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>
        <p:scale>
          <a:sx n="77" d="100"/>
          <a:sy n="77" d="100"/>
        </p:scale>
        <p:origin x="-786" y="-12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Therefore,</a:t>
            </a:r>
          </a:p>
          <a:p>
            <a:r>
              <a:rPr lang="en-US" dirty="0" smtClean="0"/>
              <a:t>For instance, However.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60CEC-F3DC-491F-A6DD-DF24304087DA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Linking words</a:t>
            </a:r>
          </a:p>
          <a:p>
            <a:r>
              <a:rPr lang="en-US" dirty="0" smtClean="0"/>
              <a:t>Reporting verbs</a:t>
            </a:r>
          </a:p>
          <a:p>
            <a:r>
              <a:rPr lang="en-US" dirty="0" smtClean="0"/>
              <a:t>Commas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60CEC-F3DC-491F-A6DD-DF24304087DA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Justin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Zobel</a:t>
            </a:r>
            <a:r>
              <a:rPr lang="en-US" baseline="0" dirty="0" smtClean="0"/>
              <a:t>. </a:t>
            </a:r>
            <a:r>
              <a:rPr lang="en-US" i="1" baseline="0" dirty="0" smtClean="0"/>
              <a:t>Writing for Computer Science: The Art of Effective Communication</a:t>
            </a:r>
            <a:r>
              <a:rPr lang="en-US" i="0" baseline="0" dirty="0" smtClean="0"/>
              <a:t>. Singapore: Springer, 2000.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60CEC-F3DC-491F-A6DD-DF24304087DA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en-GB" altLang="cs-CZ" noProof="0" dirty="0" err="1" smtClean="0"/>
              <a:t>Kliknutím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nadpisů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textu</a:t>
            </a:r>
            <a:r>
              <a:rPr lang="en-GB" altLang="cs-CZ" noProof="0" dirty="0" smtClean="0"/>
              <a:t>.</a:t>
            </a:r>
          </a:p>
          <a:p>
            <a:pPr lvl="1"/>
            <a:r>
              <a:rPr lang="en-GB" altLang="cs-CZ" noProof="0" dirty="0" err="1" smtClean="0"/>
              <a:t>Druhá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úroveň</a:t>
            </a:r>
            <a:endParaRPr lang="en-GB" altLang="cs-CZ" noProof="0" dirty="0" smtClean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altLang="cs-CZ" dirty="0" smtClean="0"/>
              <a:t>Seminar on Master’s Thesis Writing</a:t>
            </a:r>
            <a:br>
              <a:rPr lang="en-GB" altLang="cs-CZ" dirty="0" smtClean="0"/>
            </a:br>
            <a:r>
              <a:rPr lang="en-GB" altLang="cs-CZ" dirty="0" smtClean="0"/>
              <a:t>Mgr. </a:t>
            </a:r>
            <a:r>
              <a:rPr lang="en-GB" altLang="cs-CZ" dirty="0" err="1" smtClean="0"/>
              <a:t>Anto</a:t>
            </a:r>
            <a:r>
              <a:rPr lang="cs-CZ" altLang="cs-CZ" dirty="0" err="1" smtClean="0"/>
              <a:t>nín</a:t>
            </a:r>
            <a:r>
              <a:rPr lang="cs-CZ" altLang="cs-CZ" dirty="0" smtClean="0"/>
              <a:t> Zita, M</a:t>
            </a:r>
            <a:r>
              <a:rPr lang="en-US" altLang="cs-CZ" dirty="0" smtClean="0"/>
              <a:t>.A., PhD.</a:t>
            </a:r>
            <a:endParaRPr lang="en-GB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Dangling modifiers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Showing an increase of 5%, Stanhope [2] claims that the method of virus detection is feasible. </a:t>
            </a:r>
          </a:p>
          <a:p>
            <a:endParaRPr lang="en-US" dirty="0" smtClean="0"/>
          </a:p>
          <a:p>
            <a:r>
              <a:rPr lang="en-US" dirty="0" smtClean="0"/>
              <a:t>After participating in the beta version of the software, the survey showed that the users had found the user interface too complex.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Linking words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926757" y="1966784"/>
            <a:ext cx="7772400" cy="392415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The results have shown that the application was successful. _________, the process has commercial application.</a:t>
            </a:r>
          </a:p>
          <a:p>
            <a:endParaRPr lang="en-US" dirty="0" smtClean="0"/>
          </a:p>
          <a:p>
            <a:r>
              <a:rPr lang="en-US" dirty="0" smtClean="0"/>
              <a:t>The way the users behaved affected the overall performance of the application. Howard [5], _________, explains that the larger the user base, the more computer errors should one expect. _________, Allen [6] notes that 50% of these errors occur on a smaller scale.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28976"/>
            <a:ext cx="8086635" cy="647700"/>
          </a:xfrm>
        </p:spPr>
        <p:txBody>
          <a:bodyPr/>
          <a:lstStyle/>
          <a:p>
            <a:r>
              <a:rPr lang="en-US" dirty="0" smtClean="0"/>
              <a:t>Reporting verbs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99592" y="1447800"/>
            <a:ext cx="7787208" cy="4933528"/>
          </a:xfrm>
        </p:spPr>
        <p:txBody>
          <a:bodyPr>
            <a:normAutofit/>
          </a:bodyPr>
          <a:lstStyle/>
          <a:p>
            <a:r>
              <a:rPr lang="en-US" dirty="0" smtClean="0"/>
              <a:t>Howard [5], for instance, _________that the larger the user base, the more computer errors should one expect. However, Allen [6] _________ that 50% of these errors occur on a smaller scale.</a:t>
            </a:r>
          </a:p>
          <a:p>
            <a:r>
              <a:rPr lang="en-US" dirty="0" smtClean="0"/>
              <a:t>Howard [5], for instance, </a:t>
            </a:r>
            <a:r>
              <a:rPr lang="en-US" b="1" dirty="0" smtClean="0"/>
              <a:t>argues </a:t>
            </a:r>
            <a:r>
              <a:rPr lang="en-US" dirty="0" smtClean="0"/>
              <a:t>that the larger the user base, the more computer errors should one expect. However, Allen [6] </a:t>
            </a:r>
            <a:r>
              <a:rPr lang="en-US" b="1" dirty="0" smtClean="0"/>
              <a:t>points out </a:t>
            </a:r>
            <a:r>
              <a:rPr lang="en-US" dirty="0" smtClean="0"/>
              <a:t>that 50% of these errors occur on a smaller scale.</a:t>
            </a:r>
          </a:p>
          <a:p>
            <a:r>
              <a:rPr lang="en-US" dirty="0" smtClean="0"/>
              <a:t>Howard [5], for instance, </a:t>
            </a:r>
            <a:r>
              <a:rPr lang="en-US" b="1" dirty="0" smtClean="0"/>
              <a:t>discredits </a:t>
            </a:r>
            <a:r>
              <a:rPr lang="en-US" dirty="0" smtClean="0"/>
              <a:t>that the larger the user base, the more computer errors should one expect. However, Allen [6] </a:t>
            </a:r>
            <a:r>
              <a:rPr lang="en-US" b="1" dirty="0" smtClean="0"/>
              <a:t>refuses the notion </a:t>
            </a:r>
            <a:r>
              <a:rPr lang="en-US" dirty="0" smtClean="0"/>
              <a:t>that 50% of these errors occur on a smaller scale.</a:t>
            </a:r>
          </a:p>
          <a:p>
            <a:endParaRPr lang="en-US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200" dirty="0" smtClean="0"/>
              <a:t>Separating multiple nouns (or other elements in a series)</a:t>
            </a:r>
          </a:p>
          <a:p>
            <a:pPr lvl="1"/>
            <a:r>
              <a:rPr lang="en-US" sz="2200" dirty="0" smtClean="0"/>
              <a:t>The first, second and third experiment have shown that…</a:t>
            </a:r>
          </a:p>
          <a:p>
            <a:r>
              <a:rPr lang="en-US" sz="2200" dirty="0" smtClean="0"/>
              <a:t>Separating two independent clauses</a:t>
            </a:r>
          </a:p>
          <a:p>
            <a:pPr lvl="1"/>
            <a:r>
              <a:rPr lang="en-US" sz="2200" dirty="0" smtClean="0"/>
              <a:t>Can stand on their own: “We first concluded that the results were an error in computation, but the second experiment showed that the error was due to the incompatibility of…”</a:t>
            </a:r>
          </a:p>
          <a:p>
            <a:pPr lvl="1"/>
            <a:r>
              <a:rPr lang="en-US" sz="2200" dirty="0" smtClean="0"/>
              <a:t>Use little conjunctions – FANBOYS (for, and, nor, but, or, yet, so)</a:t>
            </a:r>
          </a:p>
          <a:p>
            <a:r>
              <a:rPr lang="en-US" sz="2200" dirty="0" smtClean="0"/>
              <a:t>Separating a modifier from the main clause</a:t>
            </a:r>
          </a:p>
          <a:p>
            <a:pPr lvl="1"/>
            <a:r>
              <a:rPr lang="en-US" sz="2200" dirty="0" smtClean="0"/>
              <a:t>Modifier of place, time, … (In 1998 at Berkeley University, the first computation was made…)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Commonly  misspelled words in CS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1623883"/>
            <a:ext cx="3878657" cy="639763"/>
          </a:xfrm>
        </p:spPr>
        <p:txBody>
          <a:bodyPr/>
          <a:lstStyle/>
          <a:p>
            <a:r>
              <a:rPr lang="en-US" dirty="0" smtClean="0"/>
              <a:t>right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3119" y="1574457"/>
            <a:ext cx="3877957" cy="639763"/>
          </a:xfrm>
        </p:spPr>
        <p:txBody>
          <a:bodyPr/>
          <a:lstStyle/>
          <a:p>
            <a:r>
              <a:rPr lang="en-US" dirty="0" smtClean="0"/>
              <a:t>wrong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827584" y="2247900"/>
            <a:ext cx="3820616" cy="420543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Adaptation</a:t>
            </a:r>
          </a:p>
          <a:p>
            <a:r>
              <a:rPr lang="en-US" dirty="0" smtClean="0"/>
              <a:t>Apparent</a:t>
            </a:r>
          </a:p>
          <a:p>
            <a:r>
              <a:rPr lang="en-US" dirty="0" smtClean="0"/>
              <a:t>Argument</a:t>
            </a:r>
          </a:p>
          <a:p>
            <a:r>
              <a:rPr lang="en-US" dirty="0" smtClean="0"/>
              <a:t>Consistent</a:t>
            </a:r>
          </a:p>
          <a:p>
            <a:r>
              <a:rPr lang="en-US" dirty="0" smtClean="0"/>
              <a:t>Definite</a:t>
            </a:r>
          </a:p>
          <a:p>
            <a:r>
              <a:rPr lang="en-US" dirty="0" smtClean="0"/>
              <a:t>Existence</a:t>
            </a:r>
          </a:p>
          <a:p>
            <a:r>
              <a:rPr lang="en-US" dirty="0" smtClean="0"/>
              <a:t>Foreign</a:t>
            </a:r>
          </a:p>
          <a:p>
            <a:r>
              <a:rPr lang="en-US" dirty="0" smtClean="0"/>
              <a:t>Grammar</a:t>
            </a:r>
          </a:p>
          <a:p>
            <a:r>
              <a:rPr lang="en-US" dirty="0" smtClean="0"/>
              <a:t>Heterogeneous</a:t>
            </a:r>
          </a:p>
          <a:p>
            <a:r>
              <a:rPr lang="en-US" dirty="0" smtClean="0"/>
              <a:t>Homogeneous</a:t>
            </a:r>
          </a:p>
          <a:p>
            <a:r>
              <a:rPr lang="en-US" dirty="0" smtClean="0"/>
              <a:t>Independent</a:t>
            </a:r>
          </a:p>
          <a:p>
            <a:r>
              <a:rPr lang="en-US" dirty="0" smtClean="0"/>
              <a:t>Insoluble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867472" cy="413342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adaption</a:t>
            </a:r>
          </a:p>
          <a:p>
            <a:r>
              <a:rPr lang="en-US" dirty="0" err="1" smtClean="0"/>
              <a:t>apparant</a:t>
            </a:r>
            <a:endParaRPr lang="en-US" dirty="0" smtClean="0"/>
          </a:p>
          <a:p>
            <a:r>
              <a:rPr lang="en-US" dirty="0" err="1" smtClean="0"/>
              <a:t>arguement</a:t>
            </a:r>
            <a:endParaRPr lang="en-US" dirty="0" smtClean="0"/>
          </a:p>
          <a:p>
            <a:r>
              <a:rPr lang="en-US" dirty="0" err="1" smtClean="0"/>
              <a:t>consistant</a:t>
            </a:r>
            <a:endParaRPr lang="en-US" dirty="0" smtClean="0"/>
          </a:p>
          <a:p>
            <a:r>
              <a:rPr lang="en-US" dirty="0" err="1" smtClean="0"/>
              <a:t>definate</a:t>
            </a:r>
            <a:endParaRPr lang="en-US" dirty="0" smtClean="0"/>
          </a:p>
          <a:p>
            <a:r>
              <a:rPr lang="en-US" dirty="0" err="1" smtClean="0"/>
              <a:t>foriegn</a:t>
            </a:r>
            <a:endParaRPr lang="en-US" dirty="0" smtClean="0"/>
          </a:p>
          <a:p>
            <a:r>
              <a:rPr lang="en-US" dirty="0" err="1" smtClean="0"/>
              <a:t>grammer</a:t>
            </a:r>
            <a:endParaRPr lang="en-US" dirty="0" smtClean="0"/>
          </a:p>
          <a:p>
            <a:r>
              <a:rPr lang="en-US" dirty="0" err="1" smtClean="0"/>
              <a:t>heterogenous</a:t>
            </a:r>
            <a:endParaRPr lang="en-US" dirty="0" smtClean="0"/>
          </a:p>
          <a:p>
            <a:r>
              <a:rPr lang="en-US" dirty="0" smtClean="0"/>
              <a:t>homogenous</a:t>
            </a:r>
          </a:p>
          <a:p>
            <a:r>
              <a:rPr lang="en-US" dirty="0" err="1" smtClean="0"/>
              <a:t>independant</a:t>
            </a:r>
            <a:endParaRPr lang="en-US" dirty="0" smtClean="0"/>
          </a:p>
          <a:p>
            <a:r>
              <a:rPr lang="en-US" dirty="0" smtClean="0"/>
              <a:t>insolvable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Commonly  misspelled words in CS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right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wrong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Miniature</a:t>
            </a:r>
          </a:p>
          <a:p>
            <a:r>
              <a:rPr lang="en-US" dirty="0" smtClean="0"/>
              <a:t>Occasional</a:t>
            </a:r>
          </a:p>
          <a:p>
            <a:r>
              <a:rPr lang="en-US" dirty="0" smtClean="0"/>
              <a:t>Occurred</a:t>
            </a:r>
          </a:p>
          <a:p>
            <a:r>
              <a:rPr lang="en-US" dirty="0" smtClean="0"/>
              <a:t>Participate</a:t>
            </a:r>
          </a:p>
          <a:p>
            <a:r>
              <a:rPr lang="en-US" dirty="0" smtClean="0"/>
              <a:t>Preceding</a:t>
            </a:r>
          </a:p>
          <a:p>
            <a:r>
              <a:rPr lang="en-US" dirty="0" smtClean="0"/>
              <a:t>Primitive</a:t>
            </a:r>
          </a:p>
          <a:p>
            <a:r>
              <a:rPr lang="en-US" dirty="0" smtClean="0"/>
              <a:t>Propagate</a:t>
            </a:r>
          </a:p>
          <a:p>
            <a:r>
              <a:rPr lang="en-US" dirty="0" smtClean="0"/>
              <a:t>Referred</a:t>
            </a:r>
          </a:p>
          <a:p>
            <a:r>
              <a:rPr lang="en-US" dirty="0" smtClean="0"/>
              <a:t>Separate</a:t>
            </a:r>
          </a:p>
          <a:p>
            <a:r>
              <a:rPr lang="en-US" dirty="0" smtClean="0"/>
              <a:t>Supersede</a:t>
            </a:r>
          </a:p>
          <a:p>
            <a:r>
              <a:rPr lang="en-US" dirty="0" smtClean="0"/>
              <a:t>transparent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minature</a:t>
            </a:r>
            <a:endParaRPr lang="en-US" dirty="0" smtClean="0"/>
          </a:p>
          <a:p>
            <a:r>
              <a:rPr lang="en-US" dirty="0" err="1" smtClean="0"/>
              <a:t>occaisional</a:t>
            </a:r>
            <a:endParaRPr lang="en-US" dirty="0" smtClean="0"/>
          </a:p>
          <a:p>
            <a:r>
              <a:rPr lang="en-US" dirty="0" err="1" smtClean="0"/>
              <a:t>occured</a:t>
            </a:r>
            <a:endParaRPr lang="en-US" dirty="0" smtClean="0"/>
          </a:p>
          <a:p>
            <a:r>
              <a:rPr lang="en-US" dirty="0" err="1" smtClean="0"/>
              <a:t>particepate</a:t>
            </a:r>
            <a:endParaRPr lang="en-US" dirty="0" smtClean="0"/>
          </a:p>
          <a:p>
            <a:r>
              <a:rPr lang="en-US" dirty="0" err="1" smtClean="0"/>
              <a:t>preceeding</a:t>
            </a:r>
            <a:endParaRPr lang="en-US" dirty="0" smtClean="0"/>
          </a:p>
          <a:p>
            <a:r>
              <a:rPr lang="en-US" dirty="0" err="1" smtClean="0"/>
              <a:t>primative</a:t>
            </a:r>
            <a:endParaRPr lang="en-US" dirty="0" smtClean="0"/>
          </a:p>
          <a:p>
            <a:r>
              <a:rPr lang="en-US" dirty="0" err="1" smtClean="0"/>
              <a:t>propogate</a:t>
            </a:r>
            <a:endParaRPr lang="en-US" dirty="0" smtClean="0"/>
          </a:p>
          <a:p>
            <a:r>
              <a:rPr lang="en-US" dirty="0" err="1" smtClean="0"/>
              <a:t>refered</a:t>
            </a:r>
            <a:endParaRPr lang="en-US" dirty="0" smtClean="0"/>
          </a:p>
          <a:p>
            <a:r>
              <a:rPr lang="en-US" dirty="0" err="1" smtClean="0"/>
              <a:t>seperate</a:t>
            </a:r>
            <a:endParaRPr lang="en-US" dirty="0" smtClean="0"/>
          </a:p>
          <a:p>
            <a:r>
              <a:rPr lang="en-US" dirty="0" err="1" smtClean="0"/>
              <a:t>supercede</a:t>
            </a:r>
            <a:endParaRPr lang="en-US" dirty="0" smtClean="0"/>
          </a:p>
          <a:p>
            <a:r>
              <a:rPr lang="en-US" dirty="0" err="1" smtClean="0"/>
              <a:t>transparant</a:t>
            </a:r>
            <a:endParaRPr lang="en-US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Misused words in CS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</a:t>
            </a:r>
            <a:r>
              <a:rPr lang="en-US" dirty="0" smtClean="0"/>
              <a:t>sual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other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Alternative</a:t>
            </a:r>
          </a:p>
          <a:p>
            <a:r>
              <a:rPr lang="en-US" dirty="0" smtClean="0"/>
              <a:t>Comparable</a:t>
            </a:r>
          </a:p>
          <a:p>
            <a:r>
              <a:rPr lang="en-US" dirty="0" smtClean="0"/>
              <a:t>Complement</a:t>
            </a:r>
          </a:p>
          <a:p>
            <a:r>
              <a:rPr lang="en-US" dirty="0" smtClean="0"/>
              <a:t>Dependent</a:t>
            </a:r>
          </a:p>
          <a:p>
            <a:r>
              <a:rPr lang="en-US" dirty="0" smtClean="0"/>
              <a:t>Descendant</a:t>
            </a:r>
          </a:p>
          <a:p>
            <a:r>
              <a:rPr lang="en-US" dirty="0" smtClean="0"/>
              <a:t>Discrete</a:t>
            </a:r>
          </a:p>
          <a:p>
            <a:r>
              <a:rPr lang="en-US" dirty="0" smtClean="0"/>
              <a:t>Emit</a:t>
            </a:r>
          </a:p>
          <a:p>
            <a:r>
              <a:rPr lang="en-US" dirty="0" smtClean="0"/>
              <a:t>Ensure</a:t>
            </a:r>
          </a:p>
          <a:p>
            <a:r>
              <a:rPr lang="en-US" dirty="0" smtClean="0"/>
              <a:t>excerpt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Alternate</a:t>
            </a:r>
          </a:p>
          <a:p>
            <a:r>
              <a:rPr lang="en-US" dirty="0" smtClean="0"/>
              <a:t>Comparative</a:t>
            </a:r>
          </a:p>
          <a:p>
            <a:r>
              <a:rPr lang="en-US" dirty="0" smtClean="0"/>
              <a:t>Compliment</a:t>
            </a:r>
          </a:p>
          <a:p>
            <a:r>
              <a:rPr lang="en-US" dirty="0" smtClean="0"/>
              <a:t>Dependant</a:t>
            </a:r>
          </a:p>
          <a:p>
            <a:r>
              <a:rPr lang="en-US" dirty="0" smtClean="0"/>
              <a:t>Descendent</a:t>
            </a:r>
          </a:p>
          <a:p>
            <a:r>
              <a:rPr lang="en-US" dirty="0" smtClean="0"/>
              <a:t>Discreet</a:t>
            </a:r>
          </a:p>
          <a:p>
            <a:r>
              <a:rPr lang="en-US" dirty="0" smtClean="0"/>
              <a:t>Omit</a:t>
            </a:r>
          </a:p>
          <a:p>
            <a:r>
              <a:rPr lang="en-US" dirty="0" smtClean="0"/>
              <a:t>Insure</a:t>
            </a:r>
          </a:p>
          <a:p>
            <a:r>
              <a:rPr lang="en-US" dirty="0" smtClean="0"/>
              <a:t>exert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Misused words in CS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</a:t>
            </a:r>
            <a:r>
              <a:rPr lang="en-US" dirty="0" smtClean="0"/>
              <a:t>sual</a:t>
            </a:r>
            <a:r>
              <a:rPr lang="en-US" dirty="0" smtClean="0"/>
              <a:t>	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o</a:t>
            </a:r>
            <a:r>
              <a:rPr lang="en-US" smtClean="0"/>
              <a:t>ther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Foregoing</a:t>
            </a:r>
          </a:p>
          <a:p>
            <a:r>
              <a:rPr lang="en-US" dirty="0" smtClean="0"/>
              <a:t>Further</a:t>
            </a:r>
          </a:p>
          <a:p>
            <a:r>
              <a:rPr lang="en-US" dirty="0" smtClean="0"/>
              <a:t>Elusive</a:t>
            </a:r>
          </a:p>
          <a:p>
            <a:r>
              <a:rPr lang="en-US" dirty="0" smtClean="0"/>
              <a:t>Manyfold</a:t>
            </a:r>
          </a:p>
          <a:p>
            <a:r>
              <a:rPr lang="en-US" dirty="0" smtClean="0"/>
              <a:t>Omit</a:t>
            </a:r>
          </a:p>
          <a:p>
            <a:r>
              <a:rPr lang="en-US" dirty="0" smtClean="0"/>
              <a:t>Partly</a:t>
            </a:r>
          </a:p>
          <a:p>
            <a:r>
              <a:rPr lang="en-US" dirty="0" smtClean="0"/>
              <a:t>Principle</a:t>
            </a:r>
          </a:p>
          <a:p>
            <a:r>
              <a:rPr lang="en-US" dirty="0" smtClean="0"/>
              <a:t>Simple</a:t>
            </a:r>
          </a:p>
          <a:p>
            <a:r>
              <a:rPr lang="en-US" dirty="0" smtClean="0"/>
              <a:t>solvable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4"/>
          </p:nvPr>
        </p:nvSpPr>
        <p:spPr/>
        <p:txBody>
          <a:bodyPr/>
          <a:lstStyle/>
          <a:p>
            <a:r>
              <a:rPr lang="en-US" dirty="0" smtClean="0"/>
              <a:t>Forgoing</a:t>
            </a:r>
          </a:p>
          <a:p>
            <a:r>
              <a:rPr lang="en-US" dirty="0" smtClean="0"/>
              <a:t>Farther</a:t>
            </a:r>
          </a:p>
          <a:p>
            <a:r>
              <a:rPr lang="en-US" dirty="0" smtClean="0"/>
              <a:t>Illusive</a:t>
            </a:r>
          </a:p>
          <a:p>
            <a:r>
              <a:rPr lang="en-US" dirty="0" smtClean="0"/>
              <a:t>Manifold</a:t>
            </a:r>
          </a:p>
          <a:p>
            <a:r>
              <a:rPr lang="en-US" dirty="0" smtClean="0"/>
              <a:t>Partially</a:t>
            </a:r>
          </a:p>
          <a:p>
            <a:r>
              <a:rPr lang="en-US" dirty="0" smtClean="0"/>
              <a:t>Principal</a:t>
            </a:r>
          </a:p>
          <a:p>
            <a:r>
              <a:rPr lang="en-US" dirty="0" smtClean="0"/>
              <a:t>Simplistic</a:t>
            </a:r>
          </a:p>
          <a:p>
            <a:r>
              <a:rPr lang="en-US" smtClean="0"/>
              <a:t>soluble</a:t>
            </a:r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233</TotalTime>
  <Words>503</Words>
  <Application>Microsoft Office PowerPoint</Application>
  <PresentationFormat>Předvádění na obrazovce (4:3)</PresentationFormat>
  <Paragraphs>124</Paragraphs>
  <Slides>9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Prezentace_MU_CZ</vt:lpstr>
      <vt:lpstr>Seminar on Master’s Thesis Writing Mgr. Antonín Zita, M.A., PhD.</vt:lpstr>
      <vt:lpstr>Dangling modifiers </vt:lpstr>
      <vt:lpstr>Linking words</vt:lpstr>
      <vt:lpstr>Reporting verbs</vt:lpstr>
      <vt:lpstr>Commas</vt:lpstr>
      <vt:lpstr>Commonly  misspelled words in CS</vt:lpstr>
      <vt:lpstr>Commonly  misspelled words in CS</vt:lpstr>
      <vt:lpstr>Misused words in CS</vt:lpstr>
      <vt:lpstr>Misused words in CS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Šindelář</dc:creator>
  <cp:lastModifiedBy>Antonín Zita</cp:lastModifiedBy>
  <cp:revision>33</cp:revision>
  <cp:lastPrinted>1601-01-01T00:00:00Z</cp:lastPrinted>
  <dcterms:created xsi:type="dcterms:W3CDTF">2015-11-23T07:04:47Z</dcterms:created>
  <dcterms:modified xsi:type="dcterms:W3CDTF">2016-09-05T17:21:37Z</dcterms:modified>
</cp:coreProperties>
</file>