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24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197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03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94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31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20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233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46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07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873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F5AF-1479-4572-AD54-61113F80C07A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13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AF5AF-1479-4572-AD54-61113F80C07A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90ECB-9D09-4DE1-8FB4-4D4F06EF877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12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Final summary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Introduction to Service Science</a:t>
            </a:r>
          </a:p>
        </p:txBody>
      </p:sp>
    </p:spTree>
    <p:extLst>
      <p:ext uri="{BB962C8B-B14F-4D97-AF65-F5344CB8AC3E}">
        <p14:creationId xmlns:p14="http://schemas.microsoft.com/office/powerpoint/2010/main" val="3799105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Two parts</a:t>
            </a:r>
          </a:p>
          <a:p>
            <a:pPr lvl="1"/>
            <a:r>
              <a:rPr lang="en-GB" dirty="0"/>
              <a:t>5 closed question</a:t>
            </a:r>
          </a:p>
          <a:p>
            <a:pPr lvl="1"/>
            <a:r>
              <a:rPr lang="en-GB" dirty="0"/>
              <a:t>3 open question</a:t>
            </a:r>
          </a:p>
          <a:p>
            <a:r>
              <a:rPr lang="en-GB" dirty="0"/>
              <a:t>Special term (in special cases) – Friday December 16th</a:t>
            </a:r>
          </a:p>
          <a:p>
            <a:r>
              <a:rPr lang="en-GB" dirty="0"/>
              <a:t>Other terms will be open in  IS this Wednesday</a:t>
            </a:r>
          </a:p>
        </p:txBody>
      </p:sp>
    </p:spTree>
    <p:extLst>
      <p:ext uri="{BB962C8B-B14F-4D97-AF65-F5344CB8AC3E}">
        <p14:creationId xmlns:p14="http://schemas.microsoft.com/office/powerpoint/2010/main" val="1183509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Main topics to remember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Service economy</a:t>
            </a:r>
          </a:p>
          <a:p>
            <a:r>
              <a:rPr lang="en-GB" dirty="0"/>
              <a:t>Service Dominant Logic</a:t>
            </a:r>
          </a:p>
          <a:p>
            <a:r>
              <a:rPr lang="en-GB" dirty="0"/>
              <a:t>Service system modelling</a:t>
            </a:r>
          </a:p>
          <a:p>
            <a:r>
              <a:rPr lang="en-GB" dirty="0"/>
              <a:t>Service environment and service cooperation</a:t>
            </a:r>
          </a:p>
          <a:p>
            <a:r>
              <a:rPr lang="en-GB" dirty="0"/>
              <a:t>Asymmetric information and its role in IT</a:t>
            </a:r>
          </a:p>
          <a:p>
            <a:r>
              <a:rPr lang="en-GB" dirty="0"/>
              <a:t>Software as a Service</a:t>
            </a:r>
          </a:p>
          <a:p>
            <a:r>
              <a:rPr lang="en-GB" dirty="0"/>
              <a:t>Basic of Diamond Path (4 diamonds)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518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economy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Product economy and basic consequences</a:t>
            </a:r>
          </a:p>
          <a:p>
            <a:r>
              <a:rPr lang="en-GB" dirty="0"/>
              <a:t>Development of service economy, why it is important</a:t>
            </a:r>
          </a:p>
          <a:p>
            <a:r>
              <a:rPr lang="en-GB" dirty="0"/>
              <a:t>Role of service in global economy</a:t>
            </a:r>
          </a:p>
          <a:p>
            <a:r>
              <a:rPr lang="en-GB" dirty="0"/>
              <a:t>Why everything is a service?</a:t>
            </a:r>
          </a:p>
        </p:txBody>
      </p:sp>
    </p:spTree>
    <p:extLst>
      <p:ext uri="{BB962C8B-B14F-4D97-AF65-F5344CB8AC3E}">
        <p14:creationId xmlns:p14="http://schemas.microsoft.com/office/powerpoint/2010/main" val="410417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dominant logic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Product dominant logic and its paradigm</a:t>
            </a:r>
          </a:p>
          <a:p>
            <a:r>
              <a:rPr lang="en-GB" dirty="0"/>
              <a:t>Service dominant logic basic paradigms</a:t>
            </a:r>
          </a:p>
          <a:p>
            <a:r>
              <a:rPr lang="en-GB" dirty="0"/>
              <a:t>SDL advanced paradigms</a:t>
            </a:r>
          </a:p>
          <a:p>
            <a:r>
              <a:rPr lang="en-GB" dirty="0"/>
              <a:t>What is value proposition?</a:t>
            </a:r>
          </a:p>
          <a:p>
            <a:r>
              <a:rPr lang="en-GB" dirty="0"/>
              <a:t>Difference in the role of customer in PDL and SDL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8963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system modelling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Basic entities and their roles</a:t>
            </a:r>
          </a:p>
          <a:p>
            <a:pPr lvl="1"/>
            <a:r>
              <a:rPr lang="en-GB" dirty="0"/>
              <a:t>Provider</a:t>
            </a:r>
          </a:p>
          <a:p>
            <a:pPr lvl="1"/>
            <a:r>
              <a:rPr lang="en-GB" dirty="0"/>
              <a:t>Client (Customer)</a:t>
            </a:r>
          </a:p>
          <a:p>
            <a:pPr lvl="1"/>
            <a:r>
              <a:rPr lang="en-GB" dirty="0"/>
              <a:t>Target</a:t>
            </a:r>
          </a:p>
          <a:p>
            <a:r>
              <a:rPr lang="en-GB" dirty="0"/>
              <a:t>Relation among them</a:t>
            </a:r>
          </a:p>
          <a:p>
            <a:r>
              <a:rPr lang="en-GB" dirty="0"/>
              <a:t>Mention and use principle</a:t>
            </a:r>
          </a:p>
          <a:p>
            <a:r>
              <a:rPr lang="en-GB" dirty="0"/>
              <a:t>Role of time</a:t>
            </a:r>
          </a:p>
        </p:txBody>
      </p:sp>
    </p:spTree>
    <p:extLst>
      <p:ext uri="{BB962C8B-B14F-4D97-AF65-F5344CB8AC3E}">
        <p14:creationId xmlns:p14="http://schemas.microsoft.com/office/powerpoint/2010/main" val="783058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environment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we build service environment</a:t>
            </a:r>
          </a:p>
          <a:p>
            <a:r>
              <a:rPr lang="en-GB" dirty="0"/>
              <a:t>Basic features of the environment</a:t>
            </a:r>
          </a:p>
          <a:p>
            <a:r>
              <a:rPr lang="en-GB" dirty="0"/>
              <a:t>Special cases of cooperation between service systems</a:t>
            </a:r>
          </a:p>
          <a:p>
            <a:pPr lvl="1"/>
            <a:r>
              <a:rPr lang="en-GB" dirty="0"/>
              <a:t>Cooperating service systems</a:t>
            </a:r>
          </a:p>
          <a:p>
            <a:pPr lvl="1"/>
            <a:r>
              <a:rPr lang="en-GB" dirty="0"/>
              <a:t>Dual service system</a:t>
            </a:r>
          </a:p>
        </p:txBody>
      </p:sp>
    </p:spTree>
    <p:extLst>
      <p:ext uri="{BB962C8B-B14F-4D97-AF65-F5344CB8AC3E}">
        <p14:creationId xmlns:p14="http://schemas.microsoft.com/office/powerpoint/2010/main" val="3947054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Asymmetric information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Definition and differences</a:t>
            </a:r>
          </a:p>
          <a:p>
            <a:r>
              <a:rPr lang="en-GB" dirty="0"/>
              <a:t>Basic concepts and models</a:t>
            </a:r>
          </a:p>
          <a:p>
            <a:pPr lvl="1"/>
            <a:r>
              <a:rPr lang="en-GB" dirty="0"/>
              <a:t>Information about the price</a:t>
            </a:r>
          </a:p>
          <a:p>
            <a:pPr lvl="1"/>
            <a:r>
              <a:rPr lang="en-GB" dirty="0"/>
              <a:t>Information about the quality</a:t>
            </a:r>
          </a:p>
          <a:p>
            <a:r>
              <a:rPr lang="en-GB" dirty="0"/>
              <a:t>Auction models</a:t>
            </a:r>
          </a:p>
          <a:p>
            <a:r>
              <a:rPr lang="en-GB" dirty="0"/>
              <a:t>Moral hazard</a:t>
            </a:r>
          </a:p>
          <a:p>
            <a:r>
              <a:rPr lang="en-GB" dirty="0"/>
              <a:t>Role of IT in the Framework of </a:t>
            </a:r>
            <a:r>
              <a:rPr lang="en-GB" dirty="0" err="1"/>
              <a:t>Asymetric</a:t>
            </a:r>
            <a:r>
              <a:rPr lang="en-GB" dirty="0"/>
              <a:t> information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852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as a Service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Basic ideas, advantages and disadvantages</a:t>
            </a:r>
          </a:p>
          <a:p>
            <a:r>
              <a:rPr lang="en-GB" dirty="0"/>
              <a:t>How to communicate with managers</a:t>
            </a:r>
          </a:p>
          <a:p>
            <a:r>
              <a:rPr lang="en-GB" dirty="0"/>
              <a:t>Basic features, presented in SWOT</a:t>
            </a:r>
          </a:p>
        </p:txBody>
      </p:sp>
    </p:spTree>
    <p:extLst>
      <p:ext uri="{BB962C8B-B14F-4D97-AF65-F5344CB8AC3E}">
        <p14:creationId xmlns:p14="http://schemas.microsoft.com/office/powerpoint/2010/main" val="1604963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Diamond Path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Concept of 4 diamonds</a:t>
            </a:r>
          </a:p>
          <a:p>
            <a:r>
              <a:rPr lang="en-GB" dirty="0"/>
              <a:t>See, Recognize, Organize, Do</a:t>
            </a:r>
          </a:p>
          <a:p>
            <a:r>
              <a:rPr lang="en-GB" dirty="0"/>
              <a:t>What are they good for?</a:t>
            </a:r>
          </a:p>
          <a:p>
            <a:r>
              <a:rPr lang="en-GB" dirty="0"/>
              <a:t>What do they describe.</a:t>
            </a:r>
          </a:p>
          <a:p>
            <a:r>
              <a:rPr lang="en-GB" dirty="0"/>
              <a:t>To know how to use them in service development</a:t>
            </a:r>
          </a:p>
        </p:txBody>
      </p:sp>
    </p:spTree>
    <p:extLst>
      <p:ext uri="{BB962C8B-B14F-4D97-AF65-F5344CB8AC3E}">
        <p14:creationId xmlns:p14="http://schemas.microsoft.com/office/powerpoint/2010/main" val="5575942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264</Words>
  <Application>Microsoft Office PowerPoint</Application>
  <PresentationFormat>Širokoúhlá obrazovka</PresentationFormat>
  <Paragraphs>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Final summary</vt:lpstr>
      <vt:lpstr>Main topics to remember</vt:lpstr>
      <vt:lpstr>Service economy</vt:lpstr>
      <vt:lpstr>Service dominant logic</vt:lpstr>
      <vt:lpstr>Service system modelling</vt:lpstr>
      <vt:lpstr>Service environment </vt:lpstr>
      <vt:lpstr>Asymmetric information</vt:lpstr>
      <vt:lpstr>Software as a Service</vt:lpstr>
      <vt:lpstr>Diamond Path</vt:lpstr>
      <vt:lpstr>Exam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summary</dc:title>
  <dc:creator>Leonard Walletzky</dc:creator>
  <cp:lastModifiedBy>Leonard Walletzky</cp:lastModifiedBy>
  <cp:revision>3</cp:revision>
  <dcterms:created xsi:type="dcterms:W3CDTF">2016-12-13T08:50:01Z</dcterms:created>
  <dcterms:modified xsi:type="dcterms:W3CDTF">2016-12-13T09:01:27Z</dcterms:modified>
</cp:coreProperties>
</file>