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8" r:id="rId2"/>
    <p:sldId id="259" r:id="rId3"/>
    <p:sldId id="256" r:id="rId4"/>
    <p:sldId id="257" r:id="rId5"/>
    <p:sldId id="260" r:id="rId6"/>
    <p:sldId id="261" r:id="rId7"/>
    <p:sldId id="262" r:id="rId8"/>
    <p:sldId id="263" r:id="rId9"/>
    <p:sldId id="264" r:id="rId10"/>
    <p:sldId id="272" r:id="rId11"/>
    <p:sldId id="270" r:id="rId12"/>
    <p:sldId id="271" r:id="rId13"/>
    <p:sldId id="268" r:id="rId14"/>
    <p:sldId id="266" r:id="rId15"/>
    <p:sldId id="267" r:id="rId16"/>
    <p:sldId id="273" r:id="rId17"/>
    <p:sldId id="274" r:id="rId18"/>
    <p:sldId id="275" r:id="rId19"/>
    <p:sldId id="269" r:id="rId2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B26"/>
    <a:srgbClr val="A3A2A2"/>
    <a:srgbClr val="262524"/>
    <a:srgbClr val="59C5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FDF6DC-C5BE-4C7D-BFB2-2CEC1BD75920}" v="5" dt="2017-08-24T21:14:10.4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81871" autoAdjust="0"/>
  </p:normalViewPr>
  <p:slideViewPr>
    <p:cSldViewPr snapToGrid="0">
      <p:cViewPr varScale="1">
        <p:scale>
          <a:sx n="93" d="100"/>
          <a:sy n="93" d="100"/>
        </p:scale>
        <p:origin x="1170" y="9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90" d="100"/>
          <a:sy n="90" d="100"/>
        </p:scale>
        <p:origin x="329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lavomír Moroz" userId="6db9a045cbe2efee" providerId="LiveId" clId="{D5FDF6DC-C5BE-4C7D-BFB2-2CEC1BD75920}"/>
    <pc:docChg chg="custSel modSld">
      <pc:chgData name="Slavomír Moroz" userId="6db9a045cbe2efee" providerId="LiveId" clId="{D5FDF6DC-C5BE-4C7D-BFB2-2CEC1BD75920}" dt="2017-08-24T21:14:10.420" v="36" actId="20577"/>
      <pc:docMkLst>
        <pc:docMk/>
      </pc:docMkLst>
      <pc:sldChg chg="modNotesTx">
        <pc:chgData name="Slavomír Moroz" userId="6db9a045cbe2efee" providerId="LiveId" clId="{D5FDF6DC-C5BE-4C7D-BFB2-2CEC1BD75920}" dt="2017-08-24T19:16:22.087" v="29" actId="20577"/>
        <pc:sldMkLst>
          <pc:docMk/>
          <pc:sldMk cId="2119219617" sldId="267"/>
        </pc:sldMkLst>
      </pc:sldChg>
      <pc:sldChg chg="modSp">
        <pc:chgData name="Slavomír Moroz" userId="6db9a045cbe2efee" providerId="LiveId" clId="{D5FDF6DC-C5BE-4C7D-BFB2-2CEC1BD75920}" dt="2017-08-24T21:14:10.420" v="36" actId="20577"/>
        <pc:sldMkLst>
          <pc:docMk/>
          <pc:sldMk cId="451471098" sldId="274"/>
        </pc:sldMkLst>
        <pc:spChg chg="mod">
          <ac:chgData name="Slavomír Moroz" userId="6db9a045cbe2efee" providerId="LiveId" clId="{D5FDF6DC-C5BE-4C7D-BFB2-2CEC1BD75920}" dt="2017-08-24T21:14:10.420" v="36" actId="20577"/>
          <ac:spMkLst>
            <pc:docMk/>
            <pc:sldMk cId="451471098" sldId="274"/>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41AE80-542F-45BD-8762-11343D5B4444}" type="datetimeFigureOut">
              <a:rPr lang="cs-CZ" smtClean="0"/>
              <a:t>18. 9. 2017</a:t>
            </a:fld>
            <a:endParaRPr lang="cs-CZ"/>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C6134D-2A8E-4C34-93E9-CBBCBC3E8C40}" type="slidenum">
              <a:rPr lang="cs-CZ" smtClean="0"/>
              <a:t>‹#›</a:t>
            </a:fld>
            <a:endParaRPr lang="cs-CZ"/>
          </a:p>
        </p:txBody>
      </p:sp>
    </p:spTree>
    <p:extLst>
      <p:ext uri="{BB962C8B-B14F-4D97-AF65-F5344CB8AC3E}">
        <p14:creationId xmlns:p14="http://schemas.microsoft.com/office/powerpoint/2010/main" val="2149780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AD013-4C05-4B85-AC4F-3150E3C875D3}" type="datetimeFigureOut">
              <a:rPr lang="cs-CZ" smtClean="0"/>
              <a:t>18. 9. 2017</a:t>
            </a:fld>
            <a:endParaRPr lang="cs-C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3954F3-3C2E-4422-8209-082C90DBBF6B}" type="slidenum">
              <a:rPr lang="cs-CZ" smtClean="0"/>
              <a:t>‹#›</a:t>
            </a:fld>
            <a:endParaRPr lang="cs-CZ"/>
          </a:p>
        </p:txBody>
      </p:sp>
    </p:spTree>
    <p:extLst>
      <p:ext uri="{BB962C8B-B14F-4D97-AF65-F5344CB8AC3E}">
        <p14:creationId xmlns:p14="http://schemas.microsoft.com/office/powerpoint/2010/main" val="1308115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codepen.io/ondrejsevcik/pen/NRJjwZ?editors=001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3954F3-3C2E-4422-8209-082C90DBBF6B}" type="slidenum">
              <a:rPr lang="cs-CZ" smtClean="0"/>
              <a:t>3</a:t>
            </a:fld>
            <a:endParaRPr lang="cs-CZ"/>
          </a:p>
        </p:txBody>
      </p:sp>
    </p:spTree>
    <p:extLst>
      <p:ext uri="{BB962C8B-B14F-4D97-AF65-F5344CB8AC3E}">
        <p14:creationId xmlns:p14="http://schemas.microsoft.com/office/powerpoint/2010/main" val="2987008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t>CommonJs</a:t>
            </a:r>
            <a:endParaRPr lang="en-US" dirty="0"/>
          </a:p>
          <a:p>
            <a:pPr marL="628650" lvl="1" indent="-171450">
              <a:buFontTx/>
              <a:buChar char="-"/>
            </a:pPr>
            <a:r>
              <a:rPr lang="en-US" dirty="0"/>
              <a:t>Every module has it’s own namespace</a:t>
            </a:r>
          </a:p>
          <a:p>
            <a:pPr marL="1085850" lvl="2" indent="-171450">
              <a:buFontTx/>
              <a:buChar char="-"/>
            </a:pPr>
            <a:r>
              <a:rPr lang="en-US" dirty="0"/>
              <a:t>Avoids global space pollution</a:t>
            </a:r>
          </a:p>
          <a:p>
            <a:pPr marL="1085850" lvl="2" indent="-171450">
              <a:buFontTx/>
              <a:buChar char="-"/>
            </a:pPr>
            <a:r>
              <a:rPr lang="en-US" dirty="0"/>
              <a:t>Compact</a:t>
            </a:r>
            <a:r>
              <a:rPr lang="en-US" baseline="0" dirty="0"/>
              <a:t> syntax</a:t>
            </a:r>
          </a:p>
          <a:p>
            <a:pPr marL="1085850" lvl="2" indent="-171450">
              <a:buFontTx/>
              <a:buChar char="-"/>
            </a:pPr>
            <a:r>
              <a:rPr lang="en-US" dirty="0" err="1"/>
              <a:t>Synchonne</a:t>
            </a:r>
            <a:r>
              <a:rPr lang="en-US" baseline="0" dirty="0"/>
              <a:t> </a:t>
            </a:r>
            <a:r>
              <a:rPr lang="en-US" baseline="0" dirty="0" err="1"/>
              <a:t>nacita</a:t>
            </a:r>
            <a:r>
              <a:rPr lang="en-US" baseline="0" dirty="0"/>
              <a:t> </a:t>
            </a:r>
            <a:r>
              <a:rPr lang="en-US" baseline="0" dirty="0" err="1"/>
              <a:t>moduly</a:t>
            </a:r>
            <a:endParaRPr lang="en-US" baseline="0" dirty="0"/>
          </a:p>
          <a:p>
            <a:pPr marL="1543050" lvl="3" indent="-171450">
              <a:buFontTx/>
              <a:buChar char="-"/>
            </a:pPr>
            <a:r>
              <a:rPr lang="en-US" baseline="0" dirty="0" err="1"/>
              <a:t>Nepouzitelny</a:t>
            </a:r>
            <a:r>
              <a:rPr lang="en-US" baseline="0" dirty="0"/>
              <a:t> v </a:t>
            </a:r>
            <a:r>
              <a:rPr lang="en-US" baseline="0" dirty="0" err="1"/>
              <a:t>browseru</a:t>
            </a:r>
            <a:endParaRPr lang="en-US" dirty="0"/>
          </a:p>
          <a:p>
            <a:pPr marL="171450" indent="-171450">
              <a:buFontTx/>
              <a:buChar char="-"/>
            </a:pPr>
            <a:r>
              <a:rPr lang="en-US" dirty="0"/>
              <a:t>AMD</a:t>
            </a:r>
          </a:p>
          <a:p>
            <a:pPr marL="628650" lvl="1" indent="-171450">
              <a:buFontTx/>
              <a:buChar char="-"/>
            </a:pPr>
            <a:r>
              <a:rPr lang="en-US" dirty="0" err="1"/>
              <a:t>Asynchronne</a:t>
            </a:r>
            <a:r>
              <a:rPr lang="en-US" dirty="0"/>
              <a:t> </a:t>
            </a:r>
            <a:r>
              <a:rPr lang="en-US" dirty="0" err="1"/>
              <a:t>nacita</a:t>
            </a:r>
            <a:r>
              <a:rPr lang="en-US" dirty="0"/>
              <a:t> </a:t>
            </a:r>
            <a:r>
              <a:rPr lang="en-US" dirty="0" err="1"/>
              <a:t>moduly</a:t>
            </a:r>
            <a:r>
              <a:rPr lang="en-US" dirty="0"/>
              <a:t> – ma to v </a:t>
            </a:r>
            <a:r>
              <a:rPr lang="en-US" dirty="0" err="1"/>
              <a:t>nazvu</a:t>
            </a:r>
            <a:endParaRPr lang="en-US" dirty="0"/>
          </a:p>
          <a:p>
            <a:pPr marL="628650" lvl="1" indent="-171450">
              <a:buFontTx/>
              <a:buChar char="-"/>
            </a:pPr>
            <a:r>
              <a:rPr lang="en-US" dirty="0" err="1"/>
              <a:t>Prvni</a:t>
            </a:r>
            <a:r>
              <a:rPr lang="en-US" dirty="0"/>
              <a:t> parameter – </a:t>
            </a:r>
            <a:r>
              <a:rPr lang="en-US" dirty="0" err="1"/>
              <a:t>zavislosti</a:t>
            </a:r>
            <a:endParaRPr lang="en-US" dirty="0"/>
          </a:p>
          <a:p>
            <a:pPr marL="628650" lvl="1" indent="-171450">
              <a:buFontTx/>
              <a:buChar char="-"/>
            </a:pPr>
            <a:r>
              <a:rPr lang="en-US" dirty="0" err="1"/>
              <a:t>Druhy</a:t>
            </a:r>
            <a:r>
              <a:rPr lang="en-US" dirty="0"/>
              <a:t> parameter</a:t>
            </a:r>
            <a:r>
              <a:rPr lang="en-US" baseline="0" dirty="0"/>
              <a:t> – </a:t>
            </a:r>
            <a:r>
              <a:rPr lang="en-US" baseline="0" dirty="0" err="1"/>
              <a:t>fukce</a:t>
            </a:r>
            <a:r>
              <a:rPr lang="en-US" baseline="0" dirty="0"/>
              <a:t> </a:t>
            </a:r>
            <a:r>
              <a:rPr lang="en-US" baseline="0" dirty="0" err="1"/>
              <a:t>ktera</a:t>
            </a:r>
            <a:r>
              <a:rPr lang="en-US" baseline="0" dirty="0"/>
              <a:t> se </a:t>
            </a:r>
            <a:r>
              <a:rPr lang="en-US" baseline="0" dirty="0" err="1"/>
              <a:t>zavola</a:t>
            </a:r>
            <a:r>
              <a:rPr lang="en-US" baseline="0" dirty="0"/>
              <a:t> </a:t>
            </a:r>
            <a:r>
              <a:rPr lang="en-US" baseline="0" dirty="0" err="1"/>
              <a:t>jakmile</a:t>
            </a:r>
            <a:r>
              <a:rPr lang="en-US" baseline="0" dirty="0"/>
              <a:t> </a:t>
            </a:r>
            <a:r>
              <a:rPr lang="en-US" baseline="0" dirty="0" err="1"/>
              <a:t>jsou</a:t>
            </a:r>
            <a:r>
              <a:rPr lang="en-US" baseline="0" dirty="0"/>
              <a:t> </a:t>
            </a:r>
            <a:r>
              <a:rPr lang="en-US" baseline="0" dirty="0" err="1"/>
              <a:t>vsechny</a:t>
            </a:r>
            <a:r>
              <a:rPr lang="en-US" baseline="0" dirty="0"/>
              <a:t> </a:t>
            </a:r>
            <a:r>
              <a:rPr lang="en-US" baseline="0" dirty="0" err="1"/>
              <a:t>zavislosti</a:t>
            </a:r>
            <a:r>
              <a:rPr lang="en-US" baseline="0" dirty="0"/>
              <a:t> </a:t>
            </a:r>
            <a:r>
              <a:rPr lang="en-US" baseline="0" dirty="0" err="1"/>
              <a:t>nacteny</a:t>
            </a:r>
            <a:endParaRPr lang="en-US" baseline="0" dirty="0"/>
          </a:p>
          <a:p>
            <a:pPr marL="628650" lvl="1" indent="-171450">
              <a:buFontTx/>
              <a:buChar char="-"/>
            </a:pPr>
            <a:endParaRPr lang="en-US" dirty="0"/>
          </a:p>
          <a:p>
            <a:pPr marL="171450" indent="-171450">
              <a:buFontTx/>
              <a:buChar char="-"/>
            </a:pPr>
            <a:r>
              <a:rPr lang="en-US" dirty="0"/>
              <a:t>Universal</a:t>
            </a:r>
            <a:r>
              <a:rPr lang="en-US" baseline="0" dirty="0"/>
              <a:t> </a:t>
            </a:r>
            <a:r>
              <a:rPr lang="en-US" baseline="0" dirty="0" err="1"/>
              <a:t>Moduler</a:t>
            </a:r>
            <a:r>
              <a:rPr lang="en-US" baseline="0" dirty="0"/>
              <a:t> Definition</a:t>
            </a:r>
          </a:p>
          <a:p>
            <a:pPr marL="171450" indent="-171450">
              <a:buFontTx/>
              <a:buChar char="-"/>
            </a:pPr>
            <a:endParaRPr lang="en-US" baseline="0" dirty="0"/>
          </a:p>
          <a:p>
            <a:pPr marL="171450" indent="-171450">
              <a:buFontTx/>
              <a:buChar char="-"/>
            </a:pPr>
            <a:r>
              <a:rPr lang="en-US" baseline="0" dirty="0"/>
              <a:t>V </a:t>
            </a:r>
            <a:r>
              <a:rPr lang="en-US" baseline="0" dirty="0" err="1"/>
              <a:t>realu</a:t>
            </a:r>
            <a:r>
              <a:rPr lang="en-US" baseline="0" dirty="0"/>
              <a:t> </a:t>
            </a:r>
          </a:p>
          <a:p>
            <a:pPr marL="628650" lvl="1" indent="-171450">
              <a:buFontTx/>
              <a:buChar char="-"/>
            </a:pPr>
            <a:r>
              <a:rPr lang="en-US" baseline="0" dirty="0" err="1"/>
              <a:t>CommonJS</a:t>
            </a:r>
            <a:r>
              <a:rPr lang="en-US" baseline="0" dirty="0"/>
              <a:t> + Module bundler (</a:t>
            </a:r>
            <a:r>
              <a:rPr lang="en-US" baseline="0" dirty="0" err="1"/>
              <a:t>webpack</a:t>
            </a:r>
            <a:r>
              <a:rPr lang="en-US" baseline="0" dirty="0"/>
              <a:t>)</a:t>
            </a:r>
          </a:p>
          <a:p>
            <a:pPr marL="628650" lvl="1" indent="-171450">
              <a:buFontTx/>
              <a:buChar char="-"/>
            </a:pPr>
            <a:endParaRPr lang="en-US" dirty="0"/>
          </a:p>
          <a:p>
            <a:endParaRPr lang="cs-CZ" dirty="0"/>
          </a:p>
        </p:txBody>
      </p:sp>
      <p:sp>
        <p:nvSpPr>
          <p:cNvPr id="4" name="Slide Number Placeholder 3"/>
          <p:cNvSpPr>
            <a:spLocks noGrp="1"/>
          </p:cNvSpPr>
          <p:nvPr>
            <p:ph type="sldNum" sz="quarter" idx="10"/>
          </p:nvPr>
        </p:nvSpPr>
        <p:spPr/>
        <p:txBody>
          <a:bodyPr/>
          <a:lstStyle/>
          <a:p>
            <a:fld id="{FF3954F3-3C2E-4422-8209-082C90DBBF6B}" type="slidenum">
              <a:rPr lang="cs-CZ" smtClean="0"/>
              <a:t>13</a:t>
            </a:fld>
            <a:endParaRPr lang="cs-CZ"/>
          </a:p>
        </p:txBody>
      </p:sp>
    </p:spTree>
    <p:extLst>
      <p:ext uri="{BB962C8B-B14F-4D97-AF65-F5344CB8AC3E}">
        <p14:creationId xmlns:p14="http://schemas.microsoft.com/office/powerpoint/2010/main" val="2693285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kern="1200" dirty="0">
                <a:solidFill>
                  <a:schemeClr val="tx1"/>
                </a:solidFill>
                <a:effectLst/>
                <a:latin typeface="+mn-lt"/>
                <a:ea typeface="+mn-ea"/>
                <a:cs typeface="+mn-cs"/>
              </a:rPr>
              <a:t>takes modules with dependencies and generates static assets representing those modules.</a:t>
            </a:r>
          </a:p>
          <a:p>
            <a:pPr marL="171450" indent="-171450">
              <a:buFontTx/>
              <a:buChar char="-"/>
            </a:pPr>
            <a:r>
              <a:rPr lang="en-US" sz="1200" b="0" i="0" kern="1200" dirty="0" err="1">
                <a:solidFill>
                  <a:schemeClr val="tx1"/>
                </a:solidFill>
                <a:effectLst/>
                <a:latin typeface="+mn-lt"/>
                <a:ea typeface="+mn-ea"/>
                <a:cs typeface="+mn-cs"/>
              </a:rPr>
              <a:t>Pouziva</a:t>
            </a:r>
            <a:r>
              <a:rPr lang="en-US" sz="1200" b="0" i="0" kern="1200" dirty="0">
                <a:solidFill>
                  <a:schemeClr val="tx1"/>
                </a:solidFill>
                <a:effectLst/>
                <a:latin typeface="+mn-lt"/>
                <a:ea typeface="+mn-ea"/>
                <a:cs typeface="+mn-cs"/>
              </a:rPr>
              <a:t> loader</a:t>
            </a:r>
          </a:p>
          <a:p>
            <a:pPr marL="628650" lvl="1" indent="-171450">
              <a:buFontTx/>
              <a:buChar char="-"/>
            </a:pPr>
            <a:r>
              <a:rPr lang="en-US" sz="1200" b="0" i="0" kern="1200" dirty="0" err="1">
                <a:solidFill>
                  <a:schemeClr val="tx1"/>
                </a:solidFill>
                <a:effectLst/>
                <a:latin typeface="+mn-lt"/>
                <a:ea typeface="+mn-ea"/>
                <a:cs typeface="+mn-cs"/>
              </a:rPr>
              <a:t>Jednim</a:t>
            </a:r>
            <a:r>
              <a:rPr lang="en-US" sz="1200" b="0" i="0" kern="1200" dirty="0">
                <a:solidFill>
                  <a:schemeClr val="tx1"/>
                </a:solidFill>
                <a:effectLst/>
                <a:latin typeface="+mn-lt"/>
                <a:ea typeface="+mn-ea"/>
                <a:cs typeface="+mn-cs"/>
              </a:rPr>
              <a:t> z </a:t>
            </a:r>
            <a:r>
              <a:rPr lang="en-US" sz="1200" b="0" i="0" kern="1200" dirty="0" err="1">
                <a:solidFill>
                  <a:schemeClr val="tx1"/>
                </a:solidFill>
                <a:effectLst/>
                <a:latin typeface="+mn-lt"/>
                <a:ea typeface="+mn-ea"/>
                <a:cs typeface="+mn-cs"/>
              </a:rPr>
              <a:t>nich</a:t>
            </a:r>
            <a:r>
              <a:rPr lang="en-US" sz="1200" b="0" i="0" kern="1200" dirty="0">
                <a:solidFill>
                  <a:schemeClr val="tx1"/>
                </a:solidFill>
                <a:effectLst/>
                <a:latin typeface="+mn-lt"/>
                <a:ea typeface="+mn-ea"/>
                <a:cs typeface="+mn-cs"/>
              </a:rPr>
              <a:t> je babel</a:t>
            </a:r>
          </a:p>
          <a:p>
            <a:pPr marL="628650" lvl="1" indent="-171450">
              <a:buFontTx/>
              <a:buChar char="-"/>
            </a:pPr>
            <a:r>
              <a:rPr lang="en-US" sz="1200" b="0" i="0" kern="1200" dirty="0" err="1">
                <a:solidFill>
                  <a:schemeClr val="tx1"/>
                </a:solidFill>
                <a:effectLst/>
                <a:latin typeface="+mn-lt"/>
                <a:ea typeface="+mn-ea"/>
                <a:cs typeface="+mn-cs"/>
              </a:rPr>
              <a:t>Dalsi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muze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byt</a:t>
            </a:r>
            <a:r>
              <a:rPr lang="en-US" sz="1200" b="0" i="0" kern="1200" dirty="0">
                <a:solidFill>
                  <a:schemeClr val="tx1"/>
                </a:solidFill>
                <a:effectLst/>
                <a:latin typeface="+mn-lt"/>
                <a:ea typeface="+mn-ea"/>
                <a:cs typeface="+mn-cs"/>
              </a:rPr>
              <a:t> less loader</a:t>
            </a:r>
          </a:p>
          <a:p>
            <a:pPr marL="628650" lvl="1" indent="-171450">
              <a:buFontTx/>
              <a:buChar char="-"/>
            </a:pPr>
            <a:r>
              <a:rPr lang="en-US" sz="1200" b="0" i="0" kern="1200" dirty="0">
                <a:solidFill>
                  <a:schemeClr val="tx1"/>
                </a:solidFill>
                <a:effectLst/>
                <a:latin typeface="+mn-lt"/>
                <a:ea typeface="+mn-ea"/>
                <a:cs typeface="+mn-cs"/>
              </a:rPr>
              <a:t>Typescript</a:t>
            </a:r>
            <a:r>
              <a:rPr lang="en-US" sz="1200" b="0" i="0" kern="1200" baseline="0" dirty="0">
                <a:solidFill>
                  <a:schemeClr val="tx1"/>
                </a:solidFill>
                <a:effectLst/>
                <a:latin typeface="+mn-lt"/>
                <a:ea typeface="+mn-ea"/>
                <a:cs typeface="+mn-cs"/>
              </a:rPr>
              <a:t> loader</a:t>
            </a:r>
            <a:endParaRPr lang="en-US" sz="1200" b="0" i="0" kern="1200" dirty="0">
              <a:solidFill>
                <a:schemeClr val="tx1"/>
              </a:solidFill>
              <a:effectLst/>
              <a:latin typeface="+mn-lt"/>
              <a:ea typeface="+mn-ea"/>
              <a:cs typeface="+mn-cs"/>
            </a:endParaRPr>
          </a:p>
          <a:p>
            <a:pPr marL="628650" lvl="1" indent="-171450">
              <a:buFontTx/>
              <a:buChar char="-"/>
            </a:pPr>
            <a:r>
              <a:rPr lang="en-US" sz="1200" b="0" i="0" kern="1200" dirty="0">
                <a:solidFill>
                  <a:schemeClr val="tx1"/>
                </a:solidFill>
                <a:effectLst/>
                <a:latin typeface="+mn-lt"/>
                <a:ea typeface="+mn-ea"/>
                <a:cs typeface="+mn-cs"/>
              </a:rPr>
              <a:t>…</a:t>
            </a:r>
          </a:p>
          <a:p>
            <a:pPr marL="171450" indent="-171450">
              <a:buFontTx/>
              <a:buChar char="-"/>
            </a:pPr>
            <a:r>
              <a:rPr lang="en-US" sz="1200" b="0" i="0" kern="1200" dirty="0" err="1">
                <a:solidFill>
                  <a:schemeClr val="tx1"/>
                </a:solidFill>
                <a:effectLst/>
                <a:latin typeface="+mn-lt"/>
                <a:ea typeface="+mn-ea"/>
                <a:cs typeface="+mn-cs"/>
              </a:rPr>
              <a:t>Silny</a:t>
            </a:r>
            <a:r>
              <a:rPr lang="en-US" sz="1200" b="0" i="0" kern="1200" dirty="0">
                <a:solidFill>
                  <a:schemeClr val="tx1"/>
                </a:solidFill>
                <a:effectLst/>
                <a:latin typeface="+mn-lt"/>
                <a:ea typeface="+mn-ea"/>
                <a:cs typeface="+mn-cs"/>
              </a:rPr>
              <a:t> plugin system</a:t>
            </a:r>
          </a:p>
          <a:p>
            <a:pPr marL="628650" lvl="1" indent="-171450">
              <a:buFontTx/>
              <a:buChar char="-"/>
            </a:pPr>
            <a:r>
              <a:rPr lang="en-US" b="0" i="0" kern="1200" baseline="0" dirty="0" err="1">
                <a:solidFill>
                  <a:schemeClr val="tx1"/>
                </a:solidFill>
                <a:effectLst/>
                <a:latin typeface="+mn-lt"/>
                <a:ea typeface="+mn-ea"/>
                <a:cs typeface="+mn-cs"/>
              </a:rPr>
              <a:t>Minifikace</a:t>
            </a:r>
            <a:endParaRPr lang="en-US" b="0" i="0" kern="1200" baseline="0" dirty="0">
              <a:solidFill>
                <a:schemeClr val="tx1"/>
              </a:solidFill>
              <a:effectLst/>
              <a:latin typeface="+mn-lt"/>
              <a:ea typeface="+mn-ea"/>
              <a:cs typeface="+mn-cs"/>
            </a:endParaRPr>
          </a:p>
          <a:p>
            <a:pPr marL="628650" lvl="1" indent="-171450">
              <a:buFontTx/>
              <a:buChar char="-"/>
            </a:pPr>
            <a:endParaRPr lang="en-US" b="0" i="0" kern="1200" baseline="0" dirty="0">
              <a:solidFill>
                <a:schemeClr val="tx1"/>
              </a:solidFill>
              <a:effectLst/>
              <a:latin typeface="+mn-lt"/>
              <a:ea typeface="+mn-ea"/>
              <a:cs typeface="+mn-cs"/>
            </a:endParaRPr>
          </a:p>
          <a:p>
            <a:pPr marL="171450" lvl="0" indent="-171450">
              <a:buFontTx/>
              <a:buChar char="-"/>
            </a:pPr>
            <a:endParaRPr lang="en-US" b="0" i="0" kern="1200" baseline="0" dirty="0">
              <a:solidFill>
                <a:schemeClr val="tx1"/>
              </a:solidFill>
              <a:effectLst/>
              <a:latin typeface="+mn-lt"/>
              <a:ea typeface="+mn-ea"/>
              <a:cs typeface="+mn-cs"/>
            </a:endParaRPr>
          </a:p>
          <a:p>
            <a:pPr marL="171450" lvl="0" indent="-171450">
              <a:buFontTx/>
              <a:buChar char="-"/>
            </a:pPr>
            <a:r>
              <a:rPr lang="en-US" b="0" i="0" kern="1200" baseline="0" dirty="0">
                <a:solidFill>
                  <a:schemeClr val="tx1"/>
                </a:solidFill>
                <a:effectLst/>
                <a:latin typeface="+mn-lt"/>
                <a:ea typeface="+mn-ea"/>
                <a:cs typeface="+mn-cs"/>
              </a:rPr>
              <a:t>Proc </a:t>
            </a:r>
            <a:r>
              <a:rPr lang="en-US" b="0" i="0" kern="1200" baseline="0" dirty="0" err="1">
                <a:solidFill>
                  <a:schemeClr val="tx1"/>
                </a:solidFill>
                <a:effectLst/>
                <a:latin typeface="+mn-lt"/>
                <a:ea typeface="+mn-ea"/>
                <a:cs typeface="+mn-cs"/>
              </a:rPr>
              <a:t>pouzit</a:t>
            </a:r>
            <a:r>
              <a:rPr lang="en-US" b="0" i="0" kern="1200" baseline="0" dirty="0">
                <a:solidFill>
                  <a:schemeClr val="tx1"/>
                </a:solidFill>
                <a:effectLst/>
                <a:latin typeface="+mn-lt"/>
                <a:ea typeface="+mn-ea"/>
                <a:cs typeface="+mn-cs"/>
              </a:rPr>
              <a:t> </a:t>
            </a:r>
            <a:r>
              <a:rPr lang="en-US" b="0" i="0" kern="1200" baseline="0" dirty="0" err="1">
                <a:solidFill>
                  <a:schemeClr val="tx1"/>
                </a:solidFill>
                <a:effectLst/>
                <a:latin typeface="+mn-lt"/>
                <a:ea typeface="+mn-ea"/>
                <a:cs typeface="+mn-cs"/>
              </a:rPr>
              <a:t>webpack</a:t>
            </a:r>
            <a:r>
              <a:rPr lang="en-US" b="0" i="0" kern="1200" baseline="0" dirty="0">
                <a:solidFill>
                  <a:schemeClr val="tx1"/>
                </a:solidFill>
                <a:effectLst/>
                <a:latin typeface="+mn-lt"/>
                <a:ea typeface="+mn-ea"/>
                <a:cs typeface="+mn-cs"/>
              </a:rPr>
              <a:t> </a:t>
            </a:r>
            <a:r>
              <a:rPr lang="en-US" b="0" i="0" kern="1200" baseline="0" dirty="0" err="1">
                <a:solidFill>
                  <a:schemeClr val="tx1"/>
                </a:solidFill>
                <a:effectLst/>
                <a:latin typeface="+mn-lt"/>
                <a:ea typeface="+mn-ea"/>
                <a:cs typeface="+mn-cs"/>
              </a:rPr>
              <a:t>misto</a:t>
            </a:r>
            <a:r>
              <a:rPr lang="en-US" b="0" i="0" kern="1200" baseline="0" dirty="0">
                <a:solidFill>
                  <a:schemeClr val="tx1"/>
                </a:solidFill>
                <a:effectLst/>
                <a:latin typeface="+mn-lt"/>
                <a:ea typeface="+mn-ea"/>
                <a:cs typeface="+mn-cs"/>
              </a:rPr>
              <a:t> </a:t>
            </a:r>
            <a:r>
              <a:rPr lang="en-US" b="0" i="0" kern="1200" baseline="0" dirty="0" err="1">
                <a:solidFill>
                  <a:schemeClr val="tx1"/>
                </a:solidFill>
                <a:effectLst/>
                <a:latin typeface="+mn-lt"/>
                <a:ea typeface="+mn-ea"/>
                <a:cs typeface="+mn-cs"/>
              </a:rPr>
              <a:t>toho</a:t>
            </a:r>
            <a:r>
              <a:rPr lang="en-US" b="0" i="0" kern="1200" baseline="0" dirty="0">
                <a:solidFill>
                  <a:schemeClr val="tx1"/>
                </a:solidFill>
                <a:effectLst/>
                <a:latin typeface="+mn-lt"/>
                <a:ea typeface="+mn-ea"/>
                <a:cs typeface="+mn-cs"/>
              </a:rPr>
              <a:t> </a:t>
            </a:r>
            <a:r>
              <a:rPr lang="en-US" b="0" i="0" kern="1200" baseline="0" dirty="0" err="1">
                <a:solidFill>
                  <a:schemeClr val="tx1"/>
                </a:solidFill>
                <a:effectLst/>
                <a:latin typeface="+mn-lt"/>
                <a:ea typeface="+mn-ea"/>
                <a:cs typeface="+mn-cs"/>
              </a:rPr>
              <a:t>abych</a:t>
            </a:r>
            <a:r>
              <a:rPr lang="en-US" b="0" i="0" kern="1200" baseline="0" dirty="0">
                <a:solidFill>
                  <a:schemeClr val="tx1"/>
                </a:solidFill>
                <a:effectLst/>
                <a:latin typeface="+mn-lt"/>
                <a:ea typeface="+mn-ea"/>
                <a:cs typeface="+mn-cs"/>
              </a:rPr>
              <a:t> primo </a:t>
            </a:r>
            <a:r>
              <a:rPr lang="en-US" b="0" i="0" kern="1200" baseline="0" dirty="0" err="1">
                <a:solidFill>
                  <a:schemeClr val="tx1"/>
                </a:solidFill>
                <a:effectLst/>
                <a:latin typeface="+mn-lt"/>
                <a:ea typeface="+mn-ea"/>
                <a:cs typeface="+mn-cs"/>
              </a:rPr>
              <a:t>pouzil</a:t>
            </a:r>
            <a:r>
              <a:rPr lang="en-US" b="0" i="0" kern="1200" baseline="0" dirty="0">
                <a:solidFill>
                  <a:schemeClr val="tx1"/>
                </a:solidFill>
                <a:effectLst/>
                <a:latin typeface="+mn-lt"/>
                <a:ea typeface="+mn-ea"/>
                <a:cs typeface="+mn-cs"/>
              </a:rPr>
              <a:t> babel?</a:t>
            </a:r>
          </a:p>
          <a:p>
            <a:pPr marL="628650" lvl="1" indent="-171450">
              <a:buFontTx/>
              <a:buChar char="-"/>
            </a:pPr>
            <a:r>
              <a:rPr lang="en-US" b="0" i="0" kern="1200" baseline="0" dirty="0">
                <a:solidFill>
                  <a:schemeClr val="tx1"/>
                </a:solidFill>
                <a:effectLst/>
                <a:latin typeface="+mn-lt"/>
                <a:ea typeface="+mn-ea"/>
                <a:cs typeface="+mn-cs"/>
              </a:rPr>
              <a:t>Babel </a:t>
            </a:r>
            <a:r>
              <a:rPr lang="en-US" b="0" i="0" kern="1200" baseline="0" dirty="0" err="1">
                <a:solidFill>
                  <a:schemeClr val="tx1"/>
                </a:solidFill>
                <a:effectLst/>
                <a:latin typeface="+mn-lt"/>
                <a:ea typeface="+mn-ea"/>
                <a:cs typeface="+mn-cs"/>
              </a:rPr>
              <a:t>kompiluje</a:t>
            </a:r>
            <a:r>
              <a:rPr lang="en-US" b="0" i="0" kern="1200" baseline="0" dirty="0">
                <a:solidFill>
                  <a:schemeClr val="tx1"/>
                </a:solidFill>
                <a:effectLst/>
                <a:latin typeface="+mn-lt"/>
                <a:ea typeface="+mn-ea"/>
                <a:cs typeface="+mn-cs"/>
              </a:rPr>
              <a:t> </a:t>
            </a:r>
            <a:r>
              <a:rPr lang="en-US" b="0" i="0" kern="1200" baseline="0" dirty="0" err="1">
                <a:solidFill>
                  <a:schemeClr val="tx1"/>
                </a:solidFill>
                <a:effectLst/>
                <a:latin typeface="+mn-lt"/>
                <a:ea typeface="+mn-ea"/>
                <a:cs typeface="+mn-cs"/>
              </a:rPr>
              <a:t>soubor</a:t>
            </a:r>
            <a:r>
              <a:rPr lang="en-US" b="0" i="0" kern="1200" baseline="0" dirty="0">
                <a:solidFill>
                  <a:schemeClr val="tx1"/>
                </a:solidFill>
                <a:effectLst/>
                <a:latin typeface="+mn-lt"/>
                <a:ea typeface="+mn-ea"/>
                <a:cs typeface="+mn-cs"/>
              </a:rPr>
              <a:t> </a:t>
            </a:r>
            <a:r>
              <a:rPr lang="en-US" b="0" i="0" kern="1200" baseline="0" dirty="0" err="1">
                <a:solidFill>
                  <a:schemeClr val="tx1"/>
                </a:solidFill>
                <a:effectLst/>
                <a:latin typeface="+mn-lt"/>
                <a:ea typeface="+mn-ea"/>
                <a:cs typeface="+mn-cs"/>
              </a:rPr>
              <a:t>po</a:t>
            </a:r>
            <a:r>
              <a:rPr lang="en-US" b="0" i="0" kern="1200" baseline="0" dirty="0">
                <a:solidFill>
                  <a:schemeClr val="tx1"/>
                </a:solidFill>
                <a:effectLst/>
                <a:latin typeface="+mn-lt"/>
                <a:ea typeface="+mn-ea"/>
                <a:cs typeface="+mn-cs"/>
              </a:rPr>
              <a:t> </a:t>
            </a:r>
            <a:r>
              <a:rPr lang="en-US" b="0" i="0" kern="1200" baseline="0" dirty="0" err="1">
                <a:solidFill>
                  <a:schemeClr val="tx1"/>
                </a:solidFill>
                <a:effectLst/>
                <a:latin typeface="+mn-lt"/>
                <a:ea typeface="+mn-ea"/>
                <a:cs typeface="+mn-cs"/>
              </a:rPr>
              <a:t>souboru</a:t>
            </a:r>
            <a:endParaRPr lang="en-US" b="0" i="0" kern="1200" baseline="0" dirty="0">
              <a:solidFill>
                <a:schemeClr val="tx1"/>
              </a:solidFill>
              <a:effectLst/>
              <a:latin typeface="+mn-lt"/>
              <a:ea typeface="+mn-ea"/>
              <a:cs typeface="+mn-cs"/>
            </a:endParaRPr>
          </a:p>
          <a:p>
            <a:pPr marL="628650" lvl="1" indent="-171450">
              <a:buFontTx/>
              <a:buChar char="-"/>
            </a:pPr>
            <a:r>
              <a:rPr lang="en-US" b="0" i="0" kern="1200" baseline="0" dirty="0" err="1">
                <a:solidFill>
                  <a:schemeClr val="tx1"/>
                </a:solidFill>
                <a:effectLst/>
                <a:latin typeface="+mn-lt"/>
                <a:ea typeface="+mn-ea"/>
                <a:cs typeface="+mn-cs"/>
              </a:rPr>
              <a:t>Webpack</a:t>
            </a:r>
            <a:r>
              <a:rPr lang="en-US" b="0" i="0" kern="1200" baseline="0" dirty="0">
                <a:solidFill>
                  <a:schemeClr val="tx1"/>
                </a:solidFill>
                <a:effectLst/>
                <a:latin typeface="+mn-lt"/>
                <a:ea typeface="+mn-ea"/>
                <a:cs typeface="+mn-cs"/>
              </a:rPr>
              <a:t> </a:t>
            </a:r>
            <a:r>
              <a:rPr lang="en-US" b="0" i="0" kern="1200" baseline="0" dirty="0" err="1">
                <a:solidFill>
                  <a:schemeClr val="tx1"/>
                </a:solidFill>
                <a:effectLst/>
                <a:latin typeface="+mn-lt"/>
                <a:ea typeface="+mn-ea"/>
                <a:cs typeface="+mn-cs"/>
              </a:rPr>
              <a:t>usnadnuje</a:t>
            </a:r>
            <a:r>
              <a:rPr lang="en-US" b="0" i="0" kern="1200" baseline="0" dirty="0">
                <a:solidFill>
                  <a:schemeClr val="tx1"/>
                </a:solidFill>
                <a:effectLst/>
                <a:latin typeface="+mn-lt"/>
                <a:ea typeface="+mn-ea"/>
                <a:cs typeface="+mn-cs"/>
              </a:rPr>
              <a:t> development - watch</a:t>
            </a:r>
          </a:p>
        </p:txBody>
      </p:sp>
      <p:sp>
        <p:nvSpPr>
          <p:cNvPr id="4" name="Slide Number Placeholder 3"/>
          <p:cNvSpPr>
            <a:spLocks noGrp="1"/>
          </p:cNvSpPr>
          <p:nvPr>
            <p:ph type="sldNum" sz="quarter" idx="10"/>
          </p:nvPr>
        </p:nvSpPr>
        <p:spPr/>
        <p:txBody>
          <a:bodyPr/>
          <a:lstStyle/>
          <a:p>
            <a:fld id="{FF3954F3-3C2E-4422-8209-082C90DBBF6B}" type="slidenum">
              <a:rPr lang="cs-CZ" smtClean="0"/>
              <a:t>14</a:t>
            </a:fld>
            <a:endParaRPr lang="cs-CZ"/>
          </a:p>
        </p:txBody>
      </p:sp>
    </p:spTree>
    <p:extLst>
      <p:ext uri="{BB962C8B-B14F-4D97-AF65-F5344CB8AC3E}">
        <p14:creationId xmlns:p14="http://schemas.microsoft.com/office/powerpoint/2010/main" val="882945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Node is a program for running JavaScript</a:t>
            </a:r>
          </a:p>
          <a:p>
            <a:pPr marL="628650" lvl="1" indent="-171450">
              <a:buFontTx/>
              <a:buChar char="-"/>
            </a:pPr>
            <a:r>
              <a:rPr lang="en-US" dirty="0"/>
              <a:t>Used by</a:t>
            </a:r>
            <a:r>
              <a:rPr lang="en-US" baseline="0" dirty="0"/>
              <a:t> everyone who writes some </a:t>
            </a:r>
            <a:r>
              <a:rPr lang="en-US" baseline="0" dirty="0" err="1"/>
              <a:t>javascript</a:t>
            </a:r>
            <a:endParaRPr lang="en-US" baseline="0" dirty="0"/>
          </a:p>
          <a:p>
            <a:pPr marL="628650" lvl="1" indent="-171450">
              <a:buFontTx/>
              <a:buChar char="-"/>
            </a:pPr>
            <a:r>
              <a:rPr lang="en-US" baseline="0" dirty="0"/>
              <a:t>Server, tooling</a:t>
            </a:r>
          </a:p>
          <a:p>
            <a:pPr marL="171450" lvl="0" indent="-171450">
              <a:buFontTx/>
              <a:buChar char="-"/>
            </a:pPr>
            <a:r>
              <a:rPr lang="en-US" baseline="0" dirty="0"/>
              <a:t>Show node interpreting some commands</a:t>
            </a:r>
            <a:endParaRPr lang="en-US" dirty="0"/>
          </a:p>
          <a:p>
            <a:pPr marL="171450" indent="-171450">
              <a:buFontTx/>
              <a:buChar char="-"/>
            </a:pPr>
            <a:endParaRPr lang="en-US" dirty="0"/>
          </a:p>
          <a:p>
            <a:pPr marL="171450" indent="-171450">
              <a:buFontTx/>
              <a:buChar char="-"/>
            </a:pPr>
            <a:r>
              <a:rPr lang="en-US" dirty="0" err="1"/>
              <a:t>Npm</a:t>
            </a:r>
            <a:r>
              <a:rPr lang="en-US" dirty="0"/>
              <a:t> is package manager …</a:t>
            </a:r>
          </a:p>
          <a:p>
            <a:pPr marL="171450" indent="-171450">
              <a:buFontTx/>
              <a:buChar char="-"/>
            </a:pPr>
            <a:endParaRPr lang="en-US" dirty="0"/>
          </a:p>
          <a:p>
            <a:pPr marL="171450" indent="-171450">
              <a:buFontTx/>
              <a:buChar char="-"/>
            </a:pPr>
            <a:r>
              <a:rPr lang="en-US" dirty="0"/>
              <a:t>Show</a:t>
            </a:r>
            <a:r>
              <a:rPr lang="en-US" baseline="0" dirty="0"/>
              <a:t> </a:t>
            </a:r>
            <a:r>
              <a:rPr lang="en-US" baseline="0" dirty="0" err="1"/>
              <a:t>npm</a:t>
            </a:r>
            <a:r>
              <a:rPr lang="en-US" baseline="0" dirty="0"/>
              <a:t> site, </a:t>
            </a:r>
            <a:r>
              <a:rPr lang="en-US" baseline="0" dirty="0" err="1"/>
              <a:t>pakcges</a:t>
            </a:r>
            <a:r>
              <a:rPr lang="en-US" baseline="0" dirty="0"/>
              <a:t>…</a:t>
            </a:r>
          </a:p>
          <a:p>
            <a:pPr marL="171450" indent="-171450">
              <a:buFontTx/>
              <a:buChar char="-"/>
            </a:pPr>
            <a:r>
              <a:rPr lang="en-US" baseline="0" dirty="0"/>
              <a:t>Install </a:t>
            </a:r>
            <a:r>
              <a:rPr lang="en-US" baseline="0" dirty="0" err="1"/>
              <a:t>webpack</a:t>
            </a:r>
            <a:r>
              <a:rPr lang="en-US" baseline="0" dirty="0"/>
              <a:t> as local package </a:t>
            </a:r>
            <a:r>
              <a:rPr lang="sk-SK" sz="1200" b="0" i="0" kern="1200" dirty="0" err="1">
                <a:solidFill>
                  <a:schemeClr val="tx1"/>
                </a:solidFill>
                <a:effectLst/>
                <a:latin typeface="+mn-lt"/>
                <a:ea typeface="+mn-ea"/>
                <a:cs typeface="+mn-cs"/>
              </a:rPr>
              <a:t>npm</a:t>
            </a:r>
            <a:r>
              <a:rPr lang="sk-SK" sz="1200" b="0" i="0" kern="1200" dirty="0">
                <a:solidFill>
                  <a:schemeClr val="tx1"/>
                </a:solidFill>
                <a:effectLst/>
                <a:latin typeface="+mn-lt"/>
                <a:ea typeface="+mn-ea"/>
                <a:cs typeface="+mn-cs"/>
              </a:rPr>
              <a:t> </a:t>
            </a:r>
            <a:r>
              <a:rPr lang="sk-SK" sz="1200" b="0" i="0" kern="1200" dirty="0" err="1">
                <a:solidFill>
                  <a:schemeClr val="tx1"/>
                </a:solidFill>
                <a:effectLst/>
                <a:latin typeface="+mn-lt"/>
                <a:ea typeface="+mn-ea"/>
                <a:cs typeface="+mn-cs"/>
              </a:rPr>
              <a:t>install</a:t>
            </a:r>
            <a:r>
              <a:rPr lang="sk-SK" sz="1200" b="0" i="0" kern="1200" dirty="0">
                <a:solidFill>
                  <a:schemeClr val="tx1"/>
                </a:solidFill>
                <a:effectLst/>
                <a:latin typeface="+mn-lt"/>
                <a:ea typeface="+mn-ea"/>
                <a:cs typeface="+mn-cs"/>
              </a:rPr>
              <a:t> --</a:t>
            </a:r>
            <a:r>
              <a:rPr lang="sk-SK" sz="1200" b="0" i="0" kern="1200" dirty="0" err="1">
                <a:solidFill>
                  <a:schemeClr val="tx1"/>
                </a:solidFill>
                <a:effectLst/>
                <a:latin typeface="+mn-lt"/>
                <a:ea typeface="+mn-ea"/>
                <a:cs typeface="+mn-cs"/>
              </a:rPr>
              <a:t>save-dev</a:t>
            </a:r>
            <a:r>
              <a:rPr lang="sk-SK" sz="1200" b="0" i="0" kern="1200" dirty="0">
                <a:solidFill>
                  <a:schemeClr val="tx1"/>
                </a:solidFill>
                <a:effectLst/>
                <a:latin typeface="+mn-lt"/>
                <a:ea typeface="+mn-ea"/>
                <a:cs typeface="+mn-cs"/>
              </a:rPr>
              <a:t> </a:t>
            </a:r>
            <a:r>
              <a:rPr lang="sk-SK" sz="1200" b="0" i="0" kern="1200" dirty="0" err="1">
                <a:solidFill>
                  <a:schemeClr val="tx1"/>
                </a:solidFill>
                <a:effectLst/>
                <a:latin typeface="+mn-lt"/>
                <a:ea typeface="+mn-ea"/>
                <a:cs typeface="+mn-cs"/>
              </a:rPr>
              <a:t>webpack</a:t>
            </a:r>
            <a:r>
              <a:rPr lang="en-US" baseline="0" dirty="0"/>
              <a:t> </a:t>
            </a:r>
          </a:p>
          <a:p>
            <a:pPr marL="171450" indent="-171450">
              <a:buFontTx/>
              <a:buChar char="-"/>
            </a:pPr>
            <a:r>
              <a:rPr lang="en-US" baseline="0" dirty="0"/>
              <a:t>explain </a:t>
            </a:r>
            <a:r>
              <a:rPr lang="en-US" baseline="0" dirty="0" err="1"/>
              <a:t>devdependencies</a:t>
            </a:r>
            <a:r>
              <a:rPr lang="en-US" baseline="0" dirty="0"/>
              <a:t>, add build script (</a:t>
            </a:r>
            <a:r>
              <a:rPr lang="en-US" baseline="0" dirty="0" err="1"/>
              <a:t>webpack</a:t>
            </a:r>
            <a:r>
              <a:rPr lang="en-US" baseline="0" dirty="0"/>
              <a:t> command from bin folder), </a:t>
            </a:r>
            <a:r>
              <a:rPr lang="en-US" baseline="0" dirty="0" err="1"/>
              <a:t>webpack</a:t>
            </a:r>
            <a:r>
              <a:rPr lang="en-US" baseline="0" dirty="0"/>
              <a:t> config (go to page </a:t>
            </a:r>
            <a:r>
              <a:rPr lang="en-US" baseline="0" dirty="0" err="1"/>
              <a:t>webpack</a:t>
            </a:r>
            <a:r>
              <a:rPr lang="en-US" baseline="0" dirty="0"/>
              <a:t> concepts), perform build</a:t>
            </a:r>
          </a:p>
          <a:p>
            <a:pPr marL="0" indent="0">
              <a:buFontTx/>
              <a:buNone/>
            </a:pPr>
            <a:endParaRPr lang="en-US" baseline="0" dirty="0"/>
          </a:p>
          <a:p>
            <a:pPr marL="171450" indent="-171450">
              <a:buFontTx/>
              <a:buChar char="-"/>
            </a:pPr>
            <a:r>
              <a:rPr lang="sk-SK" dirty="0" err="1"/>
              <a:t>npm</a:t>
            </a:r>
            <a:r>
              <a:rPr lang="sk-SK" dirty="0"/>
              <a:t> </a:t>
            </a:r>
            <a:r>
              <a:rPr lang="sk-SK" dirty="0" err="1"/>
              <a:t>install</a:t>
            </a:r>
            <a:r>
              <a:rPr lang="sk-SK" dirty="0"/>
              <a:t> --</a:t>
            </a:r>
            <a:r>
              <a:rPr lang="sk-SK" dirty="0" err="1"/>
              <a:t>save-dev</a:t>
            </a:r>
            <a:r>
              <a:rPr lang="sk-SK" dirty="0"/>
              <a:t> </a:t>
            </a:r>
            <a:r>
              <a:rPr lang="sk-SK" dirty="0" err="1"/>
              <a:t>babel-loader</a:t>
            </a:r>
            <a:r>
              <a:rPr lang="sk-SK" dirty="0"/>
              <a:t> </a:t>
            </a:r>
            <a:r>
              <a:rPr lang="sk-SK" dirty="0" err="1"/>
              <a:t>babel-core</a:t>
            </a:r>
            <a:r>
              <a:rPr lang="sk-SK" dirty="0"/>
              <a:t> </a:t>
            </a:r>
            <a:r>
              <a:rPr lang="sk-SK" dirty="0" err="1"/>
              <a:t>babel-preset-env</a:t>
            </a:r>
            <a:endParaRPr lang="en-US" dirty="0"/>
          </a:p>
          <a:p>
            <a:pPr marL="171450" indent="-171450">
              <a:buFontTx/>
              <a:buChar char="-"/>
            </a:pPr>
            <a:r>
              <a:rPr lang="en-US" dirty="0" err="1"/>
              <a:t>npm</a:t>
            </a:r>
            <a:r>
              <a:rPr lang="en-US" dirty="0"/>
              <a:t> install --save</a:t>
            </a:r>
            <a:r>
              <a:rPr lang="en-US" baseline="0" dirty="0"/>
              <a:t> react react-</a:t>
            </a:r>
            <a:r>
              <a:rPr lang="en-US" baseline="0" dirty="0" err="1"/>
              <a:t>dom</a:t>
            </a:r>
            <a:endParaRPr lang="en-US" baseline="0" dirty="0"/>
          </a:p>
          <a:p>
            <a:pPr marL="171450" indent="-171450">
              <a:buFontTx/>
              <a:buChar char="-"/>
            </a:pPr>
            <a:r>
              <a:rPr lang="sk-SK" dirty="0" err="1"/>
              <a:t>npm</a:t>
            </a:r>
            <a:r>
              <a:rPr lang="sk-SK" dirty="0"/>
              <a:t> </a:t>
            </a:r>
            <a:r>
              <a:rPr lang="sk-SK" dirty="0" err="1"/>
              <a:t>install</a:t>
            </a:r>
            <a:r>
              <a:rPr lang="sk-SK" dirty="0"/>
              <a:t> --</a:t>
            </a:r>
            <a:r>
              <a:rPr lang="sk-SK" dirty="0" err="1"/>
              <a:t>save-dev</a:t>
            </a:r>
            <a:r>
              <a:rPr lang="sk-SK" dirty="0"/>
              <a:t> </a:t>
            </a:r>
            <a:r>
              <a:rPr lang="sk-SK" dirty="0" err="1"/>
              <a:t>babel</a:t>
            </a:r>
            <a:r>
              <a:rPr lang="sk-SK" dirty="0"/>
              <a:t>-plugin-</a:t>
            </a:r>
            <a:r>
              <a:rPr lang="sk-SK" dirty="0" err="1"/>
              <a:t>transform</a:t>
            </a:r>
            <a:r>
              <a:rPr lang="sk-SK" dirty="0"/>
              <a:t>-</a:t>
            </a:r>
            <a:r>
              <a:rPr lang="sk-SK" dirty="0" err="1"/>
              <a:t>react-jsx</a:t>
            </a:r>
            <a:endParaRPr lang="en-US" baseline="0" dirty="0"/>
          </a:p>
          <a:p>
            <a:pPr marL="171450" indent="-171450">
              <a:buFontTx/>
              <a:buChar char="-"/>
            </a:pPr>
            <a:r>
              <a:rPr lang="en-US" baseline="0" dirty="0"/>
              <a:t>Config babel loader, babel react plugin, </a:t>
            </a:r>
          </a:p>
          <a:p>
            <a:pPr marL="171450" indent="-171450">
              <a:buFontTx/>
              <a:buChar char="-"/>
            </a:pPr>
            <a:r>
              <a:rPr lang="en-US" baseline="0" dirty="0"/>
              <a:t>Create </a:t>
            </a:r>
            <a:r>
              <a:rPr lang="en-US" baseline="0" dirty="0" err="1"/>
              <a:t>app.jsx</a:t>
            </a:r>
            <a:r>
              <a:rPr lang="en-US" baseline="0" dirty="0"/>
              <a:t>, edit html add script to the end</a:t>
            </a:r>
            <a:endParaRPr lang="en-US" dirty="0"/>
          </a:p>
          <a:p>
            <a:endParaRPr lang="cs-CZ" dirty="0"/>
          </a:p>
        </p:txBody>
      </p:sp>
      <p:sp>
        <p:nvSpPr>
          <p:cNvPr id="4" name="Slide Number Placeholder 3"/>
          <p:cNvSpPr>
            <a:spLocks noGrp="1"/>
          </p:cNvSpPr>
          <p:nvPr>
            <p:ph type="sldNum" sz="quarter" idx="10"/>
          </p:nvPr>
        </p:nvSpPr>
        <p:spPr/>
        <p:txBody>
          <a:bodyPr/>
          <a:lstStyle/>
          <a:p>
            <a:fld id="{FF3954F3-3C2E-4422-8209-082C90DBBF6B}" type="slidenum">
              <a:rPr lang="cs-CZ" smtClean="0"/>
              <a:t>15</a:t>
            </a:fld>
            <a:endParaRPr lang="cs-CZ"/>
          </a:p>
        </p:txBody>
      </p:sp>
    </p:spTree>
    <p:extLst>
      <p:ext uri="{BB962C8B-B14F-4D97-AF65-F5344CB8AC3E}">
        <p14:creationId xmlns:p14="http://schemas.microsoft.com/office/powerpoint/2010/main" val="113661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dirty="0" err="1"/>
              <a:t>npm</a:t>
            </a:r>
            <a:r>
              <a:rPr lang="sk-SK" dirty="0"/>
              <a:t> </a:t>
            </a:r>
            <a:r>
              <a:rPr lang="sk-SK" dirty="0" err="1"/>
              <a:t>install</a:t>
            </a:r>
            <a:r>
              <a:rPr lang="sk-SK" dirty="0"/>
              <a:t> </a:t>
            </a:r>
            <a:r>
              <a:rPr lang="sk-SK" dirty="0" err="1"/>
              <a:t>eslint</a:t>
            </a:r>
            <a:r>
              <a:rPr lang="sk-SK" dirty="0"/>
              <a:t> --</a:t>
            </a:r>
            <a:r>
              <a:rPr lang="sk-SK" dirty="0" err="1"/>
              <a:t>save-dev</a:t>
            </a:r>
            <a:endParaRPr lang="en-US" dirty="0"/>
          </a:p>
          <a:p>
            <a:r>
              <a:rPr lang="sk-SK" dirty="0"/>
              <a:t>./</a:t>
            </a:r>
            <a:r>
              <a:rPr lang="sk-SK" dirty="0" err="1"/>
              <a:t>node_modules</a:t>
            </a:r>
            <a:r>
              <a:rPr lang="sk-SK" dirty="0"/>
              <a:t>/.bin/</a:t>
            </a:r>
            <a:r>
              <a:rPr lang="sk-SK" dirty="0" err="1"/>
              <a:t>eslint</a:t>
            </a:r>
            <a:r>
              <a:rPr lang="sk-SK" dirty="0"/>
              <a:t> –</a:t>
            </a:r>
            <a:r>
              <a:rPr lang="sk-SK" dirty="0" err="1"/>
              <a:t>init</a:t>
            </a:r>
            <a:endParaRPr lang="en-US" dirty="0"/>
          </a:p>
          <a:p>
            <a:r>
              <a:rPr lang="sk-SK" sz="1200" b="0" i="0" kern="1200" dirty="0" err="1">
                <a:solidFill>
                  <a:schemeClr val="tx1"/>
                </a:solidFill>
                <a:effectLst/>
                <a:latin typeface="+mn-lt"/>
                <a:ea typeface="+mn-ea"/>
                <a:cs typeface="+mn-cs"/>
              </a:rPr>
              <a:t>npm</a:t>
            </a:r>
            <a:r>
              <a:rPr lang="sk-SK" sz="1200" b="0" i="0" kern="1200" dirty="0">
                <a:solidFill>
                  <a:schemeClr val="tx1"/>
                </a:solidFill>
                <a:effectLst/>
                <a:latin typeface="+mn-lt"/>
                <a:ea typeface="+mn-ea"/>
                <a:cs typeface="+mn-cs"/>
              </a:rPr>
              <a:t> </a:t>
            </a:r>
            <a:r>
              <a:rPr lang="sk-SK" sz="1200" b="0" i="0" kern="1200" dirty="0" err="1">
                <a:solidFill>
                  <a:schemeClr val="tx1"/>
                </a:solidFill>
                <a:effectLst/>
                <a:latin typeface="+mn-lt"/>
                <a:ea typeface="+mn-ea"/>
                <a:cs typeface="+mn-cs"/>
              </a:rPr>
              <a:t>install</a:t>
            </a:r>
            <a:r>
              <a:rPr lang="sk-SK" sz="1200" b="0" i="0" kern="1200" dirty="0">
                <a:solidFill>
                  <a:schemeClr val="tx1"/>
                </a:solidFill>
                <a:effectLst/>
                <a:latin typeface="+mn-lt"/>
                <a:ea typeface="+mn-ea"/>
                <a:cs typeface="+mn-cs"/>
              </a:rPr>
              <a:t> </a:t>
            </a:r>
            <a:r>
              <a:rPr lang="sk-SK" sz="1200" b="0" i="0" kern="1200" dirty="0" err="1">
                <a:solidFill>
                  <a:schemeClr val="tx1"/>
                </a:solidFill>
                <a:effectLst/>
                <a:latin typeface="+mn-lt"/>
                <a:ea typeface="+mn-ea"/>
                <a:cs typeface="+mn-cs"/>
              </a:rPr>
              <a:t>eslint-loader</a:t>
            </a:r>
            <a:r>
              <a:rPr lang="sk-SK" sz="1200" b="0" i="0" kern="1200" dirty="0">
                <a:solidFill>
                  <a:schemeClr val="tx1"/>
                </a:solidFill>
                <a:effectLst/>
                <a:latin typeface="+mn-lt"/>
                <a:ea typeface="+mn-ea"/>
                <a:cs typeface="+mn-cs"/>
              </a:rPr>
              <a:t> --</a:t>
            </a:r>
            <a:r>
              <a:rPr lang="sk-SK" sz="1200" b="0" i="0" kern="1200" dirty="0" err="1">
                <a:solidFill>
                  <a:schemeClr val="tx1"/>
                </a:solidFill>
                <a:effectLst/>
                <a:latin typeface="+mn-lt"/>
                <a:ea typeface="+mn-ea"/>
                <a:cs typeface="+mn-cs"/>
              </a:rPr>
              <a:t>save-dev</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loaders</a:t>
            </a:r>
            <a:r>
              <a:rPr lang="en-US" sz="1200" b="0" i="0" kern="1200" baseline="0" dirty="0">
                <a:solidFill>
                  <a:schemeClr val="tx1"/>
                </a:solidFill>
                <a:effectLst/>
                <a:latin typeface="+mn-lt"/>
                <a:ea typeface="+mn-ea"/>
                <a:cs typeface="+mn-cs"/>
              </a:rPr>
              <a:t> order in </a:t>
            </a:r>
            <a:r>
              <a:rPr lang="en-US" sz="1200" b="0" i="0" kern="1200" baseline="0" dirty="0" err="1">
                <a:solidFill>
                  <a:schemeClr val="tx1"/>
                </a:solidFill>
                <a:effectLst/>
                <a:latin typeface="+mn-lt"/>
                <a:ea typeface="+mn-ea"/>
                <a:cs typeface="+mn-cs"/>
              </a:rPr>
              <a:t>webpack</a:t>
            </a:r>
            <a:r>
              <a:rPr lang="en-US" sz="1200" b="0" i="0" kern="1200" baseline="0" dirty="0">
                <a:solidFill>
                  <a:schemeClr val="tx1"/>
                </a:solidFill>
                <a:effectLst/>
                <a:latin typeface="+mn-lt"/>
                <a:ea typeface="+mn-ea"/>
                <a:cs typeface="+mn-cs"/>
              </a:rPr>
              <a:t> config</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Extends, react plugin</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Eslint</a:t>
            </a:r>
            <a:r>
              <a:rPr lang="en-US" sz="1200" b="0" i="0" kern="1200" dirty="0">
                <a:solidFill>
                  <a:schemeClr val="tx1"/>
                </a:solidFill>
                <a:effectLst/>
                <a:latin typeface="+mn-lt"/>
                <a:ea typeface="+mn-ea"/>
                <a:cs typeface="+mn-cs"/>
              </a:rPr>
              <a:t> integration</a:t>
            </a:r>
            <a:r>
              <a:rPr lang="en-US" sz="1200" b="0" i="0" kern="1200" baseline="0" dirty="0">
                <a:solidFill>
                  <a:schemeClr val="tx1"/>
                </a:solidFill>
                <a:effectLst/>
                <a:latin typeface="+mn-lt"/>
                <a:ea typeface="+mn-ea"/>
                <a:cs typeface="+mn-cs"/>
              </a:rPr>
              <a:t> with IDE</a:t>
            </a:r>
          </a:p>
          <a:p>
            <a:pPr marL="171450" indent="-171450">
              <a:buFont typeface="Arial" panose="020B0604020202020204" pitchFamily="34" charset="0"/>
              <a:buChar char="•"/>
            </a:pPr>
            <a:r>
              <a:rPr lang="en-US" sz="1200" b="0" i="0" kern="1200" baseline="0" dirty="0" err="1">
                <a:solidFill>
                  <a:schemeClr val="tx1"/>
                </a:solidFill>
                <a:effectLst/>
                <a:latin typeface="+mn-lt"/>
                <a:ea typeface="+mn-ea"/>
                <a:cs typeface="+mn-cs"/>
              </a:rPr>
              <a:t>Eslint</a:t>
            </a:r>
            <a:r>
              <a:rPr lang="en-US" sz="1200" b="0" i="0" kern="1200" baseline="0" dirty="0">
                <a:solidFill>
                  <a:schemeClr val="tx1"/>
                </a:solidFill>
                <a:effectLst/>
                <a:latin typeface="+mn-lt"/>
                <a:ea typeface="+mn-ea"/>
                <a:cs typeface="+mn-cs"/>
              </a:rPr>
              <a:t> rule disable for temp debug code</a:t>
            </a:r>
          </a:p>
        </p:txBody>
      </p:sp>
      <p:sp>
        <p:nvSpPr>
          <p:cNvPr id="4" name="Slide Number Placeholder 3"/>
          <p:cNvSpPr>
            <a:spLocks noGrp="1"/>
          </p:cNvSpPr>
          <p:nvPr>
            <p:ph type="sldNum" sz="quarter" idx="10"/>
          </p:nvPr>
        </p:nvSpPr>
        <p:spPr/>
        <p:txBody>
          <a:bodyPr/>
          <a:lstStyle/>
          <a:p>
            <a:fld id="{FF3954F3-3C2E-4422-8209-082C90DBBF6B}" type="slidenum">
              <a:rPr lang="cs-CZ" smtClean="0"/>
              <a:t>16</a:t>
            </a:fld>
            <a:endParaRPr lang="cs-CZ"/>
          </a:p>
        </p:txBody>
      </p:sp>
    </p:spTree>
    <p:extLst>
      <p:ext uri="{BB962C8B-B14F-4D97-AF65-F5344CB8AC3E}">
        <p14:creationId xmlns:p14="http://schemas.microsoft.com/office/powerpoint/2010/main" val="1295379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Show app.js in web tools</a:t>
            </a:r>
          </a:p>
          <a:p>
            <a:pPr marL="171450" indent="-171450">
              <a:buFont typeface="Arial" panose="020B0604020202020204" pitchFamily="34" charset="0"/>
              <a:buChar char="•"/>
            </a:pPr>
            <a:r>
              <a:rPr lang="en-US" dirty="0"/>
              <a:t>Configure source maps</a:t>
            </a:r>
            <a:r>
              <a:rPr lang="en-US" baseline="0" dirty="0"/>
              <a:t> and environments (dev, production)</a:t>
            </a:r>
          </a:p>
        </p:txBody>
      </p:sp>
      <p:sp>
        <p:nvSpPr>
          <p:cNvPr id="4" name="Slide Number Placeholder 3"/>
          <p:cNvSpPr>
            <a:spLocks noGrp="1"/>
          </p:cNvSpPr>
          <p:nvPr>
            <p:ph type="sldNum" sz="quarter" idx="10"/>
          </p:nvPr>
        </p:nvSpPr>
        <p:spPr/>
        <p:txBody>
          <a:bodyPr/>
          <a:lstStyle/>
          <a:p>
            <a:fld id="{FF3954F3-3C2E-4422-8209-082C90DBBF6B}" type="slidenum">
              <a:rPr lang="cs-CZ" smtClean="0"/>
              <a:t>17</a:t>
            </a:fld>
            <a:endParaRPr lang="cs-CZ"/>
          </a:p>
        </p:txBody>
      </p:sp>
    </p:spTree>
    <p:extLst>
      <p:ext uri="{BB962C8B-B14F-4D97-AF65-F5344CB8AC3E}">
        <p14:creationId xmlns:p14="http://schemas.microsoft.com/office/powerpoint/2010/main" val="348956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Configure </a:t>
            </a:r>
            <a:r>
              <a:rPr lang="en-US" baseline="0" dirty="0" err="1"/>
              <a:t>uglify</a:t>
            </a:r>
            <a:endParaRPr lang="en-US" baseline="0" dirty="0"/>
          </a:p>
          <a:p>
            <a:pPr marL="171450" indent="-171450">
              <a:buFont typeface="Arial" panose="020B0604020202020204" pitchFamily="34" charset="0"/>
              <a:buChar char="•"/>
            </a:pPr>
            <a:r>
              <a:rPr lang="en-US" baseline="0" dirty="0" err="1"/>
              <a:t>Webpack</a:t>
            </a:r>
            <a:r>
              <a:rPr lang="en-US" baseline="0" dirty="0"/>
              <a:t> watch</a:t>
            </a:r>
            <a:endParaRPr lang="en-US" dirty="0"/>
          </a:p>
          <a:p>
            <a:endParaRPr lang="sk-SK" dirty="0"/>
          </a:p>
        </p:txBody>
      </p:sp>
      <p:sp>
        <p:nvSpPr>
          <p:cNvPr id="4" name="Slide Number Placeholder 3"/>
          <p:cNvSpPr>
            <a:spLocks noGrp="1"/>
          </p:cNvSpPr>
          <p:nvPr>
            <p:ph type="sldNum" sz="quarter" idx="10"/>
          </p:nvPr>
        </p:nvSpPr>
        <p:spPr/>
        <p:txBody>
          <a:bodyPr/>
          <a:lstStyle/>
          <a:p>
            <a:fld id="{FF3954F3-3C2E-4422-8209-082C90DBBF6B}" type="slidenum">
              <a:rPr lang="cs-CZ" smtClean="0"/>
              <a:t>18</a:t>
            </a:fld>
            <a:endParaRPr lang="cs-CZ"/>
          </a:p>
        </p:txBody>
      </p:sp>
    </p:spTree>
    <p:extLst>
      <p:ext uri="{BB962C8B-B14F-4D97-AF65-F5344CB8AC3E}">
        <p14:creationId xmlns:p14="http://schemas.microsoft.com/office/powerpoint/2010/main" val="2189837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create react app, show features</a:t>
            </a:r>
            <a:endParaRPr lang="sk-SK" dirty="0"/>
          </a:p>
        </p:txBody>
      </p:sp>
      <p:sp>
        <p:nvSpPr>
          <p:cNvPr id="4" name="Slide Number Placeholder 3"/>
          <p:cNvSpPr>
            <a:spLocks noGrp="1"/>
          </p:cNvSpPr>
          <p:nvPr>
            <p:ph type="sldNum" sz="quarter" idx="10"/>
          </p:nvPr>
        </p:nvSpPr>
        <p:spPr/>
        <p:txBody>
          <a:bodyPr/>
          <a:lstStyle/>
          <a:p>
            <a:fld id="{FF3954F3-3C2E-4422-8209-082C90DBBF6B}" type="slidenum">
              <a:rPr lang="cs-CZ" smtClean="0"/>
              <a:t>19</a:t>
            </a:fld>
            <a:endParaRPr lang="cs-CZ"/>
          </a:p>
        </p:txBody>
      </p:sp>
    </p:spTree>
    <p:extLst>
      <p:ext uri="{BB962C8B-B14F-4D97-AF65-F5344CB8AC3E}">
        <p14:creationId xmlns:p14="http://schemas.microsoft.com/office/powerpoint/2010/main" val="3156197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a:t>
            </a:r>
          </a:p>
          <a:p>
            <a:r>
              <a:rPr lang="en-US" dirty="0"/>
              <a:t>this</a:t>
            </a:r>
            <a:r>
              <a:rPr lang="en-US" baseline="0" dirty="0"/>
              <a:t> + method / function / apply invocation</a:t>
            </a:r>
          </a:p>
          <a:p>
            <a:r>
              <a:rPr lang="en-US" baseline="0" dirty="0"/>
              <a:t>Prototype inheritance + constructor</a:t>
            </a:r>
          </a:p>
          <a:p>
            <a:endParaRPr lang="sk-SK" dirty="0"/>
          </a:p>
        </p:txBody>
      </p:sp>
      <p:sp>
        <p:nvSpPr>
          <p:cNvPr id="4" name="Slide Number Placeholder 3"/>
          <p:cNvSpPr>
            <a:spLocks noGrp="1"/>
          </p:cNvSpPr>
          <p:nvPr>
            <p:ph type="sldNum" sz="quarter" idx="10"/>
          </p:nvPr>
        </p:nvSpPr>
        <p:spPr/>
        <p:txBody>
          <a:bodyPr/>
          <a:lstStyle/>
          <a:p>
            <a:fld id="{FF3954F3-3C2E-4422-8209-082C90DBBF6B}" type="slidenum">
              <a:rPr lang="cs-CZ" smtClean="0"/>
              <a:t>5</a:t>
            </a:fld>
            <a:endParaRPr lang="cs-CZ"/>
          </a:p>
        </p:txBody>
      </p:sp>
    </p:spTree>
    <p:extLst>
      <p:ext uri="{BB962C8B-B14F-4D97-AF65-F5344CB8AC3E}">
        <p14:creationId xmlns:p14="http://schemas.microsoft.com/office/powerpoint/2010/main" val="1217644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fld id="{FF3954F3-3C2E-4422-8209-082C90DBBF6B}" type="slidenum">
              <a:rPr lang="cs-CZ" smtClean="0"/>
              <a:t>6</a:t>
            </a:fld>
            <a:endParaRPr lang="cs-CZ"/>
          </a:p>
        </p:txBody>
      </p:sp>
    </p:spTree>
    <p:extLst>
      <p:ext uri="{BB962C8B-B14F-4D97-AF65-F5344CB8AC3E}">
        <p14:creationId xmlns:p14="http://schemas.microsoft.com/office/powerpoint/2010/main" val="80771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and explain these</a:t>
            </a:r>
            <a:r>
              <a:rPr lang="en-US" baseline="0" dirty="0"/>
              <a:t> in linked examples or use codepen.io</a:t>
            </a:r>
          </a:p>
          <a:p>
            <a:r>
              <a:rPr lang="en-US" baseline="0" dirty="0"/>
              <a:t>Var vs let, promise examples - https://codepen.io/slavomirm/pen/EXMKLj?editors=1010</a:t>
            </a:r>
            <a:endParaRPr lang="sk-SK" dirty="0"/>
          </a:p>
        </p:txBody>
      </p:sp>
      <p:sp>
        <p:nvSpPr>
          <p:cNvPr id="4" name="Slide Number Placeholder 3"/>
          <p:cNvSpPr>
            <a:spLocks noGrp="1"/>
          </p:cNvSpPr>
          <p:nvPr>
            <p:ph type="sldNum" sz="quarter" idx="10"/>
          </p:nvPr>
        </p:nvSpPr>
        <p:spPr/>
        <p:txBody>
          <a:bodyPr/>
          <a:lstStyle/>
          <a:p>
            <a:fld id="{FF3954F3-3C2E-4422-8209-082C90DBBF6B}" type="slidenum">
              <a:rPr lang="cs-CZ" smtClean="0"/>
              <a:t>7</a:t>
            </a:fld>
            <a:endParaRPr lang="cs-CZ"/>
          </a:p>
        </p:txBody>
      </p:sp>
    </p:spTree>
    <p:extLst>
      <p:ext uri="{BB962C8B-B14F-4D97-AF65-F5344CB8AC3E}">
        <p14:creationId xmlns:p14="http://schemas.microsoft.com/office/powerpoint/2010/main" val="4057915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Vanilla JS </a:t>
            </a:r>
            <a:r>
              <a:rPr lang="en-US" dirty="0" err="1"/>
              <a:t>je</a:t>
            </a:r>
            <a:r>
              <a:rPr lang="en-US" dirty="0"/>
              <a:t> </a:t>
            </a:r>
            <a:r>
              <a:rPr lang="en-US" dirty="0" err="1"/>
              <a:t>tezko</a:t>
            </a:r>
            <a:r>
              <a:rPr lang="en-US" dirty="0"/>
              <a:t> </a:t>
            </a:r>
            <a:r>
              <a:rPr lang="en-US" dirty="0" err="1"/>
              <a:t>pouzitelny</a:t>
            </a:r>
            <a:r>
              <a:rPr lang="en-US" dirty="0"/>
              <a:t>.</a:t>
            </a:r>
            <a:endParaRPr lang="en-US" baseline="0" dirty="0"/>
          </a:p>
          <a:p>
            <a:pPr marL="628650" lvl="1" indent="-171450">
              <a:buFontTx/>
              <a:buChar char="-"/>
            </a:pPr>
            <a:r>
              <a:rPr lang="en-US" baseline="0" dirty="0" err="1"/>
              <a:t>Spatne</a:t>
            </a:r>
            <a:r>
              <a:rPr lang="en-US" baseline="0" dirty="0"/>
              <a:t> </a:t>
            </a:r>
            <a:r>
              <a:rPr lang="en-US" baseline="0" dirty="0" err="1"/>
              <a:t>api</a:t>
            </a:r>
            <a:r>
              <a:rPr lang="en-US" baseline="0" dirty="0"/>
              <a:t> .. Collections, dom.</a:t>
            </a:r>
          </a:p>
          <a:p>
            <a:pPr marL="628650" lvl="1" indent="-171450">
              <a:buFontTx/>
              <a:buChar char="-"/>
            </a:pPr>
            <a:r>
              <a:rPr lang="en-US" baseline="0" dirty="0"/>
              <a:t>Cross browser </a:t>
            </a:r>
            <a:r>
              <a:rPr lang="en-US" baseline="0" dirty="0" err="1"/>
              <a:t>compatibilita</a:t>
            </a:r>
            <a:r>
              <a:rPr lang="en-US" baseline="0" dirty="0"/>
              <a:t> </a:t>
            </a:r>
            <a:r>
              <a:rPr lang="en-US" baseline="0" dirty="0" err="1"/>
              <a:t>novsich</a:t>
            </a:r>
            <a:r>
              <a:rPr lang="en-US" baseline="0" dirty="0"/>
              <a:t> </a:t>
            </a:r>
            <a:r>
              <a:rPr lang="en-US" baseline="0" dirty="0" err="1"/>
              <a:t>standardov</a:t>
            </a:r>
            <a:endParaRPr lang="en-US" baseline="0" dirty="0"/>
          </a:p>
          <a:p>
            <a:pPr marL="628650" lvl="1" indent="-171450">
              <a:buFontTx/>
              <a:buChar char="-"/>
            </a:pPr>
            <a:r>
              <a:rPr lang="en-US" baseline="0" dirty="0" err="1"/>
              <a:t>Spatna</a:t>
            </a:r>
            <a:r>
              <a:rPr lang="en-US" baseline="0" dirty="0"/>
              <a:t> </a:t>
            </a:r>
            <a:r>
              <a:rPr lang="en-US" baseline="0" dirty="0" err="1"/>
              <a:t>typova</a:t>
            </a:r>
            <a:r>
              <a:rPr lang="en-US" baseline="0" dirty="0"/>
              <a:t> </a:t>
            </a:r>
            <a:r>
              <a:rPr lang="en-US" baseline="0" dirty="0" err="1"/>
              <a:t>kontrola</a:t>
            </a:r>
            <a:r>
              <a:rPr lang="en-US" baseline="0" dirty="0"/>
              <a:t> a </a:t>
            </a:r>
            <a:r>
              <a:rPr lang="en-US" baseline="0" dirty="0" err="1"/>
              <a:t>detekce</a:t>
            </a:r>
            <a:r>
              <a:rPr lang="en-US" baseline="0" dirty="0"/>
              <a:t> </a:t>
            </a:r>
            <a:r>
              <a:rPr lang="en-US" baseline="0" dirty="0" err="1"/>
              <a:t>chyb</a:t>
            </a:r>
            <a:endParaRPr lang="en-US" baseline="0" dirty="0"/>
          </a:p>
          <a:p>
            <a:pPr marL="628650" lvl="1" indent="-171450">
              <a:buFontTx/>
              <a:buChar char="-"/>
            </a:pPr>
            <a:r>
              <a:rPr lang="en-US" baseline="0" dirty="0" err="1"/>
              <a:t>Synchronni</a:t>
            </a:r>
            <a:r>
              <a:rPr lang="en-US" baseline="0" dirty="0"/>
              <a:t> </a:t>
            </a:r>
            <a:r>
              <a:rPr lang="en-US" baseline="0" dirty="0" err="1"/>
              <a:t>moduly</a:t>
            </a:r>
            <a:r>
              <a:rPr lang="en-US" baseline="0" dirty="0"/>
              <a:t> </a:t>
            </a:r>
            <a:r>
              <a:rPr lang="en-US" baseline="0" dirty="0" err="1"/>
              <a:t>nejde</a:t>
            </a:r>
            <a:r>
              <a:rPr lang="en-US" baseline="0" dirty="0"/>
              <a:t> </a:t>
            </a:r>
            <a:r>
              <a:rPr lang="en-US" baseline="0" dirty="0" err="1"/>
              <a:t>pouzivat</a:t>
            </a:r>
            <a:r>
              <a:rPr lang="en-US" baseline="0" dirty="0"/>
              <a:t> v </a:t>
            </a:r>
            <a:r>
              <a:rPr lang="en-US" baseline="0" dirty="0" err="1"/>
              <a:t>browseru</a:t>
            </a:r>
            <a:endParaRPr lang="en-US" dirty="0"/>
          </a:p>
          <a:p>
            <a:pPr marL="171450" indent="-171450">
              <a:buFontTx/>
              <a:buChar char="-"/>
            </a:pPr>
            <a:endParaRPr lang="en-US" dirty="0"/>
          </a:p>
          <a:p>
            <a:pPr marL="171450" indent="-171450">
              <a:buFontTx/>
              <a:buChar char="-"/>
            </a:pPr>
            <a:r>
              <a:rPr lang="en-US" dirty="0" err="1"/>
              <a:t>Za</a:t>
            </a:r>
            <a:r>
              <a:rPr lang="en-US" dirty="0"/>
              <a:t> ty </a:t>
            </a:r>
            <a:r>
              <a:rPr lang="en-US" dirty="0" err="1"/>
              <a:t>roky</a:t>
            </a:r>
            <a:r>
              <a:rPr lang="en-US" dirty="0"/>
              <a:t> co je </a:t>
            </a:r>
            <a:r>
              <a:rPr lang="en-US" dirty="0" err="1"/>
              <a:t>javascript</a:t>
            </a:r>
            <a:r>
              <a:rPr lang="en-US" dirty="0"/>
              <a:t> </a:t>
            </a:r>
            <a:r>
              <a:rPr lang="en-US" dirty="0" err="1"/>
              <a:t>na</a:t>
            </a:r>
            <a:r>
              <a:rPr lang="en-US" dirty="0"/>
              <a:t> </a:t>
            </a:r>
            <a:r>
              <a:rPr lang="en-US" dirty="0" err="1"/>
              <a:t>vzestupu</a:t>
            </a:r>
            <a:r>
              <a:rPr lang="en-US" dirty="0"/>
              <a:t> </a:t>
            </a:r>
            <a:r>
              <a:rPr lang="en-US" dirty="0" err="1"/>
              <a:t>vzniklo</a:t>
            </a:r>
            <a:r>
              <a:rPr lang="en-US" dirty="0"/>
              <a:t> </a:t>
            </a:r>
            <a:r>
              <a:rPr lang="en-US" dirty="0" err="1"/>
              <a:t>obrovske</a:t>
            </a:r>
            <a:r>
              <a:rPr lang="en-US" baseline="0" dirty="0"/>
              <a:t> </a:t>
            </a:r>
            <a:r>
              <a:rPr lang="en-US" baseline="0" dirty="0" err="1"/>
              <a:t>mnozstvi</a:t>
            </a:r>
            <a:r>
              <a:rPr lang="en-US" baseline="0" dirty="0"/>
              <a:t> </a:t>
            </a:r>
            <a:r>
              <a:rPr lang="en-US" baseline="0" dirty="0" err="1"/>
              <a:t>knihoven</a:t>
            </a:r>
            <a:r>
              <a:rPr lang="en-US" baseline="0" dirty="0"/>
              <a:t> (</a:t>
            </a:r>
            <a:r>
              <a:rPr lang="en-US" baseline="0" dirty="0" err="1"/>
              <a:t>npmjs</a:t>
            </a:r>
            <a:r>
              <a:rPr lang="en-US" baseline="0" dirty="0"/>
              <a:t> – 340000)</a:t>
            </a:r>
          </a:p>
          <a:p>
            <a:pPr marL="628650" lvl="1" indent="-171450">
              <a:buFontTx/>
              <a:buChar char="-"/>
            </a:pPr>
            <a:r>
              <a:rPr lang="en-US" baseline="0" dirty="0"/>
              <a:t>99% </a:t>
            </a:r>
            <a:r>
              <a:rPr lang="en-US" baseline="0" dirty="0" err="1"/>
              <a:t>odpad</a:t>
            </a:r>
            <a:endParaRPr lang="en-US" baseline="0" dirty="0"/>
          </a:p>
          <a:p>
            <a:pPr marL="628650" lvl="1" indent="-171450">
              <a:buFontTx/>
              <a:buChar char="-"/>
            </a:pPr>
            <a:r>
              <a:rPr lang="en-US" baseline="0" dirty="0"/>
              <a:t>1% to co je </a:t>
            </a:r>
            <a:r>
              <a:rPr lang="en-US" baseline="0" dirty="0" err="1"/>
              <a:t>dobre</a:t>
            </a:r>
            <a:endParaRPr lang="en-US" baseline="0" dirty="0"/>
          </a:p>
          <a:p>
            <a:pPr marL="1085850" lvl="2" indent="-171450">
              <a:buFontTx/>
              <a:buChar char="-"/>
            </a:pPr>
            <a:r>
              <a:rPr lang="en-US" baseline="0" dirty="0"/>
              <a:t>3.5 </a:t>
            </a:r>
            <a:r>
              <a:rPr lang="en-US" baseline="0" dirty="0" err="1"/>
              <a:t>tisice</a:t>
            </a:r>
            <a:r>
              <a:rPr lang="en-US" baseline="0" dirty="0"/>
              <a:t> </a:t>
            </a:r>
            <a:r>
              <a:rPr lang="en-US" baseline="0" dirty="0" err="1"/>
              <a:t>moznosti</a:t>
            </a:r>
            <a:r>
              <a:rPr lang="en-US" baseline="0" dirty="0"/>
              <a:t> </a:t>
            </a:r>
            <a:r>
              <a:rPr lang="en-US" baseline="0" dirty="0" err="1"/>
              <a:t>jak</a:t>
            </a:r>
            <a:r>
              <a:rPr lang="en-US" baseline="0" dirty="0"/>
              <a:t> </a:t>
            </a:r>
            <a:r>
              <a:rPr lang="en-US" baseline="0" dirty="0" err="1"/>
              <a:t>delat</a:t>
            </a:r>
            <a:r>
              <a:rPr lang="en-US" baseline="0" dirty="0"/>
              <a:t> frontend</a:t>
            </a:r>
          </a:p>
          <a:p>
            <a:pPr marL="914400" lvl="2" indent="0">
              <a:buFontTx/>
              <a:buNone/>
            </a:pPr>
            <a:r>
              <a:rPr lang="en-US" baseline="0" dirty="0"/>
              <a:t>	-&gt; </a:t>
            </a:r>
            <a:r>
              <a:rPr lang="en-US" baseline="0" dirty="0" err="1"/>
              <a:t>neni</a:t>
            </a:r>
            <a:r>
              <a:rPr lang="en-US" baseline="0" dirty="0"/>
              <a:t> to </a:t>
            </a:r>
            <a:r>
              <a:rPr lang="en-US" baseline="0" dirty="0" err="1"/>
              <a:t>tak</a:t>
            </a:r>
            <a:r>
              <a:rPr lang="en-US" baseline="0" dirty="0"/>
              <a:t> </a:t>
            </a:r>
            <a:r>
              <a:rPr lang="en-US" baseline="0" dirty="0" err="1"/>
              <a:t>jednoduche</a:t>
            </a:r>
            <a:endParaRPr lang="en-US" baseline="0" dirty="0"/>
          </a:p>
          <a:p>
            <a:pPr marL="914400" lvl="2" indent="0">
              <a:buFontTx/>
              <a:buNone/>
            </a:pPr>
            <a:endParaRPr lang="en-US" baseline="0" dirty="0"/>
          </a:p>
          <a:p>
            <a:pPr marL="914400" lvl="2" indent="0">
              <a:buFontTx/>
              <a:buNone/>
            </a:pPr>
            <a:endParaRPr lang="en-US" baseline="0" dirty="0"/>
          </a:p>
          <a:p>
            <a:pPr marL="914400" lvl="2" indent="0">
              <a:buFontTx/>
              <a:buNone/>
            </a:pPr>
            <a:r>
              <a:rPr lang="en-US" baseline="0" dirty="0" err="1"/>
              <a:t>Spousta</a:t>
            </a:r>
            <a:r>
              <a:rPr lang="en-US" baseline="0" dirty="0"/>
              <a:t> z </a:t>
            </a:r>
            <a:r>
              <a:rPr lang="en-US" baseline="0" dirty="0" err="1"/>
              <a:t>toho</a:t>
            </a:r>
            <a:r>
              <a:rPr lang="en-US" baseline="0" dirty="0"/>
              <a:t> je </a:t>
            </a:r>
            <a:r>
              <a:rPr lang="en-US" baseline="0" dirty="0" err="1"/>
              <a:t>toolingu</a:t>
            </a:r>
            <a:endParaRPr lang="en-US" baseline="0" dirty="0"/>
          </a:p>
          <a:p>
            <a:pPr marL="914400" lvl="2" indent="0">
              <a:buFontTx/>
              <a:buNone/>
            </a:pPr>
            <a:r>
              <a:rPr lang="en-US" dirty="0" err="1"/>
              <a:t>Velka</a:t>
            </a:r>
            <a:r>
              <a:rPr lang="en-US" dirty="0"/>
              <a:t> </a:t>
            </a:r>
            <a:r>
              <a:rPr lang="en-US" dirty="0" err="1"/>
              <a:t>vstupni</a:t>
            </a:r>
            <a:r>
              <a:rPr lang="en-US" dirty="0"/>
              <a:t> </a:t>
            </a:r>
            <a:r>
              <a:rPr lang="en-US" dirty="0" err="1"/>
              <a:t>bariera</a:t>
            </a:r>
            <a:endParaRPr lang="en-US" dirty="0"/>
          </a:p>
          <a:p>
            <a:pPr marL="914400" lvl="2" indent="0">
              <a:buFontTx/>
              <a:buNone/>
            </a:pPr>
            <a:endParaRPr lang="cs-CZ" dirty="0"/>
          </a:p>
          <a:p>
            <a:pPr marL="171450" indent="-171450">
              <a:buFontTx/>
              <a:buChar char="-"/>
            </a:pPr>
            <a:r>
              <a:rPr lang="en-US" baseline="0" dirty="0" err="1"/>
              <a:t>Navzdory</a:t>
            </a:r>
            <a:r>
              <a:rPr lang="en-US" baseline="0" dirty="0"/>
              <a:t> </a:t>
            </a:r>
            <a:r>
              <a:rPr lang="en-US" baseline="0" dirty="0" err="1"/>
              <a:t>tomu</a:t>
            </a:r>
            <a:r>
              <a:rPr lang="en-US" baseline="0" dirty="0"/>
              <a:t> je </a:t>
            </a:r>
            <a:r>
              <a:rPr lang="en-US" baseline="0" dirty="0" err="1"/>
              <a:t>vyvoj</a:t>
            </a:r>
            <a:r>
              <a:rPr lang="en-US" baseline="0" dirty="0"/>
              <a:t> Front-end </a:t>
            </a:r>
            <a:r>
              <a:rPr lang="en-US" baseline="0" dirty="0" err="1"/>
              <a:t>aplikaci</a:t>
            </a:r>
            <a:r>
              <a:rPr lang="en-US" baseline="0" dirty="0"/>
              <a:t> (SPA) </a:t>
            </a:r>
            <a:r>
              <a:rPr lang="en-US" baseline="0" dirty="0" err="1"/>
              <a:t>na</a:t>
            </a:r>
            <a:r>
              <a:rPr lang="en-US" baseline="0" dirty="0"/>
              <a:t> </a:t>
            </a:r>
            <a:r>
              <a:rPr lang="en-US" baseline="0" dirty="0" err="1"/>
              <a:t>vzestupu</a:t>
            </a:r>
            <a:endParaRPr lang="en-US" baseline="0" dirty="0"/>
          </a:p>
          <a:p>
            <a:pPr marL="628650" lvl="1" indent="-171450">
              <a:buFontTx/>
              <a:buChar char="-"/>
            </a:pPr>
            <a:r>
              <a:rPr lang="en-US" dirty="0" err="1"/>
              <a:t>Duvod</a:t>
            </a:r>
            <a:r>
              <a:rPr lang="en-US" dirty="0"/>
              <a:t> -</a:t>
            </a:r>
            <a:r>
              <a:rPr lang="en-US" dirty="0" err="1"/>
              <a:t>Hlavne</a:t>
            </a:r>
            <a:r>
              <a:rPr lang="en-US" dirty="0"/>
              <a:t> </a:t>
            </a:r>
            <a:r>
              <a:rPr lang="en-US" dirty="0" err="1"/>
              <a:t>Nej</a:t>
            </a:r>
            <a:r>
              <a:rPr lang="en-US" baseline="0" dirty="0"/>
              <a:t> UX pro </a:t>
            </a:r>
            <a:r>
              <a:rPr lang="en-US" baseline="0" dirty="0" err="1"/>
              <a:t>uzivatele</a:t>
            </a:r>
            <a:endParaRPr lang="en-US" baseline="0" dirty="0"/>
          </a:p>
          <a:p>
            <a:pPr marL="628650" lvl="1" indent="-171450">
              <a:buFontTx/>
              <a:buChar char="-"/>
            </a:pPr>
            <a:r>
              <a:rPr lang="en-US" dirty="0" err="1"/>
              <a:t>Priklad</a:t>
            </a:r>
            <a:r>
              <a:rPr lang="en-US" dirty="0"/>
              <a:t> – </a:t>
            </a:r>
            <a:r>
              <a:rPr lang="en-US" dirty="0" err="1"/>
              <a:t>Produkty</a:t>
            </a:r>
            <a:r>
              <a:rPr lang="en-US" dirty="0"/>
              <a:t> google – Gmail, Photos, </a:t>
            </a:r>
            <a:r>
              <a:rPr lang="en-US" dirty="0" err="1"/>
              <a:t>Kalendar</a:t>
            </a:r>
            <a:endParaRPr lang="en-US" dirty="0"/>
          </a:p>
          <a:p>
            <a:pPr marL="1085850" lvl="2" indent="-171450">
              <a:buFontTx/>
              <a:buChar char="-"/>
            </a:pPr>
            <a:r>
              <a:rPr lang="en-US" dirty="0" err="1"/>
              <a:t>Stejne</a:t>
            </a:r>
            <a:r>
              <a:rPr lang="en-US" baseline="0" dirty="0"/>
              <a:t> </a:t>
            </a:r>
            <a:r>
              <a:rPr lang="en-US" baseline="0" dirty="0" err="1"/>
              <a:t>nebo</a:t>
            </a:r>
            <a:r>
              <a:rPr lang="en-US" baseline="0" dirty="0"/>
              <a:t> </a:t>
            </a:r>
            <a:r>
              <a:rPr lang="en-US" baseline="0" dirty="0" err="1"/>
              <a:t>lepsi</a:t>
            </a:r>
            <a:r>
              <a:rPr lang="en-US" baseline="0" dirty="0"/>
              <a:t> </a:t>
            </a:r>
            <a:r>
              <a:rPr lang="en-US" baseline="0" dirty="0" err="1"/>
              <a:t>ux</a:t>
            </a:r>
            <a:r>
              <a:rPr lang="en-US" baseline="0" dirty="0"/>
              <a:t> </a:t>
            </a:r>
            <a:r>
              <a:rPr lang="en-US" baseline="0" dirty="0" err="1"/>
              <a:t>nez</a:t>
            </a:r>
            <a:r>
              <a:rPr lang="en-US" baseline="0" dirty="0"/>
              <a:t> </a:t>
            </a:r>
            <a:r>
              <a:rPr lang="en-US" baseline="0" dirty="0" err="1"/>
              <a:t>desktopove</a:t>
            </a:r>
            <a:r>
              <a:rPr lang="en-US" baseline="0" dirty="0"/>
              <a:t> </a:t>
            </a:r>
            <a:r>
              <a:rPr lang="en-US" baseline="0" dirty="0" err="1"/>
              <a:t>appky</a:t>
            </a:r>
            <a:endParaRPr lang="en-US" baseline="0" dirty="0"/>
          </a:p>
        </p:txBody>
      </p:sp>
      <p:sp>
        <p:nvSpPr>
          <p:cNvPr id="4" name="Slide Number Placeholder 3"/>
          <p:cNvSpPr>
            <a:spLocks noGrp="1"/>
          </p:cNvSpPr>
          <p:nvPr>
            <p:ph type="sldNum" sz="quarter" idx="10"/>
          </p:nvPr>
        </p:nvSpPr>
        <p:spPr/>
        <p:txBody>
          <a:bodyPr/>
          <a:lstStyle/>
          <a:p>
            <a:fld id="{FF3954F3-3C2E-4422-8209-082C90DBBF6B}" type="slidenum">
              <a:rPr lang="cs-CZ" smtClean="0"/>
              <a:t>8</a:t>
            </a:fld>
            <a:endParaRPr lang="cs-CZ"/>
          </a:p>
        </p:txBody>
      </p:sp>
    </p:spTree>
    <p:extLst>
      <p:ext uri="{BB962C8B-B14F-4D97-AF65-F5344CB8AC3E}">
        <p14:creationId xmlns:p14="http://schemas.microsoft.com/office/powerpoint/2010/main" val="1268535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cs-CZ" dirty="0"/>
          </a:p>
        </p:txBody>
      </p:sp>
      <p:sp>
        <p:nvSpPr>
          <p:cNvPr id="4" name="Slide Number Placeholder 3"/>
          <p:cNvSpPr>
            <a:spLocks noGrp="1"/>
          </p:cNvSpPr>
          <p:nvPr>
            <p:ph type="sldNum" sz="quarter" idx="10"/>
          </p:nvPr>
        </p:nvSpPr>
        <p:spPr/>
        <p:txBody>
          <a:bodyPr/>
          <a:lstStyle/>
          <a:p>
            <a:fld id="{FF3954F3-3C2E-4422-8209-082C90DBBF6B}" type="slidenum">
              <a:rPr lang="cs-CZ" smtClean="0"/>
              <a:t>9</a:t>
            </a:fld>
            <a:endParaRPr lang="cs-CZ"/>
          </a:p>
        </p:txBody>
      </p:sp>
    </p:spTree>
    <p:extLst>
      <p:ext uri="{BB962C8B-B14F-4D97-AF65-F5344CB8AC3E}">
        <p14:creationId xmlns:p14="http://schemas.microsoft.com/office/powerpoint/2010/main" val="1044964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pPr marL="171450" indent="-171450">
              <a:buFontTx/>
              <a:buChar char="-"/>
            </a:pPr>
            <a:r>
              <a:rPr lang="en-US" dirty="0" err="1"/>
              <a:t>Pouzivame</a:t>
            </a:r>
            <a:r>
              <a:rPr lang="en-US" dirty="0"/>
              <a:t> syntax z ECMAScript</a:t>
            </a:r>
            <a:r>
              <a:rPr lang="en-US" baseline="0" dirty="0"/>
              <a:t> 2015 </a:t>
            </a:r>
            <a:r>
              <a:rPr lang="en-US" baseline="0" dirty="0" err="1"/>
              <a:t>ktera</a:t>
            </a:r>
            <a:r>
              <a:rPr lang="en-US" baseline="0" dirty="0"/>
              <a:t> </a:t>
            </a:r>
            <a:r>
              <a:rPr lang="en-US" baseline="0" dirty="0" err="1"/>
              <a:t>neni</a:t>
            </a:r>
            <a:r>
              <a:rPr lang="en-US" baseline="0" dirty="0"/>
              <a:t> </a:t>
            </a:r>
            <a:r>
              <a:rPr lang="en-US" baseline="0" dirty="0" err="1"/>
              <a:t>podporovana</a:t>
            </a:r>
            <a:r>
              <a:rPr lang="en-US" baseline="0" dirty="0"/>
              <a:t> v </a:t>
            </a:r>
            <a:r>
              <a:rPr lang="en-US" baseline="0" dirty="0" err="1"/>
              <a:t>browseru</a:t>
            </a:r>
            <a:endParaRPr lang="en-US" baseline="0" dirty="0"/>
          </a:p>
          <a:p>
            <a:pPr marL="171450" indent="-171450">
              <a:buFontTx/>
              <a:buChar char="-"/>
            </a:pPr>
            <a:endParaRPr lang="en-US" baseline="0" dirty="0"/>
          </a:p>
          <a:p>
            <a:pPr marL="171450" indent="-171450">
              <a:buFontTx/>
              <a:buChar char="-"/>
            </a:pPr>
            <a:r>
              <a:rPr lang="en-US" baseline="0" dirty="0"/>
              <a:t>Babel je JavaScript compiler</a:t>
            </a:r>
          </a:p>
          <a:p>
            <a:pPr marL="628650" lvl="1" indent="-171450">
              <a:buFontTx/>
              <a:buChar char="-"/>
            </a:pPr>
            <a:r>
              <a:rPr lang="en-US" baseline="0" dirty="0" err="1"/>
              <a:t>Podporuje</a:t>
            </a:r>
            <a:r>
              <a:rPr lang="en-US" baseline="0" dirty="0"/>
              <a:t> </a:t>
            </a:r>
            <a:r>
              <a:rPr lang="en-US" baseline="0" dirty="0" err="1"/>
              <a:t>posledni</a:t>
            </a:r>
            <a:r>
              <a:rPr lang="en-US" baseline="0" dirty="0"/>
              <a:t> </a:t>
            </a:r>
            <a:r>
              <a:rPr lang="en-US" baseline="0" dirty="0" err="1"/>
              <a:t>verzi</a:t>
            </a:r>
            <a:r>
              <a:rPr lang="en-US" baseline="0" dirty="0"/>
              <a:t> standard</a:t>
            </a:r>
          </a:p>
          <a:p>
            <a:pPr marL="628650" lvl="1" indent="-171450">
              <a:buFontTx/>
              <a:buChar char="-"/>
            </a:pPr>
            <a:r>
              <a:rPr lang="en-US" baseline="0" dirty="0" err="1"/>
              <a:t>Kompiluje</a:t>
            </a:r>
            <a:r>
              <a:rPr lang="en-US" baseline="0" dirty="0"/>
              <a:t> do ES 5 -&gt; </a:t>
            </a:r>
            <a:r>
              <a:rPr lang="en-US" baseline="0" dirty="0" err="1"/>
              <a:t>vsechny</a:t>
            </a:r>
            <a:r>
              <a:rPr lang="en-US" baseline="0" dirty="0"/>
              <a:t> browser ok</a:t>
            </a:r>
          </a:p>
          <a:p>
            <a:pPr marL="628650" lvl="1" indent="-171450">
              <a:buFontTx/>
              <a:buChar char="-"/>
            </a:pPr>
            <a:endParaRPr lang="en-US" baseline="0" dirty="0"/>
          </a:p>
          <a:p>
            <a:pPr marL="171450" lvl="0" indent="-171450">
              <a:buFontTx/>
              <a:buChar char="-"/>
            </a:pPr>
            <a:r>
              <a:rPr lang="en-US" dirty="0" err="1"/>
              <a:t>Podporuje</a:t>
            </a:r>
            <a:r>
              <a:rPr lang="en-US" baseline="0" dirty="0"/>
              <a:t> </a:t>
            </a:r>
            <a:r>
              <a:rPr lang="en-US" baseline="0" dirty="0" err="1"/>
              <a:t>pluginy</a:t>
            </a:r>
            <a:endParaRPr lang="en-US" baseline="0" dirty="0"/>
          </a:p>
          <a:p>
            <a:pPr marL="628650" lvl="1" indent="-171450">
              <a:buFontTx/>
              <a:buChar char="-"/>
            </a:pPr>
            <a:r>
              <a:rPr lang="en-US" baseline="0" dirty="0" err="1"/>
              <a:t>Napriklad</a:t>
            </a:r>
            <a:r>
              <a:rPr lang="en-US" baseline="0" dirty="0"/>
              <a:t> JSX</a:t>
            </a:r>
          </a:p>
          <a:p>
            <a:pPr marL="628650" lvl="1" indent="-171450">
              <a:buFontTx/>
              <a:buChar char="-"/>
            </a:pPr>
            <a:endParaRPr lang="en-US"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err="1"/>
              <a:t>Ukaz</a:t>
            </a:r>
            <a:r>
              <a:rPr lang="en-US" sz="1200" dirty="0"/>
              <a:t> </a:t>
            </a:r>
            <a:r>
              <a:rPr lang="en-US" sz="1200" dirty="0" err="1"/>
              <a:t>priklad</a:t>
            </a:r>
            <a:r>
              <a:rPr lang="en-US" sz="1200" dirty="0"/>
              <a:t> z babeljs.io</a:t>
            </a:r>
            <a:endParaRPr lang="en-US" baseline="0" dirty="0"/>
          </a:p>
          <a:p>
            <a:endParaRPr lang="cs-CZ" dirty="0"/>
          </a:p>
        </p:txBody>
      </p:sp>
      <p:sp>
        <p:nvSpPr>
          <p:cNvPr id="4" name="Slide Number Placeholder 3"/>
          <p:cNvSpPr>
            <a:spLocks noGrp="1"/>
          </p:cNvSpPr>
          <p:nvPr>
            <p:ph type="sldNum" sz="quarter" idx="10"/>
          </p:nvPr>
        </p:nvSpPr>
        <p:spPr/>
        <p:txBody>
          <a:bodyPr/>
          <a:lstStyle/>
          <a:p>
            <a:fld id="{FF3954F3-3C2E-4422-8209-082C90DBBF6B}" type="slidenum">
              <a:rPr lang="cs-CZ" smtClean="0"/>
              <a:t>10</a:t>
            </a:fld>
            <a:endParaRPr lang="cs-CZ"/>
          </a:p>
        </p:txBody>
      </p:sp>
    </p:spTree>
    <p:extLst>
      <p:ext uri="{BB962C8B-B14F-4D97-AF65-F5344CB8AC3E}">
        <p14:creationId xmlns:p14="http://schemas.microsoft.com/office/powerpoint/2010/main" val="292875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err="1"/>
              <a:t>Pouziva</a:t>
            </a:r>
            <a:r>
              <a:rPr lang="en-US" baseline="0" dirty="0"/>
              <a:t> se </a:t>
            </a:r>
            <a:r>
              <a:rPr lang="en-US" baseline="0" dirty="0" err="1"/>
              <a:t>jako</a:t>
            </a:r>
            <a:r>
              <a:rPr lang="en-US" baseline="0" dirty="0"/>
              <a:t> </a:t>
            </a:r>
            <a:r>
              <a:rPr lang="en-US" baseline="0" dirty="0" err="1"/>
              <a:t>knihovna</a:t>
            </a:r>
            <a:r>
              <a:rPr lang="en-US" baseline="0" dirty="0"/>
              <a:t> pro </a:t>
            </a:r>
            <a:r>
              <a:rPr lang="en-US" baseline="0" dirty="0" err="1"/>
              <a:t>staveni</a:t>
            </a:r>
            <a:r>
              <a:rPr lang="en-US" baseline="0" dirty="0"/>
              <a:t> </a:t>
            </a:r>
            <a:r>
              <a:rPr lang="en-US" baseline="0" dirty="0" err="1"/>
              <a:t>uzivatelskeho</a:t>
            </a:r>
            <a:r>
              <a:rPr lang="en-US" baseline="0" dirty="0"/>
              <a:t> </a:t>
            </a:r>
            <a:r>
              <a:rPr lang="en-US" baseline="0" dirty="0" err="1"/>
              <a:t>rozhrani</a:t>
            </a:r>
            <a:endParaRPr lang="en-US" baseline="0" dirty="0"/>
          </a:p>
          <a:p>
            <a:pPr marL="171450" indent="-171450">
              <a:buFontTx/>
              <a:buChar char="-"/>
            </a:pPr>
            <a:r>
              <a:rPr lang="en-US" dirty="0" err="1"/>
              <a:t>Vznikla</a:t>
            </a:r>
            <a:r>
              <a:rPr lang="en-US" dirty="0"/>
              <a:t> </a:t>
            </a:r>
            <a:r>
              <a:rPr lang="en-US" dirty="0" err="1"/>
              <a:t>ve</a:t>
            </a:r>
            <a:r>
              <a:rPr lang="en-US" dirty="0"/>
              <a:t> </a:t>
            </a:r>
            <a:r>
              <a:rPr lang="en-US" dirty="0" err="1"/>
              <a:t>Facebooku</a:t>
            </a:r>
            <a:endParaRPr lang="en-US" dirty="0"/>
          </a:p>
          <a:p>
            <a:pPr marL="171450" indent="-171450">
              <a:buFontTx/>
              <a:buChar char="-"/>
            </a:pPr>
            <a:r>
              <a:rPr lang="en-US" dirty="0" err="1"/>
              <a:t>Hodne</a:t>
            </a:r>
            <a:r>
              <a:rPr lang="en-US" dirty="0"/>
              <a:t> </a:t>
            </a:r>
            <a:r>
              <a:rPr lang="en-US" dirty="0" err="1"/>
              <a:t>popularni</a:t>
            </a:r>
            <a:endParaRPr lang="en-US" dirty="0"/>
          </a:p>
          <a:p>
            <a:pPr marL="628650" lvl="1" indent="-171450">
              <a:buFontTx/>
              <a:buChar char="-"/>
            </a:pPr>
            <a:r>
              <a:rPr lang="en-US" dirty="0" err="1"/>
              <a:t>Pouziva</a:t>
            </a:r>
            <a:r>
              <a:rPr lang="en-US" baseline="0" dirty="0"/>
              <a:t> Facebook, Kentico Draft, Kiwi, Twitter, Uber, …</a:t>
            </a:r>
            <a:endParaRPr lang="en-US" dirty="0"/>
          </a:p>
          <a:p>
            <a:pPr marL="171450" indent="-171450">
              <a:buFontTx/>
              <a:buChar char="-"/>
            </a:pPr>
            <a:r>
              <a:rPr lang="en-US" dirty="0" err="1"/>
              <a:t>Zajistuje</a:t>
            </a:r>
            <a:r>
              <a:rPr lang="en-US" dirty="0"/>
              <a:t> cross-browser</a:t>
            </a:r>
            <a:r>
              <a:rPr lang="en-US" baseline="0" dirty="0"/>
              <a:t> </a:t>
            </a:r>
            <a:r>
              <a:rPr lang="en-US" baseline="0" dirty="0" err="1"/>
              <a:t>kompatibilitu</a:t>
            </a:r>
            <a:endParaRPr lang="en-US" baseline="0" dirty="0"/>
          </a:p>
          <a:p>
            <a:pPr marL="171450" indent="-171450">
              <a:buFontTx/>
              <a:buChar char="-"/>
            </a:pPr>
            <a:r>
              <a:rPr lang="en-US" baseline="0" dirty="0" err="1"/>
              <a:t>Skvely</a:t>
            </a:r>
            <a:r>
              <a:rPr lang="en-US" baseline="0" dirty="0"/>
              <a:t> </a:t>
            </a:r>
            <a:r>
              <a:rPr lang="en-US" baseline="0" dirty="0" err="1"/>
              <a:t>vykon</a:t>
            </a:r>
            <a:endParaRPr lang="en-US" baseline="0" dirty="0"/>
          </a:p>
          <a:p>
            <a:pPr marL="171450" indent="-171450">
              <a:buFontTx/>
              <a:buChar char="-"/>
            </a:pPr>
            <a:r>
              <a:rPr lang="en-US" baseline="0" dirty="0" err="1"/>
              <a:t>Pouzitelna</a:t>
            </a:r>
            <a:r>
              <a:rPr lang="en-US" baseline="0" dirty="0"/>
              <a:t> </a:t>
            </a:r>
            <a:r>
              <a:rPr lang="en-US" baseline="0" dirty="0" err="1"/>
              <a:t>i</a:t>
            </a:r>
            <a:r>
              <a:rPr lang="en-US" baseline="0" dirty="0"/>
              <a:t> pro </a:t>
            </a:r>
            <a:r>
              <a:rPr lang="en-US" baseline="0" dirty="0" err="1"/>
              <a:t>vyvoj</a:t>
            </a:r>
            <a:r>
              <a:rPr lang="en-US" baseline="0" dirty="0"/>
              <a:t> </a:t>
            </a:r>
            <a:r>
              <a:rPr lang="en-US" baseline="0" dirty="0" err="1"/>
              <a:t>mobilniho</a:t>
            </a:r>
            <a:r>
              <a:rPr lang="en-US" baseline="0" dirty="0"/>
              <a:t> UI</a:t>
            </a:r>
          </a:p>
          <a:p>
            <a:pPr marL="171450" indent="-171450">
              <a:buFontTx/>
              <a:buChar char="-"/>
            </a:pPr>
            <a:endParaRPr lang="en-US" baseline="0" dirty="0"/>
          </a:p>
          <a:p>
            <a:pPr marL="171450" indent="-171450">
              <a:buFontTx/>
              <a:buChar char="-"/>
            </a:pPr>
            <a:endParaRPr lang="cs-CZ" dirty="0"/>
          </a:p>
          <a:p>
            <a:endParaRPr lang="cs-CZ" dirty="0"/>
          </a:p>
        </p:txBody>
      </p:sp>
      <p:sp>
        <p:nvSpPr>
          <p:cNvPr id="4" name="Slide Number Placeholder 3"/>
          <p:cNvSpPr>
            <a:spLocks noGrp="1"/>
          </p:cNvSpPr>
          <p:nvPr>
            <p:ph type="sldNum" sz="quarter" idx="10"/>
          </p:nvPr>
        </p:nvSpPr>
        <p:spPr/>
        <p:txBody>
          <a:bodyPr/>
          <a:lstStyle/>
          <a:p>
            <a:fld id="{FF3954F3-3C2E-4422-8209-082C90DBBF6B}" type="slidenum">
              <a:rPr lang="cs-CZ" smtClean="0"/>
              <a:t>11</a:t>
            </a:fld>
            <a:endParaRPr lang="cs-CZ"/>
          </a:p>
        </p:txBody>
      </p:sp>
    </p:spTree>
    <p:extLst>
      <p:ext uri="{BB962C8B-B14F-4D97-AF65-F5344CB8AC3E}">
        <p14:creationId xmlns:p14="http://schemas.microsoft.com/office/powerpoint/2010/main" val="3154597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err="1"/>
              <a:t>Jde</a:t>
            </a:r>
            <a:r>
              <a:rPr lang="en-US" baseline="0" dirty="0"/>
              <a:t> </a:t>
            </a:r>
            <a:r>
              <a:rPr lang="en-US" baseline="0" dirty="0" err="1"/>
              <a:t>ruku</a:t>
            </a:r>
            <a:r>
              <a:rPr lang="en-US" baseline="0" dirty="0"/>
              <a:t> k </a:t>
            </a:r>
            <a:r>
              <a:rPr lang="en-US" baseline="0" dirty="0" err="1"/>
              <a:t>ruce</a:t>
            </a:r>
            <a:r>
              <a:rPr lang="en-US" baseline="0" dirty="0"/>
              <a:t> s </a:t>
            </a:r>
            <a:r>
              <a:rPr lang="en-US" baseline="0" dirty="0" err="1"/>
              <a:t>Reactem</a:t>
            </a:r>
            <a:endParaRPr lang="en-US" baseline="0" dirty="0"/>
          </a:p>
          <a:p>
            <a:pPr marL="171450" indent="-171450">
              <a:buFontTx/>
              <a:buChar char="-"/>
            </a:pPr>
            <a:r>
              <a:rPr lang="en-US" baseline="0" dirty="0" err="1"/>
              <a:t>Pouziva</a:t>
            </a:r>
            <a:r>
              <a:rPr lang="en-US" baseline="0" dirty="0"/>
              <a:t> se </a:t>
            </a:r>
            <a:r>
              <a:rPr lang="en-US" baseline="0" dirty="0" err="1"/>
              <a:t>vyhradne</a:t>
            </a:r>
            <a:r>
              <a:rPr lang="en-US" baseline="0" dirty="0"/>
              <a:t> s </a:t>
            </a:r>
            <a:r>
              <a:rPr lang="en-US" baseline="0" dirty="0" err="1"/>
              <a:t>reactem</a:t>
            </a:r>
            <a:endParaRPr lang="en-US" baseline="0" dirty="0"/>
          </a:p>
          <a:p>
            <a:pPr marL="171450" indent="-171450">
              <a:buFontTx/>
              <a:buChar char="-"/>
            </a:pPr>
            <a:endParaRPr lang="en-US" baseline="0" dirty="0"/>
          </a:p>
          <a:p>
            <a:pPr marL="171450" indent="-171450">
              <a:buFontTx/>
              <a:buChar char="-"/>
            </a:pPr>
            <a:r>
              <a:rPr lang="en-US" baseline="0" dirty="0" err="1"/>
              <a:t>Vtipna</a:t>
            </a:r>
            <a:r>
              <a:rPr lang="en-US" baseline="0" dirty="0"/>
              <a:t> </a:t>
            </a:r>
            <a:r>
              <a:rPr lang="en-US" baseline="0" dirty="0" err="1"/>
              <a:t>syntaxe</a:t>
            </a:r>
            <a:r>
              <a:rPr lang="en-US" baseline="0" dirty="0"/>
              <a:t> – </a:t>
            </a:r>
            <a:r>
              <a:rPr lang="en-US" baseline="0" dirty="0" err="1"/>
              <a:t>neni</a:t>
            </a:r>
            <a:r>
              <a:rPr lang="en-US" baseline="0" dirty="0"/>
              <a:t> to HTML </a:t>
            </a:r>
            <a:r>
              <a:rPr lang="en-US" baseline="0" dirty="0" err="1"/>
              <a:t>ani</a:t>
            </a:r>
            <a:r>
              <a:rPr lang="en-US" baseline="0" dirty="0"/>
              <a:t> JavaScript</a:t>
            </a:r>
          </a:p>
          <a:p>
            <a:pPr marL="171450" indent="-171450">
              <a:buFontTx/>
              <a:buChar char="-"/>
            </a:pPr>
            <a:endParaRPr lang="en-US" dirty="0"/>
          </a:p>
          <a:p>
            <a:pPr marL="171450" indent="-171450">
              <a:buFontTx/>
              <a:buChar char="-"/>
            </a:pPr>
            <a:r>
              <a:rPr lang="en-US" dirty="0"/>
              <a:t>Je</a:t>
            </a:r>
            <a:r>
              <a:rPr lang="en-US" baseline="0" dirty="0"/>
              <a:t> to </a:t>
            </a:r>
            <a:r>
              <a:rPr lang="en-US" baseline="0" dirty="0" err="1"/>
              <a:t>rozsireni</a:t>
            </a:r>
            <a:r>
              <a:rPr lang="en-US" baseline="0" dirty="0"/>
              <a:t> </a:t>
            </a:r>
            <a:r>
              <a:rPr lang="en-US" baseline="0" dirty="0" err="1"/>
              <a:t>javascriptu</a:t>
            </a:r>
            <a:endParaRPr lang="en-US" baseline="0" dirty="0"/>
          </a:p>
          <a:p>
            <a:pPr marL="171450" indent="-171450">
              <a:buFontTx/>
              <a:buChar char="-"/>
            </a:pPr>
            <a:endParaRPr lang="en-US" baseline="0" dirty="0"/>
          </a:p>
          <a:p>
            <a:pPr marL="171450" indent="-171450">
              <a:buFontTx/>
              <a:buChar char="-"/>
            </a:pPr>
            <a:r>
              <a:rPr lang="en-US" baseline="0" dirty="0" err="1"/>
              <a:t>Dava</a:t>
            </a:r>
            <a:r>
              <a:rPr lang="en-US" baseline="0" dirty="0"/>
              <a:t> to </a:t>
            </a:r>
            <a:r>
              <a:rPr lang="en-US" baseline="0" dirty="0" err="1"/>
              <a:t>celkem</a:t>
            </a:r>
            <a:r>
              <a:rPr lang="en-US" baseline="0" dirty="0"/>
              <a:t> </a:t>
            </a:r>
            <a:r>
              <a:rPr lang="en-US" baseline="0" dirty="0" err="1"/>
              <a:t>smysl</a:t>
            </a:r>
            <a:endParaRPr lang="en-US" baseline="0" dirty="0"/>
          </a:p>
          <a:p>
            <a:pPr marL="628650" lvl="1" indent="-171450">
              <a:buFontTx/>
              <a:buChar char="-"/>
            </a:pPr>
            <a:r>
              <a:rPr lang="en-US" baseline="0" dirty="0" err="1"/>
              <a:t>Lepe</a:t>
            </a:r>
            <a:r>
              <a:rPr lang="en-US" baseline="0" dirty="0"/>
              <a:t> se </a:t>
            </a:r>
            <a:r>
              <a:rPr lang="en-US" baseline="0" dirty="0" err="1"/>
              <a:t>pise</a:t>
            </a:r>
            <a:r>
              <a:rPr lang="en-US" baseline="0" dirty="0"/>
              <a:t> markup</a:t>
            </a:r>
          </a:p>
          <a:p>
            <a:pPr marL="628650" lvl="1" indent="-171450">
              <a:buFontTx/>
              <a:buChar char="-"/>
            </a:pPr>
            <a:r>
              <a:rPr lang="en-US" baseline="0" dirty="0" err="1"/>
              <a:t>Lepe</a:t>
            </a:r>
            <a:r>
              <a:rPr lang="en-US" baseline="0" dirty="0"/>
              <a:t> se v tom </a:t>
            </a:r>
            <a:r>
              <a:rPr lang="en-US" baseline="0" dirty="0" err="1"/>
              <a:t>orientuje</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dirty="0"/>
              <a:t>https://codepen.io/collection/DxRWVW/</a:t>
            </a: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JSX – </a:t>
            </a:r>
            <a:r>
              <a:rPr lang="en-US" baseline="0" dirty="0" err="1"/>
              <a:t>jsx</a:t>
            </a:r>
            <a:r>
              <a:rPr lang="en-US" baseline="0" dirty="0"/>
              <a:t> html elements, JS expressions in JSX</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Components, state, lifecycle</a:t>
            </a:r>
            <a:endParaRPr lang="cs-CZ" dirty="0"/>
          </a:p>
          <a:p>
            <a:endParaRPr lang="en-US" dirty="0"/>
          </a:p>
          <a:p>
            <a:endParaRPr lang="cs-CZ" dirty="0"/>
          </a:p>
        </p:txBody>
      </p:sp>
      <p:sp>
        <p:nvSpPr>
          <p:cNvPr id="4" name="Slide Number Placeholder 3"/>
          <p:cNvSpPr>
            <a:spLocks noGrp="1"/>
          </p:cNvSpPr>
          <p:nvPr>
            <p:ph type="sldNum" sz="quarter" idx="10"/>
          </p:nvPr>
        </p:nvSpPr>
        <p:spPr/>
        <p:txBody>
          <a:bodyPr/>
          <a:lstStyle/>
          <a:p>
            <a:fld id="{FF3954F3-3C2E-4422-8209-082C90DBBF6B}" type="slidenum">
              <a:rPr lang="cs-CZ" smtClean="0"/>
              <a:t>12</a:t>
            </a:fld>
            <a:endParaRPr lang="cs-CZ"/>
          </a:p>
        </p:txBody>
      </p:sp>
    </p:spTree>
    <p:extLst>
      <p:ext uri="{BB962C8B-B14F-4D97-AF65-F5344CB8AC3E}">
        <p14:creationId xmlns:p14="http://schemas.microsoft.com/office/powerpoint/2010/main" val="1254408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693413" y="2401294"/>
            <a:ext cx="10815415" cy="1606164"/>
          </a:xfrm>
          <a:effectLst>
            <a:glow rad="63500">
              <a:schemeClr val="accent1">
                <a:satMod val="175000"/>
                <a:alpha val="40000"/>
              </a:schemeClr>
            </a:glow>
            <a:softEdge rad="63500"/>
          </a:effectLst>
        </p:spPr>
        <p:txBody>
          <a:bodyPr/>
          <a:lstStyle>
            <a:lvl1pPr algn="ctr">
              <a:defRPr sz="7200">
                <a:solidFill>
                  <a:srgbClr val="262524"/>
                </a:solidFill>
              </a:defRPr>
            </a:lvl1pPr>
          </a:lstStyle>
          <a:p>
            <a:r>
              <a:rPr lang="cs-CZ" dirty="0"/>
              <a:t>Add main title</a:t>
            </a:r>
          </a:p>
        </p:txBody>
      </p:sp>
      <p:sp>
        <p:nvSpPr>
          <p:cNvPr id="5" name="Text Placeholder 2"/>
          <p:cNvSpPr>
            <a:spLocks noGrp="1"/>
          </p:cNvSpPr>
          <p:nvPr>
            <p:ph idx="1" hasCustomPrompt="1"/>
          </p:nvPr>
        </p:nvSpPr>
        <p:spPr>
          <a:xfrm>
            <a:off x="693413" y="4674476"/>
            <a:ext cx="10815415" cy="1644085"/>
          </a:xfrm>
          <a:prstGeom prst="rect">
            <a:avLst/>
          </a:prstGeom>
        </p:spPr>
        <p:txBody>
          <a:bodyPr vert="horz" lIns="91440" tIns="45720" rIns="91440" bIns="45720" rtlCol="0">
            <a:normAutofit/>
          </a:bodyPr>
          <a:lstStyle>
            <a:lvl1pPr algn="ctr">
              <a:buNone/>
              <a:defRPr sz="2400" baseline="0">
                <a:solidFill>
                  <a:srgbClr val="A3A2A2"/>
                </a:solidFill>
              </a:defRPr>
            </a:lvl1pPr>
          </a:lstStyle>
          <a:p>
            <a:pPr lvl="0"/>
            <a:r>
              <a:rPr lang="cs-CZ" dirty="0"/>
              <a:t>Add author</a:t>
            </a:r>
          </a:p>
        </p:txBody>
      </p:sp>
    </p:spTree>
    <p:extLst>
      <p:ext uri="{BB962C8B-B14F-4D97-AF65-F5344CB8AC3E}">
        <p14:creationId xmlns:p14="http://schemas.microsoft.com/office/powerpoint/2010/main" val="1655006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ou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8996" y="1351847"/>
            <a:ext cx="10944516" cy="639278"/>
          </a:xfrm>
        </p:spPr>
        <p:txBody>
          <a:bodyPr/>
          <a:lstStyle>
            <a:lvl1pPr>
              <a:defRPr baseline="0"/>
            </a:lvl1pPr>
          </a:lstStyle>
          <a:p>
            <a:r>
              <a:rPr lang="cs-CZ" dirty="0"/>
              <a:t>Add your name (optional outro slide)</a:t>
            </a:r>
          </a:p>
        </p:txBody>
      </p:sp>
      <p:sp>
        <p:nvSpPr>
          <p:cNvPr id="5" name="Text Placeholder 2"/>
          <p:cNvSpPr>
            <a:spLocks noGrp="1"/>
          </p:cNvSpPr>
          <p:nvPr>
            <p:ph idx="1"/>
          </p:nvPr>
        </p:nvSpPr>
        <p:spPr>
          <a:xfrm>
            <a:off x="618995" y="2168659"/>
            <a:ext cx="10944517" cy="4220847"/>
          </a:xfrm>
          <a:prstGeom prst="rect">
            <a:avLst/>
          </a:prstGeom>
        </p:spPr>
        <p:txBody>
          <a:bodyPr vert="horz" lIns="91440" tIns="45720" rIns="91440" bIns="45720" rtlCol="0">
            <a:normAutofit/>
          </a:bodyPr>
          <a:lstStyle>
            <a:lvl1pPr marL="0" indent="0">
              <a:buNone/>
              <a:defRPr baseline="0"/>
            </a:lvl1pPr>
          </a:lstStyle>
          <a:p>
            <a:pPr lvl="0"/>
            <a:endParaRPr lang="cs-CZ" dirty="0"/>
          </a:p>
        </p:txBody>
      </p:sp>
      <p:sp>
        <p:nvSpPr>
          <p:cNvPr id="10" name="Text Placeholder 9"/>
          <p:cNvSpPr>
            <a:spLocks noGrp="1"/>
          </p:cNvSpPr>
          <p:nvPr>
            <p:ph type="body" sz="quarter" idx="10" hasCustomPrompt="1"/>
          </p:nvPr>
        </p:nvSpPr>
        <p:spPr>
          <a:xfrm>
            <a:off x="2328531" y="192598"/>
            <a:ext cx="9234982" cy="359196"/>
          </a:xfrm>
          <a:prstGeom prst="rect">
            <a:avLst/>
          </a:prstGeom>
        </p:spPr>
        <p:txBody>
          <a:bodyPr>
            <a:normAutofit/>
          </a:bodyPr>
          <a:lstStyle>
            <a:lvl1pPr>
              <a:buNone/>
              <a:defRPr sz="1600" baseline="0">
                <a:solidFill>
                  <a:srgbClr val="A3A2A2"/>
                </a:solidFill>
              </a:defRPr>
            </a:lvl1pPr>
          </a:lstStyle>
          <a:p>
            <a:pPr lvl="0"/>
            <a:r>
              <a:rPr lang="cs-CZ" dirty="0"/>
              <a:t>Add subtitle or chapter (optional)</a:t>
            </a:r>
            <a:endParaRPr lang="en-US" dirty="0"/>
          </a:p>
        </p:txBody>
      </p:sp>
    </p:spTree>
    <p:extLst>
      <p:ext uri="{BB962C8B-B14F-4D97-AF65-F5344CB8AC3E}">
        <p14:creationId xmlns:p14="http://schemas.microsoft.com/office/powerpoint/2010/main" val="3274709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 Image">
    <p:spTree>
      <p:nvGrpSpPr>
        <p:cNvPr id="1" name=""/>
        <p:cNvGrpSpPr/>
        <p:nvPr/>
      </p:nvGrpSpPr>
      <p:grpSpPr>
        <a:xfrm>
          <a:off x="0" y="0"/>
          <a:ext cx="0" cy="0"/>
          <a:chOff x="0" y="0"/>
          <a:chExt cx="0" cy="0"/>
        </a:xfrm>
      </p:grpSpPr>
      <p:sp>
        <p:nvSpPr>
          <p:cNvPr id="9" name="Title 8"/>
          <p:cNvSpPr>
            <a:spLocks noGrp="1"/>
          </p:cNvSpPr>
          <p:nvPr>
            <p:ph type="title"/>
          </p:nvPr>
        </p:nvSpPr>
        <p:spPr>
          <a:xfrm>
            <a:off x="693413" y="2401294"/>
            <a:ext cx="10815415" cy="1606164"/>
          </a:xfrm>
          <a:effectLst>
            <a:glow rad="63500">
              <a:schemeClr val="accent1">
                <a:satMod val="175000"/>
                <a:alpha val="40000"/>
              </a:schemeClr>
            </a:glow>
            <a:outerShdw blurRad="50800" dist="38100" dir="5400000" algn="t" rotWithShape="0">
              <a:prstClr val="black">
                <a:alpha val="40000"/>
              </a:prstClr>
            </a:outerShdw>
            <a:softEdge rad="63500"/>
          </a:effectLst>
        </p:spPr>
        <p:txBody>
          <a:bodyPr/>
          <a:lstStyle>
            <a:lvl1pPr algn="ctr">
              <a:defRPr sz="7200">
                <a:solidFill>
                  <a:schemeClr val="bg1">
                    <a:lumMod val="95000"/>
                  </a:schemeClr>
                </a:solidFill>
              </a:defRPr>
            </a:lvl1pPr>
          </a:lstStyle>
          <a:p>
            <a:endParaRPr lang="cs-CZ" dirty="0"/>
          </a:p>
        </p:txBody>
      </p:sp>
      <p:sp>
        <p:nvSpPr>
          <p:cNvPr id="12" name="Picture Placeholder 11"/>
          <p:cNvSpPr>
            <a:spLocks noGrp="1"/>
          </p:cNvSpPr>
          <p:nvPr>
            <p:ph type="pic" sz="quarter" idx="11"/>
          </p:nvPr>
        </p:nvSpPr>
        <p:spPr>
          <a:xfrm>
            <a:off x="693413" y="0"/>
            <a:ext cx="1561087" cy="709301"/>
          </a:xfrm>
          <a:prstGeom prst="rect">
            <a:avLst/>
          </a:prstGeom>
        </p:spPr>
        <p:txBody>
          <a:bodyPr/>
          <a:lstStyle/>
          <a:p>
            <a:endParaRPr lang="cs-CZ" dirty="0"/>
          </a:p>
        </p:txBody>
      </p:sp>
      <p:sp>
        <p:nvSpPr>
          <p:cNvPr id="8" name="Picture Placeholder 7"/>
          <p:cNvSpPr>
            <a:spLocks noGrp="1"/>
          </p:cNvSpPr>
          <p:nvPr>
            <p:ph type="pic" sz="quarter" idx="10"/>
          </p:nvPr>
        </p:nvSpPr>
        <p:spPr>
          <a:xfrm>
            <a:off x="0" y="0"/>
            <a:ext cx="12192000" cy="6858000"/>
          </a:xfrm>
          <a:prstGeom prst="rect">
            <a:avLst/>
          </a:prstGeom>
        </p:spPr>
        <p:txBody>
          <a:bodyPr/>
          <a:lstStyle>
            <a:lvl1pPr marL="0" indent="0">
              <a:buNone/>
              <a:defRPr/>
            </a:lvl1pPr>
          </a:lstStyle>
          <a:p>
            <a:endParaRPr lang="cs-CZ" dirty="0"/>
          </a:p>
        </p:txBody>
      </p:sp>
    </p:spTree>
    <p:extLst>
      <p:ext uri="{BB962C8B-B14F-4D97-AF65-F5344CB8AC3E}">
        <p14:creationId xmlns:p14="http://schemas.microsoft.com/office/powerpoint/2010/main" val="832089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8996" y="1351847"/>
            <a:ext cx="10944516" cy="639278"/>
          </a:xfrm>
        </p:spPr>
        <p:txBody>
          <a:bodyPr/>
          <a:lstStyle>
            <a:lvl1pPr>
              <a:defRPr/>
            </a:lvl1pPr>
          </a:lstStyle>
          <a:p>
            <a:r>
              <a:rPr lang="cs-CZ" dirty="0"/>
              <a:t>Add title</a:t>
            </a:r>
          </a:p>
        </p:txBody>
      </p:sp>
      <p:sp>
        <p:nvSpPr>
          <p:cNvPr id="5" name="Text Placeholder 2"/>
          <p:cNvSpPr>
            <a:spLocks noGrp="1"/>
          </p:cNvSpPr>
          <p:nvPr>
            <p:ph idx="1" hasCustomPrompt="1"/>
          </p:nvPr>
        </p:nvSpPr>
        <p:spPr>
          <a:xfrm>
            <a:off x="618995" y="2168659"/>
            <a:ext cx="10944517" cy="4220847"/>
          </a:xfrm>
          <a:prstGeom prst="rect">
            <a:avLst/>
          </a:prstGeom>
        </p:spPr>
        <p:txBody>
          <a:bodyPr vert="horz" lIns="91440" tIns="45720" rIns="91440" bIns="45720" rtlCol="0">
            <a:normAutofit/>
          </a:bodyPr>
          <a:lstStyle>
            <a:lvl1pPr marL="0" marR="0" indent="0" algn="l" defTabSz="914400" rtl="0" eaLnBrk="1" fontAlgn="auto" latinLnBrk="0" hangingPunct="1">
              <a:lnSpc>
                <a:spcPct val="110000"/>
              </a:lnSpc>
              <a:spcBef>
                <a:spcPts val="0"/>
              </a:spcBef>
              <a:spcAft>
                <a:spcPts val="0"/>
              </a:spcAft>
              <a:buClr>
                <a:srgbClr val="F05B26"/>
              </a:buClr>
              <a:buSzPct val="100000"/>
              <a:buFont typeface="Arial" panose="020B0604020202020204" pitchFamily="34" charset="0"/>
              <a:buNone/>
              <a:tabLst/>
              <a:defRPr baseline="0"/>
            </a:lvl1pPr>
            <a:lvl5pPr>
              <a:buNone/>
              <a:defRPr/>
            </a:lvl5pPr>
          </a:lstStyle>
          <a:p>
            <a:pPr marL="0" marR="0" lvl="0" indent="0" algn="l" defTabSz="914400" rtl="0" eaLnBrk="1" fontAlgn="auto" latinLnBrk="0" hangingPunct="1">
              <a:lnSpc>
                <a:spcPct val="110000"/>
              </a:lnSpc>
              <a:spcBef>
                <a:spcPts val="0"/>
              </a:spcBef>
              <a:spcAft>
                <a:spcPts val="0"/>
              </a:spcAft>
              <a:buClr>
                <a:srgbClr val="F05B26"/>
              </a:buClr>
              <a:buSzPct val="100000"/>
              <a:buFont typeface="Arial" panose="020B0604020202020204" pitchFamily="34" charset="0"/>
              <a:buNone/>
              <a:tabLst/>
              <a:defRPr/>
            </a:pPr>
            <a:r>
              <a:rPr lang="cs-CZ" dirty="0"/>
              <a:t>Add text or object</a:t>
            </a:r>
          </a:p>
        </p:txBody>
      </p:sp>
      <p:sp>
        <p:nvSpPr>
          <p:cNvPr id="10" name="Text Placeholder 9"/>
          <p:cNvSpPr>
            <a:spLocks noGrp="1"/>
          </p:cNvSpPr>
          <p:nvPr>
            <p:ph type="body" sz="quarter" idx="10" hasCustomPrompt="1"/>
          </p:nvPr>
        </p:nvSpPr>
        <p:spPr>
          <a:xfrm>
            <a:off x="2328531" y="192598"/>
            <a:ext cx="9234982" cy="359196"/>
          </a:xfrm>
          <a:prstGeom prst="rect">
            <a:avLst/>
          </a:prstGeom>
        </p:spPr>
        <p:txBody>
          <a:bodyPr>
            <a:normAutofit/>
          </a:bodyPr>
          <a:lstStyle>
            <a:lvl1pPr>
              <a:buNone/>
              <a:defRPr sz="1600" baseline="0">
                <a:solidFill>
                  <a:srgbClr val="A3A2A2"/>
                </a:solidFill>
              </a:defRPr>
            </a:lvl1pPr>
          </a:lstStyle>
          <a:p>
            <a:pPr lvl="0"/>
            <a:r>
              <a:rPr lang="cs-CZ" dirty="0"/>
              <a:t>Add subtitle or chapter (optional)</a:t>
            </a:r>
            <a:endParaRPr lang="en-US" dirty="0"/>
          </a:p>
        </p:txBody>
      </p:sp>
    </p:spTree>
    <p:extLst>
      <p:ext uri="{BB962C8B-B14F-4D97-AF65-F5344CB8AC3E}">
        <p14:creationId xmlns:p14="http://schemas.microsoft.com/office/powerpoint/2010/main" val="1695438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Text Placeholder 2"/>
          <p:cNvSpPr>
            <a:spLocks noGrp="1"/>
          </p:cNvSpPr>
          <p:nvPr>
            <p:ph idx="1" hasCustomPrompt="1"/>
          </p:nvPr>
        </p:nvSpPr>
        <p:spPr>
          <a:xfrm>
            <a:off x="618995" y="1350236"/>
            <a:ext cx="10944517" cy="5039271"/>
          </a:xfrm>
          <a:prstGeom prst="rect">
            <a:avLst/>
          </a:prstGeom>
        </p:spPr>
        <p:txBody>
          <a:bodyPr vert="horz" lIns="91440" tIns="45720" rIns="91440" bIns="45720" rtlCol="0">
            <a:normAutofit/>
          </a:bodyPr>
          <a:lstStyle>
            <a:lvl1pPr marL="0" indent="0">
              <a:buNone/>
              <a:defRPr baseline="0"/>
            </a:lvl1pPr>
          </a:lstStyle>
          <a:p>
            <a:pPr lvl="0"/>
            <a:r>
              <a:rPr lang="cs-CZ" dirty="0"/>
              <a:t>Add text or object</a:t>
            </a:r>
            <a:r>
              <a:rPr lang="en-US" dirty="0"/>
              <a:t> (</a:t>
            </a:r>
            <a:r>
              <a:rPr lang="cs-CZ" dirty="0"/>
              <a:t>with</a:t>
            </a:r>
            <a:r>
              <a:rPr lang="en-US" dirty="0"/>
              <a:t> no </a:t>
            </a:r>
            <a:r>
              <a:rPr lang="cs-CZ" dirty="0"/>
              <a:t>title</a:t>
            </a:r>
            <a:r>
              <a:rPr lang="en-US" dirty="0"/>
              <a:t>)</a:t>
            </a:r>
            <a:endParaRPr lang="cs-CZ" dirty="0"/>
          </a:p>
        </p:txBody>
      </p:sp>
      <p:sp>
        <p:nvSpPr>
          <p:cNvPr id="10" name="Text Placeholder 9"/>
          <p:cNvSpPr>
            <a:spLocks noGrp="1"/>
          </p:cNvSpPr>
          <p:nvPr>
            <p:ph type="body" sz="quarter" idx="10" hasCustomPrompt="1"/>
          </p:nvPr>
        </p:nvSpPr>
        <p:spPr>
          <a:xfrm>
            <a:off x="2328531" y="192598"/>
            <a:ext cx="9234982" cy="359196"/>
          </a:xfrm>
          <a:prstGeom prst="rect">
            <a:avLst/>
          </a:prstGeom>
        </p:spPr>
        <p:txBody>
          <a:bodyPr>
            <a:normAutofit/>
          </a:bodyPr>
          <a:lstStyle>
            <a:lvl1pPr marL="0" marR="0" indent="0" algn="l" defTabSz="914400" rtl="0" eaLnBrk="1" fontAlgn="auto" latinLnBrk="0" hangingPunct="1">
              <a:lnSpc>
                <a:spcPct val="110000"/>
              </a:lnSpc>
              <a:spcBef>
                <a:spcPts val="0"/>
              </a:spcBef>
              <a:spcAft>
                <a:spcPts val="0"/>
              </a:spcAft>
              <a:buClr>
                <a:srgbClr val="F05B26"/>
              </a:buClr>
              <a:buSzTx/>
              <a:buFont typeface="Arial" panose="020B0604020202020204" pitchFamily="34" charset="0"/>
              <a:buNone/>
              <a:tabLst/>
              <a:defRPr sz="1600">
                <a:solidFill>
                  <a:srgbClr val="A3A2A2"/>
                </a:solidFill>
              </a:defRPr>
            </a:lvl1pPr>
          </a:lstStyle>
          <a:p>
            <a:pPr lvl="0"/>
            <a:r>
              <a:rPr lang="cs-CZ" dirty="0"/>
              <a:t>Add subtitle or chapter or title, e.g. for big image (optional)</a:t>
            </a:r>
            <a:endParaRPr lang="en-US" dirty="0"/>
          </a:p>
        </p:txBody>
      </p:sp>
    </p:spTree>
    <p:extLst>
      <p:ext uri="{BB962C8B-B14F-4D97-AF65-F5344CB8AC3E}">
        <p14:creationId xmlns:p14="http://schemas.microsoft.com/office/powerpoint/2010/main" val="1707273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2 text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8996" y="1351847"/>
            <a:ext cx="10944516" cy="639278"/>
          </a:xfrm>
        </p:spPr>
        <p:txBody>
          <a:bodyPr/>
          <a:lstStyle>
            <a:lvl1pPr>
              <a:defRPr/>
            </a:lvl1pPr>
          </a:lstStyle>
          <a:p>
            <a:r>
              <a:rPr lang="cs-CZ" dirty="0"/>
              <a:t>Add title</a:t>
            </a:r>
          </a:p>
        </p:txBody>
      </p:sp>
      <p:sp>
        <p:nvSpPr>
          <p:cNvPr id="5" name="Text Placeholder 2"/>
          <p:cNvSpPr>
            <a:spLocks noGrp="1"/>
          </p:cNvSpPr>
          <p:nvPr>
            <p:ph idx="1" hasCustomPrompt="1"/>
          </p:nvPr>
        </p:nvSpPr>
        <p:spPr>
          <a:xfrm>
            <a:off x="618995" y="2168659"/>
            <a:ext cx="5308839" cy="4220847"/>
          </a:xfrm>
          <a:prstGeom prst="rect">
            <a:avLst/>
          </a:prstGeom>
        </p:spPr>
        <p:txBody>
          <a:bodyPr vert="horz" lIns="91440" tIns="45720" rIns="91440" bIns="45720" rtlCol="0">
            <a:normAutofit/>
          </a:bodyPr>
          <a:lstStyle>
            <a:lvl1pPr marL="0" indent="0">
              <a:buNone/>
              <a:defRPr baseline="0"/>
            </a:lvl1pPr>
          </a:lstStyle>
          <a:p>
            <a:pPr lvl="0"/>
            <a:r>
              <a:rPr lang="cs-CZ" dirty="0"/>
              <a:t>Add text or object to the first column</a:t>
            </a:r>
          </a:p>
        </p:txBody>
      </p:sp>
      <p:sp>
        <p:nvSpPr>
          <p:cNvPr id="10" name="Text Placeholder 9"/>
          <p:cNvSpPr>
            <a:spLocks noGrp="1"/>
          </p:cNvSpPr>
          <p:nvPr>
            <p:ph type="body" sz="quarter" idx="10" hasCustomPrompt="1"/>
          </p:nvPr>
        </p:nvSpPr>
        <p:spPr>
          <a:xfrm>
            <a:off x="2328531" y="192598"/>
            <a:ext cx="9234982" cy="359196"/>
          </a:xfrm>
          <a:prstGeom prst="rect">
            <a:avLst/>
          </a:prstGeom>
        </p:spPr>
        <p:txBody>
          <a:bodyPr>
            <a:normAutofit/>
          </a:bodyPr>
          <a:lstStyle>
            <a:lvl1pPr marL="0" marR="0" indent="0" algn="l" defTabSz="914400" rtl="0" eaLnBrk="1" fontAlgn="auto" latinLnBrk="0" hangingPunct="1">
              <a:lnSpc>
                <a:spcPct val="110000"/>
              </a:lnSpc>
              <a:spcBef>
                <a:spcPts val="0"/>
              </a:spcBef>
              <a:spcAft>
                <a:spcPts val="0"/>
              </a:spcAft>
              <a:buClr>
                <a:srgbClr val="F05B26"/>
              </a:buClr>
              <a:buSzTx/>
              <a:buFont typeface="Arial" panose="020B0604020202020204" pitchFamily="34" charset="0"/>
              <a:buNone/>
              <a:tabLst/>
              <a:defRPr sz="1600">
                <a:solidFill>
                  <a:srgbClr val="A3A2A2"/>
                </a:solidFill>
              </a:defRPr>
            </a:lvl1pPr>
          </a:lstStyle>
          <a:p>
            <a:pPr lvl="0"/>
            <a:r>
              <a:rPr lang="cs-CZ" dirty="0"/>
              <a:t>Add subtitle or chapter (optional)</a:t>
            </a:r>
            <a:endParaRPr lang="en-US" dirty="0"/>
          </a:p>
        </p:txBody>
      </p:sp>
      <p:sp>
        <p:nvSpPr>
          <p:cNvPr id="8" name="Text Placeholder 2"/>
          <p:cNvSpPr>
            <a:spLocks noGrp="1"/>
          </p:cNvSpPr>
          <p:nvPr>
            <p:ph idx="11" hasCustomPrompt="1"/>
          </p:nvPr>
        </p:nvSpPr>
        <p:spPr>
          <a:xfrm>
            <a:off x="6254673" y="2168659"/>
            <a:ext cx="5308839" cy="4220847"/>
          </a:xfrm>
          <a:prstGeom prst="rect">
            <a:avLst/>
          </a:prstGeom>
        </p:spPr>
        <p:txBody>
          <a:bodyPr vert="horz" lIns="91440" tIns="45720" rIns="91440" bIns="45720" rtlCol="0">
            <a:normAutofit/>
          </a:bodyPr>
          <a:lstStyle>
            <a:lvl1pPr marL="0" indent="0">
              <a:buNone/>
              <a:defRPr baseline="0"/>
            </a:lvl1pPr>
          </a:lstStyle>
          <a:p>
            <a:pPr lvl="0"/>
            <a:r>
              <a:rPr lang="cs-CZ" dirty="0"/>
              <a:t>Add text or object to the second column</a:t>
            </a:r>
          </a:p>
        </p:txBody>
      </p:sp>
    </p:spTree>
    <p:extLst>
      <p:ext uri="{BB962C8B-B14F-4D97-AF65-F5344CB8AC3E}">
        <p14:creationId xmlns:p14="http://schemas.microsoft.com/office/powerpoint/2010/main" val="149501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text columns">
    <p:spTree>
      <p:nvGrpSpPr>
        <p:cNvPr id="1" name=""/>
        <p:cNvGrpSpPr/>
        <p:nvPr/>
      </p:nvGrpSpPr>
      <p:grpSpPr>
        <a:xfrm>
          <a:off x="0" y="0"/>
          <a:ext cx="0" cy="0"/>
          <a:chOff x="0" y="0"/>
          <a:chExt cx="0" cy="0"/>
        </a:xfrm>
      </p:grpSpPr>
      <p:sp>
        <p:nvSpPr>
          <p:cNvPr id="5" name="Text Placeholder 2"/>
          <p:cNvSpPr>
            <a:spLocks noGrp="1"/>
          </p:cNvSpPr>
          <p:nvPr>
            <p:ph idx="1" hasCustomPrompt="1"/>
          </p:nvPr>
        </p:nvSpPr>
        <p:spPr>
          <a:xfrm>
            <a:off x="618996" y="1350236"/>
            <a:ext cx="5288823" cy="5039271"/>
          </a:xfrm>
          <a:prstGeom prst="rect">
            <a:avLst/>
          </a:prstGeom>
        </p:spPr>
        <p:txBody>
          <a:bodyPr vert="horz" lIns="91440" tIns="45720" rIns="91440" bIns="45720" rtlCol="0">
            <a:normAutofit/>
          </a:bodyPr>
          <a:lstStyle>
            <a:lvl1pPr marL="0" marR="0" indent="0" algn="l" defTabSz="914400" rtl="0" eaLnBrk="1" fontAlgn="auto" latinLnBrk="0" hangingPunct="1">
              <a:lnSpc>
                <a:spcPct val="110000"/>
              </a:lnSpc>
              <a:spcBef>
                <a:spcPts val="0"/>
              </a:spcBef>
              <a:spcAft>
                <a:spcPts val="0"/>
              </a:spcAft>
              <a:buClr>
                <a:srgbClr val="F05B26"/>
              </a:buClr>
              <a:buSzTx/>
              <a:buFontTx/>
              <a:buNone/>
              <a:tabLst/>
              <a:defRPr baseline="0"/>
            </a:lvl1pPr>
          </a:lstStyle>
          <a:p>
            <a:pPr lvl="0"/>
            <a:r>
              <a:rPr lang="cs-CZ" dirty="0"/>
              <a:t>Add text or object to the first</a:t>
            </a:r>
            <a:r>
              <a:rPr lang="en-US" dirty="0"/>
              <a:t> (</a:t>
            </a:r>
            <a:r>
              <a:rPr lang="cs-CZ" dirty="0"/>
              <a:t>with</a:t>
            </a:r>
            <a:r>
              <a:rPr lang="en-US" dirty="0"/>
              <a:t> no </a:t>
            </a:r>
            <a:r>
              <a:rPr lang="cs-CZ" dirty="0"/>
              <a:t>title</a:t>
            </a:r>
            <a:r>
              <a:rPr lang="en-US" dirty="0"/>
              <a:t>)</a:t>
            </a:r>
            <a:endParaRPr lang="cs-CZ" dirty="0"/>
          </a:p>
          <a:p>
            <a:pPr lvl="0"/>
            <a:endParaRPr lang="cs-CZ" dirty="0"/>
          </a:p>
        </p:txBody>
      </p:sp>
      <p:sp>
        <p:nvSpPr>
          <p:cNvPr id="10" name="Text Placeholder 9"/>
          <p:cNvSpPr>
            <a:spLocks noGrp="1"/>
          </p:cNvSpPr>
          <p:nvPr>
            <p:ph type="body" sz="quarter" idx="10" hasCustomPrompt="1"/>
          </p:nvPr>
        </p:nvSpPr>
        <p:spPr>
          <a:xfrm>
            <a:off x="2328531" y="192598"/>
            <a:ext cx="9234982" cy="359196"/>
          </a:xfrm>
          <a:prstGeom prst="rect">
            <a:avLst/>
          </a:prstGeom>
        </p:spPr>
        <p:txBody>
          <a:bodyPr>
            <a:normAutofit/>
          </a:bodyPr>
          <a:lstStyle>
            <a:lvl1pPr marL="0" marR="0" indent="0" algn="l" defTabSz="914400" rtl="0" eaLnBrk="1" fontAlgn="auto" latinLnBrk="0" hangingPunct="1">
              <a:lnSpc>
                <a:spcPct val="110000"/>
              </a:lnSpc>
              <a:spcBef>
                <a:spcPts val="0"/>
              </a:spcBef>
              <a:spcAft>
                <a:spcPts val="0"/>
              </a:spcAft>
              <a:buClr>
                <a:srgbClr val="F05B26"/>
              </a:buClr>
              <a:buSzTx/>
              <a:buFont typeface="Arial" panose="020B0604020202020204" pitchFamily="34" charset="0"/>
              <a:buNone/>
              <a:tabLst/>
              <a:defRPr sz="1600" baseline="0">
                <a:solidFill>
                  <a:srgbClr val="A3A2A2"/>
                </a:solidFill>
              </a:defRPr>
            </a:lvl1pPr>
          </a:lstStyle>
          <a:p>
            <a:pPr lvl="0"/>
            <a:r>
              <a:rPr lang="cs-CZ" dirty="0"/>
              <a:t>Add subtitle or chapter or title, e.g. for big images (optional)</a:t>
            </a:r>
            <a:endParaRPr lang="en-US" dirty="0"/>
          </a:p>
        </p:txBody>
      </p:sp>
      <p:sp>
        <p:nvSpPr>
          <p:cNvPr id="7" name="Text Placeholder 2"/>
          <p:cNvSpPr>
            <a:spLocks noGrp="1"/>
          </p:cNvSpPr>
          <p:nvPr>
            <p:ph idx="11" hasCustomPrompt="1"/>
          </p:nvPr>
        </p:nvSpPr>
        <p:spPr>
          <a:xfrm>
            <a:off x="6274690" y="1350236"/>
            <a:ext cx="5288823" cy="5039271"/>
          </a:xfrm>
          <a:prstGeom prst="rect">
            <a:avLst/>
          </a:prstGeom>
        </p:spPr>
        <p:txBody>
          <a:bodyPr vert="horz" lIns="91440" tIns="45720" rIns="91440" bIns="45720" rtlCol="0">
            <a:normAutofit/>
          </a:bodyPr>
          <a:lstStyle>
            <a:lvl1pPr marL="0" marR="0" indent="0" algn="l" defTabSz="914400" rtl="0" eaLnBrk="1" fontAlgn="auto" latinLnBrk="0" hangingPunct="1">
              <a:lnSpc>
                <a:spcPct val="110000"/>
              </a:lnSpc>
              <a:spcBef>
                <a:spcPts val="0"/>
              </a:spcBef>
              <a:spcAft>
                <a:spcPts val="0"/>
              </a:spcAft>
              <a:buClr>
                <a:srgbClr val="F05B26"/>
              </a:buClr>
              <a:buSzTx/>
              <a:buFontTx/>
              <a:buNone/>
              <a:tabLst/>
              <a:defRPr baseline="0"/>
            </a:lvl1pPr>
          </a:lstStyle>
          <a:p>
            <a:pPr lvl="0"/>
            <a:r>
              <a:rPr lang="cs-CZ" dirty="0"/>
              <a:t>Add text or object to the second colum</a:t>
            </a:r>
            <a:r>
              <a:rPr lang="en-US" dirty="0"/>
              <a:t>n (</a:t>
            </a:r>
            <a:r>
              <a:rPr lang="cs-CZ" dirty="0"/>
              <a:t>with</a:t>
            </a:r>
            <a:r>
              <a:rPr lang="en-US" dirty="0"/>
              <a:t> no</a:t>
            </a:r>
            <a:r>
              <a:rPr lang="cs-CZ" dirty="0"/>
              <a:t> title</a:t>
            </a:r>
            <a:r>
              <a:rPr lang="en-US" dirty="0"/>
              <a:t>)</a:t>
            </a:r>
            <a:endParaRPr lang="cs-CZ" dirty="0"/>
          </a:p>
          <a:p>
            <a:pPr lvl="0"/>
            <a:endParaRPr lang="cs-CZ" dirty="0"/>
          </a:p>
        </p:txBody>
      </p:sp>
    </p:spTree>
    <p:extLst>
      <p:ext uri="{BB962C8B-B14F-4D97-AF65-F5344CB8AC3E}">
        <p14:creationId xmlns:p14="http://schemas.microsoft.com/office/powerpoint/2010/main" val="996761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text + picture">
    <p:spTree>
      <p:nvGrpSpPr>
        <p:cNvPr id="1" name=""/>
        <p:cNvGrpSpPr/>
        <p:nvPr/>
      </p:nvGrpSpPr>
      <p:grpSpPr>
        <a:xfrm>
          <a:off x="0" y="0"/>
          <a:ext cx="0" cy="0"/>
          <a:chOff x="0" y="0"/>
          <a:chExt cx="0" cy="0"/>
        </a:xfrm>
      </p:grpSpPr>
      <p:sp>
        <p:nvSpPr>
          <p:cNvPr id="14" name="Picture Placeholder 13"/>
          <p:cNvSpPr>
            <a:spLocks noGrp="1"/>
          </p:cNvSpPr>
          <p:nvPr>
            <p:ph type="pic" sz="quarter" idx="10" hasCustomPrompt="1"/>
          </p:nvPr>
        </p:nvSpPr>
        <p:spPr>
          <a:xfrm>
            <a:off x="8261405" y="0"/>
            <a:ext cx="3930595" cy="6858000"/>
          </a:xfrm>
          <a:prstGeom prst="rect">
            <a:avLst/>
          </a:prstGeom>
        </p:spPr>
        <p:txBody>
          <a:bodyPr/>
          <a:lstStyle>
            <a:lvl1pPr marL="0" indent="0">
              <a:buNone/>
              <a:defRPr baseline="0"/>
            </a:lvl1pPr>
          </a:lstStyle>
          <a:p>
            <a:r>
              <a:rPr lang="cs-CZ" dirty="0"/>
              <a:t>Add illustrative picture</a:t>
            </a:r>
            <a:r>
              <a:rPr lang="en-US" dirty="0"/>
              <a:t> </a:t>
            </a:r>
            <a:r>
              <a:rPr lang="cs-CZ" dirty="0"/>
              <a:t>(in case of informative picture, e.g. graph use different layout)</a:t>
            </a:r>
          </a:p>
        </p:txBody>
      </p:sp>
      <p:sp>
        <p:nvSpPr>
          <p:cNvPr id="11" name="Title 1"/>
          <p:cNvSpPr>
            <a:spLocks noGrp="1"/>
          </p:cNvSpPr>
          <p:nvPr>
            <p:ph type="title" hasCustomPrompt="1"/>
          </p:nvPr>
        </p:nvSpPr>
        <p:spPr>
          <a:xfrm>
            <a:off x="618997" y="1351847"/>
            <a:ext cx="7419218" cy="639278"/>
          </a:xfrm>
        </p:spPr>
        <p:txBody>
          <a:bodyPr/>
          <a:lstStyle>
            <a:lvl1pPr>
              <a:defRPr/>
            </a:lvl1pPr>
          </a:lstStyle>
          <a:p>
            <a:r>
              <a:rPr lang="cs-CZ" dirty="0"/>
              <a:t>Add title</a:t>
            </a:r>
          </a:p>
        </p:txBody>
      </p:sp>
      <p:sp>
        <p:nvSpPr>
          <p:cNvPr id="12" name="Text Placeholder 2"/>
          <p:cNvSpPr>
            <a:spLocks noGrp="1"/>
          </p:cNvSpPr>
          <p:nvPr>
            <p:ph idx="1" hasCustomPrompt="1"/>
          </p:nvPr>
        </p:nvSpPr>
        <p:spPr>
          <a:xfrm>
            <a:off x="618996" y="2168659"/>
            <a:ext cx="7419218" cy="4220847"/>
          </a:xfrm>
          <a:prstGeom prst="rect">
            <a:avLst/>
          </a:prstGeom>
        </p:spPr>
        <p:txBody>
          <a:bodyPr vert="horz" lIns="91440" tIns="45720" rIns="91440" bIns="45720" rtlCol="0">
            <a:normAutofit/>
          </a:bodyPr>
          <a:lstStyle>
            <a:lvl1pPr marL="0" indent="0">
              <a:buNone/>
              <a:defRPr/>
            </a:lvl1pPr>
          </a:lstStyle>
          <a:p>
            <a:pPr lvl="0"/>
            <a:r>
              <a:rPr lang="cs-CZ" dirty="0"/>
              <a:t>Add text or object</a:t>
            </a:r>
          </a:p>
        </p:txBody>
      </p:sp>
      <p:sp>
        <p:nvSpPr>
          <p:cNvPr id="7" name="Text Placeholder 9"/>
          <p:cNvSpPr>
            <a:spLocks noGrp="1"/>
          </p:cNvSpPr>
          <p:nvPr>
            <p:ph type="body" sz="quarter" idx="11" hasCustomPrompt="1"/>
          </p:nvPr>
        </p:nvSpPr>
        <p:spPr>
          <a:xfrm>
            <a:off x="2328531" y="192598"/>
            <a:ext cx="5709683" cy="359196"/>
          </a:xfrm>
          <a:prstGeom prst="rect">
            <a:avLst/>
          </a:prstGeom>
        </p:spPr>
        <p:txBody>
          <a:bodyPr>
            <a:normAutofit/>
          </a:bodyPr>
          <a:lstStyle>
            <a:lvl1pPr marL="0" marR="0" indent="0" algn="l" defTabSz="914400" rtl="0" eaLnBrk="1" fontAlgn="auto" latinLnBrk="0" hangingPunct="1">
              <a:lnSpc>
                <a:spcPct val="110000"/>
              </a:lnSpc>
              <a:spcBef>
                <a:spcPts val="0"/>
              </a:spcBef>
              <a:spcAft>
                <a:spcPts val="0"/>
              </a:spcAft>
              <a:buClr>
                <a:srgbClr val="F05B26"/>
              </a:buClr>
              <a:buSzTx/>
              <a:buFont typeface="Arial" panose="020B0604020202020204" pitchFamily="34" charset="0"/>
              <a:buNone/>
              <a:tabLst/>
              <a:defRPr sz="1600">
                <a:solidFill>
                  <a:srgbClr val="A3A2A2"/>
                </a:solidFill>
              </a:defRPr>
            </a:lvl1pPr>
          </a:lstStyle>
          <a:p>
            <a:pPr lvl="0"/>
            <a:r>
              <a:rPr lang="cs-CZ" dirty="0"/>
              <a:t>Add subtitle or chapter (optional)</a:t>
            </a:r>
            <a:endParaRPr lang="en-US" dirty="0"/>
          </a:p>
        </p:txBody>
      </p:sp>
    </p:spTree>
    <p:extLst>
      <p:ext uri="{BB962C8B-B14F-4D97-AF65-F5344CB8AC3E}">
        <p14:creationId xmlns:p14="http://schemas.microsoft.com/office/powerpoint/2010/main" val="4002328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picture">
    <p:spTree>
      <p:nvGrpSpPr>
        <p:cNvPr id="1" name=""/>
        <p:cNvGrpSpPr/>
        <p:nvPr/>
      </p:nvGrpSpPr>
      <p:grpSpPr>
        <a:xfrm>
          <a:off x="0" y="0"/>
          <a:ext cx="0" cy="0"/>
          <a:chOff x="0" y="0"/>
          <a:chExt cx="0" cy="0"/>
        </a:xfrm>
      </p:grpSpPr>
      <p:sp>
        <p:nvSpPr>
          <p:cNvPr id="14" name="Picture Placeholder 13"/>
          <p:cNvSpPr>
            <a:spLocks noGrp="1"/>
          </p:cNvSpPr>
          <p:nvPr>
            <p:ph type="pic" sz="quarter" idx="10" hasCustomPrompt="1"/>
          </p:nvPr>
        </p:nvSpPr>
        <p:spPr>
          <a:xfrm>
            <a:off x="8261405" y="0"/>
            <a:ext cx="3930595" cy="6858000"/>
          </a:xfrm>
          <a:prstGeom prst="rect">
            <a:avLst/>
          </a:prstGeom>
        </p:spPr>
        <p:txBody>
          <a:bodyPr/>
          <a:lstStyle>
            <a:lvl1pPr marL="0" marR="0" indent="0" algn="l" defTabSz="914400" rtl="0" eaLnBrk="1" fontAlgn="auto" latinLnBrk="0" hangingPunct="1">
              <a:lnSpc>
                <a:spcPct val="110000"/>
              </a:lnSpc>
              <a:spcBef>
                <a:spcPts val="0"/>
              </a:spcBef>
              <a:spcAft>
                <a:spcPts val="0"/>
              </a:spcAft>
              <a:buClr>
                <a:srgbClr val="F05B26"/>
              </a:buClr>
              <a:buSzTx/>
              <a:buFontTx/>
              <a:buNone/>
              <a:tabLst/>
              <a:defRPr baseline="0"/>
            </a:lvl1pPr>
          </a:lstStyle>
          <a:p>
            <a:r>
              <a:rPr lang="cs-CZ" dirty="0"/>
              <a:t>Add illustrative picture</a:t>
            </a:r>
            <a:r>
              <a:rPr lang="en-US" dirty="0"/>
              <a:t> </a:t>
            </a:r>
            <a:r>
              <a:rPr lang="cs-CZ" dirty="0"/>
              <a:t>(in case of informative picture, e.g. graph use different layout)</a:t>
            </a:r>
          </a:p>
        </p:txBody>
      </p:sp>
      <p:sp>
        <p:nvSpPr>
          <p:cNvPr id="12" name="Text Placeholder 2"/>
          <p:cNvSpPr>
            <a:spLocks noGrp="1"/>
          </p:cNvSpPr>
          <p:nvPr>
            <p:ph idx="1" hasCustomPrompt="1"/>
          </p:nvPr>
        </p:nvSpPr>
        <p:spPr>
          <a:xfrm>
            <a:off x="618996" y="1351847"/>
            <a:ext cx="7419218" cy="5037659"/>
          </a:xfrm>
          <a:prstGeom prst="rect">
            <a:avLst/>
          </a:prstGeom>
        </p:spPr>
        <p:txBody>
          <a:bodyPr vert="horz" lIns="91440" tIns="45720" rIns="91440" bIns="45720" rtlCol="0">
            <a:normAutofit/>
          </a:bodyPr>
          <a:lstStyle>
            <a:lvl1pPr marL="0" marR="0" indent="0" algn="l" defTabSz="914400" rtl="0" eaLnBrk="1" fontAlgn="auto" latinLnBrk="0" hangingPunct="1">
              <a:lnSpc>
                <a:spcPct val="110000"/>
              </a:lnSpc>
              <a:spcBef>
                <a:spcPts val="0"/>
              </a:spcBef>
              <a:spcAft>
                <a:spcPts val="0"/>
              </a:spcAft>
              <a:buClr>
                <a:srgbClr val="F05B26"/>
              </a:buClr>
              <a:buSzTx/>
              <a:buFontTx/>
              <a:buNone/>
              <a:tabLst/>
              <a:defRPr baseline="0"/>
            </a:lvl1pPr>
          </a:lstStyle>
          <a:p>
            <a:pPr lvl="0"/>
            <a:r>
              <a:rPr lang="cs-CZ" dirty="0"/>
              <a:t>Add text or objec</a:t>
            </a:r>
            <a:r>
              <a:rPr lang="en-US" dirty="0"/>
              <a:t>t (</a:t>
            </a:r>
            <a:r>
              <a:rPr lang="cs-CZ" dirty="0"/>
              <a:t>with</a:t>
            </a:r>
            <a:r>
              <a:rPr lang="en-US" dirty="0"/>
              <a:t> no</a:t>
            </a:r>
            <a:r>
              <a:rPr lang="cs-CZ" dirty="0"/>
              <a:t> title</a:t>
            </a:r>
            <a:r>
              <a:rPr lang="en-US" dirty="0"/>
              <a:t>)</a:t>
            </a:r>
            <a:endParaRPr lang="cs-CZ" dirty="0"/>
          </a:p>
          <a:p>
            <a:pPr lvl="0"/>
            <a:endParaRPr lang="en-US" dirty="0"/>
          </a:p>
        </p:txBody>
      </p:sp>
      <p:sp>
        <p:nvSpPr>
          <p:cNvPr id="7" name="Text Placeholder 9"/>
          <p:cNvSpPr>
            <a:spLocks noGrp="1"/>
          </p:cNvSpPr>
          <p:nvPr>
            <p:ph type="body" sz="quarter" idx="11" hasCustomPrompt="1"/>
          </p:nvPr>
        </p:nvSpPr>
        <p:spPr>
          <a:xfrm>
            <a:off x="2328531" y="192598"/>
            <a:ext cx="5709683" cy="359196"/>
          </a:xfrm>
          <a:prstGeom prst="rect">
            <a:avLst/>
          </a:prstGeom>
        </p:spPr>
        <p:txBody>
          <a:bodyPr>
            <a:normAutofit/>
          </a:bodyPr>
          <a:lstStyle>
            <a:lvl1pPr marL="0" marR="0" indent="0" algn="l" defTabSz="914400" rtl="0" eaLnBrk="1" fontAlgn="auto" latinLnBrk="0" hangingPunct="1">
              <a:lnSpc>
                <a:spcPct val="110000"/>
              </a:lnSpc>
              <a:spcBef>
                <a:spcPts val="0"/>
              </a:spcBef>
              <a:spcAft>
                <a:spcPts val="0"/>
              </a:spcAft>
              <a:buClr>
                <a:srgbClr val="F05B26"/>
              </a:buClr>
              <a:buSzTx/>
              <a:buFont typeface="Arial" panose="020B0604020202020204" pitchFamily="34" charset="0"/>
              <a:buNone/>
              <a:tabLst/>
              <a:defRPr sz="1600">
                <a:solidFill>
                  <a:srgbClr val="A3A2A2"/>
                </a:solidFill>
              </a:defRPr>
            </a:lvl1pPr>
          </a:lstStyle>
          <a:p>
            <a:pPr lvl="0"/>
            <a:r>
              <a:rPr lang="cs-CZ" dirty="0"/>
              <a:t>Add subtitle or chapter or title, e.g. for big image (optional)</a:t>
            </a:r>
            <a:endParaRPr lang="en-US" dirty="0"/>
          </a:p>
        </p:txBody>
      </p:sp>
    </p:spTree>
    <p:extLst>
      <p:ext uri="{BB962C8B-B14F-4D97-AF65-F5344CB8AC3E}">
        <p14:creationId xmlns:p14="http://schemas.microsoft.com/office/powerpoint/2010/main" val="3334721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2 text columns + picture">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8261404" y="0"/>
            <a:ext cx="3930595" cy="6858000"/>
          </a:xfrm>
          <a:prstGeom prst="rect">
            <a:avLst/>
          </a:prstGeom>
        </p:spPr>
        <p:txBody>
          <a:bodyPr/>
          <a:lstStyle>
            <a:lvl1pPr marL="0" marR="0" indent="0" algn="l" defTabSz="914400" rtl="0" eaLnBrk="1" fontAlgn="auto" latinLnBrk="0" hangingPunct="1">
              <a:lnSpc>
                <a:spcPct val="110000"/>
              </a:lnSpc>
              <a:spcBef>
                <a:spcPts val="0"/>
              </a:spcBef>
              <a:spcAft>
                <a:spcPts val="0"/>
              </a:spcAft>
              <a:buClr>
                <a:srgbClr val="F05B26"/>
              </a:buClr>
              <a:buSzTx/>
              <a:buFontTx/>
              <a:buNone/>
              <a:tabLst/>
              <a:defRPr baseline="0"/>
            </a:lvl1pPr>
          </a:lstStyle>
          <a:p>
            <a:r>
              <a:rPr lang="cs-CZ" dirty="0"/>
              <a:t>Add illustrative picture</a:t>
            </a:r>
            <a:r>
              <a:rPr lang="en-US" dirty="0"/>
              <a:t> </a:t>
            </a:r>
            <a:r>
              <a:rPr lang="cs-CZ" dirty="0"/>
              <a:t>(in case of informative picture, e.g. graph use different layout)</a:t>
            </a:r>
          </a:p>
          <a:p>
            <a:endParaRPr lang="cs-CZ" dirty="0"/>
          </a:p>
        </p:txBody>
      </p:sp>
      <p:sp>
        <p:nvSpPr>
          <p:cNvPr id="11" name="Title 1"/>
          <p:cNvSpPr>
            <a:spLocks noGrp="1"/>
          </p:cNvSpPr>
          <p:nvPr>
            <p:ph type="title" hasCustomPrompt="1"/>
          </p:nvPr>
        </p:nvSpPr>
        <p:spPr>
          <a:xfrm>
            <a:off x="618996" y="1351847"/>
            <a:ext cx="7397861" cy="639278"/>
          </a:xfrm>
        </p:spPr>
        <p:txBody>
          <a:bodyPr/>
          <a:lstStyle>
            <a:lvl1pPr>
              <a:defRPr/>
            </a:lvl1pPr>
          </a:lstStyle>
          <a:p>
            <a:r>
              <a:rPr lang="cs-CZ" dirty="0"/>
              <a:t>Add title</a:t>
            </a:r>
          </a:p>
        </p:txBody>
      </p:sp>
      <p:sp>
        <p:nvSpPr>
          <p:cNvPr id="12" name="Text Placeholder 2"/>
          <p:cNvSpPr>
            <a:spLocks noGrp="1"/>
          </p:cNvSpPr>
          <p:nvPr>
            <p:ph idx="1" hasCustomPrompt="1"/>
          </p:nvPr>
        </p:nvSpPr>
        <p:spPr>
          <a:xfrm>
            <a:off x="618997" y="2168659"/>
            <a:ext cx="3551368" cy="4220847"/>
          </a:xfrm>
          <a:prstGeom prst="rect">
            <a:avLst/>
          </a:prstGeom>
        </p:spPr>
        <p:txBody>
          <a:bodyPr vert="horz" lIns="91440" tIns="45720" rIns="91440" bIns="45720" rtlCol="0">
            <a:normAutofit/>
          </a:bodyPr>
          <a:lstStyle>
            <a:lvl1pPr marL="0" indent="0">
              <a:buNone/>
              <a:defRPr baseline="0"/>
            </a:lvl1pPr>
          </a:lstStyle>
          <a:p>
            <a:pPr lvl="0"/>
            <a:r>
              <a:rPr lang="cs-CZ" dirty="0"/>
              <a:t>Add text or object to the first column</a:t>
            </a:r>
          </a:p>
        </p:txBody>
      </p:sp>
      <p:sp>
        <p:nvSpPr>
          <p:cNvPr id="13" name="Text Placeholder 2"/>
          <p:cNvSpPr>
            <a:spLocks noGrp="1"/>
          </p:cNvSpPr>
          <p:nvPr>
            <p:ph idx="13" hasCustomPrompt="1"/>
          </p:nvPr>
        </p:nvSpPr>
        <p:spPr>
          <a:xfrm>
            <a:off x="4465489" y="2168658"/>
            <a:ext cx="3551368" cy="4220847"/>
          </a:xfrm>
          <a:prstGeom prst="rect">
            <a:avLst/>
          </a:prstGeom>
        </p:spPr>
        <p:txBody>
          <a:bodyPr vert="horz" lIns="91440" tIns="45720" rIns="91440" bIns="45720" rtlCol="0">
            <a:normAutofit/>
          </a:bodyPr>
          <a:lstStyle>
            <a:lvl1pPr marL="0" indent="0">
              <a:buNone/>
              <a:defRPr/>
            </a:lvl1pPr>
          </a:lstStyle>
          <a:p>
            <a:pPr lvl="0"/>
            <a:r>
              <a:rPr lang="cs-CZ" dirty="0"/>
              <a:t>Add text or object to the second column</a:t>
            </a:r>
          </a:p>
        </p:txBody>
      </p:sp>
      <p:sp>
        <p:nvSpPr>
          <p:cNvPr id="9" name="Text Placeholder 9"/>
          <p:cNvSpPr>
            <a:spLocks noGrp="1"/>
          </p:cNvSpPr>
          <p:nvPr>
            <p:ph type="body" sz="quarter" idx="10" hasCustomPrompt="1"/>
          </p:nvPr>
        </p:nvSpPr>
        <p:spPr>
          <a:xfrm>
            <a:off x="2328531" y="192598"/>
            <a:ext cx="5688326" cy="359196"/>
          </a:xfrm>
          <a:prstGeom prst="rect">
            <a:avLst/>
          </a:prstGeom>
        </p:spPr>
        <p:txBody>
          <a:bodyPr>
            <a:normAutofit/>
          </a:bodyPr>
          <a:lstStyle>
            <a:lvl1pPr marL="0" marR="0" indent="0" algn="l" defTabSz="914400" rtl="0" eaLnBrk="1" fontAlgn="auto" latinLnBrk="0" hangingPunct="1">
              <a:lnSpc>
                <a:spcPct val="110000"/>
              </a:lnSpc>
              <a:spcBef>
                <a:spcPts val="0"/>
              </a:spcBef>
              <a:spcAft>
                <a:spcPts val="0"/>
              </a:spcAft>
              <a:buClr>
                <a:srgbClr val="F05B26"/>
              </a:buClr>
              <a:buSzTx/>
              <a:buFont typeface="Arial" panose="020B0604020202020204" pitchFamily="34" charset="0"/>
              <a:buNone/>
              <a:tabLst/>
              <a:defRPr sz="1600">
                <a:solidFill>
                  <a:srgbClr val="A3A2A2"/>
                </a:solidFill>
              </a:defRPr>
            </a:lvl1pPr>
          </a:lstStyle>
          <a:p>
            <a:pPr lvl="0"/>
            <a:r>
              <a:rPr lang="cs-CZ" dirty="0"/>
              <a:t>Add subtitle or chapter (optional)</a:t>
            </a:r>
            <a:endParaRPr lang="en-US" dirty="0"/>
          </a:p>
        </p:txBody>
      </p:sp>
    </p:spTree>
    <p:extLst>
      <p:ext uri="{BB962C8B-B14F-4D97-AF65-F5344CB8AC3E}">
        <p14:creationId xmlns:p14="http://schemas.microsoft.com/office/powerpoint/2010/main" val="1536232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text columns + picture">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8261404" y="0"/>
            <a:ext cx="3930595" cy="6858000"/>
          </a:xfrm>
          <a:prstGeom prst="rect">
            <a:avLst/>
          </a:prstGeom>
        </p:spPr>
        <p:txBody>
          <a:bodyPr/>
          <a:lstStyle>
            <a:lvl1pPr marL="0" marR="0" indent="0" algn="l" defTabSz="914400" rtl="0" eaLnBrk="1" fontAlgn="auto" latinLnBrk="0" hangingPunct="1">
              <a:lnSpc>
                <a:spcPct val="110000"/>
              </a:lnSpc>
              <a:spcBef>
                <a:spcPts val="0"/>
              </a:spcBef>
              <a:spcAft>
                <a:spcPts val="0"/>
              </a:spcAft>
              <a:buClr>
                <a:srgbClr val="F05B26"/>
              </a:buClr>
              <a:buSzTx/>
              <a:buFontTx/>
              <a:buNone/>
              <a:tabLst/>
              <a:defRPr baseline="0"/>
            </a:lvl1pPr>
          </a:lstStyle>
          <a:p>
            <a:r>
              <a:rPr lang="cs-CZ" dirty="0"/>
              <a:t>Add illustrative picture</a:t>
            </a:r>
            <a:r>
              <a:rPr lang="en-US" dirty="0"/>
              <a:t> </a:t>
            </a:r>
            <a:r>
              <a:rPr lang="cs-CZ" dirty="0"/>
              <a:t>(in case of informative picture, e.g. graph use different layout)</a:t>
            </a:r>
          </a:p>
          <a:p>
            <a:endParaRPr lang="cs-CZ" dirty="0"/>
          </a:p>
        </p:txBody>
      </p:sp>
      <p:sp>
        <p:nvSpPr>
          <p:cNvPr id="12" name="Text Placeholder 2"/>
          <p:cNvSpPr>
            <a:spLocks noGrp="1"/>
          </p:cNvSpPr>
          <p:nvPr>
            <p:ph idx="1" hasCustomPrompt="1"/>
          </p:nvPr>
        </p:nvSpPr>
        <p:spPr>
          <a:xfrm>
            <a:off x="618997" y="1351847"/>
            <a:ext cx="3551368" cy="5037659"/>
          </a:xfrm>
          <a:prstGeom prst="rect">
            <a:avLst/>
          </a:prstGeom>
        </p:spPr>
        <p:txBody>
          <a:bodyPr vert="horz" lIns="91440" tIns="45720" rIns="91440" bIns="45720" rtlCol="0">
            <a:normAutofit/>
          </a:bodyPr>
          <a:lstStyle>
            <a:lvl1pPr marL="0" marR="0" indent="0" algn="l" defTabSz="914400" rtl="0" eaLnBrk="1" fontAlgn="auto" latinLnBrk="0" hangingPunct="1">
              <a:lnSpc>
                <a:spcPct val="110000"/>
              </a:lnSpc>
              <a:spcBef>
                <a:spcPts val="0"/>
              </a:spcBef>
              <a:spcAft>
                <a:spcPts val="0"/>
              </a:spcAft>
              <a:buClr>
                <a:srgbClr val="F05B26"/>
              </a:buClr>
              <a:buSzTx/>
              <a:buFontTx/>
              <a:buNone/>
              <a:tabLst/>
              <a:defRPr baseline="0"/>
            </a:lvl1pPr>
          </a:lstStyle>
          <a:p>
            <a:pPr lvl="0"/>
            <a:r>
              <a:rPr lang="cs-CZ" dirty="0"/>
              <a:t>Add text or object to the first colum</a:t>
            </a:r>
            <a:r>
              <a:rPr lang="en-US" dirty="0"/>
              <a:t>n (</a:t>
            </a:r>
            <a:r>
              <a:rPr lang="cs-CZ" dirty="0"/>
              <a:t>with</a:t>
            </a:r>
            <a:r>
              <a:rPr lang="en-US" dirty="0"/>
              <a:t> no</a:t>
            </a:r>
            <a:r>
              <a:rPr lang="cs-CZ" dirty="0"/>
              <a:t> title</a:t>
            </a:r>
            <a:r>
              <a:rPr lang="en-US" dirty="0"/>
              <a:t>)</a:t>
            </a:r>
            <a:endParaRPr lang="cs-CZ" dirty="0"/>
          </a:p>
          <a:p>
            <a:pPr lvl="0"/>
            <a:endParaRPr lang="cs-CZ" dirty="0"/>
          </a:p>
        </p:txBody>
      </p:sp>
      <p:sp>
        <p:nvSpPr>
          <p:cNvPr id="13" name="Text Placeholder 2"/>
          <p:cNvSpPr>
            <a:spLocks noGrp="1"/>
          </p:cNvSpPr>
          <p:nvPr>
            <p:ph idx="13" hasCustomPrompt="1"/>
          </p:nvPr>
        </p:nvSpPr>
        <p:spPr>
          <a:xfrm>
            <a:off x="4465489" y="1351848"/>
            <a:ext cx="3551368" cy="5037658"/>
          </a:xfrm>
          <a:prstGeom prst="rect">
            <a:avLst/>
          </a:prstGeom>
        </p:spPr>
        <p:txBody>
          <a:bodyPr vert="horz" lIns="91440" tIns="45720" rIns="91440" bIns="45720" rtlCol="0">
            <a:normAutofit/>
          </a:bodyPr>
          <a:lstStyle>
            <a:lvl1pPr marL="0" marR="0" indent="0" algn="l" defTabSz="914400" rtl="0" eaLnBrk="1" fontAlgn="auto" latinLnBrk="0" hangingPunct="1">
              <a:lnSpc>
                <a:spcPct val="110000"/>
              </a:lnSpc>
              <a:spcBef>
                <a:spcPts val="0"/>
              </a:spcBef>
              <a:spcAft>
                <a:spcPts val="0"/>
              </a:spcAft>
              <a:buClr>
                <a:srgbClr val="F05B26"/>
              </a:buClr>
              <a:buSzTx/>
              <a:buFontTx/>
              <a:buNone/>
              <a:tabLst/>
              <a:defRPr baseline="0"/>
            </a:lvl1pPr>
          </a:lstStyle>
          <a:p>
            <a:pPr lvl="0"/>
            <a:r>
              <a:rPr lang="cs-CZ" dirty="0"/>
              <a:t>Add text or object to the second column</a:t>
            </a:r>
            <a:r>
              <a:rPr lang="en-US" dirty="0"/>
              <a:t> (</a:t>
            </a:r>
            <a:r>
              <a:rPr lang="cs-CZ" dirty="0"/>
              <a:t>with</a:t>
            </a:r>
            <a:r>
              <a:rPr lang="en-US" dirty="0"/>
              <a:t> no</a:t>
            </a:r>
            <a:r>
              <a:rPr lang="cs-CZ" dirty="0"/>
              <a:t> title</a:t>
            </a:r>
            <a:r>
              <a:rPr lang="en-US" dirty="0"/>
              <a:t>)</a:t>
            </a:r>
            <a:endParaRPr lang="cs-CZ" dirty="0"/>
          </a:p>
          <a:p>
            <a:pPr lvl="0"/>
            <a:endParaRPr lang="cs-CZ" dirty="0"/>
          </a:p>
        </p:txBody>
      </p:sp>
      <p:sp>
        <p:nvSpPr>
          <p:cNvPr id="9" name="Text Placeholder 9"/>
          <p:cNvSpPr>
            <a:spLocks noGrp="1"/>
          </p:cNvSpPr>
          <p:nvPr>
            <p:ph type="body" sz="quarter" idx="10" hasCustomPrompt="1"/>
          </p:nvPr>
        </p:nvSpPr>
        <p:spPr>
          <a:xfrm>
            <a:off x="2328531" y="192598"/>
            <a:ext cx="5688326" cy="359196"/>
          </a:xfrm>
          <a:prstGeom prst="rect">
            <a:avLst/>
          </a:prstGeom>
        </p:spPr>
        <p:txBody>
          <a:bodyPr>
            <a:normAutofit/>
          </a:bodyPr>
          <a:lstStyle>
            <a:lvl1pPr marL="0" marR="0" indent="0" algn="l" defTabSz="914400" rtl="0" eaLnBrk="1" fontAlgn="auto" latinLnBrk="0" hangingPunct="1">
              <a:lnSpc>
                <a:spcPct val="110000"/>
              </a:lnSpc>
              <a:spcBef>
                <a:spcPts val="0"/>
              </a:spcBef>
              <a:spcAft>
                <a:spcPts val="0"/>
              </a:spcAft>
              <a:buClr>
                <a:srgbClr val="F05B26"/>
              </a:buClr>
              <a:buSzTx/>
              <a:buFont typeface="Arial" panose="020B0604020202020204" pitchFamily="34" charset="0"/>
              <a:buNone/>
              <a:tabLst/>
              <a:defRPr sz="1600">
                <a:solidFill>
                  <a:srgbClr val="A3A2A2"/>
                </a:solidFill>
              </a:defRPr>
            </a:lvl1pPr>
          </a:lstStyle>
          <a:p>
            <a:pPr lvl="0"/>
            <a:r>
              <a:rPr lang="cs-CZ" dirty="0"/>
              <a:t>Add subtitle or chapter or title, e.g. for big images (optional)</a:t>
            </a:r>
            <a:endParaRPr lang="en-US" dirty="0"/>
          </a:p>
        </p:txBody>
      </p:sp>
    </p:spTree>
    <p:extLst>
      <p:ext uri="{BB962C8B-B14F-4D97-AF65-F5344CB8AC3E}">
        <p14:creationId xmlns:p14="http://schemas.microsoft.com/office/powerpoint/2010/main" val="2887497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8996" y="1352826"/>
            <a:ext cx="10944516" cy="639278"/>
          </a:xfrm>
          <a:prstGeom prst="rect">
            <a:avLst/>
          </a:prstGeom>
        </p:spPr>
        <p:txBody>
          <a:bodyPr vert="horz" lIns="91440" tIns="45720" rIns="91440" bIns="45720" rtlCol="0" anchor="ctr">
            <a:noAutofit/>
          </a:bodyPr>
          <a:lstStyle/>
          <a:p>
            <a:r>
              <a:rPr lang="cs-CZ" dirty="0"/>
              <a:t>Add title</a:t>
            </a:r>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93426" y="0"/>
            <a:ext cx="1560461" cy="709301"/>
          </a:xfrm>
          <a:prstGeom prst="rect">
            <a:avLst/>
          </a:prstGeom>
        </p:spPr>
      </p:pic>
      <p:sp>
        <p:nvSpPr>
          <p:cNvPr id="4" name="Text Placeholder 3"/>
          <p:cNvSpPr>
            <a:spLocks noGrp="1"/>
          </p:cNvSpPr>
          <p:nvPr>
            <p:ph type="body" idx="1"/>
          </p:nvPr>
        </p:nvSpPr>
        <p:spPr>
          <a:xfrm>
            <a:off x="618996" y="2168659"/>
            <a:ext cx="10944516" cy="41276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Tree>
    <p:extLst>
      <p:ext uri="{BB962C8B-B14F-4D97-AF65-F5344CB8AC3E}">
        <p14:creationId xmlns:p14="http://schemas.microsoft.com/office/powerpoint/2010/main" val="20307254"/>
      </p:ext>
    </p:extLst>
  </p:cSld>
  <p:clrMap bg1="lt1" tx1="dk1" bg2="lt2" tx2="dk2" accent1="accent1" accent2="accent2" accent3="accent3" accent4="accent4" accent5="accent5" accent6="accent6" hlink="hlink" folHlink="folHlink"/>
  <p:sldLayoutIdLst>
    <p:sldLayoutId id="2147483653" r:id="rId1"/>
    <p:sldLayoutId id="2147483651" r:id="rId2"/>
    <p:sldLayoutId id="2147483654" r:id="rId3"/>
    <p:sldLayoutId id="2147483655" r:id="rId4"/>
    <p:sldLayoutId id="2147483656" r:id="rId5"/>
    <p:sldLayoutId id="2147483650" r:id="rId6"/>
    <p:sldLayoutId id="2147483657" r:id="rId7"/>
    <p:sldLayoutId id="2147483652" r:id="rId8"/>
    <p:sldLayoutId id="2147483658" r:id="rId9"/>
    <p:sldLayoutId id="2147483659" r:id="rId10"/>
    <p:sldLayoutId id="2147483649" r:id="rId11"/>
  </p:sldLayoutIdLst>
  <p:hf sldNum="0" hdr="0" dt="0"/>
  <p:txStyles>
    <p:titleStyle>
      <a:lvl1pPr algn="l" defTabSz="914400" rtl="0" eaLnBrk="1" latinLnBrk="0" hangingPunct="1">
        <a:lnSpc>
          <a:spcPct val="90000"/>
        </a:lnSpc>
        <a:spcBef>
          <a:spcPct val="0"/>
        </a:spcBef>
        <a:buNone/>
        <a:defRPr sz="4400" b="1" kern="1200">
          <a:solidFill>
            <a:srgbClr val="F05B26"/>
          </a:solidFill>
          <a:latin typeface="+mj-lt"/>
          <a:ea typeface="+mj-ea"/>
          <a:cs typeface="+mj-cs"/>
        </a:defRPr>
      </a:lvl1pPr>
    </p:titleStyle>
    <p:bodyStyle>
      <a:lvl1pPr marL="342900" marR="0" indent="-342900" algn="l" defTabSz="914400" rtl="0" eaLnBrk="1" fontAlgn="auto" latinLnBrk="0" hangingPunct="1">
        <a:lnSpc>
          <a:spcPct val="110000"/>
        </a:lnSpc>
        <a:spcBef>
          <a:spcPts val="0"/>
        </a:spcBef>
        <a:spcAft>
          <a:spcPts val="0"/>
        </a:spcAft>
        <a:buClr>
          <a:srgbClr val="F05B26"/>
        </a:buClr>
        <a:buSzPct val="100000"/>
        <a:buFont typeface="Wingdings" panose="05000000000000000000" pitchFamily="2" charset="2"/>
        <a:buChar char="§"/>
        <a:tabLst/>
        <a:defRPr sz="2000" kern="1200" baseline="0">
          <a:solidFill>
            <a:srgbClr val="262524"/>
          </a:solidFill>
          <a:latin typeface="+mn-lt"/>
          <a:ea typeface="+mn-ea"/>
          <a:cs typeface="+mn-cs"/>
        </a:defRPr>
      </a:lvl1pPr>
      <a:lvl2pPr marL="642938" indent="-285750" algn="l" defTabSz="914400" rtl="0" eaLnBrk="1" latinLnBrk="0" hangingPunct="1">
        <a:lnSpc>
          <a:spcPct val="90000"/>
        </a:lnSpc>
        <a:spcBef>
          <a:spcPts val="500"/>
        </a:spcBef>
        <a:buClr>
          <a:srgbClr val="F05B26"/>
        </a:buClr>
        <a:buSzPct val="100000"/>
        <a:buFont typeface="Wingdings" panose="05000000000000000000" pitchFamily="2" charset="2"/>
        <a:buChar char="§"/>
        <a:defRPr sz="1800" kern="1200" baseline="0">
          <a:solidFill>
            <a:schemeClr val="tx1"/>
          </a:solidFill>
          <a:latin typeface="+mn-lt"/>
          <a:ea typeface="+mn-ea"/>
          <a:cs typeface="+mn-cs"/>
        </a:defRPr>
      </a:lvl2pPr>
      <a:lvl3pPr marL="1365250" indent="-285750" algn="l" defTabSz="914400" rtl="0" eaLnBrk="1" latinLnBrk="0" hangingPunct="1">
        <a:lnSpc>
          <a:spcPct val="90000"/>
        </a:lnSpc>
        <a:spcBef>
          <a:spcPts val="500"/>
        </a:spcBef>
        <a:buClr>
          <a:srgbClr val="F05B26"/>
        </a:buClr>
        <a:buSzPct val="100000"/>
        <a:buFont typeface="Wingdings" panose="05000000000000000000" pitchFamily="2" charset="2"/>
        <a:buChar char="§"/>
        <a:defRPr sz="1400" kern="1200" baseline="0">
          <a:solidFill>
            <a:schemeClr val="tx1"/>
          </a:solidFill>
          <a:latin typeface="+mn-lt"/>
          <a:ea typeface="+mn-ea"/>
          <a:cs typeface="+mn-cs"/>
        </a:defRPr>
      </a:lvl3pPr>
      <a:lvl4pPr marL="2000250" indent="-285750" algn="l" defTabSz="914400" rtl="0" eaLnBrk="1" latinLnBrk="0" hangingPunct="1">
        <a:lnSpc>
          <a:spcPct val="90000"/>
        </a:lnSpc>
        <a:spcBef>
          <a:spcPts val="500"/>
        </a:spcBef>
        <a:buClr>
          <a:srgbClr val="F05B26"/>
        </a:buClr>
        <a:buSzPct val="100000"/>
        <a:buFont typeface="Wingdings" panose="05000000000000000000" pitchFamily="2" charset="2"/>
        <a:buChar char="§"/>
        <a:defRPr sz="1400" kern="1200">
          <a:solidFill>
            <a:schemeClr val="tx1"/>
          </a:solidFill>
          <a:latin typeface="+mn-lt"/>
          <a:ea typeface="+mn-ea"/>
          <a:cs typeface="+mn-cs"/>
        </a:defRPr>
      </a:lvl4pPr>
      <a:lvl5pPr marL="2457450" indent="-285750" algn="l" defTabSz="914400" rtl="0" eaLnBrk="1" latinLnBrk="0" hangingPunct="1">
        <a:lnSpc>
          <a:spcPct val="90000"/>
        </a:lnSpc>
        <a:spcBef>
          <a:spcPts val="500"/>
        </a:spcBef>
        <a:buClr>
          <a:srgbClr val="F05B26"/>
        </a:buClr>
        <a:buSzPct val="100000"/>
        <a:buFont typeface="Wingdings" panose="05000000000000000000" pitchFamily="2" charset="2"/>
        <a:buChar char="§"/>
        <a:defRPr sz="1400" kern="1200" baseline="0">
          <a:solidFill>
            <a:schemeClr val="tx1"/>
          </a:solidFill>
          <a:latin typeface="+mn-lt"/>
          <a:ea typeface="+mn-ea"/>
          <a:cs typeface="+mn-cs"/>
        </a:defRPr>
      </a:lvl5pPr>
      <a:lvl6pPr marL="2514600" indent="0" algn="l" defTabSz="914400" rtl="0" eaLnBrk="1" latinLnBrk="0" hangingPunct="1">
        <a:lnSpc>
          <a:spcPct val="90000"/>
        </a:lnSpc>
        <a:spcBef>
          <a:spcPts val="500"/>
        </a:spcBef>
        <a:buClr>
          <a:schemeClr val="accent2"/>
        </a:buClr>
        <a:buFont typeface="Wingdings" panose="05000000000000000000" pitchFamily="2" charset="2"/>
        <a:buChar char="§"/>
        <a:defRPr sz="1200" kern="1200">
          <a:solidFill>
            <a:schemeClr val="tx1"/>
          </a:solidFill>
          <a:latin typeface="+mn-lt"/>
          <a:ea typeface="+mn-ea"/>
          <a:cs typeface="+mn-cs"/>
        </a:defRPr>
      </a:lvl6pPr>
      <a:lvl7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babeljs.i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facebook.github.io/react/docs/introducing-jsx.html" TargetMode="Externa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ebpack.js.org/concept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docs.npmjs.com/getting-started/what-is-npm"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eslint.org/docs/user-guide/getting-started"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survivejs.com/webpack/building/source-map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ebpack.js.org/configuration/devtoo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github.com/webpack-contrib/uglifyjs-webpack-plugi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github.com/facebookincubator/create-react-ap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youtube.com/watch?v=BMUiFMZr7vk&amp;list=PL0zVEGEvSaeEd9hlmCXrk5yUyqUag-n84"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kangax.github.io/compat-table/es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s6-features.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egghead.io/courses/learn-es6-ecmascript-201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hackernoon.com/how-it-feels-to-learn-javascript-in-2016-d3a717dd577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PV247</a:t>
            </a:r>
            <a:endParaRPr lang="sk-SK" dirty="0"/>
          </a:p>
        </p:txBody>
      </p:sp>
      <p:sp>
        <p:nvSpPr>
          <p:cNvPr id="3" name="Content Placeholder 2"/>
          <p:cNvSpPr>
            <a:spLocks noGrp="1"/>
          </p:cNvSpPr>
          <p:nvPr>
            <p:ph idx="1"/>
          </p:nvPr>
        </p:nvSpPr>
        <p:spPr/>
        <p:txBody>
          <a:bodyPr/>
          <a:lstStyle/>
          <a:p>
            <a:endParaRPr lang="sk-SK" dirty="0"/>
          </a:p>
        </p:txBody>
      </p:sp>
    </p:spTree>
    <p:extLst>
      <p:ext uri="{BB962C8B-B14F-4D97-AF65-F5344CB8AC3E}">
        <p14:creationId xmlns:p14="http://schemas.microsoft.com/office/powerpoint/2010/main" val="624489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lnSpcReduction="10000"/>
          </a:bodyPr>
          <a:lstStyle/>
          <a:p>
            <a:r>
              <a:rPr lang="en-US" dirty="0"/>
              <a:t>PV247</a:t>
            </a:r>
            <a:endParaRPr lang="cs-CZ" dirty="0"/>
          </a:p>
        </p:txBody>
      </p:sp>
      <p:pic>
        <p:nvPicPr>
          <p:cNvPr id="5" name="Picture 12" descr="https://raw.githubusercontent.com/babel/logo/master/babe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335" y="3153496"/>
            <a:ext cx="3679825" cy="16714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28335" y="5710132"/>
            <a:ext cx="1954574" cy="369332"/>
          </a:xfrm>
          <a:prstGeom prst="rect">
            <a:avLst/>
          </a:prstGeom>
        </p:spPr>
        <p:txBody>
          <a:bodyPr wrap="none">
            <a:spAutoFit/>
          </a:bodyPr>
          <a:lstStyle/>
          <a:p>
            <a:r>
              <a:rPr lang="sk-SK" dirty="0">
                <a:hlinkClick r:id="rId4"/>
              </a:rPr>
              <a:t>https://babeljs.io</a:t>
            </a:r>
            <a:r>
              <a:rPr lang="en-US" dirty="0"/>
              <a:t> </a:t>
            </a:r>
            <a:endParaRPr lang="sk-SK" dirty="0"/>
          </a:p>
        </p:txBody>
      </p:sp>
    </p:spTree>
    <p:extLst>
      <p:ext uri="{BB962C8B-B14F-4D97-AF65-F5344CB8AC3E}">
        <p14:creationId xmlns:p14="http://schemas.microsoft.com/office/powerpoint/2010/main" val="431757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lnSpcReduction="10000"/>
          </a:bodyPr>
          <a:lstStyle/>
          <a:p>
            <a:r>
              <a:rPr lang="en-US" dirty="0"/>
              <a:t>React</a:t>
            </a:r>
            <a:endParaRPr lang="cs-CZ" dirty="0"/>
          </a:p>
        </p:txBody>
      </p:sp>
      <p:pic>
        <p:nvPicPr>
          <p:cNvPr id="8" name="Picture 7"/>
          <p:cNvPicPr>
            <a:picLocks noChangeAspect="1"/>
          </p:cNvPicPr>
          <p:nvPr/>
        </p:nvPicPr>
        <p:blipFill>
          <a:blip r:embed="rId3"/>
          <a:stretch>
            <a:fillRect/>
          </a:stretch>
        </p:blipFill>
        <p:spPr>
          <a:xfrm>
            <a:off x="-458114" y="0"/>
            <a:ext cx="13108229" cy="7230484"/>
          </a:xfrm>
          <a:prstGeom prst="rect">
            <a:avLst/>
          </a:prstGeom>
        </p:spPr>
      </p:pic>
    </p:spTree>
    <p:extLst>
      <p:ext uri="{BB962C8B-B14F-4D97-AF65-F5344CB8AC3E}">
        <p14:creationId xmlns:p14="http://schemas.microsoft.com/office/powerpoint/2010/main" val="1605789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lnSpcReduction="10000"/>
          </a:bodyPr>
          <a:lstStyle/>
          <a:p>
            <a:r>
              <a:rPr lang="en-US" dirty="0"/>
              <a:t>React</a:t>
            </a:r>
            <a:endParaRPr lang="cs-CZ" dirty="0"/>
          </a:p>
        </p:txBody>
      </p:sp>
      <p:pic>
        <p:nvPicPr>
          <p:cNvPr id="5" name="Picture 4" descr="https://cdn-images-1.medium.com/max/760/1*G6rj2IevhkL3hxDWdFX9c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283" y="1527029"/>
            <a:ext cx="2524125" cy="10129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4985015" y="2197429"/>
            <a:ext cx="3991532" cy="3810532"/>
          </a:xfrm>
          <a:prstGeom prst="rect">
            <a:avLst/>
          </a:prstGeom>
        </p:spPr>
      </p:pic>
      <p:sp>
        <p:nvSpPr>
          <p:cNvPr id="2" name="Rectangle 1"/>
          <p:cNvSpPr/>
          <p:nvPr/>
        </p:nvSpPr>
        <p:spPr>
          <a:xfrm>
            <a:off x="1166313" y="6090275"/>
            <a:ext cx="6122189" cy="646331"/>
          </a:xfrm>
          <a:prstGeom prst="rect">
            <a:avLst/>
          </a:prstGeom>
        </p:spPr>
        <p:txBody>
          <a:bodyPr wrap="none">
            <a:spAutoFit/>
          </a:bodyPr>
          <a:lstStyle/>
          <a:p>
            <a:r>
              <a:rPr lang="sk-SK" dirty="0">
                <a:hlinkClick r:id="rId5"/>
              </a:rPr>
              <a:t>https://facebook.github.io/react/docs/introducing-jsx.html</a:t>
            </a:r>
            <a:endParaRPr lang="en-US" dirty="0"/>
          </a:p>
          <a:p>
            <a:endParaRPr lang="sk-SK" dirty="0"/>
          </a:p>
        </p:txBody>
      </p:sp>
    </p:spTree>
    <p:extLst>
      <p:ext uri="{BB962C8B-B14F-4D97-AF65-F5344CB8AC3E}">
        <p14:creationId xmlns:p14="http://schemas.microsoft.com/office/powerpoint/2010/main" val="3190136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lnSpcReduction="10000"/>
          </a:bodyPr>
          <a:lstStyle/>
          <a:p>
            <a:r>
              <a:rPr lang="en-US" dirty="0"/>
              <a:t>PV247</a:t>
            </a:r>
            <a:endParaRPr lang="cs-CZ" dirty="0"/>
          </a:p>
        </p:txBody>
      </p:sp>
      <p:sp>
        <p:nvSpPr>
          <p:cNvPr id="5" name="TextBox 4"/>
          <p:cNvSpPr txBox="1"/>
          <p:nvPr/>
        </p:nvSpPr>
        <p:spPr>
          <a:xfrm>
            <a:off x="422814" y="938517"/>
            <a:ext cx="2161169" cy="369332"/>
          </a:xfrm>
          <a:prstGeom prst="rect">
            <a:avLst/>
          </a:prstGeom>
          <a:noFill/>
        </p:spPr>
        <p:txBody>
          <a:bodyPr wrap="none" rtlCol="0">
            <a:spAutoFit/>
          </a:bodyPr>
          <a:lstStyle/>
          <a:p>
            <a:r>
              <a:rPr lang="cs-CZ" b="1" dirty="0" err="1"/>
              <a:t>CommonJS</a:t>
            </a:r>
            <a:r>
              <a:rPr lang="en-US" b="1" dirty="0"/>
              <a:t> (Node.js)</a:t>
            </a:r>
            <a:endParaRPr lang="en-US" dirty="0"/>
          </a:p>
        </p:txBody>
      </p:sp>
      <p:pic>
        <p:nvPicPr>
          <p:cNvPr id="6" name="Picture 5"/>
          <p:cNvPicPr>
            <a:picLocks noChangeAspect="1"/>
          </p:cNvPicPr>
          <p:nvPr/>
        </p:nvPicPr>
        <p:blipFill>
          <a:blip r:embed="rId3"/>
          <a:stretch>
            <a:fillRect/>
          </a:stretch>
        </p:blipFill>
        <p:spPr>
          <a:xfrm>
            <a:off x="422814" y="1725181"/>
            <a:ext cx="2126235" cy="2759458"/>
          </a:xfrm>
          <a:prstGeom prst="rect">
            <a:avLst/>
          </a:prstGeom>
        </p:spPr>
      </p:pic>
      <p:pic>
        <p:nvPicPr>
          <p:cNvPr id="7" name="Picture 6"/>
          <p:cNvPicPr>
            <a:picLocks noChangeAspect="1"/>
          </p:cNvPicPr>
          <p:nvPr/>
        </p:nvPicPr>
        <p:blipFill>
          <a:blip r:embed="rId4"/>
          <a:stretch>
            <a:fillRect/>
          </a:stretch>
        </p:blipFill>
        <p:spPr>
          <a:xfrm>
            <a:off x="422814" y="4901970"/>
            <a:ext cx="3811836" cy="1454070"/>
          </a:xfrm>
          <a:prstGeom prst="rect">
            <a:avLst/>
          </a:prstGeom>
        </p:spPr>
      </p:pic>
      <p:sp>
        <p:nvSpPr>
          <p:cNvPr id="8" name="TextBox 7"/>
          <p:cNvSpPr txBox="1"/>
          <p:nvPr/>
        </p:nvSpPr>
        <p:spPr>
          <a:xfrm>
            <a:off x="4406747" y="932558"/>
            <a:ext cx="1659493" cy="369332"/>
          </a:xfrm>
          <a:prstGeom prst="rect">
            <a:avLst/>
          </a:prstGeom>
          <a:noFill/>
        </p:spPr>
        <p:txBody>
          <a:bodyPr wrap="none" rtlCol="0">
            <a:spAutoFit/>
          </a:bodyPr>
          <a:lstStyle/>
          <a:p>
            <a:r>
              <a:rPr lang="cs-CZ" b="1" dirty="0"/>
              <a:t>AMD</a:t>
            </a:r>
            <a:r>
              <a:rPr lang="en-US" b="1" dirty="0"/>
              <a:t> (Browser)</a:t>
            </a:r>
            <a:endParaRPr lang="cs-CZ" b="1" dirty="0"/>
          </a:p>
        </p:txBody>
      </p:sp>
      <p:pic>
        <p:nvPicPr>
          <p:cNvPr id="9" name="Picture 8"/>
          <p:cNvPicPr>
            <a:picLocks noChangeAspect="1"/>
          </p:cNvPicPr>
          <p:nvPr/>
        </p:nvPicPr>
        <p:blipFill>
          <a:blip r:embed="rId5"/>
          <a:stretch>
            <a:fillRect/>
          </a:stretch>
        </p:blipFill>
        <p:spPr>
          <a:xfrm>
            <a:off x="4406747" y="4901970"/>
            <a:ext cx="6129337" cy="781677"/>
          </a:xfrm>
          <a:prstGeom prst="rect">
            <a:avLst/>
          </a:prstGeom>
        </p:spPr>
      </p:pic>
      <p:pic>
        <p:nvPicPr>
          <p:cNvPr id="10" name="Picture 9"/>
          <p:cNvPicPr>
            <a:picLocks noChangeAspect="1"/>
          </p:cNvPicPr>
          <p:nvPr/>
        </p:nvPicPr>
        <p:blipFill>
          <a:blip r:embed="rId6"/>
          <a:stretch>
            <a:fillRect/>
          </a:stretch>
        </p:blipFill>
        <p:spPr>
          <a:xfrm>
            <a:off x="4406747" y="1739952"/>
            <a:ext cx="2233266" cy="2504597"/>
          </a:xfrm>
          <a:prstGeom prst="rect">
            <a:avLst/>
          </a:prstGeom>
        </p:spPr>
      </p:pic>
      <p:sp>
        <p:nvSpPr>
          <p:cNvPr id="11" name="Rectangle 10"/>
          <p:cNvSpPr/>
          <p:nvPr/>
        </p:nvSpPr>
        <p:spPr>
          <a:xfrm>
            <a:off x="7533778" y="932558"/>
            <a:ext cx="710451" cy="369332"/>
          </a:xfrm>
          <a:prstGeom prst="rect">
            <a:avLst/>
          </a:prstGeom>
        </p:spPr>
        <p:txBody>
          <a:bodyPr wrap="none">
            <a:spAutoFit/>
          </a:bodyPr>
          <a:lstStyle/>
          <a:p>
            <a:r>
              <a:rPr lang="cs-CZ" b="1" i="0" dirty="0">
                <a:effectLst/>
                <a:latin typeface="medium-content-sans-serif-font"/>
              </a:rPr>
              <a:t>UMD</a:t>
            </a:r>
          </a:p>
        </p:txBody>
      </p:sp>
      <p:pic>
        <p:nvPicPr>
          <p:cNvPr id="12" name="Picture 11"/>
          <p:cNvPicPr>
            <a:picLocks noChangeAspect="1"/>
          </p:cNvPicPr>
          <p:nvPr/>
        </p:nvPicPr>
        <p:blipFill>
          <a:blip r:embed="rId7"/>
          <a:stretch>
            <a:fillRect/>
          </a:stretch>
        </p:blipFill>
        <p:spPr>
          <a:xfrm>
            <a:off x="7533778" y="1682654"/>
            <a:ext cx="4787456" cy="2786867"/>
          </a:xfrm>
          <a:prstGeom prst="rect">
            <a:avLst/>
          </a:prstGeom>
        </p:spPr>
      </p:pic>
    </p:spTree>
    <p:extLst>
      <p:ext uri="{BB962C8B-B14F-4D97-AF65-F5344CB8AC3E}">
        <p14:creationId xmlns:p14="http://schemas.microsoft.com/office/powerpoint/2010/main" val="2498540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lnSpcReduction="10000"/>
          </a:bodyPr>
          <a:lstStyle/>
          <a:p>
            <a:r>
              <a:rPr lang="en-US" dirty="0"/>
              <a:t>PV247</a:t>
            </a:r>
            <a:endParaRPr lang="cs-CZ" dirty="0"/>
          </a:p>
        </p:txBody>
      </p:sp>
      <p:pic>
        <p:nvPicPr>
          <p:cNvPr id="5" name="Picture 2" descr="modules with dependencies ---webpack---&gt; static asse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9764" y="1050882"/>
            <a:ext cx="9512472" cy="47562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39764" y="5807118"/>
            <a:ext cx="3594702" cy="369332"/>
          </a:xfrm>
          <a:prstGeom prst="rect">
            <a:avLst/>
          </a:prstGeom>
        </p:spPr>
        <p:txBody>
          <a:bodyPr wrap="none">
            <a:spAutoFit/>
          </a:bodyPr>
          <a:lstStyle/>
          <a:p>
            <a:r>
              <a:rPr lang="sk-SK" dirty="0">
                <a:hlinkClick r:id="rId4"/>
              </a:rPr>
              <a:t>https://webpack.js.org/concepts/</a:t>
            </a:r>
            <a:r>
              <a:rPr lang="en-US" dirty="0"/>
              <a:t> </a:t>
            </a:r>
            <a:endParaRPr lang="sk-SK" dirty="0"/>
          </a:p>
        </p:txBody>
      </p:sp>
    </p:spTree>
    <p:extLst>
      <p:ext uri="{BB962C8B-B14F-4D97-AF65-F5344CB8AC3E}">
        <p14:creationId xmlns:p14="http://schemas.microsoft.com/office/powerpoint/2010/main" val="1574601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lnSpcReduction="10000"/>
          </a:bodyPr>
          <a:lstStyle/>
          <a:p>
            <a:r>
              <a:rPr lang="en-US" dirty="0"/>
              <a:t>PV247</a:t>
            </a:r>
            <a:endParaRPr lang="cs-CZ" dirty="0"/>
          </a:p>
        </p:txBody>
      </p:sp>
      <p:pic>
        <p:nvPicPr>
          <p:cNvPr id="5" name="Picture 2" descr="http://abdelraoof.com/img/nodejs/node-repl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620" y="2976992"/>
            <a:ext cx="443865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qph.ec.quoracdn.net/main-qimg-437e91ee2b145b6ae72be5ef9d041303?convert_to_webp=tr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5962" y="1168418"/>
            <a:ext cx="3403600" cy="18302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198870" y="3930470"/>
            <a:ext cx="1817783" cy="923330"/>
          </a:xfrm>
          <a:prstGeom prst="rect">
            <a:avLst/>
          </a:prstGeom>
          <a:noFill/>
        </p:spPr>
        <p:txBody>
          <a:bodyPr wrap="square" rtlCol="0">
            <a:spAutoFit/>
          </a:bodyPr>
          <a:lstStyle/>
          <a:p>
            <a:pPr marL="285750" indent="-285750">
              <a:buFont typeface="Arial" panose="020B0604020202020204" pitchFamily="34" charset="0"/>
              <a:buChar char="•"/>
            </a:pPr>
            <a:r>
              <a:rPr lang="en-US" dirty="0" err="1">
                <a:solidFill>
                  <a:schemeClr val="bg2">
                    <a:lumMod val="75000"/>
                  </a:schemeClr>
                </a:solidFill>
              </a:rPr>
              <a:t>npm</a:t>
            </a:r>
            <a:r>
              <a:rPr lang="en-US" dirty="0">
                <a:solidFill>
                  <a:schemeClr val="bg2">
                    <a:lumMod val="75000"/>
                  </a:schemeClr>
                </a:solidFill>
              </a:rPr>
              <a:t> </a:t>
            </a:r>
            <a:r>
              <a:rPr lang="en-US" dirty="0" err="1">
                <a:solidFill>
                  <a:schemeClr val="bg2">
                    <a:lumMod val="50000"/>
                  </a:schemeClr>
                </a:solidFill>
              </a:rPr>
              <a:t>init</a:t>
            </a:r>
            <a:endParaRPr lang="en-US" dirty="0">
              <a:solidFill>
                <a:schemeClr val="bg2">
                  <a:lumMod val="50000"/>
                </a:schemeClr>
              </a:solidFill>
            </a:endParaRPr>
          </a:p>
          <a:p>
            <a:pPr marL="285750" indent="-285750">
              <a:buFont typeface="Arial" panose="020B0604020202020204" pitchFamily="34" charset="0"/>
              <a:buChar char="•"/>
            </a:pPr>
            <a:r>
              <a:rPr lang="en-US" dirty="0" err="1">
                <a:solidFill>
                  <a:schemeClr val="bg2">
                    <a:lumMod val="75000"/>
                  </a:schemeClr>
                </a:solidFill>
              </a:rPr>
              <a:t>npm</a:t>
            </a:r>
            <a:r>
              <a:rPr lang="en-US" dirty="0">
                <a:solidFill>
                  <a:schemeClr val="bg2">
                    <a:lumMod val="75000"/>
                  </a:schemeClr>
                </a:solidFill>
              </a:rPr>
              <a:t> </a:t>
            </a:r>
            <a:r>
              <a:rPr lang="en-US" dirty="0">
                <a:solidFill>
                  <a:schemeClr val="bg2">
                    <a:lumMod val="50000"/>
                  </a:schemeClr>
                </a:solidFill>
              </a:rPr>
              <a:t>install</a:t>
            </a:r>
          </a:p>
          <a:p>
            <a:pPr marL="285750" indent="-285750">
              <a:buFont typeface="Arial" panose="020B0604020202020204" pitchFamily="34" charset="0"/>
              <a:buChar char="•"/>
            </a:pPr>
            <a:r>
              <a:rPr lang="en-US" dirty="0" err="1">
                <a:solidFill>
                  <a:schemeClr val="bg2">
                    <a:lumMod val="75000"/>
                  </a:schemeClr>
                </a:solidFill>
              </a:rPr>
              <a:t>npm</a:t>
            </a:r>
            <a:r>
              <a:rPr lang="en-US" dirty="0">
                <a:solidFill>
                  <a:schemeClr val="bg2">
                    <a:lumMod val="75000"/>
                  </a:schemeClr>
                </a:solidFill>
              </a:rPr>
              <a:t> </a:t>
            </a:r>
            <a:r>
              <a:rPr lang="en-US" dirty="0">
                <a:solidFill>
                  <a:schemeClr val="bg2">
                    <a:lumMod val="50000"/>
                  </a:schemeClr>
                </a:solidFill>
              </a:rPr>
              <a:t>run</a:t>
            </a:r>
            <a:r>
              <a:rPr lang="en-US" dirty="0">
                <a:solidFill>
                  <a:schemeClr val="bg2">
                    <a:lumMod val="75000"/>
                  </a:schemeClr>
                </a:solidFill>
              </a:rPr>
              <a:t> …</a:t>
            </a:r>
            <a:endParaRPr lang="cs-CZ" dirty="0">
              <a:solidFill>
                <a:schemeClr val="bg2">
                  <a:lumMod val="75000"/>
                </a:schemeClr>
              </a:solidFill>
            </a:endParaRPr>
          </a:p>
        </p:txBody>
      </p:sp>
      <p:pic>
        <p:nvPicPr>
          <p:cNvPr id="8" name="Picture 8" descr="https://www.clever-cloud.com/blog/img/medias/np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8930" y="1168418"/>
            <a:ext cx="1863381" cy="7266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23858" y="5901673"/>
            <a:ext cx="5650971" cy="369332"/>
          </a:xfrm>
          <a:prstGeom prst="rect">
            <a:avLst/>
          </a:prstGeom>
        </p:spPr>
        <p:txBody>
          <a:bodyPr wrap="none">
            <a:spAutoFit/>
          </a:bodyPr>
          <a:lstStyle/>
          <a:p>
            <a:r>
              <a:rPr lang="sk-SK" dirty="0">
                <a:hlinkClick r:id="rId6"/>
              </a:rPr>
              <a:t>https://docs.npmjs.com/getting-started/what-is-npm</a:t>
            </a:r>
            <a:r>
              <a:rPr lang="en-US" dirty="0"/>
              <a:t> </a:t>
            </a:r>
          </a:p>
        </p:txBody>
      </p:sp>
    </p:spTree>
    <p:extLst>
      <p:ext uri="{BB962C8B-B14F-4D97-AF65-F5344CB8AC3E}">
        <p14:creationId xmlns:p14="http://schemas.microsoft.com/office/powerpoint/2010/main" val="2119219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normAutofit lnSpcReduction="10000"/>
          </a:bodyPr>
          <a:lstStyle/>
          <a:p>
            <a:r>
              <a:rPr lang="en-US" dirty="0"/>
              <a:t>PV247</a:t>
            </a:r>
            <a:endParaRPr lang="sk-SK" dirty="0"/>
          </a:p>
        </p:txBody>
      </p:sp>
      <p:pic>
        <p:nvPicPr>
          <p:cNvPr id="7" name="Content Placeholder 6" descr="Výsledok vyhľadávania obrázkov pre dopyt eslin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86060" y="1395751"/>
            <a:ext cx="4381500" cy="18669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486060" y="3262651"/>
            <a:ext cx="6096000" cy="923330"/>
          </a:xfrm>
          <a:prstGeom prst="rect">
            <a:avLst/>
          </a:prstGeom>
        </p:spPr>
        <p:txBody>
          <a:bodyPr>
            <a:spAutoFit/>
          </a:bodyPr>
          <a:lstStyle/>
          <a:p>
            <a:r>
              <a:rPr lang="en-US" dirty="0"/>
              <a:t>tool for identifying and reporting on patterns found in ECMAScript/JavaScript code, with the goal of making code more consistent and avoiding bugs. </a:t>
            </a:r>
            <a:endParaRPr lang="sk-SK" dirty="0"/>
          </a:p>
        </p:txBody>
      </p:sp>
      <p:sp>
        <p:nvSpPr>
          <p:cNvPr id="10" name="Rectangle 9"/>
          <p:cNvSpPr/>
          <p:nvPr/>
        </p:nvSpPr>
        <p:spPr>
          <a:xfrm>
            <a:off x="1486060" y="5788842"/>
            <a:ext cx="5223161" cy="369332"/>
          </a:xfrm>
          <a:prstGeom prst="rect">
            <a:avLst/>
          </a:prstGeom>
        </p:spPr>
        <p:txBody>
          <a:bodyPr wrap="none">
            <a:spAutoFit/>
          </a:bodyPr>
          <a:lstStyle/>
          <a:p>
            <a:r>
              <a:rPr lang="sk-SK" dirty="0">
                <a:hlinkClick r:id="rId4"/>
              </a:rPr>
              <a:t>http://eslint.org/docs/user-guide/getting-started</a:t>
            </a:r>
            <a:r>
              <a:rPr lang="en-US" dirty="0"/>
              <a:t> </a:t>
            </a:r>
            <a:endParaRPr lang="sk-SK" dirty="0"/>
          </a:p>
        </p:txBody>
      </p:sp>
    </p:spTree>
    <p:extLst>
      <p:ext uri="{BB962C8B-B14F-4D97-AF65-F5344CB8AC3E}">
        <p14:creationId xmlns:p14="http://schemas.microsoft.com/office/powerpoint/2010/main" val="765501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Debug</a:t>
            </a:r>
            <a:endParaRPr lang="sk-SK" dirty="0"/>
          </a:p>
        </p:txBody>
      </p:sp>
      <p:sp>
        <p:nvSpPr>
          <p:cNvPr id="5" name="Content Placeholder 4"/>
          <p:cNvSpPr>
            <a:spLocks noGrp="1"/>
          </p:cNvSpPr>
          <p:nvPr>
            <p:ph idx="1"/>
          </p:nvPr>
        </p:nvSpPr>
        <p:spPr/>
        <p:txBody>
          <a:bodyPr>
            <a:normAutofit fontScale="85000" lnSpcReduction="20000"/>
          </a:bodyPr>
          <a:lstStyle/>
          <a:p>
            <a:r>
              <a:rPr lang="en-US" dirty="0"/>
              <a:t>When debugging in a browser, how to tell where the original code is?</a:t>
            </a:r>
          </a:p>
          <a:p>
            <a:endParaRPr lang="en-US" dirty="0"/>
          </a:p>
          <a:p>
            <a:pPr marL="342900" indent="-342900">
              <a:buFont typeface="Arial" panose="020B0604020202020204" pitchFamily="34" charset="0"/>
              <a:buChar char="•"/>
            </a:pPr>
            <a:r>
              <a:rPr lang="en-US" dirty="0"/>
              <a:t>Source maps</a:t>
            </a:r>
          </a:p>
          <a:p>
            <a:pPr marL="985838" lvl="1" indent="-342900">
              <a:buFont typeface="Arial" panose="020B0604020202020204" pitchFamily="34" charset="0"/>
              <a:buChar char="•"/>
            </a:pPr>
            <a:r>
              <a:rPr lang="en-US" dirty="0"/>
              <a:t>Mapping between the original and the transformed source code.</a:t>
            </a:r>
          </a:p>
          <a:p>
            <a:pPr marL="985838" lvl="1" indent="-342900">
              <a:buFont typeface="Arial" panose="020B0604020202020204" pitchFamily="34" charset="0"/>
              <a:buChar char="•"/>
            </a:pPr>
            <a:r>
              <a:rPr lang="en-US" dirty="0"/>
              <a:t>Inline </a:t>
            </a:r>
          </a:p>
          <a:p>
            <a:pPr marL="1708150" lvl="2" indent="-342900">
              <a:buFont typeface="Arial" panose="020B0604020202020204" pitchFamily="34" charset="0"/>
              <a:buChar char="•"/>
            </a:pPr>
            <a:r>
              <a:rPr lang="en-US" dirty="0"/>
              <a:t>Add the mapping data directly to the generated files.</a:t>
            </a:r>
          </a:p>
          <a:p>
            <a:pPr marL="1708150" lvl="2" indent="-342900">
              <a:buFont typeface="Arial" panose="020B0604020202020204" pitchFamily="34" charset="0"/>
              <a:buChar char="•"/>
            </a:pPr>
            <a:r>
              <a:rPr lang="en-US" dirty="0"/>
              <a:t>Thanks to their speed, inline source maps are ideal for development. </a:t>
            </a:r>
          </a:p>
          <a:p>
            <a:pPr marL="985838" lvl="1" indent="-342900">
              <a:buFont typeface="Arial" panose="020B0604020202020204" pitchFamily="34" charset="0"/>
              <a:buChar char="•"/>
            </a:pPr>
            <a:r>
              <a:rPr lang="en-US" dirty="0"/>
              <a:t>Separate </a:t>
            </a:r>
          </a:p>
          <a:p>
            <a:pPr marL="1708150" lvl="2" indent="-342900">
              <a:buFont typeface="Arial" panose="020B0604020202020204" pitchFamily="34" charset="0"/>
              <a:buChar char="•"/>
            </a:pPr>
            <a:r>
              <a:rPr lang="en-US" dirty="0"/>
              <a:t>Emit the mapping data to separate source map files and link the original source to them using a comment. </a:t>
            </a:r>
          </a:p>
          <a:p>
            <a:pPr marL="1708150" lvl="2" indent="-342900">
              <a:buFont typeface="Arial" panose="020B0604020202020204" pitchFamily="34" charset="0"/>
              <a:buChar char="•"/>
            </a:pPr>
            <a:r>
              <a:rPr lang="en-US" dirty="0"/>
              <a:t>Given they make the bundles big, separate source maps are the preferable solution for production.</a:t>
            </a:r>
          </a:p>
          <a:p>
            <a:pPr marL="985838" lvl="1" indent="-342900">
              <a:buFont typeface="Arial" panose="020B0604020202020204" pitchFamily="34" charset="0"/>
              <a:buChar char="•"/>
            </a:pPr>
            <a:endParaRPr lang="en-US" dirty="0"/>
          </a:p>
          <a:p>
            <a:r>
              <a:rPr lang="en-US" sz="1700" dirty="0"/>
              <a:t>It's possible you don't want to generate a source map for your production bundle as this makes it effortless to inspect your application. By disabling them you are performing a sort of obfuscation.</a:t>
            </a:r>
          </a:p>
          <a:p>
            <a:endParaRPr lang="en-US" sz="1700" dirty="0"/>
          </a:p>
          <a:p>
            <a:r>
              <a:rPr lang="en-US" sz="1700" dirty="0"/>
              <a:t>[Chrome] Search in source files: CTRL + P </a:t>
            </a:r>
          </a:p>
          <a:p>
            <a:endParaRPr lang="en-US" dirty="0">
              <a:hlinkClick r:id="rId3"/>
            </a:endParaRPr>
          </a:p>
          <a:p>
            <a:endParaRPr lang="en-US" dirty="0">
              <a:hlinkClick r:id="rId3"/>
            </a:endParaRPr>
          </a:p>
          <a:p>
            <a:r>
              <a:rPr lang="en-US" dirty="0">
                <a:hlinkClick r:id="rId3"/>
              </a:rPr>
              <a:t>https://survivejs.com/webpack/building/source-maps</a:t>
            </a:r>
            <a:r>
              <a:rPr lang="en-US" dirty="0"/>
              <a:t> </a:t>
            </a:r>
          </a:p>
          <a:p>
            <a:r>
              <a:rPr lang="sk-SK" dirty="0">
                <a:hlinkClick r:id="rId4"/>
              </a:rPr>
              <a:t>https://webpack.js.org/configuration/devtool/</a:t>
            </a:r>
            <a:endParaRPr lang="en-GB" dirty="0"/>
          </a:p>
          <a:p>
            <a:endParaRPr lang="en-GB" dirty="0"/>
          </a:p>
        </p:txBody>
      </p:sp>
      <p:sp>
        <p:nvSpPr>
          <p:cNvPr id="6" name="Text Placeholder 5"/>
          <p:cNvSpPr>
            <a:spLocks noGrp="1"/>
          </p:cNvSpPr>
          <p:nvPr>
            <p:ph type="body" sz="quarter" idx="10"/>
          </p:nvPr>
        </p:nvSpPr>
        <p:spPr/>
        <p:txBody>
          <a:bodyPr>
            <a:normAutofit lnSpcReduction="10000"/>
          </a:bodyPr>
          <a:lstStyle/>
          <a:p>
            <a:r>
              <a:rPr lang="en-US" dirty="0"/>
              <a:t>PV247</a:t>
            </a:r>
            <a:endParaRPr lang="sk-SK" dirty="0"/>
          </a:p>
        </p:txBody>
      </p:sp>
    </p:spTree>
    <p:extLst>
      <p:ext uri="{BB962C8B-B14F-4D97-AF65-F5344CB8AC3E}">
        <p14:creationId xmlns:p14="http://schemas.microsoft.com/office/powerpoint/2010/main" val="451471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430695" y="2498119"/>
            <a:ext cx="6858000" cy="3238500"/>
          </a:xfrm>
          <a:prstGeom prst="rect">
            <a:avLst/>
          </a:prstGeom>
        </p:spPr>
      </p:pic>
      <p:sp>
        <p:nvSpPr>
          <p:cNvPr id="2" name="Title 1"/>
          <p:cNvSpPr>
            <a:spLocks noGrp="1"/>
          </p:cNvSpPr>
          <p:nvPr>
            <p:ph type="title"/>
          </p:nvPr>
        </p:nvSpPr>
        <p:spPr/>
        <p:txBody>
          <a:bodyPr/>
          <a:lstStyle/>
          <a:p>
            <a:r>
              <a:rPr lang="en-US" dirty="0" err="1"/>
              <a:t>Minification</a:t>
            </a:r>
            <a:endParaRPr lang="sk-SK"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dirty="0"/>
              <a:t>process of removing all characters that are not necessary from the </a:t>
            </a:r>
            <a:r>
              <a:rPr lang="en-US" dirty="0" err="1"/>
              <a:t>Javascript</a:t>
            </a:r>
            <a:r>
              <a:rPr lang="en-US" dirty="0"/>
              <a:t> source code</a:t>
            </a:r>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r>
              <a:rPr lang="en-US" dirty="0" err="1"/>
              <a:t>UglifyJS</a:t>
            </a:r>
            <a:r>
              <a:rPr lang="en-US" dirty="0"/>
              <a:t> </a:t>
            </a:r>
            <a:r>
              <a:rPr lang="en-US" dirty="0" err="1"/>
              <a:t>Webpack</a:t>
            </a:r>
            <a:r>
              <a:rPr lang="en-US" dirty="0"/>
              <a:t> Plugin</a:t>
            </a:r>
          </a:p>
          <a:p>
            <a:r>
              <a:rPr lang="sk-SK" dirty="0">
                <a:hlinkClick r:id="rId4"/>
              </a:rPr>
              <a:t>https://github.com/webpack-contrib/uglifyjs-webpack-plugin</a:t>
            </a:r>
            <a:r>
              <a:rPr lang="en-US" dirty="0"/>
              <a:t> </a:t>
            </a:r>
            <a:endParaRPr lang="sk-SK" dirty="0"/>
          </a:p>
        </p:txBody>
      </p:sp>
      <p:sp>
        <p:nvSpPr>
          <p:cNvPr id="4" name="Text Placeholder 3"/>
          <p:cNvSpPr>
            <a:spLocks noGrp="1"/>
          </p:cNvSpPr>
          <p:nvPr>
            <p:ph type="body" sz="quarter" idx="10"/>
          </p:nvPr>
        </p:nvSpPr>
        <p:spPr/>
        <p:txBody>
          <a:bodyPr>
            <a:normAutofit lnSpcReduction="10000"/>
          </a:bodyPr>
          <a:lstStyle/>
          <a:p>
            <a:r>
              <a:rPr lang="en-US" dirty="0"/>
              <a:t>PV247</a:t>
            </a:r>
            <a:endParaRPr lang="sk-SK" dirty="0"/>
          </a:p>
        </p:txBody>
      </p:sp>
    </p:spTree>
    <p:extLst>
      <p:ext uri="{BB962C8B-B14F-4D97-AF65-F5344CB8AC3E}">
        <p14:creationId xmlns:p14="http://schemas.microsoft.com/office/powerpoint/2010/main" val="1166637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endParaRPr lang="sk-SK" dirty="0"/>
          </a:p>
        </p:txBody>
      </p:sp>
      <p:sp>
        <p:nvSpPr>
          <p:cNvPr id="3" name="Content Placeholder 2"/>
          <p:cNvSpPr>
            <a:spLocks noGrp="1"/>
          </p:cNvSpPr>
          <p:nvPr>
            <p:ph idx="1"/>
          </p:nvPr>
        </p:nvSpPr>
        <p:spPr/>
        <p:txBody>
          <a:bodyPr/>
          <a:lstStyle/>
          <a:p>
            <a:r>
              <a:rPr lang="en-US" dirty="0">
                <a:hlinkClick r:id="rId3"/>
              </a:rPr>
              <a:t>https://github.com/facebookincubator/create-react-app</a:t>
            </a:r>
            <a:endParaRPr lang="en-US" dirty="0"/>
          </a:p>
          <a:p>
            <a:endParaRPr lang="sk-SK" dirty="0"/>
          </a:p>
        </p:txBody>
      </p:sp>
      <p:sp>
        <p:nvSpPr>
          <p:cNvPr id="4" name="Text Placeholder 3"/>
          <p:cNvSpPr>
            <a:spLocks noGrp="1"/>
          </p:cNvSpPr>
          <p:nvPr>
            <p:ph type="body" sz="quarter" idx="10"/>
          </p:nvPr>
        </p:nvSpPr>
        <p:spPr/>
        <p:txBody>
          <a:bodyPr>
            <a:normAutofit lnSpcReduction="10000"/>
          </a:bodyPr>
          <a:lstStyle/>
          <a:p>
            <a:r>
              <a:rPr lang="en-US"/>
              <a:t>PV247</a:t>
            </a:r>
            <a:endParaRPr lang="sk-SK"/>
          </a:p>
        </p:txBody>
      </p:sp>
    </p:spTree>
    <p:extLst>
      <p:ext uri="{BB962C8B-B14F-4D97-AF65-F5344CB8AC3E}">
        <p14:creationId xmlns:p14="http://schemas.microsoft.com/office/powerpoint/2010/main" val="2116723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organization</a:t>
            </a:r>
            <a:endParaRPr lang="sk-SK"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98122486"/>
              </p:ext>
            </p:extLst>
          </p:nvPr>
        </p:nvGraphicFramePr>
        <p:xfrm>
          <a:off x="811658" y="2404144"/>
          <a:ext cx="5599415" cy="3955563"/>
        </p:xfrm>
        <a:graphic>
          <a:graphicData uri="http://schemas.openxmlformats.org/drawingml/2006/table">
            <a:tbl>
              <a:tblPr>
                <a:tableStyleId>{2D5ABB26-0587-4C30-8999-92F81FD0307C}</a:tableStyleId>
              </a:tblPr>
              <a:tblGrid>
                <a:gridCol w="788867">
                  <a:extLst>
                    <a:ext uri="{9D8B030D-6E8A-4147-A177-3AD203B41FA5}">
                      <a16:colId xmlns:a16="http://schemas.microsoft.com/office/drawing/2014/main" val="5807952"/>
                    </a:ext>
                  </a:extLst>
                </a:gridCol>
                <a:gridCol w="4810548">
                  <a:extLst>
                    <a:ext uri="{9D8B030D-6E8A-4147-A177-3AD203B41FA5}">
                      <a16:colId xmlns:a16="http://schemas.microsoft.com/office/drawing/2014/main" val="404445747"/>
                    </a:ext>
                  </a:extLst>
                </a:gridCol>
              </a:tblGrid>
              <a:tr h="330829">
                <a:tc>
                  <a:txBody>
                    <a:bodyPr/>
                    <a:lstStyle/>
                    <a:p>
                      <a:pPr algn="l" fontAlgn="t">
                        <a:lnSpc>
                          <a:spcPct val="100000"/>
                        </a:lnSpc>
                      </a:pPr>
                      <a:r>
                        <a:rPr lang="sk-SK" sz="1600" u="none" strike="noStrike">
                          <a:effectLst/>
                        </a:rPr>
                        <a:t>18.9.</a:t>
                      </a:r>
                      <a:endParaRPr lang="sk-SK" sz="1600" b="0" i="0" u="none" strike="noStrike">
                        <a:solidFill>
                          <a:srgbClr val="333333"/>
                        </a:solidFill>
                        <a:effectLst/>
                        <a:latin typeface="Segoe UI" panose="020B0502040204020203" pitchFamily="34" charset="0"/>
                      </a:endParaRPr>
                    </a:p>
                  </a:txBody>
                  <a:tcPr marL="85725" marR="9525"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ct val="100000"/>
                        </a:lnSpc>
                      </a:pPr>
                      <a:r>
                        <a:rPr lang="sk-SK" sz="1600" u="none" strike="noStrike" dirty="0" err="1">
                          <a:effectLst/>
                        </a:rPr>
                        <a:t>Modern</a:t>
                      </a:r>
                      <a:r>
                        <a:rPr lang="sk-SK" sz="1600" u="none" strike="noStrike" dirty="0">
                          <a:effectLst/>
                        </a:rPr>
                        <a:t> JS </a:t>
                      </a:r>
                      <a:r>
                        <a:rPr lang="sk-SK" sz="1600" u="none" strike="noStrike" dirty="0" err="1">
                          <a:effectLst/>
                        </a:rPr>
                        <a:t>stack</a:t>
                      </a:r>
                      <a:endParaRPr lang="sk-SK" sz="1600" b="0" i="0" u="none" strike="noStrike" dirty="0">
                        <a:solidFill>
                          <a:srgbClr val="333333"/>
                        </a:solidFill>
                        <a:effectLst/>
                        <a:latin typeface="Segoe UI" panose="020B0502040204020203" pitchFamily="34" charset="0"/>
                      </a:endParaRPr>
                    </a:p>
                  </a:txBody>
                  <a:tcPr marL="85725" marR="9525"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167614"/>
                  </a:ext>
                </a:extLst>
              </a:tr>
              <a:tr h="330829">
                <a:tc>
                  <a:txBody>
                    <a:bodyPr/>
                    <a:lstStyle/>
                    <a:p>
                      <a:pPr algn="l" fontAlgn="t">
                        <a:lnSpc>
                          <a:spcPct val="100000"/>
                        </a:lnSpc>
                      </a:pPr>
                      <a:r>
                        <a:rPr lang="sk-SK" sz="1600" u="none" strike="noStrike">
                          <a:effectLst/>
                        </a:rPr>
                        <a:t>25.9</a:t>
                      </a:r>
                      <a:endParaRPr lang="sk-SK" sz="1600" b="0" i="0" u="none" strike="noStrike">
                        <a:solidFill>
                          <a:srgbClr val="333333"/>
                        </a:solidFill>
                        <a:effectLst/>
                        <a:latin typeface="Segoe UI" panose="020B0502040204020203" pitchFamily="34" charset="0"/>
                      </a:endParaRPr>
                    </a:p>
                  </a:txBody>
                  <a:tcPr marL="85725" marR="9525"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ct val="100000"/>
                        </a:lnSpc>
                      </a:pPr>
                      <a:r>
                        <a:rPr lang="sk-SK" sz="1600" u="none" strike="noStrike" dirty="0" err="1">
                          <a:effectLst/>
                        </a:rPr>
                        <a:t>React</a:t>
                      </a:r>
                      <a:r>
                        <a:rPr lang="sk-SK" sz="1600" u="none" strike="noStrike" dirty="0">
                          <a:effectLst/>
                        </a:rPr>
                        <a:t> part 1</a:t>
                      </a:r>
                      <a:endParaRPr lang="sk-SK" sz="1600" b="0" i="0" u="none" strike="noStrike" dirty="0">
                        <a:solidFill>
                          <a:srgbClr val="333333"/>
                        </a:solidFill>
                        <a:effectLst/>
                        <a:latin typeface="Segoe UI" panose="020B0502040204020203" pitchFamily="34" charset="0"/>
                      </a:endParaRPr>
                    </a:p>
                  </a:txBody>
                  <a:tcPr marL="85725" marR="9525"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7781262"/>
                  </a:ext>
                </a:extLst>
              </a:tr>
              <a:tr h="330829">
                <a:tc>
                  <a:txBody>
                    <a:bodyPr/>
                    <a:lstStyle/>
                    <a:p>
                      <a:pPr algn="l" fontAlgn="t">
                        <a:lnSpc>
                          <a:spcPct val="100000"/>
                        </a:lnSpc>
                      </a:pPr>
                      <a:r>
                        <a:rPr lang="sk-SK" sz="1600" u="none" strike="noStrike">
                          <a:effectLst/>
                        </a:rPr>
                        <a:t>2.10</a:t>
                      </a:r>
                      <a:endParaRPr lang="sk-SK" sz="1600" b="0" i="0" u="none" strike="noStrike">
                        <a:solidFill>
                          <a:srgbClr val="333333"/>
                        </a:solidFill>
                        <a:effectLst/>
                        <a:latin typeface="Segoe UI" panose="020B0502040204020203" pitchFamily="34" charset="0"/>
                      </a:endParaRPr>
                    </a:p>
                  </a:txBody>
                  <a:tcPr marL="85725" marR="9525"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ct val="100000"/>
                        </a:lnSpc>
                      </a:pPr>
                      <a:r>
                        <a:rPr lang="sk-SK" sz="1600" u="none" strike="noStrike" dirty="0" err="1">
                          <a:effectLst/>
                        </a:rPr>
                        <a:t>React</a:t>
                      </a:r>
                      <a:r>
                        <a:rPr lang="sk-SK" sz="1600" u="none" strike="noStrike" dirty="0">
                          <a:effectLst/>
                        </a:rPr>
                        <a:t> part 2</a:t>
                      </a:r>
                      <a:endParaRPr lang="sk-SK" sz="1600" b="0" i="0" u="none" strike="noStrike" dirty="0">
                        <a:solidFill>
                          <a:srgbClr val="333333"/>
                        </a:solidFill>
                        <a:effectLst/>
                        <a:latin typeface="Segoe UI" panose="020B0502040204020203" pitchFamily="34" charset="0"/>
                      </a:endParaRPr>
                    </a:p>
                  </a:txBody>
                  <a:tcPr marL="85725" marR="9525"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3573185"/>
                  </a:ext>
                </a:extLst>
              </a:tr>
              <a:tr h="330829">
                <a:tc>
                  <a:txBody>
                    <a:bodyPr/>
                    <a:lstStyle/>
                    <a:p>
                      <a:pPr algn="l" fontAlgn="t">
                        <a:lnSpc>
                          <a:spcPct val="100000"/>
                        </a:lnSpc>
                      </a:pPr>
                      <a:r>
                        <a:rPr lang="sk-SK" sz="1600" u="none" strike="noStrike">
                          <a:effectLst/>
                        </a:rPr>
                        <a:t>16.10</a:t>
                      </a:r>
                      <a:endParaRPr lang="sk-SK" sz="1600" b="0" i="0" u="none" strike="noStrike">
                        <a:solidFill>
                          <a:srgbClr val="333333"/>
                        </a:solidFill>
                        <a:effectLst/>
                        <a:latin typeface="Segoe UI" panose="020B0502040204020203" pitchFamily="34" charset="0"/>
                      </a:endParaRPr>
                    </a:p>
                  </a:txBody>
                  <a:tcPr marL="85725" marR="9525"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ct val="100000"/>
                        </a:lnSpc>
                      </a:pPr>
                      <a:r>
                        <a:rPr lang="sk-SK" sz="1600" u="none" strike="noStrike" dirty="0" err="1">
                          <a:effectLst/>
                        </a:rPr>
                        <a:t>Redux</a:t>
                      </a:r>
                      <a:endParaRPr lang="sk-SK" sz="1600" b="0" i="0" u="none" strike="noStrike" dirty="0">
                        <a:solidFill>
                          <a:srgbClr val="333333"/>
                        </a:solidFill>
                        <a:effectLst/>
                        <a:latin typeface="Segoe UI" panose="020B0502040204020203" pitchFamily="34" charset="0"/>
                      </a:endParaRPr>
                    </a:p>
                  </a:txBody>
                  <a:tcPr marL="85725" marR="9525"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4444055"/>
                  </a:ext>
                </a:extLst>
              </a:tr>
              <a:tr h="330829">
                <a:tc>
                  <a:txBody>
                    <a:bodyPr/>
                    <a:lstStyle/>
                    <a:p>
                      <a:pPr algn="l" fontAlgn="t">
                        <a:lnSpc>
                          <a:spcPct val="100000"/>
                        </a:lnSpc>
                      </a:pPr>
                      <a:r>
                        <a:rPr lang="sk-SK" sz="1600" u="none" strike="noStrike">
                          <a:effectLst/>
                        </a:rPr>
                        <a:t>23.10</a:t>
                      </a:r>
                      <a:endParaRPr lang="sk-SK" sz="1600" b="0" i="0" u="none" strike="noStrike">
                        <a:solidFill>
                          <a:srgbClr val="333333"/>
                        </a:solidFill>
                        <a:effectLst/>
                        <a:latin typeface="Segoe UI" panose="020B0502040204020203" pitchFamily="34" charset="0"/>
                      </a:endParaRPr>
                    </a:p>
                  </a:txBody>
                  <a:tcPr marL="85725" marR="9525"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ct val="100000"/>
                        </a:lnSpc>
                      </a:pPr>
                      <a:r>
                        <a:rPr lang="sk-SK" sz="1600" u="none" strike="noStrike" dirty="0" err="1">
                          <a:effectLst/>
                        </a:rPr>
                        <a:t>Promises</a:t>
                      </a:r>
                      <a:r>
                        <a:rPr lang="sk-SK" sz="1600" u="none" strike="noStrike" dirty="0">
                          <a:effectLst/>
                        </a:rPr>
                        <a:t>, router</a:t>
                      </a:r>
                      <a:endParaRPr lang="sk-SK" sz="1600" b="0" i="0" u="none" strike="noStrike" dirty="0">
                        <a:solidFill>
                          <a:srgbClr val="333333"/>
                        </a:solidFill>
                        <a:effectLst/>
                        <a:latin typeface="Segoe UI" panose="020B0502040204020203" pitchFamily="34" charset="0"/>
                      </a:endParaRPr>
                    </a:p>
                  </a:txBody>
                  <a:tcPr marL="85725" marR="9525"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4614696"/>
                  </a:ext>
                </a:extLst>
              </a:tr>
              <a:tr h="330829">
                <a:tc>
                  <a:txBody>
                    <a:bodyPr/>
                    <a:lstStyle/>
                    <a:p>
                      <a:pPr algn="l" fontAlgn="t">
                        <a:lnSpc>
                          <a:spcPct val="100000"/>
                        </a:lnSpc>
                      </a:pPr>
                      <a:r>
                        <a:rPr lang="sk-SK" sz="1600" u="none" strike="noStrike">
                          <a:effectLst/>
                        </a:rPr>
                        <a:t>30.10</a:t>
                      </a:r>
                      <a:endParaRPr lang="sk-SK" sz="1600" b="0" i="0" u="none" strike="noStrike">
                        <a:solidFill>
                          <a:srgbClr val="333333"/>
                        </a:solidFill>
                        <a:effectLst/>
                        <a:latin typeface="Segoe UI" panose="020B0502040204020203" pitchFamily="34" charset="0"/>
                      </a:endParaRPr>
                    </a:p>
                  </a:txBody>
                  <a:tcPr marL="85725" marR="9525"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ct val="100000"/>
                        </a:lnSpc>
                      </a:pPr>
                      <a:r>
                        <a:rPr lang="sk-SK" sz="1600" u="none" strike="noStrike">
                          <a:effectLst/>
                        </a:rPr>
                        <a:t>Automated tests</a:t>
                      </a:r>
                      <a:endParaRPr lang="sk-SK" sz="1600" b="0" i="0" u="none" strike="noStrike">
                        <a:solidFill>
                          <a:srgbClr val="333333"/>
                        </a:solidFill>
                        <a:effectLst/>
                        <a:latin typeface="Segoe UI" panose="020B0502040204020203" pitchFamily="34" charset="0"/>
                      </a:endParaRPr>
                    </a:p>
                  </a:txBody>
                  <a:tcPr marL="85725" marR="9525"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4305775"/>
                  </a:ext>
                </a:extLst>
              </a:tr>
              <a:tr h="330829">
                <a:tc>
                  <a:txBody>
                    <a:bodyPr/>
                    <a:lstStyle/>
                    <a:p>
                      <a:pPr algn="l" fontAlgn="t">
                        <a:lnSpc>
                          <a:spcPct val="100000"/>
                        </a:lnSpc>
                      </a:pPr>
                      <a:r>
                        <a:rPr lang="sk-SK" sz="1600" u="none" strike="noStrike">
                          <a:effectLst/>
                        </a:rPr>
                        <a:t>6.11</a:t>
                      </a:r>
                      <a:endParaRPr lang="sk-SK" sz="1600" b="0" i="0" u="none" strike="noStrike">
                        <a:solidFill>
                          <a:srgbClr val="333333"/>
                        </a:solidFill>
                        <a:effectLst/>
                        <a:latin typeface="Segoe UI" panose="020B0502040204020203" pitchFamily="34" charset="0"/>
                      </a:endParaRPr>
                    </a:p>
                  </a:txBody>
                  <a:tcPr marL="85725" marR="9525"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ct val="100000"/>
                        </a:lnSpc>
                      </a:pPr>
                      <a:r>
                        <a:rPr lang="sk-SK" sz="1600" u="none" strike="noStrike" dirty="0" err="1">
                          <a:effectLst/>
                        </a:rPr>
                        <a:t>Agile</a:t>
                      </a:r>
                      <a:r>
                        <a:rPr lang="sk-SK" sz="1600" u="none" strike="noStrike" dirty="0">
                          <a:effectLst/>
                        </a:rPr>
                        <a:t>/</a:t>
                      </a:r>
                      <a:r>
                        <a:rPr lang="sk-SK" sz="1600" u="none" strike="noStrike" dirty="0" err="1">
                          <a:effectLst/>
                        </a:rPr>
                        <a:t>Scrum</a:t>
                      </a:r>
                      <a:endParaRPr lang="sk-SK" sz="1600" b="0" i="0" u="none" strike="noStrike" dirty="0">
                        <a:solidFill>
                          <a:srgbClr val="333333"/>
                        </a:solidFill>
                        <a:effectLst/>
                        <a:latin typeface="Segoe UI" panose="020B0502040204020203" pitchFamily="34" charset="0"/>
                      </a:endParaRPr>
                    </a:p>
                  </a:txBody>
                  <a:tcPr marL="85725" marR="9525"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6573261"/>
                  </a:ext>
                </a:extLst>
              </a:tr>
              <a:tr h="330829">
                <a:tc>
                  <a:txBody>
                    <a:bodyPr/>
                    <a:lstStyle/>
                    <a:p>
                      <a:pPr algn="l" fontAlgn="t">
                        <a:lnSpc>
                          <a:spcPct val="100000"/>
                        </a:lnSpc>
                      </a:pPr>
                      <a:r>
                        <a:rPr lang="sk-SK" sz="1600" u="none" strike="noStrike">
                          <a:effectLst/>
                        </a:rPr>
                        <a:t>13.11</a:t>
                      </a:r>
                      <a:endParaRPr lang="sk-SK" sz="1600" b="0" i="0" u="none" strike="noStrike">
                        <a:solidFill>
                          <a:srgbClr val="333333"/>
                        </a:solidFill>
                        <a:effectLst/>
                        <a:latin typeface="Segoe UI" panose="020B0502040204020203" pitchFamily="34" charset="0"/>
                      </a:endParaRPr>
                    </a:p>
                  </a:txBody>
                  <a:tcPr marL="85725" marR="9525"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00000"/>
                        </a:lnSpc>
                      </a:pPr>
                      <a:r>
                        <a:rPr lang="sk-SK" sz="1600" u="none" strike="noStrike" dirty="0" err="1">
                          <a:effectLst/>
                        </a:rPr>
                        <a:t>Lean</a:t>
                      </a:r>
                      <a:r>
                        <a:rPr lang="sk-SK" sz="1600" u="none" strike="noStrike" dirty="0">
                          <a:effectLst/>
                        </a:rPr>
                        <a:t> software </a:t>
                      </a:r>
                      <a:r>
                        <a:rPr lang="sk-SK" sz="1600" u="none" strike="noStrike" dirty="0" err="1">
                          <a:effectLst/>
                        </a:rPr>
                        <a:t>development</a:t>
                      </a:r>
                      <a:endParaRPr lang="sk-SK" sz="1600" b="0" i="0" u="none" strike="noStrike" dirty="0">
                        <a:solidFill>
                          <a:srgbClr val="333333"/>
                        </a:solidFill>
                        <a:effectLst/>
                        <a:latin typeface="Segoe UI" panose="020B0502040204020203" pitchFamily="34" charset="0"/>
                      </a:endParaRPr>
                    </a:p>
                  </a:txBody>
                  <a:tcPr marL="85725" marR="9525"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9705230"/>
                  </a:ext>
                </a:extLst>
              </a:tr>
              <a:tr h="330829">
                <a:tc>
                  <a:txBody>
                    <a:bodyPr/>
                    <a:lstStyle/>
                    <a:p>
                      <a:pPr algn="l" fontAlgn="t">
                        <a:lnSpc>
                          <a:spcPct val="100000"/>
                        </a:lnSpc>
                      </a:pPr>
                      <a:r>
                        <a:rPr lang="sk-SK" sz="1600" u="none" strike="noStrike">
                          <a:effectLst/>
                        </a:rPr>
                        <a:t>20.11</a:t>
                      </a:r>
                      <a:endParaRPr lang="sk-SK" sz="1600" b="0" i="0" u="none" strike="noStrike">
                        <a:solidFill>
                          <a:srgbClr val="333333"/>
                        </a:solidFill>
                        <a:effectLst/>
                        <a:latin typeface="Segoe UI" panose="020B0502040204020203" pitchFamily="34" charset="0"/>
                      </a:endParaRPr>
                    </a:p>
                  </a:txBody>
                  <a:tcPr marL="85725" marR="9525"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ct val="100000"/>
                        </a:lnSpc>
                      </a:pPr>
                      <a:r>
                        <a:rPr lang="sk-SK" sz="1600" u="none" strike="noStrike" dirty="0">
                          <a:effectLst/>
                        </a:rPr>
                        <a:t>ITIL</a:t>
                      </a:r>
                      <a:endParaRPr lang="sk-SK" sz="1600" b="0" i="0" u="none" strike="noStrike" dirty="0">
                        <a:solidFill>
                          <a:srgbClr val="333333"/>
                        </a:solidFill>
                        <a:effectLst/>
                        <a:latin typeface="Segoe UI" panose="020B0502040204020203" pitchFamily="34" charset="0"/>
                      </a:endParaRPr>
                    </a:p>
                  </a:txBody>
                  <a:tcPr marL="85725" marR="9525"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6494492"/>
                  </a:ext>
                </a:extLst>
              </a:tr>
              <a:tr h="330829">
                <a:tc>
                  <a:txBody>
                    <a:bodyPr/>
                    <a:lstStyle/>
                    <a:p>
                      <a:pPr algn="l" fontAlgn="t">
                        <a:lnSpc>
                          <a:spcPct val="100000"/>
                        </a:lnSpc>
                      </a:pPr>
                      <a:r>
                        <a:rPr lang="sk-SK" sz="1600" u="none" strike="noStrike" dirty="0">
                          <a:effectLst/>
                        </a:rPr>
                        <a:t>27.11</a:t>
                      </a:r>
                      <a:endParaRPr lang="sk-SK" sz="1600" b="0" i="0" u="none" strike="noStrike" dirty="0">
                        <a:solidFill>
                          <a:srgbClr val="333333"/>
                        </a:solidFill>
                        <a:effectLst/>
                        <a:latin typeface="Segoe UI" panose="020B0502040204020203" pitchFamily="34" charset="0"/>
                      </a:endParaRPr>
                    </a:p>
                  </a:txBody>
                  <a:tcPr marL="85725" marR="9525"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00000"/>
                        </a:lnSpc>
                      </a:pPr>
                      <a:r>
                        <a:rPr lang="sk-SK" sz="1600" u="none" strike="noStrike" dirty="0">
                          <a:effectLst/>
                        </a:rPr>
                        <a:t>Google </a:t>
                      </a:r>
                      <a:r>
                        <a:rPr lang="sk-SK" sz="1600" u="none" strike="noStrike" dirty="0" err="1">
                          <a:effectLst/>
                        </a:rPr>
                        <a:t>Ventures</a:t>
                      </a:r>
                      <a:r>
                        <a:rPr lang="sk-SK" sz="1600" u="none" strike="noStrike" dirty="0">
                          <a:effectLst/>
                        </a:rPr>
                        <a:t> </a:t>
                      </a:r>
                      <a:r>
                        <a:rPr lang="sk-SK" sz="1600" u="none" strike="noStrike" dirty="0" err="1">
                          <a:effectLst/>
                        </a:rPr>
                        <a:t>sprint</a:t>
                      </a:r>
                      <a:endParaRPr lang="sk-SK" sz="1600" b="0" i="0" u="none" strike="noStrike" dirty="0">
                        <a:solidFill>
                          <a:srgbClr val="333333"/>
                        </a:solidFill>
                        <a:effectLst/>
                        <a:latin typeface="Segoe UI" panose="020B0502040204020203" pitchFamily="34" charset="0"/>
                      </a:endParaRPr>
                    </a:p>
                  </a:txBody>
                  <a:tcPr marL="85725" marR="9525"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0366778"/>
                  </a:ext>
                </a:extLst>
              </a:tr>
              <a:tr h="330829">
                <a:tc>
                  <a:txBody>
                    <a:bodyPr/>
                    <a:lstStyle/>
                    <a:p>
                      <a:pPr algn="l" fontAlgn="t">
                        <a:lnSpc>
                          <a:spcPct val="100000"/>
                        </a:lnSpc>
                      </a:pPr>
                      <a:r>
                        <a:rPr lang="sk-SK" sz="1600" u="none" strike="noStrike">
                          <a:effectLst/>
                        </a:rPr>
                        <a:t>4.12</a:t>
                      </a:r>
                      <a:endParaRPr lang="sk-SK" sz="1600" b="0" i="0" u="none" strike="noStrike">
                        <a:solidFill>
                          <a:srgbClr val="333333"/>
                        </a:solidFill>
                        <a:effectLst/>
                        <a:latin typeface="Segoe UI" panose="020B0502040204020203" pitchFamily="34" charset="0"/>
                      </a:endParaRPr>
                    </a:p>
                  </a:txBody>
                  <a:tcPr marL="85725" marR="9525"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00000"/>
                        </a:lnSpc>
                      </a:pPr>
                      <a:r>
                        <a:rPr lang="sk-SK" sz="1600" u="none" strike="noStrike" dirty="0" err="1">
                          <a:effectLst/>
                        </a:rPr>
                        <a:t>Modern</a:t>
                      </a:r>
                      <a:r>
                        <a:rPr lang="sk-SK" sz="1600" u="none" strike="noStrike" dirty="0">
                          <a:effectLst/>
                        </a:rPr>
                        <a:t> soft </a:t>
                      </a:r>
                      <a:r>
                        <a:rPr lang="sk-SK" sz="1600" u="none" strike="noStrike" dirty="0" err="1">
                          <a:effectLst/>
                        </a:rPr>
                        <a:t>skills</a:t>
                      </a:r>
                      <a:endParaRPr lang="sk-SK" sz="1600" b="0" i="0" u="none" strike="noStrike" dirty="0">
                        <a:solidFill>
                          <a:srgbClr val="333333"/>
                        </a:solidFill>
                        <a:effectLst/>
                        <a:latin typeface="Segoe UI" panose="020B0502040204020203" pitchFamily="34" charset="0"/>
                      </a:endParaRPr>
                    </a:p>
                  </a:txBody>
                  <a:tcPr marL="85725" marR="9525"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9334000"/>
                  </a:ext>
                </a:extLst>
              </a:tr>
              <a:tr h="316444">
                <a:tc>
                  <a:txBody>
                    <a:bodyPr/>
                    <a:lstStyle/>
                    <a:p>
                      <a:pPr algn="l" fontAlgn="t">
                        <a:lnSpc>
                          <a:spcPct val="100000"/>
                        </a:lnSpc>
                      </a:pPr>
                      <a:r>
                        <a:rPr lang="sk-SK" sz="1600" u="none" strike="noStrike">
                          <a:effectLst/>
                        </a:rPr>
                        <a:t>11.12</a:t>
                      </a:r>
                      <a:endParaRPr lang="sk-SK" sz="1600" b="0" i="0" u="none" strike="noStrike">
                        <a:solidFill>
                          <a:srgbClr val="333333"/>
                        </a:solidFill>
                        <a:effectLst/>
                        <a:latin typeface="Segoe UI" panose="020B0502040204020203" pitchFamily="34" charset="0"/>
                      </a:endParaRPr>
                    </a:p>
                  </a:txBody>
                  <a:tcPr marL="85725" marR="9525"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ct val="100000"/>
                        </a:lnSpc>
                      </a:pPr>
                      <a:r>
                        <a:rPr lang="sk-SK" sz="1600" u="none" strike="noStrike" dirty="0" err="1">
                          <a:effectLst/>
                        </a:rPr>
                        <a:t>DevOps</a:t>
                      </a:r>
                      <a:endParaRPr lang="sk-SK" sz="1600" b="0" i="0" u="none" strike="noStrike" dirty="0">
                        <a:solidFill>
                          <a:srgbClr val="333333"/>
                        </a:solidFill>
                        <a:effectLst/>
                        <a:latin typeface="Segoe UI" panose="020B0502040204020203" pitchFamily="34" charset="0"/>
                      </a:endParaRPr>
                    </a:p>
                  </a:txBody>
                  <a:tcPr marL="85725" marR="9525"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0422251"/>
                  </a:ext>
                </a:extLst>
              </a:tr>
            </a:tbl>
          </a:graphicData>
        </a:graphic>
      </p:graphicFrame>
      <p:sp>
        <p:nvSpPr>
          <p:cNvPr id="4" name="Text Placeholder 3"/>
          <p:cNvSpPr>
            <a:spLocks noGrp="1"/>
          </p:cNvSpPr>
          <p:nvPr>
            <p:ph type="body" sz="quarter" idx="10"/>
          </p:nvPr>
        </p:nvSpPr>
        <p:spPr/>
        <p:txBody>
          <a:bodyPr>
            <a:normAutofit lnSpcReduction="10000"/>
          </a:bodyPr>
          <a:lstStyle/>
          <a:p>
            <a:r>
              <a:rPr lang="en-US" dirty="0"/>
              <a:t>PV247</a:t>
            </a:r>
            <a:endParaRPr lang="sk-SK" dirty="0"/>
          </a:p>
        </p:txBody>
      </p:sp>
    </p:spTree>
    <p:extLst>
      <p:ext uri="{BB962C8B-B14F-4D97-AF65-F5344CB8AC3E}">
        <p14:creationId xmlns:p14="http://schemas.microsoft.com/office/powerpoint/2010/main" val="2855147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Modern JS stack</a:t>
            </a:r>
            <a:endParaRPr lang="cs-CZ" dirty="0"/>
          </a:p>
        </p:txBody>
      </p:sp>
      <p:sp>
        <p:nvSpPr>
          <p:cNvPr id="5" name="Content Placeholder 4"/>
          <p:cNvSpPr>
            <a:spLocks noGrp="1"/>
          </p:cNvSpPr>
          <p:nvPr>
            <p:ph idx="1"/>
          </p:nvPr>
        </p:nvSpPr>
        <p:spPr/>
        <p:txBody>
          <a:bodyPr/>
          <a:lstStyle/>
          <a:p>
            <a:r>
              <a:rPr lang="en-US" dirty="0"/>
              <a:t>Slavomír Moroz</a:t>
            </a:r>
            <a:endParaRPr lang="cs-CZ" dirty="0"/>
          </a:p>
        </p:txBody>
      </p:sp>
    </p:spTree>
    <p:extLst>
      <p:ext uri="{BB962C8B-B14F-4D97-AF65-F5344CB8AC3E}">
        <p14:creationId xmlns:p14="http://schemas.microsoft.com/office/powerpoint/2010/main" val="714752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Prerequisites</a:t>
            </a:r>
            <a:endParaRPr lang="cs-CZ"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Html</a:t>
            </a:r>
          </a:p>
          <a:p>
            <a:pPr marL="342900" indent="-342900">
              <a:buFont typeface="Arial" panose="020B0604020202020204" pitchFamily="34" charset="0"/>
              <a:buChar char="•"/>
            </a:pPr>
            <a:r>
              <a:rPr lang="en-US" dirty="0"/>
              <a:t>CSS</a:t>
            </a:r>
          </a:p>
          <a:p>
            <a:pPr marL="342900" indent="-342900">
              <a:buFont typeface="Arial" panose="020B0604020202020204" pitchFamily="34" charset="0"/>
              <a:buChar char="•"/>
            </a:pPr>
            <a:r>
              <a:rPr lang="en-US" dirty="0" err="1"/>
              <a:t>Git</a:t>
            </a:r>
            <a:endParaRPr lang="en-US" dirty="0"/>
          </a:p>
          <a:p>
            <a:pPr marL="342900" indent="-342900">
              <a:buFont typeface="Arial" panose="020B0604020202020204" pitchFamily="34" charset="0"/>
              <a:buChar char="•"/>
            </a:pPr>
            <a:r>
              <a:rPr lang="en-US" dirty="0"/>
              <a:t>HTTP </a:t>
            </a:r>
          </a:p>
          <a:p>
            <a:pPr marL="985838" lvl="1" indent="-342900">
              <a:buFont typeface="Arial" panose="020B0604020202020204" pitchFamily="34" charset="0"/>
              <a:buChar char="•"/>
            </a:pPr>
            <a:r>
              <a:rPr lang="en-US" dirty="0"/>
              <a:t>Methods</a:t>
            </a:r>
          </a:p>
          <a:p>
            <a:pPr marL="985838" lvl="1" indent="-342900">
              <a:buFont typeface="Arial" panose="020B0604020202020204" pitchFamily="34" charset="0"/>
              <a:buChar char="•"/>
            </a:pPr>
            <a:r>
              <a:rPr lang="en-US" dirty="0"/>
              <a:t>Statuses</a:t>
            </a:r>
          </a:p>
          <a:p>
            <a:pPr marL="985838" lvl="1" indent="-342900">
              <a:buFont typeface="Arial" panose="020B0604020202020204" pitchFamily="34" charset="0"/>
              <a:buChar char="•"/>
            </a:pPr>
            <a:r>
              <a:rPr lang="en-US" dirty="0"/>
              <a:t>Query string</a:t>
            </a:r>
          </a:p>
          <a:p>
            <a:pPr marL="985838" lvl="1" indent="-342900">
              <a:buFont typeface="Arial" panose="020B0604020202020204" pitchFamily="34" charset="0"/>
              <a:buChar char="•"/>
            </a:pPr>
            <a:r>
              <a:rPr lang="en-US" dirty="0"/>
              <a:t>Headers</a:t>
            </a:r>
          </a:p>
          <a:p>
            <a:pPr marL="985838" lvl="1" indent="-342900">
              <a:buFont typeface="Arial" panose="020B0604020202020204" pitchFamily="34" charset="0"/>
              <a:buChar char="•"/>
            </a:pPr>
            <a:r>
              <a:rPr lang="en-US" dirty="0"/>
              <a:t>State (cookies, session, </a:t>
            </a:r>
            <a:r>
              <a:rPr lang="en-US"/>
              <a:t>local storage)</a:t>
            </a:r>
            <a:endParaRPr lang="en-US" dirty="0"/>
          </a:p>
          <a:p>
            <a:pPr marL="342900" indent="-342900">
              <a:buFont typeface="Arial" panose="020B0604020202020204" pitchFamily="34" charset="0"/>
              <a:buChar char="•"/>
            </a:pPr>
            <a:r>
              <a:rPr lang="en-US" dirty="0"/>
              <a:t>REST</a:t>
            </a:r>
          </a:p>
          <a:p>
            <a:endParaRPr lang="en-US" dirty="0"/>
          </a:p>
        </p:txBody>
      </p:sp>
      <p:sp>
        <p:nvSpPr>
          <p:cNvPr id="4" name="Text Placeholder 3"/>
          <p:cNvSpPr>
            <a:spLocks noGrp="1"/>
          </p:cNvSpPr>
          <p:nvPr>
            <p:ph type="body" sz="quarter" idx="10"/>
          </p:nvPr>
        </p:nvSpPr>
        <p:spPr/>
        <p:txBody>
          <a:bodyPr>
            <a:normAutofit lnSpcReduction="10000"/>
          </a:bodyPr>
          <a:lstStyle/>
          <a:p>
            <a:r>
              <a:rPr lang="en-US" dirty="0"/>
              <a:t>PV247</a:t>
            </a:r>
            <a:endParaRPr lang="cs-CZ" dirty="0"/>
          </a:p>
        </p:txBody>
      </p:sp>
    </p:spTree>
    <p:extLst>
      <p:ext uri="{BB962C8B-B14F-4D97-AF65-F5344CB8AC3E}">
        <p14:creationId xmlns:p14="http://schemas.microsoft.com/office/powerpoint/2010/main" val="1031348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JavaScript basics</a:t>
            </a:r>
            <a:endParaRPr lang="sk-SK" dirty="0"/>
          </a:p>
        </p:txBody>
      </p:sp>
      <p:sp>
        <p:nvSpPr>
          <p:cNvPr id="3" name="Content Placeholder 2"/>
          <p:cNvSpPr>
            <a:spLocks noGrp="1"/>
          </p:cNvSpPr>
          <p:nvPr>
            <p:ph idx="1"/>
          </p:nvPr>
        </p:nvSpPr>
        <p:spPr>
          <a:xfrm>
            <a:off x="618995" y="2168660"/>
            <a:ext cx="5308839" cy="3091710"/>
          </a:xfrm>
        </p:spPr>
        <p:txBody>
          <a:bodyPr>
            <a:normAutofit/>
          </a:bodyPr>
          <a:lstStyle/>
          <a:p>
            <a:pPr marL="342900" indent="-342900">
              <a:buFont typeface="Arial" panose="020B0604020202020204" pitchFamily="34" charset="0"/>
              <a:buChar char="•"/>
            </a:pPr>
            <a:r>
              <a:rPr lang="en-US" dirty="0"/>
              <a:t>Prototypes</a:t>
            </a:r>
          </a:p>
          <a:p>
            <a:pPr marL="342900" indent="-342900">
              <a:buFont typeface="Arial" panose="020B0604020202020204" pitchFamily="34" charset="0"/>
              <a:buChar char="•"/>
            </a:pPr>
            <a:r>
              <a:rPr lang="en-US" dirty="0"/>
              <a:t>Closures</a:t>
            </a:r>
          </a:p>
          <a:p>
            <a:pPr marL="342900" indent="-342900">
              <a:buFont typeface="Arial" panose="020B0604020202020204" pitchFamily="34" charset="0"/>
              <a:buChar char="•"/>
            </a:pPr>
            <a:r>
              <a:rPr lang="en-US" dirty="0"/>
              <a:t>“this” &amp; “arguments” context</a:t>
            </a:r>
          </a:p>
          <a:p>
            <a:pPr marL="342900" indent="-342900">
              <a:buFont typeface="Arial" panose="020B0604020202020204" pitchFamily="34" charset="0"/>
              <a:buChar char="•"/>
            </a:pPr>
            <a:r>
              <a:rPr lang="en-US" dirty="0"/>
              <a:t>Undeclared vs undefined vs null</a:t>
            </a:r>
          </a:p>
          <a:p>
            <a:pPr marL="342900" indent="-342900">
              <a:buFont typeface="Arial" panose="020B0604020202020204" pitchFamily="34" charset="0"/>
              <a:buChar char="•"/>
            </a:pPr>
            <a:r>
              <a:rPr lang="en-US" dirty="0"/>
              <a:t>Function / method invocation</a:t>
            </a:r>
          </a:p>
          <a:p>
            <a:pPr marL="342900" indent="-342900">
              <a:buFont typeface="Arial" panose="020B0604020202020204" pitchFamily="34" charset="0"/>
              <a:buChar char="•"/>
            </a:pPr>
            <a:r>
              <a:rPr lang="en-US" dirty="0"/>
              <a:t>Constructor functions</a:t>
            </a:r>
          </a:p>
          <a:p>
            <a:pPr marL="342900" indent="-342900">
              <a:buFont typeface="Arial" panose="020B0604020202020204" pitchFamily="34" charset="0"/>
              <a:buChar char="•"/>
            </a:pPr>
            <a:r>
              <a:rPr lang="en-US" dirty="0"/>
              <a:t>Curry (apply, call, bind)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7" name="Text Placeholder 6"/>
          <p:cNvSpPr>
            <a:spLocks noGrp="1"/>
          </p:cNvSpPr>
          <p:nvPr>
            <p:ph type="body" sz="quarter" idx="10"/>
          </p:nvPr>
        </p:nvSpPr>
        <p:spPr/>
        <p:txBody>
          <a:bodyPr>
            <a:normAutofit lnSpcReduction="10000"/>
          </a:bodyPr>
          <a:lstStyle/>
          <a:p>
            <a:r>
              <a:rPr lang="en-US" dirty="0"/>
              <a:t>PV247</a:t>
            </a:r>
            <a:endParaRPr lang="sk-SK" dirty="0"/>
          </a:p>
        </p:txBody>
      </p:sp>
      <p:pic>
        <p:nvPicPr>
          <p:cNvPr id="9" name="Content Placeholder 8"/>
          <p:cNvPicPr>
            <a:picLocks noGrp="1" noChangeAspect="1"/>
          </p:cNvPicPr>
          <p:nvPr>
            <p:ph idx="11"/>
          </p:nvPr>
        </p:nvPicPr>
        <p:blipFill>
          <a:blip r:embed="rId3"/>
          <a:stretch>
            <a:fillRect/>
          </a:stretch>
        </p:blipFill>
        <p:spPr>
          <a:xfrm>
            <a:off x="6091254" y="2168659"/>
            <a:ext cx="5308600" cy="2468499"/>
          </a:xfrm>
          <a:prstGeom prst="rect">
            <a:avLst/>
          </a:prstGeom>
        </p:spPr>
      </p:pic>
      <p:sp>
        <p:nvSpPr>
          <p:cNvPr id="10" name="Rectangle 9"/>
          <p:cNvSpPr/>
          <p:nvPr/>
        </p:nvSpPr>
        <p:spPr>
          <a:xfrm>
            <a:off x="618994" y="5345601"/>
            <a:ext cx="10780859" cy="646331"/>
          </a:xfrm>
          <a:prstGeom prst="rect">
            <a:avLst/>
          </a:prstGeom>
        </p:spPr>
        <p:txBody>
          <a:bodyPr wrap="square">
            <a:spAutoFit/>
          </a:bodyPr>
          <a:lstStyle/>
          <a:p>
            <a:pPr marL="342900" indent="-342900">
              <a:buFont typeface="Arial" panose="020B0604020202020204" pitchFamily="34" charset="0"/>
              <a:buChar char="•"/>
            </a:pPr>
            <a:r>
              <a:rPr lang="en-US" dirty="0"/>
              <a:t>JavaScript The Good Parts by Douglas </a:t>
            </a:r>
            <a:r>
              <a:rPr lang="en-US" dirty="0" err="1"/>
              <a:t>Crockford</a:t>
            </a:r>
            <a:r>
              <a:rPr lang="en-US" dirty="0"/>
              <a:t> (first 60 pages)</a:t>
            </a:r>
          </a:p>
          <a:p>
            <a:pPr marL="342900" indent="-342900">
              <a:buFont typeface="Arial" panose="020B0604020202020204" pitchFamily="34" charset="0"/>
              <a:buChar char="•"/>
            </a:pPr>
            <a:r>
              <a:rPr lang="en-US" dirty="0">
                <a:hlinkClick r:id="rId4"/>
              </a:rPr>
              <a:t>Functional programming in JavaScript</a:t>
            </a:r>
            <a:r>
              <a:rPr lang="en-US" dirty="0"/>
              <a:t> (video)</a:t>
            </a:r>
            <a:endParaRPr lang="sk-SK" dirty="0"/>
          </a:p>
        </p:txBody>
      </p:sp>
    </p:spTree>
    <p:extLst>
      <p:ext uri="{BB962C8B-B14F-4D97-AF65-F5344CB8AC3E}">
        <p14:creationId xmlns:p14="http://schemas.microsoft.com/office/powerpoint/2010/main" val="1493267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ECMAScript</a:t>
            </a:r>
            <a:endParaRPr lang="sk-SK" dirty="0"/>
          </a:p>
        </p:txBody>
      </p:sp>
      <p:sp>
        <p:nvSpPr>
          <p:cNvPr id="7" name="Content Placeholder 6"/>
          <p:cNvSpPr>
            <a:spLocks noGrp="1"/>
          </p:cNvSpPr>
          <p:nvPr>
            <p:ph idx="1"/>
          </p:nvPr>
        </p:nvSpPr>
        <p:spPr/>
        <p:txBody>
          <a:bodyPr/>
          <a:lstStyle/>
          <a:p>
            <a:r>
              <a:rPr lang="en-US" b="1" dirty="0"/>
              <a:t>ECMAScript</a:t>
            </a:r>
            <a:r>
              <a:rPr lang="en-US" dirty="0"/>
              <a:t>: A language standardized by ECMA International.</a:t>
            </a:r>
          </a:p>
          <a:p>
            <a:r>
              <a:rPr lang="en-US" b="1" dirty="0"/>
              <a:t>JavaScript</a:t>
            </a:r>
            <a:r>
              <a:rPr lang="en-US" dirty="0"/>
              <a:t>: The commonly used name for implementations of the ECMAScript standard.</a:t>
            </a:r>
          </a:p>
          <a:p>
            <a:endParaRPr lang="en-US" dirty="0"/>
          </a:p>
          <a:p>
            <a:r>
              <a:rPr lang="en-US" b="1" dirty="0"/>
              <a:t>ECMAScript 5 (ES5): </a:t>
            </a:r>
            <a:r>
              <a:rPr lang="en-US" dirty="0"/>
              <a:t>The 5th edition of ECMAScript, standardized in 2009. This standard has been implemented fairly completely in all modern browsers</a:t>
            </a:r>
          </a:p>
          <a:p>
            <a:endParaRPr lang="en-US" dirty="0"/>
          </a:p>
          <a:p>
            <a:r>
              <a:rPr lang="en-US" b="1" dirty="0"/>
              <a:t>ECMAScript 6 (ES6)/ ECMAScript 2015 (ES2015)</a:t>
            </a:r>
            <a:r>
              <a:rPr lang="en-US" dirty="0"/>
              <a:t>: The 6th edition of ECMAScript, standardized in 2015. This standard has been partially implemented in most modern browsers. To see the state of implementation by different browsers and tools, check out </a:t>
            </a:r>
            <a:r>
              <a:rPr lang="en-US" dirty="0">
                <a:hlinkClick r:id="rId3"/>
              </a:rPr>
              <a:t>these compatibility tables</a:t>
            </a:r>
            <a:r>
              <a:rPr lang="en-US" dirty="0"/>
              <a:t>.</a:t>
            </a:r>
          </a:p>
          <a:p>
            <a:endParaRPr lang="en-US" dirty="0"/>
          </a:p>
          <a:p>
            <a:r>
              <a:rPr lang="sk-SK" b="1" dirty="0" err="1"/>
              <a:t>ECMAScript</a:t>
            </a:r>
            <a:r>
              <a:rPr lang="sk-SK" b="1" dirty="0"/>
              <a:t> </a:t>
            </a:r>
            <a:r>
              <a:rPr lang="en-US" b="1" dirty="0"/>
              <a:t>7 / </a:t>
            </a:r>
            <a:r>
              <a:rPr lang="sk-SK" b="1" dirty="0"/>
              <a:t>2016</a:t>
            </a:r>
            <a:endParaRPr lang="en-US" dirty="0"/>
          </a:p>
          <a:p>
            <a:r>
              <a:rPr lang="sk-SK" b="1" dirty="0" err="1"/>
              <a:t>ECMAScript</a:t>
            </a:r>
            <a:r>
              <a:rPr lang="sk-SK" b="1" dirty="0"/>
              <a:t> </a:t>
            </a:r>
            <a:r>
              <a:rPr lang="en-US" b="1" dirty="0"/>
              <a:t>8 / 2017</a:t>
            </a:r>
            <a:endParaRPr lang="sk-SK" dirty="0"/>
          </a:p>
        </p:txBody>
      </p:sp>
      <p:sp>
        <p:nvSpPr>
          <p:cNvPr id="8" name="Text Placeholder 7"/>
          <p:cNvSpPr>
            <a:spLocks noGrp="1"/>
          </p:cNvSpPr>
          <p:nvPr>
            <p:ph type="body" sz="quarter" idx="10"/>
          </p:nvPr>
        </p:nvSpPr>
        <p:spPr/>
        <p:txBody>
          <a:bodyPr>
            <a:normAutofit lnSpcReduction="10000"/>
          </a:bodyPr>
          <a:lstStyle/>
          <a:p>
            <a:r>
              <a:rPr lang="en-US" dirty="0"/>
              <a:t>PV247</a:t>
            </a:r>
            <a:endParaRPr lang="sk-SK" dirty="0"/>
          </a:p>
        </p:txBody>
      </p:sp>
    </p:spTree>
    <p:extLst>
      <p:ext uri="{BB962C8B-B14F-4D97-AF65-F5344CB8AC3E}">
        <p14:creationId xmlns:p14="http://schemas.microsoft.com/office/powerpoint/2010/main" val="456096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ES6 new features</a:t>
            </a:r>
            <a:endParaRPr lang="sk-SK" dirty="0"/>
          </a:p>
        </p:txBody>
      </p:sp>
      <p:sp>
        <p:nvSpPr>
          <p:cNvPr id="3" name="Content Placeholder 2"/>
          <p:cNvSpPr>
            <a:spLocks noGrp="1"/>
          </p:cNvSpPr>
          <p:nvPr>
            <p:ph idx="1"/>
          </p:nvPr>
        </p:nvSpPr>
        <p:spPr/>
        <p:txBody>
          <a:bodyPr>
            <a:normAutofit lnSpcReduction="10000"/>
          </a:bodyPr>
          <a:lstStyle/>
          <a:p>
            <a:pPr marL="342900" indent="-342900">
              <a:buFont typeface="Arial" panose="020B0604020202020204" pitchFamily="34" charset="0"/>
              <a:buChar char="•"/>
            </a:pPr>
            <a:r>
              <a:rPr lang="en-US" dirty="0"/>
              <a:t>Constants, let</a:t>
            </a:r>
          </a:p>
          <a:p>
            <a:pPr marL="342900" indent="-342900">
              <a:buFont typeface="Arial" panose="020B0604020202020204" pitchFamily="34" charset="0"/>
              <a:buChar char="•"/>
            </a:pPr>
            <a:r>
              <a:rPr lang="en-US" dirty="0"/>
              <a:t>Default arguments</a:t>
            </a:r>
          </a:p>
          <a:p>
            <a:pPr marL="342900" indent="-342900">
              <a:buFont typeface="Arial" panose="020B0604020202020204" pitchFamily="34" charset="0"/>
              <a:buChar char="•"/>
            </a:pPr>
            <a:r>
              <a:rPr lang="en-US" dirty="0"/>
              <a:t>String interpolation</a:t>
            </a:r>
          </a:p>
          <a:p>
            <a:pPr marL="342900" indent="-342900">
              <a:buFont typeface="Arial" panose="020B0604020202020204" pitchFamily="34" charset="0"/>
              <a:buChar char="•"/>
            </a:pPr>
            <a:r>
              <a:rPr lang="en-US" dirty="0"/>
              <a:t>Property </a:t>
            </a:r>
            <a:r>
              <a:rPr lang="en-US" dirty="0" err="1"/>
              <a:t>shorthands</a:t>
            </a:r>
            <a:endParaRPr lang="en-US" dirty="0"/>
          </a:p>
          <a:p>
            <a:pPr marL="342900" indent="-342900">
              <a:buFont typeface="Arial" panose="020B0604020202020204" pitchFamily="34" charset="0"/>
              <a:buChar char="•"/>
            </a:pPr>
            <a:r>
              <a:rPr lang="en-US" dirty="0"/>
              <a:t>Spread operators</a:t>
            </a:r>
          </a:p>
          <a:p>
            <a:pPr marL="342900" indent="-342900">
              <a:buFont typeface="Arial" panose="020B0604020202020204" pitchFamily="34" charset="0"/>
              <a:buChar char="•"/>
            </a:pPr>
            <a:r>
              <a:rPr lang="en-US" dirty="0"/>
              <a:t>Object &amp; array </a:t>
            </a:r>
            <a:r>
              <a:rPr lang="en-US" dirty="0" err="1"/>
              <a:t>destructuring</a:t>
            </a:r>
            <a:endParaRPr lang="en-US" dirty="0"/>
          </a:p>
          <a:p>
            <a:pPr marL="342900" indent="-342900">
              <a:buFont typeface="Arial" panose="020B0604020202020204" pitchFamily="34" charset="0"/>
              <a:buChar char="•"/>
            </a:pPr>
            <a:r>
              <a:rPr lang="en-US" dirty="0"/>
              <a:t>Arrow functions (lambda expressions)</a:t>
            </a:r>
          </a:p>
          <a:p>
            <a:pPr marL="342900" indent="-342900">
              <a:buFont typeface="Arial" panose="020B0604020202020204" pitchFamily="34" charset="0"/>
              <a:buChar char="•"/>
            </a:pPr>
            <a:r>
              <a:rPr lang="en-US" dirty="0"/>
              <a:t>Promises</a:t>
            </a:r>
          </a:p>
          <a:p>
            <a:pPr marL="342900" indent="-342900">
              <a:buFont typeface="Arial" panose="020B0604020202020204" pitchFamily="34" charset="0"/>
              <a:buChar char="•"/>
            </a:pPr>
            <a:r>
              <a:rPr lang="en-US" dirty="0"/>
              <a:t>Classes &amp; class inheritance</a:t>
            </a:r>
          </a:p>
          <a:p>
            <a:endParaRPr lang="en-US" dirty="0"/>
          </a:p>
          <a:p>
            <a:r>
              <a:rPr lang="en-US" dirty="0"/>
              <a:t>All features - </a:t>
            </a:r>
            <a:r>
              <a:rPr lang="en-US" dirty="0">
                <a:hlinkClick r:id="rId3"/>
              </a:rPr>
              <a:t>http://es6-features.org</a:t>
            </a:r>
            <a:endParaRPr lang="en-US" dirty="0"/>
          </a:p>
          <a:p>
            <a:endParaRPr lang="en-US" dirty="0"/>
          </a:p>
          <a:p>
            <a:r>
              <a:rPr lang="sk-SK" dirty="0">
                <a:hlinkClick r:id="rId4"/>
              </a:rPr>
              <a:t>https://egghead.io/courses/learn-es6-ecmascript-2015</a:t>
            </a:r>
            <a:endParaRPr lang="en-US" dirty="0"/>
          </a:p>
          <a:p>
            <a:endParaRPr lang="sk-SK" dirty="0"/>
          </a:p>
        </p:txBody>
      </p:sp>
      <p:sp>
        <p:nvSpPr>
          <p:cNvPr id="4" name="Text Placeholder 3"/>
          <p:cNvSpPr>
            <a:spLocks noGrp="1"/>
          </p:cNvSpPr>
          <p:nvPr>
            <p:ph type="body" sz="quarter" idx="10"/>
          </p:nvPr>
        </p:nvSpPr>
        <p:spPr/>
        <p:txBody>
          <a:bodyPr>
            <a:normAutofit lnSpcReduction="10000"/>
          </a:bodyPr>
          <a:lstStyle/>
          <a:p>
            <a:r>
              <a:rPr lang="en-US" dirty="0"/>
              <a:t>PV247</a:t>
            </a:r>
            <a:endParaRPr lang="sk-SK" dirty="0"/>
          </a:p>
        </p:txBody>
      </p:sp>
    </p:spTree>
    <p:extLst>
      <p:ext uri="{BB962C8B-B14F-4D97-AF65-F5344CB8AC3E}">
        <p14:creationId xmlns:p14="http://schemas.microsoft.com/office/powerpoint/2010/main" val="2542953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cs-CZ" dirty="0"/>
          </a:p>
          <a:p>
            <a:endParaRPr lang="cs-CZ" dirty="0"/>
          </a:p>
        </p:txBody>
      </p:sp>
      <p:sp>
        <p:nvSpPr>
          <p:cNvPr id="13" name="Text Placeholder 12"/>
          <p:cNvSpPr>
            <a:spLocks noGrp="1"/>
          </p:cNvSpPr>
          <p:nvPr>
            <p:ph type="body" sz="quarter" idx="10"/>
          </p:nvPr>
        </p:nvSpPr>
        <p:spPr/>
        <p:txBody>
          <a:bodyPr>
            <a:normAutofit lnSpcReduction="10000"/>
          </a:bodyPr>
          <a:lstStyle/>
          <a:p>
            <a:r>
              <a:rPr lang="en-US" dirty="0"/>
              <a:t>PV247</a:t>
            </a:r>
            <a:endParaRPr lang="cs-CZ" dirty="0"/>
          </a:p>
        </p:txBody>
      </p:sp>
      <p:sp>
        <p:nvSpPr>
          <p:cNvPr id="6" name="Content Placeholder 4"/>
          <p:cNvSpPr txBox="1">
            <a:spLocks/>
          </p:cNvSpPr>
          <p:nvPr/>
        </p:nvSpPr>
        <p:spPr>
          <a:xfrm>
            <a:off x="771395" y="2321059"/>
            <a:ext cx="10944517" cy="4220847"/>
          </a:xfrm>
          <a:prstGeom prst="rect">
            <a:avLst/>
          </a:prstGeom>
        </p:spPr>
        <p:txBody>
          <a:bodyPr vert="horz" lIns="91440" tIns="45720" rIns="91440" bIns="45720" rtlCol="0">
            <a:normAutofit/>
          </a:bodyPr>
          <a:lstStyle>
            <a:lvl1pPr marL="0" marR="0" indent="0" algn="l" defTabSz="914400" rtl="0" eaLnBrk="1" fontAlgn="auto" latinLnBrk="0" hangingPunct="1">
              <a:lnSpc>
                <a:spcPct val="110000"/>
              </a:lnSpc>
              <a:spcBef>
                <a:spcPts val="0"/>
              </a:spcBef>
              <a:spcAft>
                <a:spcPts val="0"/>
              </a:spcAft>
              <a:buClr>
                <a:srgbClr val="F05B26"/>
              </a:buClr>
              <a:buSzPct val="100000"/>
              <a:buFont typeface="Arial" panose="020B0604020202020204" pitchFamily="34" charset="0"/>
              <a:buNone/>
              <a:tabLst/>
              <a:defRPr sz="2000" kern="1200" baseline="0">
                <a:solidFill>
                  <a:srgbClr val="262524"/>
                </a:solidFill>
                <a:latin typeface="+mn-lt"/>
                <a:ea typeface="+mn-ea"/>
                <a:cs typeface="+mn-cs"/>
              </a:defRPr>
            </a:lvl1pPr>
            <a:lvl2pPr marL="642938" indent="-285750" algn="l" defTabSz="914400" rtl="0" eaLnBrk="1" latinLnBrk="0" hangingPunct="1">
              <a:lnSpc>
                <a:spcPct val="90000"/>
              </a:lnSpc>
              <a:spcBef>
                <a:spcPts val="500"/>
              </a:spcBef>
              <a:buClr>
                <a:srgbClr val="F05B26"/>
              </a:buClr>
              <a:buSzPct val="100000"/>
              <a:buFont typeface="Wingdings" panose="05000000000000000000" pitchFamily="2" charset="2"/>
              <a:buChar char="§"/>
              <a:defRPr sz="1800" kern="1200" baseline="0">
                <a:solidFill>
                  <a:schemeClr val="tx1"/>
                </a:solidFill>
                <a:latin typeface="+mn-lt"/>
                <a:ea typeface="+mn-ea"/>
                <a:cs typeface="+mn-cs"/>
              </a:defRPr>
            </a:lvl2pPr>
            <a:lvl3pPr marL="1365250" indent="-285750" algn="l" defTabSz="914400" rtl="0" eaLnBrk="1" latinLnBrk="0" hangingPunct="1">
              <a:lnSpc>
                <a:spcPct val="90000"/>
              </a:lnSpc>
              <a:spcBef>
                <a:spcPts val="500"/>
              </a:spcBef>
              <a:buClr>
                <a:srgbClr val="F05B26"/>
              </a:buClr>
              <a:buSzPct val="100000"/>
              <a:buFont typeface="Wingdings" panose="05000000000000000000" pitchFamily="2" charset="2"/>
              <a:buChar char="§"/>
              <a:defRPr sz="1400" kern="1200" baseline="0">
                <a:solidFill>
                  <a:schemeClr val="tx1"/>
                </a:solidFill>
                <a:latin typeface="+mn-lt"/>
                <a:ea typeface="+mn-ea"/>
                <a:cs typeface="+mn-cs"/>
              </a:defRPr>
            </a:lvl3pPr>
            <a:lvl4pPr marL="2000250" indent="-285750" algn="l" defTabSz="914400" rtl="0" eaLnBrk="1" latinLnBrk="0" hangingPunct="1">
              <a:lnSpc>
                <a:spcPct val="90000"/>
              </a:lnSpc>
              <a:spcBef>
                <a:spcPts val="500"/>
              </a:spcBef>
              <a:buClr>
                <a:srgbClr val="F05B26"/>
              </a:buClr>
              <a:buSzPct val="100000"/>
              <a:buFont typeface="Wingdings" panose="05000000000000000000" pitchFamily="2" charset="2"/>
              <a:buChar char="§"/>
              <a:defRPr sz="1400" kern="1200">
                <a:solidFill>
                  <a:schemeClr val="tx1"/>
                </a:solidFill>
                <a:latin typeface="+mn-lt"/>
                <a:ea typeface="+mn-ea"/>
                <a:cs typeface="+mn-cs"/>
              </a:defRPr>
            </a:lvl4pPr>
            <a:lvl5pPr marL="2457450" indent="-285750" algn="l" defTabSz="914400" rtl="0" eaLnBrk="1" latinLnBrk="0" hangingPunct="1">
              <a:lnSpc>
                <a:spcPct val="90000"/>
              </a:lnSpc>
              <a:spcBef>
                <a:spcPts val="500"/>
              </a:spcBef>
              <a:buClr>
                <a:srgbClr val="F05B26"/>
              </a:buClr>
              <a:buSzPct val="100000"/>
              <a:buFont typeface="Wingdings" panose="05000000000000000000" pitchFamily="2" charset="2"/>
              <a:buNone/>
              <a:defRPr sz="1400" kern="1200" baseline="0">
                <a:solidFill>
                  <a:schemeClr val="tx1"/>
                </a:solidFill>
                <a:latin typeface="+mn-lt"/>
                <a:ea typeface="+mn-ea"/>
                <a:cs typeface="+mn-cs"/>
              </a:defRPr>
            </a:lvl5pPr>
            <a:lvl6pPr marL="2514600" indent="0" algn="l" defTabSz="914400" rtl="0" eaLnBrk="1" latinLnBrk="0" hangingPunct="1">
              <a:lnSpc>
                <a:spcPct val="90000"/>
              </a:lnSpc>
              <a:spcBef>
                <a:spcPts val="500"/>
              </a:spcBef>
              <a:buClr>
                <a:schemeClr val="accent2"/>
              </a:buClr>
              <a:buFont typeface="Wingdings" panose="05000000000000000000" pitchFamily="2" charset="2"/>
              <a:buChar char="§"/>
              <a:defRPr sz="1200" kern="1200">
                <a:solidFill>
                  <a:schemeClr val="tx1"/>
                </a:solidFill>
                <a:latin typeface="+mn-lt"/>
                <a:ea typeface="+mn-ea"/>
                <a:cs typeface="+mn-cs"/>
              </a:defRPr>
            </a:lvl6pPr>
            <a:lvl7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cs-CZ" dirty="0"/>
          </a:p>
        </p:txBody>
      </p:sp>
      <p:pic>
        <p:nvPicPr>
          <p:cNvPr id="7" name="Picture 6"/>
          <p:cNvPicPr>
            <a:picLocks noChangeAspect="1"/>
          </p:cNvPicPr>
          <p:nvPr/>
        </p:nvPicPr>
        <p:blipFill>
          <a:blip r:embed="rId3"/>
          <a:stretch>
            <a:fillRect/>
          </a:stretch>
        </p:blipFill>
        <p:spPr>
          <a:xfrm>
            <a:off x="2836127" y="686623"/>
            <a:ext cx="6394890" cy="5379717"/>
          </a:xfrm>
          <a:prstGeom prst="rect">
            <a:avLst/>
          </a:prstGeom>
        </p:spPr>
      </p:pic>
      <p:sp>
        <p:nvSpPr>
          <p:cNvPr id="2" name="Rectangle 1"/>
          <p:cNvSpPr/>
          <p:nvPr/>
        </p:nvSpPr>
        <p:spPr>
          <a:xfrm>
            <a:off x="695195" y="6096374"/>
            <a:ext cx="10944517" cy="369332"/>
          </a:xfrm>
          <a:prstGeom prst="rect">
            <a:avLst/>
          </a:prstGeom>
        </p:spPr>
        <p:txBody>
          <a:bodyPr wrap="square">
            <a:spAutoFit/>
          </a:bodyPr>
          <a:lstStyle/>
          <a:p>
            <a:r>
              <a:rPr lang="sk-SK" dirty="0">
                <a:hlinkClick r:id="rId4"/>
              </a:rPr>
              <a:t>https://hackernoon.com/how-it-feels-to-learn-javascript-in-2016-d3a717dd577f</a:t>
            </a:r>
            <a:endParaRPr lang="en-US" dirty="0"/>
          </a:p>
        </p:txBody>
      </p:sp>
    </p:spTree>
    <p:extLst>
      <p:ext uri="{BB962C8B-B14F-4D97-AF65-F5344CB8AC3E}">
        <p14:creationId xmlns:p14="http://schemas.microsoft.com/office/powerpoint/2010/main" val="3227906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lnSpcReduction="10000"/>
          </a:bodyPr>
          <a:lstStyle/>
          <a:p>
            <a:r>
              <a:rPr lang="en-US" dirty="0"/>
              <a:t>PV247</a:t>
            </a:r>
            <a:endParaRPr lang="cs-CZ" dirty="0"/>
          </a:p>
        </p:txBody>
      </p:sp>
      <p:pic>
        <p:nvPicPr>
          <p:cNvPr id="5" name="Picture 2" descr="https://blog.zingchart.com/content/images/2016/06/reac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3175" y="1130300"/>
            <a:ext cx="2391833" cy="1793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qph.ec.quoracdn.net/main-qimg-437e91ee2b145b6ae72be5ef9d041303?convert_to_webp=tr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1833562"/>
            <a:ext cx="3403600" cy="18302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s://www.clever-cloud.com/blog/img/medias/np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2975" y="4572901"/>
            <a:ext cx="2676525" cy="10437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ttps://avatars1.githubusercontent.com/u/2105791?v=3&amp;s=4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1891" y="2748681"/>
            <a:ext cx="2257425" cy="22574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https://raw.githubusercontent.com/babel/logo/master/babe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74750" y="4572901"/>
            <a:ext cx="3679825" cy="167142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Výsledok vyhľadávania obrázkov pre dopyt redux"/>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pic>
        <p:nvPicPr>
          <p:cNvPr id="1028" name="Picture 4" descr="Výsledok vyhľadávania obrázkov pre dopyt redu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0958" y="267869"/>
            <a:ext cx="29718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ýsledok vyhľadávania obrázkov pre dopyt eslin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5545" y="2943943"/>
            <a:ext cx="4381500"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427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4487</TotalTime>
  <Words>1026</Words>
  <Application>Microsoft Office PowerPoint</Application>
  <PresentationFormat>Widescreen</PresentationFormat>
  <Paragraphs>269</Paragraphs>
  <Slides>19</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medium-content-sans-serif-font</vt:lpstr>
      <vt:lpstr>Segoe UI</vt:lpstr>
      <vt:lpstr>Wingdings</vt:lpstr>
      <vt:lpstr>Office Theme</vt:lpstr>
      <vt:lpstr>PV247</vt:lpstr>
      <vt:lpstr>Course organization</vt:lpstr>
      <vt:lpstr>Modern JS stack</vt:lpstr>
      <vt:lpstr>Prerequisites</vt:lpstr>
      <vt:lpstr>JavaScript basics</vt:lpstr>
      <vt:lpstr>ECMAScript</vt:lpstr>
      <vt:lpstr>ES6 new features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Debug</vt:lpstr>
      <vt:lpstr>Minification</vt:lpstr>
      <vt:lpstr>Resources</vt:lpstr>
    </vt:vector>
  </TitlesOfParts>
  <Company>Kentico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Matej Kvasnovsky</dc:creator>
  <cp:lastModifiedBy>Slavomír Moroz</cp:lastModifiedBy>
  <cp:revision>254</cp:revision>
  <dcterms:created xsi:type="dcterms:W3CDTF">2014-12-29T13:43:23Z</dcterms:created>
  <dcterms:modified xsi:type="dcterms:W3CDTF">2017-09-18T11:12:53Z</dcterms:modified>
</cp:coreProperties>
</file>