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0" r:id="rId4"/>
    <p:sldId id="261" r:id="rId5"/>
    <p:sldId id="262" r:id="rId6"/>
    <p:sldId id="272" r:id="rId7"/>
    <p:sldId id="263" r:id="rId8"/>
    <p:sldId id="264" r:id="rId9"/>
    <p:sldId id="265" r:id="rId10"/>
    <p:sldId id="266" r:id="rId11"/>
    <p:sldId id="267" r:id="rId12"/>
    <p:sldId id="269" r:id="rId13"/>
    <p:sldId id="273" r:id="rId14"/>
    <p:sldId id="271" r:id="rId15"/>
    <p:sldId id="274" r:id="rId16"/>
    <p:sldId id="26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464A2F-D577-4145-9064-A9787DCF47C7}" v="346" dt="2017-08-16T22:36:07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70843" autoAdjust="0"/>
  </p:normalViewPr>
  <p:slideViewPr>
    <p:cSldViewPr snapToGrid="0">
      <p:cViewPr varScale="1">
        <p:scale>
          <a:sx n="47" d="100"/>
          <a:sy n="47" d="100"/>
        </p:scale>
        <p:origin x="7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avomír Moroz" userId="6db9a045cbe2efee" providerId="LiveId" clId="{B6464A2F-D577-4145-9064-A9787DCF47C7}"/>
    <pc:docChg chg="custSel modSld">
      <pc:chgData name="Slavomír Moroz" userId="6db9a045cbe2efee" providerId="LiveId" clId="{B6464A2F-D577-4145-9064-A9787DCF47C7}" dt="2017-09-06T14:35:39.232" v="20" actId="20577"/>
      <pc:docMkLst>
        <pc:docMk/>
      </pc:docMkLst>
      <pc:sldChg chg="modNotesTx">
        <pc:chgData name="Slavomír Moroz" userId="6db9a045cbe2efee" providerId="LiveId" clId="{B6464A2F-D577-4145-9064-A9787DCF47C7}" dt="2017-09-06T14:35:39.232" v="20" actId="20577"/>
        <pc:sldMkLst>
          <pc:docMk/>
          <pc:sldMk cId="1090351894" sldId="26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to</a:t>
            </a:r>
            <a:r>
              <a:rPr lang="en-US" baseline="0" dirty="0"/>
              <a:t> use which method</a:t>
            </a:r>
          </a:p>
          <a:p>
            <a:pPr marL="171450" indent="-171450">
              <a:buFontTx/>
              <a:buChar char="-"/>
            </a:pPr>
            <a:r>
              <a:rPr lang="sk-SK" baseline="0" dirty="0" err="1"/>
              <a:t>Setup</a:t>
            </a:r>
            <a:r>
              <a:rPr lang="sk-SK" baseline="0" dirty="0"/>
              <a:t> b</a:t>
            </a:r>
            <a:r>
              <a:rPr lang="en-US" baseline="0" dirty="0" err="1"/>
              <a:t>rowser</a:t>
            </a:r>
            <a:r>
              <a:rPr lang="en-US" baseline="0" dirty="0"/>
              <a:t> events not supported in react</a:t>
            </a:r>
          </a:p>
          <a:p>
            <a:pPr marL="171450" indent="-171450">
              <a:buFontTx/>
              <a:buChar char="-"/>
            </a:pPr>
            <a:r>
              <a:rPr lang="sk-SK" baseline="0" dirty="0" err="1"/>
              <a:t>Setup</a:t>
            </a:r>
            <a:r>
              <a:rPr lang="sk-SK" baseline="0" dirty="0"/>
              <a:t> t</a:t>
            </a:r>
            <a:r>
              <a:rPr lang="en-US" baseline="0" dirty="0" err="1"/>
              <a:t>imers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WillReceiveProps</a:t>
            </a:r>
            <a:r>
              <a:rPr lang="en-US" baseline="0" dirty="0"/>
              <a:t> – Load to edited item to component state if props changed</a:t>
            </a:r>
          </a:p>
          <a:p>
            <a:endParaRPr lang="en-US" baseline="0" dirty="0"/>
          </a:p>
          <a:p>
            <a:r>
              <a:rPr lang="en-US" baseline="0" dirty="0" err="1"/>
              <a:t>WillMount</a:t>
            </a:r>
            <a:r>
              <a:rPr lang="en-US" baseline="0" dirty="0"/>
              <a:t> – load from local </a:t>
            </a:r>
            <a:r>
              <a:rPr lang="en-US" baseline="0" dirty="0" err="1"/>
              <a:t>stora</a:t>
            </a:r>
            <a:r>
              <a:rPr lang="sk-SK" baseline="0"/>
              <a:t>g</a:t>
            </a:r>
            <a:r>
              <a:rPr lang="en-US" baseline="0"/>
              <a:t>e </a:t>
            </a:r>
            <a:r>
              <a:rPr lang="en-US" baseline="0" dirty="0"/>
              <a:t>– constructor is better</a:t>
            </a:r>
          </a:p>
          <a:p>
            <a:r>
              <a:rPr lang="sk-SK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componentWillUpdate</a:t>
            </a:r>
            <a:r>
              <a:rPr lang="en-US" baseline="0" dirty="0"/>
              <a:t> save to local storage if state changed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Will not save edited item because we are mutating the existing one. Shallow </a:t>
            </a:r>
            <a:r>
              <a:rPr lang="en-US" baseline="0" dirty="0">
                <a:solidFill>
                  <a:srgbClr val="FF0000"/>
                </a:solidFill>
              </a:rPr>
              <a:t>compare</a:t>
            </a:r>
            <a:r>
              <a:rPr lang="en-US" baseline="0" dirty="0"/>
              <a:t> won’t work.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Remove mutation with spread operator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380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Inherit</a:t>
            </a:r>
            <a:r>
              <a:rPr lang="en-US" baseline="0" dirty="0"/>
              <a:t> from</a:t>
            </a:r>
            <a:r>
              <a:rPr lang="en-US" dirty="0"/>
              <a:t> component</a:t>
            </a:r>
          </a:p>
          <a:p>
            <a:r>
              <a:rPr lang="en-US" dirty="0"/>
              <a:t>- All is fine, we are using spread operators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546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16.5-container-components </a:t>
            </a:r>
            <a:r>
              <a:rPr lang="en-GB" dirty="0"/>
              <a:t>– components/</a:t>
            </a:r>
            <a:r>
              <a:rPr lang="en-GB" dirty="0" err="1"/>
              <a:t>todo</a:t>
            </a:r>
            <a:r>
              <a:rPr lang="en-GB" dirty="0"/>
              <a:t>-list/</a:t>
            </a:r>
            <a:r>
              <a:rPr lang="en-GB" dirty="0" err="1"/>
              <a:t>TodoListEditedItem.jsx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294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/>
              <a:t>npm</a:t>
            </a:r>
            <a:r>
              <a:rPr lang="sk-SK" dirty="0"/>
              <a:t> </a:t>
            </a:r>
            <a:r>
              <a:rPr lang="sk-SK" dirty="0" err="1"/>
              <a:t>install</a:t>
            </a:r>
            <a:r>
              <a:rPr lang="sk-SK" dirty="0"/>
              <a:t> </a:t>
            </a:r>
            <a:r>
              <a:rPr lang="sk-SK" dirty="0" err="1"/>
              <a:t>react-transition-group</a:t>
            </a:r>
            <a:r>
              <a:rPr lang="sk-SK" dirty="0"/>
              <a:t> –</a:t>
            </a:r>
            <a:r>
              <a:rPr lang="sk-SK" dirty="0" err="1"/>
              <a:t>save</a:t>
            </a:r>
            <a:endParaRPr lang="en-US" dirty="0"/>
          </a:p>
          <a:p>
            <a:endParaRPr lang="en-US" dirty="0"/>
          </a:p>
          <a:p>
            <a:r>
              <a:rPr lang="en-US" dirty="0"/>
              <a:t>Transition – adds </a:t>
            </a:r>
            <a:r>
              <a:rPr lang="en-US" dirty="0" err="1"/>
              <a:t>classnames</a:t>
            </a:r>
            <a:r>
              <a:rPr lang="en-US" baseline="0" dirty="0"/>
              <a:t> based on transition state</a:t>
            </a:r>
            <a:endParaRPr lang="en-US" dirty="0"/>
          </a:p>
          <a:p>
            <a:r>
              <a:rPr lang="en-US" baseline="0" dirty="0" err="1"/>
              <a:t>TransitionGroup</a:t>
            </a:r>
            <a:r>
              <a:rPr lang="en-US" baseline="0" dirty="0"/>
              <a:t>– detects mount / unmounts in children and triggers transitions 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428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827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8607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Styled components – I couldn’t make it work without explicitly specifying the </a:t>
            </a:r>
            <a:r>
              <a:rPr lang="en-US" dirty="0" err="1"/>
              <a:t>displayName</a:t>
            </a:r>
            <a:endParaRPr lang="en-US" dirty="0"/>
          </a:p>
          <a:p>
            <a:r>
              <a:rPr lang="en-GB" dirty="0" err="1"/>
              <a:t>styled.div.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withConfig</a:t>
            </a:r>
            <a:r>
              <a:rPr lang="en-GB" dirty="0"/>
              <a:t>({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displayName</a:t>
            </a:r>
            <a:r>
              <a:rPr lang="en-GB" dirty="0"/>
              <a:t>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TitlePane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</a:t>
            </a:r>
            <a:r>
              <a:rPr lang="en-GB" dirty="0"/>
              <a:t>})</a:t>
            </a:r>
          </a:p>
          <a:p>
            <a:endParaRPr lang="en-GB" dirty="0"/>
          </a:p>
          <a:p>
            <a:r>
              <a:rPr lang="en-GB" dirty="0"/>
              <a:t>JSX sets display name automatically,</a:t>
            </a:r>
            <a:r>
              <a:rPr lang="en-GB" baseline="0" dirty="0"/>
              <a:t> </a:t>
            </a:r>
            <a:r>
              <a:rPr lang="en-GB" baseline="0"/>
              <a:t>show example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21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43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Install bootstrap</a:t>
            </a:r>
            <a:r>
              <a:rPr lang="en-US" baseline="0" dirty="0"/>
              <a:t> design framework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npm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install --save bootstrap (in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case version 4 get released, install v3 not latest)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 bootstrap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.css from node modules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Arial" panose="020B0604020202020204" pitchFamily="34" charset="0"/>
              <a:buAutoNum type="arabicParenR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Build – nada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npm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install style-loader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-loader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-loader file-loader extract-loader --save-dev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style loader to config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Build – nada – font icons and graphics are missing loaders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url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-loader for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bootrap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glyph icons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some markup to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app.jsx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demo styles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Build and showcase inline styles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Add extract-loader and file-loader for styles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not use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publicPath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option in extract loader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link to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file to the app.html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broken relative path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publicPath</a:t>
            </a: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58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 REACT, write component class,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render method with “not implemented text,” showcase default vs named export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Constructor with default state, items without ids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Render list in render method,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array.map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element key =&gt;array index, nullable description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button, _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onAddClick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function, this undefined =&gt; bind, </a:t>
            </a:r>
          </a:p>
          <a:p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array.push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&amp;&amp;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setState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state triggers re-render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onAdd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lambda without bind, install babel-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eslint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–save-dev,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eslint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“^3.x”, enable stage 2 experimental features</a:t>
            </a:r>
          </a:p>
          <a:p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Uuid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instead of index and why</a:t>
            </a:r>
          </a:p>
          <a:p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npm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install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uuid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--save</a:t>
            </a:r>
          </a:p>
          <a:p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setState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&amp;&amp; mutable array, showcase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wrong. Next slide Immutable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204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Facebook notifications bug</a:t>
            </a:r>
          </a:p>
          <a:p>
            <a:endParaRPr lang="en-US" baseline="0" dirty="0"/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915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Install immutable.js</a:t>
            </a:r>
          </a:p>
          <a:p>
            <a:r>
              <a:rPr lang="en-US" baseline="0" dirty="0"/>
              <a:t>Replace array with list, set state with previous state (function)</a:t>
            </a:r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669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https://facebook.github.io/react/docs/components-and-props.html</a:t>
            </a:r>
          </a:p>
          <a:p>
            <a:r>
              <a:rPr lang="en-US" dirty="0"/>
              <a:t>https://facebook.github.io/react/docs/typechecking-with-proptypes.html</a:t>
            </a:r>
          </a:p>
          <a:p>
            <a:endParaRPr lang="en-US" dirty="0"/>
          </a:p>
          <a:p>
            <a:r>
              <a:rPr lang="en-US" dirty="0"/>
              <a:t>Create</a:t>
            </a:r>
            <a:r>
              <a:rPr lang="en-US" baseline="0" dirty="0"/>
              <a:t> </a:t>
            </a:r>
            <a:r>
              <a:rPr lang="en-US" baseline="0" dirty="0" err="1"/>
              <a:t>TodoListItem</a:t>
            </a:r>
            <a:r>
              <a:rPr lang="en-US" baseline="0" dirty="0"/>
              <a:t> class component</a:t>
            </a:r>
          </a:p>
          <a:p>
            <a:r>
              <a:rPr lang="en-US" baseline="0" dirty="0"/>
              <a:t>Add </a:t>
            </a:r>
            <a:r>
              <a:rPr lang="en-US" baseline="0" dirty="0" err="1"/>
              <a:t>PropTypes.Shape</a:t>
            </a:r>
            <a:r>
              <a:rPr lang="en-US" baseline="0" dirty="0"/>
              <a:t> for </a:t>
            </a:r>
            <a:r>
              <a:rPr lang="en-US" baseline="0" dirty="0" err="1"/>
              <a:t>TodoItem</a:t>
            </a:r>
            <a:r>
              <a:rPr lang="en-US" baseline="0" dirty="0"/>
              <a:t>, mention flow a typescript</a:t>
            </a:r>
          </a:p>
          <a:p>
            <a:r>
              <a:rPr lang="en-US" baseline="0" dirty="0"/>
              <a:t>Render &lt;li&gt; item</a:t>
            </a:r>
          </a:p>
          <a:p>
            <a:endParaRPr lang="en-US" baseline="0" dirty="0"/>
          </a:p>
          <a:p>
            <a:r>
              <a:rPr lang="en-US" baseline="0" dirty="0"/>
              <a:t>Styling components… show slide with image, talk about layout… Atomic Design, </a:t>
            </a:r>
            <a:r>
              <a:rPr lang="en-US" baseline="0" dirty="0" err="1"/>
              <a:t>Bem</a:t>
            </a:r>
            <a:r>
              <a:rPr lang="en-US" baseline="0" dirty="0"/>
              <a:t>,  Styled components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Add styles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npm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install --save styled-components</a:t>
            </a:r>
          </a:p>
          <a:p>
            <a:r>
              <a:rPr lang="en-US" baseline="0" dirty="0"/>
              <a:t>Showcase how to write styled components</a:t>
            </a:r>
          </a:p>
          <a:p>
            <a:r>
              <a:rPr lang="en-US" baseline="0" dirty="0"/>
              <a:t>Insert styles from demo, update render method + </a:t>
            </a:r>
            <a:r>
              <a:rPr lang="en-US" baseline="0" dirty="0" err="1"/>
              <a:t>TodoList.jsx</a:t>
            </a:r>
            <a:r>
              <a:rPr lang="en-US" baseline="0" dirty="0"/>
              <a:t> (render + styles)</a:t>
            </a:r>
          </a:p>
          <a:p>
            <a:r>
              <a:rPr lang="en-US" baseline="0" dirty="0"/>
              <a:t>https://raw.githubusercontent.com/KenticoAcademy/PV247-2017/9e567e940726905f9299e7ce85906ece213998ba/DemoReactApp/src/todo-list/TodoListItem.jsx</a:t>
            </a:r>
          </a:p>
          <a:p>
            <a:endParaRPr lang="en-US" baseline="0" dirty="0"/>
          </a:p>
          <a:p>
            <a:r>
              <a:rPr lang="en-US" baseline="0" dirty="0"/>
              <a:t>Add </a:t>
            </a:r>
            <a:r>
              <a:rPr lang="en-US" baseline="0" dirty="0" err="1"/>
              <a:t>onDelete</a:t>
            </a:r>
            <a:r>
              <a:rPr lang="en-US" baseline="0" dirty="0"/>
              <a:t> prop. Write </a:t>
            </a:r>
            <a:r>
              <a:rPr lang="en-US" baseline="0" dirty="0" err="1"/>
              <a:t>onDelete</a:t>
            </a:r>
            <a:r>
              <a:rPr lang="en-US" baseline="0" dirty="0"/>
              <a:t> handler in </a:t>
            </a:r>
            <a:r>
              <a:rPr lang="en-US" baseline="0" dirty="0" err="1"/>
              <a:t>TodoList.jsx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Immutable list delete vs filter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128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Rewrite </a:t>
            </a:r>
            <a:r>
              <a:rPr lang="en-US" baseline="0" dirty="0" err="1"/>
              <a:t>TodoListItem</a:t>
            </a:r>
            <a:r>
              <a:rPr lang="en-US" baseline="0" dirty="0"/>
              <a:t> class to function component.</a:t>
            </a:r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336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Download commit with </a:t>
            </a:r>
            <a:r>
              <a:rPr lang="en-US" dirty="0" err="1"/>
              <a:t>TodoListEditemItem</a:t>
            </a:r>
            <a:r>
              <a:rPr lang="en-US" baseline="0" dirty="0"/>
              <a:t>.</a:t>
            </a:r>
          </a:p>
          <a:p>
            <a:r>
              <a:rPr lang="en-US" baseline="0" dirty="0"/>
              <a:t>Show basic form, </a:t>
            </a:r>
            <a:r>
              <a:rPr lang="en-US" baseline="0" dirty="0" err="1"/>
              <a:t>editedItemId</a:t>
            </a:r>
            <a:r>
              <a:rPr lang="en-US" baseline="0" dirty="0"/>
              <a:t> state + start / cancel edit, moved styles to separate file (shared between two components)</a:t>
            </a:r>
            <a:endParaRPr lang="en-US" dirty="0"/>
          </a:p>
          <a:p>
            <a:endParaRPr lang="en-US" dirty="0"/>
          </a:p>
          <a:p>
            <a:r>
              <a:rPr lang="en-US" dirty="0"/>
              <a:t>Attributes</a:t>
            </a:r>
            <a:r>
              <a:rPr lang="en-US" baseline="0" dirty="0"/>
              <a:t> – </a:t>
            </a:r>
            <a:r>
              <a:rPr lang="en-US" baseline="0" dirty="0" err="1"/>
              <a:t>className</a:t>
            </a:r>
            <a:r>
              <a:rPr lang="en-US" baseline="0" dirty="0"/>
              <a:t>, show </a:t>
            </a:r>
            <a:r>
              <a:rPr lang="en-US" baseline="0" dirty="0" err="1"/>
              <a:t>htmlFor</a:t>
            </a:r>
            <a:r>
              <a:rPr lang="en-US" baseline="0" dirty="0"/>
              <a:t> in </a:t>
            </a:r>
            <a:r>
              <a:rPr lang="en-US" baseline="0" dirty="0" err="1"/>
              <a:t>TodoListEditedItem</a:t>
            </a:r>
            <a:endParaRPr lang="en-US" dirty="0"/>
          </a:p>
          <a:p>
            <a:endParaRPr lang="en-US" baseline="0" dirty="0"/>
          </a:p>
          <a:p>
            <a:r>
              <a:rPr lang="en-US" baseline="0" dirty="0"/>
              <a:t>Events 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prevent-default in </a:t>
            </a:r>
            <a:r>
              <a:rPr lang="en-US" baseline="0" dirty="0" err="1"/>
              <a:t>TodoListEditedItem</a:t>
            </a:r>
            <a:endParaRPr lang="en-US" baseline="0" dirty="0"/>
          </a:p>
          <a:p>
            <a:pPr marL="171450" indent="-171450">
              <a:buFontTx/>
              <a:buChar char="-"/>
            </a:pPr>
            <a:endParaRPr lang="en-US" baseline="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Make saving work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Copy props to state to enable edit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OnChange</a:t>
            </a:r>
            <a:r>
              <a:rPr lang="en-US" baseline="0" dirty="0"/>
              <a:t> – </a:t>
            </a:r>
            <a:r>
              <a:rPr lang="en-US" baseline="0" dirty="0" err="1"/>
              <a:t>async</a:t>
            </a:r>
            <a:r>
              <a:rPr lang="en-US" baseline="0" dirty="0"/>
              <a:t> </a:t>
            </a:r>
            <a:r>
              <a:rPr lang="en-US" baseline="0" dirty="0" err="1"/>
              <a:t>setState</a:t>
            </a:r>
            <a:r>
              <a:rPr lang="en-US" baseline="0" dirty="0"/>
              <a:t> – access event, in </a:t>
            </a:r>
            <a:r>
              <a:rPr lang="en-US" baseline="0" dirty="0" err="1"/>
              <a:t>async</a:t>
            </a:r>
            <a:r>
              <a:rPr lang="en-US" baseline="0" dirty="0"/>
              <a:t> call – explain why it wont work, use spread operator, must not modify props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OnSave</a:t>
            </a:r>
            <a:r>
              <a:rPr lang="en-US" baseline="0" dirty="0"/>
              <a:t> - Copy title and </a:t>
            </a:r>
            <a:r>
              <a:rPr lang="en-US" baseline="0" dirty="0" err="1"/>
              <a:t>desc</a:t>
            </a:r>
            <a:r>
              <a:rPr lang="en-US" baseline="0" dirty="0"/>
              <a:t> when saving. We will need this to showcase shallow compare in pure components</a:t>
            </a:r>
          </a:p>
          <a:p>
            <a:pPr marL="0" indent="0">
              <a:buFontTx/>
              <a:buNone/>
            </a:pPr>
            <a:r>
              <a:rPr lang="en-US" baseline="0" dirty="0"/>
              <a:t>	</a:t>
            </a:r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328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/>
              <a:t>Add main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Add your name (optional outro slide)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</a:t>
            </a:r>
            <a:r>
              <a:rPr lang="en-US" dirty="0"/>
              <a:t>t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Add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book.github.io/react/docs/react-component.html#the-component-lifecycl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book.github.io/react/docs/react-api.html#react.purecomponen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acebook.github.io/react/docs/optimizing-performance.html#shouldcomponentupdate-in-actio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book.github.io/react/docs/jsx-in-depth.html#children-in-js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reactcommunity.org/react-transition-group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book.github.io/react/docs/higher-order-component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://react-dnd.github.io/react-dnd/docs-overview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dan_abramov/smart-and-dumb-components-7ca2f9a7c7d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com/@learnreact/container-components-c0e67432e005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acebook/react-devtools#react-developer-tools-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yled-components.com/docs/advanced#babel-plugin" TargetMode="External"/><Relationship Id="rId5" Type="http://schemas.openxmlformats.org/officeDocument/2006/relationships/hyperlink" Target="https://github.com/opbeat/babel-plugin-add-react-displayname#babel-plugin-add-react-displayname" TargetMode="External"/><Relationship Id="rId4" Type="http://schemas.openxmlformats.org/officeDocument/2006/relationships/hyperlink" Target="https://facebook.github.io/react/docs/react-component.html#displaynam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ebpack.js.org/loaders/file-loader/" TargetMode="External"/><Relationship Id="rId3" Type="http://schemas.openxmlformats.org/officeDocument/2006/relationships/hyperlink" Target="https://webpack.js.org/loaders/css-loader/" TargetMode="External"/><Relationship Id="rId7" Type="http://schemas.openxmlformats.org/officeDocument/2006/relationships/hyperlink" Target="https://webpack.js.org/loaders/extract-loade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bpack.js.org/loaders/style-loader/" TargetMode="External"/><Relationship Id="rId5" Type="http://schemas.openxmlformats.org/officeDocument/2006/relationships/hyperlink" Target="https://webpack.js.org/loaders/less-loader/" TargetMode="External"/><Relationship Id="rId4" Type="http://schemas.openxmlformats.org/officeDocument/2006/relationships/hyperlink" Target="https://webpack.js.org/loaders/sass-loader/" TargetMode="External"/><Relationship Id="rId9" Type="http://schemas.openxmlformats.org/officeDocument/2006/relationships/hyperlink" Target="https://webpack.js.org/loaders/url-loader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facebook.github.io/react/docs/react-component.html#setstate" TargetMode="External"/><Relationship Id="rId3" Type="http://schemas.openxmlformats.org/officeDocument/2006/relationships/hyperlink" Target="https://github.com/KenticoAcademy/PV247-2017/commit/ee5d6f35a319f6c4adacf53672b28b47c0118503" TargetMode="External"/><Relationship Id="rId7" Type="http://schemas.openxmlformats.org/officeDocument/2006/relationships/hyperlink" Target="https://facebook.github.io/react/docs/react-component.html#constructor" TargetMode="External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acebook.github.io/react/docs/react-component.html" TargetMode="External"/><Relationship Id="rId11" Type="http://schemas.openxmlformats.org/officeDocument/2006/relationships/hyperlink" Target="https://babeljs.io/docs/plugins/" TargetMode="External"/><Relationship Id="rId5" Type="http://schemas.openxmlformats.org/officeDocument/2006/relationships/hyperlink" Target="https://facebook.github.io/react/docs/state-and-lifecycle.html" TargetMode="External"/><Relationship Id="rId10" Type="http://schemas.openxmlformats.org/officeDocument/2006/relationships/hyperlink" Target="https://facebook.github.io/react/docs/handling-events.html" TargetMode="External"/><Relationship Id="rId4" Type="http://schemas.openxmlformats.org/officeDocument/2006/relationships/hyperlink" Target="https://developer.mozilla.org/en/docs/web/javascript/reference/statements/export#Examples" TargetMode="External"/><Relationship Id="rId9" Type="http://schemas.openxmlformats.org/officeDocument/2006/relationships/hyperlink" Target="https://facebook.github.io/react/docs/lists-and-keys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book.github.io/immutable-j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acebook.github.io/immutable-js/docs/#/Recor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book.github.io/react/docs/typechecking-with-proptype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acebook.github.io/react/docs/components-and-props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book.github.io/react/docs/dom-elements.html#differences-in-attribut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acebook.github.io/react/docs/event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Slavomír Moroz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6" y="1660191"/>
            <a:ext cx="10944516" cy="639278"/>
          </a:xfrm>
        </p:spPr>
        <p:txBody>
          <a:bodyPr/>
          <a:lstStyle/>
          <a:p>
            <a:r>
              <a:rPr lang="sk-SK" dirty="0" err="1"/>
              <a:t>Lifecycle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Each component has several "lifecycle methods" that you can override to run code at particular times in the process.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Methods prefixed with will are called right before something happens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methods prefixed with did are called right after something happens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sk-SK" dirty="0">
                <a:hlinkClick r:id="rId3"/>
              </a:rPr>
              <a:t>https://facebook.github.io/react/docs/react-component.html#the-component-lifecycle</a:t>
            </a:r>
            <a:endParaRPr lang="en-US" dirty="0"/>
          </a:p>
          <a:p>
            <a:endParaRPr lang="en-US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13-component-lifecycle-local-storage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90351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components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dirty="0" err="1"/>
              <a:t>shouldComponentUpdate</a:t>
            </a:r>
            <a:r>
              <a:rPr lang="sk-SK" b="1" dirty="0"/>
              <a:t>()</a:t>
            </a: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default behavior is to re-render on every state &amp; props 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i="1" dirty="0" err="1"/>
              <a:t>shouldComponentUpdate</a:t>
            </a:r>
            <a:r>
              <a:rPr lang="en-US" i="1" dirty="0"/>
              <a:t>()</a:t>
            </a:r>
            <a:r>
              <a:rPr lang="en-US" dirty="0"/>
              <a:t> returns false, then </a:t>
            </a:r>
            <a:r>
              <a:rPr lang="en-US" i="1" dirty="0" err="1"/>
              <a:t>componentWillUpdate</a:t>
            </a:r>
            <a:r>
              <a:rPr lang="en-US" i="1" dirty="0"/>
              <a:t>()</a:t>
            </a:r>
            <a:r>
              <a:rPr lang="en-US" dirty="0"/>
              <a:t>, </a:t>
            </a:r>
            <a:r>
              <a:rPr lang="en-US" i="1" dirty="0"/>
              <a:t>render()</a:t>
            </a:r>
            <a:r>
              <a:rPr lang="en-US" dirty="0"/>
              <a:t>, and </a:t>
            </a:r>
            <a:r>
              <a:rPr lang="en-US" i="1" dirty="0" err="1"/>
              <a:t>componentDidUpdate</a:t>
            </a:r>
            <a:r>
              <a:rPr lang="en-US" i="1" dirty="0"/>
              <a:t>()</a:t>
            </a:r>
            <a:r>
              <a:rPr lang="en-US" dirty="0"/>
              <a:t> will not be invoked.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To improve performance you may inherit from </a:t>
            </a:r>
            <a:r>
              <a:rPr lang="en-US" dirty="0" err="1"/>
              <a:t>React.PureComponent</a:t>
            </a:r>
            <a:r>
              <a:rPr lang="en-US" dirty="0"/>
              <a:t> which implements </a:t>
            </a:r>
            <a:r>
              <a:rPr lang="en-US" i="1" dirty="0" err="1"/>
              <a:t>shouldComponentUpdate</a:t>
            </a:r>
            <a:r>
              <a:rPr lang="en-US" i="1" dirty="0"/>
              <a:t>()</a:t>
            </a:r>
            <a:r>
              <a:rPr lang="en-US" dirty="0"/>
              <a:t> with a shallow prop and state comparison.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use immutable objects to facilitate fast comparisons of nested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shallow equality check of immutable objects produces same results as deep equality check of mutable object, but it’s faster</a:t>
            </a:r>
          </a:p>
          <a:p>
            <a:endParaRPr lang="en-US" dirty="0"/>
          </a:p>
          <a:p>
            <a:r>
              <a:rPr lang="sk-SK" sz="1900" dirty="0">
                <a:hlinkClick r:id="rId3"/>
              </a:rPr>
              <a:t>https://facebook.github.io/react/docs/react-api.html#react.purecomponent</a:t>
            </a:r>
            <a:endParaRPr lang="en-GB" sz="1900" dirty="0"/>
          </a:p>
          <a:p>
            <a:r>
              <a:rPr lang="en-US" sz="1900" dirty="0">
                <a:hlinkClick r:id="rId4"/>
              </a:rPr>
              <a:t>https://facebook.github.io/react/docs/optimizing-performance.html#shouldcomponentupdate-in-action</a:t>
            </a:r>
            <a:endParaRPr lang="en-US" sz="1900" dirty="0"/>
          </a:p>
          <a:p>
            <a:endParaRPr lang="en-US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14-pure-component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8157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Refs</a:t>
            </a:r>
            <a:r>
              <a:rPr lang="en-US" dirty="0"/>
              <a:t> to DOM elements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ref attribute is used on an HTML element, the ref callback receives the underlying DOM element as its argument.</a:t>
            </a:r>
          </a:p>
          <a:p>
            <a:endParaRPr lang="en-US" dirty="0"/>
          </a:p>
          <a:p>
            <a:r>
              <a:rPr lang="sk-SK" dirty="0" err="1"/>
              <a:t>When</a:t>
            </a:r>
            <a:r>
              <a:rPr lang="sk-SK" dirty="0"/>
              <a:t> to </a:t>
            </a:r>
            <a:r>
              <a:rPr lang="sk-SK" dirty="0" err="1"/>
              <a:t>Use</a:t>
            </a:r>
            <a:r>
              <a:rPr lang="sk-SK" dirty="0"/>
              <a:t> </a:t>
            </a:r>
            <a:r>
              <a:rPr lang="sk-SK" dirty="0" err="1"/>
              <a:t>Refs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Managing focus, text selection, or media playback.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Calculating viewport position.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Triggering imperative animations.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Integrating with third-party DOM libraries.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sk-SK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9296" y="2633215"/>
            <a:ext cx="5610225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446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JSX expressions that contain both an opening tag and a closing tag, the content between those tags is passed as a special prop: </a:t>
            </a:r>
            <a:r>
              <a:rPr lang="en-US" dirty="0" err="1"/>
              <a:t>props.children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sk-SK" dirty="0">
                <a:hlinkClick r:id="rId3"/>
              </a:rPr>
              <a:t>https://facebook.github.io/react/docs/jsx-in-depth.html#children-in-jsx</a:t>
            </a:r>
            <a:endParaRPr lang="en-US" dirty="0"/>
          </a:p>
          <a:p>
            <a:r>
              <a:rPr lang="en-US" dirty="0"/>
              <a:t>Demo example – </a:t>
            </a:r>
            <a:r>
              <a:rPr lang="en-US" dirty="0">
                <a:hlinkClick r:id="rId4"/>
              </a:rPr>
              <a:t>React Transition Group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15-react-css-transition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1408" y="3104615"/>
            <a:ext cx="7752252" cy="113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45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Higher </a:t>
            </a:r>
            <a:r>
              <a:rPr lang="en-US" dirty="0"/>
              <a:t>order components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>
                <a:hlinkClick r:id="rId3"/>
              </a:rPr>
              <a:t>higher-order component</a:t>
            </a:r>
            <a:r>
              <a:rPr lang="en-US" dirty="0"/>
              <a:t> (HOC) is an advanced technique in React for reusing component logic.</a:t>
            </a:r>
          </a:p>
          <a:p>
            <a:endParaRPr lang="en-US" dirty="0"/>
          </a:p>
          <a:p>
            <a:r>
              <a:rPr lang="en-US" dirty="0"/>
              <a:t>Concretely, </a:t>
            </a:r>
            <a:r>
              <a:rPr lang="en-US" b="1" dirty="0"/>
              <a:t>a higher-order component is a function that takes a component and returns a new component.</a:t>
            </a:r>
          </a:p>
          <a:p>
            <a:endParaRPr lang="en-US" b="1" dirty="0"/>
          </a:p>
          <a:p>
            <a:r>
              <a:rPr lang="en-US" dirty="0"/>
              <a:t>HOC </a:t>
            </a:r>
            <a:r>
              <a:rPr lang="en-US" i="1" dirty="0"/>
              <a:t>composes</a:t>
            </a:r>
            <a:r>
              <a:rPr lang="en-US" dirty="0"/>
              <a:t> the original component by </a:t>
            </a:r>
            <a:r>
              <a:rPr lang="en-US" i="1" dirty="0"/>
              <a:t>wrapping</a:t>
            </a:r>
            <a:r>
              <a:rPr lang="en-US" dirty="0"/>
              <a:t> it in a container component.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 example – </a:t>
            </a:r>
            <a:r>
              <a:rPr lang="en-US" dirty="0">
                <a:hlinkClick r:id="rId4"/>
              </a:rPr>
              <a:t>React-</a:t>
            </a:r>
            <a:r>
              <a:rPr lang="en-US" dirty="0" err="1">
                <a:hlinkClick r:id="rId4"/>
              </a:rPr>
              <a:t>dnd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16-HoC-react-dnd</a:t>
            </a:r>
            <a:endParaRPr lang="sk-SK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3400" y="5027227"/>
            <a:ext cx="8151120" cy="5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900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F7C95-6AB0-423B-AAA9-B59847F44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Container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55956-4EF5-414E-B270-04A25BC1C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idea of separating presentation </a:t>
            </a:r>
            <a:r>
              <a:rPr lang="en-GB" dirty="0" err="1"/>
              <a:t>markup</a:t>
            </a:r>
            <a:r>
              <a:rPr lang="en-GB" dirty="0"/>
              <a:t> from logic in react components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r>
              <a:rPr lang="en-GB" dirty="0">
                <a:hlinkClick r:id="rId3"/>
              </a:rPr>
              <a:t>Presentational and Container components</a:t>
            </a:r>
            <a:endParaRPr lang="en-GB" dirty="0"/>
          </a:p>
          <a:p>
            <a:r>
              <a:rPr lang="en-GB" dirty="0">
                <a:hlinkClick r:id="rId4"/>
              </a:rPr>
              <a:t>Container components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BC3B1-1960-40EC-A93B-D446B344E0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16.5-container-components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A0268F1-FD73-454F-8071-FA911FF61C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284669"/>
              </p:ext>
            </p:extLst>
          </p:nvPr>
        </p:nvGraphicFramePr>
        <p:xfrm>
          <a:off x="618995" y="2852911"/>
          <a:ext cx="10944225" cy="1737360"/>
        </p:xfrm>
        <a:graphic>
          <a:graphicData uri="http://schemas.openxmlformats.org/drawingml/2006/table">
            <a:tbl>
              <a:tblPr/>
              <a:tblGrid>
                <a:gridCol w="2529517">
                  <a:extLst>
                    <a:ext uri="{9D8B030D-6E8A-4147-A177-3AD203B41FA5}">
                      <a16:colId xmlns:a16="http://schemas.microsoft.com/office/drawing/2014/main" val="2485062875"/>
                    </a:ext>
                  </a:extLst>
                </a:gridCol>
                <a:gridCol w="4209690">
                  <a:extLst>
                    <a:ext uri="{9D8B030D-6E8A-4147-A177-3AD203B41FA5}">
                      <a16:colId xmlns:a16="http://schemas.microsoft.com/office/drawing/2014/main" val="3908183343"/>
                    </a:ext>
                  </a:extLst>
                </a:gridCol>
                <a:gridCol w="4205018">
                  <a:extLst>
                    <a:ext uri="{9D8B030D-6E8A-4147-A177-3AD203B41FA5}">
                      <a16:colId xmlns:a16="http://schemas.microsoft.com/office/drawing/2014/main" val="42081564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dirty="0">
                          <a:effectLst/>
                        </a:rPr>
                        <a:t>Presentational Components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dirty="0">
                          <a:effectLst/>
                        </a:rPr>
                        <a:t>Container Components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6217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b="1" dirty="0">
                          <a:effectLst/>
                        </a:rPr>
                        <a:t>Purpose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How things look (</a:t>
                      </a:r>
                      <a:r>
                        <a:rPr lang="en-GB" dirty="0" err="1"/>
                        <a:t>markup</a:t>
                      </a:r>
                      <a:r>
                        <a:rPr lang="en-GB" dirty="0"/>
                        <a:t>, styles)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How things work (data fetching, state updates)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214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b="1" dirty="0">
                          <a:effectLst/>
                        </a:rPr>
                        <a:t>To read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Read data from props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Subscribe to state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638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b="1" dirty="0">
                          <a:effectLst/>
                        </a:rPr>
                        <a:t>To change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/>
                        <a:t>Invoke callbacks from props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Set state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634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214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React dev tools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lets you inspect the React component hierarchy, including component props and state.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US" dirty="0">
                <a:hlinkClick r:id="rId4"/>
              </a:rPr>
              <a:t>Component display name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dirty="0" err="1"/>
              <a:t>displayName</a:t>
            </a:r>
            <a:r>
              <a:rPr lang="en-GB" dirty="0"/>
              <a:t> string is used in debugging messages.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5"/>
              </a:rPr>
              <a:t>babel-plugin-add-react-</a:t>
            </a:r>
            <a:r>
              <a:rPr lang="en-GB" dirty="0" err="1">
                <a:hlinkClick r:id="rId5"/>
              </a:rPr>
              <a:t>displayname</a:t>
            </a: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Automatically detects and sets </a:t>
            </a:r>
            <a:r>
              <a:rPr lang="en-GB" dirty="0" err="1"/>
              <a:t>displayName</a:t>
            </a:r>
            <a:r>
              <a:rPr lang="en-GB" dirty="0"/>
              <a:t> for React components.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6"/>
              </a:rPr>
              <a:t>babel-plugin-styled-components</a:t>
            </a: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adds the components' name and </a:t>
            </a:r>
            <a:r>
              <a:rPr lang="en-GB" dirty="0" err="1"/>
              <a:t>displayName</a:t>
            </a:r>
            <a:r>
              <a:rPr lang="en-GB" dirty="0"/>
              <a:t> to the class name attached to the DOM node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&lt;button class="sc-Button-asdf123 asdf123" /&gt; instead of just &lt;button class="asdf123" /&gt;.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556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389AE5-A76F-40E4-A452-0F856E61EA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4525" y="2103438"/>
            <a:ext cx="8353425" cy="35337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PV247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34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Styles &amp; Resources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Need to add styles?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err="1">
                <a:hlinkClick r:id="rId3"/>
              </a:rPr>
              <a:t>css</a:t>
            </a:r>
            <a:r>
              <a:rPr lang="en-US" dirty="0">
                <a:hlinkClick r:id="rId3"/>
              </a:rPr>
              <a:t>-loader</a:t>
            </a:r>
            <a:r>
              <a:rPr lang="en-US" dirty="0"/>
              <a:t> | </a:t>
            </a:r>
            <a:r>
              <a:rPr lang="en-US" dirty="0">
                <a:hlinkClick r:id="rId4"/>
              </a:rPr>
              <a:t>sass-loader</a:t>
            </a:r>
            <a:r>
              <a:rPr lang="en-US" dirty="0"/>
              <a:t> | </a:t>
            </a:r>
            <a:r>
              <a:rPr lang="en-US" dirty="0">
                <a:hlinkClick r:id="rId5"/>
              </a:rPr>
              <a:t>less-loader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How do you want them to be linked?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Inline: </a:t>
            </a:r>
            <a:r>
              <a:rPr lang="en-US" dirty="0">
                <a:hlinkClick r:id="rId6"/>
              </a:rPr>
              <a:t>style-loader</a:t>
            </a: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Separate file:  </a:t>
            </a:r>
            <a:r>
              <a:rPr lang="en-US" dirty="0">
                <a:hlinkClick r:id="rId7"/>
              </a:rPr>
              <a:t>extract-loader</a:t>
            </a:r>
            <a:r>
              <a:rPr lang="en-US" dirty="0"/>
              <a:t> + </a:t>
            </a:r>
            <a:r>
              <a:rPr lang="en-US" dirty="0">
                <a:hlinkClick r:id="rId8"/>
              </a:rPr>
              <a:t>file-loader</a:t>
            </a: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Need some pictures?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Graphics, fonts &amp; other binary resources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8"/>
              </a:rPr>
              <a:t>file-loader</a:t>
            </a:r>
            <a:r>
              <a:rPr lang="en-US" dirty="0"/>
              <a:t> | </a:t>
            </a:r>
            <a:r>
              <a:rPr lang="en-US" dirty="0" err="1">
                <a:hlinkClick r:id="rId9"/>
              </a:rPr>
              <a:t>url</a:t>
            </a:r>
            <a:r>
              <a:rPr lang="en-US" dirty="0">
                <a:hlinkClick r:id="rId9"/>
              </a:rPr>
              <a:t>-loader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6-bootstrap-css-setup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3267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started…</a:t>
            </a:r>
            <a:endParaRPr lang="sk-SK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Learning materials that covers commit </a:t>
            </a:r>
            <a:r>
              <a:rPr lang="en-US" dirty="0">
                <a:hlinkClick r:id="rId3"/>
              </a:rPr>
              <a:t>7-TodoList-component</a:t>
            </a:r>
            <a:r>
              <a:rPr lang="en-US" dirty="0"/>
              <a:t>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err="1">
                <a:hlinkClick r:id="rId4"/>
              </a:rPr>
              <a:t>Named</a:t>
            </a:r>
            <a:r>
              <a:rPr lang="sk-SK" dirty="0">
                <a:hlinkClick r:id="rId4"/>
              </a:rPr>
              <a:t> </a:t>
            </a:r>
            <a:r>
              <a:rPr lang="sk-SK" dirty="0" err="1">
                <a:hlinkClick r:id="rId4"/>
              </a:rPr>
              <a:t>vs</a:t>
            </a:r>
            <a:r>
              <a:rPr lang="sk-SK" dirty="0">
                <a:hlinkClick r:id="rId4"/>
              </a:rPr>
              <a:t> default </a:t>
            </a:r>
            <a:r>
              <a:rPr lang="sk-SK" dirty="0" err="1">
                <a:hlinkClick r:id="rId4"/>
              </a:rPr>
              <a:t>exports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State &amp; lifecycle</a:t>
            </a: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Do Not Modify State Directly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State Updates May Be Asynchronous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State Updates are Merged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err="1">
                <a:hlinkClick r:id="rId6"/>
              </a:rPr>
              <a:t>React</a:t>
            </a:r>
            <a:r>
              <a:rPr lang="sk-SK" dirty="0">
                <a:hlinkClick r:id="rId6"/>
              </a:rPr>
              <a:t> </a:t>
            </a:r>
            <a:r>
              <a:rPr lang="sk-SK" dirty="0" err="1">
                <a:hlinkClick r:id="rId6"/>
              </a:rPr>
              <a:t>components</a:t>
            </a: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sk-SK" dirty="0" err="1">
                <a:hlinkClick r:id="rId7"/>
              </a:rPr>
              <a:t>Constructor</a:t>
            </a:r>
            <a:r>
              <a:rPr lang="en-US" dirty="0"/>
              <a:t>()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sk-SK" dirty="0" err="1">
                <a:hlinkClick r:id="rId8"/>
              </a:rPr>
              <a:t>SetState</a:t>
            </a:r>
            <a:r>
              <a:rPr lang="sk-SK" dirty="0">
                <a:hlinkClick r:id="rId8"/>
              </a:rPr>
              <a:t>()</a:t>
            </a:r>
            <a:endParaRPr lang="en-US" dirty="0"/>
          </a:p>
          <a:p>
            <a:pPr lvl="1" indent="0">
              <a:buNone/>
            </a:pPr>
            <a:r>
              <a:rPr lang="en-US" dirty="0"/>
              <a:t>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9"/>
              </a:rPr>
              <a:t>Elements List &amp; Keys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0"/>
              </a:rPr>
              <a:t>Handling events</a:t>
            </a: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If calling bind annoys you, and you are using the experimental </a:t>
            </a:r>
            <a:r>
              <a:rPr lang="en-US" sz="1400" b="1" dirty="0"/>
              <a:t>property initializer</a:t>
            </a:r>
            <a:r>
              <a:rPr lang="en-US" sz="1400" dirty="0"/>
              <a:t> syntax, you can use property initializers to correctly bind callbacks: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hlinkClick r:id="rId11"/>
              </a:rPr>
              <a:t>Stage-X (Experimental Babel Presets)</a:t>
            </a:r>
            <a:r>
              <a:rPr lang="en-US" sz="1400" dirty="0"/>
              <a:t> + babel-</a:t>
            </a:r>
            <a:r>
              <a:rPr lang="en-US" sz="1400" dirty="0" err="1"/>
              <a:t>eslint</a:t>
            </a:r>
            <a:r>
              <a:rPr lang="en-US" sz="1400" dirty="0"/>
              <a:t> parser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7-TodoList-component, 8-immutable-state-class-property-initializer</a:t>
            </a:r>
            <a:endParaRPr lang="sk-SK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74820" y="3370199"/>
            <a:ext cx="4458292" cy="164023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6255620" y="4279082"/>
            <a:ext cx="850780" cy="13840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096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760" y="4279082"/>
            <a:ext cx="3286989" cy="1289511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3935002" y="3791856"/>
            <a:ext cx="7254257" cy="2013043"/>
            <a:chOff x="1708953" y="1981200"/>
            <a:chExt cx="8712507" cy="2895601"/>
          </a:xfrm>
        </p:grpSpPr>
        <p:pic>
          <p:nvPicPr>
            <p:cNvPr id="6" name="Picture 2" descr="https://cdn-images-1.medium.com/max/400/1*OcTeAqv8AU_z-O2HuucmeA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8953" y="1981200"/>
              <a:ext cx="3810000" cy="2895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https://cdn-images-1.medium.com/max/400/1*7myoHOaUyFEmPC-dj61CKw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1460" y="1981200"/>
              <a:ext cx="3810000" cy="2895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Changes made to objects and arrays by direct mutation will not be detected, and components will not re-render.</a:t>
            </a:r>
            <a:endParaRPr lang="sk-SK" dirty="0"/>
          </a:p>
          <a:p>
            <a:endParaRPr lang="en-US" dirty="0"/>
          </a:p>
          <a:p>
            <a:r>
              <a:rPr lang="en-US" dirty="0"/>
              <a:t>Side effects like mutation or asynchronous behavior will cause time travel to alter behavior between steps, breaking the application.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Immutable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4295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immutability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Cloning an object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1800" dirty="0"/>
              <a:t>Object.assign(target, ...sources)</a:t>
            </a:r>
            <a:endParaRPr lang="en-US" sz="1800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var obj = { a: 1 }; var copy = Object.assign({}, obj); console.log(copy); // { a: 1 }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Spread operator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var obj = { a: 1 }; var copy = {…</a:t>
            </a:r>
            <a:r>
              <a:rPr lang="en-US" sz="1200">
                <a:latin typeface="Consolas" panose="020B0609020204030204" pitchFamily="49" charset="0"/>
                <a:cs typeface="Consolas" panose="020B0609020204030204" pitchFamily="49" charset="0"/>
              </a:rPr>
              <a:t>obj}; </a:t>
            </a: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console.log(copy); // { a: 1 }</a:t>
            </a:r>
          </a:p>
          <a:p>
            <a:pPr lvl="1" indent="0">
              <a:buNone/>
            </a:pPr>
            <a:endParaRPr 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/>
              <a:t>Immutable object implementations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Flow or Typescript objects / interfaces without mutation capabilities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interface IObj { readonly a: number }</a:t>
            </a:r>
          </a:p>
          <a:p>
            <a:pPr lvl="1" indent="0">
              <a:buNone/>
            </a:pPr>
            <a:endParaRPr 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Immutable-</a:t>
            </a:r>
            <a:r>
              <a:rPr lang="en-US" sz="1800" dirty="0" err="1">
                <a:hlinkClick r:id="rId3"/>
              </a:rPr>
              <a:t>js</a:t>
            </a:r>
            <a:r>
              <a:rPr lang="en-US" sz="1800" dirty="0"/>
              <a:t> - immutable collections for JavaScript</a:t>
            </a:r>
            <a:endParaRPr lang="en-US" sz="1800" dirty="0">
              <a:hlinkClick r:id="rId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4"/>
              </a:rPr>
              <a:t>Immutable-</a:t>
            </a:r>
            <a:r>
              <a:rPr lang="en-US" sz="1800" dirty="0" err="1">
                <a:hlinkClick r:id="rId4"/>
              </a:rPr>
              <a:t>js</a:t>
            </a:r>
            <a:r>
              <a:rPr lang="en-US" sz="1800" dirty="0">
                <a:hlinkClick r:id="rId4"/>
              </a:rPr>
              <a:t> Record</a:t>
            </a:r>
            <a:r>
              <a:rPr lang="en-US" sz="1800" dirty="0"/>
              <a:t> – immutable objects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8-immutable-state-class-property-initializer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4112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Composing components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Components accept inputs (called "props") and return React elements describing what should appear on the screen.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Components can refer to other components in their output.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Components must return a single root element.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Props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component must </a:t>
            </a:r>
            <a:r>
              <a:rPr lang="en-US" b="1" dirty="0">
                <a:solidFill>
                  <a:schemeClr val="tx1"/>
                </a:solidFill>
              </a:rPr>
              <a:t>never modify</a:t>
            </a:r>
            <a:r>
              <a:rPr lang="en-US" dirty="0">
                <a:solidFill>
                  <a:schemeClr val="tx1"/>
                </a:solidFill>
              </a:rPr>
              <a:t> its own </a:t>
            </a:r>
            <a:r>
              <a:rPr lang="en-US" b="1" dirty="0">
                <a:solidFill>
                  <a:schemeClr val="tx1"/>
                </a:solidFill>
              </a:rPr>
              <a:t>props</a:t>
            </a:r>
            <a:r>
              <a:rPr lang="en-US" dirty="0">
                <a:solidFill>
                  <a:schemeClr val="tx1"/>
                </a:solidFill>
              </a:rPr>
              <a:t> - all React components must act like pure functions with respect to their props.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>
                <a:hlinkClick r:id="rId3"/>
              </a:rPr>
              <a:t>PropTypes</a:t>
            </a:r>
            <a:r>
              <a:rPr lang="en-US" dirty="0"/>
              <a:t> - React built-in </a:t>
            </a:r>
            <a:r>
              <a:rPr lang="en-US" dirty="0" err="1"/>
              <a:t>typechecking</a:t>
            </a:r>
            <a:r>
              <a:rPr lang="en-US" dirty="0"/>
              <a:t> abilities. 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hlinkClick r:id="rId4"/>
              </a:rPr>
              <a:t>https://facebook.github.io/react/docs/components-and-props.html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9-TodoListItem-component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0088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Functional</a:t>
            </a:r>
            <a:r>
              <a:rPr lang="sk-SK" dirty="0"/>
              <a:t> </a:t>
            </a:r>
            <a:r>
              <a:rPr lang="en-US" dirty="0"/>
              <a:t>c</a:t>
            </a:r>
            <a:r>
              <a:rPr lang="sk-SK" dirty="0" err="1"/>
              <a:t>omponents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A.K.A Stateless components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function is a valid React component because it accepts a single "props" object argument with data and returns a React element.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10-TodoListItem-functional-component</a:t>
            </a:r>
            <a:endParaRPr lang="sk-SK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487" y="2632537"/>
            <a:ext cx="77438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141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 events &amp; DOM attributes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attributes work differently in React and HTML</a:t>
            </a:r>
          </a:p>
          <a:p>
            <a:r>
              <a:rPr lang="en-US" dirty="0">
                <a:hlinkClick r:id="rId3"/>
              </a:rPr>
              <a:t>https://facebook.github.io/react/docs/dom-elements.html#differences-in-attributes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SyntheticEvent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 cross-browser wrapper around the browser's native event.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works identically across all browsers.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similar interface to native event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includes </a:t>
            </a:r>
            <a:r>
              <a:rPr lang="en-US" i="1" dirty="0" err="1"/>
              <a:t>stopPropagation</a:t>
            </a:r>
            <a:r>
              <a:rPr lang="en-US" i="1" dirty="0"/>
              <a:t>()</a:t>
            </a:r>
            <a:r>
              <a:rPr lang="en-US" dirty="0"/>
              <a:t> and </a:t>
            </a:r>
            <a:r>
              <a:rPr lang="en-US" i="1" dirty="0" err="1"/>
              <a:t>preventDefault</a:t>
            </a:r>
            <a:r>
              <a:rPr lang="en-US" i="1" dirty="0"/>
              <a:t>()</a:t>
            </a: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i="1" dirty="0" err="1"/>
              <a:t>SyntheticEvent</a:t>
            </a:r>
            <a:r>
              <a:rPr lang="en-US" sz="1800" i="1" dirty="0"/>
              <a:t> </a:t>
            </a:r>
            <a:r>
              <a:rPr lang="en-US" sz="1800" dirty="0"/>
              <a:t>object will be reused and all properties will be nullified after the event callback has been invoked.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You </a:t>
            </a:r>
            <a:r>
              <a:rPr lang="en-US" sz="1400" b="1" dirty="0"/>
              <a:t>cannot access</a:t>
            </a:r>
            <a:r>
              <a:rPr lang="en-US" sz="1400" dirty="0"/>
              <a:t> the </a:t>
            </a:r>
            <a:r>
              <a:rPr lang="en-US" sz="1400" b="1" dirty="0"/>
              <a:t>event</a:t>
            </a:r>
            <a:r>
              <a:rPr lang="en-US" sz="1400" dirty="0"/>
              <a:t> in an </a:t>
            </a:r>
            <a:r>
              <a:rPr lang="en-US" sz="1400" b="1" dirty="0"/>
              <a:t>asynchronous way</a:t>
            </a:r>
            <a:r>
              <a:rPr lang="en-US" sz="1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11-TodoListEditedItem-component, 12-TodoItem-edit-save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7851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11549</TotalTime>
  <Words>1538</Words>
  <Application>Microsoft Office PowerPoint</Application>
  <PresentationFormat>Widescreen</PresentationFormat>
  <Paragraphs>293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Consolas</vt:lpstr>
      <vt:lpstr>Segoe UI</vt:lpstr>
      <vt:lpstr>Wingdings</vt:lpstr>
      <vt:lpstr>Office Theme</vt:lpstr>
      <vt:lpstr>React</vt:lpstr>
      <vt:lpstr>PowerPoint Presentation</vt:lpstr>
      <vt:lpstr>Styles &amp; Resources </vt:lpstr>
      <vt:lpstr>Getting started…</vt:lpstr>
      <vt:lpstr>Immutable</vt:lpstr>
      <vt:lpstr>Object immutability</vt:lpstr>
      <vt:lpstr>Composing components</vt:lpstr>
      <vt:lpstr>Functional components</vt:lpstr>
      <vt:lpstr>Browser events &amp; DOM attributes</vt:lpstr>
      <vt:lpstr>Lifecycle</vt:lpstr>
      <vt:lpstr>Pure components</vt:lpstr>
      <vt:lpstr>Refs to DOM elements</vt:lpstr>
      <vt:lpstr>Children</vt:lpstr>
      <vt:lpstr>Higher order components</vt:lpstr>
      <vt:lpstr>Container components</vt:lpstr>
      <vt:lpstr>Debug</vt:lpstr>
    </vt:vector>
  </TitlesOfParts>
  <Company>Kentico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Slavomír Moroz</cp:lastModifiedBy>
  <cp:revision>452</cp:revision>
  <dcterms:created xsi:type="dcterms:W3CDTF">2014-12-29T13:43:23Z</dcterms:created>
  <dcterms:modified xsi:type="dcterms:W3CDTF">2017-09-26T08:38:44Z</dcterms:modified>
</cp:coreProperties>
</file>