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7" r:id="rId2"/>
    <p:sldId id="340" r:id="rId3"/>
    <p:sldId id="339" r:id="rId4"/>
    <p:sldId id="343" r:id="rId5"/>
    <p:sldId id="316" r:id="rId6"/>
    <p:sldId id="341" r:id="rId7"/>
    <p:sldId id="34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Svirak" initials="PS" lastIdx="1" clrIdx="0">
    <p:extLst>
      <p:ext uri="{19B8F6BF-5375-455C-9EA6-DF929625EA0E}">
        <p15:presenceInfo xmlns:p15="http://schemas.microsoft.com/office/powerpoint/2012/main" userId="S-1-5-21-2475586523-545188003-3344463812-21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3724" autoAdjust="0"/>
  </p:normalViewPr>
  <p:slideViewPr>
    <p:cSldViewPr snapToGrid="0">
      <p:cViewPr varScale="1">
        <p:scale>
          <a:sx n="94" d="100"/>
          <a:sy n="94" d="100"/>
        </p:scale>
        <p:origin x="106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26.10.2017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26.10.2017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73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uidui.com/editor/live/preview/cF82N211bDdjMER4Y0F3UERBWFdsT1RMOWxxdVAwSFUzTQ=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v247messaging.azurewebsites.net/help/" TargetMode="External"/><Relationship Id="rId2" Type="http://schemas.openxmlformats.org/officeDocument/2006/relationships/hyperlink" Target="https://www.jetbrains.com/stude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KenticoAcademy/PV247-API" TargetMode="External"/><Relationship Id="rId4" Type="http://schemas.openxmlformats.org/officeDocument/2006/relationships/hyperlink" Target="https://github.com/KenticoAcademy/PV247-2017/releas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enticoAcademy/PV247-API" TargetMode="External"/><Relationship Id="rId2" Type="http://schemas.openxmlformats.org/officeDocument/2006/relationships/hyperlink" Target="https://github.com/KenticoAcademy/PV247-2017/releas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 </a:t>
            </a:r>
            <a:r>
              <a:rPr lang="cs-CZ" dirty="0" err="1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7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Messaging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Click through the prototype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Go to </a:t>
            </a:r>
            <a:r>
              <a:rPr lang="en-US" sz="1300" b="1" dirty="0" smtClean="0">
                <a:hlinkClick r:id="rId2"/>
              </a:rPr>
              <a:t>https://www.fluidui.com/editor/live/preview/cF82N211bDdjMER4Y0F3UERBWFdsT1RMOWxxdVAwSFUzTQ==</a:t>
            </a:r>
            <a:endParaRPr lang="en-US" sz="1300" b="1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When prompt appears fill </a:t>
            </a:r>
            <a:r>
              <a:rPr lang="en-US" b="1" dirty="0" smtClean="0"/>
              <a:t>any name</a:t>
            </a:r>
            <a:r>
              <a:rPr lang="en-US" dirty="0" smtClean="0"/>
              <a:t> and </a:t>
            </a:r>
            <a:r>
              <a:rPr lang="en-US" b="1" dirty="0" smtClean="0"/>
              <a:t>email</a:t>
            </a:r>
            <a:endParaRPr lang="cs-CZ" b="1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/>
              <a:t>you</a:t>
            </a:r>
            <a:r>
              <a:rPr lang="cs-CZ" dirty="0"/>
              <a:t> do not </a:t>
            </a:r>
            <a:r>
              <a:rPr lang="cs-CZ" dirty="0" err="1"/>
              <a:t>see</a:t>
            </a:r>
            <a:r>
              <a:rPr lang="cs-CZ" dirty="0"/>
              <a:t> Sign up </a:t>
            </a:r>
            <a:r>
              <a:rPr lang="cs-CZ" dirty="0" err="1" smtClean="0"/>
              <a:t>page</a:t>
            </a:r>
            <a:r>
              <a:rPr lang="cs-CZ" dirty="0" smtClean="0"/>
              <a:t>,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b="1" i="1" dirty="0" smtClean="0"/>
              <a:t>Restart </a:t>
            </a:r>
            <a:r>
              <a:rPr lang="cs-CZ" b="1" i="1" dirty="0" err="1" smtClean="0"/>
              <a:t>preview</a:t>
            </a:r>
            <a:r>
              <a:rPr lang="cs-CZ" b="1" dirty="0" smtClean="0"/>
              <a:t> </a:t>
            </a:r>
            <a:r>
              <a:rPr lang="cs-CZ" dirty="0" smtClean="0"/>
              <a:t>(on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page</a:t>
            </a:r>
            <a:r>
              <a:rPr lang="cs-CZ" dirty="0" smtClean="0"/>
              <a:t>)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Prototype is mean to show intentions and features (not design) and is not complete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can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en-US" dirty="0" smtClean="0"/>
              <a:t>find some inspiration in messaging tools like </a:t>
            </a:r>
            <a:r>
              <a:rPr lang="en-US" i="1" dirty="0" smtClean="0"/>
              <a:t>Slack</a:t>
            </a:r>
            <a:r>
              <a:rPr lang="en-US" dirty="0" smtClean="0"/>
              <a:t> or </a:t>
            </a:r>
            <a:r>
              <a:rPr lang="en-US" i="1" dirty="0" smtClean="0"/>
              <a:t>MS Teams</a:t>
            </a:r>
            <a:r>
              <a:rPr lang="en-US" dirty="0" smtClean="0"/>
              <a:t> or </a:t>
            </a:r>
            <a:r>
              <a:rPr lang="en-US" i="1" dirty="0" smtClean="0"/>
              <a:t>Skype</a:t>
            </a:r>
            <a:r>
              <a:rPr lang="en-US" dirty="0" smtClean="0"/>
              <a:t> or </a:t>
            </a:r>
            <a:r>
              <a:rPr lang="en-US" i="1" dirty="0" smtClean="0"/>
              <a:t>HipChat</a:t>
            </a:r>
            <a:r>
              <a:rPr lang="en-US" dirty="0" smtClean="0"/>
              <a:t> or </a:t>
            </a:r>
            <a:r>
              <a:rPr lang="en-US" i="1" dirty="0" smtClean="0"/>
              <a:t>Bitrix24</a:t>
            </a:r>
            <a:r>
              <a:rPr lang="en-US" dirty="0" smtClean="0"/>
              <a:t> or </a:t>
            </a:r>
            <a:r>
              <a:rPr lang="en-US" i="1" dirty="0" err="1" smtClean="0"/>
              <a:t>Roctek.Chat</a:t>
            </a:r>
            <a:r>
              <a:rPr lang="en-US" dirty="0" smtClean="0"/>
              <a:t> or </a:t>
            </a:r>
            <a:r>
              <a:rPr lang="en-US" i="1" dirty="0" smtClean="0"/>
              <a:t>Jostle</a:t>
            </a:r>
            <a:r>
              <a:rPr lang="en-US" dirty="0" smtClean="0"/>
              <a:t> or </a:t>
            </a:r>
            <a:r>
              <a:rPr lang="en-US" i="1" dirty="0" err="1" smtClean="0"/>
              <a:t>Moxtra</a:t>
            </a:r>
            <a:r>
              <a:rPr lang="en-US" dirty="0" smtClean="0"/>
              <a:t> or </a:t>
            </a:r>
            <a:r>
              <a:rPr lang="en-US" i="1" dirty="0" err="1" smtClean="0"/>
              <a:t>Azendoo</a:t>
            </a:r>
            <a:r>
              <a:rPr lang="en-US" dirty="0" smtClean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others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0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Feature</a:t>
            </a:r>
            <a:r>
              <a:rPr lang="cs-CZ" dirty="0" smtClean="0"/>
              <a:t>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Teams of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Channel management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Create new (only 1 owning user)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Delete exiting (owned only)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Invite user(s)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Change name</a:t>
            </a:r>
            <a:endParaRPr lang="en-US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Messaging in channels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Send plain text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Delete sent messages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Profile picture next to each message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Message up/down-voting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Profile management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Upload a picture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Change displayed name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email strictly for sign in and invitations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Teams of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Everything for teams of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Channel management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Privilege settings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other users can become owners or admins or can be removed from a channel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users can leave channels (unless last being last owners)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Messaging in channels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Edit sent message</a:t>
            </a:r>
            <a:r>
              <a:rPr lang="cs-CZ" dirty="0" smtClean="0"/>
              <a:t>s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Rich text editing experience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Font size, font color, triple emphasis, links</a:t>
            </a:r>
            <a:r>
              <a:rPr lang="cs-CZ" dirty="0" smtClean="0"/>
              <a:t>, …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Annotate existing user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Attachments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At least attached to the message</a:t>
            </a:r>
            <a:endParaRPr lang="cs-CZ" dirty="0"/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Images should have previews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561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Keep your project‘s structure similar to the reference 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Write tests for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Thunk</a:t>
            </a:r>
            <a:r>
              <a:rPr lang="en-US" dirty="0" smtClean="0"/>
              <a:t> actions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Utility functions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Write code based on SOLID, YAGNI, DRY, KISS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Follow best practices (these can usually be found in the documentation of respective packages)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 your users with indication on asynchronous operation progress</a:t>
            </a:r>
            <a:endParaRPr lang="cs-CZ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 loading spinner of some sort,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Try to find a way to deliver new messages to your users even when they do not interact with your application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are provided with REST API, so new messages are delivered from the server only on your application‘s explicit request (→ no </a:t>
            </a:r>
            <a:r>
              <a:rPr lang="en-US" dirty="0" err="1" smtClean="0"/>
              <a:t>WebSocket</a:t>
            </a:r>
            <a:r>
              <a:rPr lang="en-US" dirty="0" smtClean="0"/>
              <a:t> involved) → messaging is not expected to be instant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6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Create UI using react &amp; redux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whatever IDE you want, but we recommend </a:t>
            </a:r>
            <a:r>
              <a:rPr lang="en-US" dirty="0" err="1" smtClean="0">
                <a:hlinkClick r:id="rId2"/>
              </a:rPr>
              <a:t>WebStorm</a:t>
            </a:r>
            <a:r>
              <a:rPr lang="en-US" dirty="0" smtClean="0"/>
              <a:t> (free for students)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Connect your UI to the server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https://pv247messaging.azurewebsites.net/help/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Create an </a:t>
            </a:r>
            <a:r>
              <a:rPr lang="en-US" dirty="0" err="1" smtClean="0"/>
              <a:t>appId</a:t>
            </a:r>
            <a:r>
              <a:rPr lang="en-US" dirty="0" smtClean="0"/>
              <a:t> using POST on /</a:t>
            </a:r>
            <a:r>
              <a:rPr lang="en-US" dirty="0" err="1" smtClean="0"/>
              <a:t>api</a:t>
            </a:r>
            <a:r>
              <a:rPr lang="en-US" dirty="0" smtClean="0"/>
              <a:t>/app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To create a login/register login: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PUT request on /</a:t>
            </a:r>
            <a:r>
              <a:rPr lang="en-US" dirty="0" err="1" smtClean="0"/>
              <a:t>api</a:t>
            </a:r>
            <a:r>
              <a:rPr lang="en-US" dirty="0" smtClean="0"/>
              <a:t>/{</a:t>
            </a:r>
            <a:r>
              <a:rPr lang="en-US" dirty="0" err="1" smtClean="0"/>
              <a:t>appId</a:t>
            </a:r>
            <a:r>
              <a:rPr lang="en-US" dirty="0" smtClean="0"/>
              <a:t>}/{new-email}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 err="1" smtClean="0"/>
              <a:t>Authentization</a:t>
            </a:r>
            <a:r>
              <a:rPr lang="en-US" dirty="0" smtClean="0"/>
              <a:t> attribute to the request header (use bearer authentication: { ‘authentication‘: ‘{bearer} {token}‘ })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place any data your application needs to store into </a:t>
            </a:r>
            <a:r>
              <a:rPr lang="en-US" dirty="0" err="1" smtClean="0"/>
              <a:t>customData</a:t>
            </a:r>
            <a:r>
              <a:rPr lang="en-US" dirty="0" smtClean="0"/>
              <a:t> field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 smtClean="0">
                <a:hlinkClick r:id="rId4"/>
              </a:rPr>
              <a:t>https://github.com/KenticoAcademy/PV247-2017/releases</a:t>
            </a:r>
            <a:r>
              <a:rPr lang="en-US" dirty="0" smtClean="0"/>
              <a:t> as a reference implementation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might be a bug or two. Either use latest version or search for fix in GitHub release description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Feel free to browse REST API source code as well: </a:t>
            </a:r>
            <a:r>
              <a:rPr lang="en-US" dirty="0" smtClean="0">
                <a:hlinkClick r:id="rId5"/>
              </a:rPr>
              <a:t>https://github.com/KenticoAcademy/PV247-API</a:t>
            </a:r>
            <a:r>
              <a:rPr lang="en-US" dirty="0" smtClean="0"/>
              <a:t>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 not store/use/send any personal or sensitive information over the API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18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Problems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API </a:t>
            </a:r>
            <a:r>
              <a:rPr lang="cs-CZ" dirty="0" err="1" smtClean="0"/>
              <a:t>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Browse through reference code or API source code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https://github.com/KenticoAcademy/PV247-2017/releases</a:t>
            </a:r>
            <a:r>
              <a:rPr lang="en-US" dirty="0" smtClean="0"/>
              <a:t>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https://github.com/KenticoAcademy/PV247-API</a:t>
            </a:r>
            <a:endParaRPr lang="en-US" dirty="0" smtClean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Discussion groups – courses application in IS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Read through the existing threads first</a:t>
            </a:r>
            <a:r>
              <a:rPr lang="cs-CZ" dirty="0" smtClean="0"/>
              <a:t>,</a:t>
            </a:r>
            <a:r>
              <a:rPr lang="en-US" dirty="0" smtClean="0"/>
              <a:t> please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Attach a link to the problematic code in your repository (if applicable)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</a:t>
            </a:r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algn="ctr"/>
            <a:r>
              <a:rPr lang="en-US" sz="3600" b="1" dirty="0" smtClean="0"/>
              <a:t>Deadline</a:t>
            </a:r>
          </a:p>
          <a:p>
            <a:pPr algn="ctr"/>
            <a:r>
              <a:rPr lang="en-US" sz="3600" b="1" dirty="0" smtClean="0"/>
              <a:t>16. 12. 2017 23:59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Insert a link to your public GitHub repository into </a:t>
            </a:r>
            <a:r>
              <a:rPr lang="en-US" sz="1800" i="1" dirty="0" smtClean="0"/>
              <a:t>Project</a:t>
            </a:r>
            <a:r>
              <a:rPr lang="en-US" sz="1800" dirty="0" smtClean="0"/>
              <a:t> homework vault (“</a:t>
            </a:r>
            <a:r>
              <a:rPr lang="en-US" sz="1800" dirty="0" err="1" smtClean="0"/>
              <a:t>odevzdávárna</a:t>
            </a:r>
            <a:r>
              <a:rPr lang="en-US" sz="1800" dirty="0" smtClean="0"/>
              <a:t>”)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Teams of 1</a:t>
            </a:r>
            <a:r>
              <a:rPr lang="en-US" sz="1600" dirty="0" smtClean="0"/>
              <a:t>: Only one GitHub account is supposed to commit to the repository.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Teams of 2</a:t>
            </a:r>
            <a:r>
              <a:rPr lang="en-US" sz="1600" dirty="0" smtClean="0"/>
              <a:t>: Link your UČO/names with used GitHub accounts. Only two GitHub accounts are supposed to 	     commit to the repository.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61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C0C0C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15297</TotalTime>
  <Words>599</Words>
  <Application>Microsoft Office PowerPoint</Application>
  <PresentationFormat>Widescreen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Project Assignment</vt:lpstr>
      <vt:lpstr>Messaging application</vt:lpstr>
      <vt:lpstr>Feature set</vt:lpstr>
      <vt:lpstr>Other requirement</vt:lpstr>
      <vt:lpstr>Where to start</vt:lpstr>
      <vt:lpstr>Problems or Questions or API bugs</vt:lpstr>
      <vt:lpstr>Submissions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PetrS2@kentico.com</dc:creator>
  <cp:lastModifiedBy>Petr Svirak</cp:lastModifiedBy>
  <cp:revision>666</cp:revision>
  <dcterms:created xsi:type="dcterms:W3CDTF">2014-12-29T13:43:23Z</dcterms:created>
  <dcterms:modified xsi:type="dcterms:W3CDTF">2017-10-26T13:59:21Z</dcterms:modified>
</cp:coreProperties>
</file>