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Arial Narrow" pitchFamily="34" charset="0"/>
              </a:rPr>
              <a:t>Academic</a:t>
            </a:r>
            <a:r>
              <a:rPr lang="cs-CZ" altLang="cs-CZ" sz="4800" b="1" u="sng" dirty="0">
                <a:latin typeface="Arial Narrow" pitchFamily="34" charset="0"/>
              </a:rPr>
              <a:t> </a:t>
            </a:r>
            <a:r>
              <a:rPr lang="cs-CZ" altLang="cs-CZ" sz="4800" b="1" u="sng" dirty="0" err="1">
                <a:latin typeface="Arial Narrow" pitchFamily="34" charset="0"/>
              </a:rPr>
              <a:t>Communication</a:t>
            </a:r>
            <a:r>
              <a:rPr lang="cs-CZ" altLang="cs-CZ" sz="4800" b="1" u="sng" dirty="0">
                <a:latin typeface="Arial Narrow" pitchFamily="34" charset="0"/>
              </a:rPr>
              <a:t> </a:t>
            </a:r>
            <a:r>
              <a:rPr lang="cs-CZ" altLang="cs-CZ" sz="4800" b="1" u="sng" dirty="0" err="1">
                <a:latin typeface="Arial Narrow" pitchFamily="34" charset="0"/>
              </a:rPr>
              <a:t>Skills</a:t>
            </a:r>
            <a:r>
              <a:rPr lang="cs-CZ" altLang="cs-CZ" sz="4800" b="1" u="sng" dirty="0">
                <a:latin typeface="Arial Narrow" pitchFamily="34" charset="0"/>
              </a:rPr>
              <a:t> in </a:t>
            </a:r>
            <a:r>
              <a:rPr lang="cs-CZ" altLang="cs-CZ" sz="4800" b="1" u="sng" dirty="0" err="1">
                <a:latin typeface="Arial Narrow" pitchFamily="34" charset="0"/>
              </a:rPr>
              <a:t>English</a:t>
            </a:r>
            <a:r>
              <a:rPr lang="cs-CZ" altLang="cs-CZ" sz="4800" dirty="0">
                <a:latin typeface="Arial Narrow" pitchFamily="34" charset="0"/>
              </a:rPr>
              <a:t> (</a:t>
            </a:r>
            <a:r>
              <a:rPr lang="cs-CZ" altLang="cs-CZ" sz="4800" b="1" dirty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latin typeface="Arial Narrow" pitchFamily="34" charset="0"/>
              </a:rPr>
              <a:t>Autumn</a:t>
            </a:r>
            <a:r>
              <a:rPr lang="cs-CZ" altLang="cs-CZ" sz="4400" dirty="0" smtClean="0">
                <a:latin typeface="Arial Narrow" pitchFamily="34" charset="0"/>
              </a:rPr>
              <a:t> </a:t>
            </a:r>
            <a:r>
              <a:rPr lang="cs-CZ" altLang="cs-CZ" sz="4400" dirty="0">
                <a:latin typeface="Arial Narrow" pitchFamily="34" charset="0"/>
              </a:rPr>
              <a:t>Term 2018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Arial Narrow" pitchFamily="34" charset="0"/>
              </a:rPr>
              <a:t>DACSE 2018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latin typeface="Arial Narrow" pitchFamily="34" charset="0"/>
              </a:rPr>
              <a:t>course instructor </a:t>
            </a:r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latin typeface="Arial Narrow" pitchFamily="34" charset="0"/>
              </a:rPr>
              <a:t>course</a:t>
            </a:r>
            <a:r>
              <a:rPr lang="cs-CZ" altLang="cs-CZ" b="1" dirty="0" smtClean="0">
                <a:latin typeface="Arial Narrow" pitchFamily="34" charset="0"/>
              </a:rPr>
              <a:t> </a:t>
            </a:r>
            <a:r>
              <a:rPr lang="cs-CZ" altLang="cs-CZ" b="1" dirty="0" err="1" smtClean="0">
                <a:latin typeface="Arial Narrow" pitchFamily="34" charset="0"/>
              </a:rPr>
              <a:t>introduction</a:t>
            </a:r>
            <a:r>
              <a:rPr lang="en-GB" altLang="cs-CZ" b="1" dirty="0" smtClean="0">
                <a:latin typeface="Arial Narrow" pitchFamily="34" charset="0"/>
              </a:rPr>
              <a:t> </a:t>
            </a:r>
            <a:endParaRPr lang="en-GB" altLang="cs-CZ" dirty="0" smtClean="0"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685" y="1521619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LIBOR ŠTĚPÁNEK</a:t>
            </a:r>
            <a:r>
              <a:rPr lang="cs-CZ" altLang="cs-CZ" sz="2400" dirty="0">
                <a:latin typeface="Arial Narrow" pitchFamily="34" charset="0"/>
              </a:rPr>
              <a:t> (libor.stepanek@cjv.muni.cz)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>
                <a:latin typeface="Arial Narrow" pitchFamily="34" charset="0"/>
              </a:rPr>
              <a:t> Komenského nám 2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M</a:t>
            </a:r>
            <a:r>
              <a:rPr lang="cs-CZ" altLang="cs-CZ" dirty="0">
                <a:latin typeface="Arial Narrow" pitchFamily="34" charset="0"/>
              </a:rPr>
              <a:t>A</a:t>
            </a:r>
            <a:r>
              <a:rPr lang="en-GB" altLang="cs-CZ" dirty="0">
                <a:latin typeface="Arial Narrow" pitchFamily="34" charset="0"/>
              </a:rPr>
              <a:t> in English </a:t>
            </a:r>
            <a:endParaRPr lang="cs-CZ" altLang="cs-CZ" dirty="0">
              <a:latin typeface="Arial Narrow" pitchFamily="34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 Narrow" pitchFamily="34" charset="0"/>
              </a:rPr>
              <a:t>   (MA in </a:t>
            </a:r>
            <a:r>
              <a:rPr lang="en-GB" altLang="cs-CZ" dirty="0">
                <a:latin typeface="Arial Narrow" pitchFamily="34" charset="0"/>
              </a:rPr>
              <a:t>History &amp; PhD in Political Science</a:t>
            </a:r>
            <a:r>
              <a:rPr lang="cs-CZ" altLang="cs-CZ" dirty="0">
                <a:latin typeface="Arial Narrow" pitchFamily="34" charset="0"/>
              </a:rPr>
              <a:t>)</a:t>
            </a:r>
            <a:endParaRPr lang="en-GB" altLang="cs-CZ" dirty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Academic Public Speaking</a:t>
            </a:r>
            <a:r>
              <a:rPr lang="cs-CZ" altLang="cs-CZ" dirty="0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 err="1">
                <a:latin typeface="Arial Narrow" pitchFamily="34" charset="0"/>
              </a:rPr>
              <a:t>Creativ</a:t>
            </a:r>
            <a:r>
              <a:rPr lang="cs-CZ" altLang="cs-CZ" dirty="0">
                <a:latin typeface="Arial Narrow" pitchFamily="34" charset="0"/>
              </a:rPr>
              <a:t>e </a:t>
            </a:r>
            <a:r>
              <a:rPr lang="cs-CZ" altLang="cs-CZ" dirty="0" err="1">
                <a:latin typeface="Arial Narrow" pitchFamily="34" charset="0"/>
              </a:rPr>
              <a:t>Approach</a:t>
            </a:r>
            <a:r>
              <a:rPr lang="cs-CZ" altLang="cs-CZ" dirty="0">
                <a:latin typeface="Arial Narrow" pitchFamily="34" charset="0"/>
              </a:rPr>
              <a:t> </a:t>
            </a:r>
            <a:r>
              <a:rPr lang="en-GB" altLang="cs-CZ" dirty="0">
                <a:latin typeface="Arial Narrow" pitchFamily="34" charset="0"/>
              </a:rPr>
              <a:t>Language </a:t>
            </a:r>
            <a:r>
              <a:rPr lang="cs-CZ" altLang="cs-CZ" dirty="0" err="1">
                <a:latin typeface="Arial Narrow" pitchFamily="34" charset="0"/>
              </a:rPr>
              <a:t>Teaching</a:t>
            </a:r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18" y="285448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3" y="3227788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8781357" y="3790452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/>
          <a:srcRect l="999" t="31758" r="71551" b="23510"/>
          <a:stretch/>
        </p:blipFill>
        <p:spPr>
          <a:xfrm>
            <a:off x="7664822" y="4705444"/>
            <a:ext cx="1625106" cy="14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844" y="1386318"/>
            <a:ext cx="8291513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>
                <a:latin typeface="Arial Narrow" pitchFamily="34" charset="0"/>
              </a:rPr>
              <a:t>/meeting</a:t>
            </a:r>
            <a:r>
              <a:rPr lang="en-GB" altLang="cs-CZ" sz="2400" dirty="0"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latin typeface="Arial Narrow" pitchFamily="34" charset="0"/>
              </a:rPr>
              <a:t>4 </a:t>
            </a:r>
            <a:r>
              <a:rPr lang="cs-CZ" altLang="cs-CZ" sz="4000" b="1" dirty="0" err="1">
                <a:latin typeface="Arial Narrow" pitchFamily="34" charset="0"/>
              </a:rPr>
              <a:t>block</a:t>
            </a:r>
            <a:r>
              <a:rPr lang="cs-CZ" altLang="cs-CZ" sz="4000" b="1" dirty="0">
                <a:latin typeface="Arial Narrow" pitchFamily="34" charset="0"/>
              </a:rPr>
              <a:t> </a:t>
            </a:r>
            <a:r>
              <a:rPr lang="cs-CZ" altLang="cs-CZ" sz="4000" b="1" dirty="0" err="1">
                <a:latin typeface="Arial Narrow" pitchFamily="34" charset="0"/>
              </a:rPr>
              <a:t>sessions</a:t>
            </a:r>
            <a:endParaRPr lang="cs-CZ" altLang="cs-CZ" dirty="0" smtClean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dirty="0"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needs</a:t>
            </a:r>
            <a:endParaRPr lang="en-GB" altLang="cs-CZ" dirty="0" smtClean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materials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>
                <a:latin typeface="Arial Narrow" panose="020B0606020202030204" pitchFamily="34" charset="0"/>
              </a:rPr>
              <a:t>IS </a:t>
            </a:r>
            <a:r>
              <a:rPr lang="cs-CZ" altLang="cs-CZ" sz="3200" dirty="0">
                <a:latin typeface="Arial Narrow" panose="020B0606020202030204" pitchFamily="34" charset="0"/>
              </a:rPr>
              <a:t>s</a:t>
            </a:r>
            <a:r>
              <a:rPr lang="en-GB" altLang="cs-CZ" sz="3200" dirty="0" err="1">
                <a:latin typeface="Arial Narrow" panose="020B0606020202030204" pitchFamily="34" charset="0"/>
              </a:rPr>
              <a:t>tudy</a:t>
            </a:r>
            <a:r>
              <a:rPr lang="en-GB" altLang="cs-CZ" sz="3200" dirty="0"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>
                <a:latin typeface="Arial Narrow" panose="020B0606020202030204" pitchFamily="34" charset="0"/>
              </a:rPr>
              <a:t>face-to-face</a:t>
            </a:r>
            <a:r>
              <a:rPr lang="en-GB" altLang="cs-CZ" sz="3200" dirty="0"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>
                <a:latin typeface="Arial Narrow" panose="020B0606020202030204" pitchFamily="34" charset="0"/>
              </a:rPr>
              <a:t>collaborative activities</a:t>
            </a:r>
            <a:endParaRPr lang="cs-CZ" altLang="cs-CZ" sz="3200" dirty="0"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>
                <a:latin typeface="Arial Narrow" pitchFamily="34" charset="0"/>
              </a:rPr>
              <a:t>Active</a:t>
            </a:r>
            <a:r>
              <a:rPr lang="en-GB" altLang="cs-CZ" sz="3200" dirty="0"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writ</a:t>
            </a:r>
            <a:r>
              <a:rPr lang="cs-CZ" altLang="cs-CZ" sz="3200" dirty="0" err="1">
                <a:latin typeface="Arial Narrow" pitchFamily="34" charset="0"/>
              </a:rPr>
              <a:t>ing</a:t>
            </a:r>
            <a:r>
              <a:rPr lang="en-GB" altLang="cs-CZ" sz="3200" dirty="0"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peer2peer </a:t>
            </a:r>
            <a:r>
              <a:rPr lang="cs-CZ" altLang="cs-CZ" dirty="0" smtClean="0">
                <a:cs typeface="Arial" charset="0"/>
              </a:rPr>
              <a:t>→ </a:t>
            </a:r>
            <a:r>
              <a:rPr lang="cs-CZ" altLang="cs-CZ" dirty="0" err="1" smtClean="0">
                <a:cs typeface="Arial" charset="0"/>
              </a:rPr>
              <a:t>class</a:t>
            </a:r>
            <a:endParaRPr lang="cs-CZ" altLang="cs-CZ" dirty="0" smtClean="0"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176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Motiv Office</vt:lpstr>
      <vt:lpstr>Academic Communication Skills in English (DACSE) </vt:lpstr>
      <vt:lpstr>DACSE 2018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118</cp:revision>
  <cp:lastPrinted>2018-09-18T13:06:08Z</cp:lastPrinted>
  <dcterms:created xsi:type="dcterms:W3CDTF">2018-07-16T08:35:08Z</dcterms:created>
  <dcterms:modified xsi:type="dcterms:W3CDTF">2018-10-08T19:24:04Z</dcterms:modified>
</cp:coreProperties>
</file>