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err="1"/>
              <a:t>Semester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Autumn</a:t>
            </a:r>
            <a:r>
              <a:rPr lang="cs-CZ" dirty="0"/>
              <a:t> 2018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PA180, PA185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/>
              <a:t>PA186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parameters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corresponds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SSME absolvent profile (T-</a:t>
            </a:r>
            <a:r>
              <a:rPr lang="cs-CZ" dirty="0" err="1"/>
              <a:t>shaped</a:t>
            </a:r>
            <a:r>
              <a:rPr lang="cs-CZ" dirty="0"/>
              <a:t>).</a:t>
            </a:r>
          </a:p>
          <a:p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80 MD </a:t>
            </a:r>
            <a:r>
              <a:rPr lang="cs-CZ" dirty="0" err="1"/>
              <a:t>continuously</a:t>
            </a:r>
            <a:r>
              <a:rPr lang="cs-CZ" dirty="0"/>
              <a:t> in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.</a:t>
            </a:r>
          </a:p>
          <a:p>
            <a:r>
              <a:rPr lang="cs-CZ" dirty="0"/>
              <a:t>At least 50 %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semester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it‘s</a:t>
            </a:r>
            <a:r>
              <a:rPr lang="cs-CZ" dirty="0"/>
              <a:t> </a:t>
            </a:r>
            <a:r>
              <a:rPr lang="cs-CZ" dirty="0" err="1"/>
              <a:t>enrolled</a:t>
            </a:r>
            <a:r>
              <a:rPr lang="cs-CZ" dirty="0"/>
              <a:t>.</a:t>
            </a:r>
          </a:p>
          <a:p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interrupted</a:t>
            </a:r>
            <a:r>
              <a:rPr lang="cs-CZ" dirty="0"/>
              <a:t>.</a:t>
            </a:r>
          </a:p>
          <a:p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finished</a:t>
            </a:r>
            <a:r>
              <a:rPr lang="cs-CZ" dirty="0"/>
              <a:t> not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respective</a:t>
            </a:r>
            <a:r>
              <a:rPr lang="cs-CZ" dirty="0"/>
              <a:t> </a:t>
            </a:r>
            <a:r>
              <a:rPr lang="cs-CZ" dirty="0" err="1"/>
              <a:t>examination</a:t>
            </a:r>
            <a:r>
              <a:rPr lang="cs-CZ" dirty="0"/>
              <a:t> period.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/>
              <a:t>Until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30th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September</a:t>
            </a:r>
            <a:r>
              <a:rPr lang="cs-CZ" sz="3600" dirty="0"/>
              <a:t> 2018, 23:59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err="1"/>
              <a:t>Upload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IS: </a:t>
            </a:r>
          </a:p>
          <a:p>
            <a:pPr lvl="1"/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admission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internship</a:t>
            </a:r>
            <a:endParaRPr lang="cs-CZ" dirty="0"/>
          </a:p>
          <a:p>
            <a:pPr lvl="1"/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guarantor</a:t>
            </a:r>
            <a:r>
              <a:rPr lang="cs-CZ" dirty="0"/>
              <a:t> / </a:t>
            </a:r>
            <a:r>
              <a:rPr lang="cs-CZ" dirty="0" err="1"/>
              <a:t>consultant</a:t>
            </a:r>
            <a:endParaRPr lang="cs-CZ" dirty="0"/>
          </a:p>
          <a:p>
            <a:pPr lvl="2"/>
            <a:r>
              <a:rPr lang="cs-CZ" dirty="0"/>
              <a:t>3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in a </a:t>
            </a:r>
            <a:r>
              <a:rPr lang="cs-CZ" dirty="0" err="1"/>
              <a:t>technical</a:t>
            </a:r>
            <a:r>
              <a:rPr lang="cs-CZ" dirty="0"/>
              <a:t> </a:t>
            </a:r>
            <a:r>
              <a:rPr lang="cs-CZ" dirty="0" err="1"/>
              <a:t>field</a:t>
            </a:r>
            <a:endParaRPr lang="cs-CZ" dirty="0"/>
          </a:p>
          <a:p>
            <a:pPr lvl="2"/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(University)</a:t>
            </a:r>
          </a:p>
          <a:p>
            <a:pPr lvl="2"/>
            <a:endParaRPr lang="cs-CZ" dirty="0"/>
          </a:p>
          <a:p>
            <a:r>
              <a:rPr lang="cs-CZ" dirty="0"/>
              <a:t>Feedback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 </a:t>
            </a:r>
            <a:r>
              <a:rPr lang="cs-CZ" dirty="0" err="1"/>
              <a:t>notebooks</a:t>
            </a:r>
            <a:r>
              <a:rPr lang="cs-CZ" dirty="0"/>
              <a:t>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5th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2018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30th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2018, 23:59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Upload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IS: </a:t>
            </a:r>
          </a:p>
          <a:p>
            <a:pPr lvl="1"/>
            <a:r>
              <a:rPr lang="cs-CZ" dirty="0"/>
              <a:t>Interim report (</a:t>
            </a:r>
            <a:r>
              <a:rPr lang="cs-CZ" dirty="0" err="1"/>
              <a:t>at</a:t>
            </a:r>
            <a:r>
              <a:rPr lang="cs-CZ" dirty="0"/>
              <a:t> least 6 standard </a:t>
            </a:r>
            <a:r>
              <a:rPr lang="cs-CZ" dirty="0" err="1"/>
              <a:t>pages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1 standard </a:t>
            </a:r>
            <a:r>
              <a:rPr lang="cs-CZ" dirty="0" err="1"/>
              <a:t>page</a:t>
            </a:r>
            <a:r>
              <a:rPr lang="cs-CZ" dirty="0"/>
              <a:t> = 1 800 </a:t>
            </a:r>
            <a:r>
              <a:rPr lang="cs-CZ" dirty="0" err="1"/>
              <a:t>characters</a:t>
            </a:r>
            <a:r>
              <a:rPr lang="cs-CZ" dirty="0"/>
              <a:t> (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spaces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r>
              <a:rPr lang="cs-CZ" dirty="0" err="1"/>
              <a:t>Template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interim report and </a:t>
            </a:r>
            <a:r>
              <a:rPr lang="cs-CZ" dirty="0" err="1"/>
              <a:t>final</a:t>
            </a:r>
            <a:r>
              <a:rPr lang="cs-CZ" dirty="0"/>
              <a:t> report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published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10th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2018</a:t>
            </a:r>
          </a:p>
          <a:p>
            <a:endParaRPr lang="cs-CZ" dirty="0"/>
          </a:p>
          <a:p>
            <a:r>
              <a:rPr lang="cs-CZ" dirty="0"/>
              <a:t>Feedback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 </a:t>
            </a:r>
            <a:r>
              <a:rPr lang="cs-CZ" dirty="0" err="1"/>
              <a:t>notebooks</a:t>
            </a:r>
            <a:r>
              <a:rPr lang="cs-CZ" dirty="0"/>
              <a:t>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10th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November</a:t>
            </a:r>
            <a:r>
              <a:rPr lang="cs-CZ" dirty="0"/>
              <a:t> 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Examination period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Sign up </a:t>
            </a:r>
            <a:r>
              <a:rPr lang="cs-CZ" dirty="0" err="1"/>
              <a:t>for</a:t>
            </a:r>
            <a:r>
              <a:rPr lang="en-US" dirty="0"/>
              <a:t> the exam/defense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10 </a:t>
            </a:r>
            <a:r>
              <a:rPr lang="en-US" dirty="0"/>
              <a:t>days before defense </a:t>
            </a:r>
            <a:r>
              <a:rPr lang="cs-CZ" dirty="0" err="1"/>
              <a:t>upload</a:t>
            </a:r>
            <a:r>
              <a:rPr lang="en-US" dirty="0"/>
              <a:t> to the IS:</a:t>
            </a:r>
          </a:p>
          <a:p>
            <a:pPr lvl="1"/>
            <a:r>
              <a:rPr lang="en-US" dirty="0"/>
              <a:t>Technical report</a:t>
            </a:r>
          </a:p>
          <a:p>
            <a:endParaRPr lang="cs-CZ" dirty="0"/>
          </a:p>
          <a:p>
            <a:r>
              <a:rPr lang="cs-CZ" dirty="0"/>
              <a:t>3 </a:t>
            </a:r>
            <a:r>
              <a:rPr lang="en-US" dirty="0"/>
              <a:t>days before defense </a:t>
            </a:r>
            <a:r>
              <a:rPr lang="cs-CZ" dirty="0" err="1"/>
              <a:t>upload</a:t>
            </a:r>
            <a:r>
              <a:rPr lang="en-US" dirty="0"/>
              <a:t> to the IS:</a:t>
            </a:r>
            <a:endParaRPr lang="cs-CZ" dirty="0"/>
          </a:p>
          <a:p>
            <a:pPr lvl="1"/>
            <a:r>
              <a:rPr lang="en-US" dirty="0"/>
              <a:t>Presentation</a:t>
            </a:r>
            <a:endParaRPr lang="cs-CZ" dirty="0"/>
          </a:p>
          <a:p>
            <a:pPr lvl="1"/>
            <a:r>
              <a:rPr lang="en-US" dirty="0"/>
              <a:t>Confirmation of </a:t>
            </a:r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en-US" dirty="0"/>
              <a:t>completion</a:t>
            </a:r>
            <a:endParaRPr lang="cs-CZ" dirty="0"/>
          </a:p>
          <a:p>
            <a:endParaRPr lang="cs-CZ" dirty="0"/>
          </a:p>
          <a:p>
            <a:r>
              <a:rPr lang="en-US" dirty="0"/>
              <a:t>The </a:t>
            </a:r>
            <a:r>
              <a:rPr lang="cs-CZ" dirty="0"/>
              <a:t>notes</a:t>
            </a:r>
            <a:r>
              <a:rPr lang="en-US" dirty="0"/>
              <a:t> on this page apply only to those who end up / </a:t>
            </a:r>
            <a:r>
              <a:rPr lang="cs-CZ" dirty="0" err="1"/>
              <a:t>defend</a:t>
            </a:r>
            <a:r>
              <a:rPr lang="en-US" dirty="0"/>
              <a:t> in the semester. Students who continue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internships</a:t>
            </a:r>
            <a:r>
              <a:rPr lang="cs-CZ" dirty="0"/>
              <a:t> in</a:t>
            </a:r>
            <a:r>
              <a:rPr lang="en-US" dirty="0"/>
              <a:t> the next semester don</a:t>
            </a:r>
            <a:r>
              <a:rPr lang="cs-CZ" dirty="0"/>
              <a:t>‘</a:t>
            </a:r>
            <a:r>
              <a:rPr lang="en-US" dirty="0"/>
              <a:t>t submit the final report.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Defense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Comissional</a:t>
            </a:r>
            <a:r>
              <a:rPr lang="en-US" dirty="0"/>
              <a:t> exam</a:t>
            </a:r>
            <a:endParaRPr lang="cs-CZ" dirty="0"/>
          </a:p>
          <a:p>
            <a:endParaRPr lang="cs-CZ" dirty="0"/>
          </a:p>
          <a:p>
            <a:r>
              <a:rPr lang="en-US" dirty="0"/>
              <a:t>Always 3 students in 60 minutes</a:t>
            </a:r>
            <a:endParaRPr lang="cs-CZ" dirty="0"/>
          </a:p>
          <a:p>
            <a:endParaRPr lang="cs-CZ" dirty="0"/>
          </a:p>
          <a:p>
            <a:r>
              <a:rPr lang="sk-SK" dirty="0"/>
              <a:t>10 </a:t>
            </a:r>
            <a:r>
              <a:rPr lang="sk-SK" dirty="0" err="1"/>
              <a:t>minutes</a:t>
            </a:r>
            <a:r>
              <a:rPr lang="sk-SK" dirty="0"/>
              <a:t> </a:t>
            </a:r>
            <a:r>
              <a:rPr lang="sk-SK" dirty="0" err="1"/>
              <a:t>presentation</a:t>
            </a:r>
            <a:r>
              <a:rPr lang="sk-SK" dirty="0"/>
              <a:t> + </a:t>
            </a:r>
            <a:r>
              <a:rPr lang="sk-SK" dirty="0" err="1"/>
              <a:t>discussion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Objective - </a:t>
            </a:r>
            <a:r>
              <a:rPr lang="cs-CZ" dirty="0" err="1"/>
              <a:t>convince</a:t>
            </a:r>
            <a:r>
              <a:rPr lang="en-US" dirty="0"/>
              <a:t> the commission that the internship corresponded to the (T-shaped) skills and the level of the master's degree.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289</Words>
  <Application>Microsoft Office PowerPoint</Application>
  <PresentationFormat>Předvádění na obrazovce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 Semester schedule Autumn 2018</vt:lpstr>
      <vt:lpstr>Internship parameters</vt:lpstr>
      <vt:lpstr>Until the 30th of September 2018, 23:59</vt:lpstr>
      <vt:lpstr>Until the 30th of October 2018, 23:59</vt:lpstr>
      <vt:lpstr>Examination period</vt:lpstr>
      <vt:lpstr>Defense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Ráček Jaroslav</cp:lastModifiedBy>
  <cp:revision>39</cp:revision>
  <dcterms:created xsi:type="dcterms:W3CDTF">2017-09-21T15:37:12Z</dcterms:created>
  <dcterms:modified xsi:type="dcterms:W3CDTF">2018-09-20T12:42:18Z</dcterms:modified>
</cp:coreProperties>
</file>