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87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0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63" r:id="rId26"/>
    <p:sldId id="281" r:id="rId27"/>
    <p:sldId id="282" r:id="rId28"/>
    <p:sldId id="283" r:id="rId29"/>
    <p:sldId id="284" r:id="rId30"/>
    <p:sldId id="285" r:id="rId31"/>
    <p:sldId id="286" r:id="rId32"/>
    <p:sldId id="337" r:id="rId33"/>
    <p:sldId id="338" r:id="rId34"/>
    <p:sldId id="339" r:id="rId35"/>
    <p:sldId id="340" r:id="rId3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6005F6-1468-41F3-AD40-00AF724BA332}" v="7" dt="2018-11-26T09:08:15.7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59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372F57-0E0A-40ED-8DFF-B90590E4C829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3598819C-783D-4A18-BA01-9563643EFB06}">
      <dgm:prSet phldrT="[Text]"/>
      <dgm:spPr/>
      <dgm:t>
        <a:bodyPr/>
        <a:lstStyle/>
        <a:p>
          <a:r>
            <a:rPr lang="cs-CZ" dirty="0" err="1"/>
            <a:t>See</a:t>
          </a:r>
          <a:endParaRPr lang="cs-CZ" dirty="0"/>
        </a:p>
      </dgm:t>
    </dgm:pt>
    <dgm:pt modelId="{CE2EB89B-A564-43AF-9C92-56DA8413C169}" type="parTrans" cxnId="{F66A810B-CAE2-4FE0-8B5A-AE31209BADE3}">
      <dgm:prSet/>
      <dgm:spPr/>
      <dgm:t>
        <a:bodyPr/>
        <a:lstStyle/>
        <a:p>
          <a:endParaRPr lang="cs-CZ"/>
        </a:p>
      </dgm:t>
    </dgm:pt>
    <dgm:pt modelId="{CC647ED0-8C3B-49C6-B97B-BE16CC882702}" type="sibTrans" cxnId="{F66A810B-CAE2-4FE0-8B5A-AE31209BADE3}">
      <dgm:prSet/>
      <dgm:spPr/>
      <dgm:t>
        <a:bodyPr/>
        <a:lstStyle/>
        <a:p>
          <a:endParaRPr lang="cs-CZ"/>
        </a:p>
      </dgm:t>
    </dgm:pt>
    <dgm:pt modelId="{44AE2616-B4F3-4EE1-8DA7-B7355E049989}">
      <dgm:prSet phldrT="[Text]"/>
      <dgm:spPr/>
      <dgm:t>
        <a:bodyPr/>
        <a:lstStyle/>
        <a:p>
          <a:r>
            <a:rPr lang="cs-CZ" dirty="0" err="1"/>
            <a:t>Recognize</a:t>
          </a:r>
          <a:endParaRPr lang="cs-CZ" dirty="0"/>
        </a:p>
      </dgm:t>
    </dgm:pt>
    <dgm:pt modelId="{FDD2BA56-EC50-4116-A402-69376E2A0555}" type="parTrans" cxnId="{6026A81C-A8A5-45E3-8A02-2331C0401C02}">
      <dgm:prSet/>
      <dgm:spPr/>
      <dgm:t>
        <a:bodyPr/>
        <a:lstStyle/>
        <a:p>
          <a:endParaRPr lang="cs-CZ"/>
        </a:p>
      </dgm:t>
    </dgm:pt>
    <dgm:pt modelId="{F7E736BC-2EA0-42BE-A27C-F5E9E22765F6}" type="sibTrans" cxnId="{6026A81C-A8A5-45E3-8A02-2331C0401C02}">
      <dgm:prSet/>
      <dgm:spPr/>
      <dgm:t>
        <a:bodyPr/>
        <a:lstStyle/>
        <a:p>
          <a:endParaRPr lang="cs-CZ"/>
        </a:p>
      </dgm:t>
    </dgm:pt>
    <dgm:pt modelId="{49F506BA-452A-4C45-891E-E085F32BAB32}">
      <dgm:prSet phldrT="[Text]"/>
      <dgm:spPr/>
      <dgm:t>
        <a:bodyPr/>
        <a:lstStyle/>
        <a:p>
          <a:r>
            <a:rPr lang="cs-CZ" dirty="0" err="1"/>
            <a:t>Organize</a:t>
          </a:r>
          <a:endParaRPr lang="cs-CZ" dirty="0"/>
        </a:p>
      </dgm:t>
    </dgm:pt>
    <dgm:pt modelId="{BBD7384D-EA83-4752-BFBB-7C78A63E20A3}" type="parTrans" cxnId="{4E3E6FE8-493D-493B-B574-6FBE0A3164F4}">
      <dgm:prSet/>
      <dgm:spPr/>
      <dgm:t>
        <a:bodyPr/>
        <a:lstStyle/>
        <a:p>
          <a:endParaRPr lang="cs-CZ"/>
        </a:p>
      </dgm:t>
    </dgm:pt>
    <dgm:pt modelId="{81FCD958-7A1B-4B75-B1C6-877D82A91DCE}" type="sibTrans" cxnId="{4E3E6FE8-493D-493B-B574-6FBE0A3164F4}">
      <dgm:prSet/>
      <dgm:spPr/>
      <dgm:t>
        <a:bodyPr/>
        <a:lstStyle/>
        <a:p>
          <a:endParaRPr lang="cs-CZ"/>
        </a:p>
      </dgm:t>
    </dgm:pt>
    <dgm:pt modelId="{6B9DC73D-8606-4B03-A7AC-E256C44DD482}">
      <dgm:prSet phldrT="[Text]"/>
      <dgm:spPr/>
      <dgm:t>
        <a:bodyPr/>
        <a:lstStyle/>
        <a:p>
          <a:r>
            <a:rPr lang="cs-CZ" dirty="0"/>
            <a:t>Do</a:t>
          </a:r>
        </a:p>
      </dgm:t>
    </dgm:pt>
    <dgm:pt modelId="{1C8062C4-E549-4F2A-97B3-278C7601C315}" type="parTrans" cxnId="{6731B4C3-4E38-4B54-969C-C67BB4A177E7}">
      <dgm:prSet/>
      <dgm:spPr/>
      <dgm:t>
        <a:bodyPr/>
        <a:lstStyle/>
        <a:p>
          <a:endParaRPr lang="cs-CZ"/>
        </a:p>
      </dgm:t>
    </dgm:pt>
    <dgm:pt modelId="{03AD118F-A8F4-4DD8-B9B8-C36E01DE4A36}" type="sibTrans" cxnId="{6731B4C3-4E38-4B54-969C-C67BB4A177E7}">
      <dgm:prSet/>
      <dgm:spPr/>
      <dgm:t>
        <a:bodyPr/>
        <a:lstStyle/>
        <a:p>
          <a:endParaRPr lang="cs-CZ"/>
        </a:p>
      </dgm:t>
    </dgm:pt>
    <dgm:pt modelId="{278CEE54-B8AF-4E62-912C-4389D048D8B4}" type="pres">
      <dgm:prSet presAssocID="{25372F57-0E0A-40ED-8DFF-B90590E4C829}" presName="Name0" presStyleCnt="0">
        <dgm:presLayoutVars>
          <dgm:dir/>
          <dgm:animLvl val="lvl"/>
          <dgm:resizeHandles val="exact"/>
        </dgm:presLayoutVars>
      </dgm:prSet>
      <dgm:spPr/>
    </dgm:pt>
    <dgm:pt modelId="{4C207878-6BDD-4AF2-B232-5873F46DF6F1}" type="pres">
      <dgm:prSet presAssocID="{3598819C-783D-4A18-BA01-9563643EFB06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C3BEAA7-59F0-434D-B0F4-FA2F01784496}" type="pres">
      <dgm:prSet presAssocID="{CC647ED0-8C3B-49C6-B97B-BE16CC882702}" presName="parTxOnlySpace" presStyleCnt="0"/>
      <dgm:spPr/>
    </dgm:pt>
    <dgm:pt modelId="{BDD6D45E-6282-42F4-9557-89F81C48B9C8}" type="pres">
      <dgm:prSet presAssocID="{44AE2616-B4F3-4EE1-8DA7-B7355E049989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B42BA297-BE42-47F5-86E4-A09CE0D84FAE}" type="pres">
      <dgm:prSet presAssocID="{F7E736BC-2EA0-42BE-A27C-F5E9E22765F6}" presName="parTxOnlySpace" presStyleCnt="0"/>
      <dgm:spPr/>
    </dgm:pt>
    <dgm:pt modelId="{08C93B3D-BBFF-42C7-B057-72EBED506836}" type="pres">
      <dgm:prSet presAssocID="{49F506BA-452A-4C45-891E-E085F32BAB32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C4AE3127-3588-49FB-B7BB-A06CEEB95772}" type="pres">
      <dgm:prSet presAssocID="{81FCD958-7A1B-4B75-B1C6-877D82A91DCE}" presName="parTxOnlySpace" presStyleCnt="0"/>
      <dgm:spPr/>
    </dgm:pt>
    <dgm:pt modelId="{6FE3F587-B8FE-49A0-8E03-899ED4ABE312}" type="pres">
      <dgm:prSet presAssocID="{6B9DC73D-8606-4B03-A7AC-E256C44DD482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F66A810B-CAE2-4FE0-8B5A-AE31209BADE3}" srcId="{25372F57-0E0A-40ED-8DFF-B90590E4C829}" destId="{3598819C-783D-4A18-BA01-9563643EFB06}" srcOrd="0" destOrd="0" parTransId="{CE2EB89B-A564-43AF-9C92-56DA8413C169}" sibTransId="{CC647ED0-8C3B-49C6-B97B-BE16CC882702}"/>
    <dgm:cxn modelId="{6026A81C-A8A5-45E3-8A02-2331C0401C02}" srcId="{25372F57-0E0A-40ED-8DFF-B90590E4C829}" destId="{44AE2616-B4F3-4EE1-8DA7-B7355E049989}" srcOrd="1" destOrd="0" parTransId="{FDD2BA56-EC50-4116-A402-69376E2A0555}" sibTransId="{F7E736BC-2EA0-42BE-A27C-F5E9E22765F6}"/>
    <dgm:cxn modelId="{35F0C93A-3EBD-4120-9E78-C4382F815D91}" type="presOf" srcId="{6B9DC73D-8606-4B03-A7AC-E256C44DD482}" destId="{6FE3F587-B8FE-49A0-8E03-899ED4ABE312}" srcOrd="0" destOrd="0" presId="urn:microsoft.com/office/officeart/2005/8/layout/chevron1"/>
    <dgm:cxn modelId="{D098C66E-15A5-4E03-AB95-D03DC93D2131}" type="presOf" srcId="{25372F57-0E0A-40ED-8DFF-B90590E4C829}" destId="{278CEE54-B8AF-4E62-912C-4389D048D8B4}" srcOrd="0" destOrd="0" presId="urn:microsoft.com/office/officeart/2005/8/layout/chevron1"/>
    <dgm:cxn modelId="{2982C278-7ACF-40BE-A7DB-26CB5D0AE0FB}" type="presOf" srcId="{49F506BA-452A-4C45-891E-E085F32BAB32}" destId="{08C93B3D-BBFF-42C7-B057-72EBED506836}" srcOrd="0" destOrd="0" presId="urn:microsoft.com/office/officeart/2005/8/layout/chevron1"/>
    <dgm:cxn modelId="{E0CFA559-CC0F-4881-B87F-50FFA84E93C4}" type="presOf" srcId="{44AE2616-B4F3-4EE1-8DA7-B7355E049989}" destId="{BDD6D45E-6282-42F4-9557-89F81C48B9C8}" srcOrd="0" destOrd="0" presId="urn:microsoft.com/office/officeart/2005/8/layout/chevron1"/>
    <dgm:cxn modelId="{FB809194-9E36-4508-9849-98323BB86662}" type="presOf" srcId="{3598819C-783D-4A18-BA01-9563643EFB06}" destId="{4C207878-6BDD-4AF2-B232-5873F46DF6F1}" srcOrd="0" destOrd="0" presId="urn:microsoft.com/office/officeart/2005/8/layout/chevron1"/>
    <dgm:cxn modelId="{6731B4C3-4E38-4B54-969C-C67BB4A177E7}" srcId="{25372F57-0E0A-40ED-8DFF-B90590E4C829}" destId="{6B9DC73D-8606-4B03-A7AC-E256C44DD482}" srcOrd="3" destOrd="0" parTransId="{1C8062C4-E549-4F2A-97B3-278C7601C315}" sibTransId="{03AD118F-A8F4-4DD8-B9B8-C36E01DE4A36}"/>
    <dgm:cxn modelId="{4E3E6FE8-493D-493B-B574-6FBE0A3164F4}" srcId="{25372F57-0E0A-40ED-8DFF-B90590E4C829}" destId="{49F506BA-452A-4C45-891E-E085F32BAB32}" srcOrd="2" destOrd="0" parTransId="{BBD7384D-EA83-4752-BFBB-7C78A63E20A3}" sibTransId="{81FCD958-7A1B-4B75-B1C6-877D82A91DCE}"/>
    <dgm:cxn modelId="{3EDCF7EF-126F-42A6-85FA-4071FB1AC04F}" type="presParOf" srcId="{278CEE54-B8AF-4E62-912C-4389D048D8B4}" destId="{4C207878-6BDD-4AF2-B232-5873F46DF6F1}" srcOrd="0" destOrd="0" presId="urn:microsoft.com/office/officeart/2005/8/layout/chevron1"/>
    <dgm:cxn modelId="{72F17AA0-54A2-4F93-934F-C0D149ABA68B}" type="presParOf" srcId="{278CEE54-B8AF-4E62-912C-4389D048D8B4}" destId="{1C3BEAA7-59F0-434D-B0F4-FA2F01784496}" srcOrd="1" destOrd="0" presId="urn:microsoft.com/office/officeart/2005/8/layout/chevron1"/>
    <dgm:cxn modelId="{9B2257B6-0787-4FB4-B0E7-BA01D7B1D6DA}" type="presParOf" srcId="{278CEE54-B8AF-4E62-912C-4389D048D8B4}" destId="{BDD6D45E-6282-42F4-9557-89F81C48B9C8}" srcOrd="2" destOrd="0" presId="urn:microsoft.com/office/officeart/2005/8/layout/chevron1"/>
    <dgm:cxn modelId="{CA8437C4-653D-4C85-BD4A-4CD7043434EC}" type="presParOf" srcId="{278CEE54-B8AF-4E62-912C-4389D048D8B4}" destId="{B42BA297-BE42-47F5-86E4-A09CE0D84FAE}" srcOrd="3" destOrd="0" presId="urn:microsoft.com/office/officeart/2005/8/layout/chevron1"/>
    <dgm:cxn modelId="{BEA14B61-00FA-41DB-B758-E4BBA7BE9689}" type="presParOf" srcId="{278CEE54-B8AF-4E62-912C-4389D048D8B4}" destId="{08C93B3D-BBFF-42C7-B057-72EBED506836}" srcOrd="4" destOrd="0" presId="urn:microsoft.com/office/officeart/2005/8/layout/chevron1"/>
    <dgm:cxn modelId="{683AE072-1F36-4294-96B3-8E161A34E608}" type="presParOf" srcId="{278CEE54-B8AF-4E62-912C-4389D048D8B4}" destId="{C4AE3127-3588-49FB-B7BB-A06CEEB95772}" srcOrd="5" destOrd="0" presId="urn:microsoft.com/office/officeart/2005/8/layout/chevron1"/>
    <dgm:cxn modelId="{58EA9378-ABDD-44E5-8B8A-56A48B0463EB}" type="presParOf" srcId="{278CEE54-B8AF-4E62-912C-4389D048D8B4}" destId="{6FE3F587-B8FE-49A0-8E03-899ED4ABE312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59F582-39EA-489D-ACBC-0076D3089E38}" type="doc">
      <dgm:prSet loTypeId="urn:microsoft.com/office/officeart/2005/8/layout/process2" loCatId="process" qsTypeId="urn:microsoft.com/office/officeart/2005/8/quickstyle/simple1" qsCatId="simple" csTypeId="urn:microsoft.com/office/officeart/2005/8/colors/colorful2" csCatId="colorful" phldr="1"/>
      <dgm:spPr/>
    </dgm:pt>
    <dgm:pt modelId="{B68BD26C-E96F-482E-B1A3-6BF9EF18C372}">
      <dgm:prSet phldrT="[Text]"/>
      <dgm:spPr/>
      <dgm:t>
        <a:bodyPr/>
        <a:lstStyle/>
        <a:p>
          <a:r>
            <a:rPr lang="en-US" dirty="0"/>
            <a:t>object</a:t>
          </a:r>
        </a:p>
      </dgm:t>
    </dgm:pt>
    <dgm:pt modelId="{1650FD8A-5568-45D3-B989-9048C1871B4B}" type="parTrans" cxnId="{498D01BF-11EE-44E3-AFE1-891FB863961F}">
      <dgm:prSet/>
      <dgm:spPr/>
      <dgm:t>
        <a:bodyPr/>
        <a:lstStyle/>
        <a:p>
          <a:endParaRPr lang="en-US"/>
        </a:p>
      </dgm:t>
    </dgm:pt>
    <dgm:pt modelId="{B77D534A-D89D-4BAB-9803-92E0702BB786}" type="sibTrans" cxnId="{498D01BF-11EE-44E3-AFE1-891FB863961F}">
      <dgm:prSet/>
      <dgm:spPr/>
      <dgm:t>
        <a:bodyPr/>
        <a:lstStyle/>
        <a:p>
          <a:endParaRPr lang="en-US"/>
        </a:p>
      </dgm:t>
    </dgm:pt>
    <dgm:pt modelId="{2ECE274D-1FA6-478B-B42F-67BAAE2B8E22}">
      <dgm:prSet phldrT="[Text]"/>
      <dgm:spPr/>
      <dgm:t>
        <a:bodyPr/>
        <a:lstStyle/>
        <a:p>
          <a:r>
            <a:rPr lang="en-US" dirty="0"/>
            <a:t>energy-grid element</a:t>
          </a:r>
        </a:p>
      </dgm:t>
    </dgm:pt>
    <dgm:pt modelId="{F5B7CBF5-68EA-4FE6-A546-1099844DBAFB}" type="parTrans" cxnId="{83B267CA-10E8-4F02-B12C-3EDDCAF1EFB2}">
      <dgm:prSet/>
      <dgm:spPr/>
      <dgm:t>
        <a:bodyPr/>
        <a:lstStyle/>
        <a:p>
          <a:endParaRPr lang="en-US"/>
        </a:p>
      </dgm:t>
    </dgm:pt>
    <dgm:pt modelId="{8737FDC6-0368-4398-AA74-4B458207356D}" type="sibTrans" cxnId="{83B267CA-10E8-4F02-B12C-3EDDCAF1EFB2}">
      <dgm:prSet/>
      <dgm:spPr/>
      <dgm:t>
        <a:bodyPr/>
        <a:lstStyle/>
        <a:p>
          <a:endParaRPr lang="en-US"/>
        </a:p>
      </dgm:t>
    </dgm:pt>
    <dgm:pt modelId="{2A141597-D95B-4D9C-9EF6-5DECE67E2086}">
      <dgm:prSet phldrT="[Text]"/>
      <dgm:spPr/>
      <dgm:t>
        <a:bodyPr/>
        <a:lstStyle/>
        <a:p>
          <a:r>
            <a:rPr lang="en-US" dirty="0"/>
            <a:t>secondary substation</a:t>
          </a:r>
        </a:p>
      </dgm:t>
    </dgm:pt>
    <dgm:pt modelId="{CDB402E0-3963-496D-8CDA-788759319BC4}" type="parTrans" cxnId="{BA9943E2-3E95-4F2A-894B-BAF1EA8E1FD4}">
      <dgm:prSet/>
      <dgm:spPr/>
      <dgm:t>
        <a:bodyPr/>
        <a:lstStyle/>
        <a:p>
          <a:endParaRPr lang="en-US"/>
        </a:p>
      </dgm:t>
    </dgm:pt>
    <dgm:pt modelId="{581C282F-F8AF-4387-855B-6A1C6BE8B7BD}" type="sibTrans" cxnId="{BA9943E2-3E95-4F2A-894B-BAF1EA8E1FD4}">
      <dgm:prSet/>
      <dgm:spPr/>
      <dgm:t>
        <a:bodyPr/>
        <a:lstStyle/>
        <a:p>
          <a:endParaRPr lang="en-US"/>
        </a:p>
      </dgm:t>
    </dgm:pt>
    <dgm:pt modelId="{536B0D4B-1296-476B-8342-C89FD53E34AC}">
      <dgm:prSet phldrT="[Text]"/>
      <dgm:spPr/>
      <dgm:t>
        <a:bodyPr/>
        <a:lstStyle/>
        <a:p>
          <a:r>
            <a:rPr lang="en-US" dirty="0"/>
            <a:t>BR_1234</a:t>
          </a:r>
        </a:p>
      </dgm:t>
    </dgm:pt>
    <dgm:pt modelId="{4A04F7DB-E819-4BB2-A93A-CF75D965D853}" type="parTrans" cxnId="{CCD2A5B3-A324-45A3-9010-27C1E180C033}">
      <dgm:prSet/>
      <dgm:spPr/>
      <dgm:t>
        <a:bodyPr/>
        <a:lstStyle/>
        <a:p>
          <a:endParaRPr lang="en-US"/>
        </a:p>
      </dgm:t>
    </dgm:pt>
    <dgm:pt modelId="{552A96E5-9DAD-41F7-A35E-451E49BB612B}" type="sibTrans" cxnId="{CCD2A5B3-A324-45A3-9010-27C1E180C033}">
      <dgm:prSet/>
      <dgm:spPr/>
      <dgm:t>
        <a:bodyPr/>
        <a:lstStyle/>
        <a:p>
          <a:endParaRPr lang="en-US"/>
        </a:p>
      </dgm:t>
    </dgm:pt>
    <dgm:pt modelId="{5B087A3D-D444-4EB1-8934-6ECB55B0134B}" type="pres">
      <dgm:prSet presAssocID="{8559F582-39EA-489D-ACBC-0076D3089E38}" presName="linearFlow" presStyleCnt="0">
        <dgm:presLayoutVars>
          <dgm:resizeHandles val="exact"/>
        </dgm:presLayoutVars>
      </dgm:prSet>
      <dgm:spPr/>
    </dgm:pt>
    <dgm:pt modelId="{1F85E45D-F62D-4383-8ED5-EFD5DDACD0D4}" type="pres">
      <dgm:prSet presAssocID="{B68BD26C-E96F-482E-B1A3-6BF9EF18C372}" presName="node" presStyleLbl="node1" presStyleIdx="0" presStyleCnt="4">
        <dgm:presLayoutVars>
          <dgm:bulletEnabled val="1"/>
        </dgm:presLayoutVars>
      </dgm:prSet>
      <dgm:spPr/>
    </dgm:pt>
    <dgm:pt modelId="{371C4CA5-5490-4CC0-8286-3CB77659ED1C}" type="pres">
      <dgm:prSet presAssocID="{B77D534A-D89D-4BAB-9803-92E0702BB786}" presName="sibTrans" presStyleLbl="sibTrans2D1" presStyleIdx="0" presStyleCnt="3"/>
      <dgm:spPr/>
    </dgm:pt>
    <dgm:pt modelId="{5A18DB02-5068-4B06-8278-E21779CFB89F}" type="pres">
      <dgm:prSet presAssocID="{B77D534A-D89D-4BAB-9803-92E0702BB786}" presName="connectorText" presStyleLbl="sibTrans2D1" presStyleIdx="0" presStyleCnt="3"/>
      <dgm:spPr/>
    </dgm:pt>
    <dgm:pt modelId="{1D25EAB3-1F8E-4543-80E2-6D18F4A12FFA}" type="pres">
      <dgm:prSet presAssocID="{2ECE274D-1FA6-478B-B42F-67BAAE2B8E22}" presName="node" presStyleLbl="node1" presStyleIdx="1" presStyleCnt="4">
        <dgm:presLayoutVars>
          <dgm:bulletEnabled val="1"/>
        </dgm:presLayoutVars>
      </dgm:prSet>
      <dgm:spPr/>
    </dgm:pt>
    <dgm:pt modelId="{A6D3E66C-248C-4D74-BDA0-28F5F985817A}" type="pres">
      <dgm:prSet presAssocID="{8737FDC6-0368-4398-AA74-4B458207356D}" presName="sibTrans" presStyleLbl="sibTrans2D1" presStyleIdx="1" presStyleCnt="3"/>
      <dgm:spPr/>
    </dgm:pt>
    <dgm:pt modelId="{82E411AF-D852-45F4-891F-7B1A2F217773}" type="pres">
      <dgm:prSet presAssocID="{8737FDC6-0368-4398-AA74-4B458207356D}" presName="connectorText" presStyleLbl="sibTrans2D1" presStyleIdx="1" presStyleCnt="3"/>
      <dgm:spPr/>
    </dgm:pt>
    <dgm:pt modelId="{64678E0C-4F25-44F6-ADC8-D01A31572980}" type="pres">
      <dgm:prSet presAssocID="{2A141597-D95B-4D9C-9EF6-5DECE67E2086}" presName="node" presStyleLbl="node1" presStyleIdx="2" presStyleCnt="4">
        <dgm:presLayoutVars>
          <dgm:bulletEnabled val="1"/>
        </dgm:presLayoutVars>
      </dgm:prSet>
      <dgm:spPr/>
    </dgm:pt>
    <dgm:pt modelId="{365BAAE3-3FF7-418E-ACF2-D189B03AA36D}" type="pres">
      <dgm:prSet presAssocID="{581C282F-F8AF-4387-855B-6A1C6BE8B7BD}" presName="sibTrans" presStyleLbl="sibTrans2D1" presStyleIdx="2" presStyleCnt="3"/>
      <dgm:spPr/>
    </dgm:pt>
    <dgm:pt modelId="{B729E54D-89B2-413B-8867-78EB0E937382}" type="pres">
      <dgm:prSet presAssocID="{581C282F-F8AF-4387-855B-6A1C6BE8B7BD}" presName="connectorText" presStyleLbl="sibTrans2D1" presStyleIdx="2" presStyleCnt="3"/>
      <dgm:spPr/>
    </dgm:pt>
    <dgm:pt modelId="{19093FB1-F0B0-44D9-B33A-6FA8AF867DED}" type="pres">
      <dgm:prSet presAssocID="{536B0D4B-1296-476B-8342-C89FD53E34AC}" presName="node" presStyleLbl="node1" presStyleIdx="3" presStyleCnt="4">
        <dgm:presLayoutVars>
          <dgm:bulletEnabled val="1"/>
        </dgm:presLayoutVars>
      </dgm:prSet>
      <dgm:spPr/>
    </dgm:pt>
  </dgm:ptLst>
  <dgm:cxnLst>
    <dgm:cxn modelId="{9F60E816-67A8-4260-899D-E936C46D68BE}" type="presOf" srcId="{8559F582-39EA-489D-ACBC-0076D3089E38}" destId="{5B087A3D-D444-4EB1-8934-6ECB55B0134B}" srcOrd="0" destOrd="0" presId="urn:microsoft.com/office/officeart/2005/8/layout/process2"/>
    <dgm:cxn modelId="{61B16C1A-C98E-476E-AB8A-795CDBA921E1}" type="presOf" srcId="{8737FDC6-0368-4398-AA74-4B458207356D}" destId="{A6D3E66C-248C-4D74-BDA0-28F5F985817A}" srcOrd="0" destOrd="0" presId="urn:microsoft.com/office/officeart/2005/8/layout/process2"/>
    <dgm:cxn modelId="{4783B026-FDEE-4D31-AFA6-A2B4BEFDB72B}" type="presOf" srcId="{581C282F-F8AF-4387-855B-6A1C6BE8B7BD}" destId="{365BAAE3-3FF7-418E-ACF2-D189B03AA36D}" srcOrd="0" destOrd="0" presId="urn:microsoft.com/office/officeart/2005/8/layout/process2"/>
    <dgm:cxn modelId="{479ED22B-2B10-49FF-BE2E-060B6558D0BC}" type="presOf" srcId="{B77D534A-D89D-4BAB-9803-92E0702BB786}" destId="{371C4CA5-5490-4CC0-8286-3CB77659ED1C}" srcOrd="0" destOrd="0" presId="urn:microsoft.com/office/officeart/2005/8/layout/process2"/>
    <dgm:cxn modelId="{9985723A-2154-4E25-BB1D-2ED83BFDF722}" type="presOf" srcId="{8737FDC6-0368-4398-AA74-4B458207356D}" destId="{82E411AF-D852-45F4-891F-7B1A2F217773}" srcOrd="1" destOrd="0" presId="urn:microsoft.com/office/officeart/2005/8/layout/process2"/>
    <dgm:cxn modelId="{6141EC49-CEC1-4369-9A43-2DFD0E44656D}" type="presOf" srcId="{2A141597-D95B-4D9C-9EF6-5DECE67E2086}" destId="{64678E0C-4F25-44F6-ADC8-D01A31572980}" srcOrd="0" destOrd="0" presId="urn:microsoft.com/office/officeart/2005/8/layout/process2"/>
    <dgm:cxn modelId="{5F0DC99E-1749-40FD-BA61-50B6C4A24B7B}" type="presOf" srcId="{B68BD26C-E96F-482E-B1A3-6BF9EF18C372}" destId="{1F85E45D-F62D-4383-8ED5-EFD5DDACD0D4}" srcOrd="0" destOrd="0" presId="urn:microsoft.com/office/officeart/2005/8/layout/process2"/>
    <dgm:cxn modelId="{CCD2A5B3-A324-45A3-9010-27C1E180C033}" srcId="{8559F582-39EA-489D-ACBC-0076D3089E38}" destId="{536B0D4B-1296-476B-8342-C89FD53E34AC}" srcOrd="3" destOrd="0" parTransId="{4A04F7DB-E819-4BB2-A93A-CF75D965D853}" sibTransId="{552A96E5-9DAD-41F7-A35E-451E49BB612B}"/>
    <dgm:cxn modelId="{498D01BF-11EE-44E3-AFE1-891FB863961F}" srcId="{8559F582-39EA-489D-ACBC-0076D3089E38}" destId="{B68BD26C-E96F-482E-B1A3-6BF9EF18C372}" srcOrd="0" destOrd="0" parTransId="{1650FD8A-5568-45D3-B989-9048C1871B4B}" sibTransId="{B77D534A-D89D-4BAB-9803-92E0702BB786}"/>
    <dgm:cxn modelId="{357FE5C4-76A7-4261-942F-612613CE9CD1}" type="presOf" srcId="{B77D534A-D89D-4BAB-9803-92E0702BB786}" destId="{5A18DB02-5068-4B06-8278-E21779CFB89F}" srcOrd="1" destOrd="0" presId="urn:microsoft.com/office/officeart/2005/8/layout/process2"/>
    <dgm:cxn modelId="{83B267CA-10E8-4F02-B12C-3EDDCAF1EFB2}" srcId="{8559F582-39EA-489D-ACBC-0076D3089E38}" destId="{2ECE274D-1FA6-478B-B42F-67BAAE2B8E22}" srcOrd="1" destOrd="0" parTransId="{F5B7CBF5-68EA-4FE6-A546-1099844DBAFB}" sibTransId="{8737FDC6-0368-4398-AA74-4B458207356D}"/>
    <dgm:cxn modelId="{E0A0E3D8-0826-4469-B78E-04ED93145E35}" type="presOf" srcId="{2ECE274D-1FA6-478B-B42F-67BAAE2B8E22}" destId="{1D25EAB3-1F8E-4543-80E2-6D18F4A12FFA}" srcOrd="0" destOrd="0" presId="urn:microsoft.com/office/officeart/2005/8/layout/process2"/>
    <dgm:cxn modelId="{BA9943E2-3E95-4F2A-894B-BAF1EA8E1FD4}" srcId="{8559F582-39EA-489D-ACBC-0076D3089E38}" destId="{2A141597-D95B-4D9C-9EF6-5DECE67E2086}" srcOrd="2" destOrd="0" parTransId="{CDB402E0-3963-496D-8CDA-788759319BC4}" sibTransId="{581C282F-F8AF-4387-855B-6A1C6BE8B7BD}"/>
    <dgm:cxn modelId="{4A0F05E4-E010-486C-AB7F-BE41DEA873F6}" type="presOf" srcId="{581C282F-F8AF-4387-855B-6A1C6BE8B7BD}" destId="{B729E54D-89B2-413B-8867-78EB0E937382}" srcOrd="1" destOrd="0" presId="urn:microsoft.com/office/officeart/2005/8/layout/process2"/>
    <dgm:cxn modelId="{E81C2EF3-1E67-4BC9-9CD2-FDF1BFB7E074}" type="presOf" srcId="{536B0D4B-1296-476B-8342-C89FD53E34AC}" destId="{19093FB1-F0B0-44D9-B33A-6FA8AF867DED}" srcOrd="0" destOrd="0" presId="urn:microsoft.com/office/officeart/2005/8/layout/process2"/>
    <dgm:cxn modelId="{AF2CA521-CA6C-4CE5-A88A-CE3DBA75DBD8}" type="presParOf" srcId="{5B087A3D-D444-4EB1-8934-6ECB55B0134B}" destId="{1F85E45D-F62D-4383-8ED5-EFD5DDACD0D4}" srcOrd="0" destOrd="0" presId="urn:microsoft.com/office/officeart/2005/8/layout/process2"/>
    <dgm:cxn modelId="{91B73D92-EF88-4F3C-A0E0-2A0F91DD7FBA}" type="presParOf" srcId="{5B087A3D-D444-4EB1-8934-6ECB55B0134B}" destId="{371C4CA5-5490-4CC0-8286-3CB77659ED1C}" srcOrd="1" destOrd="0" presId="urn:microsoft.com/office/officeart/2005/8/layout/process2"/>
    <dgm:cxn modelId="{80C75042-58E3-43B0-BABA-95CED41595BA}" type="presParOf" srcId="{371C4CA5-5490-4CC0-8286-3CB77659ED1C}" destId="{5A18DB02-5068-4B06-8278-E21779CFB89F}" srcOrd="0" destOrd="0" presId="urn:microsoft.com/office/officeart/2005/8/layout/process2"/>
    <dgm:cxn modelId="{5BDEE9BC-5AFD-4397-9C47-558DAF924B9D}" type="presParOf" srcId="{5B087A3D-D444-4EB1-8934-6ECB55B0134B}" destId="{1D25EAB3-1F8E-4543-80E2-6D18F4A12FFA}" srcOrd="2" destOrd="0" presId="urn:microsoft.com/office/officeart/2005/8/layout/process2"/>
    <dgm:cxn modelId="{167E05CB-443C-437A-9285-B85CAF169180}" type="presParOf" srcId="{5B087A3D-D444-4EB1-8934-6ECB55B0134B}" destId="{A6D3E66C-248C-4D74-BDA0-28F5F985817A}" srcOrd="3" destOrd="0" presId="urn:microsoft.com/office/officeart/2005/8/layout/process2"/>
    <dgm:cxn modelId="{91D68767-DB67-40C6-A848-C1B25B938030}" type="presParOf" srcId="{A6D3E66C-248C-4D74-BDA0-28F5F985817A}" destId="{82E411AF-D852-45F4-891F-7B1A2F217773}" srcOrd="0" destOrd="0" presId="urn:microsoft.com/office/officeart/2005/8/layout/process2"/>
    <dgm:cxn modelId="{31858DAC-8129-44FE-B481-BF63F594BDC6}" type="presParOf" srcId="{5B087A3D-D444-4EB1-8934-6ECB55B0134B}" destId="{64678E0C-4F25-44F6-ADC8-D01A31572980}" srcOrd="4" destOrd="0" presId="urn:microsoft.com/office/officeart/2005/8/layout/process2"/>
    <dgm:cxn modelId="{A77063F7-1938-4E22-8838-EC17535C06EE}" type="presParOf" srcId="{5B087A3D-D444-4EB1-8934-6ECB55B0134B}" destId="{365BAAE3-3FF7-418E-ACF2-D189B03AA36D}" srcOrd="5" destOrd="0" presId="urn:microsoft.com/office/officeart/2005/8/layout/process2"/>
    <dgm:cxn modelId="{1EDEFB1E-6A32-490A-9738-6E7AA06ED847}" type="presParOf" srcId="{365BAAE3-3FF7-418E-ACF2-D189B03AA36D}" destId="{B729E54D-89B2-413B-8867-78EB0E937382}" srcOrd="0" destOrd="0" presId="urn:microsoft.com/office/officeart/2005/8/layout/process2"/>
    <dgm:cxn modelId="{536E2427-21FF-4DF6-9E1D-5E6157B79E45}" type="presParOf" srcId="{5B087A3D-D444-4EB1-8934-6ECB55B0134B}" destId="{19093FB1-F0B0-44D9-B33A-6FA8AF867DED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207878-6BDD-4AF2-B232-5873F46DF6F1}">
      <dsp:nvSpPr>
        <dsp:cNvPr id="0" name=""/>
        <dsp:cNvSpPr/>
      </dsp:nvSpPr>
      <dsp:spPr>
        <a:xfrm>
          <a:off x="3941" y="620847"/>
          <a:ext cx="2294340" cy="91773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 err="1"/>
            <a:t>See</a:t>
          </a:r>
          <a:endParaRPr lang="cs-CZ" sz="2000" kern="1200" dirty="0"/>
        </a:p>
      </dsp:txBody>
      <dsp:txXfrm>
        <a:off x="462809" y="620847"/>
        <a:ext cx="1376604" cy="917736"/>
      </dsp:txXfrm>
    </dsp:sp>
    <dsp:sp modelId="{BDD6D45E-6282-42F4-9557-89F81C48B9C8}">
      <dsp:nvSpPr>
        <dsp:cNvPr id="0" name=""/>
        <dsp:cNvSpPr/>
      </dsp:nvSpPr>
      <dsp:spPr>
        <a:xfrm>
          <a:off x="2068848" y="620847"/>
          <a:ext cx="2294340" cy="917736"/>
        </a:xfrm>
        <a:prstGeom prst="chevron">
          <a:avLst/>
        </a:prstGeom>
        <a:solidFill>
          <a:schemeClr val="accent2">
            <a:hueOff val="-6721062"/>
            <a:satOff val="2923"/>
            <a:lumOff val="85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 err="1"/>
            <a:t>Recognize</a:t>
          </a:r>
          <a:endParaRPr lang="cs-CZ" sz="2000" kern="1200" dirty="0"/>
        </a:p>
      </dsp:txBody>
      <dsp:txXfrm>
        <a:off x="2527716" y="620847"/>
        <a:ext cx="1376604" cy="917736"/>
      </dsp:txXfrm>
    </dsp:sp>
    <dsp:sp modelId="{08C93B3D-BBFF-42C7-B057-72EBED506836}">
      <dsp:nvSpPr>
        <dsp:cNvPr id="0" name=""/>
        <dsp:cNvSpPr/>
      </dsp:nvSpPr>
      <dsp:spPr>
        <a:xfrm>
          <a:off x="4133754" y="620847"/>
          <a:ext cx="2294340" cy="917736"/>
        </a:xfrm>
        <a:prstGeom prst="chevron">
          <a:avLst/>
        </a:prstGeom>
        <a:solidFill>
          <a:schemeClr val="accent2">
            <a:hueOff val="-13442124"/>
            <a:satOff val="5846"/>
            <a:lumOff val="170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 err="1"/>
            <a:t>Organize</a:t>
          </a:r>
          <a:endParaRPr lang="cs-CZ" sz="2000" kern="1200" dirty="0"/>
        </a:p>
      </dsp:txBody>
      <dsp:txXfrm>
        <a:off x="4592622" y="620847"/>
        <a:ext cx="1376604" cy="917736"/>
      </dsp:txXfrm>
    </dsp:sp>
    <dsp:sp modelId="{6FE3F587-B8FE-49A0-8E03-899ED4ABE312}">
      <dsp:nvSpPr>
        <dsp:cNvPr id="0" name=""/>
        <dsp:cNvSpPr/>
      </dsp:nvSpPr>
      <dsp:spPr>
        <a:xfrm>
          <a:off x="6198661" y="620847"/>
          <a:ext cx="2294340" cy="917736"/>
        </a:xfrm>
        <a:prstGeom prst="chevron">
          <a:avLst/>
        </a:prstGeom>
        <a:solidFill>
          <a:schemeClr val="accent2">
            <a:hueOff val="-20163186"/>
            <a:satOff val="8769"/>
            <a:lumOff val="255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Do</a:t>
          </a:r>
        </a:p>
      </dsp:txBody>
      <dsp:txXfrm>
        <a:off x="6657529" y="620847"/>
        <a:ext cx="1376604" cy="9177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85E45D-F62D-4383-8ED5-EFD5DDACD0D4}">
      <dsp:nvSpPr>
        <dsp:cNvPr id="0" name=""/>
        <dsp:cNvSpPr/>
      </dsp:nvSpPr>
      <dsp:spPr>
        <a:xfrm>
          <a:off x="2060670" y="1371"/>
          <a:ext cx="1974658" cy="51010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object</a:t>
          </a:r>
        </a:p>
      </dsp:txBody>
      <dsp:txXfrm>
        <a:off x="2075610" y="16311"/>
        <a:ext cx="1944778" cy="480223"/>
      </dsp:txXfrm>
    </dsp:sp>
    <dsp:sp modelId="{371C4CA5-5490-4CC0-8286-3CB77659ED1C}">
      <dsp:nvSpPr>
        <dsp:cNvPr id="0" name=""/>
        <dsp:cNvSpPr/>
      </dsp:nvSpPr>
      <dsp:spPr>
        <a:xfrm rot="5400000">
          <a:off x="2952355" y="524227"/>
          <a:ext cx="191288" cy="2295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 rot="-5400000">
        <a:off x="2979135" y="543356"/>
        <a:ext cx="137728" cy="133902"/>
      </dsp:txXfrm>
    </dsp:sp>
    <dsp:sp modelId="{1D25EAB3-1F8E-4543-80E2-6D18F4A12FFA}">
      <dsp:nvSpPr>
        <dsp:cNvPr id="0" name=""/>
        <dsp:cNvSpPr/>
      </dsp:nvSpPr>
      <dsp:spPr>
        <a:xfrm>
          <a:off x="2060670" y="766526"/>
          <a:ext cx="1974658" cy="510103"/>
        </a:xfrm>
        <a:prstGeom prst="roundRect">
          <a:avLst>
            <a:gd name="adj" fmla="val 10000"/>
          </a:avLst>
        </a:prstGeom>
        <a:solidFill>
          <a:schemeClr val="accent2">
            <a:hueOff val="-6721062"/>
            <a:satOff val="2923"/>
            <a:lumOff val="85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energy-grid element</a:t>
          </a:r>
        </a:p>
      </dsp:txBody>
      <dsp:txXfrm>
        <a:off x="2075610" y="781466"/>
        <a:ext cx="1944778" cy="480223"/>
      </dsp:txXfrm>
    </dsp:sp>
    <dsp:sp modelId="{A6D3E66C-248C-4D74-BDA0-28F5F985817A}">
      <dsp:nvSpPr>
        <dsp:cNvPr id="0" name=""/>
        <dsp:cNvSpPr/>
      </dsp:nvSpPr>
      <dsp:spPr>
        <a:xfrm rot="5400000">
          <a:off x="2952355" y="1289382"/>
          <a:ext cx="191288" cy="2295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0081593"/>
            <a:satOff val="4384"/>
            <a:lumOff val="127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 rot="-5400000">
        <a:off x="2979135" y="1308511"/>
        <a:ext cx="137728" cy="133902"/>
      </dsp:txXfrm>
    </dsp:sp>
    <dsp:sp modelId="{64678E0C-4F25-44F6-ADC8-D01A31572980}">
      <dsp:nvSpPr>
        <dsp:cNvPr id="0" name=""/>
        <dsp:cNvSpPr/>
      </dsp:nvSpPr>
      <dsp:spPr>
        <a:xfrm>
          <a:off x="2060670" y="1531681"/>
          <a:ext cx="1974658" cy="510103"/>
        </a:xfrm>
        <a:prstGeom prst="roundRect">
          <a:avLst>
            <a:gd name="adj" fmla="val 10000"/>
          </a:avLst>
        </a:prstGeom>
        <a:solidFill>
          <a:schemeClr val="accent2">
            <a:hueOff val="-13442124"/>
            <a:satOff val="5846"/>
            <a:lumOff val="170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secondary substation</a:t>
          </a:r>
        </a:p>
      </dsp:txBody>
      <dsp:txXfrm>
        <a:off x="2075610" y="1546621"/>
        <a:ext cx="1944778" cy="480223"/>
      </dsp:txXfrm>
    </dsp:sp>
    <dsp:sp modelId="{365BAAE3-3FF7-418E-ACF2-D189B03AA36D}">
      <dsp:nvSpPr>
        <dsp:cNvPr id="0" name=""/>
        <dsp:cNvSpPr/>
      </dsp:nvSpPr>
      <dsp:spPr>
        <a:xfrm rot="5400000">
          <a:off x="2952355" y="2054538"/>
          <a:ext cx="191288" cy="2295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20163186"/>
            <a:satOff val="8769"/>
            <a:lumOff val="255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 rot="-5400000">
        <a:off x="2979135" y="2073667"/>
        <a:ext cx="137728" cy="133902"/>
      </dsp:txXfrm>
    </dsp:sp>
    <dsp:sp modelId="{19093FB1-F0B0-44D9-B33A-6FA8AF867DED}">
      <dsp:nvSpPr>
        <dsp:cNvPr id="0" name=""/>
        <dsp:cNvSpPr/>
      </dsp:nvSpPr>
      <dsp:spPr>
        <a:xfrm>
          <a:off x="2060670" y="2296837"/>
          <a:ext cx="1974658" cy="510103"/>
        </a:xfrm>
        <a:prstGeom prst="roundRect">
          <a:avLst>
            <a:gd name="adj" fmla="val 10000"/>
          </a:avLst>
        </a:prstGeom>
        <a:solidFill>
          <a:schemeClr val="accent2">
            <a:hueOff val="-20163186"/>
            <a:satOff val="8769"/>
            <a:lumOff val="255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BR_1234</a:t>
          </a:r>
        </a:p>
      </dsp:txBody>
      <dsp:txXfrm>
        <a:off x="2075610" y="2311777"/>
        <a:ext cx="1944778" cy="4802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4AF95-C3A2-4C46-834A-D1B504920D79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996074-F4DD-4912-BACC-F11302C01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856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96074-F4DD-4912-BACC-F11302C0105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5674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8238" algn="l"/>
                <a:tab pos="6288123" algn="l"/>
                <a:tab pos="6736542" algn="l"/>
                <a:tab pos="7186426" algn="l"/>
                <a:tab pos="7634845" algn="l"/>
                <a:tab pos="8084729" algn="l"/>
                <a:tab pos="8533148" algn="l"/>
                <a:tab pos="8983032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marL="685817" indent="-263776"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8238" algn="l"/>
                <a:tab pos="6288123" algn="l"/>
                <a:tab pos="6736542" algn="l"/>
                <a:tab pos="7186426" algn="l"/>
                <a:tab pos="7634845" algn="l"/>
                <a:tab pos="8084729" algn="l"/>
                <a:tab pos="8533148" algn="l"/>
                <a:tab pos="8983032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 marL="1055103" indent="-211021"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8238" algn="l"/>
                <a:tab pos="6288123" algn="l"/>
                <a:tab pos="6736542" algn="l"/>
                <a:tab pos="7186426" algn="l"/>
                <a:tab pos="7634845" algn="l"/>
                <a:tab pos="8084729" algn="l"/>
                <a:tab pos="8533148" algn="l"/>
                <a:tab pos="8983032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 marL="1477145" indent="-211021"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8238" algn="l"/>
                <a:tab pos="6288123" algn="l"/>
                <a:tab pos="6736542" algn="l"/>
                <a:tab pos="7186426" algn="l"/>
                <a:tab pos="7634845" algn="l"/>
                <a:tab pos="8084729" algn="l"/>
                <a:tab pos="8533148" algn="l"/>
                <a:tab pos="8983032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 marL="1899186" indent="-211021"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8238" algn="l"/>
                <a:tab pos="6288123" algn="l"/>
                <a:tab pos="6736542" algn="l"/>
                <a:tab pos="7186426" algn="l"/>
                <a:tab pos="7634845" algn="l"/>
                <a:tab pos="8084729" algn="l"/>
                <a:tab pos="8533148" algn="l"/>
                <a:tab pos="8983032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321227" indent="-211021" defTabSz="449885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8238" algn="l"/>
                <a:tab pos="6288123" algn="l"/>
                <a:tab pos="6736542" algn="l"/>
                <a:tab pos="7186426" algn="l"/>
                <a:tab pos="7634845" algn="l"/>
                <a:tab pos="8084729" algn="l"/>
                <a:tab pos="8533148" algn="l"/>
                <a:tab pos="8983032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743269" indent="-211021" defTabSz="449885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8238" algn="l"/>
                <a:tab pos="6288123" algn="l"/>
                <a:tab pos="6736542" algn="l"/>
                <a:tab pos="7186426" algn="l"/>
                <a:tab pos="7634845" algn="l"/>
                <a:tab pos="8084729" algn="l"/>
                <a:tab pos="8533148" algn="l"/>
                <a:tab pos="8983032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165310" indent="-211021" defTabSz="449885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8238" algn="l"/>
                <a:tab pos="6288123" algn="l"/>
                <a:tab pos="6736542" algn="l"/>
                <a:tab pos="7186426" algn="l"/>
                <a:tab pos="7634845" algn="l"/>
                <a:tab pos="8084729" algn="l"/>
                <a:tab pos="8533148" algn="l"/>
                <a:tab pos="8983032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587351" indent="-211021" defTabSz="449885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8238" algn="l"/>
                <a:tab pos="6288123" algn="l"/>
                <a:tab pos="6736542" algn="l"/>
                <a:tab pos="7186426" algn="l"/>
                <a:tab pos="7634845" algn="l"/>
                <a:tab pos="8084729" algn="l"/>
                <a:tab pos="8533148" algn="l"/>
                <a:tab pos="8983032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00A1497B-BD80-4E3F-BFD1-699B16417519}" type="slidenum">
              <a:rPr lang="en-US" altLang="cs-CZ" sz="1200" smtClean="0">
                <a:solidFill>
                  <a:srgbClr val="000000"/>
                </a:solidFill>
              </a:rPr>
              <a:pPr eaLnBrk="1" hangingPunct="1"/>
              <a:t>10</a:t>
            </a:fld>
            <a:endParaRPr lang="en-US" altLang="cs-CZ" sz="1200" dirty="0">
              <a:solidFill>
                <a:srgbClr val="000000"/>
              </a:solidFill>
            </a:endParaRPr>
          </a:p>
        </p:txBody>
      </p:sp>
      <p:sp>
        <p:nvSpPr>
          <p:cNvPr id="57347" name="Text Box 1"/>
          <p:cNvSpPr txBox="1">
            <a:spLocks noChangeArrowheads="1"/>
          </p:cNvSpPr>
          <p:nvPr/>
        </p:nvSpPr>
        <p:spPr bwMode="auto">
          <a:xfrm>
            <a:off x="1142490" y="686474"/>
            <a:ext cx="4573022" cy="342811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>
            <a:lvl1pPr defTabSz="487363" eaLnBrk="0" hangingPunct="0"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487363" eaLnBrk="0" hangingPunct="0"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487363" eaLnBrk="0" hangingPunct="0"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487363" eaLnBrk="0" hangingPunct="0"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487363" eaLnBrk="0" hangingPunct="0"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87363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87363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87363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87363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cs-CZ" sz="1800" dirty="0"/>
          </a:p>
        </p:txBody>
      </p:sp>
      <p:sp>
        <p:nvSpPr>
          <p:cNvPr id="57348" name="Rectangle 2"/>
          <p:cNvSpPr>
            <a:spLocks noGrp="1" noChangeArrowheads="1"/>
          </p:cNvSpPr>
          <p:nvPr>
            <p:ph type="body"/>
          </p:nvPr>
        </p:nvSpPr>
        <p:spPr>
          <a:xfrm>
            <a:off x="685494" y="4342939"/>
            <a:ext cx="5485479" cy="4114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8078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8238" algn="l"/>
                <a:tab pos="6288123" algn="l"/>
                <a:tab pos="6736542" algn="l"/>
                <a:tab pos="7186426" algn="l"/>
                <a:tab pos="7634845" algn="l"/>
                <a:tab pos="8084729" algn="l"/>
                <a:tab pos="8533148" algn="l"/>
                <a:tab pos="8983032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marL="685817" indent="-263776"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8238" algn="l"/>
                <a:tab pos="6288123" algn="l"/>
                <a:tab pos="6736542" algn="l"/>
                <a:tab pos="7186426" algn="l"/>
                <a:tab pos="7634845" algn="l"/>
                <a:tab pos="8084729" algn="l"/>
                <a:tab pos="8533148" algn="l"/>
                <a:tab pos="8983032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 marL="1055103" indent="-211021"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8238" algn="l"/>
                <a:tab pos="6288123" algn="l"/>
                <a:tab pos="6736542" algn="l"/>
                <a:tab pos="7186426" algn="l"/>
                <a:tab pos="7634845" algn="l"/>
                <a:tab pos="8084729" algn="l"/>
                <a:tab pos="8533148" algn="l"/>
                <a:tab pos="8983032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 marL="1477145" indent="-211021"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8238" algn="l"/>
                <a:tab pos="6288123" algn="l"/>
                <a:tab pos="6736542" algn="l"/>
                <a:tab pos="7186426" algn="l"/>
                <a:tab pos="7634845" algn="l"/>
                <a:tab pos="8084729" algn="l"/>
                <a:tab pos="8533148" algn="l"/>
                <a:tab pos="8983032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 marL="1899186" indent="-211021"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8238" algn="l"/>
                <a:tab pos="6288123" algn="l"/>
                <a:tab pos="6736542" algn="l"/>
                <a:tab pos="7186426" algn="l"/>
                <a:tab pos="7634845" algn="l"/>
                <a:tab pos="8084729" algn="l"/>
                <a:tab pos="8533148" algn="l"/>
                <a:tab pos="8983032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321227" indent="-211021" defTabSz="449885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8238" algn="l"/>
                <a:tab pos="6288123" algn="l"/>
                <a:tab pos="6736542" algn="l"/>
                <a:tab pos="7186426" algn="l"/>
                <a:tab pos="7634845" algn="l"/>
                <a:tab pos="8084729" algn="l"/>
                <a:tab pos="8533148" algn="l"/>
                <a:tab pos="8983032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743269" indent="-211021" defTabSz="449885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8238" algn="l"/>
                <a:tab pos="6288123" algn="l"/>
                <a:tab pos="6736542" algn="l"/>
                <a:tab pos="7186426" algn="l"/>
                <a:tab pos="7634845" algn="l"/>
                <a:tab pos="8084729" algn="l"/>
                <a:tab pos="8533148" algn="l"/>
                <a:tab pos="8983032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165310" indent="-211021" defTabSz="449885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8238" algn="l"/>
                <a:tab pos="6288123" algn="l"/>
                <a:tab pos="6736542" algn="l"/>
                <a:tab pos="7186426" algn="l"/>
                <a:tab pos="7634845" algn="l"/>
                <a:tab pos="8084729" algn="l"/>
                <a:tab pos="8533148" algn="l"/>
                <a:tab pos="8983032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587351" indent="-211021" defTabSz="449885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8238" algn="l"/>
                <a:tab pos="6288123" algn="l"/>
                <a:tab pos="6736542" algn="l"/>
                <a:tab pos="7186426" algn="l"/>
                <a:tab pos="7634845" algn="l"/>
                <a:tab pos="8084729" algn="l"/>
                <a:tab pos="8533148" algn="l"/>
                <a:tab pos="8983032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1EB81A02-24A7-48AC-AD5A-BB35941D0208}" type="slidenum">
              <a:rPr lang="en-US" altLang="cs-CZ" sz="1200" smtClean="0">
                <a:solidFill>
                  <a:srgbClr val="000000"/>
                </a:solidFill>
              </a:rPr>
              <a:pPr eaLnBrk="1" hangingPunct="1"/>
              <a:t>11</a:t>
            </a:fld>
            <a:endParaRPr lang="en-US" altLang="cs-CZ" sz="1200" dirty="0">
              <a:solidFill>
                <a:srgbClr val="000000"/>
              </a:solidFill>
            </a:endParaRPr>
          </a:p>
        </p:txBody>
      </p:sp>
      <p:sp>
        <p:nvSpPr>
          <p:cNvPr id="61443" name="Text Box 1"/>
          <p:cNvSpPr txBox="1">
            <a:spLocks noChangeArrowheads="1"/>
          </p:cNvSpPr>
          <p:nvPr/>
        </p:nvSpPr>
        <p:spPr bwMode="auto">
          <a:xfrm>
            <a:off x="1142490" y="686474"/>
            <a:ext cx="4573022" cy="342811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>
            <a:lvl1pPr defTabSz="487363" eaLnBrk="0" hangingPunct="0"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487363" eaLnBrk="0" hangingPunct="0"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487363" eaLnBrk="0" hangingPunct="0"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487363" eaLnBrk="0" hangingPunct="0"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487363" eaLnBrk="0" hangingPunct="0"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87363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87363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87363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87363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cs-CZ" sz="1800" dirty="0"/>
          </a:p>
        </p:txBody>
      </p:sp>
      <p:sp>
        <p:nvSpPr>
          <p:cNvPr id="61444" name="Rectangle 2"/>
          <p:cNvSpPr>
            <a:spLocks noGrp="1" noChangeArrowheads="1"/>
          </p:cNvSpPr>
          <p:nvPr>
            <p:ph type="body"/>
          </p:nvPr>
        </p:nvSpPr>
        <p:spPr>
          <a:xfrm>
            <a:off x="685494" y="4342939"/>
            <a:ext cx="5485479" cy="4114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1847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8238" algn="l"/>
                <a:tab pos="6288123" algn="l"/>
                <a:tab pos="6736542" algn="l"/>
                <a:tab pos="7186426" algn="l"/>
                <a:tab pos="7634845" algn="l"/>
                <a:tab pos="8084729" algn="l"/>
                <a:tab pos="8533148" algn="l"/>
                <a:tab pos="8983032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marL="685817" indent="-263776"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8238" algn="l"/>
                <a:tab pos="6288123" algn="l"/>
                <a:tab pos="6736542" algn="l"/>
                <a:tab pos="7186426" algn="l"/>
                <a:tab pos="7634845" algn="l"/>
                <a:tab pos="8084729" algn="l"/>
                <a:tab pos="8533148" algn="l"/>
                <a:tab pos="8983032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 marL="1055103" indent="-211021"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8238" algn="l"/>
                <a:tab pos="6288123" algn="l"/>
                <a:tab pos="6736542" algn="l"/>
                <a:tab pos="7186426" algn="l"/>
                <a:tab pos="7634845" algn="l"/>
                <a:tab pos="8084729" algn="l"/>
                <a:tab pos="8533148" algn="l"/>
                <a:tab pos="8983032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 marL="1477145" indent="-211021"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8238" algn="l"/>
                <a:tab pos="6288123" algn="l"/>
                <a:tab pos="6736542" algn="l"/>
                <a:tab pos="7186426" algn="l"/>
                <a:tab pos="7634845" algn="l"/>
                <a:tab pos="8084729" algn="l"/>
                <a:tab pos="8533148" algn="l"/>
                <a:tab pos="8983032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 marL="1899186" indent="-211021"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8238" algn="l"/>
                <a:tab pos="6288123" algn="l"/>
                <a:tab pos="6736542" algn="l"/>
                <a:tab pos="7186426" algn="l"/>
                <a:tab pos="7634845" algn="l"/>
                <a:tab pos="8084729" algn="l"/>
                <a:tab pos="8533148" algn="l"/>
                <a:tab pos="8983032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321227" indent="-211021" defTabSz="449885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8238" algn="l"/>
                <a:tab pos="6288123" algn="l"/>
                <a:tab pos="6736542" algn="l"/>
                <a:tab pos="7186426" algn="l"/>
                <a:tab pos="7634845" algn="l"/>
                <a:tab pos="8084729" algn="l"/>
                <a:tab pos="8533148" algn="l"/>
                <a:tab pos="8983032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743269" indent="-211021" defTabSz="449885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8238" algn="l"/>
                <a:tab pos="6288123" algn="l"/>
                <a:tab pos="6736542" algn="l"/>
                <a:tab pos="7186426" algn="l"/>
                <a:tab pos="7634845" algn="l"/>
                <a:tab pos="8084729" algn="l"/>
                <a:tab pos="8533148" algn="l"/>
                <a:tab pos="8983032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165310" indent="-211021" defTabSz="449885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8238" algn="l"/>
                <a:tab pos="6288123" algn="l"/>
                <a:tab pos="6736542" algn="l"/>
                <a:tab pos="7186426" algn="l"/>
                <a:tab pos="7634845" algn="l"/>
                <a:tab pos="8084729" algn="l"/>
                <a:tab pos="8533148" algn="l"/>
                <a:tab pos="8983032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587351" indent="-211021" defTabSz="449885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8238" algn="l"/>
                <a:tab pos="6288123" algn="l"/>
                <a:tab pos="6736542" algn="l"/>
                <a:tab pos="7186426" algn="l"/>
                <a:tab pos="7634845" algn="l"/>
                <a:tab pos="8084729" algn="l"/>
                <a:tab pos="8533148" algn="l"/>
                <a:tab pos="8983032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418D911F-D4B5-4A5C-A67C-212EB078563A}" type="slidenum">
              <a:rPr lang="en-US" altLang="cs-CZ" sz="1200" smtClean="0">
                <a:solidFill>
                  <a:srgbClr val="000000"/>
                </a:solidFill>
              </a:rPr>
              <a:pPr eaLnBrk="1" hangingPunct="1"/>
              <a:t>12</a:t>
            </a:fld>
            <a:endParaRPr lang="en-US" altLang="cs-CZ" sz="1200" dirty="0">
              <a:solidFill>
                <a:srgbClr val="000000"/>
              </a:solidFill>
            </a:endParaRPr>
          </a:p>
        </p:txBody>
      </p:sp>
      <p:sp>
        <p:nvSpPr>
          <p:cNvPr id="65539" name="Text Box 1"/>
          <p:cNvSpPr txBox="1">
            <a:spLocks noChangeArrowheads="1"/>
          </p:cNvSpPr>
          <p:nvPr/>
        </p:nvSpPr>
        <p:spPr bwMode="auto">
          <a:xfrm>
            <a:off x="1142490" y="686474"/>
            <a:ext cx="4573022" cy="342811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>
            <a:lvl1pPr defTabSz="487363" eaLnBrk="0" hangingPunct="0"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487363" eaLnBrk="0" hangingPunct="0"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487363" eaLnBrk="0" hangingPunct="0"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487363" eaLnBrk="0" hangingPunct="0"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487363" eaLnBrk="0" hangingPunct="0"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87363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87363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87363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87363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cs-CZ" sz="1800" dirty="0"/>
          </a:p>
        </p:txBody>
      </p:sp>
      <p:sp>
        <p:nvSpPr>
          <p:cNvPr id="65540" name="Rectangle 2"/>
          <p:cNvSpPr>
            <a:spLocks noGrp="1" noChangeArrowheads="1"/>
          </p:cNvSpPr>
          <p:nvPr>
            <p:ph type="body"/>
          </p:nvPr>
        </p:nvSpPr>
        <p:spPr>
          <a:xfrm>
            <a:off x="685494" y="4342939"/>
            <a:ext cx="5485479" cy="4114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8948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96074-F4DD-4912-BACC-F11302C0105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8068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96074-F4DD-4912-BACC-F11302C0105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5194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96074-F4DD-4912-BACC-F11302C0105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5230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96074-F4DD-4912-BACC-F11302C0105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5199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96074-F4DD-4912-BACC-F11302C0105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7068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96074-F4DD-4912-BACC-F11302C0105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6433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96074-F4DD-4912-BACC-F11302C0105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585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96074-F4DD-4912-BACC-F11302C0105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4447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96074-F4DD-4912-BACC-F11302C0105C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8113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96074-F4DD-4912-BACC-F11302C0105C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5537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96074-F4DD-4912-BACC-F11302C0105C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2608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96074-F4DD-4912-BACC-F11302C0105C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2189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96074-F4DD-4912-BACC-F11302C0105C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149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96074-F4DD-4912-BACC-F11302C0105C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5186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96074-F4DD-4912-BACC-F11302C0105C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4138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96074-F4DD-4912-BACC-F11302C0105C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3451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96074-F4DD-4912-BACC-F11302C0105C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7315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96074-F4DD-4912-BACC-F11302C0105C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945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96074-F4DD-4912-BACC-F11302C0105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383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96074-F4DD-4912-BACC-F11302C0105C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6133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96074-F4DD-4912-BACC-F11302C0105C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0502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96074-F4DD-4912-BACC-F11302C0105C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98774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96074-F4DD-4912-BACC-F11302C0105C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4025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96074-F4DD-4912-BACC-F11302C0105C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87198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96074-F4DD-4912-BACC-F11302C0105C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445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96074-F4DD-4912-BACC-F11302C0105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003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96074-F4DD-4912-BACC-F11302C0105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839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96074-F4DD-4912-BACC-F11302C0105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6764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8238" algn="l"/>
                <a:tab pos="6288123" algn="l"/>
                <a:tab pos="6736542" algn="l"/>
                <a:tab pos="7186426" algn="l"/>
                <a:tab pos="7634845" algn="l"/>
                <a:tab pos="8084729" algn="l"/>
                <a:tab pos="8533148" algn="l"/>
                <a:tab pos="8983032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marL="685817" indent="-263776"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8238" algn="l"/>
                <a:tab pos="6288123" algn="l"/>
                <a:tab pos="6736542" algn="l"/>
                <a:tab pos="7186426" algn="l"/>
                <a:tab pos="7634845" algn="l"/>
                <a:tab pos="8084729" algn="l"/>
                <a:tab pos="8533148" algn="l"/>
                <a:tab pos="8983032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 marL="1055103" indent="-211021"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8238" algn="l"/>
                <a:tab pos="6288123" algn="l"/>
                <a:tab pos="6736542" algn="l"/>
                <a:tab pos="7186426" algn="l"/>
                <a:tab pos="7634845" algn="l"/>
                <a:tab pos="8084729" algn="l"/>
                <a:tab pos="8533148" algn="l"/>
                <a:tab pos="8983032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 marL="1477145" indent="-211021"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8238" algn="l"/>
                <a:tab pos="6288123" algn="l"/>
                <a:tab pos="6736542" algn="l"/>
                <a:tab pos="7186426" algn="l"/>
                <a:tab pos="7634845" algn="l"/>
                <a:tab pos="8084729" algn="l"/>
                <a:tab pos="8533148" algn="l"/>
                <a:tab pos="8983032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 marL="1899186" indent="-211021"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8238" algn="l"/>
                <a:tab pos="6288123" algn="l"/>
                <a:tab pos="6736542" algn="l"/>
                <a:tab pos="7186426" algn="l"/>
                <a:tab pos="7634845" algn="l"/>
                <a:tab pos="8084729" algn="l"/>
                <a:tab pos="8533148" algn="l"/>
                <a:tab pos="8983032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321227" indent="-211021" defTabSz="449885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8238" algn="l"/>
                <a:tab pos="6288123" algn="l"/>
                <a:tab pos="6736542" algn="l"/>
                <a:tab pos="7186426" algn="l"/>
                <a:tab pos="7634845" algn="l"/>
                <a:tab pos="8084729" algn="l"/>
                <a:tab pos="8533148" algn="l"/>
                <a:tab pos="8983032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743269" indent="-211021" defTabSz="449885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8238" algn="l"/>
                <a:tab pos="6288123" algn="l"/>
                <a:tab pos="6736542" algn="l"/>
                <a:tab pos="7186426" algn="l"/>
                <a:tab pos="7634845" algn="l"/>
                <a:tab pos="8084729" algn="l"/>
                <a:tab pos="8533148" algn="l"/>
                <a:tab pos="8983032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165310" indent="-211021" defTabSz="449885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8238" algn="l"/>
                <a:tab pos="6288123" algn="l"/>
                <a:tab pos="6736542" algn="l"/>
                <a:tab pos="7186426" algn="l"/>
                <a:tab pos="7634845" algn="l"/>
                <a:tab pos="8084729" algn="l"/>
                <a:tab pos="8533148" algn="l"/>
                <a:tab pos="8983032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587351" indent="-211021" defTabSz="449885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8238" algn="l"/>
                <a:tab pos="6288123" algn="l"/>
                <a:tab pos="6736542" algn="l"/>
                <a:tab pos="7186426" algn="l"/>
                <a:tab pos="7634845" algn="l"/>
                <a:tab pos="8084729" algn="l"/>
                <a:tab pos="8533148" algn="l"/>
                <a:tab pos="8983032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8A7EEAF4-3A57-4848-ADAC-D866D7BBF33B}" type="slidenum">
              <a:rPr lang="en-US" altLang="cs-CZ" sz="1200" smtClean="0">
                <a:solidFill>
                  <a:srgbClr val="000000"/>
                </a:solidFill>
              </a:rPr>
              <a:pPr eaLnBrk="1" hangingPunct="1"/>
              <a:t>7</a:t>
            </a:fld>
            <a:endParaRPr lang="en-US" altLang="cs-CZ" sz="1200" dirty="0">
              <a:solidFill>
                <a:srgbClr val="000000"/>
              </a:solidFill>
            </a:endParaRPr>
          </a:p>
        </p:txBody>
      </p:sp>
      <p:sp>
        <p:nvSpPr>
          <p:cNvPr id="80899" name="Text Box 1"/>
          <p:cNvSpPr txBox="1">
            <a:spLocks noChangeArrowheads="1"/>
          </p:cNvSpPr>
          <p:nvPr/>
        </p:nvSpPr>
        <p:spPr bwMode="auto">
          <a:xfrm>
            <a:off x="1142490" y="686474"/>
            <a:ext cx="4573022" cy="342811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>
            <a:lvl1pPr defTabSz="487363" eaLnBrk="0" hangingPunct="0"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487363" eaLnBrk="0" hangingPunct="0"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487363" eaLnBrk="0" hangingPunct="0"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487363" eaLnBrk="0" hangingPunct="0"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487363" eaLnBrk="0" hangingPunct="0"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87363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87363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87363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87363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cs-CZ" sz="1800" dirty="0"/>
          </a:p>
        </p:txBody>
      </p:sp>
      <p:sp>
        <p:nvSpPr>
          <p:cNvPr id="80900" name="Rectangle 2"/>
          <p:cNvSpPr>
            <a:spLocks noGrp="1" noChangeArrowheads="1"/>
          </p:cNvSpPr>
          <p:nvPr>
            <p:ph type="body"/>
          </p:nvPr>
        </p:nvSpPr>
        <p:spPr>
          <a:xfrm>
            <a:off x="685494" y="4342939"/>
            <a:ext cx="5485479" cy="4114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7851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96074-F4DD-4912-BACC-F11302C0105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0526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8238" algn="l"/>
                <a:tab pos="6288123" algn="l"/>
                <a:tab pos="6736542" algn="l"/>
                <a:tab pos="7186426" algn="l"/>
                <a:tab pos="7634845" algn="l"/>
                <a:tab pos="8084729" algn="l"/>
                <a:tab pos="8533148" algn="l"/>
                <a:tab pos="8983032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marL="685817" indent="-263776"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8238" algn="l"/>
                <a:tab pos="6288123" algn="l"/>
                <a:tab pos="6736542" algn="l"/>
                <a:tab pos="7186426" algn="l"/>
                <a:tab pos="7634845" algn="l"/>
                <a:tab pos="8084729" algn="l"/>
                <a:tab pos="8533148" algn="l"/>
                <a:tab pos="8983032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 marL="1055103" indent="-211021"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8238" algn="l"/>
                <a:tab pos="6288123" algn="l"/>
                <a:tab pos="6736542" algn="l"/>
                <a:tab pos="7186426" algn="l"/>
                <a:tab pos="7634845" algn="l"/>
                <a:tab pos="8084729" algn="l"/>
                <a:tab pos="8533148" algn="l"/>
                <a:tab pos="8983032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 marL="1477145" indent="-211021"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8238" algn="l"/>
                <a:tab pos="6288123" algn="l"/>
                <a:tab pos="6736542" algn="l"/>
                <a:tab pos="7186426" algn="l"/>
                <a:tab pos="7634845" algn="l"/>
                <a:tab pos="8084729" algn="l"/>
                <a:tab pos="8533148" algn="l"/>
                <a:tab pos="8983032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 marL="1899186" indent="-211021"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8238" algn="l"/>
                <a:tab pos="6288123" algn="l"/>
                <a:tab pos="6736542" algn="l"/>
                <a:tab pos="7186426" algn="l"/>
                <a:tab pos="7634845" algn="l"/>
                <a:tab pos="8084729" algn="l"/>
                <a:tab pos="8533148" algn="l"/>
                <a:tab pos="8983032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321227" indent="-211021" defTabSz="449885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8238" algn="l"/>
                <a:tab pos="6288123" algn="l"/>
                <a:tab pos="6736542" algn="l"/>
                <a:tab pos="7186426" algn="l"/>
                <a:tab pos="7634845" algn="l"/>
                <a:tab pos="8084729" algn="l"/>
                <a:tab pos="8533148" algn="l"/>
                <a:tab pos="8983032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743269" indent="-211021" defTabSz="449885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8238" algn="l"/>
                <a:tab pos="6288123" algn="l"/>
                <a:tab pos="6736542" algn="l"/>
                <a:tab pos="7186426" algn="l"/>
                <a:tab pos="7634845" algn="l"/>
                <a:tab pos="8084729" algn="l"/>
                <a:tab pos="8533148" algn="l"/>
                <a:tab pos="8983032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165310" indent="-211021" defTabSz="449885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8238" algn="l"/>
                <a:tab pos="6288123" algn="l"/>
                <a:tab pos="6736542" algn="l"/>
                <a:tab pos="7186426" algn="l"/>
                <a:tab pos="7634845" algn="l"/>
                <a:tab pos="8084729" algn="l"/>
                <a:tab pos="8533148" algn="l"/>
                <a:tab pos="8983032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587351" indent="-211021" defTabSz="449885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8238" algn="l"/>
                <a:tab pos="6288123" algn="l"/>
                <a:tab pos="6736542" algn="l"/>
                <a:tab pos="7186426" algn="l"/>
                <a:tab pos="7634845" algn="l"/>
                <a:tab pos="8084729" algn="l"/>
                <a:tab pos="8533148" algn="l"/>
                <a:tab pos="8983032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875D137F-F749-458A-82BF-02F356AA7166}" type="slidenum">
              <a:rPr lang="en-US" altLang="cs-CZ" sz="1200" smtClean="0">
                <a:solidFill>
                  <a:srgbClr val="000000"/>
                </a:solidFill>
              </a:rPr>
              <a:pPr eaLnBrk="1" hangingPunct="1"/>
              <a:t>9</a:t>
            </a:fld>
            <a:endParaRPr lang="en-US" altLang="cs-CZ" sz="1200" dirty="0">
              <a:solidFill>
                <a:srgbClr val="000000"/>
              </a:solidFill>
            </a:endParaRPr>
          </a:p>
        </p:txBody>
      </p:sp>
      <p:sp>
        <p:nvSpPr>
          <p:cNvPr id="53251" name="Text Box 1"/>
          <p:cNvSpPr txBox="1">
            <a:spLocks noChangeArrowheads="1"/>
          </p:cNvSpPr>
          <p:nvPr/>
        </p:nvSpPr>
        <p:spPr bwMode="auto">
          <a:xfrm>
            <a:off x="1142490" y="686474"/>
            <a:ext cx="4573022" cy="342811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>
            <a:lvl1pPr defTabSz="487363" eaLnBrk="0" hangingPunct="0"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487363" eaLnBrk="0" hangingPunct="0"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487363" eaLnBrk="0" hangingPunct="0"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487363" eaLnBrk="0" hangingPunct="0"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487363" eaLnBrk="0" hangingPunct="0"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87363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87363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87363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87363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cs-CZ" sz="1800" dirty="0"/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body"/>
          </p:nvPr>
        </p:nvSpPr>
        <p:spPr>
          <a:xfrm>
            <a:off x="685494" y="4342939"/>
            <a:ext cx="5485479" cy="4114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195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DF1D1E-7B47-419A-82F0-A77B2AC6BA71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8BC7BD7-1E7E-4C27-A2DC-2D1F017B13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F1D1E-7B47-419A-82F0-A77B2AC6BA71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C7BD7-1E7E-4C27-A2DC-2D1F017B13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F1D1E-7B47-419A-82F0-A77B2AC6BA71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C7BD7-1E7E-4C27-A2DC-2D1F017B13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8032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F1D1E-7B47-419A-82F0-A77B2AC6BA71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C7BD7-1E7E-4C27-A2DC-2D1F017B138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828032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658906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658906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F1D1E-7B47-419A-82F0-A77B2AC6BA71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C7BD7-1E7E-4C27-A2DC-2D1F017B138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F1D1E-7B47-419A-82F0-A77B2AC6BA71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C7BD7-1E7E-4C27-A2DC-2D1F017B138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F1D1E-7B47-419A-82F0-A77B2AC6BA71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C7BD7-1E7E-4C27-A2DC-2D1F017B138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F1D1E-7B47-419A-82F0-A77B2AC6BA71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C7BD7-1E7E-4C27-A2DC-2D1F017B138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F1D1E-7B47-419A-82F0-A77B2AC6BA71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C7BD7-1E7E-4C27-A2DC-2D1F017B138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F1D1E-7B47-419A-82F0-A77B2AC6BA71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C7BD7-1E7E-4C27-A2DC-2D1F017B13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75DF1D1E-7B47-419A-82F0-A77B2AC6BA71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C7BD7-1E7E-4C27-A2DC-2D1F017B138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5DF1D1E-7B47-419A-82F0-A77B2AC6BA71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8BC7BD7-1E7E-4C27-A2DC-2D1F017B138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75DF1D1E-7B47-419A-82F0-A77B2AC6BA71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F8BC7BD7-1E7E-4C27-A2DC-2D1F017B138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Service Modeling II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© Leonard Walletzký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341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6000"/>
              </a:lnSpc>
              <a:tabLst>
                <a:tab pos="695325" algn="l"/>
                <a:tab pos="1050925" algn="l"/>
                <a:tab pos="1404938" algn="l"/>
                <a:tab pos="1760538" algn="l"/>
                <a:tab pos="2117725" algn="l"/>
                <a:tab pos="2473325" algn="l"/>
                <a:tab pos="2827338" algn="l"/>
                <a:tab pos="3182938" algn="l"/>
                <a:tab pos="3540125" algn="l"/>
                <a:tab pos="3895725" algn="l"/>
                <a:tab pos="4251325" algn="l"/>
                <a:tab pos="4605338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cs-CZ" sz="2800">
                <a:solidFill>
                  <a:srgbClr val="CC0000"/>
                </a:solidFill>
                <a:latin typeface="Helvetica" pitchFamily="34" charset="0"/>
              </a:rPr>
              <a:t>Container (#Connection) is deﬁned in such a way that every of its elements is a sequence of the length n (n-tuple) of dmt-objects, where n is some ﬁnite natural number. </a:t>
            </a:r>
          </a:p>
          <a:p>
            <a:pPr eaLnBrk="1" hangingPunct="1">
              <a:lnSpc>
                <a:spcPct val="96000"/>
              </a:lnSpc>
              <a:tabLst>
                <a:tab pos="695325" algn="l"/>
                <a:tab pos="1050925" algn="l"/>
                <a:tab pos="1404938" algn="l"/>
                <a:tab pos="1760538" algn="l"/>
                <a:tab pos="2117725" algn="l"/>
                <a:tab pos="2473325" algn="l"/>
                <a:tab pos="2827338" algn="l"/>
                <a:tab pos="3182938" algn="l"/>
                <a:tab pos="3540125" algn="l"/>
                <a:tab pos="3895725" algn="l"/>
                <a:tab pos="4251325" algn="l"/>
                <a:tab pos="4605338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cs-CZ" sz="2800">
                <a:solidFill>
                  <a:schemeClr val="tx1"/>
                </a:solidFill>
                <a:latin typeface="Helvetica" pitchFamily="34" charset="0"/>
              </a:rPr>
              <a:t>Every element of the container</a:t>
            </a:r>
            <a:r>
              <a:rPr lang="en-US" altLang="cs-CZ" sz="2800" b="1" i="1">
                <a:solidFill>
                  <a:schemeClr val="tx1"/>
                </a:solidFill>
                <a:latin typeface="Helvetica" pitchFamily="34" charset="0"/>
              </a:rPr>
              <a:t> </a:t>
            </a:r>
            <a:r>
              <a:rPr lang="en-US" altLang="cs-CZ" sz="2800">
                <a:solidFill>
                  <a:schemeClr val="tx1"/>
                </a:solidFill>
                <a:latin typeface="Helvetica" pitchFamily="34" charset="0"/>
              </a:rPr>
              <a:t>(#Connection) is called a</a:t>
            </a:r>
            <a:r>
              <a:rPr lang="en-US" altLang="cs-CZ" sz="2800" b="1" i="1">
                <a:solidFill>
                  <a:schemeClr val="tx1"/>
                </a:solidFill>
                <a:latin typeface="Helvetica" pitchFamily="34" charset="0"/>
              </a:rPr>
              <a:t> connection </a:t>
            </a:r>
            <a:r>
              <a:rPr lang="en-US" altLang="cs-CZ" sz="2800">
                <a:solidFill>
                  <a:schemeClr val="tx1"/>
                </a:solidFill>
                <a:latin typeface="Helvetica" pitchFamily="34" charset="0"/>
              </a:rPr>
              <a:t>or a</a:t>
            </a:r>
            <a:r>
              <a:rPr lang="en-US" altLang="cs-CZ" sz="2800" b="1" i="1">
                <a:solidFill>
                  <a:schemeClr val="tx1"/>
                </a:solidFill>
                <a:latin typeface="Helvetica" pitchFamily="34" charset="0"/>
              </a:rPr>
              <a:t> sequence.</a:t>
            </a:r>
          </a:p>
          <a:p>
            <a:pPr eaLnBrk="1" hangingPunct="1">
              <a:lnSpc>
                <a:spcPct val="96000"/>
              </a:lnSpc>
              <a:tabLst>
                <a:tab pos="695325" algn="l"/>
                <a:tab pos="1050925" algn="l"/>
                <a:tab pos="1404938" algn="l"/>
                <a:tab pos="1760538" algn="l"/>
                <a:tab pos="2117725" algn="l"/>
                <a:tab pos="2473325" algn="l"/>
                <a:tab pos="2827338" algn="l"/>
                <a:tab pos="3182938" algn="l"/>
                <a:tab pos="3540125" algn="l"/>
                <a:tab pos="3895725" algn="l"/>
                <a:tab pos="4251325" algn="l"/>
                <a:tab pos="4605338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cs-CZ" sz="2800"/>
              <a:t>Container (</a:t>
            </a:r>
            <a:r>
              <a:rPr lang="en-US" altLang="cs-CZ" sz="2800">
                <a:latin typeface="Symbol" pitchFamily="18" charset="2"/>
              </a:rPr>
              <a:t></a:t>
            </a:r>
            <a:r>
              <a:rPr lang="en-US" altLang="cs-CZ" sz="2800"/>
              <a:t>Connection) contains by definition one special element </a:t>
            </a:r>
            <a:r>
              <a:rPr lang="en-US" altLang="cs-CZ" sz="2800">
                <a:latin typeface="Symbol" pitchFamily="18" charset="2"/>
              </a:rPr>
              <a:t> </a:t>
            </a:r>
            <a:r>
              <a:rPr lang="en-US" altLang="cs-CZ" sz="2800"/>
              <a:t>called improper connection. It is not possible to determine objects constituting improper connection. </a:t>
            </a:r>
            <a:endParaRPr lang="en-US" altLang="cs-CZ" sz="2800" dirty="0"/>
          </a:p>
        </p:txBody>
      </p:sp>
      <p:sp>
        <p:nvSpPr>
          <p:cNvPr id="56321" name="Rectangle 1"/>
          <p:cNvSpPr>
            <a:spLocks noGrp="1" noChangeArrowheads="1"/>
          </p:cNvSpPr>
          <p:nvPr>
            <p:ph type="title"/>
          </p:nvPr>
        </p:nvSpPr>
        <p:spPr>
          <a:xfrm>
            <a:off x="420688" y="274638"/>
            <a:ext cx="8229600" cy="1143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cs-CZ"/>
              <a:t>Container (</a:t>
            </a:r>
            <a:r>
              <a:rPr lang="en-US" altLang="cs-CZ">
                <a:latin typeface="Symbol" pitchFamily="18" charset="2"/>
              </a:rPr>
              <a:t></a:t>
            </a:r>
            <a:r>
              <a:rPr lang="en-US" altLang="cs-CZ"/>
              <a:t>Connection)</a:t>
            </a:r>
            <a:endParaRPr lang="en-US" altLang="cs-CZ" dirty="0"/>
          </a:p>
        </p:txBody>
      </p:sp>
    </p:spTree>
    <p:extLst>
      <p:ext uri="{BB962C8B-B14F-4D97-AF65-F5344CB8AC3E}">
        <p14:creationId xmlns:p14="http://schemas.microsoft.com/office/powerpoint/2010/main" val="10558590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454150"/>
            <a:ext cx="8229600" cy="49276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6000"/>
              </a:lnSpc>
              <a:tabLst>
                <a:tab pos="695325" algn="l"/>
                <a:tab pos="1050925" algn="l"/>
                <a:tab pos="1404938" algn="l"/>
                <a:tab pos="1760538" algn="l"/>
                <a:tab pos="2117725" algn="l"/>
                <a:tab pos="2473325" algn="l"/>
                <a:tab pos="2827338" algn="l"/>
                <a:tab pos="3182938" algn="l"/>
                <a:tab pos="3540125" algn="l"/>
                <a:tab pos="3895725" algn="l"/>
                <a:tab pos="4251325" algn="l"/>
                <a:tab pos="4605338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cs-CZ" sz="2400">
                <a:solidFill>
                  <a:srgbClr val="CC0000"/>
                </a:solidFill>
                <a:latin typeface="Helvetica" pitchFamily="34" charset="0"/>
              </a:rPr>
              <a:t>Container (#Operation) is deﬁned in such a way that every of its elements is an algorithmically computable transformation of one state of DMT to, generally, another state of DMT.</a:t>
            </a:r>
            <a:r>
              <a:rPr lang="en-US" altLang="cs-CZ" sz="2400">
                <a:latin typeface="Helvetica" pitchFamily="34" charset="0"/>
              </a:rPr>
              <a:t> </a:t>
            </a:r>
          </a:p>
          <a:p>
            <a:pPr eaLnBrk="1" hangingPunct="1">
              <a:lnSpc>
                <a:spcPct val="96000"/>
              </a:lnSpc>
              <a:tabLst>
                <a:tab pos="695325" algn="l"/>
                <a:tab pos="1050925" algn="l"/>
                <a:tab pos="1404938" algn="l"/>
                <a:tab pos="1760538" algn="l"/>
                <a:tab pos="2117725" algn="l"/>
                <a:tab pos="2473325" algn="l"/>
                <a:tab pos="2827338" algn="l"/>
                <a:tab pos="3182938" algn="l"/>
                <a:tab pos="3540125" algn="l"/>
                <a:tab pos="3895725" algn="l"/>
                <a:tab pos="4251325" algn="l"/>
                <a:tab pos="4605338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cs-CZ" sz="2400">
                <a:latin typeface="Helvetica" pitchFamily="34" charset="0"/>
              </a:rPr>
              <a:t>By the state of DMT we mean one particular ﬁlling of DMT (as a container) by elements-instances, that may dwell in DMT.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tabLst>
                <a:tab pos="695325" algn="l"/>
                <a:tab pos="1050925" algn="l"/>
                <a:tab pos="1404938" algn="l"/>
                <a:tab pos="1760538" algn="l"/>
                <a:tab pos="2117725" algn="l"/>
                <a:tab pos="2473325" algn="l"/>
                <a:tab pos="2827338" algn="l"/>
                <a:tab pos="3182938" algn="l"/>
                <a:tab pos="3540125" algn="l"/>
                <a:tab pos="3895725" algn="l"/>
                <a:tab pos="4251325" algn="l"/>
                <a:tab pos="4605338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cs-CZ" sz="2400"/>
              <a:t>We assume there always are two (boolean) objects in DMT, one of them codes True, the other False.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tabLst>
                <a:tab pos="695325" algn="l"/>
                <a:tab pos="1050925" algn="l"/>
                <a:tab pos="1404938" algn="l"/>
                <a:tab pos="1760538" algn="l"/>
                <a:tab pos="2117725" algn="l"/>
                <a:tab pos="2473325" algn="l"/>
                <a:tab pos="2827338" algn="l"/>
                <a:tab pos="3182938" algn="l"/>
                <a:tab pos="3540125" algn="l"/>
                <a:tab pos="3895725" algn="l"/>
                <a:tab pos="4251325" algn="l"/>
                <a:tab pos="4605338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cs-CZ" sz="2400"/>
              <a:t>The elements of the container (#Operation) are called </a:t>
            </a:r>
            <a:r>
              <a:rPr lang="en-US" altLang="cs-CZ" sz="2400" b="1" i="1"/>
              <a:t>operations</a:t>
            </a:r>
            <a:r>
              <a:rPr lang="en-US" altLang="cs-CZ" sz="2400"/>
              <a:t>. 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tabLst>
                <a:tab pos="695325" algn="l"/>
                <a:tab pos="1050925" algn="l"/>
                <a:tab pos="1404938" algn="l"/>
                <a:tab pos="1760538" algn="l"/>
                <a:tab pos="2117725" algn="l"/>
                <a:tab pos="2473325" algn="l"/>
                <a:tab pos="2827338" algn="l"/>
                <a:tab pos="3182938" algn="l"/>
                <a:tab pos="3540125" algn="l"/>
                <a:tab pos="3895725" algn="l"/>
                <a:tab pos="4251325" algn="l"/>
                <a:tab pos="4605338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cs-CZ" sz="2400"/>
              <a:t>Some operations may </a:t>
            </a:r>
            <a:r>
              <a:rPr lang="en-US" altLang="cs-CZ" sz="2400" i="1"/>
              <a:t>fail</a:t>
            </a:r>
            <a:r>
              <a:rPr lang="en-US" altLang="cs-CZ" sz="2400"/>
              <a:t>, i.e. return object coding False, under certain circumstances and </a:t>
            </a:r>
            <a:r>
              <a:rPr lang="en-US" altLang="cs-CZ" sz="2400" i="1"/>
              <a:t>succeed under different circumstances</a:t>
            </a:r>
            <a:r>
              <a:rPr lang="en-US" altLang="cs-CZ" sz="2400"/>
              <a:t>. Some operations always succeed. </a:t>
            </a:r>
            <a:endParaRPr lang="en-US" altLang="cs-CZ" sz="2400" dirty="0"/>
          </a:p>
        </p:txBody>
      </p:sp>
      <p:sp>
        <p:nvSpPr>
          <p:cNvPr id="6041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cs-CZ"/>
              <a:t>Container (</a:t>
            </a:r>
            <a:r>
              <a:rPr lang="en-US" altLang="cs-CZ">
                <a:latin typeface="Symbol" pitchFamily="18" charset="2"/>
              </a:rPr>
              <a:t></a:t>
            </a:r>
            <a:r>
              <a:rPr lang="en-US" altLang="cs-CZ"/>
              <a:t>Operation)</a:t>
            </a:r>
            <a:endParaRPr lang="en-US" altLang="cs-CZ" dirty="0"/>
          </a:p>
        </p:txBody>
      </p:sp>
    </p:spTree>
    <p:extLst>
      <p:ext uri="{BB962C8B-B14F-4D97-AF65-F5344CB8AC3E}">
        <p14:creationId xmlns:p14="http://schemas.microsoft.com/office/powerpoint/2010/main" val="32769424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idx="1"/>
          </p:nvPr>
        </p:nvSpPr>
        <p:spPr>
          <a:xfrm>
            <a:off x="250825" y="1179513"/>
            <a:ext cx="8642350" cy="520223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6000"/>
              </a:lnSpc>
              <a:tabLst>
                <a:tab pos="695325" algn="l"/>
                <a:tab pos="1050925" algn="l"/>
                <a:tab pos="1404938" algn="l"/>
                <a:tab pos="1760538" algn="l"/>
                <a:tab pos="2117725" algn="l"/>
                <a:tab pos="2473325" algn="l"/>
                <a:tab pos="2827338" algn="l"/>
                <a:tab pos="3182938" algn="l"/>
                <a:tab pos="3540125" algn="l"/>
                <a:tab pos="3895725" algn="l"/>
                <a:tab pos="4251325" algn="l"/>
                <a:tab pos="4605338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cs-CZ" sz="2400">
                <a:solidFill>
                  <a:srgbClr val="CC0000"/>
                </a:solidFill>
                <a:latin typeface="Helvetica" pitchFamily="34" charset="0"/>
              </a:rPr>
              <a:t>Container (#Category) is deﬁned in such a way that every of its elements has the following properties: </a:t>
            </a:r>
          </a:p>
          <a:p>
            <a:pPr lvl="1" eaLnBrk="1" hangingPunct="1">
              <a:lnSpc>
                <a:spcPct val="96000"/>
              </a:lnSpc>
              <a:buFont typeface="Arial" pitchFamily="34" charset="0"/>
              <a:buNone/>
              <a:tabLst>
                <a:tab pos="695325" algn="l"/>
                <a:tab pos="1050925" algn="l"/>
                <a:tab pos="1404938" algn="l"/>
                <a:tab pos="1760538" algn="l"/>
                <a:tab pos="2117725" algn="l"/>
                <a:tab pos="2473325" algn="l"/>
                <a:tab pos="2827338" algn="l"/>
                <a:tab pos="3182938" algn="l"/>
                <a:tab pos="3540125" algn="l"/>
                <a:tab pos="3895725" algn="l"/>
                <a:tab pos="4251325" algn="l"/>
                <a:tab pos="4605338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cs-CZ" sz="2400">
                <a:solidFill>
                  <a:srgbClr val="CC0000"/>
                </a:solidFill>
              </a:rPr>
              <a:t>1. it is a container for dmt-objects, </a:t>
            </a:r>
          </a:p>
          <a:p>
            <a:pPr lvl="1" eaLnBrk="1" hangingPunct="1">
              <a:lnSpc>
                <a:spcPct val="96000"/>
              </a:lnSpc>
              <a:buFont typeface="Arial" pitchFamily="34" charset="0"/>
              <a:buNone/>
              <a:tabLst>
                <a:tab pos="695325" algn="l"/>
                <a:tab pos="1050925" algn="l"/>
                <a:tab pos="1404938" algn="l"/>
                <a:tab pos="1760538" algn="l"/>
                <a:tab pos="2117725" algn="l"/>
                <a:tab pos="2473325" algn="l"/>
                <a:tab pos="2827338" algn="l"/>
                <a:tab pos="3182938" algn="l"/>
                <a:tab pos="3540125" algn="l"/>
                <a:tab pos="3895725" algn="l"/>
                <a:tab pos="4251325" algn="l"/>
                <a:tab pos="4605338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cs-CZ" sz="2400">
                <a:solidFill>
                  <a:srgbClr val="CC0000"/>
                </a:solidFill>
              </a:rPr>
              <a:t>2. it is one-to-one mapped to the pair &lt;Cn, Op&gt;, where </a:t>
            </a:r>
          </a:p>
          <a:p>
            <a:pPr lvl="2" eaLnBrk="1" hangingPunct="1">
              <a:lnSpc>
                <a:spcPct val="96000"/>
              </a:lnSpc>
              <a:buFont typeface="Arial" pitchFamily="34" charset="0"/>
              <a:buNone/>
              <a:tabLst>
                <a:tab pos="695325" algn="l"/>
                <a:tab pos="1050925" algn="l"/>
                <a:tab pos="1404938" algn="l"/>
                <a:tab pos="1760538" algn="l"/>
                <a:tab pos="2117725" algn="l"/>
                <a:tab pos="2473325" algn="l"/>
                <a:tab pos="2827338" algn="l"/>
                <a:tab pos="3182938" algn="l"/>
                <a:tab pos="3540125" algn="l"/>
                <a:tab pos="3895725" algn="l"/>
                <a:tab pos="4251325" algn="l"/>
                <a:tab pos="4605338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cs-CZ">
                <a:solidFill>
                  <a:srgbClr val="CC0000"/>
                </a:solidFill>
              </a:rPr>
              <a:t>Cn </a:t>
            </a:r>
            <a:r>
              <a:rPr lang="en-US" altLang="cs-CZ">
                <a:solidFill>
                  <a:srgbClr val="CC0000"/>
                </a:solidFill>
                <a:sym typeface="Symbol" pitchFamily="18" charset="2"/>
              </a:rPr>
              <a:t></a:t>
            </a:r>
            <a:r>
              <a:rPr lang="en-US" altLang="cs-CZ">
                <a:solidFill>
                  <a:srgbClr val="CC0000"/>
                </a:solidFill>
              </a:rPr>
              <a:t> (#Connection), Op </a:t>
            </a:r>
            <a:r>
              <a:rPr lang="en-US" altLang="cs-CZ">
                <a:solidFill>
                  <a:srgbClr val="CC0000"/>
                </a:solidFill>
                <a:sym typeface="Symbol" pitchFamily="18" charset="2"/>
              </a:rPr>
              <a:t></a:t>
            </a:r>
            <a:r>
              <a:rPr lang="en-US" altLang="cs-CZ">
                <a:solidFill>
                  <a:srgbClr val="CC0000"/>
                </a:solidFill>
              </a:rPr>
              <a:t> (#Operation), and </a:t>
            </a:r>
          </a:p>
          <a:p>
            <a:pPr lvl="1" eaLnBrk="1" hangingPunct="1">
              <a:lnSpc>
                <a:spcPct val="96000"/>
              </a:lnSpc>
              <a:buFont typeface="Arial" pitchFamily="34" charset="0"/>
              <a:buNone/>
              <a:tabLst>
                <a:tab pos="695325" algn="l"/>
                <a:tab pos="1050925" algn="l"/>
                <a:tab pos="1404938" algn="l"/>
                <a:tab pos="1760538" algn="l"/>
                <a:tab pos="2117725" algn="l"/>
                <a:tab pos="2473325" algn="l"/>
                <a:tab pos="2827338" algn="l"/>
                <a:tab pos="3182938" algn="l"/>
                <a:tab pos="3540125" algn="l"/>
                <a:tab pos="3895725" algn="l"/>
                <a:tab pos="4251325" algn="l"/>
                <a:tab pos="4605338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cs-CZ" sz="2400">
                <a:solidFill>
                  <a:srgbClr val="CC0000"/>
                </a:solidFill>
              </a:rPr>
              <a:t>3. it holds about the operation Op that by means of the connection Cn it can recognize whether a given object is or is not in this container. </a:t>
            </a:r>
          </a:p>
          <a:p>
            <a:pPr eaLnBrk="1" hangingPunct="1">
              <a:lnSpc>
                <a:spcPct val="96000"/>
              </a:lnSpc>
              <a:tabLst>
                <a:tab pos="695325" algn="l"/>
                <a:tab pos="1050925" algn="l"/>
                <a:tab pos="1404938" algn="l"/>
                <a:tab pos="1760538" algn="l"/>
                <a:tab pos="2117725" algn="l"/>
                <a:tab pos="2473325" algn="l"/>
                <a:tab pos="2827338" algn="l"/>
                <a:tab pos="3182938" algn="l"/>
                <a:tab pos="3540125" algn="l"/>
                <a:tab pos="3895725" algn="l"/>
                <a:tab pos="4251325" algn="l"/>
                <a:tab pos="4605338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cs-CZ" sz="2400">
                <a:latin typeface="Helvetica" pitchFamily="34" charset="0"/>
              </a:rPr>
              <a:t>The elements of the container (#Category) are called </a:t>
            </a:r>
            <a:r>
              <a:rPr lang="en-US" altLang="cs-CZ" sz="2400" b="1" i="1">
                <a:latin typeface="Helvetica" pitchFamily="34" charset="0"/>
              </a:rPr>
              <a:t>categories</a:t>
            </a:r>
            <a:r>
              <a:rPr lang="en-US" altLang="cs-CZ" sz="2400">
                <a:latin typeface="Helvetica" pitchFamily="34" charset="0"/>
              </a:rPr>
              <a:t>. </a:t>
            </a:r>
          </a:p>
          <a:p>
            <a:pPr eaLnBrk="1" hangingPunct="1">
              <a:lnSpc>
                <a:spcPct val="96000"/>
              </a:lnSpc>
              <a:tabLst>
                <a:tab pos="695325" algn="l"/>
                <a:tab pos="1050925" algn="l"/>
                <a:tab pos="1404938" algn="l"/>
                <a:tab pos="1760538" algn="l"/>
                <a:tab pos="2117725" algn="l"/>
                <a:tab pos="2473325" algn="l"/>
                <a:tab pos="2827338" algn="l"/>
                <a:tab pos="3182938" algn="l"/>
                <a:tab pos="3540125" algn="l"/>
                <a:tab pos="3895725" algn="l"/>
                <a:tab pos="4251325" algn="l"/>
                <a:tab pos="4605338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cs-CZ" sz="2400">
                <a:latin typeface="Helvetica" pitchFamily="34" charset="0"/>
              </a:rPr>
              <a:t>The connection Cn is called a </a:t>
            </a:r>
            <a:r>
              <a:rPr lang="en-US" altLang="cs-CZ" sz="2400" i="1">
                <a:latin typeface="Helvetica" pitchFamily="34" charset="0"/>
              </a:rPr>
              <a:t>deﬁning connection</a:t>
            </a:r>
            <a:r>
              <a:rPr lang="en-US" altLang="cs-CZ" sz="2400">
                <a:latin typeface="Helvetica" pitchFamily="34" charset="0"/>
              </a:rPr>
              <a:t> of this category, the operation Op is called a </a:t>
            </a:r>
            <a:r>
              <a:rPr lang="en-US" altLang="cs-CZ" sz="2400" i="1">
                <a:latin typeface="Helvetica" pitchFamily="34" charset="0"/>
              </a:rPr>
              <a:t>deﬁning operation</a:t>
            </a:r>
            <a:r>
              <a:rPr lang="en-US" altLang="cs-CZ" sz="2400">
                <a:latin typeface="Helvetica" pitchFamily="34" charset="0"/>
              </a:rPr>
              <a:t> or an </a:t>
            </a:r>
            <a:r>
              <a:rPr lang="en-US" altLang="cs-CZ" sz="2400" i="1">
                <a:latin typeface="Helvetica" pitchFamily="34" charset="0"/>
              </a:rPr>
              <a:t>evaluator</a:t>
            </a:r>
            <a:r>
              <a:rPr lang="en-US" altLang="cs-CZ" sz="2400">
                <a:latin typeface="Helvetica" pitchFamily="34" charset="0"/>
              </a:rPr>
              <a:t> of this category. </a:t>
            </a:r>
            <a:endParaRPr lang="en-US" altLang="cs-CZ" sz="2400" dirty="0">
              <a:latin typeface="Helvetica" pitchFamily="34" charset="0"/>
            </a:endParaRPr>
          </a:p>
        </p:txBody>
      </p:sp>
      <p:sp>
        <p:nvSpPr>
          <p:cNvPr id="6451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cs-CZ"/>
              <a:t>Container (</a:t>
            </a:r>
            <a:r>
              <a:rPr lang="en-US" altLang="cs-CZ">
                <a:latin typeface="Symbol" pitchFamily="18" charset="2"/>
              </a:rPr>
              <a:t></a:t>
            </a:r>
            <a:r>
              <a:rPr lang="en-US" altLang="cs-CZ"/>
              <a:t>Category)</a:t>
            </a:r>
            <a:endParaRPr lang="en-US" altLang="cs-CZ" dirty="0"/>
          </a:p>
        </p:txBody>
      </p:sp>
    </p:spTree>
    <p:extLst>
      <p:ext uri="{BB962C8B-B14F-4D97-AF65-F5344CB8AC3E}">
        <p14:creationId xmlns:p14="http://schemas.microsoft.com/office/powerpoint/2010/main" val="31550725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4"/>
          <p:cNvSpPr/>
          <p:nvPr/>
        </p:nvSpPr>
        <p:spPr>
          <a:xfrm>
            <a:off x="905537" y="3878132"/>
            <a:ext cx="1656971" cy="7750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CI-connection</a:t>
            </a:r>
            <a:endParaRPr lang="en-US" dirty="0"/>
          </a:p>
        </p:txBody>
      </p:sp>
      <p:sp>
        <p:nvSpPr>
          <p:cNvPr id="72" name="Rectangle 8"/>
          <p:cNvSpPr/>
          <p:nvPr/>
        </p:nvSpPr>
        <p:spPr>
          <a:xfrm>
            <a:off x="3759681" y="1938055"/>
            <a:ext cx="1656971" cy="72013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Category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3" name="Rectangle 24"/>
          <p:cNvSpPr/>
          <p:nvPr/>
        </p:nvSpPr>
        <p:spPr>
          <a:xfrm>
            <a:off x="3759681" y="3878132"/>
            <a:ext cx="1656971" cy="76267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Item</a:t>
            </a:r>
            <a:endParaRPr lang="en-US" dirty="0"/>
          </a:p>
        </p:txBody>
      </p:sp>
      <p:cxnSp>
        <p:nvCxnSpPr>
          <p:cNvPr id="90" name="Straight Connector 23"/>
          <p:cNvCxnSpPr/>
          <p:nvPr/>
        </p:nvCxnSpPr>
        <p:spPr>
          <a:xfrm rot="5400000">
            <a:off x="3164680" y="3485742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32"/>
          <p:cNvCxnSpPr/>
          <p:nvPr/>
        </p:nvCxnSpPr>
        <p:spPr>
          <a:xfrm rot="5400000" flipV="1">
            <a:off x="3576981" y="4088001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23"/>
          <p:cNvCxnSpPr>
            <a:stCxn id="105" idx="0"/>
          </p:cNvCxnSpPr>
          <p:nvPr/>
        </p:nvCxnSpPr>
        <p:spPr>
          <a:xfrm flipV="1">
            <a:off x="1747757" y="2310646"/>
            <a:ext cx="1713966" cy="127612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32"/>
          <p:cNvCxnSpPr/>
          <p:nvPr/>
        </p:nvCxnSpPr>
        <p:spPr>
          <a:xfrm flipH="1">
            <a:off x="1748448" y="3593881"/>
            <a:ext cx="1494" cy="28679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32"/>
          <p:cNvCxnSpPr/>
          <p:nvPr/>
        </p:nvCxnSpPr>
        <p:spPr>
          <a:xfrm flipV="1">
            <a:off x="3461723" y="2310646"/>
            <a:ext cx="292147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1" name="Skupina 100"/>
          <p:cNvGrpSpPr/>
          <p:nvPr/>
        </p:nvGrpSpPr>
        <p:grpSpPr>
          <a:xfrm>
            <a:off x="1619672" y="3586768"/>
            <a:ext cx="255935" cy="292147"/>
            <a:chOff x="4460081" y="3268293"/>
            <a:chExt cx="255935" cy="292147"/>
          </a:xfrm>
        </p:grpSpPr>
        <p:cxnSp>
          <p:nvCxnSpPr>
            <p:cNvPr id="103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02" name="Straight Connector 32"/>
          <p:cNvCxnSpPr/>
          <p:nvPr/>
        </p:nvCxnSpPr>
        <p:spPr>
          <a:xfrm rot="16200000">
            <a:off x="3582080" y="2297974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6" name="Skupina 105"/>
          <p:cNvGrpSpPr/>
          <p:nvPr/>
        </p:nvGrpSpPr>
        <p:grpSpPr>
          <a:xfrm rot="16200000" flipV="1">
            <a:off x="2580193" y="3937541"/>
            <a:ext cx="255935" cy="292147"/>
            <a:chOff x="4460081" y="3268293"/>
            <a:chExt cx="255935" cy="292147"/>
          </a:xfrm>
        </p:grpSpPr>
        <p:cxnSp>
          <p:nvCxnSpPr>
            <p:cNvPr id="107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Certainty</a:t>
            </a:r>
            <a:endParaRPr lang="en-US" dirty="0"/>
          </a:p>
        </p:txBody>
      </p:sp>
      <p:sp>
        <p:nvSpPr>
          <p:cNvPr id="110" name="Zástupný symbol pro obsah 5"/>
          <p:cNvSpPr txBox="1">
            <a:spLocks/>
          </p:cNvSpPr>
          <p:nvPr/>
        </p:nvSpPr>
        <p:spPr>
          <a:xfrm>
            <a:off x="1619672" y="1272544"/>
            <a:ext cx="6591985" cy="1264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Items (= objects as such, not their constructs) belongs to a category with a given certainty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87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4"/>
          <p:cNvSpPr/>
          <p:nvPr/>
        </p:nvSpPr>
        <p:spPr>
          <a:xfrm>
            <a:off x="905537" y="3931741"/>
            <a:ext cx="1656971" cy="7750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CI-connection</a:t>
            </a:r>
            <a:endParaRPr lang="en-US" dirty="0"/>
          </a:p>
        </p:txBody>
      </p:sp>
      <p:sp>
        <p:nvSpPr>
          <p:cNvPr id="72" name="Rectangle 8"/>
          <p:cNvSpPr/>
          <p:nvPr/>
        </p:nvSpPr>
        <p:spPr>
          <a:xfrm>
            <a:off x="3759681" y="1991664"/>
            <a:ext cx="1656971" cy="72013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Category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3" name="Rectangle 24"/>
          <p:cNvSpPr/>
          <p:nvPr/>
        </p:nvSpPr>
        <p:spPr>
          <a:xfrm>
            <a:off x="3759681" y="3931741"/>
            <a:ext cx="1656971" cy="76267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Item</a:t>
            </a:r>
            <a:endParaRPr lang="en-US" dirty="0"/>
          </a:p>
        </p:txBody>
      </p:sp>
      <p:cxnSp>
        <p:nvCxnSpPr>
          <p:cNvPr id="90" name="Straight Connector 23"/>
          <p:cNvCxnSpPr/>
          <p:nvPr/>
        </p:nvCxnSpPr>
        <p:spPr>
          <a:xfrm rot="5400000">
            <a:off x="3164680" y="3539351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32"/>
          <p:cNvCxnSpPr/>
          <p:nvPr/>
        </p:nvCxnSpPr>
        <p:spPr>
          <a:xfrm rot="5400000" flipV="1">
            <a:off x="3576981" y="4141610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23"/>
          <p:cNvCxnSpPr>
            <a:stCxn id="105" idx="0"/>
          </p:cNvCxnSpPr>
          <p:nvPr/>
        </p:nvCxnSpPr>
        <p:spPr>
          <a:xfrm flipV="1">
            <a:off x="1747757" y="2364255"/>
            <a:ext cx="1713966" cy="127612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32"/>
          <p:cNvCxnSpPr/>
          <p:nvPr/>
        </p:nvCxnSpPr>
        <p:spPr>
          <a:xfrm flipH="1">
            <a:off x="1748448" y="3647490"/>
            <a:ext cx="1494" cy="28679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32"/>
          <p:cNvCxnSpPr/>
          <p:nvPr/>
        </p:nvCxnSpPr>
        <p:spPr>
          <a:xfrm flipV="1">
            <a:off x="3461723" y="2364255"/>
            <a:ext cx="292147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1" name="Skupina 100"/>
          <p:cNvGrpSpPr/>
          <p:nvPr/>
        </p:nvGrpSpPr>
        <p:grpSpPr>
          <a:xfrm>
            <a:off x="1619672" y="3640377"/>
            <a:ext cx="255935" cy="292147"/>
            <a:chOff x="4460081" y="3268293"/>
            <a:chExt cx="255935" cy="292147"/>
          </a:xfrm>
        </p:grpSpPr>
        <p:cxnSp>
          <p:nvCxnSpPr>
            <p:cNvPr id="103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02" name="Straight Connector 32"/>
          <p:cNvCxnSpPr/>
          <p:nvPr/>
        </p:nvCxnSpPr>
        <p:spPr>
          <a:xfrm rot="16200000">
            <a:off x="3582080" y="2351583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6" name="Skupina 105"/>
          <p:cNvGrpSpPr/>
          <p:nvPr/>
        </p:nvGrpSpPr>
        <p:grpSpPr>
          <a:xfrm rot="16200000" flipV="1">
            <a:off x="2580193" y="3991150"/>
            <a:ext cx="255935" cy="292147"/>
            <a:chOff x="4460081" y="3268293"/>
            <a:chExt cx="255935" cy="292147"/>
          </a:xfrm>
        </p:grpSpPr>
        <p:cxnSp>
          <p:nvCxnSpPr>
            <p:cNvPr id="107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619672" y="1272544"/>
            <a:ext cx="6591985" cy="1264912"/>
          </a:xfrm>
        </p:spPr>
        <p:txBody>
          <a:bodyPr/>
          <a:lstStyle/>
          <a:p>
            <a:r>
              <a:rPr lang="en-US"/>
              <a:t>The fact is manifested with a certain attention in a given context</a:t>
            </a:r>
            <a:endParaRPr lang="en-US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Attention</a:t>
            </a:r>
            <a:endParaRPr lang="en-US" dirty="0"/>
          </a:p>
        </p:txBody>
      </p:sp>
      <p:sp>
        <p:nvSpPr>
          <p:cNvPr id="21" name="Rectangle 24"/>
          <p:cNvSpPr/>
          <p:nvPr/>
        </p:nvSpPr>
        <p:spPr>
          <a:xfrm>
            <a:off x="6632292" y="3931741"/>
            <a:ext cx="1656971" cy="77500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Context</a:t>
            </a:r>
            <a:endParaRPr lang="en-US" dirty="0"/>
          </a:p>
        </p:txBody>
      </p:sp>
      <p:grpSp>
        <p:nvGrpSpPr>
          <p:cNvPr id="3" name="Skupina 2"/>
          <p:cNvGrpSpPr/>
          <p:nvPr/>
        </p:nvGrpSpPr>
        <p:grpSpPr>
          <a:xfrm>
            <a:off x="1653580" y="4701864"/>
            <a:ext cx="2100290" cy="1697993"/>
            <a:chOff x="1653580" y="4701864"/>
            <a:chExt cx="2100290" cy="1697993"/>
          </a:xfrm>
        </p:grpSpPr>
        <p:cxnSp>
          <p:nvCxnSpPr>
            <p:cNvPr id="30" name="Straight Connector 23"/>
            <p:cNvCxnSpPr>
              <a:stCxn id="38" idx="0"/>
            </p:cNvCxnSpPr>
            <p:nvPr/>
          </p:nvCxnSpPr>
          <p:spPr>
            <a:xfrm flipH="1" flipV="1">
              <a:off x="1747757" y="4988655"/>
              <a:ext cx="1713965" cy="128335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2"/>
            <p:cNvCxnSpPr/>
            <p:nvPr/>
          </p:nvCxnSpPr>
          <p:spPr>
            <a:xfrm flipH="1" flipV="1">
              <a:off x="1748448" y="4701864"/>
              <a:ext cx="1494" cy="286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2"/>
            <p:cNvCxnSpPr/>
            <p:nvPr/>
          </p:nvCxnSpPr>
          <p:spPr>
            <a:xfrm>
              <a:off x="3461723" y="6271890"/>
              <a:ext cx="29214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Skupina 33"/>
            <p:cNvGrpSpPr/>
            <p:nvPr/>
          </p:nvGrpSpPr>
          <p:grpSpPr>
            <a:xfrm rot="5400000" flipV="1">
              <a:off x="3479828" y="6125816"/>
              <a:ext cx="255935" cy="292147"/>
              <a:chOff x="4460081" y="3268293"/>
              <a:chExt cx="255935" cy="292147"/>
            </a:xfrm>
          </p:grpSpPr>
          <p:cxnSp>
            <p:nvCxnSpPr>
              <p:cNvPr id="36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35" name="Straight Connector 32"/>
            <p:cNvCxnSpPr/>
            <p:nvPr/>
          </p:nvCxnSpPr>
          <p:spPr>
            <a:xfrm rot="10800000" flipV="1">
              <a:off x="1653580" y="4797152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Rectangle 24"/>
          <p:cNvSpPr/>
          <p:nvPr/>
        </p:nvSpPr>
        <p:spPr>
          <a:xfrm>
            <a:off x="3741812" y="5906689"/>
            <a:ext cx="1693791" cy="7626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Manifestation</a:t>
            </a:r>
            <a:endParaRPr lang="en-US" dirty="0"/>
          </a:p>
        </p:txBody>
      </p:sp>
      <p:grpSp>
        <p:nvGrpSpPr>
          <p:cNvPr id="52" name="Skupina 51"/>
          <p:cNvGrpSpPr/>
          <p:nvPr/>
        </p:nvGrpSpPr>
        <p:grpSpPr>
          <a:xfrm flipH="1">
            <a:off x="5436096" y="4725144"/>
            <a:ext cx="2100290" cy="1697993"/>
            <a:chOff x="1653580" y="4701864"/>
            <a:chExt cx="2100290" cy="1697993"/>
          </a:xfrm>
        </p:grpSpPr>
        <p:cxnSp>
          <p:nvCxnSpPr>
            <p:cNvPr id="53" name="Straight Connector 23"/>
            <p:cNvCxnSpPr>
              <a:stCxn id="60" idx="0"/>
            </p:cNvCxnSpPr>
            <p:nvPr/>
          </p:nvCxnSpPr>
          <p:spPr>
            <a:xfrm flipH="1" flipV="1">
              <a:off x="1747757" y="4988655"/>
              <a:ext cx="1713965" cy="128335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32"/>
            <p:cNvCxnSpPr/>
            <p:nvPr/>
          </p:nvCxnSpPr>
          <p:spPr>
            <a:xfrm flipH="1" flipV="1">
              <a:off x="1748448" y="4701864"/>
              <a:ext cx="1494" cy="286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32"/>
            <p:cNvCxnSpPr/>
            <p:nvPr/>
          </p:nvCxnSpPr>
          <p:spPr>
            <a:xfrm>
              <a:off x="3461723" y="6271890"/>
              <a:ext cx="29214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" name="Skupina 55"/>
            <p:cNvGrpSpPr/>
            <p:nvPr/>
          </p:nvGrpSpPr>
          <p:grpSpPr>
            <a:xfrm rot="5400000" flipV="1">
              <a:off x="3479828" y="6125816"/>
              <a:ext cx="255935" cy="292147"/>
              <a:chOff x="4460081" y="3268293"/>
              <a:chExt cx="255935" cy="292147"/>
            </a:xfrm>
          </p:grpSpPr>
          <p:cxnSp>
            <p:nvCxnSpPr>
              <p:cNvPr id="58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57" name="Straight Connector 32"/>
            <p:cNvCxnSpPr/>
            <p:nvPr/>
          </p:nvCxnSpPr>
          <p:spPr>
            <a:xfrm rot="10800000" flipV="1">
              <a:off x="1653580" y="4797152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9440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4"/>
          <p:cNvSpPr/>
          <p:nvPr/>
        </p:nvSpPr>
        <p:spPr>
          <a:xfrm>
            <a:off x="905537" y="3931741"/>
            <a:ext cx="1656971" cy="7750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CI-connection</a:t>
            </a:r>
            <a:endParaRPr lang="en-US" dirty="0"/>
          </a:p>
        </p:txBody>
      </p:sp>
      <p:sp>
        <p:nvSpPr>
          <p:cNvPr id="72" name="Rectangle 8"/>
          <p:cNvSpPr/>
          <p:nvPr/>
        </p:nvSpPr>
        <p:spPr>
          <a:xfrm>
            <a:off x="3759681" y="1991664"/>
            <a:ext cx="1656971" cy="72013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Category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3" name="Rectangle 24"/>
          <p:cNvSpPr/>
          <p:nvPr/>
        </p:nvSpPr>
        <p:spPr>
          <a:xfrm>
            <a:off x="3759681" y="3931741"/>
            <a:ext cx="1656971" cy="76267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Item</a:t>
            </a:r>
            <a:endParaRPr lang="en-US" dirty="0"/>
          </a:p>
        </p:txBody>
      </p:sp>
      <p:cxnSp>
        <p:nvCxnSpPr>
          <p:cNvPr id="90" name="Straight Connector 23"/>
          <p:cNvCxnSpPr/>
          <p:nvPr/>
        </p:nvCxnSpPr>
        <p:spPr>
          <a:xfrm rot="5400000">
            <a:off x="3164680" y="3539351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32"/>
          <p:cNvCxnSpPr/>
          <p:nvPr/>
        </p:nvCxnSpPr>
        <p:spPr>
          <a:xfrm rot="5400000" flipV="1">
            <a:off x="3576981" y="4141610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23"/>
          <p:cNvCxnSpPr>
            <a:stCxn id="105" idx="0"/>
          </p:cNvCxnSpPr>
          <p:nvPr/>
        </p:nvCxnSpPr>
        <p:spPr>
          <a:xfrm flipV="1">
            <a:off x="1747757" y="2364255"/>
            <a:ext cx="1713966" cy="127612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32"/>
          <p:cNvCxnSpPr/>
          <p:nvPr/>
        </p:nvCxnSpPr>
        <p:spPr>
          <a:xfrm flipH="1">
            <a:off x="1748448" y="3647490"/>
            <a:ext cx="1494" cy="28679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32"/>
          <p:cNvCxnSpPr/>
          <p:nvPr/>
        </p:nvCxnSpPr>
        <p:spPr>
          <a:xfrm flipV="1">
            <a:off x="3461723" y="2364255"/>
            <a:ext cx="292147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1" name="Skupina 100"/>
          <p:cNvGrpSpPr/>
          <p:nvPr/>
        </p:nvGrpSpPr>
        <p:grpSpPr>
          <a:xfrm>
            <a:off x="1619672" y="3640377"/>
            <a:ext cx="255935" cy="292147"/>
            <a:chOff x="4460081" y="3268293"/>
            <a:chExt cx="255935" cy="292147"/>
          </a:xfrm>
        </p:grpSpPr>
        <p:cxnSp>
          <p:nvCxnSpPr>
            <p:cNvPr id="103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02" name="Straight Connector 32"/>
          <p:cNvCxnSpPr/>
          <p:nvPr/>
        </p:nvCxnSpPr>
        <p:spPr>
          <a:xfrm rot="16200000">
            <a:off x="3582080" y="2351583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6" name="Skupina 105"/>
          <p:cNvGrpSpPr/>
          <p:nvPr/>
        </p:nvGrpSpPr>
        <p:grpSpPr>
          <a:xfrm rot="16200000" flipV="1">
            <a:off x="2580193" y="3991150"/>
            <a:ext cx="255935" cy="292147"/>
            <a:chOff x="4460081" y="3268293"/>
            <a:chExt cx="255935" cy="292147"/>
          </a:xfrm>
        </p:grpSpPr>
        <p:cxnSp>
          <p:nvCxnSpPr>
            <p:cNvPr id="107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R-edges</a:t>
            </a:r>
            <a:endParaRPr lang="en-US" dirty="0"/>
          </a:p>
        </p:txBody>
      </p:sp>
      <p:sp>
        <p:nvSpPr>
          <p:cNvPr id="21" name="Rectangle 24"/>
          <p:cNvSpPr/>
          <p:nvPr/>
        </p:nvSpPr>
        <p:spPr>
          <a:xfrm>
            <a:off x="6632292" y="3931741"/>
            <a:ext cx="1656971" cy="77500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Context</a:t>
            </a:r>
            <a:endParaRPr lang="en-US" dirty="0"/>
          </a:p>
        </p:txBody>
      </p:sp>
      <p:cxnSp>
        <p:nvCxnSpPr>
          <p:cNvPr id="43" name="Straight Connector 23"/>
          <p:cNvCxnSpPr/>
          <p:nvPr/>
        </p:nvCxnSpPr>
        <p:spPr>
          <a:xfrm flipV="1">
            <a:off x="4559897" y="2713113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32"/>
          <p:cNvCxnSpPr/>
          <p:nvPr/>
        </p:nvCxnSpPr>
        <p:spPr>
          <a:xfrm>
            <a:off x="4460430" y="3827140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ovéPole 50"/>
          <p:cNvSpPr txBox="1"/>
          <p:nvPr/>
        </p:nvSpPr>
        <p:spPr>
          <a:xfrm>
            <a:off x="4250060" y="3195143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R</a:t>
            </a:r>
            <a:endParaRPr lang="en-US" sz="1400" dirty="0"/>
          </a:p>
        </p:txBody>
      </p:sp>
      <p:grpSp>
        <p:nvGrpSpPr>
          <p:cNvPr id="52" name="Skupina 51"/>
          <p:cNvGrpSpPr/>
          <p:nvPr/>
        </p:nvGrpSpPr>
        <p:grpSpPr>
          <a:xfrm flipV="1">
            <a:off x="4459022" y="2785120"/>
            <a:ext cx="201916" cy="211901"/>
            <a:chOff x="4271268" y="2636912"/>
            <a:chExt cx="201916" cy="211901"/>
          </a:xfrm>
        </p:grpSpPr>
        <p:cxnSp>
          <p:nvCxnSpPr>
            <p:cNvPr id="53" name="Straight Connector 32"/>
            <p:cNvCxnSpPr/>
            <p:nvPr/>
          </p:nvCxnSpPr>
          <p:spPr>
            <a:xfrm>
              <a:off x="4271268" y="284881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39"/>
            <p:cNvSpPr/>
            <p:nvPr/>
          </p:nvSpPr>
          <p:spPr>
            <a:xfrm rot="10800000">
              <a:off x="4296667" y="2636912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55" name="TextovéPole 54"/>
          <p:cNvSpPr txBox="1"/>
          <p:nvPr/>
        </p:nvSpPr>
        <p:spPr>
          <a:xfrm>
            <a:off x="4266873" y="5193534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R</a:t>
            </a:r>
            <a:endParaRPr lang="en-US" sz="1400" dirty="0"/>
          </a:p>
        </p:txBody>
      </p:sp>
      <p:grpSp>
        <p:nvGrpSpPr>
          <p:cNvPr id="56" name="Skupina 55"/>
          <p:cNvGrpSpPr/>
          <p:nvPr/>
        </p:nvGrpSpPr>
        <p:grpSpPr>
          <a:xfrm flipV="1">
            <a:off x="4475835" y="4711504"/>
            <a:ext cx="203324" cy="1201536"/>
            <a:chOff x="4475835" y="4563296"/>
            <a:chExt cx="203324" cy="1201536"/>
          </a:xfrm>
        </p:grpSpPr>
        <p:cxnSp>
          <p:nvCxnSpPr>
            <p:cNvPr id="57" name="Straight Connector 23"/>
            <p:cNvCxnSpPr/>
            <p:nvPr/>
          </p:nvCxnSpPr>
          <p:spPr>
            <a:xfrm flipV="1">
              <a:off x="4576710" y="4563296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32"/>
            <p:cNvCxnSpPr/>
            <p:nvPr/>
          </p:nvCxnSpPr>
          <p:spPr>
            <a:xfrm>
              <a:off x="4477243" y="567732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9" name="Skupina 58"/>
            <p:cNvGrpSpPr/>
            <p:nvPr/>
          </p:nvGrpSpPr>
          <p:grpSpPr>
            <a:xfrm flipV="1">
              <a:off x="4475835" y="4635303"/>
              <a:ext cx="201916" cy="211901"/>
              <a:chOff x="4271268" y="2636912"/>
              <a:chExt cx="201916" cy="211901"/>
            </a:xfrm>
          </p:grpSpPr>
          <p:cxnSp>
            <p:nvCxnSpPr>
              <p:cNvPr id="60" name="Straight Connector 32"/>
              <p:cNvCxnSpPr/>
              <p:nvPr/>
            </p:nvCxnSpPr>
            <p:spPr>
              <a:xfrm>
                <a:off x="4271268" y="284881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Oval 39"/>
              <p:cNvSpPr/>
              <p:nvPr/>
            </p:nvSpPr>
            <p:spPr>
              <a:xfrm rot="10800000">
                <a:off x="4296667" y="2636912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cxnSp>
        <p:nvCxnSpPr>
          <p:cNvPr id="62" name="Straight Connector 23"/>
          <p:cNvCxnSpPr/>
          <p:nvPr/>
        </p:nvCxnSpPr>
        <p:spPr>
          <a:xfrm rot="5400000">
            <a:off x="3164680" y="3882103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32"/>
          <p:cNvCxnSpPr/>
          <p:nvPr/>
        </p:nvCxnSpPr>
        <p:spPr>
          <a:xfrm rot="5400000" flipV="1">
            <a:off x="3576981" y="448436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Skupina 63"/>
          <p:cNvGrpSpPr/>
          <p:nvPr/>
        </p:nvGrpSpPr>
        <p:grpSpPr>
          <a:xfrm rot="5400000">
            <a:off x="2640912" y="4377004"/>
            <a:ext cx="201916" cy="211901"/>
            <a:chOff x="4271268" y="2636912"/>
            <a:chExt cx="201916" cy="211901"/>
          </a:xfrm>
        </p:grpSpPr>
        <p:cxnSp>
          <p:nvCxnSpPr>
            <p:cNvPr id="65" name="Straight Connector 32"/>
            <p:cNvCxnSpPr/>
            <p:nvPr/>
          </p:nvCxnSpPr>
          <p:spPr>
            <a:xfrm>
              <a:off x="4271268" y="284881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Oval 39"/>
            <p:cNvSpPr/>
            <p:nvPr/>
          </p:nvSpPr>
          <p:spPr>
            <a:xfrm rot="10800000">
              <a:off x="4296667" y="2636912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67" name="Skupina 66"/>
          <p:cNvGrpSpPr/>
          <p:nvPr/>
        </p:nvGrpSpPr>
        <p:grpSpPr>
          <a:xfrm rot="16200000" flipH="1" flipV="1">
            <a:off x="5935202" y="3713475"/>
            <a:ext cx="203324" cy="1201536"/>
            <a:chOff x="4475835" y="4563296"/>
            <a:chExt cx="203324" cy="1201536"/>
          </a:xfrm>
        </p:grpSpPr>
        <p:cxnSp>
          <p:nvCxnSpPr>
            <p:cNvPr id="68" name="Straight Connector 23"/>
            <p:cNvCxnSpPr/>
            <p:nvPr/>
          </p:nvCxnSpPr>
          <p:spPr>
            <a:xfrm flipV="1">
              <a:off x="4576710" y="4563296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32"/>
            <p:cNvCxnSpPr/>
            <p:nvPr/>
          </p:nvCxnSpPr>
          <p:spPr>
            <a:xfrm>
              <a:off x="4477243" y="567732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0" name="Skupina 69"/>
            <p:cNvGrpSpPr/>
            <p:nvPr/>
          </p:nvGrpSpPr>
          <p:grpSpPr>
            <a:xfrm flipV="1">
              <a:off x="4475835" y="4635303"/>
              <a:ext cx="201916" cy="211901"/>
              <a:chOff x="4271268" y="2636912"/>
              <a:chExt cx="201916" cy="211901"/>
            </a:xfrm>
          </p:grpSpPr>
          <p:cxnSp>
            <p:nvCxnSpPr>
              <p:cNvPr id="74" name="Straight Connector 32"/>
              <p:cNvCxnSpPr/>
              <p:nvPr/>
            </p:nvCxnSpPr>
            <p:spPr>
              <a:xfrm>
                <a:off x="4271268" y="284881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Oval 39"/>
              <p:cNvSpPr/>
              <p:nvPr/>
            </p:nvSpPr>
            <p:spPr>
              <a:xfrm rot="10800000">
                <a:off x="4296667" y="2636912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sp>
        <p:nvSpPr>
          <p:cNvPr id="76" name="TextovéPole 75"/>
          <p:cNvSpPr txBox="1"/>
          <p:nvPr/>
        </p:nvSpPr>
        <p:spPr>
          <a:xfrm>
            <a:off x="3085887" y="4205535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R</a:t>
            </a:r>
            <a:endParaRPr lang="en-US" sz="1400" dirty="0"/>
          </a:p>
        </p:txBody>
      </p:sp>
      <p:sp>
        <p:nvSpPr>
          <p:cNvPr id="77" name="TextovéPole 76"/>
          <p:cNvSpPr txBox="1"/>
          <p:nvPr/>
        </p:nvSpPr>
        <p:spPr>
          <a:xfrm>
            <a:off x="5862506" y="4011465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R</a:t>
            </a:r>
            <a:endParaRPr lang="en-US" sz="1400" dirty="0"/>
          </a:p>
        </p:txBody>
      </p:sp>
      <p:grpSp>
        <p:nvGrpSpPr>
          <p:cNvPr id="78" name="Skupina 77"/>
          <p:cNvGrpSpPr/>
          <p:nvPr/>
        </p:nvGrpSpPr>
        <p:grpSpPr>
          <a:xfrm>
            <a:off x="1653580" y="4701864"/>
            <a:ext cx="2100290" cy="1697993"/>
            <a:chOff x="1653580" y="4701864"/>
            <a:chExt cx="2100290" cy="1697993"/>
          </a:xfrm>
        </p:grpSpPr>
        <p:cxnSp>
          <p:nvCxnSpPr>
            <p:cNvPr id="79" name="Straight Connector 23"/>
            <p:cNvCxnSpPr>
              <a:stCxn id="86" idx="0"/>
            </p:cNvCxnSpPr>
            <p:nvPr/>
          </p:nvCxnSpPr>
          <p:spPr>
            <a:xfrm flipH="1" flipV="1">
              <a:off x="1747757" y="4988655"/>
              <a:ext cx="1713965" cy="128335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32"/>
            <p:cNvCxnSpPr/>
            <p:nvPr/>
          </p:nvCxnSpPr>
          <p:spPr>
            <a:xfrm flipH="1" flipV="1">
              <a:off x="1748448" y="4701864"/>
              <a:ext cx="1494" cy="286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32"/>
            <p:cNvCxnSpPr/>
            <p:nvPr/>
          </p:nvCxnSpPr>
          <p:spPr>
            <a:xfrm>
              <a:off x="3461723" y="6271890"/>
              <a:ext cx="29214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" name="Skupina 81"/>
            <p:cNvGrpSpPr/>
            <p:nvPr/>
          </p:nvGrpSpPr>
          <p:grpSpPr>
            <a:xfrm rot="5400000" flipV="1">
              <a:off x="3479828" y="6125816"/>
              <a:ext cx="255935" cy="292147"/>
              <a:chOff x="4460081" y="3268293"/>
              <a:chExt cx="255935" cy="292147"/>
            </a:xfrm>
          </p:grpSpPr>
          <p:cxnSp>
            <p:nvCxnSpPr>
              <p:cNvPr id="84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83" name="Straight Connector 32"/>
            <p:cNvCxnSpPr/>
            <p:nvPr/>
          </p:nvCxnSpPr>
          <p:spPr>
            <a:xfrm rot="10800000" flipV="1">
              <a:off x="1653580" y="4797152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Rectangle 24"/>
          <p:cNvSpPr/>
          <p:nvPr/>
        </p:nvSpPr>
        <p:spPr>
          <a:xfrm>
            <a:off x="3741812" y="5906689"/>
            <a:ext cx="1693791" cy="7626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Manifestation</a:t>
            </a:r>
            <a:endParaRPr lang="en-US" dirty="0"/>
          </a:p>
        </p:txBody>
      </p:sp>
      <p:grpSp>
        <p:nvGrpSpPr>
          <p:cNvPr id="88" name="Skupina 87"/>
          <p:cNvGrpSpPr/>
          <p:nvPr/>
        </p:nvGrpSpPr>
        <p:grpSpPr>
          <a:xfrm flipH="1">
            <a:off x="5436096" y="4725144"/>
            <a:ext cx="2100290" cy="1697993"/>
            <a:chOff x="1653580" y="4701864"/>
            <a:chExt cx="2100290" cy="1697993"/>
          </a:xfrm>
        </p:grpSpPr>
        <p:cxnSp>
          <p:nvCxnSpPr>
            <p:cNvPr id="89" name="Straight Connector 23"/>
            <p:cNvCxnSpPr>
              <a:stCxn id="110" idx="0"/>
            </p:cNvCxnSpPr>
            <p:nvPr/>
          </p:nvCxnSpPr>
          <p:spPr>
            <a:xfrm flipH="1" flipV="1">
              <a:off x="1747757" y="4988655"/>
              <a:ext cx="1713965" cy="128335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32"/>
            <p:cNvCxnSpPr/>
            <p:nvPr/>
          </p:nvCxnSpPr>
          <p:spPr>
            <a:xfrm flipH="1" flipV="1">
              <a:off x="1748448" y="4701864"/>
              <a:ext cx="1494" cy="286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32"/>
            <p:cNvCxnSpPr/>
            <p:nvPr/>
          </p:nvCxnSpPr>
          <p:spPr>
            <a:xfrm>
              <a:off x="3461723" y="6271890"/>
              <a:ext cx="29214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4" name="Skupina 93"/>
            <p:cNvGrpSpPr/>
            <p:nvPr/>
          </p:nvGrpSpPr>
          <p:grpSpPr>
            <a:xfrm rot="5400000" flipV="1">
              <a:off x="3479828" y="6125816"/>
              <a:ext cx="255935" cy="292147"/>
              <a:chOff x="4460081" y="3268293"/>
              <a:chExt cx="255935" cy="292147"/>
            </a:xfrm>
          </p:grpSpPr>
          <p:cxnSp>
            <p:nvCxnSpPr>
              <p:cNvPr id="96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95" name="Straight Connector 32"/>
            <p:cNvCxnSpPr/>
            <p:nvPr/>
          </p:nvCxnSpPr>
          <p:spPr>
            <a:xfrm rot="10800000" flipV="1">
              <a:off x="1653580" y="4797152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6715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4"/>
          <p:cNvSpPr/>
          <p:nvPr/>
        </p:nvSpPr>
        <p:spPr>
          <a:xfrm>
            <a:off x="905537" y="3931741"/>
            <a:ext cx="1656971" cy="7750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CI-connection</a:t>
            </a:r>
            <a:endParaRPr lang="en-US" dirty="0"/>
          </a:p>
        </p:txBody>
      </p:sp>
      <p:sp>
        <p:nvSpPr>
          <p:cNvPr id="72" name="Rectangle 8"/>
          <p:cNvSpPr/>
          <p:nvPr/>
        </p:nvSpPr>
        <p:spPr>
          <a:xfrm>
            <a:off x="3759681" y="1991664"/>
            <a:ext cx="1656971" cy="72013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Category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3" name="Rectangle 24"/>
          <p:cNvSpPr/>
          <p:nvPr/>
        </p:nvSpPr>
        <p:spPr>
          <a:xfrm>
            <a:off x="3759681" y="3931741"/>
            <a:ext cx="1656971" cy="76267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Item</a:t>
            </a:r>
            <a:endParaRPr lang="en-US" dirty="0"/>
          </a:p>
        </p:txBody>
      </p:sp>
      <p:cxnSp>
        <p:nvCxnSpPr>
          <p:cNvPr id="90" name="Straight Connector 23"/>
          <p:cNvCxnSpPr/>
          <p:nvPr/>
        </p:nvCxnSpPr>
        <p:spPr>
          <a:xfrm rot="5400000">
            <a:off x="3164680" y="3539351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32"/>
          <p:cNvCxnSpPr/>
          <p:nvPr/>
        </p:nvCxnSpPr>
        <p:spPr>
          <a:xfrm rot="5400000" flipV="1">
            <a:off x="3576981" y="4141610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23"/>
          <p:cNvCxnSpPr>
            <a:stCxn id="105" idx="0"/>
          </p:cNvCxnSpPr>
          <p:nvPr/>
        </p:nvCxnSpPr>
        <p:spPr>
          <a:xfrm flipV="1">
            <a:off x="1747757" y="2364255"/>
            <a:ext cx="1713966" cy="127612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32"/>
          <p:cNvCxnSpPr/>
          <p:nvPr/>
        </p:nvCxnSpPr>
        <p:spPr>
          <a:xfrm flipH="1">
            <a:off x="1748448" y="3647490"/>
            <a:ext cx="1494" cy="28679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32"/>
          <p:cNvCxnSpPr/>
          <p:nvPr/>
        </p:nvCxnSpPr>
        <p:spPr>
          <a:xfrm flipV="1">
            <a:off x="3461723" y="2364255"/>
            <a:ext cx="292147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1" name="Skupina 100"/>
          <p:cNvGrpSpPr/>
          <p:nvPr/>
        </p:nvGrpSpPr>
        <p:grpSpPr>
          <a:xfrm>
            <a:off x="1619672" y="3640377"/>
            <a:ext cx="255935" cy="292147"/>
            <a:chOff x="4460081" y="3268293"/>
            <a:chExt cx="255935" cy="292147"/>
          </a:xfrm>
        </p:grpSpPr>
        <p:cxnSp>
          <p:nvCxnSpPr>
            <p:cNvPr id="103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02" name="Straight Connector 32"/>
          <p:cNvCxnSpPr/>
          <p:nvPr/>
        </p:nvCxnSpPr>
        <p:spPr>
          <a:xfrm rot="16200000">
            <a:off x="3582080" y="2351583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6" name="Skupina 105"/>
          <p:cNvGrpSpPr/>
          <p:nvPr/>
        </p:nvGrpSpPr>
        <p:grpSpPr>
          <a:xfrm rot="16200000" flipV="1">
            <a:off x="2580193" y="3991150"/>
            <a:ext cx="255935" cy="292147"/>
            <a:chOff x="4460081" y="3268293"/>
            <a:chExt cx="255935" cy="292147"/>
          </a:xfrm>
        </p:grpSpPr>
        <p:cxnSp>
          <p:nvCxnSpPr>
            <p:cNvPr id="107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86" name="Zástupný symbol pro obsah 5"/>
          <p:cNvSpPr>
            <a:spLocks noGrp="1"/>
          </p:cNvSpPr>
          <p:nvPr>
            <p:ph idx="1"/>
          </p:nvPr>
        </p:nvSpPr>
        <p:spPr>
          <a:xfrm>
            <a:off x="0" y="1146755"/>
            <a:ext cx="9144000" cy="1264912"/>
          </a:xfrm>
        </p:spPr>
        <p:txBody>
          <a:bodyPr>
            <a:normAutofit/>
          </a:bodyPr>
          <a:lstStyle/>
          <a:p>
            <a:r>
              <a:rPr lang="en-US"/>
              <a:t>Context serves as a model. The base edge defines the set of categories to classify its items to</a:t>
            </a:r>
            <a:endParaRPr lang="en-US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Context base</a:t>
            </a:r>
            <a:endParaRPr lang="en-US" dirty="0"/>
          </a:p>
        </p:txBody>
      </p:sp>
      <p:sp>
        <p:nvSpPr>
          <p:cNvPr id="21" name="Rectangle 24"/>
          <p:cNvSpPr/>
          <p:nvPr/>
        </p:nvSpPr>
        <p:spPr>
          <a:xfrm>
            <a:off x="6632292" y="3931741"/>
            <a:ext cx="1656971" cy="77500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Context</a:t>
            </a:r>
            <a:endParaRPr lang="en-US" dirty="0"/>
          </a:p>
        </p:txBody>
      </p:sp>
      <p:cxnSp>
        <p:nvCxnSpPr>
          <p:cNvPr id="43" name="Straight Connector 23"/>
          <p:cNvCxnSpPr/>
          <p:nvPr/>
        </p:nvCxnSpPr>
        <p:spPr>
          <a:xfrm flipV="1">
            <a:off x="4559897" y="2713113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32"/>
          <p:cNvCxnSpPr/>
          <p:nvPr/>
        </p:nvCxnSpPr>
        <p:spPr>
          <a:xfrm>
            <a:off x="4460430" y="3827140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ovéPole 50"/>
          <p:cNvSpPr txBox="1"/>
          <p:nvPr/>
        </p:nvSpPr>
        <p:spPr>
          <a:xfrm>
            <a:off x="4250060" y="3195143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R</a:t>
            </a:r>
            <a:endParaRPr lang="en-US" sz="1400" dirty="0"/>
          </a:p>
        </p:txBody>
      </p:sp>
      <p:grpSp>
        <p:nvGrpSpPr>
          <p:cNvPr id="52" name="Skupina 51"/>
          <p:cNvGrpSpPr/>
          <p:nvPr/>
        </p:nvGrpSpPr>
        <p:grpSpPr>
          <a:xfrm flipV="1">
            <a:off x="4459022" y="2785120"/>
            <a:ext cx="201916" cy="211901"/>
            <a:chOff x="4271268" y="2636912"/>
            <a:chExt cx="201916" cy="211901"/>
          </a:xfrm>
        </p:grpSpPr>
        <p:cxnSp>
          <p:nvCxnSpPr>
            <p:cNvPr id="53" name="Straight Connector 32"/>
            <p:cNvCxnSpPr/>
            <p:nvPr/>
          </p:nvCxnSpPr>
          <p:spPr>
            <a:xfrm>
              <a:off x="4271268" y="284881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39"/>
            <p:cNvSpPr/>
            <p:nvPr/>
          </p:nvSpPr>
          <p:spPr>
            <a:xfrm rot="10800000">
              <a:off x="4296667" y="2636912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62" name="Straight Connector 23"/>
          <p:cNvCxnSpPr/>
          <p:nvPr/>
        </p:nvCxnSpPr>
        <p:spPr>
          <a:xfrm rot="5400000">
            <a:off x="3164680" y="3882103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32"/>
          <p:cNvCxnSpPr/>
          <p:nvPr/>
        </p:nvCxnSpPr>
        <p:spPr>
          <a:xfrm rot="5400000" flipV="1">
            <a:off x="3576981" y="448436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Skupina 63"/>
          <p:cNvGrpSpPr/>
          <p:nvPr/>
        </p:nvGrpSpPr>
        <p:grpSpPr>
          <a:xfrm rot="5400000">
            <a:off x="2640912" y="4377004"/>
            <a:ext cx="201916" cy="211901"/>
            <a:chOff x="4271268" y="2636912"/>
            <a:chExt cx="201916" cy="211901"/>
          </a:xfrm>
        </p:grpSpPr>
        <p:cxnSp>
          <p:nvCxnSpPr>
            <p:cNvPr id="65" name="Straight Connector 32"/>
            <p:cNvCxnSpPr/>
            <p:nvPr/>
          </p:nvCxnSpPr>
          <p:spPr>
            <a:xfrm>
              <a:off x="4271268" y="284881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Oval 39"/>
            <p:cNvSpPr/>
            <p:nvPr/>
          </p:nvSpPr>
          <p:spPr>
            <a:xfrm rot="10800000">
              <a:off x="4296667" y="2636912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67" name="Skupina 66"/>
          <p:cNvGrpSpPr/>
          <p:nvPr/>
        </p:nvGrpSpPr>
        <p:grpSpPr>
          <a:xfrm rot="16200000" flipH="1" flipV="1">
            <a:off x="5935202" y="3713475"/>
            <a:ext cx="203324" cy="1201536"/>
            <a:chOff x="4475835" y="4563296"/>
            <a:chExt cx="203324" cy="1201536"/>
          </a:xfrm>
        </p:grpSpPr>
        <p:cxnSp>
          <p:nvCxnSpPr>
            <p:cNvPr id="68" name="Straight Connector 23"/>
            <p:cNvCxnSpPr/>
            <p:nvPr/>
          </p:nvCxnSpPr>
          <p:spPr>
            <a:xfrm flipV="1">
              <a:off x="4576710" y="4563296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32"/>
            <p:cNvCxnSpPr/>
            <p:nvPr/>
          </p:nvCxnSpPr>
          <p:spPr>
            <a:xfrm>
              <a:off x="4477243" y="567732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0" name="Skupina 69"/>
            <p:cNvGrpSpPr/>
            <p:nvPr/>
          </p:nvGrpSpPr>
          <p:grpSpPr>
            <a:xfrm flipV="1">
              <a:off x="4475835" y="4635303"/>
              <a:ext cx="201916" cy="211901"/>
              <a:chOff x="4271268" y="2636912"/>
              <a:chExt cx="201916" cy="211901"/>
            </a:xfrm>
          </p:grpSpPr>
          <p:cxnSp>
            <p:nvCxnSpPr>
              <p:cNvPr id="74" name="Straight Connector 32"/>
              <p:cNvCxnSpPr/>
              <p:nvPr/>
            </p:nvCxnSpPr>
            <p:spPr>
              <a:xfrm>
                <a:off x="4271268" y="284881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Oval 39"/>
              <p:cNvSpPr/>
              <p:nvPr/>
            </p:nvSpPr>
            <p:spPr>
              <a:xfrm rot="10800000">
                <a:off x="4296667" y="2636912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sp>
        <p:nvSpPr>
          <p:cNvPr id="76" name="TextovéPole 75"/>
          <p:cNvSpPr txBox="1"/>
          <p:nvPr/>
        </p:nvSpPr>
        <p:spPr>
          <a:xfrm>
            <a:off x="3085887" y="4205535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R</a:t>
            </a:r>
            <a:endParaRPr lang="en-US" sz="1400" dirty="0"/>
          </a:p>
        </p:txBody>
      </p:sp>
      <p:sp>
        <p:nvSpPr>
          <p:cNvPr id="77" name="TextovéPole 76"/>
          <p:cNvSpPr txBox="1"/>
          <p:nvPr/>
        </p:nvSpPr>
        <p:spPr>
          <a:xfrm>
            <a:off x="5862506" y="4011465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R</a:t>
            </a:r>
            <a:endParaRPr lang="en-US" sz="1400" dirty="0"/>
          </a:p>
        </p:txBody>
      </p:sp>
      <p:grpSp>
        <p:nvGrpSpPr>
          <p:cNvPr id="2" name="Skupina 1"/>
          <p:cNvGrpSpPr/>
          <p:nvPr/>
        </p:nvGrpSpPr>
        <p:grpSpPr>
          <a:xfrm flipH="1">
            <a:off x="5432768" y="2365684"/>
            <a:ext cx="2134198" cy="1570026"/>
            <a:chOff x="2139919" y="2217854"/>
            <a:chExt cx="2134198" cy="1570026"/>
          </a:xfrm>
        </p:grpSpPr>
        <p:cxnSp>
          <p:nvCxnSpPr>
            <p:cNvPr id="78" name="Straight Connector 23"/>
            <p:cNvCxnSpPr>
              <a:stCxn id="84" idx="0"/>
            </p:cNvCxnSpPr>
            <p:nvPr/>
          </p:nvCxnSpPr>
          <p:spPr>
            <a:xfrm flipV="1">
              <a:off x="2268004" y="2217854"/>
              <a:ext cx="1713966" cy="127612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32"/>
            <p:cNvCxnSpPr/>
            <p:nvPr/>
          </p:nvCxnSpPr>
          <p:spPr>
            <a:xfrm flipH="1">
              <a:off x="2268695" y="3501089"/>
              <a:ext cx="1494" cy="286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32"/>
            <p:cNvCxnSpPr/>
            <p:nvPr/>
          </p:nvCxnSpPr>
          <p:spPr>
            <a:xfrm flipV="1">
              <a:off x="3981970" y="2217854"/>
              <a:ext cx="29214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1" name="Skupina 80"/>
            <p:cNvGrpSpPr/>
            <p:nvPr/>
          </p:nvGrpSpPr>
          <p:grpSpPr>
            <a:xfrm>
              <a:off x="2139919" y="3493976"/>
              <a:ext cx="255935" cy="292147"/>
              <a:chOff x="4460081" y="3268293"/>
              <a:chExt cx="255935" cy="292147"/>
            </a:xfrm>
          </p:grpSpPr>
          <p:cxnSp>
            <p:nvCxnSpPr>
              <p:cNvPr id="82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sp>
        <p:nvSpPr>
          <p:cNvPr id="3" name="TextovéPole 2"/>
          <p:cNvSpPr txBox="1"/>
          <p:nvPr/>
        </p:nvSpPr>
        <p:spPr>
          <a:xfrm rot="2283157">
            <a:off x="6326299" y="2701821"/>
            <a:ext cx="6463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base</a:t>
            </a:r>
            <a:endParaRPr lang="en-US" sz="1600" dirty="0"/>
          </a:p>
        </p:txBody>
      </p:sp>
      <p:grpSp>
        <p:nvGrpSpPr>
          <p:cNvPr id="135" name="Skupina 134"/>
          <p:cNvGrpSpPr/>
          <p:nvPr/>
        </p:nvGrpSpPr>
        <p:grpSpPr>
          <a:xfrm rot="16200000" flipH="1" flipV="1">
            <a:off x="5458378" y="2216969"/>
            <a:ext cx="255935" cy="292147"/>
            <a:chOff x="4460081" y="3268293"/>
            <a:chExt cx="255935" cy="292147"/>
          </a:xfrm>
        </p:grpSpPr>
        <p:cxnSp>
          <p:nvCxnSpPr>
            <p:cNvPr id="136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85" name="TextovéPole 84"/>
          <p:cNvSpPr txBox="1"/>
          <p:nvPr/>
        </p:nvSpPr>
        <p:spPr>
          <a:xfrm>
            <a:off x="4266873" y="5193534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R</a:t>
            </a:r>
            <a:endParaRPr lang="en-US" sz="1400" dirty="0"/>
          </a:p>
        </p:txBody>
      </p:sp>
      <p:grpSp>
        <p:nvGrpSpPr>
          <p:cNvPr id="110" name="Skupina 109"/>
          <p:cNvGrpSpPr/>
          <p:nvPr/>
        </p:nvGrpSpPr>
        <p:grpSpPr>
          <a:xfrm flipV="1">
            <a:off x="4475835" y="4711504"/>
            <a:ext cx="203324" cy="1201536"/>
            <a:chOff x="4475835" y="4563296"/>
            <a:chExt cx="203324" cy="1201536"/>
          </a:xfrm>
        </p:grpSpPr>
        <p:cxnSp>
          <p:nvCxnSpPr>
            <p:cNvPr id="119" name="Straight Connector 23"/>
            <p:cNvCxnSpPr/>
            <p:nvPr/>
          </p:nvCxnSpPr>
          <p:spPr>
            <a:xfrm flipV="1">
              <a:off x="4576710" y="4563296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32"/>
            <p:cNvCxnSpPr/>
            <p:nvPr/>
          </p:nvCxnSpPr>
          <p:spPr>
            <a:xfrm>
              <a:off x="4477243" y="567732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1" name="Skupina 120"/>
            <p:cNvGrpSpPr/>
            <p:nvPr/>
          </p:nvGrpSpPr>
          <p:grpSpPr>
            <a:xfrm flipV="1">
              <a:off x="4475835" y="4635303"/>
              <a:ext cx="201916" cy="211901"/>
              <a:chOff x="4271268" y="2636912"/>
              <a:chExt cx="201916" cy="211901"/>
            </a:xfrm>
          </p:grpSpPr>
          <p:cxnSp>
            <p:nvCxnSpPr>
              <p:cNvPr id="122" name="Straight Connector 32"/>
              <p:cNvCxnSpPr/>
              <p:nvPr/>
            </p:nvCxnSpPr>
            <p:spPr>
              <a:xfrm>
                <a:off x="4271268" y="284881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" name="Oval 39"/>
              <p:cNvSpPr/>
              <p:nvPr/>
            </p:nvSpPr>
            <p:spPr>
              <a:xfrm rot="10800000">
                <a:off x="4296667" y="2636912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grpSp>
        <p:nvGrpSpPr>
          <p:cNvPr id="124" name="Skupina 123"/>
          <p:cNvGrpSpPr/>
          <p:nvPr/>
        </p:nvGrpSpPr>
        <p:grpSpPr>
          <a:xfrm>
            <a:off x="1653580" y="4701864"/>
            <a:ext cx="2100290" cy="1697993"/>
            <a:chOff x="1653580" y="4701864"/>
            <a:chExt cx="2100290" cy="1697993"/>
          </a:xfrm>
        </p:grpSpPr>
        <p:cxnSp>
          <p:nvCxnSpPr>
            <p:cNvPr id="125" name="Straight Connector 23"/>
            <p:cNvCxnSpPr>
              <a:stCxn id="132" idx="0"/>
            </p:cNvCxnSpPr>
            <p:nvPr/>
          </p:nvCxnSpPr>
          <p:spPr>
            <a:xfrm flipH="1" flipV="1">
              <a:off x="1747757" y="4988655"/>
              <a:ext cx="1713965" cy="128335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32"/>
            <p:cNvCxnSpPr/>
            <p:nvPr/>
          </p:nvCxnSpPr>
          <p:spPr>
            <a:xfrm flipH="1" flipV="1">
              <a:off x="1748448" y="4701864"/>
              <a:ext cx="1494" cy="286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32"/>
            <p:cNvCxnSpPr/>
            <p:nvPr/>
          </p:nvCxnSpPr>
          <p:spPr>
            <a:xfrm>
              <a:off x="3461723" y="6271890"/>
              <a:ext cx="29214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8" name="Skupina 127"/>
            <p:cNvGrpSpPr/>
            <p:nvPr/>
          </p:nvGrpSpPr>
          <p:grpSpPr>
            <a:xfrm rot="5400000" flipV="1">
              <a:off x="3479828" y="6125816"/>
              <a:ext cx="255935" cy="292147"/>
              <a:chOff x="4460081" y="3268293"/>
              <a:chExt cx="255935" cy="292147"/>
            </a:xfrm>
          </p:grpSpPr>
          <p:cxnSp>
            <p:nvCxnSpPr>
              <p:cNvPr id="130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2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129" name="Straight Connector 32"/>
            <p:cNvCxnSpPr/>
            <p:nvPr/>
          </p:nvCxnSpPr>
          <p:spPr>
            <a:xfrm rot="10800000" flipV="1">
              <a:off x="1653580" y="4797152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Rectangle 24"/>
          <p:cNvSpPr/>
          <p:nvPr/>
        </p:nvSpPr>
        <p:spPr>
          <a:xfrm>
            <a:off x="3741812" y="5906689"/>
            <a:ext cx="1693791" cy="7626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Manifestation</a:t>
            </a:r>
            <a:endParaRPr lang="en-US" dirty="0"/>
          </a:p>
        </p:txBody>
      </p:sp>
      <p:grpSp>
        <p:nvGrpSpPr>
          <p:cNvPr id="134" name="Skupina 133"/>
          <p:cNvGrpSpPr/>
          <p:nvPr/>
        </p:nvGrpSpPr>
        <p:grpSpPr>
          <a:xfrm flipH="1">
            <a:off x="5436096" y="4725144"/>
            <a:ext cx="2100290" cy="1697993"/>
            <a:chOff x="1653580" y="4701864"/>
            <a:chExt cx="2100290" cy="1697993"/>
          </a:xfrm>
        </p:grpSpPr>
        <p:cxnSp>
          <p:nvCxnSpPr>
            <p:cNvPr id="139" name="Straight Connector 23"/>
            <p:cNvCxnSpPr>
              <a:stCxn id="146" idx="0"/>
            </p:cNvCxnSpPr>
            <p:nvPr/>
          </p:nvCxnSpPr>
          <p:spPr>
            <a:xfrm flipH="1" flipV="1">
              <a:off x="1747757" y="4988655"/>
              <a:ext cx="1713965" cy="128335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32"/>
            <p:cNvCxnSpPr/>
            <p:nvPr/>
          </p:nvCxnSpPr>
          <p:spPr>
            <a:xfrm flipH="1" flipV="1">
              <a:off x="1748448" y="4701864"/>
              <a:ext cx="1494" cy="286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32"/>
            <p:cNvCxnSpPr/>
            <p:nvPr/>
          </p:nvCxnSpPr>
          <p:spPr>
            <a:xfrm>
              <a:off x="3461723" y="6271890"/>
              <a:ext cx="29214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2" name="Skupina 141"/>
            <p:cNvGrpSpPr/>
            <p:nvPr/>
          </p:nvGrpSpPr>
          <p:grpSpPr>
            <a:xfrm rot="5400000" flipV="1">
              <a:off x="3479828" y="6125816"/>
              <a:ext cx="255935" cy="292147"/>
              <a:chOff x="4460081" y="3268293"/>
              <a:chExt cx="255935" cy="292147"/>
            </a:xfrm>
          </p:grpSpPr>
          <p:cxnSp>
            <p:nvCxnSpPr>
              <p:cNvPr id="144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6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143" name="Straight Connector 32"/>
            <p:cNvCxnSpPr/>
            <p:nvPr/>
          </p:nvCxnSpPr>
          <p:spPr>
            <a:xfrm rot="10800000" flipV="1">
              <a:off x="1653580" y="4797152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9746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Organizing diamond</a:t>
            </a:r>
          </a:p>
          <a:p>
            <a:r>
              <a:rPr lang="en-US"/>
              <a:t>How is your life / position / work organized</a:t>
            </a:r>
          </a:p>
          <a:p>
            <a:r>
              <a:rPr lang="en-US"/>
              <a:t>How can be some agent</a:t>
            </a:r>
          </a:p>
          <a:p>
            <a:pPr lvl="1"/>
            <a:r>
              <a:rPr lang="en-US"/>
              <a:t>Member of some team</a:t>
            </a:r>
          </a:p>
          <a:p>
            <a:pPr lvl="1"/>
            <a:r>
              <a:rPr lang="en-US"/>
              <a:t>Work on projects</a:t>
            </a:r>
          </a:p>
          <a:p>
            <a:pPr lvl="1"/>
            <a:r>
              <a:rPr lang="en-US"/>
              <a:t>Be educated or teach</a:t>
            </a:r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3rd diamond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6257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Diamond of Agent-Team Organization</a:t>
            </a:r>
            <a:endParaRPr lang="en-US" dirty="0"/>
          </a:p>
        </p:txBody>
      </p:sp>
      <p:sp>
        <p:nvSpPr>
          <p:cNvPr id="4" name="Rectangle 8"/>
          <p:cNvSpPr/>
          <p:nvPr/>
        </p:nvSpPr>
        <p:spPr>
          <a:xfrm>
            <a:off x="3759681" y="1843456"/>
            <a:ext cx="1656971" cy="7201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Goal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22"/>
          <p:cNvSpPr/>
          <p:nvPr/>
        </p:nvSpPr>
        <p:spPr>
          <a:xfrm>
            <a:off x="3759681" y="5748596"/>
            <a:ext cx="1656971" cy="7157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Activity</a:t>
            </a:r>
            <a:endParaRPr lang="en-US" dirty="0"/>
          </a:p>
        </p:txBody>
      </p:sp>
      <p:sp>
        <p:nvSpPr>
          <p:cNvPr id="6" name="Rectangle 24"/>
          <p:cNvSpPr/>
          <p:nvPr/>
        </p:nvSpPr>
        <p:spPr>
          <a:xfrm>
            <a:off x="3759681" y="3783533"/>
            <a:ext cx="1656971" cy="76267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Agent</a:t>
            </a:r>
            <a:endParaRPr lang="en-US" dirty="0"/>
          </a:p>
        </p:txBody>
      </p:sp>
      <p:cxnSp>
        <p:nvCxnSpPr>
          <p:cNvPr id="7" name="Straight Connector 23"/>
          <p:cNvCxnSpPr/>
          <p:nvPr/>
        </p:nvCxnSpPr>
        <p:spPr>
          <a:xfrm flipV="1">
            <a:off x="4772094" y="2581998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Skupina 21"/>
          <p:cNvGrpSpPr/>
          <p:nvPr/>
        </p:nvGrpSpPr>
        <p:grpSpPr>
          <a:xfrm>
            <a:off x="4644008" y="3484193"/>
            <a:ext cx="255935" cy="292147"/>
            <a:chOff x="4460081" y="3268293"/>
            <a:chExt cx="255935" cy="292147"/>
          </a:xfrm>
        </p:grpSpPr>
        <p:cxnSp>
          <p:nvCxnSpPr>
            <p:cNvPr id="10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6" name="Skupina 25"/>
          <p:cNvGrpSpPr/>
          <p:nvPr/>
        </p:nvGrpSpPr>
        <p:grpSpPr>
          <a:xfrm flipV="1">
            <a:off x="4644008" y="2581997"/>
            <a:ext cx="255935" cy="292147"/>
            <a:chOff x="4460081" y="3268293"/>
            <a:chExt cx="255935" cy="292147"/>
          </a:xfrm>
        </p:grpSpPr>
        <p:cxnSp>
          <p:nvCxnSpPr>
            <p:cNvPr id="27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35" name="TextovéPole 34"/>
          <p:cNvSpPr txBox="1"/>
          <p:nvPr/>
        </p:nvSpPr>
        <p:spPr>
          <a:xfrm rot="16200000">
            <a:off x="4139283" y="3046934"/>
            <a:ext cx="8851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follower</a:t>
            </a:r>
            <a:endParaRPr lang="en-US" sz="1400" dirty="0"/>
          </a:p>
        </p:txBody>
      </p:sp>
      <p:cxnSp>
        <p:nvCxnSpPr>
          <p:cNvPr id="36" name="Straight Connector 23"/>
          <p:cNvCxnSpPr/>
          <p:nvPr/>
        </p:nvCxnSpPr>
        <p:spPr>
          <a:xfrm flipV="1">
            <a:off x="4372143" y="2564905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Skupina 36"/>
          <p:cNvGrpSpPr/>
          <p:nvPr/>
        </p:nvGrpSpPr>
        <p:grpSpPr>
          <a:xfrm flipV="1">
            <a:off x="4244057" y="2564904"/>
            <a:ext cx="255935" cy="292147"/>
            <a:chOff x="4460081" y="3268293"/>
            <a:chExt cx="255935" cy="292147"/>
          </a:xfrm>
        </p:grpSpPr>
        <p:cxnSp>
          <p:nvCxnSpPr>
            <p:cNvPr id="3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41" name="Straight Connector 32"/>
          <p:cNvCxnSpPr/>
          <p:nvPr/>
        </p:nvCxnSpPr>
        <p:spPr>
          <a:xfrm>
            <a:off x="4272676" y="367893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ovéPole 43"/>
          <p:cNvSpPr txBox="1"/>
          <p:nvPr/>
        </p:nvSpPr>
        <p:spPr>
          <a:xfrm rot="16200000">
            <a:off x="3563258" y="3046935"/>
            <a:ext cx="1133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establisher</a:t>
            </a:r>
            <a:endParaRPr lang="en-US" sz="1400" dirty="0"/>
          </a:p>
        </p:txBody>
      </p:sp>
      <p:sp>
        <p:nvSpPr>
          <p:cNvPr id="45" name="Oval 39"/>
          <p:cNvSpPr/>
          <p:nvPr/>
        </p:nvSpPr>
        <p:spPr>
          <a:xfrm rot="10800000">
            <a:off x="4298075" y="3467031"/>
            <a:ext cx="148131" cy="148131"/>
          </a:xfrm>
          <a:prstGeom prst="ellipse">
            <a:avLst/>
          </a:prstGeom>
          <a:ln w="127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7" name="Straight Connector 23"/>
          <p:cNvCxnSpPr/>
          <p:nvPr/>
        </p:nvCxnSpPr>
        <p:spPr>
          <a:xfrm flipV="1">
            <a:off x="3980255" y="4551544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Skupina 47"/>
          <p:cNvGrpSpPr/>
          <p:nvPr/>
        </p:nvGrpSpPr>
        <p:grpSpPr>
          <a:xfrm>
            <a:off x="3852169" y="5453739"/>
            <a:ext cx="255935" cy="292147"/>
            <a:chOff x="4460081" y="3268293"/>
            <a:chExt cx="255935" cy="292147"/>
          </a:xfrm>
        </p:grpSpPr>
        <p:cxnSp>
          <p:nvCxnSpPr>
            <p:cNvPr id="49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52" name="Skupina 51"/>
          <p:cNvGrpSpPr/>
          <p:nvPr/>
        </p:nvGrpSpPr>
        <p:grpSpPr>
          <a:xfrm flipV="1">
            <a:off x="3852169" y="4551543"/>
            <a:ext cx="255935" cy="292147"/>
            <a:chOff x="4460081" y="3268293"/>
            <a:chExt cx="255935" cy="292147"/>
          </a:xfrm>
        </p:grpSpPr>
        <p:cxnSp>
          <p:nvCxnSpPr>
            <p:cNvPr id="53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56" name="TextovéPole 55"/>
          <p:cNvSpPr txBox="1"/>
          <p:nvPr/>
        </p:nvSpPr>
        <p:spPr>
          <a:xfrm rot="16200000">
            <a:off x="3335173" y="5016480"/>
            <a:ext cx="909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superior</a:t>
            </a:r>
            <a:endParaRPr lang="en-US" sz="1400" dirty="0"/>
          </a:p>
        </p:txBody>
      </p:sp>
      <p:cxnSp>
        <p:nvCxnSpPr>
          <p:cNvPr id="57" name="Straight Connector 23"/>
          <p:cNvCxnSpPr/>
          <p:nvPr/>
        </p:nvCxnSpPr>
        <p:spPr>
          <a:xfrm flipV="1">
            <a:off x="4340295" y="4545837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Skupina 57"/>
          <p:cNvGrpSpPr/>
          <p:nvPr/>
        </p:nvGrpSpPr>
        <p:grpSpPr>
          <a:xfrm>
            <a:off x="4212209" y="5448032"/>
            <a:ext cx="255935" cy="292147"/>
            <a:chOff x="4460081" y="3268293"/>
            <a:chExt cx="255935" cy="292147"/>
          </a:xfrm>
        </p:grpSpPr>
        <p:cxnSp>
          <p:nvCxnSpPr>
            <p:cNvPr id="59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66" name="TextovéPole 65"/>
          <p:cNvSpPr txBox="1"/>
          <p:nvPr/>
        </p:nvSpPr>
        <p:spPr>
          <a:xfrm rot="16200000">
            <a:off x="3770554" y="5010773"/>
            <a:ext cx="7585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author</a:t>
            </a:r>
            <a:endParaRPr lang="en-US" sz="1400" dirty="0"/>
          </a:p>
        </p:txBody>
      </p:sp>
      <p:cxnSp>
        <p:nvCxnSpPr>
          <p:cNvPr id="67" name="Straight Connector 23"/>
          <p:cNvCxnSpPr/>
          <p:nvPr/>
        </p:nvCxnSpPr>
        <p:spPr>
          <a:xfrm flipV="1">
            <a:off x="4776732" y="4558537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Skupina 67"/>
          <p:cNvGrpSpPr/>
          <p:nvPr/>
        </p:nvGrpSpPr>
        <p:grpSpPr>
          <a:xfrm>
            <a:off x="4648646" y="5448032"/>
            <a:ext cx="255935" cy="292147"/>
            <a:chOff x="4460081" y="3268293"/>
            <a:chExt cx="255935" cy="292147"/>
          </a:xfrm>
        </p:grpSpPr>
        <p:cxnSp>
          <p:nvCxnSpPr>
            <p:cNvPr id="69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72" name="Skupina 71"/>
          <p:cNvGrpSpPr/>
          <p:nvPr/>
        </p:nvGrpSpPr>
        <p:grpSpPr>
          <a:xfrm flipV="1">
            <a:off x="4648646" y="4545836"/>
            <a:ext cx="255935" cy="292147"/>
            <a:chOff x="4460081" y="3268293"/>
            <a:chExt cx="255935" cy="292147"/>
          </a:xfrm>
        </p:grpSpPr>
        <p:cxnSp>
          <p:nvCxnSpPr>
            <p:cNvPr id="73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76" name="TextovéPole 75"/>
          <p:cNvSpPr txBox="1"/>
          <p:nvPr/>
        </p:nvSpPr>
        <p:spPr>
          <a:xfrm rot="16200000">
            <a:off x="3931987" y="5010773"/>
            <a:ext cx="12602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collaborator</a:t>
            </a:r>
            <a:endParaRPr lang="en-US" sz="1400" dirty="0"/>
          </a:p>
        </p:txBody>
      </p:sp>
      <p:cxnSp>
        <p:nvCxnSpPr>
          <p:cNvPr id="77" name="Straight Connector 23"/>
          <p:cNvCxnSpPr/>
          <p:nvPr/>
        </p:nvCxnSpPr>
        <p:spPr>
          <a:xfrm flipV="1">
            <a:off x="5164231" y="4540261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Skupina 77"/>
          <p:cNvGrpSpPr/>
          <p:nvPr/>
        </p:nvGrpSpPr>
        <p:grpSpPr>
          <a:xfrm>
            <a:off x="5036145" y="5456540"/>
            <a:ext cx="255935" cy="292147"/>
            <a:chOff x="4460081" y="3268293"/>
            <a:chExt cx="255935" cy="292147"/>
          </a:xfrm>
        </p:grpSpPr>
        <p:cxnSp>
          <p:nvCxnSpPr>
            <p:cNvPr id="79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82" name="Skupina 81"/>
          <p:cNvGrpSpPr/>
          <p:nvPr/>
        </p:nvGrpSpPr>
        <p:grpSpPr>
          <a:xfrm flipV="1">
            <a:off x="5036145" y="4540260"/>
            <a:ext cx="255935" cy="292147"/>
            <a:chOff x="4460081" y="3268293"/>
            <a:chExt cx="255935" cy="292147"/>
          </a:xfrm>
        </p:grpSpPr>
        <p:cxnSp>
          <p:nvCxnSpPr>
            <p:cNvPr id="83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86" name="TextovéPole 85"/>
          <p:cNvSpPr txBox="1"/>
          <p:nvPr/>
        </p:nvSpPr>
        <p:spPr>
          <a:xfrm rot="16200000">
            <a:off x="4576057" y="5005197"/>
            <a:ext cx="7954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learner</a:t>
            </a:r>
            <a:endParaRPr lang="en-US" sz="1400" dirty="0"/>
          </a:p>
        </p:txBody>
      </p:sp>
      <p:cxnSp>
        <p:nvCxnSpPr>
          <p:cNvPr id="87" name="Straight Connector 32"/>
          <p:cNvCxnSpPr/>
          <p:nvPr/>
        </p:nvCxnSpPr>
        <p:spPr>
          <a:xfrm>
            <a:off x="4244290" y="463905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42979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24"/>
          <p:cNvSpPr/>
          <p:nvPr/>
        </p:nvSpPr>
        <p:spPr>
          <a:xfrm>
            <a:off x="905537" y="3783533"/>
            <a:ext cx="1656971" cy="77500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Action</a:t>
            </a:r>
            <a:endParaRPr lang="en-US" dirty="0"/>
          </a:p>
        </p:txBody>
      </p:sp>
      <p:sp>
        <p:nvSpPr>
          <p:cNvPr id="64" name="Rectangle 24"/>
          <p:cNvSpPr/>
          <p:nvPr/>
        </p:nvSpPr>
        <p:spPr>
          <a:xfrm>
            <a:off x="6632292" y="3783533"/>
            <a:ext cx="1656971" cy="77500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Flow</a:t>
            </a:r>
            <a:endParaRPr lang="en-US" dirty="0"/>
          </a:p>
        </p:txBody>
      </p:sp>
      <p:cxnSp>
        <p:nvCxnSpPr>
          <p:cNvPr id="65" name="Straight Connector 23"/>
          <p:cNvCxnSpPr/>
          <p:nvPr/>
        </p:nvCxnSpPr>
        <p:spPr>
          <a:xfrm rot="5400000" flipV="1">
            <a:off x="3167828" y="3556374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Skupina 89"/>
          <p:cNvGrpSpPr/>
          <p:nvPr/>
        </p:nvGrpSpPr>
        <p:grpSpPr>
          <a:xfrm rot="5400000">
            <a:off x="2592360" y="4010950"/>
            <a:ext cx="255935" cy="292147"/>
            <a:chOff x="4460081" y="3268293"/>
            <a:chExt cx="255935" cy="292147"/>
          </a:xfrm>
        </p:grpSpPr>
        <p:cxnSp>
          <p:nvCxnSpPr>
            <p:cNvPr id="91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94" name="TextovéPole 93"/>
          <p:cNvSpPr txBox="1"/>
          <p:nvPr/>
        </p:nvSpPr>
        <p:spPr>
          <a:xfrm>
            <a:off x="2716599" y="4065953"/>
            <a:ext cx="1019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/>
              <a:t>organizer</a:t>
            </a:r>
            <a:endParaRPr lang="en-US" sz="1400" dirty="0"/>
          </a:p>
        </p:txBody>
      </p:sp>
      <p:cxnSp>
        <p:nvCxnSpPr>
          <p:cNvPr id="95" name="Straight Connector 23"/>
          <p:cNvCxnSpPr/>
          <p:nvPr/>
        </p:nvCxnSpPr>
        <p:spPr>
          <a:xfrm rot="5400000" flipV="1">
            <a:off x="3155128" y="3819006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" name="Skupina 95"/>
          <p:cNvGrpSpPr/>
          <p:nvPr/>
        </p:nvGrpSpPr>
        <p:grpSpPr>
          <a:xfrm rot="5400000">
            <a:off x="2592360" y="4273582"/>
            <a:ext cx="255935" cy="292147"/>
            <a:chOff x="4460081" y="3268293"/>
            <a:chExt cx="255935" cy="292147"/>
          </a:xfrm>
        </p:grpSpPr>
        <p:cxnSp>
          <p:nvCxnSpPr>
            <p:cNvPr id="97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00" name="Skupina 99"/>
          <p:cNvGrpSpPr/>
          <p:nvPr/>
        </p:nvGrpSpPr>
        <p:grpSpPr>
          <a:xfrm rot="5400000" flipV="1">
            <a:off x="3494556" y="4273582"/>
            <a:ext cx="255935" cy="292147"/>
            <a:chOff x="4460081" y="3268293"/>
            <a:chExt cx="255935" cy="292147"/>
          </a:xfrm>
        </p:grpSpPr>
        <p:cxnSp>
          <p:nvCxnSpPr>
            <p:cNvPr id="101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04" name="TextovéPole 103"/>
          <p:cNvSpPr txBox="1"/>
          <p:nvPr/>
        </p:nvSpPr>
        <p:spPr>
          <a:xfrm>
            <a:off x="2722056" y="4391967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/>
              <a:t>member</a:t>
            </a:r>
            <a:endParaRPr lang="en-US" sz="1400" dirty="0"/>
          </a:p>
        </p:txBody>
      </p:sp>
      <p:cxnSp>
        <p:nvCxnSpPr>
          <p:cNvPr id="105" name="Straight Connector 32"/>
          <p:cNvCxnSpPr/>
          <p:nvPr/>
        </p:nvCxnSpPr>
        <p:spPr>
          <a:xfrm rot="5400000">
            <a:off x="3574423" y="4162095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23"/>
          <p:cNvCxnSpPr/>
          <p:nvPr/>
        </p:nvCxnSpPr>
        <p:spPr>
          <a:xfrm rot="16200000" flipH="1" flipV="1">
            <a:off x="6021364" y="3554911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7" name="Skupina 106"/>
          <p:cNvGrpSpPr/>
          <p:nvPr/>
        </p:nvGrpSpPr>
        <p:grpSpPr>
          <a:xfrm rot="16200000" flipH="1">
            <a:off x="6340897" y="4009487"/>
            <a:ext cx="255935" cy="292147"/>
            <a:chOff x="4460081" y="3268293"/>
            <a:chExt cx="255935" cy="292147"/>
          </a:xfrm>
        </p:grpSpPr>
        <p:cxnSp>
          <p:nvCxnSpPr>
            <p:cNvPr id="10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11" name="TextovéPole 110"/>
          <p:cNvSpPr txBox="1"/>
          <p:nvPr/>
        </p:nvSpPr>
        <p:spPr>
          <a:xfrm flipH="1">
            <a:off x="5480234" y="4057327"/>
            <a:ext cx="1019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/>
              <a:t>organizer</a:t>
            </a:r>
            <a:endParaRPr lang="en-US" sz="1400" dirty="0"/>
          </a:p>
        </p:txBody>
      </p:sp>
      <p:cxnSp>
        <p:nvCxnSpPr>
          <p:cNvPr id="112" name="Straight Connector 23"/>
          <p:cNvCxnSpPr/>
          <p:nvPr/>
        </p:nvCxnSpPr>
        <p:spPr>
          <a:xfrm rot="16200000" flipH="1" flipV="1">
            <a:off x="6034064" y="3817543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3" name="Skupina 112"/>
          <p:cNvGrpSpPr/>
          <p:nvPr/>
        </p:nvGrpSpPr>
        <p:grpSpPr>
          <a:xfrm rot="16200000" flipH="1">
            <a:off x="6340897" y="4272119"/>
            <a:ext cx="255935" cy="292147"/>
            <a:chOff x="4460081" y="3268293"/>
            <a:chExt cx="255935" cy="292147"/>
          </a:xfrm>
        </p:grpSpPr>
        <p:cxnSp>
          <p:nvCxnSpPr>
            <p:cNvPr id="114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17" name="Skupina 116"/>
          <p:cNvGrpSpPr/>
          <p:nvPr/>
        </p:nvGrpSpPr>
        <p:grpSpPr>
          <a:xfrm rot="16200000" flipH="1" flipV="1">
            <a:off x="5438701" y="4272119"/>
            <a:ext cx="255935" cy="292147"/>
            <a:chOff x="4460081" y="3268293"/>
            <a:chExt cx="255935" cy="292147"/>
          </a:xfrm>
        </p:grpSpPr>
        <p:cxnSp>
          <p:nvCxnSpPr>
            <p:cNvPr id="11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21" name="TextovéPole 120"/>
          <p:cNvSpPr txBox="1"/>
          <p:nvPr/>
        </p:nvSpPr>
        <p:spPr>
          <a:xfrm flipH="1">
            <a:off x="5535471" y="4390504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/>
              <a:t>member</a:t>
            </a:r>
            <a:endParaRPr lang="en-US" sz="1400" dirty="0"/>
          </a:p>
        </p:txBody>
      </p:sp>
      <p:sp>
        <p:nvSpPr>
          <p:cNvPr id="199" name="Rectangle 8"/>
          <p:cNvSpPr/>
          <p:nvPr/>
        </p:nvSpPr>
        <p:spPr>
          <a:xfrm>
            <a:off x="3759681" y="1843456"/>
            <a:ext cx="1656971" cy="7201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Goal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0" name="Rectangle 22"/>
          <p:cNvSpPr/>
          <p:nvPr/>
        </p:nvSpPr>
        <p:spPr>
          <a:xfrm>
            <a:off x="3759681" y="5748596"/>
            <a:ext cx="1656971" cy="7157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Activity</a:t>
            </a:r>
            <a:endParaRPr lang="en-US" dirty="0"/>
          </a:p>
        </p:txBody>
      </p:sp>
      <p:sp>
        <p:nvSpPr>
          <p:cNvPr id="224" name="Rectangle 24"/>
          <p:cNvSpPr/>
          <p:nvPr/>
        </p:nvSpPr>
        <p:spPr>
          <a:xfrm>
            <a:off x="3759681" y="3783533"/>
            <a:ext cx="1656971" cy="76267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Agent</a:t>
            </a:r>
            <a:endParaRPr lang="en-US" dirty="0"/>
          </a:p>
        </p:txBody>
      </p:sp>
      <p:cxnSp>
        <p:nvCxnSpPr>
          <p:cNvPr id="225" name="Straight Connector 23"/>
          <p:cNvCxnSpPr/>
          <p:nvPr/>
        </p:nvCxnSpPr>
        <p:spPr>
          <a:xfrm flipV="1">
            <a:off x="4772094" y="2581998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6" name="Skupina 225"/>
          <p:cNvGrpSpPr/>
          <p:nvPr/>
        </p:nvGrpSpPr>
        <p:grpSpPr>
          <a:xfrm>
            <a:off x="4644008" y="3484193"/>
            <a:ext cx="255935" cy="292147"/>
            <a:chOff x="4460081" y="3268293"/>
            <a:chExt cx="255935" cy="292147"/>
          </a:xfrm>
        </p:grpSpPr>
        <p:cxnSp>
          <p:nvCxnSpPr>
            <p:cNvPr id="227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9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30" name="Skupina 229"/>
          <p:cNvGrpSpPr/>
          <p:nvPr/>
        </p:nvGrpSpPr>
        <p:grpSpPr>
          <a:xfrm flipV="1">
            <a:off x="4644008" y="2581997"/>
            <a:ext cx="255935" cy="292147"/>
            <a:chOff x="4460081" y="3268293"/>
            <a:chExt cx="255935" cy="292147"/>
          </a:xfrm>
        </p:grpSpPr>
        <p:cxnSp>
          <p:nvCxnSpPr>
            <p:cNvPr id="231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3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34" name="TextovéPole 233"/>
          <p:cNvSpPr txBox="1"/>
          <p:nvPr/>
        </p:nvSpPr>
        <p:spPr>
          <a:xfrm rot="16200000">
            <a:off x="4139283" y="3046934"/>
            <a:ext cx="8851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follower</a:t>
            </a:r>
            <a:endParaRPr lang="en-US" sz="1400" dirty="0"/>
          </a:p>
        </p:txBody>
      </p:sp>
      <p:cxnSp>
        <p:nvCxnSpPr>
          <p:cNvPr id="235" name="Straight Connector 23"/>
          <p:cNvCxnSpPr/>
          <p:nvPr/>
        </p:nvCxnSpPr>
        <p:spPr>
          <a:xfrm flipV="1">
            <a:off x="4372143" y="2564905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6" name="Skupina 235"/>
          <p:cNvGrpSpPr/>
          <p:nvPr/>
        </p:nvGrpSpPr>
        <p:grpSpPr>
          <a:xfrm flipV="1">
            <a:off x="4244057" y="2564904"/>
            <a:ext cx="255935" cy="292147"/>
            <a:chOff x="4460081" y="3268293"/>
            <a:chExt cx="255935" cy="292147"/>
          </a:xfrm>
        </p:grpSpPr>
        <p:cxnSp>
          <p:nvCxnSpPr>
            <p:cNvPr id="237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240" name="Straight Connector 32"/>
          <p:cNvCxnSpPr/>
          <p:nvPr/>
        </p:nvCxnSpPr>
        <p:spPr>
          <a:xfrm>
            <a:off x="4272676" y="367893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" name="TextovéPole 240"/>
          <p:cNvSpPr txBox="1"/>
          <p:nvPr/>
        </p:nvSpPr>
        <p:spPr>
          <a:xfrm rot="16200000">
            <a:off x="3563258" y="3046935"/>
            <a:ext cx="1133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establisher</a:t>
            </a:r>
            <a:endParaRPr lang="en-US" sz="1400" dirty="0"/>
          </a:p>
        </p:txBody>
      </p:sp>
      <p:sp>
        <p:nvSpPr>
          <p:cNvPr id="242" name="Oval 39"/>
          <p:cNvSpPr/>
          <p:nvPr/>
        </p:nvSpPr>
        <p:spPr>
          <a:xfrm rot="10800000">
            <a:off x="4298075" y="3467031"/>
            <a:ext cx="148131" cy="148131"/>
          </a:xfrm>
          <a:prstGeom prst="ellipse">
            <a:avLst/>
          </a:prstGeom>
          <a:ln w="127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43" name="Straight Connector 23"/>
          <p:cNvCxnSpPr/>
          <p:nvPr/>
        </p:nvCxnSpPr>
        <p:spPr>
          <a:xfrm flipV="1">
            <a:off x="3980255" y="4551544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4" name="Skupina 243"/>
          <p:cNvGrpSpPr/>
          <p:nvPr/>
        </p:nvGrpSpPr>
        <p:grpSpPr>
          <a:xfrm>
            <a:off x="3852169" y="5453739"/>
            <a:ext cx="255935" cy="292147"/>
            <a:chOff x="4460081" y="3268293"/>
            <a:chExt cx="255935" cy="292147"/>
          </a:xfrm>
        </p:grpSpPr>
        <p:cxnSp>
          <p:nvCxnSpPr>
            <p:cNvPr id="245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7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48" name="Skupina 247"/>
          <p:cNvGrpSpPr/>
          <p:nvPr/>
        </p:nvGrpSpPr>
        <p:grpSpPr>
          <a:xfrm flipV="1">
            <a:off x="3852169" y="4551543"/>
            <a:ext cx="255935" cy="292147"/>
            <a:chOff x="4460081" y="3268293"/>
            <a:chExt cx="255935" cy="292147"/>
          </a:xfrm>
        </p:grpSpPr>
        <p:cxnSp>
          <p:nvCxnSpPr>
            <p:cNvPr id="249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1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52" name="TextovéPole 251"/>
          <p:cNvSpPr txBox="1"/>
          <p:nvPr/>
        </p:nvSpPr>
        <p:spPr>
          <a:xfrm rot="16200000">
            <a:off x="3335173" y="5016480"/>
            <a:ext cx="909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superior</a:t>
            </a:r>
            <a:endParaRPr lang="en-US" sz="1400" dirty="0"/>
          </a:p>
        </p:txBody>
      </p:sp>
      <p:cxnSp>
        <p:nvCxnSpPr>
          <p:cNvPr id="253" name="Straight Connector 23"/>
          <p:cNvCxnSpPr/>
          <p:nvPr/>
        </p:nvCxnSpPr>
        <p:spPr>
          <a:xfrm flipV="1">
            <a:off x="4340295" y="4545837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4" name="Skupina 253"/>
          <p:cNvGrpSpPr/>
          <p:nvPr/>
        </p:nvGrpSpPr>
        <p:grpSpPr>
          <a:xfrm>
            <a:off x="4212209" y="5448032"/>
            <a:ext cx="255935" cy="292147"/>
            <a:chOff x="4460081" y="3268293"/>
            <a:chExt cx="255935" cy="292147"/>
          </a:xfrm>
        </p:grpSpPr>
        <p:cxnSp>
          <p:nvCxnSpPr>
            <p:cNvPr id="255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7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58" name="TextovéPole 257"/>
          <p:cNvSpPr txBox="1"/>
          <p:nvPr/>
        </p:nvSpPr>
        <p:spPr>
          <a:xfrm rot="16200000">
            <a:off x="3770554" y="5010773"/>
            <a:ext cx="7585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author</a:t>
            </a:r>
            <a:endParaRPr lang="en-US" sz="1400" dirty="0"/>
          </a:p>
        </p:txBody>
      </p:sp>
      <p:cxnSp>
        <p:nvCxnSpPr>
          <p:cNvPr id="259" name="Straight Connector 23"/>
          <p:cNvCxnSpPr/>
          <p:nvPr/>
        </p:nvCxnSpPr>
        <p:spPr>
          <a:xfrm flipV="1">
            <a:off x="4776732" y="4558537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0" name="Skupina 259"/>
          <p:cNvGrpSpPr/>
          <p:nvPr/>
        </p:nvGrpSpPr>
        <p:grpSpPr>
          <a:xfrm>
            <a:off x="4648646" y="5448032"/>
            <a:ext cx="255935" cy="292147"/>
            <a:chOff x="4460081" y="3268293"/>
            <a:chExt cx="255935" cy="292147"/>
          </a:xfrm>
        </p:grpSpPr>
        <p:cxnSp>
          <p:nvCxnSpPr>
            <p:cNvPr id="261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3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64" name="Skupina 263"/>
          <p:cNvGrpSpPr/>
          <p:nvPr/>
        </p:nvGrpSpPr>
        <p:grpSpPr>
          <a:xfrm flipV="1">
            <a:off x="4648646" y="4545836"/>
            <a:ext cx="255935" cy="292147"/>
            <a:chOff x="4460081" y="3268293"/>
            <a:chExt cx="255935" cy="292147"/>
          </a:xfrm>
        </p:grpSpPr>
        <p:cxnSp>
          <p:nvCxnSpPr>
            <p:cNvPr id="265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7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68" name="TextovéPole 267"/>
          <p:cNvSpPr txBox="1"/>
          <p:nvPr/>
        </p:nvSpPr>
        <p:spPr>
          <a:xfrm rot="16200000">
            <a:off x="3931987" y="5010773"/>
            <a:ext cx="12602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collaborator</a:t>
            </a:r>
            <a:endParaRPr lang="en-US" sz="1400" dirty="0"/>
          </a:p>
        </p:txBody>
      </p:sp>
      <p:cxnSp>
        <p:nvCxnSpPr>
          <p:cNvPr id="269" name="Straight Connector 23"/>
          <p:cNvCxnSpPr/>
          <p:nvPr/>
        </p:nvCxnSpPr>
        <p:spPr>
          <a:xfrm flipV="1">
            <a:off x="5164231" y="4540261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0" name="Skupina 269"/>
          <p:cNvGrpSpPr/>
          <p:nvPr/>
        </p:nvGrpSpPr>
        <p:grpSpPr>
          <a:xfrm>
            <a:off x="5036145" y="5456540"/>
            <a:ext cx="255935" cy="292147"/>
            <a:chOff x="4460081" y="3268293"/>
            <a:chExt cx="255935" cy="292147"/>
          </a:xfrm>
        </p:grpSpPr>
        <p:cxnSp>
          <p:nvCxnSpPr>
            <p:cNvPr id="271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3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74" name="Skupina 273"/>
          <p:cNvGrpSpPr/>
          <p:nvPr/>
        </p:nvGrpSpPr>
        <p:grpSpPr>
          <a:xfrm flipV="1">
            <a:off x="5036145" y="4540260"/>
            <a:ext cx="255935" cy="292147"/>
            <a:chOff x="4460081" y="3268293"/>
            <a:chExt cx="255935" cy="292147"/>
          </a:xfrm>
        </p:grpSpPr>
        <p:cxnSp>
          <p:nvCxnSpPr>
            <p:cNvPr id="275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7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78" name="TextovéPole 277"/>
          <p:cNvSpPr txBox="1"/>
          <p:nvPr/>
        </p:nvSpPr>
        <p:spPr>
          <a:xfrm rot="16200000">
            <a:off x="4576057" y="5005197"/>
            <a:ext cx="7954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learner</a:t>
            </a:r>
            <a:endParaRPr lang="en-US" sz="1400" dirty="0"/>
          </a:p>
        </p:txBody>
      </p:sp>
      <p:cxnSp>
        <p:nvCxnSpPr>
          <p:cNvPr id="279" name="Straight Connector 32"/>
          <p:cNvCxnSpPr/>
          <p:nvPr/>
        </p:nvCxnSpPr>
        <p:spPr>
          <a:xfrm>
            <a:off x="4244290" y="463905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32"/>
          <p:cNvCxnSpPr/>
          <p:nvPr/>
        </p:nvCxnSpPr>
        <p:spPr>
          <a:xfrm rot="5400000">
            <a:off x="5407146" y="415682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Nadpis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140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We need to describe things</a:t>
            </a:r>
          </a:p>
          <a:p>
            <a:r>
              <a:rPr lang="en-US"/>
              <a:t>And their relations</a:t>
            </a:r>
          </a:p>
          <a:p>
            <a:r>
              <a:rPr lang="en-US"/>
              <a:t>In some given context</a:t>
            </a:r>
          </a:p>
          <a:p>
            <a:r>
              <a:rPr lang="en-US"/>
              <a:t>Than we need to organize/plan operations</a:t>
            </a:r>
          </a:p>
          <a:p>
            <a:r>
              <a:rPr lang="en-US"/>
              <a:t>And execute them in some time perspective</a:t>
            </a:r>
          </a:p>
          <a:p>
            <a:r>
              <a:rPr lang="en-US"/>
              <a:t>Our natural language is</a:t>
            </a:r>
          </a:p>
          <a:p>
            <a:pPr lvl="1"/>
            <a:r>
              <a:rPr lang="en-US"/>
              <a:t>Redundant</a:t>
            </a:r>
          </a:p>
          <a:p>
            <a:pPr lvl="1"/>
            <a:r>
              <a:rPr lang="en-US"/>
              <a:t>Ambiguous</a:t>
            </a:r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we need diamonds?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1602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3" name="Straight Connector 23"/>
          <p:cNvCxnSpPr>
            <a:stCxn id="130" idx="4"/>
            <a:endCxn id="127" idx="0"/>
          </p:cNvCxnSpPr>
          <p:nvPr/>
        </p:nvCxnSpPr>
        <p:spPr>
          <a:xfrm flipV="1">
            <a:off x="1901028" y="2443987"/>
            <a:ext cx="1562721" cy="10456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4" name="Skupina 123"/>
          <p:cNvGrpSpPr/>
          <p:nvPr/>
        </p:nvGrpSpPr>
        <p:grpSpPr>
          <a:xfrm rot="5400000" flipV="1">
            <a:off x="3481855" y="2297796"/>
            <a:ext cx="255935" cy="292147"/>
            <a:chOff x="4460081" y="3268293"/>
            <a:chExt cx="255935" cy="292147"/>
          </a:xfrm>
        </p:grpSpPr>
        <p:cxnSp>
          <p:nvCxnSpPr>
            <p:cNvPr id="125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28" name="Straight Connector 32"/>
          <p:cNvCxnSpPr/>
          <p:nvPr/>
        </p:nvCxnSpPr>
        <p:spPr>
          <a:xfrm>
            <a:off x="1801564" y="3701531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Oval 39"/>
          <p:cNvSpPr/>
          <p:nvPr/>
        </p:nvSpPr>
        <p:spPr>
          <a:xfrm rot="10800000">
            <a:off x="1826963" y="3489630"/>
            <a:ext cx="148131" cy="148131"/>
          </a:xfrm>
          <a:prstGeom prst="ellipse">
            <a:avLst/>
          </a:prstGeom>
          <a:ln w="127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2" name="Straight Connector 32"/>
          <p:cNvCxnSpPr>
            <a:stCxn id="130" idx="0"/>
          </p:cNvCxnSpPr>
          <p:nvPr/>
        </p:nvCxnSpPr>
        <p:spPr>
          <a:xfrm>
            <a:off x="1901028" y="3637761"/>
            <a:ext cx="0" cy="14577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32"/>
          <p:cNvCxnSpPr>
            <a:stCxn id="127" idx="4"/>
          </p:cNvCxnSpPr>
          <p:nvPr/>
        </p:nvCxnSpPr>
        <p:spPr>
          <a:xfrm>
            <a:off x="3611880" y="2443987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23"/>
          <p:cNvCxnSpPr>
            <a:stCxn id="147" idx="0"/>
            <a:endCxn id="139" idx="0"/>
          </p:cNvCxnSpPr>
          <p:nvPr/>
        </p:nvCxnSpPr>
        <p:spPr>
          <a:xfrm flipV="1">
            <a:off x="1492319" y="2185209"/>
            <a:ext cx="1970597" cy="130804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6" name="Skupina 135"/>
          <p:cNvGrpSpPr/>
          <p:nvPr/>
        </p:nvGrpSpPr>
        <p:grpSpPr>
          <a:xfrm rot="5400000" flipV="1">
            <a:off x="3481022" y="2039018"/>
            <a:ext cx="255935" cy="292147"/>
            <a:chOff x="4460081" y="3268293"/>
            <a:chExt cx="255935" cy="292147"/>
          </a:xfrm>
        </p:grpSpPr>
        <p:cxnSp>
          <p:nvCxnSpPr>
            <p:cNvPr id="137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43" name="Straight Connector 32"/>
          <p:cNvCxnSpPr>
            <a:stCxn id="139" idx="4"/>
          </p:cNvCxnSpPr>
          <p:nvPr/>
        </p:nvCxnSpPr>
        <p:spPr>
          <a:xfrm>
            <a:off x="3611047" y="2185209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Skupina 42"/>
          <p:cNvGrpSpPr/>
          <p:nvPr/>
        </p:nvGrpSpPr>
        <p:grpSpPr>
          <a:xfrm>
            <a:off x="1364234" y="3493253"/>
            <a:ext cx="255935" cy="292147"/>
            <a:chOff x="1203672" y="3497956"/>
            <a:chExt cx="255935" cy="292147"/>
          </a:xfrm>
        </p:grpSpPr>
        <p:cxnSp>
          <p:nvCxnSpPr>
            <p:cNvPr id="142" name="Straight Connector 32"/>
            <p:cNvCxnSpPr>
              <a:stCxn id="147" idx="4"/>
            </p:cNvCxnSpPr>
            <p:nvPr/>
          </p:nvCxnSpPr>
          <p:spPr>
            <a:xfrm>
              <a:off x="1331757" y="3646087"/>
              <a:ext cx="0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4" name="Skupina 143"/>
            <p:cNvGrpSpPr/>
            <p:nvPr/>
          </p:nvGrpSpPr>
          <p:grpSpPr>
            <a:xfrm>
              <a:off x="1203672" y="3497956"/>
              <a:ext cx="255935" cy="292147"/>
              <a:chOff x="4460081" y="3268293"/>
              <a:chExt cx="255935" cy="292147"/>
            </a:xfrm>
          </p:grpSpPr>
          <p:cxnSp>
            <p:nvCxnSpPr>
              <p:cNvPr id="145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7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cxnSp>
        <p:nvCxnSpPr>
          <p:cNvPr id="148" name="Straight Connector 23"/>
          <p:cNvCxnSpPr>
            <a:stCxn id="154" idx="4"/>
            <a:endCxn id="152" idx="0"/>
          </p:cNvCxnSpPr>
          <p:nvPr/>
        </p:nvCxnSpPr>
        <p:spPr>
          <a:xfrm flipH="1" flipV="1">
            <a:off x="5728243" y="2435011"/>
            <a:ext cx="1562721" cy="10456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9" name="Skupina 148"/>
          <p:cNvGrpSpPr/>
          <p:nvPr/>
        </p:nvGrpSpPr>
        <p:grpSpPr>
          <a:xfrm rot="16200000" flipH="1" flipV="1">
            <a:off x="5454202" y="2288820"/>
            <a:ext cx="255935" cy="292147"/>
            <a:chOff x="4460081" y="3268293"/>
            <a:chExt cx="255935" cy="292147"/>
          </a:xfrm>
        </p:grpSpPr>
        <p:cxnSp>
          <p:nvCxnSpPr>
            <p:cNvPr id="150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53" name="Straight Connector 32"/>
          <p:cNvCxnSpPr/>
          <p:nvPr/>
        </p:nvCxnSpPr>
        <p:spPr>
          <a:xfrm flipH="1">
            <a:off x="7188512" y="3692555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Oval 39"/>
          <p:cNvSpPr/>
          <p:nvPr/>
        </p:nvSpPr>
        <p:spPr>
          <a:xfrm rot="10800000" flipH="1">
            <a:off x="7216898" y="3480654"/>
            <a:ext cx="148131" cy="148131"/>
          </a:xfrm>
          <a:prstGeom prst="ellipse">
            <a:avLst/>
          </a:prstGeom>
          <a:ln w="127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5" name="Straight Connector 32"/>
          <p:cNvCxnSpPr>
            <a:stCxn id="154" idx="0"/>
          </p:cNvCxnSpPr>
          <p:nvPr/>
        </p:nvCxnSpPr>
        <p:spPr>
          <a:xfrm flipH="1">
            <a:off x="7290964" y="3628785"/>
            <a:ext cx="0" cy="14577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32"/>
          <p:cNvCxnSpPr>
            <a:stCxn id="152" idx="4"/>
          </p:cNvCxnSpPr>
          <p:nvPr/>
        </p:nvCxnSpPr>
        <p:spPr>
          <a:xfrm flipH="1">
            <a:off x="5436096" y="2435011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23"/>
          <p:cNvCxnSpPr>
            <a:stCxn id="168" idx="0"/>
            <a:endCxn id="161" idx="0"/>
          </p:cNvCxnSpPr>
          <p:nvPr/>
        </p:nvCxnSpPr>
        <p:spPr>
          <a:xfrm flipH="1" flipV="1">
            <a:off x="5729076" y="2176233"/>
            <a:ext cx="1970597" cy="130804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8" name="Skupina 157"/>
          <p:cNvGrpSpPr/>
          <p:nvPr/>
        </p:nvGrpSpPr>
        <p:grpSpPr>
          <a:xfrm rot="16200000" flipH="1" flipV="1">
            <a:off x="5455035" y="2030042"/>
            <a:ext cx="255935" cy="292147"/>
            <a:chOff x="4460081" y="3268293"/>
            <a:chExt cx="255935" cy="292147"/>
          </a:xfrm>
        </p:grpSpPr>
        <p:cxnSp>
          <p:nvCxnSpPr>
            <p:cNvPr id="159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62" name="Straight Connector 32"/>
          <p:cNvCxnSpPr>
            <a:stCxn id="161" idx="4"/>
          </p:cNvCxnSpPr>
          <p:nvPr/>
        </p:nvCxnSpPr>
        <p:spPr>
          <a:xfrm flipH="1">
            <a:off x="5436929" y="2176233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3" name="Skupina 162"/>
          <p:cNvGrpSpPr/>
          <p:nvPr/>
        </p:nvGrpSpPr>
        <p:grpSpPr>
          <a:xfrm flipH="1">
            <a:off x="7571823" y="3484277"/>
            <a:ext cx="255935" cy="292147"/>
            <a:chOff x="1203672" y="3497956"/>
            <a:chExt cx="255935" cy="292147"/>
          </a:xfrm>
        </p:grpSpPr>
        <p:cxnSp>
          <p:nvCxnSpPr>
            <p:cNvPr id="164" name="Straight Connector 32"/>
            <p:cNvCxnSpPr>
              <a:stCxn id="168" idx="4"/>
            </p:cNvCxnSpPr>
            <p:nvPr/>
          </p:nvCxnSpPr>
          <p:spPr>
            <a:xfrm>
              <a:off x="1331757" y="3646087"/>
              <a:ext cx="0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5" name="Skupina 164"/>
            <p:cNvGrpSpPr/>
            <p:nvPr/>
          </p:nvGrpSpPr>
          <p:grpSpPr>
            <a:xfrm>
              <a:off x="1203672" y="3497956"/>
              <a:ext cx="255935" cy="292147"/>
              <a:chOff x="4460081" y="3268293"/>
              <a:chExt cx="255935" cy="292147"/>
            </a:xfrm>
          </p:grpSpPr>
          <p:cxnSp>
            <p:nvCxnSpPr>
              <p:cNvPr id="166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8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sp>
        <p:nvSpPr>
          <p:cNvPr id="169" name="TextovéPole 168"/>
          <p:cNvSpPr txBox="1"/>
          <p:nvPr/>
        </p:nvSpPr>
        <p:spPr>
          <a:xfrm rot="19527921">
            <a:off x="1929359" y="2486751"/>
            <a:ext cx="968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/>
              <a:t>reaching</a:t>
            </a:r>
            <a:endParaRPr lang="en-US" sz="1400" dirty="0"/>
          </a:p>
        </p:txBody>
      </p:sp>
      <p:sp>
        <p:nvSpPr>
          <p:cNvPr id="170" name="TextovéPole 169"/>
          <p:cNvSpPr txBox="1"/>
          <p:nvPr/>
        </p:nvSpPr>
        <p:spPr>
          <a:xfrm rot="19527921">
            <a:off x="2276703" y="2941469"/>
            <a:ext cx="909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/>
              <a:t>fulfilling</a:t>
            </a:r>
            <a:endParaRPr lang="en-US" sz="1400" dirty="0"/>
          </a:p>
        </p:txBody>
      </p:sp>
      <p:grpSp>
        <p:nvGrpSpPr>
          <p:cNvPr id="173" name="Skupina 172"/>
          <p:cNvGrpSpPr/>
          <p:nvPr/>
        </p:nvGrpSpPr>
        <p:grpSpPr>
          <a:xfrm flipH="1">
            <a:off x="5980836" y="2438328"/>
            <a:ext cx="1207676" cy="762495"/>
            <a:chOff x="6464102" y="2156796"/>
            <a:chExt cx="1207676" cy="762495"/>
          </a:xfrm>
        </p:grpSpPr>
        <p:sp>
          <p:nvSpPr>
            <p:cNvPr id="171" name="TextovéPole 170"/>
            <p:cNvSpPr txBox="1"/>
            <p:nvPr/>
          </p:nvSpPr>
          <p:spPr>
            <a:xfrm rot="19527921">
              <a:off x="6464102" y="2156796"/>
              <a:ext cx="9685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err="1"/>
                <a:t>reaching</a:t>
              </a:r>
              <a:endParaRPr lang="cs-CZ" sz="1400" dirty="0"/>
            </a:p>
          </p:txBody>
        </p:sp>
        <p:sp>
          <p:nvSpPr>
            <p:cNvPr id="172" name="TextovéPole 171"/>
            <p:cNvSpPr txBox="1"/>
            <p:nvPr/>
          </p:nvSpPr>
          <p:spPr>
            <a:xfrm rot="19527921">
              <a:off x="6860337" y="2611514"/>
              <a:ext cx="8114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err="1"/>
                <a:t>fulfilling</a:t>
              </a:r>
              <a:endParaRPr lang="cs-CZ" sz="1400" dirty="0"/>
            </a:p>
          </p:txBody>
        </p:sp>
      </p:grpSp>
      <p:cxnSp>
        <p:nvCxnSpPr>
          <p:cNvPr id="175" name="Straight Connector 23"/>
          <p:cNvCxnSpPr>
            <a:endCxn id="195" idx="0"/>
          </p:cNvCxnSpPr>
          <p:nvPr/>
        </p:nvCxnSpPr>
        <p:spPr>
          <a:xfrm flipH="1">
            <a:off x="5708799" y="4830176"/>
            <a:ext cx="1562721" cy="10583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6" name="Skupina 175"/>
          <p:cNvGrpSpPr/>
          <p:nvPr/>
        </p:nvGrpSpPr>
        <p:grpSpPr>
          <a:xfrm rot="5400000" flipH="1">
            <a:off x="5434758" y="5742563"/>
            <a:ext cx="255935" cy="292147"/>
            <a:chOff x="4460081" y="3268293"/>
            <a:chExt cx="255935" cy="292147"/>
          </a:xfrm>
        </p:grpSpPr>
        <p:cxnSp>
          <p:nvCxnSpPr>
            <p:cNvPr id="193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77" name="Straight Connector 32"/>
          <p:cNvCxnSpPr/>
          <p:nvPr/>
        </p:nvCxnSpPr>
        <p:spPr>
          <a:xfrm flipH="1" flipV="1">
            <a:off x="7169068" y="4618275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32"/>
          <p:cNvCxnSpPr/>
          <p:nvPr/>
        </p:nvCxnSpPr>
        <p:spPr>
          <a:xfrm flipV="1">
            <a:off x="7270026" y="4536273"/>
            <a:ext cx="1494" cy="28679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32"/>
          <p:cNvCxnSpPr>
            <a:stCxn id="195" idx="4"/>
          </p:cNvCxnSpPr>
          <p:nvPr/>
        </p:nvCxnSpPr>
        <p:spPr>
          <a:xfrm flipH="1" flipV="1">
            <a:off x="5416652" y="5888519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TextovéPole 202"/>
          <p:cNvSpPr txBox="1"/>
          <p:nvPr/>
        </p:nvSpPr>
        <p:spPr>
          <a:xfrm rot="19527921">
            <a:off x="5862101" y="5126021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/>
              <a:t>focusing</a:t>
            </a:r>
            <a:endParaRPr lang="en-US" sz="1400" dirty="0"/>
          </a:p>
        </p:txBody>
      </p:sp>
      <p:cxnSp>
        <p:nvCxnSpPr>
          <p:cNvPr id="205" name="Straight Connector 23"/>
          <p:cNvCxnSpPr>
            <a:endCxn id="209" idx="0"/>
          </p:cNvCxnSpPr>
          <p:nvPr/>
        </p:nvCxnSpPr>
        <p:spPr>
          <a:xfrm>
            <a:off x="1899002" y="4847560"/>
            <a:ext cx="1562721" cy="10583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6" name="Skupina 205"/>
          <p:cNvGrpSpPr/>
          <p:nvPr/>
        </p:nvGrpSpPr>
        <p:grpSpPr>
          <a:xfrm rot="16200000">
            <a:off x="3479829" y="5759947"/>
            <a:ext cx="255935" cy="292147"/>
            <a:chOff x="4460081" y="3268293"/>
            <a:chExt cx="255935" cy="292147"/>
          </a:xfrm>
        </p:grpSpPr>
        <p:cxnSp>
          <p:nvCxnSpPr>
            <p:cNvPr id="207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9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210" name="Straight Connector 32"/>
          <p:cNvCxnSpPr/>
          <p:nvPr/>
        </p:nvCxnSpPr>
        <p:spPr>
          <a:xfrm flipV="1">
            <a:off x="1799539" y="4635658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32"/>
          <p:cNvCxnSpPr/>
          <p:nvPr/>
        </p:nvCxnSpPr>
        <p:spPr>
          <a:xfrm flipH="1" flipV="1">
            <a:off x="1899003" y="4553656"/>
            <a:ext cx="1494" cy="28679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32"/>
          <p:cNvCxnSpPr>
            <a:stCxn id="209" idx="4"/>
          </p:cNvCxnSpPr>
          <p:nvPr/>
        </p:nvCxnSpPr>
        <p:spPr>
          <a:xfrm flipV="1">
            <a:off x="3609854" y="5905903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TextovéPole 220"/>
          <p:cNvSpPr txBox="1"/>
          <p:nvPr/>
        </p:nvSpPr>
        <p:spPr>
          <a:xfrm rot="2072079" flipH="1">
            <a:off x="2366338" y="5143404"/>
            <a:ext cx="9525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/>
              <a:t>covering</a:t>
            </a:r>
            <a:endParaRPr lang="en-US" sz="1400" dirty="0"/>
          </a:p>
        </p:txBody>
      </p:sp>
      <p:sp>
        <p:nvSpPr>
          <p:cNvPr id="184" name="Rectangle 24"/>
          <p:cNvSpPr/>
          <p:nvPr/>
        </p:nvSpPr>
        <p:spPr>
          <a:xfrm>
            <a:off x="905537" y="3783533"/>
            <a:ext cx="1656971" cy="77500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Action</a:t>
            </a:r>
            <a:endParaRPr lang="en-US" dirty="0"/>
          </a:p>
        </p:txBody>
      </p:sp>
      <p:sp>
        <p:nvSpPr>
          <p:cNvPr id="185" name="Rectangle 24"/>
          <p:cNvSpPr/>
          <p:nvPr/>
        </p:nvSpPr>
        <p:spPr>
          <a:xfrm>
            <a:off x="6632292" y="3783533"/>
            <a:ext cx="1656971" cy="77500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Flow</a:t>
            </a:r>
            <a:endParaRPr lang="en-US" dirty="0"/>
          </a:p>
        </p:txBody>
      </p:sp>
      <p:cxnSp>
        <p:nvCxnSpPr>
          <p:cNvPr id="186" name="Straight Connector 23"/>
          <p:cNvCxnSpPr/>
          <p:nvPr/>
        </p:nvCxnSpPr>
        <p:spPr>
          <a:xfrm rot="5400000" flipV="1">
            <a:off x="3167828" y="3556374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7" name="Skupina 186"/>
          <p:cNvGrpSpPr/>
          <p:nvPr/>
        </p:nvGrpSpPr>
        <p:grpSpPr>
          <a:xfrm rot="5400000">
            <a:off x="2592360" y="4010950"/>
            <a:ext cx="255935" cy="292147"/>
            <a:chOff x="4460081" y="3268293"/>
            <a:chExt cx="255935" cy="292147"/>
          </a:xfrm>
        </p:grpSpPr>
        <p:cxnSp>
          <p:nvCxnSpPr>
            <p:cNvPr id="18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91" name="TextovéPole 190"/>
          <p:cNvSpPr txBox="1"/>
          <p:nvPr/>
        </p:nvSpPr>
        <p:spPr>
          <a:xfrm>
            <a:off x="2716599" y="4065953"/>
            <a:ext cx="1019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/>
              <a:t>organizer</a:t>
            </a:r>
            <a:endParaRPr lang="en-US" sz="1400" dirty="0"/>
          </a:p>
        </p:txBody>
      </p:sp>
      <p:cxnSp>
        <p:nvCxnSpPr>
          <p:cNvPr id="199" name="Straight Connector 23"/>
          <p:cNvCxnSpPr/>
          <p:nvPr/>
        </p:nvCxnSpPr>
        <p:spPr>
          <a:xfrm rot="5400000" flipV="1">
            <a:off x="3155128" y="3819006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0" name="Skupina 199"/>
          <p:cNvGrpSpPr/>
          <p:nvPr/>
        </p:nvGrpSpPr>
        <p:grpSpPr>
          <a:xfrm rot="5400000">
            <a:off x="2592360" y="4273582"/>
            <a:ext cx="255935" cy="292147"/>
            <a:chOff x="4460081" y="3268293"/>
            <a:chExt cx="255935" cy="292147"/>
          </a:xfrm>
        </p:grpSpPr>
        <p:cxnSp>
          <p:nvCxnSpPr>
            <p:cNvPr id="224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6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27" name="Skupina 226"/>
          <p:cNvGrpSpPr/>
          <p:nvPr/>
        </p:nvGrpSpPr>
        <p:grpSpPr>
          <a:xfrm rot="5400000" flipV="1">
            <a:off x="3494556" y="4273582"/>
            <a:ext cx="255935" cy="292147"/>
            <a:chOff x="4460081" y="3268293"/>
            <a:chExt cx="255935" cy="292147"/>
          </a:xfrm>
        </p:grpSpPr>
        <p:cxnSp>
          <p:nvCxnSpPr>
            <p:cNvPr id="22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31" name="TextovéPole 230"/>
          <p:cNvSpPr txBox="1"/>
          <p:nvPr/>
        </p:nvSpPr>
        <p:spPr>
          <a:xfrm>
            <a:off x="2722056" y="4391967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/>
              <a:t>member</a:t>
            </a:r>
            <a:endParaRPr lang="en-US" sz="1400" dirty="0"/>
          </a:p>
        </p:txBody>
      </p:sp>
      <p:cxnSp>
        <p:nvCxnSpPr>
          <p:cNvPr id="232" name="Straight Connector 32"/>
          <p:cNvCxnSpPr/>
          <p:nvPr/>
        </p:nvCxnSpPr>
        <p:spPr>
          <a:xfrm rot="5400000">
            <a:off x="3574423" y="4162095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"/>
          <p:cNvCxnSpPr/>
          <p:nvPr/>
        </p:nvCxnSpPr>
        <p:spPr>
          <a:xfrm rot="16200000" flipH="1" flipV="1">
            <a:off x="6021364" y="3554911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4" name="Skupina 233"/>
          <p:cNvGrpSpPr/>
          <p:nvPr/>
        </p:nvGrpSpPr>
        <p:grpSpPr>
          <a:xfrm rot="16200000" flipH="1">
            <a:off x="6340897" y="4009487"/>
            <a:ext cx="255935" cy="292147"/>
            <a:chOff x="4460081" y="3268293"/>
            <a:chExt cx="255935" cy="292147"/>
          </a:xfrm>
        </p:grpSpPr>
        <p:cxnSp>
          <p:nvCxnSpPr>
            <p:cNvPr id="235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7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38" name="TextovéPole 237"/>
          <p:cNvSpPr txBox="1"/>
          <p:nvPr/>
        </p:nvSpPr>
        <p:spPr>
          <a:xfrm flipH="1">
            <a:off x="5480234" y="4057327"/>
            <a:ext cx="1019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/>
              <a:t>organizer</a:t>
            </a:r>
            <a:endParaRPr lang="en-US" sz="1400" dirty="0"/>
          </a:p>
        </p:txBody>
      </p:sp>
      <p:cxnSp>
        <p:nvCxnSpPr>
          <p:cNvPr id="239" name="Straight Connector 23"/>
          <p:cNvCxnSpPr/>
          <p:nvPr/>
        </p:nvCxnSpPr>
        <p:spPr>
          <a:xfrm rot="16200000" flipH="1" flipV="1">
            <a:off x="6034064" y="3817543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0" name="Skupina 239"/>
          <p:cNvGrpSpPr/>
          <p:nvPr/>
        </p:nvGrpSpPr>
        <p:grpSpPr>
          <a:xfrm rot="16200000" flipH="1">
            <a:off x="6340897" y="4272119"/>
            <a:ext cx="255935" cy="292147"/>
            <a:chOff x="4460081" y="3268293"/>
            <a:chExt cx="255935" cy="292147"/>
          </a:xfrm>
        </p:grpSpPr>
        <p:cxnSp>
          <p:nvCxnSpPr>
            <p:cNvPr id="241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3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44" name="Skupina 243"/>
          <p:cNvGrpSpPr/>
          <p:nvPr/>
        </p:nvGrpSpPr>
        <p:grpSpPr>
          <a:xfrm rot="16200000" flipH="1" flipV="1">
            <a:off x="5438701" y="4272119"/>
            <a:ext cx="255935" cy="292147"/>
            <a:chOff x="4460081" y="3268293"/>
            <a:chExt cx="255935" cy="292147"/>
          </a:xfrm>
        </p:grpSpPr>
        <p:cxnSp>
          <p:nvCxnSpPr>
            <p:cNvPr id="245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7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48" name="TextovéPole 247"/>
          <p:cNvSpPr txBox="1"/>
          <p:nvPr/>
        </p:nvSpPr>
        <p:spPr>
          <a:xfrm flipH="1">
            <a:off x="5535471" y="4390504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/>
              <a:t>member</a:t>
            </a:r>
            <a:endParaRPr lang="en-US" sz="1400" dirty="0"/>
          </a:p>
        </p:txBody>
      </p:sp>
      <p:sp>
        <p:nvSpPr>
          <p:cNvPr id="249" name="Rectangle 8"/>
          <p:cNvSpPr/>
          <p:nvPr/>
        </p:nvSpPr>
        <p:spPr>
          <a:xfrm>
            <a:off x="3759681" y="1843456"/>
            <a:ext cx="1656971" cy="7201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Goal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0" name="Rectangle 22"/>
          <p:cNvSpPr/>
          <p:nvPr/>
        </p:nvSpPr>
        <p:spPr>
          <a:xfrm>
            <a:off x="3759681" y="5748596"/>
            <a:ext cx="1656971" cy="7157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Activity</a:t>
            </a:r>
            <a:endParaRPr lang="en-US" dirty="0"/>
          </a:p>
        </p:txBody>
      </p:sp>
      <p:sp>
        <p:nvSpPr>
          <p:cNvPr id="251" name="Rectangle 24"/>
          <p:cNvSpPr/>
          <p:nvPr/>
        </p:nvSpPr>
        <p:spPr>
          <a:xfrm>
            <a:off x="3759681" y="3783533"/>
            <a:ext cx="1656971" cy="76267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Agent</a:t>
            </a:r>
            <a:endParaRPr lang="en-US" dirty="0"/>
          </a:p>
        </p:txBody>
      </p:sp>
      <p:cxnSp>
        <p:nvCxnSpPr>
          <p:cNvPr id="252" name="Straight Connector 23"/>
          <p:cNvCxnSpPr/>
          <p:nvPr/>
        </p:nvCxnSpPr>
        <p:spPr>
          <a:xfrm flipV="1">
            <a:off x="4772094" y="2581998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3" name="Skupina 252"/>
          <p:cNvGrpSpPr/>
          <p:nvPr/>
        </p:nvGrpSpPr>
        <p:grpSpPr>
          <a:xfrm>
            <a:off x="4644008" y="3484193"/>
            <a:ext cx="255935" cy="292147"/>
            <a:chOff x="4460081" y="3268293"/>
            <a:chExt cx="255935" cy="292147"/>
          </a:xfrm>
        </p:grpSpPr>
        <p:cxnSp>
          <p:nvCxnSpPr>
            <p:cNvPr id="254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57" name="Skupina 256"/>
          <p:cNvGrpSpPr/>
          <p:nvPr/>
        </p:nvGrpSpPr>
        <p:grpSpPr>
          <a:xfrm flipV="1">
            <a:off x="4644008" y="2581997"/>
            <a:ext cx="255935" cy="292147"/>
            <a:chOff x="4460081" y="3268293"/>
            <a:chExt cx="255935" cy="292147"/>
          </a:xfrm>
        </p:grpSpPr>
        <p:cxnSp>
          <p:nvCxnSpPr>
            <p:cNvPr id="25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61" name="TextovéPole 260"/>
          <p:cNvSpPr txBox="1"/>
          <p:nvPr/>
        </p:nvSpPr>
        <p:spPr>
          <a:xfrm rot="16200000">
            <a:off x="4139283" y="3046934"/>
            <a:ext cx="8851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follower</a:t>
            </a:r>
            <a:endParaRPr lang="en-US" sz="1400" dirty="0"/>
          </a:p>
        </p:txBody>
      </p:sp>
      <p:cxnSp>
        <p:nvCxnSpPr>
          <p:cNvPr id="262" name="Straight Connector 23"/>
          <p:cNvCxnSpPr/>
          <p:nvPr/>
        </p:nvCxnSpPr>
        <p:spPr>
          <a:xfrm flipV="1">
            <a:off x="4372143" y="2564905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3" name="Skupina 262"/>
          <p:cNvGrpSpPr/>
          <p:nvPr/>
        </p:nvGrpSpPr>
        <p:grpSpPr>
          <a:xfrm flipV="1">
            <a:off x="4244057" y="2564904"/>
            <a:ext cx="255935" cy="292147"/>
            <a:chOff x="4460081" y="3268293"/>
            <a:chExt cx="255935" cy="292147"/>
          </a:xfrm>
        </p:grpSpPr>
        <p:cxnSp>
          <p:nvCxnSpPr>
            <p:cNvPr id="264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6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267" name="Straight Connector 32"/>
          <p:cNvCxnSpPr/>
          <p:nvPr/>
        </p:nvCxnSpPr>
        <p:spPr>
          <a:xfrm>
            <a:off x="4272676" y="367893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8" name="TextovéPole 267"/>
          <p:cNvSpPr txBox="1"/>
          <p:nvPr/>
        </p:nvSpPr>
        <p:spPr>
          <a:xfrm rot="16200000">
            <a:off x="3563258" y="3046935"/>
            <a:ext cx="1133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establisher</a:t>
            </a:r>
            <a:endParaRPr lang="en-US" sz="1400" dirty="0"/>
          </a:p>
        </p:txBody>
      </p:sp>
      <p:sp>
        <p:nvSpPr>
          <p:cNvPr id="269" name="Oval 39"/>
          <p:cNvSpPr/>
          <p:nvPr/>
        </p:nvSpPr>
        <p:spPr>
          <a:xfrm rot="10800000">
            <a:off x="4298075" y="3467031"/>
            <a:ext cx="148131" cy="148131"/>
          </a:xfrm>
          <a:prstGeom prst="ellipse">
            <a:avLst/>
          </a:prstGeom>
          <a:ln w="127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70" name="Straight Connector 23"/>
          <p:cNvCxnSpPr/>
          <p:nvPr/>
        </p:nvCxnSpPr>
        <p:spPr>
          <a:xfrm flipV="1">
            <a:off x="3980255" y="4551544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1" name="Skupina 270"/>
          <p:cNvGrpSpPr/>
          <p:nvPr/>
        </p:nvGrpSpPr>
        <p:grpSpPr>
          <a:xfrm>
            <a:off x="3852169" y="5453739"/>
            <a:ext cx="255935" cy="292147"/>
            <a:chOff x="4460081" y="3268293"/>
            <a:chExt cx="255935" cy="292147"/>
          </a:xfrm>
        </p:grpSpPr>
        <p:cxnSp>
          <p:nvCxnSpPr>
            <p:cNvPr id="272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4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75" name="Skupina 274"/>
          <p:cNvGrpSpPr/>
          <p:nvPr/>
        </p:nvGrpSpPr>
        <p:grpSpPr>
          <a:xfrm flipV="1">
            <a:off x="3852169" y="4551543"/>
            <a:ext cx="255935" cy="292147"/>
            <a:chOff x="4460081" y="3268293"/>
            <a:chExt cx="255935" cy="292147"/>
          </a:xfrm>
        </p:grpSpPr>
        <p:cxnSp>
          <p:nvCxnSpPr>
            <p:cNvPr id="276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8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79" name="TextovéPole 278"/>
          <p:cNvSpPr txBox="1"/>
          <p:nvPr/>
        </p:nvSpPr>
        <p:spPr>
          <a:xfrm rot="16200000">
            <a:off x="3335173" y="5016480"/>
            <a:ext cx="909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superior</a:t>
            </a:r>
            <a:endParaRPr lang="en-US" sz="1400" dirty="0"/>
          </a:p>
        </p:txBody>
      </p:sp>
      <p:cxnSp>
        <p:nvCxnSpPr>
          <p:cNvPr id="280" name="Straight Connector 23"/>
          <p:cNvCxnSpPr/>
          <p:nvPr/>
        </p:nvCxnSpPr>
        <p:spPr>
          <a:xfrm flipV="1">
            <a:off x="4340295" y="4545837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1" name="Skupina 280"/>
          <p:cNvGrpSpPr/>
          <p:nvPr/>
        </p:nvGrpSpPr>
        <p:grpSpPr>
          <a:xfrm>
            <a:off x="4212209" y="5448032"/>
            <a:ext cx="255935" cy="292147"/>
            <a:chOff x="4460081" y="3268293"/>
            <a:chExt cx="255935" cy="292147"/>
          </a:xfrm>
        </p:grpSpPr>
        <p:cxnSp>
          <p:nvCxnSpPr>
            <p:cNvPr id="282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4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85" name="TextovéPole 284"/>
          <p:cNvSpPr txBox="1"/>
          <p:nvPr/>
        </p:nvSpPr>
        <p:spPr>
          <a:xfrm rot="16200000">
            <a:off x="3770554" y="5010773"/>
            <a:ext cx="7585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author</a:t>
            </a:r>
            <a:endParaRPr lang="en-US" sz="1400" dirty="0"/>
          </a:p>
        </p:txBody>
      </p:sp>
      <p:cxnSp>
        <p:nvCxnSpPr>
          <p:cNvPr id="286" name="Straight Connector 23"/>
          <p:cNvCxnSpPr/>
          <p:nvPr/>
        </p:nvCxnSpPr>
        <p:spPr>
          <a:xfrm flipV="1">
            <a:off x="4776732" y="4558537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7" name="Skupina 286"/>
          <p:cNvGrpSpPr/>
          <p:nvPr/>
        </p:nvGrpSpPr>
        <p:grpSpPr>
          <a:xfrm>
            <a:off x="4648646" y="5448032"/>
            <a:ext cx="255935" cy="292147"/>
            <a:chOff x="4460081" y="3268293"/>
            <a:chExt cx="255935" cy="292147"/>
          </a:xfrm>
        </p:grpSpPr>
        <p:cxnSp>
          <p:nvCxnSpPr>
            <p:cNvPr id="28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91" name="Skupina 290"/>
          <p:cNvGrpSpPr/>
          <p:nvPr/>
        </p:nvGrpSpPr>
        <p:grpSpPr>
          <a:xfrm flipV="1">
            <a:off x="4648646" y="4545836"/>
            <a:ext cx="255935" cy="292147"/>
            <a:chOff x="4460081" y="3268293"/>
            <a:chExt cx="255935" cy="292147"/>
          </a:xfrm>
        </p:grpSpPr>
        <p:cxnSp>
          <p:nvCxnSpPr>
            <p:cNvPr id="292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4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95" name="TextovéPole 294"/>
          <p:cNvSpPr txBox="1"/>
          <p:nvPr/>
        </p:nvSpPr>
        <p:spPr>
          <a:xfrm rot="16200000">
            <a:off x="3931987" y="5010773"/>
            <a:ext cx="12602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collaborator</a:t>
            </a:r>
            <a:endParaRPr lang="en-US" sz="1400" dirty="0"/>
          </a:p>
        </p:txBody>
      </p:sp>
      <p:cxnSp>
        <p:nvCxnSpPr>
          <p:cNvPr id="296" name="Straight Connector 23"/>
          <p:cNvCxnSpPr/>
          <p:nvPr/>
        </p:nvCxnSpPr>
        <p:spPr>
          <a:xfrm flipV="1">
            <a:off x="5164231" y="4540261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7" name="Skupina 296"/>
          <p:cNvGrpSpPr/>
          <p:nvPr/>
        </p:nvGrpSpPr>
        <p:grpSpPr>
          <a:xfrm>
            <a:off x="5036145" y="5456540"/>
            <a:ext cx="255935" cy="292147"/>
            <a:chOff x="4460081" y="3268293"/>
            <a:chExt cx="255935" cy="292147"/>
          </a:xfrm>
        </p:grpSpPr>
        <p:cxnSp>
          <p:nvCxnSpPr>
            <p:cNvPr id="29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01" name="Skupina 300"/>
          <p:cNvGrpSpPr/>
          <p:nvPr/>
        </p:nvGrpSpPr>
        <p:grpSpPr>
          <a:xfrm flipV="1">
            <a:off x="5036145" y="4540260"/>
            <a:ext cx="255935" cy="292147"/>
            <a:chOff x="4460081" y="3268293"/>
            <a:chExt cx="255935" cy="292147"/>
          </a:xfrm>
        </p:grpSpPr>
        <p:cxnSp>
          <p:nvCxnSpPr>
            <p:cNvPr id="302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4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305" name="TextovéPole 304"/>
          <p:cNvSpPr txBox="1"/>
          <p:nvPr/>
        </p:nvSpPr>
        <p:spPr>
          <a:xfrm rot="16200000">
            <a:off x="4576057" y="5005197"/>
            <a:ext cx="7954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learner</a:t>
            </a:r>
            <a:endParaRPr lang="en-US" sz="1400" dirty="0"/>
          </a:p>
        </p:txBody>
      </p:sp>
      <p:cxnSp>
        <p:nvCxnSpPr>
          <p:cNvPr id="306" name="Straight Connector 32"/>
          <p:cNvCxnSpPr/>
          <p:nvPr/>
        </p:nvCxnSpPr>
        <p:spPr>
          <a:xfrm>
            <a:off x="4244290" y="463905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2"/>
          <p:cNvCxnSpPr/>
          <p:nvPr/>
        </p:nvCxnSpPr>
        <p:spPr>
          <a:xfrm rot="5400000">
            <a:off x="5407146" y="415682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3979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3" name="Straight Connector 23"/>
          <p:cNvCxnSpPr>
            <a:stCxn id="130" idx="4"/>
            <a:endCxn id="127" idx="0"/>
          </p:cNvCxnSpPr>
          <p:nvPr/>
        </p:nvCxnSpPr>
        <p:spPr>
          <a:xfrm flipV="1">
            <a:off x="1901028" y="2443987"/>
            <a:ext cx="1562721" cy="10456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4" name="Skupina 123"/>
          <p:cNvGrpSpPr/>
          <p:nvPr/>
        </p:nvGrpSpPr>
        <p:grpSpPr>
          <a:xfrm rot="5400000" flipV="1">
            <a:off x="3481855" y="2297796"/>
            <a:ext cx="255935" cy="292147"/>
            <a:chOff x="4460081" y="3268293"/>
            <a:chExt cx="255935" cy="292147"/>
          </a:xfrm>
        </p:grpSpPr>
        <p:cxnSp>
          <p:nvCxnSpPr>
            <p:cNvPr id="125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28" name="Straight Connector 32"/>
          <p:cNvCxnSpPr/>
          <p:nvPr/>
        </p:nvCxnSpPr>
        <p:spPr>
          <a:xfrm>
            <a:off x="1801564" y="3701531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Oval 39"/>
          <p:cNvSpPr/>
          <p:nvPr/>
        </p:nvSpPr>
        <p:spPr>
          <a:xfrm rot="10800000">
            <a:off x="1826963" y="3489630"/>
            <a:ext cx="148131" cy="148131"/>
          </a:xfrm>
          <a:prstGeom prst="ellipse">
            <a:avLst/>
          </a:prstGeom>
          <a:ln w="127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2" name="Straight Connector 32"/>
          <p:cNvCxnSpPr>
            <a:stCxn id="130" idx="0"/>
          </p:cNvCxnSpPr>
          <p:nvPr/>
        </p:nvCxnSpPr>
        <p:spPr>
          <a:xfrm>
            <a:off x="1901028" y="3637761"/>
            <a:ext cx="0" cy="14577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32"/>
          <p:cNvCxnSpPr>
            <a:stCxn id="127" idx="4"/>
          </p:cNvCxnSpPr>
          <p:nvPr/>
        </p:nvCxnSpPr>
        <p:spPr>
          <a:xfrm>
            <a:off x="3611880" y="2443987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23"/>
          <p:cNvCxnSpPr>
            <a:stCxn id="147" idx="0"/>
            <a:endCxn id="139" idx="0"/>
          </p:cNvCxnSpPr>
          <p:nvPr/>
        </p:nvCxnSpPr>
        <p:spPr>
          <a:xfrm flipV="1">
            <a:off x="1492319" y="2185209"/>
            <a:ext cx="1970597" cy="130804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6" name="Skupina 135"/>
          <p:cNvGrpSpPr/>
          <p:nvPr/>
        </p:nvGrpSpPr>
        <p:grpSpPr>
          <a:xfrm rot="5400000" flipV="1">
            <a:off x="3481022" y="2039018"/>
            <a:ext cx="255935" cy="292147"/>
            <a:chOff x="4460081" y="3268293"/>
            <a:chExt cx="255935" cy="292147"/>
          </a:xfrm>
        </p:grpSpPr>
        <p:cxnSp>
          <p:nvCxnSpPr>
            <p:cNvPr id="137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43" name="Straight Connector 32"/>
          <p:cNvCxnSpPr>
            <a:stCxn id="139" idx="4"/>
          </p:cNvCxnSpPr>
          <p:nvPr/>
        </p:nvCxnSpPr>
        <p:spPr>
          <a:xfrm>
            <a:off x="3611047" y="2185209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Skupina 42"/>
          <p:cNvGrpSpPr/>
          <p:nvPr/>
        </p:nvGrpSpPr>
        <p:grpSpPr>
          <a:xfrm>
            <a:off x="1364234" y="3493253"/>
            <a:ext cx="255935" cy="292147"/>
            <a:chOff x="1203672" y="3497956"/>
            <a:chExt cx="255935" cy="292147"/>
          </a:xfrm>
        </p:grpSpPr>
        <p:cxnSp>
          <p:nvCxnSpPr>
            <p:cNvPr id="142" name="Straight Connector 32"/>
            <p:cNvCxnSpPr>
              <a:stCxn id="147" idx="4"/>
            </p:cNvCxnSpPr>
            <p:nvPr/>
          </p:nvCxnSpPr>
          <p:spPr>
            <a:xfrm>
              <a:off x="1331757" y="3646087"/>
              <a:ext cx="0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4" name="Skupina 143"/>
            <p:cNvGrpSpPr/>
            <p:nvPr/>
          </p:nvGrpSpPr>
          <p:grpSpPr>
            <a:xfrm>
              <a:off x="1203672" y="3497956"/>
              <a:ext cx="255935" cy="292147"/>
              <a:chOff x="4460081" y="3268293"/>
              <a:chExt cx="255935" cy="292147"/>
            </a:xfrm>
          </p:grpSpPr>
          <p:cxnSp>
            <p:nvCxnSpPr>
              <p:cNvPr id="145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7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cxnSp>
        <p:nvCxnSpPr>
          <p:cNvPr id="148" name="Straight Connector 23"/>
          <p:cNvCxnSpPr>
            <a:stCxn id="154" idx="4"/>
            <a:endCxn id="152" idx="0"/>
          </p:cNvCxnSpPr>
          <p:nvPr/>
        </p:nvCxnSpPr>
        <p:spPr>
          <a:xfrm flipH="1" flipV="1">
            <a:off x="5728243" y="2435011"/>
            <a:ext cx="1562721" cy="10456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9" name="Skupina 148"/>
          <p:cNvGrpSpPr/>
          <p:nvPr/>
        </p:nvGrpSpPr>
        <p:grpSpPr>
          <a:xfrm rot="16200000" flipH="1" flipV="1">
            <a:off x="5454202" y="2288820"/>
            <a:ext cx="255935" cy="292147"/>
            <a:chOff x="4460081" y="3268293"/>
            <a:chExt cx="255935" cy="292147"/>
          </a:xfrm>
        </p:grpSpPr>
        <p:cxnSp>
          <p:nvCxnSpPr>
            <p:cNvPr id="150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53" name="Straight Connector 32"/>
          <p:cNvCxnSpPr/>
          <p:nvPr/>
        </p:nvCxnSpPr>
        <p:spPr>
          <a:xfrm flipH="1">
            <a:off x="7188512" y="3692555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Oval 39"/>
          <p:cNvSpPr/>
          <p:nvPr/>
        </p:nvSpPr>
        <p:spPr>
          <a:xfrm rot="10800000" flipH="1">
            <a:off x="7216898" y="3480654"/>
            <a:ext cx="148131" cy="148131"/>
          </a:xfrm>
          <a:prstGeom prst="ellipse">
            <a:avLst/>
          </a:prstGeom>
          <a:ln w="127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5" name="Straight Connector 32"/>
          <p:cNvCxnSpPr>
            <a:stCxn id="154" idx="0"/>
          </p:cNvCxnSpPr>
          <p:nvPr/>
        </p:nvCxnSpPr>
        <p:spPr>
          <a:xfrm flipH="1">
            <a:off x="7290964" y="3628785"/>
            <a:ext cx="0" cy="14577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32"/>
          <p:cNvCxnSpPr>
            <a:stCxn id="152" idx="4"/>
          </p:cNvCxnSpPr>
          <p:nvPr/>
        </p:nvCxnSpPr>
        <p:spPr>
          <a:xfrm flipH="1">
            <a:off x="5436096" y="2435011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23"/>
          <p:cNvCxnSpPr>
            <a:stCxn id="168" idx="0"/>
            <a:endCxn id="161" idx="0"/>
          </p:cNvCxnSpPr>
          <p:nvPr/>
        </p:nvCxnSpPr>
        <p:spPr>
          <a:xfrm flipH="1" flipV="1">
            <a:off x="5729076" y="2176233"/>
            <a:ext cx="1970597" cy="130804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8" name="Skupina 157"/>
          <p:cNvGrpSpPr/>
          <p:nvPr/>
        </p:nvGrpSpPr>
        <p:grpSpPr>
          <a:xfrm rot="16200000" flipH="1" flipV="1">
            <a:off x="5455035" y="2030042"/>
            <a:ext cx="255935" cy="292147"/>
            <a:chOff x="4460081" y="3268293"/>
            <a:chExt cx="255935" cy="292147"/>
          </a:xfrm>
        </p:grpSpPr>
        <p:cxnSp>
          <p:nvCxnSpPr>
            <p:cNvPr id="159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62" name="Straight Connector 32"/>
          <p:cNvCxnSpPr>
            <a:stCxn id="161" idx="4"/>
          </p:cNvCxnSpPr>
          <p:nvPr/>
        </p:nvCxnSpPr>
        <p:spPr>
          <a:xfrm flipH="1">
            <a:off x="5436929" y="2176233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3" name="Skupina 162"/>
          <p:cNvGrpSpPr/>
          <p:nvPr/>
        </p:nvGrpSpPr>
        <p:grpSpPr>
          <a:xfrm flipH="1">
            <a:off x="7571823" y="3484277"/>
            <a:ext cx="255935" cy="292147"/>
            <a:chOff x="1203672" y="3497956"/>
            <a:chExt cx="255935" cy="292147"/>
          </a:xfrm>
        </p:grpSpPr>
        <p:cxnSp>
          <p:nvCxnSpPr>
            <p:cNvPr id="164" name="Straight Connector 32"/>
            <p:cNvCxnSpPr>
              <a:stCxn id="168" idx="4"/>
            </p:cNvCxnSpPr>
            <p:nvPr/>
          </p:nvCxnSpPr>
          <p:spPr>
            <a:xfrm>
              <a:off x="1331757" y="3646087"/>
              <a:ext cx="0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5" name="Skupina 164"/>
            <p:cNvGrpSpPr/>
            <p:nvPr/>
          </p:nvGrpSpPr>
          <p:grpSpPr>
            <a:xfrm>
              <a:off x="1203672" y="3497956"/>
              <a:ext cx="255935" cy="292147"/>
              <a:chOff x="4460081" y="3268293"/>
              <a:chExt cx="255935" cy="292147"/>
            </a:xfrm>
          </p:grpSpPr>
          <p:cxnSp>
            <p:nvCxnSpPr>
              <p:cNvPr id="166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8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sp>
        <p:nvSpPr>
          <p:cNvPr id="169" name="TextovéPole 168"/>
          <p:cNvSpPr txBox="1"/>
          <p:nvPr/>
        </p:nvSpPr>
        <p:spPr>
          <a:xfrm rot="19527921">
            <a:off x="1929359" y="2486751"/>
            <a:ext cx="968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/>
              <a:t>reaching</a:t>
            </a:r>
            <a:endParaRPr lang="en-US" sz="1400" dirty="0"/>
          </a:p>
        </p:txBody>
      </p:sp>
      <p:sp>
        <p:nvSpPr>
          <p:cNvPr id="170" name="TextovéPole 169"/>
          <p:cNvSpPr txBox="1"/>
          <p:nvPr/>
        </p:nvSpPr>
        <p:spPr>
          <a:xfrm rot="19527921">
            <a:off x="2276703" y="2941469"/>
            <a:ext cx="909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/>
              <a:t>fulfilling</a:t>
            </a:r>
            <a:endParaRPr lang="en-US" sz="1400" dirty="0"/>
          </a:p>
        </p:txBody>
      </p:sp>
      <p:grpSp>
        <p:nvGrpSpPr>
          <p:cNvPr id="173" name="Skupina 172"/>
          <p:cNvGrpSpPr/>
          <p:nvPr/>
        </p:nvGrpSpPr>
        <p:grpSpPr>
          <a:xfrm flipH="1">
            <a:off x="5980836" y="2438328"/>
            <a:ext cx="1207676" cy="762495"/>
            <a:chOff x="6464102" y="2156796"/>
            <a:chExt cx="1207676" cy="762495"/>
          </a:xfrm>
        </p:grpSpPr>
        <p:sp>
          <p:nvSpPr>
            <p:cNvPr id="171" name="TextovéPole 170"/>
            <p:cNvSpPr txBox="1"/>
            <p:nvPr/>
          </p:nvSpPr>
          <p:spPr>
            <a:xfrm rot="19527921">
              <a:off x="6464102" y="2156796"/>
              <a:ext cx="9685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err="1"/>
                <a:t>reaching</a:t>
              </a:r>
              <a:endParaRPr lang="cs-CZ" sz="1400" dirty="0"/>
            </a:p>
          </p:txBody>
        </p:sp>
        <p:sp>
          <p:nvSpPr>
            <p:cNvPr id="172" name="TextovéPole 171"/>
            <p:cNvSpPr txBox="1"/>
            <p:nvPr/>
          </p:nvSpPr>
          <p:spPr>
            <a:xfrm rot="19527921">
              <a:off x="6860337" y="2611514"/>
              <a:ext cx="8114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err="1"/>
                <a:t>fulfilling</a:t>
              </a:r>
              <a:endParaRPr lang="cs-CZ" sz="1400" dirty="0"/>
            </a:p>
          </p:txBody>
        </p:sp>
      </p:grpSp>
      <p:cxnSp>
        <p:nvCxnSpPr>
          <p:cNvPr id="175" name="Straight Connector 23"/>
          <p:cNvCxnSpPr>
            <a:endCxn id="195" idx="0"/>
          </p:cNvCxnSpPr>
          <p:nvPr/>
        </p:nvCxnSpPr>
        <p:spPr>
          <a:xfrm flipH="1">
            <a:off x="5708799" y="4830176"/>
            <a:ext cx="1562721" cy="10583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6" name="Skupina 175"/>
          <p:cNvGrpSpPr/>
          <p:nvPr/>
        </p:nvGrpSpPr>
        <p:grpSpPr>
          <a:xfrm rot="5400000" flipH="1">
            <a:off x="5434758" y="5742563"/>
            <a:ext cx="255935" cy="292147"/>
            <a:chOff x="4460081" y="3268293"/>
            <a:chExt cx="255935" cy="292147"/>
          </a:xfrm>
        </p:grpSpPr>
        <p:cxnSp>
          <p:nvCxnSpPr>
            <p:cNvPr id="193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77" name="Straight Connector 32"/>
          <p:cNvCxnSpPr/>
          <p:nvPr/>
        </p:nvCxnSpPr>
        <p:spPr>
          <a:xfrm flipH="1" flipV="1">
            <a:off x="7169068" y="4618275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32"/>
          <p:cNvCxnSpPr/>
          <p:nvPr/>
        </p:nvCxnSpPr>
        <p:spPr>
          <a:xfrm flipV="1">
            <a:off x="7270026" y="4536273"/>
            <a:ext cx="1494" cy="28679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32"/>
          <p:cNvCxnSpPr>
            <a:stCxn id="195" idx="4"/>
          </p:cNvCxnSpPr>
          <p:nvPr/>
        </p:nvCxnSpPr>
        <p:spPr>
          <a:xfrm flipH="1" flipV="1">
            <a:off x="5416652" y="5888519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TextovéPole 202"/>
          <p:cNvSpPr txBox="1"/>
          <p:nvPr/>
        </p:nvSpPr>
        <p:spPr>
          <a:xfrm rot="19527921">
            <a:off x="5862101" y="5126021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/>
              <a:t>focusing</a:t>
            </a:r>
            <a:endParaRPr lang="en-US" sz="1400" dirty="0"/>
          </a:p>
        </p:txBody>
      </p:sp>
      <p:cxnSp>
        <p:nvCxnSpPr>
          <p:cNvPr id="205" name="Straight Connector 23"/>
          <p:cNvCxnSpPr>
            <a:endCxn id="209" idx="0"/>
          </p:cNvCxnSpPr>
          <p:nvPr/>
        </p:nvCxnSpPr>
        <p:spPr>
          <a:xfrm>
            <a:off x="1899002" y="4847560"/>
            <a:ext cx="1562721" cy="10583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6" name="Skupina 205"/>
          <p:cNvGrpSpPr/>
          <p:nvPr/>
        </p:nvGrpSpPr>
        <p:grpSpPr>
          <a:xfrm rot="16200000">
            <a:off x="3479829" y="5759947"/>
            <a:ext cx="255935" cy="292147"/>
            <a:chOff x="4460081" y="3268293"/>
            <a:chExt cx="255935" cy="292147"/>
          </a:xfrm>
        </p:grpSpPr>
        <p:cxnSp>
          <p:nvCxnSpPr>
            <p:cNvPr id="207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9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210" name="Straight Connector 32"/>
          <p:cNvCxnSpPr/>
          <p:nvPr/>
        </p:nvCxnSpPr>
        <p:spPr>
          <a:xfrm flipV="1">
            <a:off x="1799539" y="4635658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32"/>
          <p:cNvCxnSpPr/>
          <p:nvPr/>
        </p:nvCxnSpPr>
        <p:spPr>
          <a:xfrm flipH="1" flipV="1">
            <a:off x="1899003" y="4553656"/>
            <a:ext cx="1494" cy="28679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32"/>
          <p:cNvCxnSpPr>
            <a:stCxn id="209" idx="4"/>
          </p:cNvCxnSpPr>
          <p:nvPr/>
        </p:nvCxnSpPr>
        <p:spPr>
          <a:xfrm flipV="1">
            <a:off x="3609854" y="5905903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TextovéPole 220"/>
          <p:cNvSpPr txBox="1"/>
          <p:nvPr/>
        </p:nvSpPr>
        <p:spPr>
          <a:xfrm rot="2072079" flipH="1">
            <a:off x="2366338" y="5143404"/>
            <a:ext cx="9525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/>
              <a:t>covering</a:t>
            </a:r>
            <a:endParaRPr lang="en-US" sz="1400" dirty="0"/>
          </a:p>
        </p:txBody>
      </p:sp>
      <p:sp>
        <p:nvSpPr>
          <p:cNvPr id="184" name="Rectangle 24"/>
          <p:cNvSpPr/>
          <p:nvPr/>
        </p:nvSpPr>
        <p:spPr>
          <a:xfrm>
            <a:off x="905537" y="3783533"/>
            <a:ext cx="1656971" cy="77500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Action</a:t>
            </a:r>
            <a:endParaRPr lang="en-US" dirty="0"/>
          </a:p>
        </p:txBody>
      </p:sp>
      <p:sp>
        <p:nvSpPr>
          <p:cNvPr id="185" name="Rectangle 24"/>
          <p:cNvSpPr/>
          <p:nvPr/>
        </p:nvSpPr>
        <p:spPr>
          <a:xfrm>
            <a:off x="6632292" y="3783533"/>
            <a:ext cx="1656971" cy="77500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Flow</a:t>
            </a:r>
            <a:endParaRPr lang="en-US" dirty="0"/>
          </a:p>
        </p:txBody>
      </p:sp>
      <p:cxnSp>
        <p:nvCxnSpPr>
          <p:cNvPr id="186" name="Straight Connector 23"/>
          <p:cNvCxnSpPr/>
          <p:nvPr/>
        </p:nvCxnSpPr>
        <p:spPr>
          <a:xfrm rot="5400000" flipV="1">
            <a:off x="3167828" y="3556374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7" name="Skupina 186"/>
          <p:cNvGrpSpPr/>
          <p:nvPr/>
        </p:nvGrpSpPr>
        <p:grpSpPr>
          <a:xfrm rot="5400000">
            <a:off x="2592360" y="4010950"/>
            <a:ext cx="255935" cy="292147"/>
            <a:chOff x="4460081" y="3268293"/>
            <a:chExt cx="255935" cy="292147"/>
          </a:xfrm>
        </p:grpSpPr>
        <p:cxnSp>
          <p:nvCxnSpPr>
            <p:cNvPr id="18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91" name="TextovéPole 190"/>
          <p:cNvSpPr txBox="1"/>
          <p:nvPr/>
        </p:nvSpPr>
        <p:spPr>
          <a:xfrm>
            <a:off x="2716599" y="4065953"/>
            <a:ext cx="1019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/>
              <a:t>organizer</a:t>
            </a:r>
            <a:endParaRPr lang="en-US" sz="1400" dirty="0"/>
          </a:p>
        </p:txBody>
      </p:sp>
      <p:cxnSp>
        <p:nvCxnSpPr>
          <p:cNvPr id="199" name="Straight Connector 23"/>
          <p:cNvCxnSpPr/>
          <p:nvPr/>
        </p:nvCxnSpPr>
        <p:spPr>
          <a:xfrm rot="5400000" flipV="1">
            <a:off x="3155128" y="3819006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0" name="Skupina 199"/>
          <p:cNvGrpSpPr/>
          <p:nvPr/>
        </p:nvGrpSpPr>
        <p:grpSpPr>
          <a:xfrm rot="5400000">
            <a:off x="2592360" y="4273582"/>
            <a:ext cx="255935" cy="292147"/>
            <a:chOff x="4460081" y="3268293"/>
            <a:chExt cx="255935" cy="292147"/>
          </a:xfrm>
        </p:grpSpPr>
        <p:cxnSp>
          <p:nvCxnSpPr>
            <p:cNvPr id="224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6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27" name="Skupina 226"/>
          <p:cNvGrpSpPr/>
          <p:nvPr/>
        </p:nvGrpSpPr>
        <p:grpSpPr>
          <a:xfrm rot="5400000" flipV="1">
            <a:off x="3494556" y="4273582"/>
            <a:ext cx="255935" cy="292147"/>
            <a:chOff x="4460081" y="3268293"/>
            <a:chExt cx="255935" cy="292147"/>
          </a:xfrm>
        </p:grpSpPr>
        <p:cxnSp>
          <p:nvCxnSpPr>
            <p:cNvPr id="22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31" name="TextovéPole 230"/>
          <p:cNvSpPr txBox="1"/>
          <p:nvPr/>
        </p:nvSpPr>
        <p:spPr>
          <a:xfrm>
            <a:off x="2722056" y="4391967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/>
              <a:t>member</a:t>
            </a:r>
            <a:endParaRPr lang="en-US" sz="1400" dirty="0"/>
          </a:p>
        </p:txBody>
      </p:sp>
      <p:cxnSp>
        <p:nvCxnSpPr>
          <p:cNvPr id="232" name="Straight Connector 32"/>
          <p:cNvCxnSpPr/>
          <p:nvPr/>
        </p:nvCxnSpPr>
        <p:spPr>
          <a:xfrm rot="5400000">
            <a:off x="3574423" y="4162095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"/>
          <p:cNvCxnSpPr/>
          <p:nvPr/>
        </p:nvCxnSpPr>
        <p:spPr>
          <a:xfrm rot="16200000" flipH="1" flipV="1">
            <a:off x="6021364" y="3554911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4" name="Skupina 233"/>
          <p:cNvGrpSpPr/>
          <p:nvPr/>
        </p:nvGrpSpPr>
        <p:grpSpPr>
          <a:xfrm rot="16200000" flipH="1">
            <a:off x="6340897" y="4009487"/>
            <a:ext cx="255935" cy="292147"/>
            <a:chOff x="4460081" y="3268293"/>
            <a:chExt cx="255935" cy="292147"/>
          </a:xfrm>
        </p:grpSpPr>
        <p:cxnSp>
          <p:nvCxnSpPr>
            <p:cNvPr id="235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7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38" name="TextovéPole 237"/>
          <p:cNvSpPr txBox="1"/>
          <p:nvPr/>
        </p:nvSpPr>
        <p:spPr>
          <a:xfrm flipH="1">
            <a:off x="5480234" y="4057327"/>
            <a:ext cx="1019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/>
              <a:t>organizer</a:t>
            </a:r>
            <a:endParaRPr lang="en-US" sz="1400" dirty="0"/>
          </a:p>
        </p:txBody>
      </p:sp>
      <p:cxnSp>
        <p:nvCxnSpPr>
          <p:cNvPr id="239" name="Straight Connector 23"/>
          <p:cNvCxnSpPr/>
          <p:nvPr/>
        </p:nvCxnSpPr>
        <p:spPr>
          <a:xfrm rot="16200000" flipH="1" flipV="1">
            <a:off x="6034064" y="3817543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0" name="Skupina 239"/>
          <p:cNvGrpSpPr/>
          <p:nvPr/>
        </p:nvGrpSpPr>
        <p:grpSpPr>
          <a:xfrm rot="16200000" flipH="1">
            <a:off x="6340897" y="4272119"/>
            <a:ext cx="255935" cy="292147"/>
            <a:chOff x="4460081" y="3268293"/>
            <a:chExt cx="255935" cy="292147"/>
          </a:xfrm>
        </p:grpSpPr>
        <p:cxnSp>
          <p:nvCxnSpPr>
            <p:cNvPr id="241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3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44" name="Skupina 243"/>
          <p:cNvGrpSpPr/>
          <p:nvPr/>
        </p:nvGrpSpPr>
        <p:grpSpPr>
          <a:xfrm rot="16200000" flipH="1" flipV="1">
            <a:off x="5438701" y="4272119"/>
            <a:ext cx="255935" cy="292147"/>
            <a:chOff x="4460081" y="3268293"/>
            <a:chExt cx="255935" cy="292147"/>
          </a:xfrm>
        </p:grpSpPr>
        <p:cxnSp>
          <p:nvCxnSpPr>
            <p:cNvPr id="245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7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48" name="TextovéPole 247"/>
          <p:cNvSpPr txBox="1"/>
          <p:nvPr/>
        </p:nvSpPr>
        <p:spPr>
          <a:xfrm flipH="1">
            <a:off x="5535471" y="4390504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/>
              <a:t>member</a:t>
            </a:r>
            <a:endParaRPr lang="en-US" sz="1400" dirty="0"/>
          </a:p>
        </p:txBody>
      </p:sp>
      <p:sp>
        <p:nvSpPr>
          <p:cNvPr id="249" name="Rectangle 8"/>
          <p:cNvSpPr/>
          <p:nvPr/>
        </p:nvSpPr>
        <p:spPr>
          <a:xfrm>
            <a:off x="3759681" y="1843456"/>
            <a:ext cx="1656971" cy="7201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Goal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0" name="Rectangle 22"/>
          <p:cNvSpPr/>
          <p:nvPr/>
        </p:nvSpPr>
        <p:spPr>
          <a:xfrm>
            <a:off x="3759681" y="5748596"/>
            <a:ext cx="1656971" cy="7157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Activity</a:t>
            </a:r>
            <a:endParaRPr lang="en-US" dirty="0"/>
          </a:p>
        </p:txBody>
      </p:sp>
      <p:sp>
        <p:nvSpPr>
          <p:cNvPr id="251" name="Rectangle 24"/>
          <p:cNvSpPr/>
          <p:nvPr/>
        </p:nvSpPr>
        <p:spPr>
          <a:xfrm>
            <a:off x="3759681" y="3783533"/>
            <a:ext cx="1656971" cy="76267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Agent</a:t>
            </a:r>
            <a:endParaRPr lang="en-US" dirty="0"/>
          </a:p>
        </p:txBody>
      </p:sp>
      <p:cxnSp>
        <p:nvCxnSpPr>
          <p:cNvPr id="252" name="Straight Connector 23"/>
          <p:cNvCxnSpPr/>
          <p:nvPr/>
        </p:nvCxnSpPr>
        <p:spPr>
          <a:xfrm flipV="1">
            <a:off x="4772094" y="2581998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3" name="Skupina 252"/>
          <p:cNvGrpSpPr/>
          <p:nvPr/>
        </p:nvGrpSpPr>
        <p:grpSpPr>
          <a:xfrm>
            <a:off x="4644008" y="3484193"/>
            <a:ext cx="255935" cy="292147"/>
            <a:chOff x="4460081" y="3268293"/>
            <a:chExt cx="255935" cy="292147"/>
          </a:xfrm>
        </p:grpSpPr>
        <p:cxnSp>
          <p:nvCxnSpPr>
            <p:cNvPr id="254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57" name="Skupina 256"/>
          <p:cNvGrpSpPr/>
          <p:nvPr/>
        </p:nvGrpSpPr>
        <p:grpSpPr>
          <a:xfrm flipV="1">
            <a:off x="4644008" y="2581997"/>
            <a:ext cx="255935" cy="292147"/>
            <a:chOff x="4460081" y="3268293"/>
            <a:chExt cx="255935" cy="292147"/>
          </a:xfrm>
        </p:grpSpPr>
        <p:cxnSp>
          <p:nvCxnSpPr>
            <p:cNvPr id="25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61" name="TextovéPole 260"/>
          <p:cNvSpPr txBox="1"/>
          <p:nvPr/>
        </p:nvSpPr>
        <p:spPr>
          <a:xfrm rot="16200000">
            <a:off x="4139283" y="3046934"/>
            <a:ext cx="8851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follower</a:t>
            </a:r>
            <a:endParaRPr lang="en-US" sz="1400" dirty="0"/>
          </a:p>
        </p:txBody>
      </p:sp>
      <p:cxnSp>
        <p:nvCxnSpPr>
          <p:cNvPr id="262" name="Straight Connector 23"/>
          <p:cNvCxnSpPr/>
          <p:nvPr/>
        </p:nvCxnSpPr>
        <p:spPr>
          <a:xfrm flipV="1">
            <a:off x="4372143" y="2564905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3" name="Skupina 262"/>
          <p:cNvGrpSpPr/>
          <p:nvPr/>
        </p:nvGrpSpPr>
        <p:grpSpPr>
          <a:xfrm flipV="1">
            <a:off x="4244057" y="2564904"/>
            <a:ext cx="255935" cy="292147"/>
            <a:chOff x="4460081" y="3268293"/>
            <a:chExt cx="255935" cy="292147"/>
          </a:xfrm>
        </p:grpSpPr>
        <p:cxnSp>
          <p:nvCxnSpPr>
            <p:cNvPr id="264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6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267" name="Straight Connector 32"/>
          <p:cNvCxnSpPr/>
          <p:nvPr/>
        </p:nvCxnSpPr>
        <p:spPr>
          <a:xfrm>
            <a:off x="4272676" y="367893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8" name="TextovéPole 267"/>
          <p:cNvSpPr txBox="1"/>
          <p:nvPr/>
        </p:nvSpPr>
        <p:spPr>
          <a:xfrm rot="16200000">
            <a:off x="3563258" y="3046935"/>
            <a:ext cx="1133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establisher</a:t>
            </a:r>
            <a:endParaRPr lang="en-US" sz="1400" dirty="0"/>
          </a:p>
        </p:txBody>
      </p:sp>
      <p:sp>
        <p:nvSpPr>
          <p:cNvPr id="269" name="Oval 39"/>
          <p:cNvSpPr/>
          <p:nvPr/>
        </p:nvSpPr>
        <p:spPr>
          <a:xfrm rot="10800000">
            <a:off x="4298075" y="3467031"/>
            <a:ext cx="148131" cy="148131"/>
          </a:xfrm>
          <a:prstGeom prst="ellipse">
            <a:avLst/>
          </a:prstGeom>
          <a:ln w="127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70" name="Straight Connector 23"/>
          <p:cNvCxnSpPr/>
          <p:nvPr/>
        </p:nvCxnSpPr>
        <p:spPr>
          <a:xfrm flipV="1">
            <a:off x="3980255" y="4551544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1" name="Skupina 270"/>
          <p:cNvGrpSpPr/>
          <p:nvPr/>
        </p:nvGrpSpPr>
        <p:grpSpPr>
          <a:xfrm>
            <a:off x="3852169" y="5453739"/>
            <a:ext cx="255935" cy="292147"/>
            <a:chOff x="4460081" y="3268293"/>
            <a:chExt cx="255935" cy="292147"/>
          </a:xfrm>
        </p:grpSpPr>
        <p:cxnSp>
          <p:nvCxnSpPr>
            <p:cNvPr id="272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4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75" name="Skupina 274"/>
          <p:cNvGrpSpPr/>
          <p:nvPr/>
        </p:nvGrpSpPr>
        <p:grpSpPr>
          <a:xfrm flipV="1">
            <a:off x="3852169" y="4551543"/>
            <a:ext cx="255935" cy="292147"/>
            <a:chOff x="4460081" y="3268293"/>
            <a:chExt cx="255935" cy="292147"/>
          </a:xfrm>
        </p:grpSpPr>
        <p:cxnSp>
          <p:nvCxnSpPr>
            <p:cNvPr id="276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8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79" name="TextovéPole 278"/>
          <p:cNvSpPr txBox="1"/>
          <p:nvPr/>
        </p:nvSpPr>
        <p:spPr>
          <a:xfrm rot="16200000">
            <a:off x="3335173" y="5016480"/>
            <a:ext cx="909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superior</a:t>
            </a:r>
            <a:endParaRPr lang="en-US" sz="1400" dirty="0"/>
          </a:p>
        </p:txBody>
      </p:sp>
      <p:cxnSp>
        <p:nvCxnSpPr>
          <p:cNvPr id="280" name="Straight Connector 23"/>
          <p:cNvCxnSpPr/>
          <p:nvPr/>
        </p:nvCxnSpPr>
        <p:spPr>
          <a:xfrm flipV="1">
            <a:off x="4340295" y="4545837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1" name="Skupina 280"/>
          <p:cNvGrpSpPr/>
          <p:nvPr/>
        </p:nvGrpSpPr>
        <p:grpSpPr>
          <a:xfrm>
            <a:off x="4212209" y="5448032"/>
            <a:ext cx="255935" cy="292147"/>
            <a:chOff x="4460081" y="3268293"/>
            <a:chExt cx="255935" cy="292147"/>
          </a:xfrm>
        </p:grpSpPr>
        <p:cxnSp>
          <p:nvCxnSpPr>
            <p:cNvPr id="282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4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85" name="TextovéPole 284"/>
          <p:cNvSpPr txBox="1"/>
          <p:nvPr/>
        </p:nvSpPr>
        <p:spPr>
          <a:xfrm rot="16200000">
            <a:off x="3770554" y="5010773"/>
            <a:ext cx="7585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author</a:t>
            </a:r>
            <a:endParaRPr lang="en-US" sz="1400" dirty="0"/>
          </a:p>
        </p:txBody>
      </p:sp>
      <p:cxnSp>
        <p:nvCxnSpPr>
          <p:cNvPr id="286" name="Straight Connector 23"/>
          <p:cNvCxnSpPr/>
          <p:nvPr/>
        </p:nvCxnSpPr>
        <p:spPr>
          <a:xfrm flipV="1">
            <a:off x="4776732" y="4558537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7" name="Skupina 286"/>
          <p:cNvGrpSpPr/>
          <p:nvPr/>
        </p:nvGrpSpPr>
        <p:grpSpPr>
          <a:xfrm>
            <a:off x="4648646" y="5448032"/>
            <a:ext cx="255935" cy="292147"/>
            <a:chOff x="4460081" y="3268293"/>
            <a:chExt cx="255935" cy="292147"/>
          </a:xfrm>
        </p:grpSpPr>
        <p:cxnSp>
          <p:nvCxnSpPr>
            <p:cNvPr id="28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91" name="Skupina 290"/>
          <p:cNvGrpSpPr/>
          <p:nvPr/>
        </p:nvGrpSpPr>
        <p:grpSpPr>
          <a:xfrm flipV="1">
            <a:off x="4648646" y="4545836"/>
            <a:ext cx="255935" cy="292147"/>
            <a:chOff x="4460081" y="3268293"/>
            <a:chExt cx="255935" cy="292147"/>
          </a:xfrm>
        </p:grpSpPr>
        <p:cxnSp>
          <p:nvCxnSpPr>
            <p:cNvPr id="292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4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95" name="TextovéPole 294"/>
          <p:cNvSpPr txBox="1"/>
          <p:nvPr/>
        </p:nvSpPr>
        <p:spPr>
          <a:xfrm rot="16200000">
            <a:off x="3931987" y="5010773"/>
            <a:ext cx="12602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collaborator</a:t>
            </a:r>
            <a:endParaRPr lang="en-US" sz="1400" dirty="0"/>
          </a:p>
        </p:txBody>
      </p:sp>
      <p:cxnSp>
        <p:nvCxnSpPr>
          <p:cNvPr id="296" name="Straight Connector 23"/>
          <p:cNvCxnSpPr/>
          <p:nvPr/>
        </p:nvCxnSpPr>
        <p:spPr>
          <a:xfrm flipV="1">
            <a:off x="5164231" y="4540261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7" name="Skupina 296"/>
          <p:cNvGrpSpPr/>
          <p:nvPr/>
        </p:nvGrpSpPr>
        <p:grpSpPr>
          <a:xfrm>
            <a:off x="5036145" y="5456540"/>
            <a:ext cx="255935" cy="292147"/>
            <a:chOff x="4460081" y="3268293"/>
            <a:chExt cx="255935" cy="292147"/>
          </a:xfrm>
        </p:grpSpPr>
        <p:cxnSp>
          <p:nvCxnSpPr>
            <p:cNvPr id="29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01" name="Skupina 300"/>
          <p:cNvGrpSpPr/>
          <p:nvPr/>
        </p:nvGrpSpPr>
        <p:grpSpPr>
          <a:xfrm flipV="1">
            <a:off x="5036145" y="4540260"/>
            <a:ext cx="255935" cy="292147"/>
            <a:chOff x="4460081" y="3268293"/>
            <a:chExt cx="255935" cy="292147"/>
          </a:xfrm>
        </p:grpSpPr>
        <p:cxnSp>
          <p:nvCxnSpPr>
            <p:cNvPr id="302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4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305" name="TextovéPole 304"/>
          <p:cNvSpPr txBox="1"/>
          <p:nvPr/>
        </p:nvSpPr>
        <p:spPr>
          <a:xfrm rot="16200000">
            <a:off x="4576057" y="5005197"/>
            <a:ext cx="7954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learner</a:t>
            </a:r>
            <a:endParaRPr lang="en-US" sz="1400" dirty="0"/>
          </a:p>
        </p:txBody>
      </p:sp>
      <p:cxnSp>
        <p:nvCxnSpPr>
          <p:cNvPr id="306" name="Straight Connector 32"/>
          <p:cNvCxnSpPr/>
          <p:nvPr/>
        </p:nvCxnSpPr>
        <p:spPr>
          <a:xfrm>
            <a:off x="4244290" y="463905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2"/>
          <p:cNvCxnSpPr/>
          <p:nvPr/>
        </p:nvCxnSpPr>
        <p:spPr>
          <a:xfrm rot="5400000">
            <a:off x="5407146" y="415682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2" name="Skupina 11"/>
          <p:cNvGrpSpPr/>
          <p:nvPr/>
        </p:nvGrpSpPr>
        <p:grpSpPr>
          <a:xfrm>
            <a:off x="3469962" y="1311894"/>
            <a:ext cx="922048" cy="694184"/>
            <a:chOff x="3469962" y="1311894"/>
            <a:chExt cx="922048" cy="694184"/>
          </a:xfrm>
        </p:grpSpPr>
        <p:cxnSp>
          <p:nvCxnSpPr>
            <p:cNvPr id="174" name="Straight Connector 23"/>
            <p:cNvCxnSpPr>
              <a:stCxn id="201" idx="2"/>
            </p:cNvCxnSpPr>
            <p:nvPr/>
          </p:nvCxnSpPr>
          <p:spPr>
            <a:xfrm flipV="1">
              <a:off x="3544027" y="1627436"/>
              <a:ext cx="0" cy="20511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Skupina 4"/>
            <p:cNvGrpSpPr/>
            <p:nvPr/>
          </p:nvGrpSpPr>
          <p:grpSpPr>
            <a:xfrm>
              <a:off x="3469962" y="1804162"/>
              <a:ext cx="283908" cy="201916"/>
              <a:chOff x="3469962" y="1804162"/>
              <a:chExt cx="283908" cy="201916"/>
            </a:xfrm>
          </p:grpSpPr>
          <p:cxnSp>
            <p:nvCxnSpPr>
              <p:cNvPr id="198" name="Straight Connector 32"/>
              <p:cNvCxnSpPr/>
              <p:nvPr/>
            </p:nvCxnSpPr>
            <p:spPr>
              <a:xfrm rot="16200000">
                <a:off x="3580905" y="1905120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1" name="Oval 39"/>
              <p:cNvSpPr/>
              <p:nvPr/>
            </p:nvSpPr>
            <p:spPr>
              <a:xfrm rot="5400000">
                <a:off x="3469962" y="1832548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202" name="Straight Connector 32"/>
              <p:cNvCxnSpPr>
                <a:stCxn id="201" idx="0"/>
              </p:cNvCxnSpPr>
              <p:nvPr/>
            </p:nvCxnSpPr>
            <p:spPr>
              <a:xfrm>
                <a:off x="3618093" y="1906614"/>
                <a:ext cx="13577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6" name="Straight Connector 23"/>
            <p:cNvCxnSpPr/>
            <p:nvPr/>
          </p:nvCxnSpPr>
          <p:spPr>
            <a:xfrm>
              <a:off x="3542752" y="1624879"/>
              <a:ext cx="647917" cy="2557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0" name="Skupina 319"/>
            <p:cNvGrpSpPr/>
            <p:nvPr/>
          </p:nvGrpSpPr>
          <p:grpSpPr>
            <a:xfrm>
              <a:off x="4136075" y="1561126"/>
              <a:ext cx="255935" cy="292147"/>
              <a:chOff x="1203672" y="3497956"/>
              <a:chExt cx="255935" cy="292147"/>
            </a:xfrm>
          </p:grpSpPr>
          <p:cxnSp>
            <p:nvCxnSpPr>
              <p:cNvPr id="321" name="Straight Connector 32"/>
              <p:cNvCxnSpPr>
                <a:stCxn id="325" idx="4"/>
              </p:cNvCxnSpPr>
              <p:nvPr/>
            </p:nvCxnSpPr>
            <p:spPr>
              <a:xfrm>
                <a:off x="1331757" y="3646087"/>
                <a:ext cx="0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2" name="Skupina 321"/>
              <p:cNvGrpSpPr/>
              <p:nvPr/>
            </p:nvGrpSpPr>
            <p:grpSpPr>
              <a:xfrm>
                <a:off x="1203672" y="3497956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323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4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5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</p:grpSp>
        <p:sp>
          <p:nvSpPr>
            <p:cNvPr id="326" name="TextovéPole 325"/>
            <p:cNvSpPr txBox="1"/>
            <p:nvPr/>
          </p:nvSpPr>
          <p:spPr>
            <a:xfrm>
              <a:off x="3647565" y="1311894"/>
              <a:ext cx="5341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/>
                <a:t>GBS</a:t>
              </a:r>
            </a:p>
          </p:txBody>
        </p:sp>
      </p:grpSp>
      <p:grpSp>
        <p:nvGrpSpPr>
          <p:cNvPr id="18" name="Skupina 17"/>
          <p:cNvGrpSpPr/>
          <p:nvPr/>
        </p:nvGrpSpPr>
        <p:grpSpPr>
          <a:xfrm>
            <a:off x="2823648" y="3255139"/>
            <a:ext cx="1230240" cy="725431"/>
            <a:chOff x="2823648" y="3255139"/>
            <a:chExt cx="1230240" cy="725431"/>
          </a:xfrm>
        </p:grpSpPr>
        <p:cxnSp>
          <p:nvCxnSpPr>
            <p:cNvPr id="329" name="Straight Connector 23"/>
            <p:cNvCxnSpPr>
              <a:stCxn id="340" idx="2"/>
            </p:cNvCxnSpPr>
            <p:nvPr/>
          </p:nvCxnSpPr>
          <p:spPr>
            <a:xfrm flipH="1" flipV="1">
              <a:off x="3540407" y="3554953"/>
              <a:ext cx="1087" cy="252087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0" name="Skupina 329"/>
            <p:cNvGrpSpPr/>
            <p:nvPr/>
          </p:nvGrpSpPr>
          <p:grpSpPr>
            <a:xfrm>
              <a:off x="3467429" y="3778654"/>
              <a:ext cx="283908" cy="201916"/>
              <a:chOff x="3469962" y="1804162"/>
              <a:chExt cx="283908" cy="201916"/>
            </a:xfrm>
          </p:grpSpPr>
          <p:cxnSp>
            <p:nvCxnSpPr>
              <p:cNvPr id="339" name="Straight Connector 32"/>
              <p:cNvCxnSpPr/>
              <p:nvPr/>
            </p:nvCxnSpPr>
            <p:spPr>
              <a:xfrm rot="16200000">
                <a:off x="3580905" y="1905120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0" name="Oval 39"/>
              <p:cNvSpPr/>
              <p:nvPr/>
            </p:nvSpPr>
            <p:spPr>
              <a:xfrm rot="5400000">
                <a:off x="3469962" y="1832548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341" name="Straight Connector 32"/>
              <p:cNvCxnSpPr>
                <a:stCxn id="340" idx="0"/>
              </p:cNvCxnSpPr>
              <p:nvPr/>
            </p:nvCxnSpPr>
            <p:spPr>
              <a:xfrm>
                <a:off x="3618093" y="1906614"/>
                <a:ext cx="13577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1" name="Straight Connector 23"/>
            <p:cNvCxnSpPr/>
            <p:nvPr/>
          </p:nvCxnSpPr>
          <p:spPr>
            <a:xfrm flipV="1">
              <a:off x="3542752" y="3554414"/>
              <a:ext cx="309795" cy="40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2" name="Skupina 331"/>
            <p:cNvGrpSpPr/>
            <p:nvPr/>
          </p:nvGrpSpPr>
          <p:grpSpPr>
            <a:xfrm>
              <a:off x="3797953" y="3488104"/>
              <a:ext cx="255935" cy="292147"/>
              <a:chOff x="1203672" y="3497956"/>
              <a:chExt cx="255935" cy="292147"/>
            </a:xfrm>
          </p:grpSpPr>
          <p:cxnSp>
            <p:nvCxnSpPr>
              <p:cNvPr id="334" name="Straight Connector 32"/>
              <p:cNvCxnSpPr>
                <a:stCxn id="338" idx="4"/>
              </p:cNvCxnSpPr>
              <p:nvPr/>
            </p:nvCxnSpPr>
            <p:spPr>
              <a:xfrm>
                <a:off x="1331757" y="3646087"/>
                <a:ext cx="0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5" name="Skupina 334"/>
              <p:cNvGrpSpPr/>
              <p:nvPr/>
            </p:nvGrpSpPr>
            <p:grpSpPr>
              <a:xfrm>
                <a:off x="1203672" y="3497956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336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7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8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</p:grpSp>
        <p:sp>
          <p:nvSpPr>
            <p:cNvPr id="333" name="TextovéPole 332"/>
            <p:cNvSpPr txBox="1"/>
            <p:nvPr/>
          </p:nvSpPr>
          <p:spPr>
            <a:xfrm>
              <a:off x="2823648" y="3255139"/>
              <a:ext cx="11063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err="1"/>
                <a:t>composite</a:t>
              </a:r>
              <a:endParaRPr lang="cs-CZ" sz="1400" dirty="0"/>
            </a:p>
          </p:txBody>
        </p:sp>
      </p:grpSp>
      <p:grpSp>
        <p:nvGrpSpPr>
          <p:cNvPr id="19" name="Skupina 18"/>
          <p:cNvGrpSpPr/>
          <p:nvPr/>
        </p:nvGrpSpPr>
        <p:grpSpPr>
          <a:xfrm>
            <a:off x="2862537" y="6314539"/>
            <a:ext cx="1532157" cy="444952"/>
            <a:chOff x="2862537" y="6314539"/>
            <a:chExt cx="1532157" cy="444952"/>
          </a:xfrm>
        </p:grpSpPr>
        <p:cxnSp>
          <p:nvCxnSpPr>
            <p:cNvPr id="357" name="Straight Connector 23"/>
            <p:cNvCxnSpPr>
              <a:stCxn id="368" idx="2"/>
            </p:cNvCxnSpPr>
            <p:nvPr/>
          </p:nvCxnSpPr>
          <p:spPr>
            <a:xfrm>
              <a:off x="3546711" y="6488069"/>
              <a:ext cx="0" cy="20511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8" name="Skupina 357"/>
            <p:cNvGrpSpPr/>
            <p:nvPr/>
          </p:nvGrpSpPr>
          <p:grpSpPr>
            <a:xfrm flipV="1">
              <a:off x="3472646" y="6314539"/>
              <a:ext cx="283908" cy="201916"/>
              <a:chOff x="3469962" y="1804162"/>
              <a:chExt cx="283908" cy="201916"/>
            </a:xfrm>
          </p:grpSpPr>
          <p:cxnSp>
            <p:nvCxnSpPr>
              <p:cNvPr id="367" name="Straight Connector 32"/>
              <p:cNvCxnSpPr/>
              <p:nvPr/>
            </p:nvCxnSpPr>
            <p:spPr>
              <a:xfrm rot="16200000">
                <a:off x="3580905" y="1905120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8" name="Oval 39"/>
              <p:cNvSpPr/>
              <p:nvPr/>
            </p:nvSpPr>
            <p:spPr>
              <a:xfrm rot="5400000">
                <a:off x="3469962" y="1832548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369" name="Straight Connector 32"/>
              <p:cNvCxnSpPr>
                <a:stCxn id="368" idx="0"/>
              </p:cNvCxnSpPr>
              <p:nvPr/>
            </p:nvCxnSpPr>
            <p:spPr>
              <a:xfrm>
                <a:off x="3618093" y="1906614"/>
                <a:ext cx="13577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9" name="Straight Connector 23"/>
            <p:cNvCxnSpPr/>
            <p:nvPr/>
          </p:nvCxnSpPr>
          <p:spPr>
            <a:xfrm flipV="1">
              <a:off x="3545436" y="6693181"/>
              <a:ext cx="647917" cy="2557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0" name="Skupina 359"/>
            <p:cNvGrpSpPr/>
            <p:nvPr/>
          </p:nvGrpSpPr>
          <p:grpSpPr>
            <a:xfrm flipV="1">
              <a:off x="4138759" y="6467344"/>
              <a:ext cx="255935" cy="292147"/>
              <a:chOff x="1203672" y="3497956"/>
              <a:chExt cx="255935" cy="292147"/>
            </a:xfrm>
          </p:grpSpPr>
          <p:cxnSp>
            <p:nvCxnSpPr>
              <p:cNvPr id="362" name="Straight Connector 32"/>
              <p:cNvCxnSpPr>
                <a:stCxn id="366" idx="4"/>
              </p:cNvCxnSpPr>
              <p:nvPr/>
            </p:nvCxnSpPr>
            <p:spPr>
              <a:xfrm>
                <a:off x="1331757" y="3646087"/>
                <a:ext cx="0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63" name="Skupina 362"/>
              <p:cNvGrpSpPr/>
              <p:nvPr/>
            </p:nvGrpSpPr>
            <p:grpSpPr>
              <a:xfrm>
                <a:off x="1203672" y="3497956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364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5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6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</p:grpSp>
        <p:sp>
          <p:nvSpPr>
            <p:cNvPr id="361" name="TextovéPole 360"/>
            <p:cNvSpPr txBox="1"/>
            <p:nvPr/>
          </p:nvSpPr>
          <p:spPr>
            <a:xfrm rot="10800000" flipV="1">
              <a:off x="2862537" y="6411109"/>
              <a:ext cx="6799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/>
                <a:t>detail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063720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3" name="Straight Connector 23"/>
          <p:cNvCxnSpPr>
            <a:stCxn id="130" idx="4"/>
            <a:endCxn id="127" idx="0"/>
          </p:cNvCxnSpPr>
          <p:nvPr/>
        </p:nvCxnSpPr>
        <p:spPr>
          <a:xfrm flipV="1">
            <a:off x="1901028" y="2443987"/>
            <a:ext cx="1562721" cy="10456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4" name="Skupina 123"/>
          <p:cNvGrpSpPr/>
          <p:nvPr/>
        </p:nvGrpSpPr>
        <p:grpSpPr>
          <a:xfrm rot="5400000" flipV="1">
            <a:off x="3481855" y="2297796"/>
            <a:ext cx="255935" cy="292147"/>
            <a:chOff x="4460081" y="3268293"/>
            <a:chExt cx="255935" cy="292147"/>
          </a:xfrm>
        </p:grpSpPr>
        <p:cxnSp>
          <p:nvCxnSpPr>
            <p:cNvPr id="125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28" name="Straight Connector 32"/>
          <p:cNvCxnSpPr/>
          <p:nvPr/>
        </p:nvCxnSpPr>
        <p:spPr>
          <a:xfrm>
            <a:off x="1801564" y="3701531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Oval 39"/>
          <p:cNvSpPr/>
          <p:nvPr/>
        </p:nvSpPr>
        <p:spPr>
          <a:xfrm rot="10800000">
            <a:off x="1826963" y="3489630"/>
            <a:ext cx="148131" cy="148131"/>
          </a:xfrm>
          <a:prstGeom prst="ellipse">
            <a:avLst/>
          </a:prstGeom>
          <a:ln w="127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2" name="Straight Connector 32"/>
          <p:cNvCxnSpPr>
            <a:stCxn id="130" idx="0"/>
          </p:cNvCxnSpPr>
          <p:nvPr/>
        </p:nvCxnSpPr>
        <p:spPr>
          <a:xfrm>
            <a:off x="1901028" y="3637761"/>
            <a:ext cx="0" cy="14577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32"/>
          <p:cNvCxnSpPr>
            <a:stCxn id="127" idx="4"/>
          </p:cNvCxnSpPr>
          <p:nvPr/>
        </p:nvCxnSpPr>
        <p:spPr>
          <a:xfrm>
            <a:off x="3611880" y="2443987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23"/>
          <p:cNvCxnSpPr>
            <a:stCxn id="147" idx="0"/>
            <a:endCxn id="139" idx="0"/>
          </p:cNvCxnSpPr>
          <p:nvPr/>
        </p:nvCxnSpPr>
        <p:spPr>
          <a:xfrm flipV="1">
            <a:off x="1492319" y="2185209"/>
            <a:ext cx="1970597" cy="130804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6" name="Skupina 135"/>
          <p:cNvGrpSpPr/>
          <p:nvPr/>
        </p:nvGrpSpPr>
        <p:grpSpPr>
          <a:xfrm rot="5400000" flipV="1">
            <a:off x="3481022" y="2039018"/>
            <a:ext cx="255935" cy="292147"/>
            <a:chOff x="4460081" y="3268293"/>
            <a:chExt cx="255935" cy="292147"/>
          </a:xfrm>
        </p:grpSpPr>
        <p:cxnSp>
          <p:nvCxnSpPr>
            <p:cNvPr id="137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43" name="Straight Connector 32"/>
          <p:cNvCxnSpPr>
            <a:stCxn id="139" idx="4"/>
          </p:cNvCxnSpPr>
          <p:nvPr/>
        </p:nvCxnSpPr>
        <p:spPr>
          <a:xfrm>
            <a:off x="3611047" y="2185209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Skupina 42"/>
          <p:cNvGrpSpPr/>
          <p:nvPr/>
        </p:nvGrpSpPr>
        <p:grpSpPr>
          <a:xfrm>
            <a:off x="1364234" y="3493253"/>
            <a:ext cx="255935" cy="292147"/>
            <a:chOff x="1203672" y="3497956"/>
            <a:chExt cx="255935" cy="292147"/>
          </a:xfrm>
        </p:grpSpPr>
        <p:cxnSp>
          <p:nvCxnSpPr>
            <p:cNvPr id="142" name="Straight Connector 32"/>
            <p:cNvCxnSpPr>
              <a:stCxn id="147" idx="4"/>
            </p:cNvCxnSpPr>
            <p:nvPr/>
          </p:nvCxnSpPr>
          <p:spPr>
            <a:xfrm>
              <a:off x="1331757" y="3646087"/>
              <a:ext cx="0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4" name="Skupina 143"/>
            <p:cNvGrpSpPr/>
            <p:nvPr/>
          </p:nvGrpSpPr>
          <p:grpSpPr>
            <a:xfrm>
              <a:off x="1203672" y="3497956"/>
              <a:ext cx="255935" cy="292147"/>
              <a:chOff x="4460081" y="3268293"/>
              <a:chExt cx="255935" cy="292147"/>
            </a:xfrm>
          </p:grpSpPr>
          <p:cxnSp>
            <p:nvCxnSpPr>
              <p:cNvPr id="145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7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cxnSp>
        <p:nvCxnSpPr>
          <p:cNvPr id="148" name="Straight Connector 23"/>
          <p:cNvCxnSpPr>
            <a:stCxn id="154" idx="4"/>
            <a:endCxn id="152" idx="0"/>
          </p:cNvCxnSpPr>
          <p:nvPr/>
        </p:nvCxnSpPr>
        <p:spPr>
          <a:xfrm flipH="1" flipV="1">
            <a:off x="5728243" y="2435011"/>
            <a:ext cx="1562721" cy="10456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9" name="Skupina 148"/>
          <p:cNvGrpSpPr/>
          <p:nvPr/>
        </p:nvGrpSpPr>
        <p:grpSpPr>
          <a:xfrm rot="16200000" flipH="1" flipV="1">
            <a:off x="5454202" y="2288820"/>
            <a:ext cx="255935" cy="292147"/>
            <a:chOff x="4460081" y="3268293"/>
            <a:chExt cx="255935" cy="292147"/>
          </a:xfrm>
        </p:grpSpPr>
        <p:cxnSp>
          <p:nvCxnSpPr>
            <p:cNvPr id="150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53" name="Straight Connector 32"/>
          <p:cNvCxnSpPr/>
          <p:nvPr/>
        </p:nvCxnSpPr>
        <p:spPr>
          <a:xfrm flipH="1">
            <a:off x="7188512" y="3692555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Oval 39"/>
          <p:cNvSpPr/>
          <p:nvPr/>
        </p:nvSpPr>
        <p:spPr>
          <a:xfrm rot="10800000" flipH="1">
            <a:off x="7216898" y="3480654"/>
            <a:ext cx="148131" cy="148131"/>
          </a:xfrm>
          <a:prstGeom prst="ellipse">
            <a:avLst/>
          </a:prstGeom>
          <a:ln w="127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5" name="Straight Connector 32"/>
          <p:cNvCxnSpPr>
            <a:stCxn id="154" idx="0"/>
          </p:cNvCxnSpPr>
          <p:nvPr/>
        </p:nvCxnSpPr>
        <p:spPr>
          <a:xfrm flipH="1">
            <a:off x="7290964" y="3628785"/>
            <a:ext cx="0" cy="14577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32"/>
          <p:cNvCxnSpPr>
            <a:stCxn id="152" idx="4"/>
          </p:cNvCxnSpPr>
          <p:nvPr/>
        </p:nvCxnSpPr>
        <p:spPr>
          <a:xfrm flipH="1">
            <a:off x="5436096" y="2435011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23"/>
          <p:cNvCxnSpPr>
            <a:stCxn id="168" idx="0"/>
            <a:endCxn id="161" idx="0"/>
          </p:cNvCxnSpPr>
          <p:nvPr/>
        </p:nvCxnSpPr>
        <p:spPr>
          <a:xfrm flipH="1" flipV="1">
            <a:off x="5729076" y="2176233"/>
            <a:ext cx="1970597" cy="130804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8" name="Skupina 157"/>
          <p:cNvGrpSpPr/>
          <p:nvPr/>
        </p:nvGrpSpPr>
        <p:grpSpPr>
          <a:xfrm rot="16200000" flipH="1" flipV="1">
            <a:off x="5455035" y="2030042"/>
            <a:ext cx="255935" cy="292147"/>
            <a:chOff x="4460081" y="3268293"/>
            <a:chExt cx="255935" cy="292147"/>
          </a:xfrm>
        </p:grpSpPr>
        <p:cxnSp>
          <p:nvCxnSpPr>
            <p:cNvPr id="159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62" name="Straight Connector 32"/>
          <p:cNvCxnSpPr>
            <a:stCxn id="161" idx="4"/>
          </p:cNvCxnSpPr>
          <p:nvPr/>
        </p:nvCxnSpPr>
        <p:spPr>
          <a:xfrm flipH="1">
            <a:off x="5436929" y="2176233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3" name="Skupina 162"/>
          <p:cNvGrpSpPr/>
          <p:nvPr/>
        </p:nvGrpSpPr>
        <p:grpSpPr>
          <a:xfrm flipH="1">
            <a:off x="7571823" y="3484277"/>
            <a:ext cx="255935" cy="292147"/>
            <a:chOff x="1203672" y="3497956"/>
            <a:chExt cx="255935" cy="292147"/>
          </a:xfrm>
        </p:grpSpPr>
        <p:cxnSp>
          <p:nvCxnSpPr>
            <p:cNvPr id="164" name="Straight Connector 32"/>
            <p:cNvCxnSpPr>
              <a:stCxn id="168" idx="4"/>
            </p:cNvCxnSpPr>
            <p:nvPr/>
          </p:nvCxnSpPr>
          <p:spPr>
            <a:xfrm>
              <a:off x="1331757" y="3646087"/>
              <a:ext cx="0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5" name="Skupina 164"/>
            <p:cNvGrpSpPr/>
            <p:nvPr/>
          </p:nvGrpSpPr>
          <p:grpSpPr>
            <a:xfrm>
              <a:off x="1203672" y="3497956"/>
              <a:ext cx="255935" cy="292147"/>
              <a:chOff x="4460081" y="3268293"/>
              <a:chExt cx="255935" cy="292147"/>
            </a:xfrm>
          </p:grpSpPr>
          <p:cxnSp>
            <p:nvCxnSpPr>
              <p:cNvPr id="166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8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sp>
        <p:nvSpPr>
          <p:cNvPr id="169" name="TextovéPole 168"/>
          <p:cNvSpPr txBox="1"/>
          <p:nvPr/>
        </p:nvSpPr>
        <p:spPr>
          <a:xfrm rot="19527921">
            <a:off x="1929359" y="2486751"/>
            <a:ext cx="968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/>
              <a:t>reaching</a:t>
            </a:r>
            <a:endParaRPr lang="en-US" sz="1400" dirty="0"/>
          </a:p>
        </p:txBody>
      </p:sp>
      <p:sp>
        <p:nvSpPr>
          <p:cNvPr id="170" name="TextovéPole 169"/>
          <p:cNvSpPr txBox="1"/>
          <p:nvPr/>
        </p:nvSpPr>
        <p:spPr>
          <a:xfrm rot="19527921">
            <a:off x="2276703" y="2941469"/>
            <a:ext cx="909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/>
              <a:t>fulfilling</a:t>
            </a:r>
            <a:endParaRPr lang="en-US" sz="1400" dirty="0"/>
          </a:p>
        </p:txBody>
      </p:sp>
      <p:grpSp>
        <p:nvGrpSpPr>
          <p:cNvPr id="173" name="Skupina 172"/>
          <p:cNvGrpSpPr/>
          <p:nvPr/>
        </p:nvGrpSpPr>
        <p:grpSpPr>
          <a:xfrm flipH="1">
            <a:off x="5980836" y="2438328"/>
            <a:ext cx="1207676" cy="762495"/>
            <a:chOff x="6464102" y="2156796"/>
            <a:chExt cx="1207676" cy="762495"/>
          </a:xfrm>
        </p:grpSpPr>
        <p:sp>
          <p:nvSpPr>
            <p:cNvPr id="171" name="TextovéPole 170"/>
            <p:cNvSpPr txBox="1"/>
            <p:nvPr/>
          </p:nvSpPr>
          <p:spPr>
            <a:xfrm rot="19527921">
              <a:off x="6464102" y="2156796"/>
              <a:ext cx="9685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err="1"/>
                <a:t>reaching</a:t>
              </a:r>
              <a:endParaRPr lang="cs-CZ" sz="1400" dirty="0"/>
            </a:p>
          </p:txBody>
        </p:sp>
        <p:sp>
          <p:nvSpPr>
            <p:cNvPr id="172" name="TextovéPole 171"/>
            <p:cNvSpPr txBox="1"/>
            <p:nvPr/>
          </p:nvSpPr>
          <p:spPr>
            <a:xfrm rot="19527921">
              <a:off x="6860337" y="2611514"/>
              <a:ext cx="8114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err="1"/>
                <a:t>fulfilling</a:t>
              </a:r>
              <a:endParaRPr lang="cs-CZ" sz="1400" dirty="0"/>
            </a:p>
          </p:txBody>
        </p:sp>
      </p:grpSp>
      <p:cxnSp>
        <p:nvCxnSpPr>
          <p:cNvPr id="175" name="Straight Connector 23"/>
          <p:cNvCxnSpPr>
            <a:endCxn id="195" idx="0"/>
          </p:cNvCxnSpPr>
          <p:nvPr/>
        </p:nvCxnSpPr>
        <p:spPr>
          <a:xfrm flipH="1">
            <a:off x="5708799" y="4830176"/>
            <a:ext cx="1562721" cy="10583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6" name="Skupina 175"/>
          <p:cNvGrpSpPr/>
          <p:nvPr/>
        </p:nvGrpSpPr>
        <p:grpSpPr>
          <a:xfrm rot="5400000" flipH="1">
            <a:off x="5434758" y="5742563"/>
            <a:ext cx="255935" cy="292147"/>
            <a:chOff x="4460081" y="3268293"/>
            <a:chExt cx="255935" cy="292147"/>
          </a:xfrm>
        </p:grpSpPr>
        <p:cxnSp>
          <p:nvCxnSpPr>
            <p:cNvPr id="193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77" name="Straight Connector 32"/>
          <p:cNvCxnSpPr/>
          <p:nvPr/>
        </p:nvCxnSpPr>
        <p:spPr>
          <a:xfrm flipH="1" flipV="1">
            <a:off x="7169068" y="4618275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32"/>
          <p:cNvCxnSpPr/>
          <p:nvPr/>
        </p:nvCxnSpPr>
        <p:spPr>
          <a:xfrm flipV="1">
            <a:off x="7270026" y="4536273"/>
            <a:ext cx="1494" cy="28679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32"/>
          <p:cNvCxnSpPr>
            <a:stCxn id="195" idx="4"/>
          </p:cNvCxnSpPr>
          <p:nvPr/>
        </p:nvCxnSpPr>
        <p:spPr>
          <a:xfrm flipH="1" flipV="1">
            <a:off x="5416652" y="5888519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TextovéPole 202"/>
          <p:cNvSpPr txBox="1"/>
          <p:nvPr/>
        </p:nvSpPr>
        <p:spPr>
          <a:xfrm rot="19527921">
            <a:off x="5862101" y="5126021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/>
              <a:t>focusing</a:t>
            </a:r>
            <a:endParaRPr lang="en-US" sz="1400" dirty="0"/>
          </a:p>
        </p:txBody>
      </p:sp>
      <p:cxnSp>
        <p:nvCxnSpPr>
          <p:cNvPr id="205" name="Straight Connector 23"/>
          <p:cNvCxnSpPr>
            <a:endCxn id="209" idx="0"/>
          </p:cNvCxnSpPr>
          <p:nvPr/>
        </p:nvCxnSpPr>
        <p:spPr>
          <a:xfrm>
            <a:off x="1899002" y="4847560"/>
            <a:ext cx="1562721" cy="10583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6" name="Skupina 205"/>
          <p:cNvGrpSpPr/>
          <p:nvPr/>
        </p:nvGrpSpPr>
        <p:grpSpPr>
          <a:xfrm rot="16200000">
            <a:off x="3479829" y="5759947"/>
            <a:ext cx="255935" cy="292147"/>
            <a:chOff x="4460081" y="3268293"/>
            <a:chExt cx="255935" cy="292147"/>
          </a:xfrm>
        </p:grpSpPr>
        <p:cxnSp>
          <p:nvCxnSpPr>
            <p:cNvPr id="207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9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210" name="Straight Connector 32"/>
          <p:cNvCxnSpPr/>
          <p:nvPr/>
        </p:nvCxnSpPr>
        <p:spPr>
          <a:xfrm flipV="1">
            <a:off x="1799539" y="4635658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32"/>
          <p:cNvCxnSpPr/>
          <p:nvPr/>
        </p:nvCxnSpPr>
        <p:spPr>
          <a:xfrm flipH="1" flipV="1">
            <a:off x="1899003" y="4553656"/>
            <a:ext cx="1494" cy="28679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32"/>
          <p:cNvCxnSpPr>
            <a:stCxn id="209" idx="4"/>
          </p:cNvCxnSpPr>
          <p:nvPr/>
        </p:nvCxnSpPr>
        <p:spPr>
          <a:xfrm flipV="1">
            <a:off x="3609854" y="5905903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TextovéPole 220"/>
          <p:cNvSpPr txBox="1"/>
          <p:nvPr/>
        </p:nvSpPr>
        <p:spPr>
          <a:xfrm rot="2072079" flipH="1">
            <a:off x="2366338" y="5143404"/>
            <a:ext cx="9525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/>
              <a:t>covering</a:t>
            </a:r>
            <a:endParaRPr lang="en-US" sz="1400" dirty="0"/>
          </a:p>
        </p:txBody>
      </p:sp>
      <p:sp>
        <p:nvSpPr>
          <p:cNvPr id="184" name="Rectangle 24"/>
          <p:cNvSpPr/>
          <p:nvPr/>
        </p:nvSpPr>
        <p:spPr>
          <a:xfrm>
            <a:off x="905537" y="3783533"/>
            <a:ext cx="1656971" cy="77500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Action</a:t>
            </a:r>
            <a:endParaRPr lang="en-US" dirty="0"/>
          </a:p>
        </p:txBody>
      </p:sp>
      <p:sp>
        <p:nvSpPr>
          <p:cNvPr id="185" name="Rectangle 24"/>
          <p:cNvSpPr/>
          <p:nvPr/>
        </p:nvSpPr>
        <p:spPr>
          <a:xfrm>
            <a:off x="6632292" y="3783533"/>
            <a:ext cx="1656971" cy="77500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Flow</a:t>
            </a:r>
            <a:endParaRPr lang="en-US" dirty="0"/>
          </a:p>
        </p:txBody>
      </p:sp>
      <p:cxnSp>
        <p:nvCxnSpPr>
          <p:cNvPr id="186" name="Straight Connector 23"/>
          <p:cNvCxnSpPr/>
          <p:nvPr/>
        </p:nvCxnSpPr>
        <p:spPr>
          <a:xfrm rot="5400000" flipV="1">
            <a:off x="3167828" y="3556374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7" name="Skupina 186"/>
          <p:cNvGrpSpPr/>
          <p:nvPr/>
        </p:nvGrpSpPr>
        <p:grpSpPr>
          <a:xfrm rot="5400000">
            <a:off x="2592360" y="4010950"/>
            <a:ext cx="255935" cy="292147"/>
            <a:chOff x="4460081" y="3268293"/>
            <a:chExt cx="255935" cy="292147"/>
          </a:xfrm>
        </p:grpSpPr>
        <p:cxnSp>
          <p:nvCxnSpPr>
            <p:cNvPr id="18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91" name="TextovéPole 190"/>
          <p:cNvSpPr txBox="1"/>
          <p:nvPr/>
        </p:nvSpPr>
        <p:spPr>
          <a:xfrm>
            <a:off x="2716599" y="4065953"/>
            <a:ext cx="1019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/>
              <a:t>organizer</a:t>
            </a:r>
            <a:endParaRPr lang="en-US" sz="1400" dirty="0"/>
          </a:p>
        </p:txBody>
      </p:sp>
      <p:cxnSp>
        <p:nvCxnSpPr>
          <p:cNvPr id="199" name="Straight Connector 23"/>
          <p:cNvCxnSpPr/>
          <p:nvPr/>
        </p:nvCxnSpPr>
        <p:spPr>
          <a:xfrm rot="5400000" flipV="1">
            <a:off x="3155128" y="3819006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0" name="Skupina 199"/>
          <p:cNvGrpSpPr/>
          <p:nvPr/>
        </p:nvGrpSpPr>
        <p:grpSpPr>
          <a:xfrm rot="5400000">
            <a:off x="2592360" y="4273582"/>
            <a:ext cx="255935" cy="292147"/>
            <a:chOff x="4460081" y="3268293"/>
            <a:chExt cx="255935" cy="292147"/>
          </a:xfrm>
        </p:grpSpPr>
        <p:cxnSp>
          <p:nvCxnSpPr>
            <p:cNvPr id="224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6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27" name="Skupina 226"/>
          <p:cNvGrpSpPr/>
          <p:nvPr/>
        </p:nvGrpSpPr>
        <p:grpSpPr>
          <a:xfrm rot="5400000" flipV="1">
            <a:off x="3494556" y="4273582"/>
            <a:ext cx="255935" cy="292147"/>
            <a:chOff x="4460081" y="3268293"/>
            <a:chExt cx="255935" cy="292147"/>
          </a:xfrm>
        </p:grpSpPr>
        <p:cxnSp>
          <p:nvCxnSpPr>
            <p:cNvPr id="22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31" name="TextovéPole 230"/>
          <p:cNvSpPr txBox="1"/>
          <p:nvPr/>
        </p:nvSpPr>
        <p:spPr>
          <a:xfrm>
            <a:off x="2722056" y="4391967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/>
              <a:t>member</a:t>
            </a:r>
            <a:endParaRPr lang="en-US" sz="1400" dirty="0"/>
          </a:p>
        </p:txBody>
      </p:sp>
      <p:cxnSp>
        <p:nvCxnSpPr>
          <p:cNvPr id="232" name="Straight Connector 32"/>
          <p:cNvCxnSpPr/>
          <p:nvPr/>
        </p:nvCxnSpPr>
        <p:spPr>
          <a:xfrm rot="5400000">
            <a:off x="3574423" y="4162095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"/>
          <p:cNvCxnSpPr/>
          <p:nvPr/>
        </p:nvCxnSpPr>
        <p:spPr>
          <a:xfrm rot="16200000" flipH="1" flipV="1">
            <a:off x="6021364" y="3554911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4" name="Skupina 233"/>
          <p:cNvGrpSpPr/>
          <p:nvPr/>
        </p:nvGrpSpPr>
        <p:grpSpPr>
          <a:xfrm rot="16200000" flipH="1">
            <a:off x="6340897" y="4009487"/>
            <a:ext cx="255935" cy="292147"/>
            <a:chOff x="4460081" y="3268293"/>
            <a:chExt cx="255935" cy="292147"/>
          </a:xfrm>
        </p:grpSpPr>
        <p:cxnSp>
          <p:nvCxnSpPr>
            <p:cNvPr id="235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7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38" name="TextovéPole 237"/>
          <p:cNvSpPr txBox="1"/>
          <p:nvPr/>
        </p:nvSpPr>
        <p:spPr>
          <a:xfrm flipH="1">
            <a:off x="5480234" y="4057327"/>
            <a:ext cx="1019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/>
              <a:t>organizer</a:t>
            </a:r>
            <a:endParaRPr lang="en-US" sz="1400" dirty="0"/>
          </a:p>
        </p:txBody>
      </p:sp>
      <p:cxnSp>
        <p:nvCxnSpPr>
          <p:cNvPr id="239" name="Straight Connector 23"/>
          <p:cNvCxnSpPr/>
          <p:nvPr/>
        </p:nvCxnSpPr>
        <p:spPr>
          <a:xfrm rot="16200000" flipH="1" flipV="1">
            <a:off x="6034064" y="3817543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0" name="Skupina 239"/>
          <p:cNvGrpSpPr/>
          <p:nvPr/>
        </p:nvGrpSpPr>
        <p:grpSpPr>
          <a:xfrm rot="16200000" flipH="1">
            <a:off x="6340897" y="4272119"/>
            <a:ext cx="255935" cy="292147"/>
            <a:chOff x="4460081" y="3268293"/>
            <a:chExt cx="255935" cy="292147"/>
          </a:xfrm>
        </p:grpSpPr>
        <p:cxnSp>
          <p:nvCxnSpPr>
            <p:cNvPr id="241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3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44" name="Skupina 243"/>
          <p:cNvGrpSpPr/>
          <p:nvPr/>
        </p:nvGrpSpPr>
        <p:grpSpPr>
          <a:xfrm rot="16200000" flipH="1" flipV="1">
            <a:off x="5438701" y="4272119"/>
            <a:ext cx="255935" cy="292147"/>
            <a:chOff x="4460081" y="3268293"/>
            <a:chExt cx="255935" cy="292147"/>
          </a:xfrm>
        </p:grpSpPr>
        <p:cxnSp>
          <p:nvCxnSpPr>
            <p:cNvPr id="245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7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48" name="TextovéPole 247"/>
          <p:cNvSpPr txBox="1"/>
          <p:nvPr/>
        </p:nvSpPr>
        <p:spPr>
          <a:xfrm flipH="1">
            <a:off x="5535471" y="4390504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/>
              <a:t>member</a:t>
            </a:r>
            <a:endParaRPr lang="en-US" sz="1400" dirty="0"/>
          </a:p>
        </p:txBody>
      </p:sp>
      <p:sp>
        <p:nvSpPr>
          <p:cNvPr id="249" name="Rectangle 8"/>
          <p:cNvSpPr/>
          <p:nvPr/>
        </p:nvSpPr>
        <p:spPr>
          <a:xfrm>
            <a:off x="3759681" y="1843456"/>
            <a:ext cx="1656971" cy="7201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Goal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0" name="Rectangle 22"/>
          <p:cNvSpPr/>
          <p:nvPr/>
        </p:nvSpPr>
        <p:spPr>
          <a:xfrm>
            <a:off x="3759681" y="5748596"/>
            <a:ext cx="1656971" cy="7157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Activity</a:t>
            </a:r>
            <a:endParaRPr lang="en-US" dirty="0"/>
          </a:p>
        </p:txBody>
      </p:sp>
      <p:sp>
        <p:nvSpPr>
          <p:cNvPr id="251" name="Rectangle 24"/>
          <p:cNvSpPr/>
          <p:nvPr/>
        </p:nvSpPr>
        <p:spPr>
          <a:xfrm>
            <a:off x="3759681" y="3783533"/>
            <a:ext cx="1656971" cy="76267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Agent</a:t>
            </a:r>
            <a:endParaRPr lang="en-US" dirty="0"/>
          </a:p>
        </p:txBody>
      </p:sp>
      <p:cxnSp>
        <p:nvCxnSpPr>
          <p:cNvPr id="252" name="Straight Connector 23"/>
          <p:cNvCxnSpPr/>
          <p:nvPr/>
        </p:nvCxnSpPr>
        <p:spPr>
          <a:xfrm flipV="1">
            <a:off x="4772094" y="2581998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3" name="Skupina 252"/>
          <p:cNvGrpSpPr/>
          <p:nvPr/>
        </p:nvGrpSpPr>
        <p:grpSpPr>
          <a:xfrm>
            <a:off x="4644008" y="3484193"/>
            <a:ext cx="255935" cy="292147"/>
            <a:chOff x="4460081" y="3268293"/>
            <a:chExt cx="255935" cy="292147"/>
          </a:xfrm>
        </p:grpSpPr>
        <p:cxnSp>
          <p:nvCxnSpPr>
            <p:cNvPr id="254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57" name="Skupina 256"/>
          <p:cNvGrpSpPr/>
          <p:nvPr/>
        </p:nvGrpSpPr>
        <p:grpSpPr>
          <a:xfrm flipV="1">
            <a:off x="4644008" y="2581997"/>
            <a:ext cx="255935" cy="292147"/>
            <a:chOff x="4460081" y="3268293"/>
            <a:chExt cx="255935" cy="292147"/>
          </a:xfrm>
        </p:grpSpPr>
        <p:cxnSp>
          <p:nvCxnSpPr>
            <p:cNvPr id="25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61" name="TextovéPole 260"/>
          <p:cNvSpPr txBox="1"/>
          <p:nvPr/>
        </p:nvSpPr>
        <p:spPr>
          <a:xfrm rot="16200000">
            <a:off x="4139283" y="3046934"/>
            <a:ext cx="8851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follower</a:t>
            </a:r>
            <a:endParaRPr lang="en-US" sz="1400" dirty="0"/>
          </a:p>
        </p:txBody>
      </p:sp>
      <p:cxnSp>
        <p:nvCxnSpPr>
          <p:cNvPr id="262" name="Straight Connector 23"/>
          <p:cNvCxnSpPr/>
          <p:nvPr/>
        </p:nvCxnSpPr>
        <p:spPr>
          <a:xfrm flipV="1">
            <a:off x="4372143" y="2564905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3" name="Skupina 262"/>
          <p:cNvGrpSpPr/>
          <p:nvPr/>
        </p:nvGrpSpPr>
        <p:grpSpPr>
          <a:xfrm flipV="1">
            <a:off x="4244057" y="2564904"/>
            <a:ext cx="255935" cy="292147"/>
            <a:chOff x="4460081" y="3268293"/>
            <a:chExt cx="255935" cy="292147"/>
          </a:xfrm>
        </p:grpSpPr>
        <p:cxnSp>
          <p:nvCxnSpPr>
            <p:cNvPr id="264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6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267" name="Straight Connector 32"/>
          <p:cNvCxnSpPr/>
          <p:nvPr/>
        </p:nvCxnSpPr>
        <p:spPr>
          <a:xfrm>
            <a:off x="4272676" y="367893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8" name="TextovéPole 267"/>
          <p:cNvSpPr txBox="1"/>
          <p:nvPr/>
        </p:nvSpPr>
        <p:spPr>
          <a:xfrm rot="16200000">
            <a:off x="3563258" y="3046935"/>
            <a:ext cx="1133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establisher</a:t>
            </a:r>
            <a:endParaRPr lang="en-US" sz="1400" dirty="0"/>
          </a:p>
        </p:txBody>
      </p:sp>
      <p:sp>
        <p:nvSpPr>
          <p:cNvPr id="269" name="Oval 39"/>
          <p:cNvSpPr/>
          <p:nvPr/>
        </p:nvSpPr>
        <p:spPr>
          <a:xfrm rot="10800000">
            <a:off x="4298075" y="3467031"/>
            <a:ext cx="148131" cy="148131"/>
          </a:xfrm>
          <a:prstGeom prst="ellipse">
            <a:avLst/>
          </a:prstGeom>
          <a:ln w="127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70" name="Straight Connector 23"/>
          <p:cNvCxnSpPr/>
          <p:nvPr/>
        </p:nvCxnSpPr>
        <p:spPr>
          <a:xfrm flipV="1">
            <a:off x="3980255" y="4551544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1" name="Skupina 270"/>
          <p:cNvGrpSpPr/>
          <p:nvPr/>
        </p:nvGrpSpPr>
        <p:grpSpPr>
          <a:xfrm>
            <a:off x="3852169" y="5453739"/>
            <a:ext cx="255935" cy="292147"/>
            <a:chOff x="4460081" y="3268293"/>
            <a:chExt cx="255935" cy="292147"/>
          </a:xfrm>
        </p:grpSpPr>
        <p:cxnSp>
          <p:nvCxnSpPr>
            <p:cNvPr id="272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4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75" name="Skupina 274"/>
          <p:cNvGrpSpPr/>
          <p:nvPr/>
        </p:nvGrpSpPr>
        <p:grpSpPr>
          <a:xfrm flipV="1">
            <a:off x="3852169" y="4551543"/>
            <a:ext cx="255935" cy="292147"/>
            <a:chOff x="4460081" y="3268293"/>
            <a:chExt cx="255935" cy="292147"/>
          </a:xfrm>
        </p:grpSpPr>
        <p:cxnSp>
          <p:nvCxnSpPr>
            <p:cNvPr id="276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8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79" name="TextovéPole 278"/>
          <p:cNvSpPr txBox="1"/>
          <p:nvPr/>
        </p:nvSpPr>
        <p:spPr>
          <a:xfrm rot="16200000">
            <a:off x="3335173" y="5016480"/>
            <a:ext cx="909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superior</a:t>
            </a:r>
            <a:endParaRPr lang="en-US" sz="1400" dirty="0"/>
          </a:p>
        </p:txBody>
      </p:sp>
      <p:cxnSp>
        <p:nvCxnSpPr>
          <p:cNvPr id="280" name="Straight Connector 23"/>
          <p:cNvCxnSpPr/>
          <p:nvPr/>
        </p:nvCxnSpPr>
        <p:spPr>
          <a:xfrm flipV="1">
            <a:off x="4340295" y="4545837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1" name="Skupina 280"/>
          <p:cNvGrpSpPr/>
          <p:nvPr/>
        </p:nvGrpSpPr>
        <p:grpSpPr>
          <a:xfrm>
            <a:off x="4212209" y="5448032"/>
            <a:ext cx="255935" cy="292147"/>
            <a:chOff x="4460081" y="3268293"/>
            <a:chExt cx="255935" cy="292147"/>
          </a:xfrm>
        </p:grpSpPr>
        <p:cxnSp>
          <p:nvCxnSpPr>
            <p:cNvPr id="282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4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85" name="TextovéPole 284"/>
          <p:cNvSpPr txBox="1"/>
          <p:nvPr/>
        </p:nvSpPr>
        <p:spPr>
          <a:xfrm rot="16200000">
            <a:off x="3770554" y="5010773"/>
            <a:ext cx="7585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author</a:t>
            </a:r>
            <a:endParaRPr lang="en-US" sz="1400" dirty="0"/>
          </a:p>
        </p:txBody>
      </p:sp>
      <p:cxnSp>
        <p:nvCxnSpPr>
          <p:cNvPr id="286" name="Straight Connector 23"/>
          <p:cNvCxnSpPr/>
          <p:nvPr/>
        </p:nvCxnSpPr>
        <p:spPr>
          <a:xfrm flipV="1">
            <a:off x="4776732" y="4558537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7" name="Skupina 286"/>
          <p:cNvGrpSpPr/>
          <p:nvPr/>
        </p:nvGrpSpPr>
        <p:grpSpPr>
          <a:xfrm>
            <a:off x="4648646" y="5448032"/>
            <a:ext cx="255935" cy="292147"/>
            <a:chOff x="4460081" y="3268293"/>
            <a:chExt cx="255935" cy="292147"/>
          </a:xfrm>
        </p:grpSpPr>
        <p:cxnSp>
          <p:nvCxnSpPr>
            <p:cNvPr id="28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91" name="Skupina 290"/>
          <p:cNvGrpSpPr/>
          <p:nvPr/>
        </p:nvGrpSpPr>
        <p:grpSpPr>
          <a:xfrm flipV="1">
            <a:off x="4648646" y="4545836"/>
            <a:ext cx="255935" cy="292147"/>
            <a:chOff x="4460081" y="3268293"/>
            <a:chExt cx="255935" cy="292147"/>
          </a:xfrm>
        </p:grpSpPr>
        <p:cxnSp>
          <p:nvCxnSpPr>
            <p:cNvPr id="292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4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95" name="TextovéPole 294"/>
          <p:cNvSpPr txBox="1"/>
          <p:nvPr/>
        </p:nvSpPr>
        <p:spPr>
          <a:xfrm rot="16200000">
            <a:off x="3931987" y="5010773"/>
            <a:ext cx="12602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collaborator</a:t>
            </a:r>
            <a:endParaRPr lang="en-US" sz="1400" dirty="0"/>
          </a:p>
        </p:txBody>
      </p:sp>
      <p:cxnSp>
        <p:nvCxnSpPr>
          <p:cNvPr id="296" name="Straight Connector 23"/>
          <p:cNvCxnSpPr/>
          <p:nvPr/>
        </p:nvCxnSpPr>
        <p:spPr>
          <a:xfrm flipV="1">
            <a:off x="5164231" y="4540261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7" name="Skupina 296"/>
          <p:cNvGrpSpPr/>
          <p:nvPr/>
        </p:nvGrpSpPr>
        <p:grpSpPr>
          <a:xfrm>
            <a:off x="5036145" y="5456540"/>
            <a:ext cx="255935" cy="292147"/>
            <a:chOff x="4460081" y="3268293"/>
            <a:chExt cx="255935" cy="292147"/>
          </a:xfrm>
        </p:grpSpPr>
        <p:cxnSp>
          <p:nvCxnSpPr>
            <p:cNvPr id="29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01" name="Skupina 300"/>
          <p:cNvGrpSpPr/>
          <p:nvPr/>
        </p:nvGrpSpPr>
        <p:grpSpPr>
          <a:xfrm flipV="1">
            <a:off x="5036145" y="4540260"/>
            <a:ext cx="255935" cy="292147"/>
            <a:chOff x="4460081" y="3268293"/>
            <a:chExt cx="255935" cy="292147"/>
          </a:xfrm>
        </p:grpSpPr>
        <p:cxnSp>
          <p:nvCxnSpPr>
            <p:cNvPr id="302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4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305" name="TextovéPole 304"/>
          <p:cNvSpPr txBox="1"/>
          <p:nvPr/>
        </p:nvSpPr>
        <p:spPr>
          <a:xfrm rot="16200000">
            <a:off x="4576057" y="5005197"/>
            <a:ext cx="7954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learner</a:t>
            </a:r>
            <a:endParaRPr lang="en-US" sz="1400" dirty="0"/>
          </a:p>
        </p:txBody>
      </p:sp>
      <p:cxnSp>
        <p:nvCxnSpPr>
          <p:cNvPr id="306" name="Straight Connector 32"/>
          <p:cNvCxnSpPr/>
          <p:nvPr/>
        </p:nvCxnSpPr>
        <p:spPr>
          <a:xfrm>
            <a:off x="4244290" y="463905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2"/>
          <p:cNvCxnSpPr/>
          <p:nvPr/>
        </p:nvCxnSpPr>
        <p:spPr>
          <a:xfrm rot="5400000">
            <a:off x="5407146" y="415682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Skupina 11"/>
          <p:cNvGrpSpPr/>
          <p:nvPr/>
        </p:nvGrpSpPr>
        <p:grpSpPr>
          <a:xfrm>
            <a:off x="3469962" y="1311894"/>
            <a:ext cx="922048" cy="694184"/>
            <a:chOff x="3469962" y="1311894"/>
            <a:chExt cx="922048" cy="694184"/>
          </a:xfrm>
        </p:grpSpPr>
        <p:cxnSp>
          <p:nvCxnSpPr>
            <p:cNvPr id="174" name="Straight Connector 23"/>
            <p:cNvCxnSpPr>
              <a:stCxn id="201" idx="2"/>
            </p:cNvCxnSpPr>
            <p:nvPr/>
          </p:nvCxnSpPr>
          <p:spPr>
            <a:xfrm flipV="1">
              <a:off x="3544027" y="1627436"/>
              <a:ext cx="0" cy="20511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Skupina 4"/>
            <p:cNvGrpSpPr/>
            <p:nvPr/>
          </p:nvGrpSpPr>
          <p:grpSpPr>
            <a:xfrm>
              <a:off x="3469962" y="1804162"/>
              <a:ext cx="283908" cy="201916"/>
              <a:chOff x="3469962" y="1804162"/>
              <a:chExt cx="283908" cy="201916"/>
            </a:xfrm>
          </p:grpSpPr>
          <p:cxnSp>
            <p:nvCxnSpPr>
              <p:cNvPr id="198" name="Straight Connector 32"/>
              <p:cNvCxnSpPr/>
              <p:nvPr/>
            </p:nvCxnSpPr>
            <p:spPr>
              <a:xfrm rot="16200000">
                <a:off x="3580905" y="1905120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1" name="Oval 39"/>
              <p:cNvSpPr/>
              <p:nvPr/>
            </p:nvSpPr>
            <p:spPr>
              <a:xfrm rot="5400000">
                <a:off x="3469962" y="1832548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202" name="Straight Connector 32"/>
              <p:cNvCxnSpPr>
                <a:stCxn id="201" idx="0"/>
              </p:cNvCxnSpPr>
              <p:nvPr/>
            </p:nvCxnSpPr>
            <p:spPr>
              <a:xfrm>
                <a:off x="3618093" y="1906614"/>
                <a:ext cx="13577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6" name="Straight Connector 23"/>
            <p:cNvCxnSpPr/>
            <p:nvPr/>
          </p:nvCxnSpPr>
          <p:spPr>
            <a:xfrm>
              <a:off x="3542752" y="1624879"/>
              <a:ext cx="647917" cy="2557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0" name="Skupina 319"/>
            <p:cNvGrpSpPr/>
            <p:nvPr/>
          </p:nvGrpSpPr>
          <p:grpSpPr>
            <a:xfrm>
              <a:off x="4136075" y="1561126"/>
              <a:ext cx="255935" cy="292147"/>
              <a:chOff x="1203672" y="3497956"/>
              <a:chExt cx="255935" cy="292147"/>
            </a:xfrm>
          </p:grpSpPr>
          <p:cxnSp>
            <p:nvCxnSpPr>
              <p:cNvPr id="321" name="Straight Connector 32"/>
              <p:cNvCxnSpPr>
                <a:stCxn id="325" idx="4"/>
              </p:cNvCxnSpPr>
              <p:nvPr/>
            </p:nvCxnSpPr>
            <p:spPr>
              <a:xfrm>
                <a:off x="1331757" y="3646087"/>
                <a:ext cx="0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2" name="Skupina 321"/>
              <p:cNvGrpSpPr/>
              <p:nvPr/>
            </p:nvGrpSpPr>
            <p:grpSpPr>
              <a:xfrm>
                <a:off x="1203672" y="3497956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323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4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5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</p:grpSp>
        <p:sp>
          <p:nvSpPr>
            <p:cNvPr id="326" name="TextovéPole 325"/>
            <p:cNvSpPr txBox="1"/>
            <p:nvPr/>
          </p:nvSpPr>
          <p:spPr>
            <a:xfrm>
              <a:off x="3647565" y="1311894"/>
              <a:ext cx="5341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/>
                <a:t>GBS</a:t>
              </a:r>
            </a:p>
          </p:txBody>
        </p:sp>
      </p:grpSp>
      <p:grpSp>
        <p:nvGrpSpPr>
          <p:cNvPr id="18" name="Skupina 17"/>
          <p:cNvGrpSpPr/>
          <p:nvPr/>
        </p:nvGrpSpPr>
        <p:grpSpPr>
          <a:xfrm>
            <a:off x="2823648" y="3255139"/>
            <a:ext cx="1230240" cy="725431"/>
            <a:chOff x="2823648" y="3255139"/>
            <a:chExt cx="1230240" cy="725431"/>
          </a:xfrm>
        </p:grpSpPr>
        <p:cxnSp>
          <p:nvCxnSpPr>
            <p:cNvPr id="329" name="Straight Connector 23"/>
            <p:cNvCxnSpPr>
              <a:stCxn id="340" idx="2"/>
            </p:cNvCxnSpPr>
            <p:nvPr/>
          </p:nvCxnSpPr>
          <p:spPr>
            <a:xfrm flipH="1" flipV="1">
              <a:off x="3540407" y="3554953"/>
              <a:ext cx="1087" cy="252087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0" name="Skupina 329"/>
            <p:cNvGrpSpPr/>
            <p:nvPr/>
          </p:nvGrpSpPr>
          <p:grpSpPr>
            <a:xfrm>
              <a:off x="3467429" y="3778654"/>
              <a:ext cx="283908" cy="201916"/>
              <a:chOff x="3469962" y="1804162"/>
              <a:chExt cx="283908" cy="201916"/>
            </a:xfrm>
          </p:grpSpPr>
          <p:cxnSp>
            <p:nvCxnSpPr>
              <p:cNvPr id="339" name="Straight Connector 32"/>
              <p:cNvCxnSpPr/>
              <p:nvPr/>
            </p:nvCxnSpPr>
            <p:spPr>
              <a:xfrm rot="16200000">
                <a:off x="3580905" y="1905120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0" name="Oval 39"/>
              <p:cNvSpPr/>
              <p:nvPr/>
            </p:nvSpPr>
            <p:spPr>
              <a:xfrm rot="5400000">
                <a:off x="3469962" y="1832548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341" name="Straight Connector 32"/>
              <p:cNvCxnSpPr>
                <a:stCxn id="340" idx="0"/>
              </p:cNvCxnSpPr>
              <p:nvPr/>
            </p:nvCxnSpPr>
            <p:spPr>
              <a:xfrm>
                <a:off x="3618093" y="1906614"/>
                <a:ext cx="13577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1" name="Straight Connector 23"/>
            <p:cNvCxnSpPr/>
            <p:nvPr/>
          </p:nvCxnSpPr>
          <p:spPr>
            <a:xfrm flipV="1">
              <a:off x="3542752" y="3554414"/>
              <a:ext cx="309795" cy="40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2" name="Skupina 331"/>
            <p:cNvGrpSpPr/>
            <p:nvPr/>
          </p:nvGrpSpPr>
          <p:grpSpPr>
            <a:xfrm>
              <a:off x="3797953" y="3488104"/>
              <a:ext cx="255935" cy="292147"/>
              <a:chOff x="1203672" y="3497956"/>
              <a:chExt cx="255935" cy="292147"/>
            </a:xfrm>
          </p:grpSpPr>
          <p:cxnSp>
            <p:nvCxnSpPr>
              <p:cNvPr id="334" name="Straight Connector 32"/>
              <p:cNvCxnSpPr>
                <a:stCxn id="338" idx="4"/>
              </p:cNvCxnSpPr>
              <p:nvPr/>
            </p:nvCxnSpPr>
            <p:spPr>
              <a:xfrm>
                <a:off x="1331757" y="3646087"/>
                <a:ext cx="0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5" name="Skupina 334"/>
              <p:cNvGrpSpPr/>
              <p:nvPr/>
            </p:nvGrpSpPr>
            <p:grpSpPr>
              <a:xfrm>
                <a:off x="1203672" y="3497956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336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7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8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</p:grpSp>
        <p:sp>
          <p:nvSpPr>
            <p:cNvPr id="333" name="TextovéPole 332"/>
            <p:cNvSpPr txBox="1"/>
            <p:nvPr/>
          </p:nvSpPr>
          <p:spPr>
            <a:xfrm>
              <a:off x="2823648" y="3255139"/>
              <a:ext cx="11063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err="1"/>
                <a:t>composite</a:t>
              </a:r>
              <a:endParaRPr lang="cs-CZ" sz="1400" dirty="0"/>
            </a:p>
          </p:txBody>
        </p:sp>
      </p:grpSp>
      <p:grpSp>
        <p:nvGrpSpPr>
          <p:cNvPr id="19" name="Skupina 18"/>
          <p:cNvGrpSpPr/>
          <p:nvPr/>
        </p:nvGrpSpPr>
        <p:grpSpPr>
          <a:xfrm>
            <a:off x="2862537" y="6314539"/>
            <a:ext cx="1532157" cy="444952"/>
            <a:chOff x="2862537" y="6314539"/>
            <a:chExt cx="1532157" cy="444952"/>
          </a:xfrm>
        </p:grpSpPr>
        <p:cxnSp>
          <p:nvCxnSpPr>
            <p:cNvPr id="357" name="Straight Connector 23"/>
            <p:cNvCxnSpPr>
              <a:stCxn id="368" idx="2"/>
            </p:cNvCxnSpPr>
            <p:nvPr/>
          </p:nvCxnSpPr>
          <p:spPr>
            <a:xfrm>
              <a:off x="3546711" y="6488069"/>
              <a:ext cx="0" cy="20511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8" name="Skupina 357"/>
            <p:cNvGrpSpPr/>
            <p:nvPr/>
          </p:nvGrpSpPr>
          <p:grpSpPr>
            <a:xfrm flipV="1">
              <a:off x="3472646" y="6314539"/>
              <a:ext cx="283908" cy="201916"/>
              <a:chOff x="3469962" y="1804162"/>
              <a:chExt cx="283908" cy="201916"/>
            </a:xfrm>
          </p:grpSpPr>
          <p:cxnSp>
            <p:nvCxnSpPr>
              <p:cNvPr id="367" name="Straight Connector 32"/>
              <p:cNvCxnSpPr/>
              <p:nvPr/>
            </p:nvCxnSpPr>
            <p:spPr>
              <a:xfrm rot="16200000">
                <a:off x="3580905" y="1905120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8" name="Oval 39"/>
              <p:cNvSpPr/>
              <p:nvPr/>
            </p:nvSpPr>
            <p:spPr>
              <a:xfrm rot="5400000">
                <a:off x="3469962" y="1832548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369" name="Straight Connector 32"/>
              <p:cNvCxnSpPr>
                <a:stCxn id="368" idx="0"/>
              </p:cNvCxnSpPr>
              <p:nvPr/>
            </p:nvCxnSpPr>
            <p:spPr>
              <a:xfrm>
                <a:off x="3618093" y="1906614"/>
                <a:ext cx="13577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9" name="Straight Connector 23"/>
            <p:cNvCxnSpPr/>
            <p:nvPr/>
          </p:nvCxnSpPr>
          <p:spPr>
            <a:xfrm flipV="1">
              <a:off x="3545436" y="6693181"/>
              <a:ext cx="647917" cy="2557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0" name="Skupina 359"/>
            <p:cNvGrpSpPr/>
            <p:nvPr/>
          </p:nvGrpSpPr>
          <p:grpSpPr>
            <a:xfrm flipV="1">
              <a:off x="4138759" y="6467344"/>
              <a:ext cx="255935" cy="292147"/>
              <a:chOff x="1203672" y="3497956"/>
              <a:chExt cx="255935" cy="292147"/>
            </a:xfrm>
          </p:grpSpPr>
          <p:cxnSp>
            <p:nvCxnSpPr>
              <p:cNvPr id="362" name="Straight Connector 32"/>
              <p:cNvCxnSpPr>
                <a:stCxn id="366" idx="4"/>
              </p:cNvCxnSpPr>
              <p:nvPr/>
            </p:nvCxnSpPr>
            <p:spPr>
              <a:xfrm>
                <a:off x="1331757" y="3646087"/>
                <a:ext cx="0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63" name="Skupina 362"/>
              <p:cNvGrpSpPr/>
              <p:nvPr/>
            </p:nvGrpSpPr>
            <p:grpSpPr>
              <a:xfrm>
                <a:off x="1203672" y="3497956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364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5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6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</p:grpSp>
        <p:sp>
          <p:nvSpPr>
            <p:cNvPr id="361" name="TextovéPole 360"/>
            <p:cNvSpPr txBox="1"/>
            <p:nvPr/>
          </p:nvSpPr>
          <p:spPr>
            <a:xfrm rot="10800000" flipV="1">
              <a:off x="2862537" y="6411109"/>
              <a:ext cx="6799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/>
                <a:t>detail</a:t>
              </a:r>
            </a:p>
          </p:txBody>
        </p:sp>
      </p:grpSp>
      <p:grpSp>
        <p:nvGrpSpPr>
          <p:cNvPr id="4" name="Skupina 3"/>
          <p:cNvGrpSpPr/>
          <p:nvPr/>
        </p:nvGrpSpPr>
        <p:grpSpPr>
          <a:xfrm>
            <a:off x="4809752" y="1304034"/>
            <a:ext cx="900320" cy="694184"/>
            <a:chOff x="4809752" y="1304034"/>
            <a:chExt cx="900320" cy="694184"/>
          </a:xfrm>
        </p:grpSpPr>
        <p:cxnSp>
          <p:nvCxnSpPr>
            <p:cNvPr id="213" name="Straight Connector 23"/>
            <p:cNvCxnSpPr>
              <a:stCxn id="310" idx="2"/>
            </p:cNvCxnSpPr>
            <p:nvPr/>
          </p:nvCxnSpPr>
          <p:spPr>
            <a:xfrm flipH="1" flipV="1">
              <a:off x="5636007" y="1619576"/>
              <a:ext cx="0" cy="20511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4" name="Skupina 213"/>
            <p:cNvGrpSpPr/>
            <p:nvPr/>
          </p:nvGrpSpPr>
          <p:grpSpPr>
            <a:xfrm flipH="1">
              <a:off x="5426164" y="1796302"/>
              <a:ext cx="283908" cy="201916"/>
              <a:chOff x="3469962" y="1804162"/>
              <a:chExt cx="283908" cy="201916"/>
            </a:xfrm>
          </p:grpSpPr>
          <p:cxnSp>
            <p:nvCxnSpPr>
              <p:cNvPr id="309" name="Straight Connector 32"/>
              <p:cNvCxnSpPr/>
              <p:nvPr/>
            </p:nvCxnSpPr>
            <p:spPr>
              <a:xfrm rot="16200000">
                <a:off x="3580905" y="1905120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0" name="Oval 39"/>
              <p:cNvSpPr/>
              <p:nvPr/>
            </p:nvSpPr>
            <p:spPr>
              <a:xfrm rot="5400000">
                <a:off x="3469962" y="1832548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311" name="Straight Connector 32"/>
              <p:cNvCxnSpPr>
                <a:stCxn id="310" idx="0"/>
              </p:cNvCxnSpPr>
              <p:nvPr/>
            </p:nvCxnSpPr>
            <p:spPr>
              <a:xfrm>
                <a:off x="3618093" y="1906614"/>
                <a:ext cx="13577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5" name="Straight Connector 23"/>
            <p:cNvCxnSpPr/>
            <p:nvPr/>
          </p:nvCxnSpPr>
          <p:spPr>
            <a:xfrm flipH="1">
              <a:off x="4989365" y="1617019"/>
              <a:ext cx="647917" cy="2557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8" name="TextovéPole 217"/>
            <p:cNvSpPr txBox="1"/>
            <p:nvPr/>
          </p:nvSpPr>
          <p:spPr>
            <a:xfrm flipH="1">
              <a:off x="5019188" y="1304034"/>
              <a:ext cx="4924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/>
                <a:t>R22</a:t>
              </a:r>
            </a:p>
          </p:txBody>
        </p:sp>
        <p:grpSp>
          <p:nvGrpSpPr>
            <p:cNvPr id="373" name="Skupina 372"/>
            <p:cNvGrpSpPr/>
            <p:nvPr/>
          </p:nvGrpSpPr>
          <p:grpSpPr>
            <a:xfrm rot="16200000" flipH="1">
              <a:off x="4768756" y="1597301"/>
              <a:ext cx="283908" cy="201916"/>
              <a:chOff x="3469962" y="1804162"/>
              <a:chExt cx="283908" cy="201916"/>
            </a:xfrm>
          </p:grpSpPr>
          <p:cxnSp>
            <p:nvCxnSpPr>
              <p:cNvPr id="374" name="Straight Connector 32"/>
              <p:cNvCxnSpPr/>
              <p:nvPr/>
            </p:nvCxnSpPr>
            <p:spPr>
              <a:xfrm rot="16200000">
                <a:off x="3580905" y="1905120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5" name="Oval 39"/>
              <p:cNvSpPr/>
              <p:nvPr/>
            </p:nvSpPr>
            <p:spPr>
              <a:xfrm rot="5400000">
                <a:off x="3469962" y="1832548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376" name="Straight Connector 32"/>
              <p:cNvCxnSpPr>
                <a:stCxn id="375" idx="0"/>
              </p:cNvCxnSpPr>
              <p:nvPr/>
            </p:nvCxnSpPr>
            <p:spPr>
              <a:xfrm>
                <a:off x="3618093" y="1906614"/>
                <a:ext cx="13577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" name="Skupina 2"/>
          <p:cNvGrpSpPr/>
          <p:nvPr/>
        </p:nvGrpSpPr>
        <p:grpSpPr>
          <a:xfrm>
            <a:off x="5164659" y="3261186"/>
            <a:ext cx="602290" cy="711524"/>
            <a:chOff x="5164659" y="3261186"/>
            <a:chExt cx="602290" cy="711524"/>
          </a:xfrm>
        </p:grpSpPr>
        <p:grpSp>
          <p:nvGrpSpPr>
            <p:cNvPr id="312" name="Skupina 311"/>
            <p:cNvGrpSpPr/>
            <p:nvPr/>
          </p:nvGrpSpPr>
          <p:grpSpPr>
            <a:xfrm flipH="1">
              <a:off x="5189149" y="3261186"/>
              <a:ext cx="577800" cy="711524"/>
              <a:chOff x="3422303" y="3269046"/>
              <a:chExt cx="577800" cy="711524"/>
            </a:xfrm>
          </p:grpSpPr>
          <p:cxnSp>
            <p:nvCxnSpPr>
              <p:cNvPr id="313" name="Straight Connector 23"/>
              <p:cNvCxnSpPr>
                <a:stCxn id="344" idx="2"/>
              </p:cNvCxnSpPr>
              <p:nvPr/>
            </p:nvCxnSpPr>
            <p:spPr>
              <a:xfrm flipH="1" flipV="1">
                <a:off x="3540407" y="3554953"/>
                <a:ext cx="1087" cy="252087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4" name="Skupina 313"/>
              <p:cNvGrpSpPr/>
              <p:nvPr/>
            </p:nvGrpSpPr>
            <p:grpSpPr>
              <a:xfrm>
                <a:off x="3467429" y="3778654"/>
                <a:ext cx="283908" cy="201916"/>
                <a:chOff x="3469962" y="1804162"/>
                <a:chExt cx="283908" cy="201916"/>
              </a:xfrm>
            </p:grpSpPr>
            <p:cxnSp>
              <p:nvCxnSpPr>
                <p:cNvPr id="343" name="Straight Connector 32"/>
                <p:cNvCxnSpPr/>
                <p:nvPr/>
              </p:nvCxnSpPr>
              <p:spPr>
                <a:xfrm rot="16200000">
                  <a:off x="3580905" y="1905120"/>
                  <a:ext cx="201916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4" name="Oval 39"/>
                <p:cNvSpPr/>
                <p:nvPr/>
              </p:nvSpPr>
              <p:spPr>
                <a:xfrm rot="5400000">
                  <a:off x="3469962" y="1832548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cxnSp>
              <p:nvCxnSpPr>
                <p:cNvPr id="345" name="Straight Connector 32"/>
                <p:cNvCxnSpPr>
                  <a:stCxn id="344" idx="0"/>
                </p:cNvCxnSpPr>
                <p:nvPr/>
              </p:nvCxnSpPr>
              <p:spPr>
                <a:xfrm>
                  <a:off x="3618093" y="1906614"/>
                  <a:ext cx="135777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5" name="Straight Connector 23"/>
              <p:cNvCxnSpPr/>
              <p:nvPr/>
            </p:nvCxnSpPr>
            <p:spPr>
              <a:xfrm flipV="1">
                <a:off x="3542752" y="3554414"/>
                <a:ext cx="309795" cy="40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6" name="Skupina 315"/>
              <p:cNvGrpSpPr/>
              <p:nvPr/>
            </p:nvGrpSpPr>
            <p:grpSpPr>
              <a:xfrm>
                <a:off x="3851972" y="3488104"/>
                <a:ext cx="148131" cy="292147"/>
                <a:chOff x="1257691" y="3497956"/>
                <a:chExt cx="148131" cy="292147"/>
              </a:xfrm>
            </p:grpSpPr>
            <p:cxnSp>
              <p:nvCxnSpPr>
                <p:cNvPr id="318" name="Straight Connector 32"/>
                <p:cNvCxnSpPr>
                  <a:stCxn id="342" idx="4"/>
                </p:cNvCxnSpPr>
                <p:nvPr/>
              </p:nvCxnSpPr>
              <p:spPr>
                <a:xfrm>
                  <a:off x="1331757" y="3646087"/>
                  <a:ext cx="0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2" name="Oval 21"/>
                <p:cNvSpPr/>
                <p:nvPr/>
              </p:nvSpPr>
              <p:spPr>
                <a:xfrm>
                  <a:off x="1257691" y="3497956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317" name="TextovéPole 316"/>
              <p:cNvSpPr txBox="1"/>
              <p:nvPr/>
            </p:nvSpPr>
            <p:spPr>
              <a:xfrm>
                <a:off x="3422303" y="3269046"/>
                <a:ext cx="49244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400" dirty="0"/>
                  <a:t>R11</a:t>
                </a:r>
              </a:p>
            </p:txBody>
          </p:sp>
        </p:grpSp>
        <p:cxnSp>
          <p:nvCxnSpPr>
            <p:cNvPr id="381" name="Straight Connector 32"/>
            <p:cNvCxnSpPr/>
            <p:nvPr/>
          </p:nvCxnSpPr>
          <p:spPr>
            <a:xfrm flipH="1">
              <a:off x="5164659" y="370038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Skupina 1"/>
          <p:cNvGrpSpPr/>
          <p:nvPr/>
        </p:nvGrpSpPr>
        <p:grpSpPr>
          <a:xfrm>
            <a:off x="4848380" y="6306679"/>
            <a:ext cx="1384597" cy="444952"/>
            <a:chOff x="4848380" y="6306679"/>
            <a:chExt cx="1384597" cy="444952"/>
          </a:xfrm>
        </p:grpSpPr>
        <p:grpSp>
          <p:nvGrpSpPr>
            <p:cNvPr id="346" name="Skupina 345"/>
            <p:cNvGrpSpPr/>
            <p:nvPr/>
          </p:nvGrpSpPr>
          <p:grpSpPr>
            <a:xfrm flipH="1">
              <a:off x="4848380" y="6306679"/>
              <a:ext cx="1384597" cy="444952"/>
              <a:chOff x="2956312" y="6314539"/>
              <a:chExt cx="1384597" cy="444952"/>
            </a:xfrm>
          </p:grpSpPr>
          <p:cxnSp>
            <p:nvCxnSpPr>
              <p:cNvPr id="347" name="Straight Connector 23"/>
              <p:cNvCxnSpPr>
                <a:stCxn id="371" idx="2"/>
              </p:cNvCxnSpPr>
              <p:nvPr/>
            </p:nvCxnSpPr>
            <p:spPr>
              <a:xfrm>
                <a:off x="3546711" y="6488069"/>
                <a:ext cx="0" cy="20511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8" name="Skupina 347"/>
              <p:cNvGrpSpPr/>
              <p:nvPr/>
            </p:nvGrpSpPr>
            <p:grpSpPr>
              <a:xfrm flipV="1">
                <a:off x="3472646" y="6314539"/>
                <a:ext cx="283908" cy="201916"/>
                <a:chOff x="3469962" y="1804162"/>
                <a:chExt cx="283908" cy="201916"/>
              </a:xfrm>
            </p:grpSpPr>
            <p:cxnSp>
              <p:nvCxnSpPr>
                <p:cNvPr id="370" name="Straight Connector 32"/>
                <p:cNvCxnSpPr/>
                <p:nvPr/>
              </p:nvCxnSpPr>
              <p:spPr>
                <a:xfrm rot="16200000">
                  <a:off x="3580905" y="1905120"/>
                  <a:ext cx="201916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1" name="Oval 39"/>
                <p:cNvSpPr/>
                <p:nvPr/>
              </p:nvSpPr>
              <p:spPr>
                <a:xfrm rot="5400000">
                  <a:off x="3469962" y="1832548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cxnSp>
              <p:nvCxnSpPr>
                <p:cNvPr id="372" name="Straight Connector 32"/>
                <p:cNvCxnSpPr>
                  <a:stCxn id="371" idx="0"/>
                </p:cNvCxnSpPr>
                <p:nvPr/>
              </p:nvCxnSpPr>
              <p:spPr>
                <a:xfrm>
                  <a:off x="3618093" y="1906614"/>
                  <a:ext cx="135777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9" name="Straight Connector 23"/>
              <p:cNvCxnSpPr/>
              <p:nvPr/>
            </p:nvCxnSpPr>
            <p:spPr>
              <a:xfrm flipV="1">
                <a:off x="3545436" y="6693181"/>
                <a:ext cx="647917" cy="2557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50" name="Skupina 349"/>
              <p:cNvGrpSpPr/>
              <p:nvPr/>
            </p:nvGrpSpPr>
            <p:grpSpPr>
              <a:xfrm flipV="1">
                <a:off x="4192778" y="6467344"/>
                <a:ext cx="148131" cy="292147"/>
                <a:chOff x="1257691" y="3497956"/>
                <a:chExt cx="148131" cy="292147"/>
              </a:xfrm>
            </p:grpSpPr>
            <p:cxnSp>
              <p:nvCxnSpPr>
                <p:cNvPr id="352" name="Straight Connector 32"/>
                <p:cNvCxnSpPr>
                  <a:stCxn id="356" idx="4"/>
                </p:cNvCxnSpPr>
                <p:nvPr/>
              </p:nvCxnSpPr>
              <p:spPr>
                <a:xfrm>
                  <a:off x="1331757" y="3646087"/>
                  <a:ext cx="0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6" name="Oval 21"/>
                <p:cNvSpPr/>
                <p:nvPr/>
              </p:nvSpPr>
              <p:spPr>
                <a:xfrm>
                  <a:off x="1257691" y="3497956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351" name="TextovéPole 350"/>
              <p:cNvSpPr txBox="1"/>
              <p:nvPr/>
            </p:nvSpPr>
            <p:spPr>
              <a:xfrm rot="10800000" flipV="1">
                <a:off x="2956312" y="6411109"/>
                <a:ext cx="49244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400" dirty="0"/>
                  <a:t>R33</a:t>
                </a:r>
              </a:p>
            </p:txBody>
          </p:sp>
        </p:grpSp>
        <p:cxnSp>
          <p:nvCxnSpPr>
            <p:cNvPr id="382" name="Straight Connector 32"/>
            <p:cNvCxnSpPr/>
            <p:nvPr/>
          </p:nvCxnSpPr>
          <p:spPr>
            <a:xfrm flipH="1" flipV="1">
              <a:off x="4860159" y="6516455"/>
              <a:ext cx="13577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089742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3" name="Straight Connector 23"/>
          <p:cNvCxnSpPr>
            <a:stCxn id="130" idx="4"/>
            <a:endCxn id="127" idx="0"/>
          </p:cNvCxnSpPr>
          <p:nvPr/>
        </p:nvCxnSpPr>
        <p:spPr>
          <a:xfrm flipV="1">
            <a:off x="1901028" y="2443987"/>
            <a:ext cx="1562721" cy="10456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4" name="Skupina 123"/>
          <p:cNvGrpSpPr/>
          <p:nvPr/>
        </p:nvGrpSpPr>
        <p:grpSpPr>
          <a:xfrm rot="5400000" flipV="1">
            <a:off x="3481855" y="2297796"/>
            <a:ext cx="255935" cy="292147"/>
            <a:chOff x="4460081" y="3268293"/>
            <a:chExt cx="255935" cy="292147"/>
          </a:xfrm>
        </p:grpSpPr>
        <p:cxnSp>
          <p:nvCxnSpPr>
            <p:cNvPr id="125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28" name="Straight Connector 32"/>
          <p:cNvCxnSpPr/>
          <p:nvPr/>
        </p:nvCxnSpPr>
        <p:spPr>
          <a:xfrm>
            <a:off x="1801564" y="3701531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Oval 39"/>
          <p:cNvSpPr/>
          <p:nvPr/>
        </p:nvSpPr>
        <p:spPr>
          <a:xfrm rot="10800000">
            <a:off x="1826963" y="3489630"/>
            <a:ext cx="148131" cy="148131"/>
          </a:xfrm>
          <a:prstGeom prst="ellipse">
            <a:avLst/>
          </a:prstGeom>
          <a:ln w="127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2" name="Straight Connector 32"/>
          <p:cNvCxnSpPr>
            <a:stCxn id="130" idx="0"/>
          </p:cNvCxnSpPr>
          <p:nvPr/>
        </p:nvCxnSpPr>
        <p:spPr>
          <a:xfrm>
            <a:off x="1901028" y="3637761"/>
            <a:ext cx="0" cy="14577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32"/>
          <p:cNvCxnSpPr>
            <a:stCxn id="127" idx="4"/>
          </p:cNvCxnSpPr>
          <p:nvPr/>
        </p:nvCxnSpPr>
        <p:spPr>
          <a:xfrm>
            <a:off x="3611880" y="2443987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23"/>
          <p:cNvCxnSpPr>
            <a:stCxn id="147" idx="0"/>
            <a:endCxn id="139" idx="0"/>
          </p:cNvCxnSpPr>
          <p:nvPr/>
        </p:nvCxnSpPr>
        <p:spPr>
          <a:xfrm flipV="1">
            <a:off x="1492319" y="2185209"/>
            <a:ext cx="1970597" cy="130804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6" name="Skupina 135"/>
          <p:cNvGrpSpPr/>
          <p:nvPr/>
        </p:nvGrpSpPr>
        <p:grpSpPr>
          <a:xfrm rot="5400000" flipV="1">
            <a:off x="3481022" y="2039018"/>
            <a:ext cx="255935" cy="292147"/>
            <a:chOff x="4460081" y="3268293"/>
            <a:chExt cx="255935" cy="292147"/>
          </a:xfrm>
        </p:grpSpPr>
        <p:cxnSp>
          <p:nvCxnSpPr>
            <p:cNvPr id="137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43" name="Straight Connector 32"/>
          <p:cNvCxnSpPr>
            <a:stCxn id="139" idx="4"/>
          </p:cNvCxnSpPr>
          <p:nvPr/>
        </p:nvCxnSpPr>
        <p:spPr>
          <a:xfrm>
            <a:off x="3611047" y="2185209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Skupina 42"/>
          <p:cNvGrpSpPr/>
          <p:nvPr/>
        </p:nvGrpSpPr>
        <p:grpSpPr>
          <a:xfrm>
            <a:off x="1364234" y="3493253"/>
            <a:ext cx="255935" cy="292147"/>
            <a:chOff x="1203672" y="3497956"/>
            <a:chExt cx="255935" cy="292147"/>
          </a:xfrm>
        </p:grpSpPr>
        <p:cxnSp>
          <p:nvCxnSpPr>
            <p:cNvPr id="142" name="Straight Connector 32"/>
            <p:cNvCxnSpPr>
              <a:stCxn id="147" idx="4"/>
            </p:cNvCxnSpPr>
            <p:nvPr/>
          </p:nvCxnSpPr>
          <p:spPr>
            <a:xfrm>
              <a:off x="1331757" y="3646087"/>
              <a:ext cx="0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4" name="Skupina 143"/>
            <p:cNvGrpSpPr/>
            <p:nvPr/>
          </p:nvGrpSpPr>
          <p:grpSpPr>
            <a:xfrm>
              <a:off x="1203672" y="3497956"/>
              <a:ext cx="255935" cy="292147"/>
              <a:chOff x="4460081" y="3268293"/>
              <a:chExt cx="255935" cy="292147"/>
            </a:xfrm>
          </p:grpSpPr>
          <p:cxnSp>
            <p:nvCxnSpPr>
              <p:cNvPr id="145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7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cxnSp>
        <p:nvCxnSpPr>
          <p:cNvPr id="148" name="Straight Connector 23"/>
          <p:cNvCxnSpPr>
            <a:stCxn id="154" idx="4"/>
            <a:endCxn id="152" idx="0"/>
          </p:cNvCxnSpPr>
          <p:nvPr/>
        </p:nvCxnSpPr>
        <p:spPr>
          <a:xfrm flipH="1" flipV="1">
            <a:off x="5728243" y="2435011"/>
            <a:ext cx="1562721" cy="10456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9" name="Skupina 148"/>
          <p:cNvGrpSpPr/>
          <p:nvPr/>
        </p:nvGrpSpPr>
        <p:grpSpPr>
          <a:xfrm rot="16200000" flipH="1" flipV="1">
            <a:off x="5454202" y="2288820"/>
            <a:ext cx="255935" cy="292147"/>
            <a:chOff x="4460081" y="3268293"/>
            <a:chExt cx="255935" cy="292147"/>
          </a:xfrm>
        </p:grpSpPr>
        <p:cxnSp>
          <p:nvCxnSpPr>
            <p:cNvPr id="150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53" name="Straight Connector 32"/>
          <p:cNvCxnSpPr/>
          <p:nvPr/>
        </p:nvCxnSpPr>
        <p:spPr>
          <a:xfrm flipH="1">
            <a:off x="7188512" y="3692555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Oval 39"/>
          <p:cNvSpPr/>
          <p:nvPr/>
        </p:nvSpPr>
        <p:spPr>
          <a:xfrm rot="10800000" flipH="1">
            <a:off x="7216898" y="3480654"/>
            <a:ext cx="148131" cy="148131"/>
          </a:xfrm>
          <a:prstGeom prst="ellipse">
            <a:avLst/>
          </a:prstGeom>
          <a:ln w="127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5" name="Straight Connector 32"/>
          <p:cNvCxnSpPr>
            <a:stCxn id="154" idx="0"/>
          </p:cNvCxnSpPr>
          <p:nvPr/>
        </p:nvCxnSpPr>
        <p:spPr>
          <a:xfrm flipH="1">
            <a:off x="7290964" y="3628785"/>
            <a:ext cx="0" cy="14577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32"/>
          <p:cNvCxnSpPr>
            <a:stCxn id="152" idx="4"/>
          </p:cNvCxnSpPr>
          <p:nvPr/>
        </p:nvCxnSpPr>
        <p:spPr>
          <a:xfrm flipH="1">
            <a:off x="5436096" y="2435011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23"/>
          <p:cNvCxnSpPr>
            <a:stCxn id="168" idx="0"/>
            <a:endCxn id="161" idx="0"/>
          </p:cNvCxnSpPr>
          <p:nvPr/>
        </p:nvCxnSpPr>
        <p:spPr>
          <a:xfrm flipH="1" flipV="1">
            <a:off x="5729076" y="2176233"/>
            <a:ext cx="1970597" cy="130804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8" name="Skupina 157"/>
          <p:cNvGrpSpPr/>
          <p:nvPr/>
        </p:nvGrpSpPr>
        <p:grpSpPr>
          <a:xfrm rot="16200000" flipH="1" flipV="1">
            <a:off x="5455035" y="2030042"/>
            <a:ext cx="255935" cy="292147"/>
            <a:chOff x="4460081" y="3268293"/>
            <a:chExt cx="255935" cy="292147"/>
          </a:xfrm>
        </p:grpSpPr>
        <p:cxnSp>
          <p:nvCxnSpPr>
            <p:cNvPr id="159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62" name="Straight Connector 32"/>
          <p:cNvCxnSpPr>
            <a:stCxn id="161" idx="4"/>
          </p:cNvCxnSpPr>
          <p:nvPr/>
        </p:nvCxnSpPr>
        <p:spPr>
          <a:xfrm flipH="1">
            <a:off x="5436929" y="2176233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3" name="Skupina 162"/>
          <p:cNvGrpSpPr/>
          <p:nvPr/>
        </p:nvGrpSpPr>
        <p:grpSpPr>
          <a:xfrm flipH="1">
            <a:off x="7571823" y="3484277"/>
            <a:ext cx="255935" cy="292147"/>
            <a:chOff x="1203672" y="3497956"/>
            <a:chExt cx="255935" cy="292147"/>
          </a:xfrm>
        </p:grpSpPr>
        <p:cxnSp>
          <p:nvCxnSpPr>
            <p:cNvPr id="164" name="Straight Connector 32"/>
            <p:cNvCxnSpPr>
              <a:stCxn id="168" idx="4"/>
            </p:cNvCxnSpPr>
            <p:nvPr/>
          </p:nvCxnSpPr>
          <p:spPr>
            <a:xfrm>
              <a:off x="1331757" y="3646087"/>
              <a:ext cx="0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5" name="Skupina 164"/>
            <p:cNvGrpSpPr/>
            <p:nvPr/>
          </p:nvGrpSpPr>
          <p:grpSpPr>
            <a:xfrm>
              <a:off x="1203672" y="3497956"/>
              <a:ext cx="255935" cy="292147"/>
              <a:chOff x="4460081" y="3268293"/>
              <a:chExt cx="255935" cy="292147"/>
            </a:xfrm>
          </p:grpSpPr>
          <p:cxnSp>
            <p:nvCxnSpPr>
              <p:cNvPr id="166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8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sp>
        <p:nvSpPr>
          <p:cNvPr id="169" name="TextovéPole 168"/>
          <p:cNvSpPr txBox="1"/>
          <p:nvPr/>
        </p:nvSpPr>
        <p:spPr>
          <a:xfrm rot="19527921">
            <a:off x="1929359" y="2486751"/>
            <a:ext cx="968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/>
              <a:t>reaching</a:t>
            </a:r>
            <a:endParaRPr lang="en-US" sz="1400" dirty="0"/>
          </a:p>
        </p:txBody>
      </p:sp>
      <p:sp>
        <p:nvSpPr>
          <p:cNvPr id="170" name="TextovéPole 169"/>
          <p:cNvSpPr txBox="1"/>
          <p:nvPr/>
        </p:nvSpPr>
        <p:spPr>
          <a:xfrm rot="19527921">
            <a:off x="2276703" y="2941469"/>
            <a:ext cx="909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/>
              <a:t>fulfilling</a:t>
            </a:r>
            <a:endParaRPr lang="en-US" sz="1400" dirty="0"/>
          </a:p>
        </p:txBody>
      </p:sp>
      <p:grpSp>
        <p:nvGrpSpPr>
          <p:cNvPr id="173" name="Skupina 172"/>
          <p:cNvGrpSpPr/>
          <p:nvPr/>
        </p:nvGrpSpPr>
        <p:grpSpPr>
          <a:xfrm flipH="1">
            <a:off x="5980836" y="2438328"/>
            <a:ext cx="1207676" cy="762495"/>
            <a:chOff x="6464102" y="2156796"/>
            <a:chExt cx="1207676" cy="762495"/>
          </a:xfrm>
        </p:grpSpPr>
        <p:sp>
          <p:nvSpPr>
            <p:cNvPr id="171" name="TextovéPole 170"/>
            <p:cNvSpPr txBox="1"/>
            <p:nvPr/>
          </p:nvSpPr>
          <p:spPr>
            <a:xfrm rot="19527921">
              <a:off x="6464102" y="2156796"/>
              <a:ext cx="9685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err="1"/>
                <a:t>reaching</a:t>
              </a:r>
              <a:endParaRPr lang="cs-CZ" sz="1400" dirty="0"/>
            </a:p>
          </p:txBody>
        </p:sp>
        <p:sp>
          <p:nvSpPr>
            <p:cNvPr id="172" name="TextovéPole 171"/>
            <p:cNvSpPr txBox="1"/>
            <p:nvPr/>
          </p:nvSpPr>
          <p:spPr>
            <a:xfrm rot="19527921">
              <a:off x="6860337" y="2611514"/>
              <a:ext cx="8114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err="1"/>
                <a:t>fulfilling</a:t>
              </a:r>
              <a:endParaRPr lang="cs-CZ" sz="1400" dirty="0"/>
            </a:p>
          </p:txBody>
        </p:sp>
      </p:grpSp>
      <p:cxnSp>
        <p:nvCxnSpPr>
          <p:cNvPr id="175" name="Straight Connector 23"/>
          <p:cNvCxnSpPr>
            <a:endCxn id="195" idx="0"/>
          </p:cNvCxnSpPr>
          <p:nvPr/>
        </p:nvCxnSpPr>
        <p:spPr>
          <a:xfrm flipH="1">
            <a:off x="5708799" y="4830176"/>
            <a:ext cx="1562721" cy="10583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6" name="Skupina 175"/>
          <p:cNvGrpSpPr/>
          <p:nvPr/>
        </p:nvGrpSpPr>
        <p:grpSpPr>
          <a:xfrm rot="5400000" flipH="1">
            <a:off x="5434758" y="5742563"/>
            <a:ext cx="255935" cy="292147"/>
            <a:chOff x="4460081" y="3268293"/>
            <a:chExt cx="255935" cy="292147"/>
          </a:xfrm>
        </p:grpSpPr>
        <p:cxnSp>
          <p:nvCxnSpPr>
            <p:cNvPr id="193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77" name="Straight Connector 32"/>
          <p:cNvCxnSpPr/>
          <p:nvPr/>
        </p:nvCxnSpPr>
        <p:spPr>
          <a:xfrm flipH="1" flipV="1">
            <a:off x="7169068" y="4618275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32"/>
          <p:cNvCxnSpPr/>
          <p:nvPr/>
        </p:nvCxnSpPr>
        <p:spPr>
          <a:xfrm flipV="1">
            <a:off x="7270026" y="4536273"/>
            <a:ext cx="1494" cy="28679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32"/>
          <p:cNvCxnSpPr>
            <a:stCxn id="195" idx="4"/>
          </p:cNvCxnSpPr>
          <p:nvPr/>
        </p:nvCxnSpPr>
        <p:spPr>
          <a:xfrm flipH="1" flipV="1">
            <a:off x="5416652" y="5888519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TextovéPole 202"/>
          <p:cNvSpPr txBox="1"/>
          <p:nvPr/>
        </p:nvSpPr>
        <p:spPr>
          <a:xfrm rot="19527921">
            <a:off x="5862101" y="5126021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/>
              <a:t>focusing</a:t>
            </a:r>
            <a:endParaRPr lang="en-US" sz="1400" dirty="0"/>
          </a:p>
        </p:txBody>
      </p:sp>
      <p:cxnSp>
        <p:nvCxnSpPr>
          <p:cNvPr id="205" name="Straight Connector 23"/>
          <p:cNvCxnSpPr>
            <a:endCxn id="209" idx="0"/>
          </p:cNvCxnSpPr>
          <p:nvPr/>
        </p:nvCxnSpPr>
        <p:spPr>
          <a:xfrm>
            <a:off x="1899002" y="4847560"/>
            <a:ext cx="1562721" cy="10583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6" name="Skupina 205"/>
          <p:cNvGrpSpPr/>
          <p:nvPr/>
        </p:nvGrpSpPr>
        <p:grpSpPr>
          <a:xfrm rot="16200000">
            <a:off x="3479829" y="5759947"/>
            <a:ext cx="255935" cy="292147"/>
            <a:chOff x="4460081" y="3268293"/>
            <a:chExt cx="255935" cy="292147"/>
          </a:xfrm>
        </p:grpSpPr>
        <p:cxnSp>
          <p:nvCxnSpPr>
            <p:cNvPr id="207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9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210" name="Straight Connector 32"/>
          <p:cNvCxnSpPr/>
          <p:nvPr/>
        </p:nvCxnSpPr>
        <p:spPr>
          <a:xfrm flipV="1">
            <a:off x="1799539" y="4635658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32"/>
          <p:cNvCxnSpPr/>
          <p:nvPr/>
        </p:nvCxnSpPr>
        <p:spPr>
          <a:xfrm flipH="1" flipV="1">
            <a:off x="1899003" y="4553656"/>
            <a:ext cx="1494" cy="28679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32"/>
          <p:cNvCxnSpPr>
            <a:stCxn id="209" idx="4"/>
          </p:cNvCxnSpPr>
          <p:nvPr/>
        </p:nvCxnSpPr>
        <p:spPr>
          <a:xfrm flipV="1">
            <a:off x="3609854" y="5905903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TextovéPole 220"/>
          <p:cNvSpPr txBox="1"/>
          <p:nvPr/>
        </p:nvSpPr>
        <p:spPr>
          <a:xfrm rot="2072079" flipH="1">
            <a:off x="2366338" y="5143404"/>
            <a:ext cx="9525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/>
              <a:t>covering</a:t>
            </a:r>
            <a:endParaRPr lang="en-US" sz="1400" dirty="0"/>
          </a:p>
        </p:txBody>
      </p:sp>
      <p:sp>
        <p:nvSpPr>
          <p:cNvPr id="184" name="Rectangle 24"/>
          <p:cNvSpPr/>
          <p:nvPr/>
        </p:nvSpPr>
        <p:spPr>
          <a:xfrm>
            <a:off x="905537" y="3783533"/>
            <a:ext cx="1656971" cy="77500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Action</a:t>
            </a:r>
            <a:endParaRPr lang="en-US" dirty="0"/>
          </a:p>
        </p:txBody>
      </p:sp>
      <p:sp>
        <p:nvSpPr>
          <p:cNvPr id="185" name="Rectangle 24"/>
          <p:cNvSpPr/>
          <p:nvPr/>
        </p:nvSpPr>
        <p:spPr>
          <a:xfrm>
            <a:off x="6632292" y="3783533"/>
            <a:ext cx="1656971" cy="77500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Flow</a:t>
            </a:r>
            <a:endParaRPr lang="en-US" dirty="0"/>
          </a:p>
        </p:txBody>
      </p:sp>
      <p:cxnSp>
        <p:nvCxnSpPr>
          <p:cNvPr id="186" name="Straight Connector 23"/>
          <p:cNvCxnSpPr/>
          <p:nvPr/>
        </p:nvCxnSpPr>
        <p:spPr>
          <a:xfrm rot="5400000" flipV="1">
            <a:off x="3167828" y="3556374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7" name="Skupina 186"/>
          <p:cNvGrpSpPr/>
          <p:nvPr/>
        </p:nvGrpSpPr>
        <p:grpSpPr>
          <a:xfrm rot="5400000">
            <a:off x="2592360" y="4010950"/>
            <a:ext cx="255935" cy="292147"/>
            <a:chOff x="4460081" y="3268293"/>
            <a:chExt cx="255935" cy="292147"/>
          </a:xfrm>
        </p:grpSpPr>
        <p:cxnSp>
          <p:nvCxnSpPr>
            <p:cNvPr id="18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91" name="TextovéPole 190"/>
          <p:cNvSpPr txBox="1"/>
          <p:nvPr/>
        </p:nvSpPr>
        <p:spPr>
          <a:xfrm>
            <a:off x="2716599" y="4065953"/>
            <a:ext cx="1019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/>
              <a:t>organizer</a:t>
            </a:r>
            <a:endParaRPr lang="en-US" sz="1400" dirty="0"/>
          </a:p>
        </p:txBody>
      </p:sp>
      <p:cxnSp>
        <p:nvCxnSpPr>
          <p:cNvPr id="199" name="Straight Connector 23"/>
          <p:cNvCxnSpPr/>
          <p:nvPr/>
        </p:nvCxnSpPr>
        <p:spPr>
          <a:xfrm rot="5400000" flipV="1">
            <a:off x="3155128" y="3819006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0" name="Skupina 199"/>
          <p:cNvGrpSpPr/>
          <p:nvPr/>
        </p:nvGrpSpPr>
        <p:grpSpPr>
          <a:xfrm rot="5400000">
            <a:off x="2592360" y="4273582"/>
            <a:ext cx="255935" cy="292147"/>
            <a:chOff x="4460081" y="3268293"/>
            <a:chExt cx="255935" cy="292147"/>
          </a:xfrm>
        </p:grpSpPr>
        <p:cxnSp>
          <p:nvCxnSpPr>
            <p:cNvPr id="224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6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27" name="Skupina 226"/>
          <p:cNvGrpSpPr/>
          <p:nvPr/>
        </p:nvGrpSpPr>
        <p:grpSpPr>
          <a:xfrm rot="5400000" flipV="1">
            <a:off x="3494556" y="4273582"/>
            <a:ext cx="255935" cy="292147"/>
            <a:chOff x="4460081" y="3268293"/>
            <a:chExt cx="255935" cy="292147"/>
          </a:xfrm>
        </p:grpSpPr>
        <p:cxnSp>
          <p:nvCxnSpPr>
            <p:cNvPr id="22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31" name="TextovéPole 230"/>
          <p:cNvSpPr txBox="1"/>
          <p:nvPr/>
        </p:nvSpPr>
        <p:spPr>
          <a:xfrm>
            <a:off x="2722056" y="4391967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/>
              <a:t>member</a:t>
            </a:r>
            <a:endParaRPr lang="en-US" sz="1400" dirty="0"/>
          </a:p>
        </p:txBody>
      </p:sp>
      <p:cxnSp>
        <p:nvCxnSpPr>
          <p:cNvPr id="232" name="Straight Connector 32"/>
          <p:cNvCxnSpPr/>
          <p:nvPr/>
        </p:nvCxnSpPr>
        <p:spPr>
          <a:xfrm rot="5400000">
            <a:off x="3574423" y="4162095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"/>
          <p:cNvCxnSpPr/>
          <p:nvPr/>
        </p:nvCxnSpPr>
        <p:spPr>
          <a:xfrm rot="16200000" flipH="1" flipV="1">
            <a:off x="6021364" y="3554911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4" name="Skupina 233"/>
          <p:cNvGrpSpPr/>
          <p:nvPr/>
        </p:nvGrpSpPr>
        <p:grpSpPr>
          <a:xfrm rot="16200000" flipH="1">
            <a:off x="6340897" y="4009487"/>
            <a:ext cx="255935" cy="292147"/>
            <a:chOff x="4460081" y="3268293"/>
            <a:chExt cx="255935" cy="292147"/>
          </a:xfrm>
        </p:grpSpPr>
        <p:cxnSp>
          <p:nvCxnSpPr>
            <p:cNvPr id="235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7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38" name="TextovéPole 237"/>
          <p:cNvSpPr txBox="1"/>
          <p:nvPr/>
        </p:nvSpPr>
        <p:spPr>
          <a:xfrm flipH="1">
            <a:off x="5480234" y="4057327"/>
            <a:ext cx="1019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/>
              <a:t>organizer</a:t>
            </a:r>
            <a:endParaRPr lang="en-US" sz="1400" dirty="0"/>
          </a:p>
        </p:txBody>
      </p:sp>
      <p:cxnSp>
        <p:nvCxnSpPr>
          <p:cNvPr id="239" name="Straight Connector 23"/>
          <p:cNvCxnSpPr/>
          <p:nvPr/>
        </p:nvCxnSpPr>
        <p:spPr>
          <a:xfrm rot="16200000" flipH="1" flipV="1">
            <a:off x="6034064" y="3817543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0" name="Skupina 239"/>
          <p:cNvGrpSpPr/>
          <p:nvPr/>
        </p:nvGrpSpPr>
        <p:grpSpPr>
          <a:xfrm rot="16200000" flipH="1">
            <a:off x="6340897" y="4272119"/>
            <a:ext cx="255935" cy="292147"/>
            <a:chOff x="4460081" y="3268293"/>
            <a:chExt cx="255935" cy="292147"/>
          </a:xfrm>
        </p:grpSpPr>
        <p:cxnSp>
          <p:nvCxnSpPr>
            <p:cNvPr id="241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3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44" name="Skupina 243"/>
          <p:cNvGrpSpPr/>
          <p:nvPr/>
        </p:nvGrpSpPr>
        <p:grpSpPr>
          <a:xfrm rot="16200000" flipH="1" flipV="1">
            <a:off x="5438701" y="4272119"/>
            <a:ext cx="255935" cy="292147"/>
            <a:chOff x="4460081" y="3268293"/>
            <a:chExt cx="255935" cy="292147"/>
          </a:xfrm>
        </p:grpSpPr>
        <p:cxnSp>
          <p:nvCxnSpPr>
            <p:cNvPr id="245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7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48" name="TextovéPole 247"/>
          <p:cNvSpPr txBox="1"/>
          <p:nvPr/>
        </p:nvSpPr>
        <p:spPr>
          <a:xfrm flipH="1">
            <a:off x="5535471" y="4390504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/>
              <a:t>member</a:t>
            </a:r>
            <a:endParaRPr lang="en-US" sz="1400" dirty="0"/>
          </a:p>
        </p:txBody>
      </p:sp>
      <p:sp>
        <p:nvSpPr>
          <p:cNvPr id="249" name="Rectangle 8"/>
          <p:cNvSpPr/>
          <p:nvPr/>
        </p:nvSpPr>
        <p:spPr>
          <a:xfrm>
            <a:off x="3759681" y="1843456"/>
            <a:ext cx="1656971" cy="7201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Goal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0" name="Rectangle 22"/>
          <p:cNvSpPr/>
          <p:nvPr/>
        </p:nvSpPr>
        <p:spPr>
          <a:xfrm>
            <a:off x="3759681" y="5748596"/>
            <a:ext cx="1656971" cy="7157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Activity</a:t>
            </a:r>
            <a:endParaRPr lang="en-US" dirty="0"/>
          </a:p>
        </p:txBody>
      </p:sp>
      <p:sp>
        <p:nvSpPr>
          <p:cNvPr id="251" name="Rectangle 24"/>
          <p:cNvSpPr/>
          <p:nvPr/>
        </p:nvSpPr>
        <p:spPr>
          <a:xfrm>
            <a:off x="3759681" y="3783533"/>
            <a:ext cx="1656971" cy="76267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Agent</a:t>
            </a:r>
            <a:endParaRPr lang="en-US" dirty="0"/>
          </a:p>
        </p:txBody>
      </p:sp>
      <p:cxnSp>
        <p:nvCxnSpPr>
          <p:cNvPr id="252" name="Straight Connector 23"/>
          <p:cNvCxnSpPr/>
          <p:nvPr/>
        </p:nvCxnSpPr>
        <p:spPr>
          <a:xfrm flipV="1">
            <a:off x="4772094" y="2581998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3" name="Skupina 252"/>
          <p:cNvGrpSpPr/>
          <p:nvPr/>
        </p:nvGrpSpPr>
        <p:grpSpPr>
          <a:xfrm>
            <a:off x="4644008" y="3484193"/>
            <a:ext cx="255935" cy="292147"/>
            <a:chOff x="4460081" y="3268293"/>
            <a:chExt cx="255935" cy="292147"/>
          </a:xfrm>
        </p:grpSpPr>
        <p:cxnSp>
          <p:nvCxnSpPr>
            <p:cNvPr id="254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57" name="Skupina 256"/>
          <p:cNvGrpSpPr/>
          <p:nvPr/>
        </p:nvGrpSpPr>
        <p:grpSpPr>
          <a:xfrm flipV="1">
            <a:off x="4644008" y="2581997"/>
            <a:ext cx="255935" cy="292147"/>
            <a:chOff x="4460081" y="3268293"/>
            <a:chExt cx="255935" cy="292147"/>
          </a:xfrm>
        </p:grpSpPr>
        <p:cxnSp>
          <p:nvCxnSpPr>
            <p:cNvPr id="25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61" name="TextovéPole 260"/>
          <p:cNvSpPr txBox="1"/>
          <p:nvPr/>
        </p:nvSpPr>
        <p:spPr>
          <a:xfrm rot="16200000">
            <a:off x="4139283" y="3046934"/>
            <a:ext cx="8851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follower</a:t>
            </a:r>
            <a:endParaRPr lang="en-US" sz="1400" dirty="0"/>
          </a:p>
        </p:txBody>
      </p:sp>
      <p:cxnSp>
        <p:nvCxnSpPr>
          <p:cNvPr id="262" name="Straight Connector 23"/>
          <p:cNvCxnSpPr/>
          <p:nvPr/>
        </p:nvCxnSpPr>
        <p:spPr>
          <a:xfrm flipV="1">
            <a:off x="4372143" y="2564905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3" name="Skupina 262"/>
          <p:cNvGrpSpPr/>
          <p:nvPr/>
        </p:nvGrpSpPr>
        <p:grpSpPr>
          <a:xfrm flipV="1">
            <a:off x="4244057" y="2564904"/>
            <a:ext cx="255935" cy="292147"/>
            <a:chOff x="4460081" y="3268293"/>
            <a:chExt cx="255935" cy="292147"/>
          </a:xfrm>
        </p:grpSpPr>
        <p:cxnSp>
          <p:nvCxnSpPr>
            <p:cNvPr id="264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6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267" name="Straight Connector 32"/>
          <p:cNvCxnSpPr/>
          <p:nvPr/>
        </p:nvCxnSpPr>
        <p:spPr>
          <a:xfrm>
            <a:off x="4272676" y="367893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8" name="TextovéPole 267"/>
          <p:cNvSpPr txBox="1"/>
          <p:nvPr/>
        </p:nvSpPr>
        <p:spPr>
          <a:xfrm rot="16200000">
            <a:off x="3563258" y="3046935"/>
            <a:ext cx="1133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establisher</a:t>
            </a:r>
            <a:endParaRPr lang="en-US" sz="1400" dirty="0"/>
          </a:p>
        </p:txBody>
      </p:sp>
      <p:sp>
        <p:nvSpPr>
          <p:cNvPr id="269" name="Oval 39"/>
          <p:cNvSpPr/>
          <p:nvPr/>
        </p:nvSpPr>
        <p:spPr>
          <a:xfrm rot="10800000">
            <a:off x="4298075" y="3467031"/>
            <a:ext cx="148131" cy="148131"/>
          </a:xfrm>
          <a:prstGeom prst="ellipse">
            <a:avLst/>
          </a:prstGeom>
          <a:ln w="127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70" name="Straight Connector 23"/>
          <p:cNvCxnSpPr/>
          <p:nvPr/>
        </p:nvCxnSpPr>
        <p:spPr>
          <a:xfrm flipV="1">
            <a:off x="3980255" y="4551544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1" name="Skupina 270"/>
          <p:cNvGrpSpPr/>
          <p:nvPr/>
        </p:nvGrpSpPr>
        <p:grpSpPr>
          <a:xfrm>
            <a:off x="3852169" y="5453739"/>
            <a:ext cx="255935" cy="292147"/>
            <a:chOff x="4460081" y="3268293"/>
            <a:chExt cx="255935" cy="292147"/>
          </a:xfrm>
        </p:grpSpPr>
        <p:cxnSp>
          <p:nvCxnSpPr>
            <p:cNvPr id="272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4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75" name="Skupina 274"/>
          <p:cNvGrpSpPr/>
          <p:nvPr/>
        </p:nvGrpSpPr>
        <p:grpSpPr>
          <a:xfrm flipV="1">
            <a:off x="3852169" y="4551543"/>
            <a:ext cx="255935" cy="292147"/>
            <a:chOff x="4460081" y="3268293"/>
            <a:chExt cx="255935" cy="292147"/>
          </a:xfrm>
        </p:grpSpPr>
        <p:cxnSp>
          <p:nvCxnSpPr>
            <p:cNvPr id="276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8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79" name="TextovéPole 278"/>
          <p:cNvSpPr txBox="1"/>
          <p:nvPr/>
        </p:nvSpPr>
        <p:spPr>
          <a:xfrm rot="16200000">
            <a:off x="3335173" y="5016480"/>
            <a:ext cx="909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superior</a:t>
            </a:r>
            <a:endParaRPr lang="en-US" sz="1400" dirty="0"/>
          </a:p>
        </p:txBody>
      </p:sp>
      <p:cxnSp>
        <p:nvCxnSpPr>
          <p:cNvPr id="280" name="Straight Connector 23"/>
          <p:cNvCxnSpPr/>
          <p:nvPr/>
        </p:nvCxnSpPr>
        <p:spPr>
          <a:xfrm flipV="1">
            <a:off x="4340295" y="4545837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1" name="Skupina 280"/>
          <p:cNvGrpSpPr/>
          <p:nvPr/>
        </p:nvGrpSpPr>
        <p:grpSpPr>
          <a:xfrm>
            <a:off x="4212209" y="5448032"/>
            <a:ext cx="255935" cy="292147"/>
            <a:chOff x="4460081" y="3268293"/>
            <a:chExt cx="255935" cy="292147"/>
          </a:xfrm>
        </p:grpSpPr>
        <p:cxnSp>
          <p:nvCxnSpPr>
            <p:cNvPr id="282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4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85" name="TextovéPole 284"/>
          <p:cNvSpPr txBox="1"/>
          <p:nvPr/>
        </p:nvSpPr>
        <p:spPr>
          <a:xfrm rot="16200000">
            <a:off x="3770554" y="5010773"/>
            <a:ext cx="7585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author</a:t>
            </a:r>
            <a:endParaRPr lang="en-US" sz="1400" dirty="0"/>
          </a:p>
        </p:txBody>
      </p:sp>
      <p:cxnSp>
        <p:nvCxnSpPr>
          <p:cNvPr id="286" name="Straight Connector 23"/>
          <p:cNvCxnSpPr/>
          <p:nvPr/>
        </p:nvCxnSpPr>
        <p:spPr>
          <a:xfrm flipV="1">
            <a:off x="4776732" y="4558537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7" name="Skupina 286"/>
          <p:cNvGrpSpPr/>
          <p:nvPr/>
        </p:nvGrpSpPr>
        <p:grpSpPr>
          <a:xfrm>
            <a:off x="4648646" y="5448032"/>
            <a:ext cx="255935" cy="292147"/>
            <a:chOff x="4460081" y="3268293"/>
            <a:chExt cx="255935" cy="292147"/>
          </a:xfrm>
        </p:grpSpPr>
        <p:cxnSp>
          <p:nvCxnSpPr>
            <p:cNvPr id="28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91" name="Skupina 290"/>
          <p:cNvGrpSpPr/>
          <p:nvPr/>
        </p:nvGrpSpPr>
        <p:grpSpPr>
          <a:xfrm flipV="1">
            <a:off x="4648646" y="4545836"/>
            <a:ext cx="255935" cy="292147"/>
            <a:chOff x="4460081" y="3268293"/>
            <a:chExt cx="255935" cy="292147"/>
          </a:xfrm>
        </p:grpSpPr>
        <p:cxnSp>
          <p:nvCxnSpPr>
            <p:cNvPr id="292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4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95" name="TextovéPole 294"/>
          <p:cNvSpPr txBox="1"/>
          <p:nvPr/>
        </p:nvSpPr>
        <p:spPr>
          <a:xfrm rot="16200000">
            <a:off x="3931987" y="5010773"/>
            <a:ext cx="12602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collaborator</a:t>
            </a:r>
            <a:endParaRPr lang="en-US" sz="1400" dirty="0"/>
          </a:p>
        </p:txBody>
      </p:sp>
      <p:cxnSp>
        <p:nvCxnSpPr>
          <p:cNvPr id="296" name="Straight Connector 23"/>
          <p:cNvCxnSpPr/>
          <p:nvPr/>
        </p:nvCxnSpPr>
        <p:spPr>
          <a:xfrm flipV="1">
            <a:off x="5164231" y="4540261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7" name="Skupina 296"/>
          <p:cNvGrpSpPr/>
          <p:nvPr/>
        </p:nvGrpSpPr>
        <p:grpSpPr>
          <a:xfrm>
            <a:off x="5036145" y="5456540"/>
            <a:ext cx="255935" cy="292147"/>
            <a:chOff x="4460081" y="3268293"/>
            <a:chExt cx="255935" cy="292147"/>
          </a:xfrm>
        </p:grpSpPr>
        <p:cxnSp>
          <p:nvCxnSpPr>
            <p:cNvPr id="29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01" name="Skupina 300"/>
          <p:cNvGrpSpPr/>
          <p:nvPr/>
        </p:nvGrpSpPr>
        <p:grpSpPr>
          <a:xfrm flipV="1">
            <a:off x="5036145" y="4540260"/>
            <a:ext cx="255935" cy="292147"/>
            <a:chOff x="4460081" y="3268293"/>
            <a:chExt cx="255935" cy="292147"/>
          </a:xfrm>
        </p:grpSpPr>
        <p:cxnSp>
          <p:nvCxnSpPr>
            <p:cNvPr id="302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4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305" name="TextovéPole 304"/>
          <p:cNvSpPr txBox="1"/>
          <p:nvPr/>
        </p:nvSpPr>
        <p:spPr>
          <a:xfrm rot="16200000">
            <a:off x="4576057" y="5005197"/>
            <a:ext cx="7954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learner</a:t>
            </a:r>
            <a:endParaRPr lang="en-US" sz="1400" dirty="0"/>
          </a:p>
        </p:txBody>
      </p:sp>
      <p:cxnSp>
        <p:nvCxnSpPr>
          <p:cNvPr id="306" name="Straight Connector 32"/>
          <p:cNvCxnSpPr/>
          <p:nvPr/>
        </p:nvCxnSpPr>
        <p:spPr>
          <a:xfrm>
            <a:off x="4244290" y="463905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2"/>
          <p:cNvCxnSpPr/>
          <p:nvPr/>
        </p:nvCxnSpPr>
        <p:spPr>
          <a:xfrm rot="5400000">
            <a:off x="5407146" y="415682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Skupina 11"/>
          <p:cNvGrpSpPr/>
          <p:nvPr/>
        </p:nvGrpSpPr>
        <p:grpSpPr>
          <a:xfrm>
            <a:off x="3469962" y="1311894"/>
            <a:ext cx="922048" cy="694184"/>
            <a:chOff x="3469962" y="1311894"/>
            <a:chExt cx="922048" cy="694184"/>
          </a:xfrm>
        </p:grpSpPr>
        <p:cxnSp>
          <p:nvCxnSpPr>
            <p:cNvPr id="174" name="Straight Connector 23"/>
            <p:cNvCxnSpPr>
              <a:stCxn id="201" idx="2"/>
            </p:cNvCxnSpPr>
            <p:nvPr/>
          </p:nvCxnSpPr>
          <p:spPr>
            <a:xfrm flipV="1">
              <a:off x="3544027" y="1627436"/>
              <a:ext cx="0" cy="20511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Skupina 4"/>
            <p:cNvGrpSpPr/>
            <p:nvPr/>
          </p:nvGrpSpPr>
          <p:grpSpPr>
            <a:xfrm>
              <a:off x="3469962" y="1804162"/>
              <a:ext cx="283908" cy="201916"/>
              <a:chOff x="3469962" y="1804162"/>
              <a:chExt cx="283908" cy="201916"/>
            </a:xfrm>
          </p:grpSpPr>
          <p:cxnSp>
            <p:nvCxnSpPr>
              <p:cNvPr id="198" name="Straight Connector 32"/>
              <p:cNvCxnSpPr/>
              <p:nvPr/>
            </p:nvCxnSpPr>
            <p:spPr>
              <a:xfrm rot="16200000">
                <a:off x="3580905" y="1905120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1" name="Oval 39"/>
              <p:cNvSpPr/>
              <p:nvPr/>
            </p:nvSpPr>
            <p:spPr>
              <a:xfrm rot="5400000">
                <a:off x="3469962" y="1832548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202" name="Straight Connector 32"/>
              <p:cNvCxnSpPr>
                <a:stCxn id="201" idx="0"/>
              </p:cNvCxnSpPr>
              <p:nvPr/>
            </p:nvCxnSpPr>
            <p:spPr>
              <a:xfrm>
                <a:off x="3618093" y="1906614"/>
                <a:ext cx="13577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6" name="Straight Connector 23"/>
            <p:cNvCxnSpPr/>
            <p:nvPr/>
          </p:nvCxnSpPr>
          <p:spPr>
            <a:xfrm>
              <a:off x="3542752" y="1624879"/>
              <a:ext cx="647917" cy="2557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0" name="Skupina 319"/>
            <p:cNvGrpSpPr/>
            <p:nvPr/>
          </p:nvGrpSpPr>
          <p:grpSpPr>
            <a:xfrm>
              <a:off x="4136075" y="1561126"/>
              <a:ext cx="255935" cy="292147"/>
              <a:chOff x="1203672" y="3497956"/>
              <a:chExt cx="255935" cy="292147"/>
            </a:xfrm>
          </p:grpSpPr>
          <p:cxnSp>
            <p:nvCxnSpPr>
              <p:cNvPr id="321" name="Straight Connector 32"/>
              <p:cNvCxnSpPr>
                <a:stCxn id="325" idx="4"/>
              </p:cNvCxnSpPr>
              <p:nvPr/>
            </p:nvCxnSpPr>
            <p:spPr>
              <a:xfrm>
                <a:off x="1331757" y="3646087"/>
                <a:ext cx="0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2" name="Skupina 321"/>
              <p:cNvGrpSpPr/>
              <p:nvPr/>
            </p:nvGrpSpPr>
            <p:grpSpPr>
              <a:xfrm>
                <a:off x="1203672" y="3497956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323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4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5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</p:grpSp>
        <p:sp>
          <p:nvSpPr>
            <p:cNvPr id="326" name="TextovéPole 325"/>
            <p:cNvSpPr txBox="1"/>
            <p:nvPr/>
          </p:nvSpPr>
          <p:spPr>
            <a:xfrm>
              <a:off x="3647565" y="1311894"/>
              <a:ext cx="5341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/>
                <a:t>GBS</a:t>
              </a:r>
            </a:p>
          </p:txBody>
        </p:sp>
      </p:grpSp>
      <p:grpSp>
        <p:nvGrpSpPr>
          <p:cNvPr id="18" name="Skupina 17"/>
          <p:cNvGrpSpPr/>
          <p:nvPr/>
        </p:nvGrpSpPr>
        <p:grpSpPr>
          <a:xfrm>
            <a:off x="2823648" y="3255139"/>
            <a:ext cx="1230240" cy="725431"/>
            <a:chOff x="2823648" y="3255139"/>
            <a:chExt cx="1230240" cy="725431"/>
          </a:xfrm>
        </p:grpSpPr>
        <p:cxnSp>
          <p:nvCxnSpPr>
            <p:cNvPr id="329" name="Straight Connector 23"/>
            <p:cNvCxnSpPr>
              <a:stCxn id="340" idx="2"/>
            </p:cNvCxnSpPr>
            <p:nvPr/>
          </p:nvCxnSpPr>
          <p:spPr>
            <a:xfrm flipH="1" flipV="1">
              <a:off x="3540407" y="3554953"/>
              <a:ext cx="1087" cy="252087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0" name="Skupina 329"/>
            <p:cNvGrpSpPr/>
            <p:nvPr/>
          </p:nvGrpSpPr>
          <p:grpSpPr>
            <a:xfrm>
              <a:off x="3467429" y="3778654"/>
              <a:ext cx="283908" cy="201916"/>
              <a:chOff x="3469962" y="1804162"/>
              <a:chExt cx="283908" cy="201916"/>
            </a:xfrm>
          </p:grpSpPr>
          <p:cxnSp>
            <p:nvCxnSpPr>
              <p:cNvPr id="339" name="Straight Connector 32"/>
              <p:cNvCxnSpPr/>
              <p:nvPr/>
            </p:nvCxnSpPr>
            <p:spPr>
              <a:xfrm rot="16200000">
                <a:off x="3580905" y="1905120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0" name="Oval 39"/>
              <p:cNvSpPr/>
              <p:nvPr/>
            </p:nvSpPr>
            <p:spPr>
              <a:xfrm rot="5400000">
                <a:off x="3469962" y="1832548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341" name="Straight Connector 32"/>
              <p:cNvCxnSpPr>
                <a:stCxn id="340" idx="0"/>
              </p:cNvCxnSpPr>
              <p:nvPr/>
            </p:nvCxnSpPr>
            <p:spPr>
              <a:xfrm>
                <a:off x="3618093" y="1906614"/>
                <a:ext cx="13577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1" name="Straight Connector 23"/>
            <p:cNvCxnSpPr/>
            <p:nvPr/>
          </p:nvCxnSpPr>
          <p:spPr>
            <a:xfrm flipV="1">
              <a:off x="3542752" y="3554414"/>
              <a:ext cx="309795" cy="40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2" name="Skupina 331"/>
            <p:cNvGrpSpPr/>
            <p:nvPr/>
          </p:nvGrpSpPr>
          <p:grpSpPr>
            <a:xfrm>
              <a:off x="3797953" y="3488104"/>
              <a:ext cx="255935" cy="292147"/>
              <a:chOff x="1203672" y="3497956"/>
              <a:chExt cx="255935" cy="292147"/>
            </a:xfrm>
          </p:grpSpPr>
          <p:cxnSp>
            <p:nvCxnSpPr>
              <p:cNvPr id="334" name="Straight Connector 32"/>
              <p:cNvCxnSpPr>
                <a:stCxn id="338" idx="4"/>
              </p:cNvCxnSpPr>
              <p:nvPr/>
            </p:nvCxnSpPr>
            <p:spPr>
              <a:xfrm>
                <a:off x="1331757" y="3646087"/>
                <a:ext cx="0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5" name="Skupina 334"/>
              <p:cNvGrpSpPr/>
              <p:nvPr/>
            </p:nvGrpSpPr>
            <p:grpSpPr>
              <a:xfrm>
                <a:off x="1203672" y="3497956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336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7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8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</p:grpSp>
        <p:sp>
          <p:nvSpPr>
            <p:cNvPr id="333" name="TextovéPole 332"/>
            <p:cNvSpPr txBox="1"/>
            <p:nvPr/>
          </p:nvSpPr>
          <p:spPr>
            <a:xfrm>
              <a:off x="2823648" y="3255139"/>
              <a:ext cx="11063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err="1"/>
                <a:t>composite</a:t>
              </a:r>
              <a:endParaRPr lang="cs-CZ" sz="1400" dirty="0"/>
            </a:p>
          </p:txBody>
        </p:sp>
      </p:grpSp>
      <p:grpSp>
        <p:nvGrpSpPr>
          <p:cNvPr id="19" name="Skupina 18"/>
          <p:cNvGrpSpPr/>
          <p:nvPr/>
        </p:nvGrpSpPr>
        <p:grpSpPr>
          <a:xfrm>
            <a:off x="2862537" y="6314539"/>
            <a:ext cx="1532157" cy="444952"/>
            <a:chOff x="2862537" y="6314539"/>
            <a:chExt cx="1532157" cy="444952"/>
          </a:xfrm>
        </p:grpSpPr>
        <p:cxnSp>
          <p:nvCxnSpPr>
            <p:cNvPr id="357" name="Straight Connector 23"/>
            <p:cNvCxnSpPr>
              <a:stCxn id="368" idx="2"/>
            </p:cNvCxnSpPr>
            <p:nvPr/>
          </p:nvCxnSpPr>
          <p:spPr>
            <a:xfrm>
              <a:off x="3546711" y="6488069"/>
              <a:ext cx="0" cy="20511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8" name="Skupina 357"/>
            <p:cNvGrpSpPr/>
            <p:nvPr/>
          </p:nvGrpSpPr>
          <p:grpSpPr>
            <a:xfrm flipV="1">
              <a:off x="3472646" y="6314539"/>
              <a:ext cx="283908" cy="201916"/>
              <a:chOff x="3469962" y="1804162"/>
              <a:chExt cx="283908" cy="201916"/>
            </a:xfrm>
          </p:grpSpPr>
          <p:cxnSp>
            <p:nvCxnSpPr>
              <p:cNvPr id="367" name="Straight Connector 32"/>
              <p:cNvCxnSpPr/>
              <p:nvPr/>
            </p:nvCxnSpPr>
            <p:spPr>
              <a:xfrm rot="16200000">
                <a:off x="3580905" y="1905120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8" name="Oval 39"/>
              <p:cNvSpPr/>
              <p:nvPr/>
            </p:nvSpPr>
            <p:spPr>
              <a:xfrm rot="5400000">
                <a:off x="3469962" y="1832548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369" name="Straight Connector 32"/>
              <p:cNvCxnSpPr>
                <a:stCxn id="368" idx="0"/>
              </p:cNvCxnSpPr>
              <p:nvPr/>
            </p:nvCxnSpPr>
            <p:spPr>
              <a:xfrm>
                <a:off x="3618093" y="1906614"/>
                <a:ext cx="13577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9" name="Straight Connector 23"/>
            <p:cNvCxnSpPr/>
            <p:nvPr/>
          </p:nvCxnSpPr>
          <p:spPr>
            <a:xfrm flipV="1">
              <a:off x="3545436" y="6693181"/>
              <a:ext cx="647917" cy="2557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0" name="Skupina 359"/>
            <p:cNvGrpSpPr/>
            <p:nvPr/>
          </p:nvGrpSpPr>
          <p:grpSpPr>
            <a:xfrm flipV="1">
              <a:off x="4138759" y="6467344"/>
              <a:ext cx="255935" cy="292147"/>
              <a:chOff x="1203672" y="3497956"/>
              <a:chExt cx="255935" cy="292147"/>
            </a:xfrm>
          </p:grpSpPr>
          <p:cxnSp>
            <p:nvCxnSpPr>
              <p:cNvPr id="362" name="Straight Connector 32"/>
              <p:cNvCxnSpPr>
                <a:stCxn id="366" idx="4"/>
              </p:cNvCxnSpPr>
              <p:nvPr/>
            </p:nvCxnSpPr>
            <p:spPr>
              <a:xfrm>
                <a:off x="1331757" y="3646087"/>
                <a:ext cx="0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63" name="Skupina 362"/>
              <p:cNvGrpSpPr/>
              <p:nvPr/>
            </p:nvGrpSpPr>
            <p:grpSpPr>
              <a:xfrm>
                <a:off x="1203672" y="3497956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364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5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6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</p:grpSp>
        <p:sp>
          <p:nvSpPr>
            <p:cNvPr id="361" name="TextovéPole 360"/>
            <p:cNvSpPr txBox="1"/>
            <p:nvPr/>
          </p:nvSpPr>
          <p:spPr>
            <a:xfrm rot="10800000" flipV="1">
              <a:off x="2862537" y="6411109"/>
              <a:ext cx="6799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/>
                <a:t>detail</a:t>
              </a:r>
            </a:p>
          </p:txBody>
        </p:sp>
      </p:grpSp>
      <p:grpSp>
        <p:nvGrpSpPr>
          <p:cNvPr id="2" name="Skupina 1"/>
          <p:cNvGrpSpPr/>
          <p:nvPr/>
        </p:nvGrpSpPr>
        <p:grpSpPr>
          <a:xfrm>
            <a:off x="1418253" y="4575629"/>
            <a:ext cx="2342607" cy="1674258"/>
            <a:chOff x="1418253" y="4575629"/>
            <a:chExt cx="2342607" cy="1674258"/>
          </a:xfrm>
        </p:grpSpPr>
        <p:cxnSp>
          <p:nvCxnSpPr>
            <p:cNvPr id="375" name="Straight Connector 23"/>
            <p:cNvCxnSpPr>
              <a:stCxn id="383" idx="0"/>
              <a:endCxn id="386" idx="0"/>
            </p:cNvCxnSpPr>
            <p:nvPr/>
          </p:nvCxnSpPr>
          <p:spPr>
            <a:xfrm>
              <a:off x="1492319" y="4867776"/>
              <a:ext cx="1970597" cy="1308044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6" name="Oval 21"/>
            <p:cNvSpPr/>
            <p:nvPr/>
          </p:nvSpPr>
          <p:spPr>
            <a:xfrm rot="16200000">
              <a:off x="3462917" y="6101756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377" name="Skupina 376"/>
            <p:cNvGrpSpPr/>
            <p:nvPr/>
          </p:nvGrpSpPr>
          <p:grpSpPr>
            <a:xfrm flipV="1">
              <a:off x="1418253" y="4575629"/>
              <a:ext cx="148131" cy="292147"/>
              <a:chOff x="1257691" y="3497956"/>
              <a:chExt cx="148131" cy="292147"/>
            </a:xfrm>
          </p:grpSpPr>
          <p:cxnSp>
            <p:nvCxnSpPr>
              <p:cNvPr id="379" name="Straight Connector 32"/>
              <p:cNvCxnSpPr>
                <a:stCxn id="383" idx="4"/>
              </p:cNvCxnSpPr>
              <p:nvPr/>
            </p:nvCxnSpPr>
            <p:spPr>
              <a:xfrm>
                <a:off x="1331757" y="3646087"/>
                <a:ext cx="0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3" name="Oval 21"/>
              <p:cNvSpPr/>
              <p:nvPr/>
            </p:nvSpPr>
            <p:spPr>
              <a:xfrm>
                <a:off x="1257691" y="3497956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387" name="Straight Connector 32"/>
            <p:cNvCxnSpPr/>
            <p:nvPr/>
          </p:nvCxnSpPr>
          <p:spPr>
            <a:xfrm flipV="1">
              <a:off x="3616844" y="6174830"/>
              <a:ext cx="1440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8" name="TextovéPole 387"/>
            <p:cNvSpPr txBox="1"/>
            <p:nvPr/>
          </p:nvSpPr>
          <p:spPr>
            <a:xfrm rot="2072079" flipH="1">
              <a:off x="2241278" y="5583050"/>
              <a:ext cx="4924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/>
                <a:t>R01</a:t>
              </a:r>
            </a:p>
          </p:txBody>
        </p:sp>
      </p:grpSp>
      <p:grpSp>
        <p:nvGrpSpPr>
          <p:cNvPr id="389" name="Skupina 388"/>
          <p:cNvGrpSpPr/>
          <p:nvPr/>
        </p:nvGrpSpPr>
        <p:grpSpPr>
          <a:xfrm flipH="1">
            <a:off x="5403601" y="4575311"/>
            <a:ext cx="2342607" cy="1674258"/>
            <a:chOff x="1418253" y="4575629"/>
            <a:chExt cx="2342607" cy="1674258"/>
          </a:xfrm>
        </p:grpSpPr>
        <p:cxnSp>
          <p:nvCxnSpPr>
            <p:cNvPr id="390" name="Straight Connector 23"/>
            <p:cNvCxnSpPr>
              <a:stCxn id="399" idx="0"/>
              <a:endCxn id="402" idx="0"/>
            </p:cNvCxnSpPr>
            <p:nvPr/>
          </p:nvCxnSpPr>
          <p:spPr>
            <a:xfrm>
              <a:off x="1492319" y="4867776"/>
              <a:ext cx="1970597" cy="1308044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2" name="Oval 21"/>
            <p:cNvSpPr/>
            <p:nvPr/>
          </p:nvSpPr>
          <p:spPr>
            <a:xfrm rot="16200000">
              <a:off x="3462917" y="6101756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392" name="Skupina 391"/>
            <p:cNvGrpSpPr/>
            <p:nvPr/>
          </p:nvGrpSpPr>
          <p:grpSpPr>
            <a:xfrm flipV="1">
              <a:off x="1418253" y="4575629"/>
              <a:ext cx="148131" cy="292147"/>
              <a:chOff x="1257691" y="3497956"/>
              <a:chExt cx="148131" cy="292147"/>
            </a:xfrm>
          </p:grpSpPr>
          <p:cxnSp>
            <p:nvCxnSpPr>
              <p:cNvPr id="395" name="Straight Connector 32"/>
              <p:cNvCxnSpPr>
                <a:stCxn id="399" idx="4"/>
              </p:cNvCxnSpPr>
              <p:nvPr/>
            </p:nvCxnSpPr>
            <p:spPr>
              <a:xfrm>
                <a:off x="1331757" y="3646087"/>
                <a:ext cx="0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9" name="Oval 21"/>
              <p:cNvSpPr/>
              <p:nvPr/>
            </p:nvSpPr>
            <p:spPr>
              <a:xfrm>
                <a:off x="1257691" y="3497956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393" name="Straight Connector 32"/>
            <p:cNvCxnSpPr/>
            <p:nvPr/>
          </p:nvCxnSpPr>
          <p:spPr>
            <a:xfrm flipV="1">
              <a:off x="3616844" y="6174830"/>
              <a:ext cx="1440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4" name="TextovéPole 393"/>
            <p:cNvSpPr txBox="1"/>
            <p:nvPr/>
          </p:nvSpPr>
          <p:spPr>
            <a:xfrm rot="2072079" flipH="1">
              <a:off x="2241278" y="5583050"/>
              <a:ext cx="4924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/>
                <a:t>R02</a:t>
              </a:r>
            </a:p>
          </p:txBody>
        </p:sp>
      </p:grpSp>
      <p:cxnSp>
        <p:nvCxnSpPr>
          <p:cNvPr id="373" name="Straight Connector 32"/>
          <p:cNvCxnSpPr/>
          <p:nvPr/>
        </p:nvCxnSpPr>
        <p:spPr>
          <a:xfrm flipH="1" flipV="1">
            <a:off x="7572344" y="4615036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Straight Connector 32"/>
          <p:cNvCxnSpPr/>
          <p:nvPr/>
        </p:nvCxnSpPr>
        <p:spPr>
          <a:xfrm flipH="1" flipV="1">
            <a:off x="1391361" y="4635658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8" name="Skupina 377"/>
          <p:cNvGrpSpPr/>
          <p:nvPr/>
        </p:nvGrpSpPr>
        <p:grpSpPr>
          <a:xfrm>
            <a:off x="4809752" y="1304034"/>
            <a:ext cx="900320" cy="694184"/>
            <a:chOff x="4809752" y="1304034"/>
            <a:chExt cx="900320" cy="694184"/>
          </a:xfrm>
        </p:grpSpPr>
        <p:cxnSp>
          <p:nvCxnSpPr>
            <p:cNvPr id="403" name="Straight Connector 23"/>
            <p:cNvCxnSpPr>
              <a:stCxn id="412" idx="2"/>
            </p:cNvCxnSpPr>
            <p:nvPr/>
          </p:nvCxnSpPr>
          <p:spPr>
            <a:xfrm flipH="1" flipV="1">
              <a:off x="5636007" y="1619576"/>
              <a:ext cx="0" cy="20511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4" name="Skupina 403"/>
            <p:cNvGrpSpPr/>
            <p:nvPr/>
          </p:nvGrpSpPr>
          <p:grpSpPr>
            <a:xfrm flipH="1">
              <a:off x="5426164" y="1796302"/>
              <a:ext cx="283908" cy="201916"/>
              <a:chOff x="3469962" y="1804162"/>
              <a:chExt cx="283908" cy="201916"/>
            </a:xfrm>
          </p:grpSpPr>
          <p:cxnSp>
            <p:nvCxnSpPr>
              <p:cNvPr id="411" name="Straight Connector 32"/>
              <p:cNvCxnSpPr/>
              <p:nvPr/>
            </p:nvCxnSpPr>
            <p:spPr>
              <a:xfrm rot="16200000">
                <a:off x="3580905" y="1905120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2" name="Oval 39"/>
              <p:cNvSpPr/>
              <p:nvPr/>
            </p:nvSpPr>
            <p:spPr>
              <a:xfrm rot="5400000">
                <a:off x="3469962" y="1832548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413" name="Straight Connector 32"/>
              <p:cNvCxnSpPr>
                <a:stCxn id="412" idx="0"/>
              </p:cNvCxnSpPr>
              <p:nvPr/>
            </p:nvCxnSpPr>
            <p:spPr>
              <a:xfrm>
                <a:off x="3618093" y="1906614"/>
                <a:ext cx="13577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05" name="Straight Connector 23"/>
            <p:cNvCxnSpPr/>
            <p:nvPr/>
          </p:nvCxnSpPr>
          <p:spPr>
            <a:xfrm flipH="1">
              <a:off x="4989365" y="1617019"/>
              <a:ext cx="647917" cy="2557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6" name="TextovéPole 405"/>
            <p:cNvSpPr txBox="1"/>
            <p:nvPr/>
          </p:nvSpPr>
          <p:spPr>
            <a:xfrm flipH="1">
              <a:off x="5019188" y="1304034"/>
              <a:ext cx="4924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/>
                <a:t>R22</a:t>
              </a:r>
            </a:p>
          </p:txBody>
        </p:sp>
        <p:grpSp>
          <p:nvGrpSpPr>
            <p:cNvPr id="407" name="Skupina 406"/>
            <p:cNvGrpSpPr/>
            <p:nvPr/>
          </p:nvGrpSpPr>
          <p:grpSpPr>
            <a:xfrm rot="16200000" flipH="1">
              <a:off x="4768756" y="1597301"/>
              <a:ext cx="283908" cy="201916"/>
              <a:chOff x="3469962" y="1804162"/>
              <a:chExt cx="283908" cy="201916"/>
            </a:xfrm>
          </p:grpSpPr>
          <p:cxnSp>
            <p:nvCxnSpPr>
              <p:cNvPr id="408" name="Straight Connector 32"/>
              <p:cNvCxnSpPr/>
              <p:nvPr/>
            </p:nvCxnSpPr>
            <p:spPr>
              <a:xfrm rot="16200000">
                <a:off x="3580905" y="1905120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9" name="Oval 39"/>
              <p:cNvSpPr/>
              <p:nvPr/>
            </p:nvSpPr>
            <p:spPr>
              <a:xfrm rot="5400000">
                <a:off x="3469962" y="1832548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410" name="Straight Connector 32"/>
              <p:cNvCxnSpPr>
                <a:stCxn id="409" idx="0"/>
              </p:cNvCxnSpPr>
              <p:nvPr/>
            </p:nvCxnSpPr>
            <p:spPr>
              <a:xfrm>
                <a:off x="3618093" y="1906614"/>
                <a:ext cx="13577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14" name="Skupina 413"/>
          <p:cNvGrpSpPr/>
          <p:nvPr/>
        </p:nvGrpSpPr>
        <p:grpSpPr>
          <a:xfrm>
            <a:off x="5164659" y="3261186"/>
            <a:ext cx="602290" cy="711524"/>
            <a:chOff x="5164659" y="3261186"/>
            <a:chExt cx="602290" cy="711524"/>
          </a:xfrm>
        </p:grpSpPr>
        <p:grpSp>
          <p:nvGrpSpPr>
            <p:cNvPr id="415" name="Skupina 414"/>
            <p:cNvGrpSpPr/>
            <p:nvPr/>
          </p:nvGrpSpPr>
          <p:grpSpPr>
            <a:xfrm flipH="1">
              <a:off x="5189149" y="3261186"/>
              <a:ext cx="577800" cy="711524"/>
              <a:chOff x="3422303" y="3269046"/>
              <a:chExt cx="577800" cy="711524"/>
            </a:xfrm>
          </p:grpSpPr>
          <p:cxnSp>
            <p:nvCxnSpPr>
              <p:cNvPr id="417" name="Straight Connector 23"/>
              <p:cNvCxnSpPr>
                <a:stCxn id="425" idx="2"/>
              </p:cNvCxnSpPr>
              <p:nvPr/>
            </p:nvCxnSpPr>
            <p:spPr>
              <a:xfrm flipH="1" flipV="1">
                <a:off x="3540407" y="3554953"/>
                <a:ext cx="1087" cy="252087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8" name="Skupina 417"/>
              <p:cNvGrpSpPr/>
              <p:nvPr/>
            </p:nvGrpSpPr>
            <p:grpSpPr>
              <a:xfrm>
                <a:off x="3467429" y="3778654"/>
                <a:ext cx="283908" cy="201916"/>
                <a:chOff x="3469962" y="1804162"/>
                <a:chExt cx="283908" cy="201916"/>
              </a:xfrm>
            </p:grpSpPr>
            <p:cxnSp>
              <p:nvCxnSpPr>
                <p:cNvPr id="424" name="Straight Connector 32"/>
                <p:cNvCxnSpPr/>
                <p:nvPr/>
              </p:nvCxnSpPr>
              <p:spPr>
                <a:xfrm rot="16200000">
                  <a:off x="3580905" y="1905120"/>
                  <a:ext cx="201916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5" name="Oval 39"/>
                <p:cNvSpPr/>
                <p:nvPr/>
              </p:nvSpPr>
              <p:spPr>
                <a:xfrm rot="5400000">
                  <a:off x="3469962" y="1832548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cxnSp>
              <p:nvCxnSpPr>
                <p:cNvPr id="426" name="Straight Connector 32"/>
                <p:cNvCxnSpPr>
                  <a:stCxn id="425" idx="0"/>
                </p:cNvCxnSpPr>
                <p:nvPr/>
              </p:nvCxnSpPr>
              <p:spPr>
                <a:xfrm>
                  <a:off x="3618093" y="1906614"/>
                  <a:ext cx="135777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19" name="Straight Connector 23"/>
              <p:cNvCxnSpPr/>
              <p:nvPr/>
            </p:nvCxnSpPr>
            <p:spPr>
              <a:xfrm flipV="1">
                <a:off x="3542752" y="3554414"/>
                <a:ext cx="309795" cy="40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20" name="Skupina 419"/>
              <p:cNvGrpSpPr/>
              <p:nvPr/>
            </p:nvGrpSpPr>
            <p:grpSpPr>
              <a:xfrm>
                <a:off x="3851972" y="3488104"/>
                <a:ext cx="148131" cy="292147"/>
                <a:chOff x="1257691" y="3497956"/>
                <a:chExt cx="148131" cy="292147"/>
              </a:xfrm>
            </p:grpSpPr>
            <p:cxnSp>
              <p:nvCxnSpPr>
                <p:cNvPr id="422" name="Straight Connector 32"/>
                <p:cNvCxnSpPr>
                  <a:stCxn id="423" idx="4"/>
                </p:cNvCxnSpPr>
                <p:nvPr/>
              </p:nvCxnSpPr>
              <p:spPr>
                <a:xfrm>
                  <a:off x="1331757" y="3646087"/>
                  <a:ext cx="0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3" name="Oval 21"/>
                <p:cNvSpPr/>
                <p:nvPr/>
              </p:nvSpPr>
              <p:spPr>
                <a:xfrm>
                  <a:off x="1257691" y="3497956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421" name="TextovéPole 420"/>
              <p:cNvSpPr txBox="1"/>
              <p:nvPr/>
            </p:nvSpPr>
            <p:spPr>
              <a:xfrm>
                <a:off x="3422303" y="3269046"/>
                <a:ext cx="49244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400" dirty="0"/>
                  <a:t>R11</a:t>
                </a:r>
              </a:p>
            </p:txBody>
          </p:sp>
        </p:grpSp>
        <p:cxnSp>
          <p:nvCxnSpPr>
            <p:cNvPr id="416" name="Straight Connector 32"/>
            <p:cNvCxnSpPr/>
            <p:nvPr/>
          </p:nvCxnSpPr>
          <p:spPr>
            <a:xfrm flipH="1">
              <a:off x="5164659" y="370038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7" name="Skupina 426"/>
          <p:cNvGrpSpPr/>
          <p:nvPr/>
        </p:nvGrpSpPr>
        <p:grpSpPr>
          <a:xfrm>
            <a:off x="4848380" y="6306679"/>
            <a:ext cx="1384597" cy="444952"/>
            <a:chOff x="4848380" y="6306679"/>
            <a:chExt cx="1384597" cy="444952"/>
          </a:xfrm>
        </p:grpSpPr>
        <p:grpSp>
          <p:nvGrpSpPr>
            <p:cNvPr id="428" name="Skupina 427"/>
            <p:cNvGrpSpPr/>
            <p:nvPr/>
          </p:nvGrpSpPr>
          <p:grpSpPr>
            <a:xfrm flipH="1">
              <a:off x="4848380" y="6306679"/>
              <a:ext cx="1384597" cy="444952"/>
              <a:chOff x="2956312" y="6314539"/>
              <a:chExt cx="1384597" cy="444952"/>
            </a:xfrm>
          </p:grpSpPr>
          <p:cxnSp>
            <p:nvCxnSpPr>
              <p:cNvPr id="430" name="Straight Connector 23"/>
              <p:cNvCxnSpPr>
                <a:stCxn id="438" idx="2"/>
              </p:cNvCxnSpPr>
              <p:nvPr/>
            </p:nvCxnSpPr>
            <p:spPr>
              <a:xfrm>
                <a:off x="3546711" y="6488069"/>
                <a:ext cx="0" cy="20511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31" name="Skupina 430"/>
              <p:cNvGrpSpPr/>
              <p:nvPr/>
            </p:nvGrpSpPr>
            <p:grpSpPr>
              <a:xfrm flipV="1">
                <a:off x="3472646" y="6314539"/>
                <a:ext cx="283908" cy="201916"/>
                <a:chOff x="3469962" y="1804162"/>
                <a:chExt cx="283908" cy="201916"/>
              </a:xfrm>
            </p:grpSpPr>
            <p:cxnSp>
              <p:nvCxnSpPr>
                <p:cNvPr id="437" name="Straight Connector 32"/>
                <p:cNvCxnSpPr/>
                <p:nvPr/>
              </p:nvCxnSpPr>
              <p:spPr>
                <a:xfrm rot="16200000">
                  <a:off x="3580905" y="1905120"/>
                  <a:ext cx="201916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8" name="Oval 39"/>
                <p:cNvSpPr/>
                <p:nvPr/>
              </p:nvSpPr>
              <p:spPr>
                <a:xfrm rot="5400000">
                  <a:off x="3469962" y="1832548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cxnSp>
              <p:nvCxnSpPr>
                <p:cNvPr id="439" name="Straight Connector 32"/>
                <p:cNvCxnSpPr>
                  <a:stCxn id="438" idx="0"/>
                </p:cNvCxnSpPr>
                <p:nvPr/>
              </p:nvCxnSpPr>
              <p:spPr>
                <a:xfrm>
                  <a:off x="3618093" y="1906614"/>
                  <a:ext cx="135777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32" name="Straight Connector 23"/>
              <p:cNvCxnSpPr/>
              <p:nvPr/>
            </p:nvCxnSpPr>
            <p:spPr>
              <a:xfrm flipV="1">
                <a:off x="3545436" y="6693181"/>
                <a:ext cx="647917" cy="2557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33" name="Skupina 432"/>
              <p:cNvGrpSpPr/>
              <p:nvPr/>
            </p:nvGrpSpPr>
            <p:grpSpPr>
              <a:xfrm flipV="1">
                <a:off x="4192778" y="6467344"/>
                <a:ext cx="148131" cy="292147"/>
                <a:chOff x="1257691" y="3497956"/>
                <a:chExt cx="148131" cy="292147"/>
              </a:xfrm>
            </p:grpSpPr>
            <p:cxnSp>
              <p:nvCxnSpPr>
                <p:cNvPr id="435" name="Straight Connector 32"/>
                <p:cNvCxnSpPr>
                  <a:stCxn id="436" idx="4"/>
                </p:cNvCxnSpPr>
                <p:nvPr/>
              </p:nvCxnSpPr>
              <p:spPr>
                <a:xfrm>
                  <a:off x="1331757" y="3646087"/>
                  <a:ext cx="0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6" name="Oval 21"/>
                <p:cNvSpPr/>
                <p:nvPr/>
              </p:nvSpPr>
              <p:spPr>
                <a:xfrm>
                  <a:off x="1257691" y="3497956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434" name="TextovéPole 433"/>
              <p:cNvSpPr txBox="1"/>
              <p:nvPr/>
            </p:nvSpPr>
            <p:spPr>
              <a:xfrm rot="10800000" flipV="1">
                <a:off x="2956312" y="6411109"/>
                <a:ext cx="49244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400" dirty="0"/>
                  <a:t>R33</a:t>
                </a:r>
              </a:p>
            </p:txBody>
          </p:sp>
        </p:grpSp>
        <p:cxnSp>
          <p:nvCxnSpPr>
            <p:cNvPr id="429" name="Straight Connector 32"/>
            <p:cNvCxnSpPr/>
            <p:nvPr/>
          </p:nvCxnSpPr>
          <p:spPr>
            <a:xfrm flipH="1" flipV="1">
              <a:off x="4860159" y="6516455"/>
              <a:ext cx="13577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0" name="Straight Connector 32"/>
          <p:cNvCxnSpPr/>
          <p:nvPr/>
        </p:nvCxnSpPr>
        <p:spPr>
          <a:xfrm rot="5400000" flipV="1">
            <a:off x="3587331" y="617520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1" name="Straight Connector 32"/>
          <p:cNvCxnSpPr/>
          <p:nvPr/>
        </p:nvCxnSpPr>
        <p:spPr>
          <a:xfrm rot="16200000" flipH="1" flipV="1">
            <a:off x="5402383" y="6165114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57388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1851847" y="2296275"/>
            <a:ext cx="4242634" cy="3378582"/>
          </a:xfrm>
        </p:spPr>
        <p:txBody>
          <a:bodyPr/>
          <a:lstStyle/>
          <a:p>
            <a:r>
              <a:rPr lang="en-US"/>
              <a:t>Matrix-based organization: Action vs. Flow</a:t>
            </a:r>
          </a:p>
          <a:p>
            <a:r>
              <a:rPr lang="en-US"/>
              <a:t>Activity vs. Action / Flow</a:t>
            </a:r>
          </a:p>
          <a:p>
            <a:r>
              <a:rPr lang="en-US"/>
              <a:t>R-edges</a:t>
            </a:r>
            <a:endParaRPr lang="en-US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Diamond of Organization</a:t>
            </a:r>
            <a:br>
              <a:rPr lang="en-US"/>
            </a:br>
            <a:r>
              <a:rPr lang="en-US" sz="2800"/>
              <a:t>Summary</a:t>
            </a:r>
            <a:endParaRPr lang="en-US" sz="3200" dirty="0"/>
          </a:p>
        </p:txBody>
      </p:sp>
      <p:grpSp>
        <p:nvGrpSpPr>
          <p:cNvPr id="2" name="Skupina 1"/>
          <p:cNvGrpSpPr/>
          <p:nvPr/>
        </p:nvGrpSpPr>
        <p:grpSpPr>
          <a:xfrm>
            <a:off x="4311121" y="2924944"/>
            <a:ext cx="4581359" cy="3689729"/>
            <a:chOff x="905537" y="1304034"/>
            <a:chExt cx="7383726" cy="5455457"/>
          </a:xfrm>
        </p:grpSpPr>
        <p:cxnSp>
          <p:nvCxnSpPr>
            <p:cNvPr id="279" name="Straight Connector 23"/>
            <p:cNvCxnSpPr>
              <a:stCxn id="285" idx="4"/>
              <a:endCxn id="283" idx="0"/>
            </p:cNvCxnSpPr>
            <p:nvPr/>
          </p:nvCxnSpPr>
          <p:spPr>
            <a:xfrm flipV="1">
              <a:off x="1901028" y="2443987"/>
              <a:ext cx="1562721" cy="1045643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0" name="Skupina 279"/>
            <p:cNvGrpSpPr/>
            <p:nvPr/>
          </p:nvGrpSpPr>
          <p:grpSpPr>
            <a:xfrm rot="5400000" flipV="1">
              <a:off x="3481855" y="2297796"/>
              <a:ext cx="255935" cy="292147"/>
              <a:chOff x="4460081" y="3268293"/>
              <a:chExt cx="255935" cy="292147"/>
            </a:xfrm>
          </p:grpSpPr>
          <p:cxnSp>
            <p:nvCxnSpPr>
              <p:cNvPr id="281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3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cxnSp>
          <p:nvCxnSpPr>
            <p:cNvPr id="284" name="Straight Connector 32"/>
            <p:cNvCxnSpPr/>
            <p:nvPr/>
          </p:nvCxnSpPr>
          <p:spPr>
            <a:xfrm>
              <a:off x="1801564" y="3701531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5" name="Oval 39"/>
            <p:cNvSpPr/>
            <p:nvPr/>
          </p:nvSpPr>
          <p:spPr>
            <a:xfrm rot="10800000">
              <a:off x="1826963" y="3489630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 sz="1200"/>
            </a:p>
          </p:txBody>
        </p:sp>
        <p:cxnSp>
          <p:nvCxnSpPr>
            <p:cNvPr id="286" name="Straight Connector 32"/>
            <p:cNvCxnSpPr>
              <a:stCxn id="285" idx="0"/>
            </p:cNvCxnSpPr>
            <p:nvPr/>
          </p:nvCxnSpPr>
          <p:spPr>
            <a:xfrm>
              <a:off x="1901028" y="3637761"/>
              <a:ext cx="0" cy="145773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Connector 32"/>
            <p:cNvCxnSpPr>
              <a:stCxn id="283" idx="4"/>
            </p:cNvCxnSpPr>
            <p:nvPr/>
          </p:nvCxnSpPr>
          <p:spPr>
            <a:xfrm>
              <a:off x="3611880" y="2443987"/>
              <a:ext cx="1440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Connector 23"/>
            <p:cNvCxnSpPr>
              <a:stCxn id="299" idx="0"/>
              <a:endCxn id="292" idx="0"/>
            </p:cNvCxnSpPr>
            <p:nvPr/>
          </p:nvCxnSpPr>
          <p:spPr>
            <a:xfrm flipV="1">
              <a:off x="1492319" y="2185209"/>
              <a:ext cx="1970597" cy="1308044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9" name="Skupina 288"/>
            <p:cNvGrpSpPr/>
            <p:nvPr/>
          </p:nvGrpSpPr>
          <p:grpSpPr>
            <a:xfrm rot="5400000" flipV="1">
              <a:off x="3481022" y="2039018"/>
              <a:ext cx="255935" cy="292147"/>
              <a:chOff x="4460081" y="3268293"/>
              <a:chExt cx="255935" cy="292147"/>
            </a:xfrm>
          </p:grpSpPr>
          <p:cxnSp>
            <p:nvCxnSpPr>
              <p:cNvPr id="290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2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cxnSp>
          <p:nvCxnSpPr>
            <p:cNvPr id="293" name="Straight Connector 32"/>
            <p:cNvCxnSpPr>
              <a:stCxn id="292" idx="4"/>
            </p:cNvCxnSpPr>
            <p:nvPr/>
          </p:nvCxnSpPr>
          <p:spPr>
            <a:xfrm>
              <a:off x="3611047" y="2185209"/>
              <a:ext cx="1440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4" name="Skupina 293"/>
            <p:cNvGrpSpPr/>
            <p:nvPr/>
          </p:nvGrpSpPr>
          <p:grpSpPr>
            <a:xfrm>
              <a:off x="1364234" y="3493253"/>
              <a:ext cx="255935" cy="292147"/>
              <a:chOff x="1203672" y="3497956"/>
              <a:chExt cx="255935" cy="292147"/>
            </a:xfrm>
          </p:grpSpPr>
          <p:cxnSp>
            <p:nvCxnSpPr>
              <p:cNvPr id="295" name="Straight Connector 32"/>
              <p:cNvCxnSpPr>
                <a:stCxn id="299" idx="4"/>
              </p:cNvCxnSpPr>
              <p:nvPr/>
            </p:nvCxnSpPr>
            <p:spPr>
              <a:xfrm>
                <a:off x="1331757" y="3646087"/>
                <a:ext cx="0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96" name="Skupina 295"/>
              <p:cNvGrpSpPr/>
              <p:nvPr/>
            </p:nvGrpSpPr>
            <p:grpSpPr>
              <a:xfrm>
                <a:off x="1203672" y="3497956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297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8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9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1200"/>
                </a:p>
              </p:txBody>
            </p:sp>
          </p:grpSp>
        </p:grpSp>
        <p:cxnSp>
          <p:nvCxnSpPr>
            <p:cNvPr id="300" name="Straight Connector 23"/>
            <p:cNvCxnSpPr>
              <a:stCxn id="306" idx="4"/>
              <a:endCxn id="304" idx="0"/>
            </p:cNvCxnSpPr>
            <p:nvPr/>
          </p:nvCxnSpPr>
          <p:spPr>
            <a:xfrm flipH="1" flipV="1">
              <a:off x="5728243" y="2435011"/>
              <a:ext cx="1562721" cy="1045643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1" name="Skupina 300"/>
            <p:cNvGrpSpPr/>
            <p:nvPr/>
          </p:nvGrpSpPr>
          <p:grpSpPr>
            <a:xfrm rot="16200000" flipH="1" flipV="1">
              <a:off x="5454202" y="2288820"/>
              <a:ext cx="255935" cy="292147"/>
              <a:chOff x="4460081" y="3268293"/>
              <a:chExt cx="255935" cy="292147"/>
            </a:xfrm>
          </p:grpSpPr>
          <p:cxnSp>
            <p:nvCxnSpPr>
              <p:cNvPr id="302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4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cxnSp>
          <p:nvCxnSpPr>
            <p:cNvPr id="305" name="Straight Connector 32"/>
            <p:cNvCxnSpPr/>
            <p:nvPr/>
          </p:nvCxnSpPr>
          <p:spPr>
            <a:xfrm flipH="1">
              <a:off x="7188512" y="3692555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6" name="Oval 39"/>
            <p:cNvSpPr/>
            <p:nvPr/>
          </p:nvSpPr>
          <p:spPr>
            <a:xfrm rot="10800000" flipH="1">
              <a:off x="7216898" y="3480654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 sz="1200"/>
            </a:p>
          </p:txBody>
        </p:sp>
        <p:cxnSp>
          <p:nvCxnSpPr>
            <p:cNvPr id="307" name="Straight Connector 32"/>
            <p:cNvCxnSpPr>
              <a:stCxn id="306" idx="0"/>
            </p:cNvCxnSpPr>
            <p:nvPr/>
          </p:nvCxnSpPr>
          <p:spPr>
            <a:xfrm flipH="1">
              <a:off x="7290964" y="3628785"/>
              <a:ext cx="0" cy="145773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2"/>
            <p:cNvCxnSpPr>
              <a:stCxn id="304" idx="4"/>
            </p:cNvCxnSpPr>
            <p:nvPr/>
          </p:nvCxnSpPr>
          <p:spPr>
            <a:xfrm flipH="1">
              <a:off x="5436096" y="2435011"/>
              <a:ext cx="1440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23"/>
            <p:cNvCxnSpPr>
              <a:stCxn id="320" idx="0"/>
              <a:endCxn id="313" idx="0"/>
            </p:cNvCxnSpPr>
            <p:nvPr/>
          </p:nvCxnSpPr>
          <p:spPr>
            <a:xfrm flipH="1" flipV="1">
              <a:off x="5729076" y="2176233"/>
              <a:ext cx="1970597" cy="1308044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0" name="Skupina 309"/>
            <p:cNvGrpSpPr/>
            <p:nvPr/>
          </p:nvGrpSpPr>
          <p:grpSpPr>
            <a:xfrm rot="16200000" flipH="1" flipV="1">
              <a:off x="5455035" y="2030042"/>
              <a:ext cx="255935" cy="292147"/>
              <a:chOff x="4460081" y="3268293"/>
              <a:chExt cx="255935" cy="292147"/>
            </a:xfrm>
          </p:grpSpPr>
          <p:cxnSp>
            <p:nvCxnSpPr>
              <p:cNvPr id="311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3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cxnSp>
          <p:nvCxnSpPr>
            <p:cNvPr id="314" name="Straight Connector 32"/>
            <p:cNvCxnSpPr>
              <a:stCxn id="313" idx="4"/>
            </p:cNvCxnSpPr>
            <p:nvPr/>
          </p:nvCxnSpPr>
          <p:spPr>
            <a:xfrm flipH="1">
              <a:off x="5436929" y="2176233"/>
              <a:ext cx="1440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5" name="Skupina 314"/>
            <p:cNvGrpSpPr/>
            <p:nvPr/>
          </p:nvGrpSpPr>
          <p:grpSpPr>
            <a:xfrm flipH="1">
              <a:off x="7571823" y="3484277"/>
              <a:ext cx="255935" cy="292147"/>
              <a:chOff x="1203672" y="3497956"/>
              <a:chExt cx="255935" cy="292147"/>
            </a:xfrm>
          </p:grpSpPr>
          <p:cxnSp>
            <p:nvCxnSpPr>
              <p:cNvPr id="316" name="Straight Connector 32"/>
              <p:cNvCxnSpPr>
                <a:stCxn id="320" idx="4"/>
              </p:cNvCxnSpPr>
              <p:nvPr/>
            </p:nvCxnSpPr>
            <p:spPr>
              <a:xfrm>
                <a:off x="1331757" y="3646087"/>
                <a:ext cx="0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7" name="Skupina 316"/>
              <p:cNvGrpSpPr/>
              <p:nvPr/>
            </p:nvGrpSpPr>
            <p:grpSpPr>
              <a:xfrm>
                <a:off x="1203672" y="3497956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318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9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0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1200"/>
                </a:p>
              </p:txBody>
            </p:sp>
          </p:grpSp>
        </p:grpSp>
        <p:sp>
          <p:nvSpPr>
            <p:cNvPr id="321" name="TextovéPole 320"/>
            <p:cNvSpPr txBox="1"/>
            <p:nvPr/>
          </p:nvSpPr>
          <p:spPr>
            <a:xfrm rot="19527921">
              <a:off x="1790735" y="2452925"/>
              <a:ext cx="1245784" cy="3754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50" dirty="0" err="1"/>
                <a:t>reaching</a:t>
              </a:r>
              <a:endParaRPr lang="cs-CZ" sz="1050" dirty="0"/>
            </a:p>
          </p:txBody>
        </p:sp>
        <p:sp>
          <p:nvSpPr>
            <p:cNvPr id="322" name="TextovéPole 321"/>
            <p:cNvSpPr txBox="1"/>
            <p:nvPr/>
          </p:nvSpPr>
          <p:spPr>
            <a:xfrm rot="19527921">
              <a:off x="2200137" y="2907642"/>
              <a:ext cx="1062353" cy="3754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50" dirty="0" err="1"/>
                <a:t>fulfilling</a:t>
              </a:r>
              <a:endParaRPr lang="cs-CZ" sz="1050" dirty="0"/>
            </a:p>
          </p:txBody>
        </p:sp>
        <p:grpSp>
          <p:nvGrpSpPr>
            <p:cNvPr id="323" name="Skupina 322"/>
            <p:cNvGrpSpPr/>
            <p:nvPr/>
          </p:nvGrpSpPr>
          <p:grpSpPr>
            <a:xfrm flipH="1">
              <a:off x="5855381" y="2404503"/>
              <a:ext cx="1471756" cy="830145"/>
              <a:chOff x="6325477" y="2122971"/>
              <a:chExt cx="1471756" cy="830145"/>
            </a:xfrm>
          </p:grpSpPr>
          <p:sp>
            <p:nvSpPr>
              <p:cNvPr id="324" name="TextovéPole 323"/>
              <p:cNvSpPr txBox="1"/>
              <p:nvPr/>
            </p:nvSpPr>
            <p:spPr>
              <a:xfrm rot="19527921">
                <a:off x="6325477" y="2122971"/>
                <a:ext cx="1245784" cy="3754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050" dirty="0" err="1"/>
                  <a:t>reaching</a:t>
                </a:r>
                <a:endParaRPr lang="cs-CZ" sz="1050" dirty="0"/>
              </a:p>
            </p:txBody>
          </p:sp>
          <p:sp>
            <p:nvSpPr>
              <p:cNvPr id="325" name="TextovéPole 324"/>
              <p:cNvSpPr txBox="1"/>
              <p:nvPr/>
            </p:nvSpPr>
            <p:spPr>
              <a:xfrm rot="19527921">
                <a:off x="6734881" y="2577688"/>
                <a:ext cx="1062352" cy="3754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050" dirty="0" err="1"/>
                  <a:t>fulfilling</a:t>
                </a:r>
                <a:endParaRPr lang="cs-CZ" sz="1050" dirty="0"/>
              </a:p>
            </p:txBody>
          </p:sp>
        </p:grpSp>
        <p:cxnSp>
          <p:nvCxnSpPr>
            <p:cNvPr id="326" name="Straight Connector 23"/>
            <p:cNvCxnSpPr>
              <a:endCxn id="330" idx="0"/>
            </p:cNvCxnSpPr>
            <p:nvPr/>
          </p:nvCxnSpPr>
          <p:spPr>
            <a:xfrm flipH="1">
              <a:off x="5708799" y="4830176"/>
              <a:ext cx="1562721" cy="1058343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7" name="Skupina 326"/>
            <p:cNvGrpSpPr/>
            <p:nvPr/>
          </p:nvGrpSpPr>
          <p:grpSpPr>
            <a:xfrm rot="5400000" flipH="1">
              <a:off x="5434758" y="5742563"/>
              <a:ext cx="255935" cy="292147"/>
              <a:chOff x="4460081" y="3268293"/>
              <a:chExt cx="255935" cy="292147"/>
            </a:xfrm>
          </p:grpSpPr>
          <p:cxnSp>
            <p:nvCxnSpPr>
              <p:cNvPr id="328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0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cxnSp>
          <p:nvCxnSpPr>
            <p:cNvPr id="331" name="Straight Connector 32"/>
            <p:cNvCxnSpPr/>
            <p:nvPr/>
          </p:nvCxnSpPr>
          <p:spPr>
            <a:xfrm flipH="1" flipV="1">
              <a:off x="7169068" y="4618275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2"/>
            <p:cNvCxnSpPr/>
            <p:nvPr/>
          </p:nvCxnSpPr>
          <p:spPr>
            <a:xfrm flipV="1">
              <a:off x="7270026" y="4536273"/>
              <a:ext cx="1494" cy="286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2"/>
            <p:cNvCxnSpPr>
              <a:stCxn id="330" idx="4"/>
            </p:cNvCxnSpPr>
            <p:nvPr/>
          </p:nvCxnSpPr>
          <p:spPr>
            <a:xfrm flipH="1" flipV="1">
              <a:off x="5416652" y="5888519"/>
              <a:ext cx="1440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4" name="TextovéPole 333"/>
            <p:cNvSpPr txBox="1"/>
            <p:nvPr/>
          </p:nvSpPr>
          <p:spPr>
            <a:xfrm rot="19527921">
              <a:off x="5734752" y="5092196"/>
              <a:ext cx="1186363" cy="3754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50" dirty="0" err="1"/>
                <a:t>focusing</a:t>
              </a:r>
              <a:endParaRPr lang="cs-CZ" sz="1050" dirty="0"/>
            </a:p>
          </p:txBody>
        </p:sp>
        <p:cxnSp>
          <p:nvCxnSpPr>
            <p:cNvPr id="335" name="Straight Connector 23"/>
            <p:cNvCxnSpPr>
              <a:endCxn id="339" idx="0"/>
            </p:cNvCxnSpPr>
            <p:nvPr/>
          </p:nvCxnSpPr>
          <p:spPr>
            <a:xfrm>
              <a:off x="1899002" y="4847560"/>
              <a:ext cx="1562721" cy="1058343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6" name="Skupina 335"/>
            <p:cNvGrpSpPr/>
            <p:nvPr/>
          </p:nvGrpSpPr>
          <p:grpSpPr>
            <a:xfrm rot="16200000">
              <a:off x="3479829" y="5759947"/>
              <a:ext cx="255935" cy="292147"/>
              <a:chOff x="4460081" y="3268293"/>
              <a:chExt cx="255935" cy="292147"/>
            </a:xfrm>
          </p:grpSpPr>
          <p:cxnSp>
            <p:nvCxnSpPr>
              <p:cNvPr id="337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9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cxnSp>
          <p:nvCxnSpPr>
            <p:cNvPr id="340" name="Straight Connector 32"/>
            <p:cNvCxnSpPr/>
            <p:nvPr/>
          </p:nvCxnSpPr>
          <p:spPr>
            <a:xfrm flipV="1">
              <a:off x="1799539" y="4635658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2"/>
            <p:cNvCxnSpPr/>
            <p:nvPr/>
          </p:nvCxnSpPr>
          <p:spPr>
            <a:xfrm flipH="1" flipV="1">
              <a:off x="1899003" y="4553656"/>
              <a:ext cx="1494" cy="286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2"/>
            <p:cNvCxnSpPr>
              <a:stCxn id="339" idx="4"/>
            </p:cNvCxnSpPr>
            <p:nvPr/>
          </p:nvCxnSpPr>
          <p:spPr>
            <a:xfrm flipV="1">
              <a:off x="3609854" y="5905903"/>
              <a:ext cx="1440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3" name="TextovéPole 342"/>
            <p:cNvSpPr txBox="1"/>
            <p:nvPr/>
          </p:nvSpPr>
          <p:spPr>
            <a:xfrm rot="2072079" flipH="1">
              <a:off x="2227448" y="5109578"/>
              <a:ext cx="1230284" cy="3754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50" dirty="0" err="1"/>
                <a:t>covering</a:t>
              </a:r>
              <a:endParaRPr lang="cs-CZ" sz="1050" dirty="0"/>
            </a:p>
          </p:txBody>
        </p:sp>
        <p:sp>
          <p:nvSpPr>
            <p:cNvPr id="344" name="Rectangle 24"/>
            <p:cNvSpPr/>
            <p:nvPr/>
          </p:nvSpPr>
          <p:spPr>
            <a:xfrm>
              <a:off x="905537" y="3783533"/>
              <a:ext cx="1656971" cy="775004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200" dirty="0" err="1"/>
                <a:t>Action</a:t>
              </a:r>
              <a:endParaRPr lang="cs-CZ" sz="1200" dirty="0"/>
            </a:p>
          </p:txBody>
        </p:sp>
        <p:sp>
          <p:nvSpPr>
            <p:cNvPr id="345" name="Rectangle 24"/>
            <p:cNvSpPr/>
            <p:nvPr/>
          </p:nvSpPr>
          <p:spPr>
            <a:xfrm>
              <a:off x="6632292" y="3783533"/>
              <a:ext cx="1656971" cy="775003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200" dirty="0" err="1"/>
                <a:t>Flow</a:t>
              </a:r>
              <a:endParaRPr lang="cs-CZ" sz="1200" dirty="0"/>
            </a:p>
          </p:txBody>
        </p:sp>
        <p:cxnSp>
          <p:nvCxnSpPr>
            <p:cNvPr id="346" name="Straight Connector 23"/>
            <p:cNvCxnSpPr/>
            <p:nvPr/>
          </p:nvCxnSpPr>
          <p:spPr>
            <a:xfrm rot="5400000" flipV="1">
              <a:off x="3167828" y="3556374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7" name="Skupina 346"/>
            <p:cNvGrpSpPr/>
            <p:nvPr/>
          </p:nvGrpSpPr>
          <p:grpSpPr>
            <a:xfrm rot="5400000">
              <a:off x="2592360" y="4010950"/>
              <a:ext cx="255935" cy="292147"/>
              <a:chOff x="4460081" y="3268293"/>
              <a:chExt cx="255935" cy="292147"/>
            </a:xfrm>
          </p:grpSpPr>
          <p:cxnSp>
            <p:nvCxnSpPr>
              <p:cNvPr id="348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9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0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sp>
          <p:nvSpPr>
            <p:cNvPr id="351" name="TextovéPole 350"/>
            <p:cNvSpPr txBox="1"/>
            <p:nvPr/>
          </p:nvSpPr>
          <p:spPr>
            <a:xfrm>
              <a:off x="2589412" y="4065953"/>
              <a:ext cx="1274203" cy="3754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50" dirty="0" err="1"/>
                <a:t>organizer</a:t>
              </a:r>
              <a:endParaRPr lang="cs-CZ" sz="1050" dirty="0"/>
            </a:p>
          </p:txBody>
        </p:sp>
        <p:cxnSp>
          <p:nvCxnSpPr>
            <p:cNvPr id="352" name="Straight Connector 23"/>
            <p:cNvCxnSpPr/>
            <p:nvPr/>
          </p:nvCxnSpPr>
          <p:spPr>
            <a:xfrm rot="5400000" flipV="1">
              <a:off x="3155128" y="3819006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3" name="Skupina 352"/>
            <p:cNvGrpSpPr/>
            <p:nvPr/>
          </p:nvGrpSpPr>
          <p:grpSpPr>
            <a:xfrm rot="5400000">
              <a:off x="2592360" y="4273582"/>
              <a:ext cx="255935" cy="292147"/>
              <a:chOff x="4460081" y="3268293"/>
              <a:chExt cx="255935" cy="292147"/>
            </a:xfrm>
          </p:grpSpPr>
          <p:cxnSp>
            <p:nvCxnSpPr>
              <p:cNvPr id="354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6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grpSp>
          <p:nvGrpSpPr>
            <p:cNvPr id="357" name="Skupina 356"/>
            <p:cNvGrpSpPr/>
            <p:nvPr/>
          </p:nvGrpSpPr>
          <p:grpSpPr>
            <a:xfrm rot="5400000" flipV="1">
              <a:off x="3494556" y="4273582"/>
              <a:ext cx="255935" cy="292147"/>
              <a:chOff x="4460081" y="3268293"/>
              <a:chExt cx="255935" cy="292147"/>
            </a:xfrm>
          </p:grpSpPr>
          <p:cxnSp>
            <p:nvCxnSpPr>
              <p:cNvPr id="358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9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0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sp>
          <p:nvSpPr>
            <p:cNvPr id="361" name="TextovéPole 360"/>
            <p:cNvSpPr txBox="1"/>
            <p:nvPr/>
          </p:nvSpPr>
          <p:spPr>
            <a:xfrm>
              <a:off x="2586956" y="4391967"/>
              <a:ext cx="1201864" cy="3754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50" dirty="0" err="1"/>
                <a:t>member</a:t>
              </a:r>
              <a:endParaRPr lang="cs-CZ" sz="1050" dirty="0"/>
            </a:p>
          </p:txBody>
        </p:sp>
        <p:cxnSp>
          <p:nvCxnSpPr>
            <p:cNvPr id="362" name="Straight Connector 32"/>
            <p:cNvCxnSpPr/>
            <p:nvPr/>
          </p:nvCxnSpPr>
          <p:spPr>
            <a:xfrm rot="5400000">
              <a:off x="3574423" y="4162095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Connector 23"/>
            <p:cNvCxnSpPr/>
            <p:nvPr/>
          </p:nvCxnSpPr>
          <p:spPr>
            <a:xfrm rot="16200000" flipH="1" flipV="1">
              <a:off x="6021364" y="3554911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4" name="Skupina 363"/>
            <p:cNvGrpSpPr/>
            <p:nvPr/>
          </p:nvGrpSpPr>
          <p:grpSpPr>
            <a:xfrm rot="16200000" flipH="1">
              <a:off x="6340897" y="4009487"/>
              <a:ext cx="255935" cy="292147"/>
              <a:chOff x="4460081" y="3268293"/>
              <a:chExt cx="255935" cy="292147"/>
            </a:xfrm>
          </p:grpSpPr>
          <p:cxnSp>
            <p:nvCxnSpPr>
              <p:cNvPr id="365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6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7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sp>
          <p:nvSpPr>
            <p:cNvPr id="368" name="TextovéPole 367"/>
            <p:cNvSpPr txBox="1"/>
            <p:nvPr/>
          </p:nvSpPr>
          <p:spPr>
            <a:xfrm flipH="1">
              <a:off x="5353046" y="4057327"/>
              <a:ext cx="1274203" cy="3754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50" dirty="0" err="1"/>
                <a:t>organizer</a:t>
              </a:r>
              <a:endParaRPr lang="cs-CZ" sz="1050" dirty="0"/>
            </a:p>
          </p:txBody>
        </p:sp>
        <p:cxnSp>
          <p:nvCxnSpPr>
            <p:cNvPr id="369" name="Straight Connector 23"/>
            <p:cNvCxnSpPr/>
            <p:nvPr/>
          </p:nvCxnSpPr>
          <p:spPr>
            <a:xfrm rot="16200000" flipH="1" flipV="1">
              <a:off x="6034064" y="3817543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0" name="Skupina 369"/>
            <p:cNvGrpSpPr/>
            <p:nvPr/>
          </p:nvGrpSpPr>
          <p:grpSpPr>
            <a:xfrm rot="16200000" flipH="1">
              <a:off x="6340897" y="4272119"/>
              <a:ext cx="255935" cy="292147"/>
              <a:chOff x="4460081" y="3268293"/>
              <a:chExt cx="255935" cy="292147"/>
            </a:xfrm>
          </p:grpSpPr>
          <p:cxnSp>
            <p:nvCxnSpPr>
              <p:cNvPr id="371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2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3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grpSp>
          <p:nvGrpSpPr>
            <p:cNvPr id="374" name="Skupina 373"/>
            <p:cNvGrpSpPr/>
            <p:nvPr/>
          </p:nvGrpSpPr>
          <p:grpSpPr>
            <a:xfrm rot="16200000" flipH="1" flipV="1">
              <a:off x="5438701" y="4272119"/>
              <a:ext cx="255935" cy="292147"/>
              <a:chOff x="4460081" y="3268293"/>
              <a:chExt cx="255935" cy="292147"/>
            </a:xfrm>
          </p:grpSpPr>
          <p:cxnSp>
            <p:nvCxnSpPr>
              <p:cNvPr id="375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6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7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sp>
          <p:nvSpPr>
            <p:cNvPr id="378" name="TextovéPole 377"/>
            <p:cNvSpPr txBox="1"/>
            <p:nvPr/>
          </p:nvSpPr>
          <p:spPr>
            <a:xfrm flipH="1">
              <a:off x="5400372" y="4390504"/>
              <a:ext cx="1201864" cy="3754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50" dirty="0" err="1"/>
                <a:t>member</a:t>
              </a:r>
              <a:endParaRPr lang="cs-CZ" sz="1050" dirty="0"/>
            </a:p>
          </p:txBody>
        </p:sp>
        <p:sp>
          <p:nvSpPr>
            <p:cNvPr id="379" name="Rectangle 8"/>
            <p:cNvSpPr/>
            <p:nvPr/>
          </p:nvSpPr>
          <p:spPr>
            <a:xfrm>
              <a:off x="3759681" y="1843456"/>
              <a:ext cx="1656971" cy="72013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200" dirty="0" err="1">
                  <a:solidFill>
                    <a:schemeClr val="bg1"/>
                  </a:solidFill>
                </a:rPr>
                <a:t>Goal</a:t>
              </a:r>
              <a:endParaRPr lang="cs-CZ" sz="1200" dirty="0">
                <a:solidFill>
                  <a:schemeClr val="bg1"/>
                </a:solidFill>
              </a:endParaRPr>
            </a:p>
          </p:txBody>
        </p:sp>
        <p:sp>
          <p:nvSpPr>
            <p:cNvPr id="380" name="Rectangle 22"/>
            <p:cNvSpPr/>
            <p:nvPr/>
          </p:nvSpPr>
          <p:spPr>
            <a:xfrm>
              <a:off x="3759681" y="5748596"/>
              <a:ext cx="1656971" cy="715731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200" dirty="0" err="1"/>
                <a:t>Activity</a:t>
              </a:r>
              <a:endParaRPr lang="cs-CZ" sz="1200" dirty="0"/>
            </a:p>
          </p:txBody>
        </p:sp>
        <p:sp>
          <p:nvSpPr>
            <p:cNvPr id="381" name="Rectangle 24"/>
            <p:cNvSpPr/>
            <p:nvPr/>
          </p:nvSpPr>
          <p:spPr>
            <a:xfrm>
              <a:off x="3759681" y="3783533"/>
              <a:ext cx="1656971" cy="762671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200" dirty="0"/>
                <a:t>Agent</a:t>
              </a:r>
            </a:p>
          </p:txBody>
        </p:sp>
        <p:cxnSp>
          <p:nvCxnSpPr>
            <p:cNvPr id="382" name="Straight Connector 23"/>
            <p:cNvCxnSpPr/>
            <p:nvPr/>
          </p:nvCxnSpPr>
          <p:spPr>
            <a:xfrm flipV="1">
              <a:off x="4772094" y="2581998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3" name="Skupina 382"/>
            <p:cNvGrpSpPr/>
            <p:nvPr/>
          </p:nvGrpSpPr>
          <p:grpSpPr>
            <a:xfrm>
              <a:off x="4644008" y="3484193"/>
              <a:ext cx="255935" cy="292147"/>
              <a:chOff x="4460081" y="3268293"/>
              <a:chExt cx="255935" cy="292147"/>
            </a:xfrm>
          </p:grpSpPr>
          <p:cxnSp>
            <p:nvCxnSpPr>
              <p:cNvPr id="384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5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6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grpSp>
          <p:nvGrpSpPr>
            <p:cNvPr id="387" name="Skupina 386"/>
            <p:cNvGrpSpPr/>
            <p:nvPr/>
          </p:nvGrpSpPr>
          <p:grpSpPr>
            <a:xfrm flipV="1">
              <a:off x="4644008" y="2581997"/>
              <a:ext cx="255935" cy="292147"/>
              <a:chOff x="4460081" y="3268293"/>
              <a:chExt cx="255935" cy="292147"/>
            </a:xfrm>
          </p:grpSpPr>
          <p:cxnSp>
            <p:nvCxnSpPr>
              <p:cNvPr id="388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9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0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sp>
          <p:nvSpPr>
            <p:cNvPr id="391" name="TextovéPole 390"/>
            <p:cNvSpPr txBox="1"/>
            <p:nvPr/>
          </p:nvSpPr>
          <p:spPr>
            <a:xfrm rot="16200000">
              <a:off x="4066132" y="2996206"/>
              <a:ext cx="1031478" cy="4092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50" dirty="0" err="1"/>
                <a:t>follower</a:t>
              </a:r>
              <a:endParaRPr lang="cs-CZ" sz="1050" dirty="0"/>
            </a:p>
          </p:txBody>
        </p:sp>
        <p:cxnSp>
          <p:nvCxnSpPr>
            <p:cNvPr id="392" name="Straight Connector 23"/>
            <p:cNvCxnSpPr/>
            <p:nvPr/>
          </p:nvCxnSpPr>
          <p:spPr>
            <a:xfrm flipV="1">
              <a:off x="4372143" y="2564905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3" name="Skupina 392"/>
            <p:cNvGrpSpPr/>
            <p:nvPr/>
          </p:nvGrpSpPr>
          <p:grpSpPr>
            <a:xfrm flipV="1">
              <a:off x="4244057" y="2564904"/>
              <a:ext cx="255935" cy="292147"/>
              <a:chOff x="4460081" y="3268293"/>
              <a:chExt cx="255935" cy="292147"/>
            </a:xfrm>
          </p:grpSpPr>
          <p:cxnSp>
            <p:nvCxnSpPr>
              <p:cNvPr id="394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5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6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cxnSp>
          <p:nvCxnSpPr>
            <p:cNvPr id="397" name="Straight Connector 32"/>
            <p:cNvCxnSpPr/>
            <p:nvPr/>
          </p:nvCxnSpPr>
          <p:spPr>
            <a:xfrm>
              <a:off x="4272676" y="3678932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8" name="TextovéPole 397"/>
            <p:cNvSpPr txBox="1"/>
            <p:nvPr/>
          </p:nvSpPr>
          <p:spPr>
            <a:xfrm rot="16200000">
              <a:off x="3486354" y="2996207"/>
              <a:ext cx="1287451" cy="4092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50" dirty="0" err="1"/>
                <a:t>establisher</a:t>
              </a:r>
              <a:endParaRPr lang="cs-CZ" sz="1050" dirty="0"/>
            </a:p>
          </p:txBody>
        </p:sp>
        <p:sp>
          <p:nvSpPr>
            <p:cNvPr id="399" name="Oval 39"/>
            <p:cNvSpPr/>
            <p:nvPr/>
          </p:nvSpPr>
          <p:spPr>
            <a:xfrm rot="10800000">
              <a:off x="4298075" y="3467031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 sz="1200"/>
            </a:p>
          </p:txBody>
        </p:sp>
        <p:cxnSp>
          <p:nvCxnSpPr>
            <p:cNvPr id="400" name="Straight Connector 23"/>
            <p:cNvCxnSpPr/>
            <p:nvPr/>
          </p:nvCxnSpPr>
          <p:spPr>
            <a:xfrm flipV="1">
              <a:off x="3980255" y="4551544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1" name="Skupina 400"/>
            <p:cNvGrpSpPr/>
            <p:nvPr/>
          </p:nvGrpSpPr>
          <p:grpSpPr>
            <a:xfrm>
              <a:off x="3852169" y="5453739"/>
              <a:ext cx="255935" cy="292147"/>
              <a:chOff x="4460081" y="3268293"/>
              <a:chExt cx="255935" cy="292147"/>
            </a:xfrm>
          </p:grpSpPr>
          <p:cxnSp>
            <p:nvCxnSpPr>
              <p:cNvPr id="402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3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4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grpSp>
          <p:nvGrpSpPr>
            <p:cNvPr id="405" name="Skupina 404"/>
            <p:cNvGrpSpPr/>
            <p:nvPr/>
          </p:nvGrpSpPr>
          <p:grpSpPr>
            <a:xfrm flipV="1">
              <a:off x="3852169" y="4551543"/>
              <a:ext cx="255935" cy="292147"/>
              <a:chOff x="4460081" y="3268293"/>
              <a:chExt cx="255935" cy="292147"/>
            </a:xfrm>
          </p:grpSpPr>
          <p:cxnSp>
            <p:nvCxnSpPr>
              <p:cNvPr id="406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7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8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sp>
          <p:nvSpPr>
            <p:cNvPr id="409" name="TextovéPole 408"/>
            <p:cNvSpPr txBox="1"/>
            <p:nvPr/>
          </p:nvSpPr>
          <p:spPr>
            <a:xfrm rot="16200000">
              <a:off x="3276417" y="4965753"/>
              <a:ext cx="1026738" cy="4092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50" dirty="0"/>
                <a:t>superior</a:t>
              </a:r>
            </a:p>
          </p:txBody>
        </p:sp>
        <p:cxnSp>
          <p:nvCxnSpPr>
            <p:cNvPr id="410" name="Straight Connector 23"/>
            <p:cNvCxnSpPr/>
            <p:nvPr/>
          </p:nvCxnSpPr>
          <p:spPr>
            <a:xfrm flipV="1">
              <a:off x="4340295" y="4545837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1" name="Skupina 410"/>
            <p:cNvGrpSpPr/>
            <p:nvPr/>
          </p:nvGrpSpPr>
          <p:grpSpPr>
            <a:xfrm>
              <a:off x="4212209" y="5448032"/>
              <a:ext cx="255935" cy="292147"/>
              <a:chOff x="4460081" y="3268293"/>
              <a:chExt cx="255935" cy="292147"/>
            </a:xfrm>
          </p:grpSpPr>
          <p:cxnSp>
            <p:nvCxnSpPr>
              <p:cNvPr id="412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3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4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sp>
          <p:nvSpPr>
            <p:cNvPr id="415" name="TextovéPole 414"/>
            <p:cNvSpPr txBox="1"/>
            <p:nvPr/>
          </p:nvSpPr>
          <p:spPr>
            <a:xfrm rot="16200000">
              <a:off x="3696893" y="4960044"/>
              <a:ext cx="905862" cy="4092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50" dirty="0" err="1"/>
                <a:t>author</a:t>
              </a:r>
              <a:endParaRPr lang="cs-CZ" sz="1050" dirty="0"/>
            </a:p>
          </p:txBody>
        </p:sp>
        <p:cxnSp>
          <p:nvCxnSpPr>
            <p:cNvPr id="416" name="Straight Connector 23"/>
            <p:cNvCxnSpPr/>
            <p:nvPr/>
          </p:nvCxnSpPr>
          <p:spPr>
            <a:xfrm flipV="1">
              <a:off x="4776732" y="4558537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7" name="Skupina 416"/>
            <p:cNvGrpSpPr/>
            <p:nvPr/>
          </p:nvGrpSpPr>
          <p:grpSpPr>
            <a:xfrm>
              <a:off x="4648646" y="5448032"/>
              <a:ext cx="255935" cy="292147"/>
              <a:chOff x="4460081" y="3268293"/>
              <a:chExt cx="255935" cy="292147"/>
            </a:xfrm>
          </p:grpSpPr>
          <p:cxnSp>
            <p:nvCxnSpPr>
              <p:cNvPr id="418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9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0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grpSp>
          <p:nvGrpSpPr>
            <p:cNvPr id="421" name="Skupina 420"/>
            <p:cNvGrpSpPr/>
            <p:nvPr/>
          </p:nvGrpSpPr>
          <p:grpSpPr>
            <a:xfrm flipV="1">
              <a:off x="4648646" y="4545836"/>
              <a:ext cx="255935" cy="292147"/>
              <a:chOff x="4460081" y="3268293"/>
              <a:chExt cx="255935" cy="292147"/>
            </a:xfrm>
          </p:grpSpPr>
          <p:cxnSp>
            <p:nvCxnSpPr>
              <p:cNvPr id="422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3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4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sp>
          <p:nvSpPr>
            <p:cNvPr id="425" name="TextovéPole 424"/>
            <p:cNvSpPr txBox="1"/>
            <p:nvPr/>
          </p:nvSpPr>
          <p:spPr>
            <a:xfrm rot="16200000">
              <a:off x="3830707" y="4960044"/>
              <a:ext cx="1462840" cy="4092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50" dirty="0" err="1"/>
                <a:t>collaborator</a:t>
              </a:r>
              <a:endParaRPr lang="cs-CZ" sz="1050" dirty="0"/>
            </a:p>
          </p:txBody>
        </p:sp>
        <p:cxnSp>
          <p:nvCxnSpPr>
            <p:cNvPr id="426" name="Straight Connector 23"/>
            <p:cNvCxnSpPr/>
            <p:nvPr/>
          </p:nvCxnSpPr>
          <p:spPr>
            <a:xfrm flipV="1">
              <a:off x="5164231" y="4540261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7" name="Skupina 426"/>
            <p:cNvGrpSpPr/>
            <p:nvPr/>
          </p:nvGrpSpPr>
          <p:grpSpPr>
            <a:xfrm>
              <a:off x="5036145" y="5456540"/>
              <a:ext cx="255935" cy="292147"/>
              <a:chOff x="4460081" y="3268293"/>
              <a:chExt cx="255935" cy="292147"/>
            </a:xfrm>
          </p:grpSpPr>
          <p:cxnSp>
            <p:nvCxnSpPr>
              <p:cNvPr id="428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9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0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grpSp>
          <p:nvGrpSpPr>
            <p:cNvPr id="431" name="Skupina 430"/>
            <p:cNvGrpSpPr/>
            <p:nvPr/>
          </p:nvGrpSpPr>
          <p:grpSpPr>
            <a:xfrm flipV="1">
              <a:off x="5036145" y="4540260"/>
              <a:ext cx="255935" cy="292147"/>
              <a:chOff x="4460081" y="3268293"/>
              <a:chExt cx="255935" cy="292147"/>
            </a:xfrm>
          </p:grpSpPr>
          <p:cxnSp>
            <p:nvCxnSpPr>
              <p:cNvPr id="432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3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4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sp>
          <p:nvSpPr>
            <p:cNvPr id="435" name="TextovéPole 434"/>
            <p:cNvSpPr txBox="1"/>
            <p:nvPr/>
          </p:nvSpPr>
          <p:spPr>
            <a:xfrm rot="16200000">
              <a:off x="4499502" y="4954469"/>
              <a:ext cx="948524" cy="4092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50" dirty="0" err="1"/>
                <a:t>learner</a:t>
              </a:r>
              <a:endParaRPr lang="cs-CZ" sz="1050" dirty="0"/>
            </a:p>
          </p:txBody>
        </p:sp>
        <p:cxnSp>
          <p:nvCxnSpPr>
            <p:cNvPr id="436" name="Straight Connector 32"/>
            <p:cNvCxnSpPr/>
            <p:nvPr/>
          </p:nvCxnSpPr>
          <p:spPr>
            <a:xfrm>
              <a:off x="4244290" y="4639052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Straight Connector 32"/>
            <p:cNvCxnSpPr/>
            <p:nvPr/>
          </p:nvCxnSpPr>
          <p:spPr>
            <a:xfrm rot="5400000">
              <a:off x="5407146" y="4156822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8" name="Skupina 437"/>
            <p:cNvGrpSpPr/>
            <p:nvPr/>
          </p:nvGrpSpPr>
          <p:grpSpPr>
            <a:xfrm>
              <a:off x="3469962" y="1311894"/>
              <a:ext cx="922048" cy="694184"/>
              <a:chOff x="3469962" y="1311894"/>
              <a:chExt cx="922048" cy="694184"/>
            </a:xfrm>
          </p:grpSpPr>
          <p:cxnSp>
            <p:nvCxnSpPr>
              <p:cNvPr id="439" name="Straight Connector 23"/>
              <p:cNvCxnSpPr>
                <a:stCxn id="450" idx="2"/>
              </p:cNvCxnSpPr>
              <p:nvPr/>
            </p:nvCxnSpPr>
            <p:spPr>
              <a:xfrm flipV="1">
                <a:off x="3544027" y="1627436"/>
                <a:ext cx="0" cy="20511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40" name="Skupina 439"/>
              <p:cNvGrpSpPr/>
              <p:nvPr/>
            </p:nvGrpSpPr>
            <p:grpSpPr>
              <a:xfrm>
                <a:off x="3469962" y="1804162"/>
                <a:ext cx="283908" cy="201916"/>
                <a:chOff x="3469962" y="1804162"/>
                <a:chExt cx="283908" cy="201916"/>
              </a:xfrm>
            </p:grpSpPr>
            <p:cxnSp>
              <p:nvCxnSpPr>
                <p:cNvPr id="449" name="Straight Connector 32"/>
                <p:cNvCxnSpPr/>
                <p:nvPr/>
              </p:nvCxnSpPr>
              <p:spPr>
                <a:xfrm rot="16200000">
                  <a:off x="3580905" y="1905120"/>
                  <a:ext cx="201916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0" name="Oval 39"/>
                <p:cNvSpPr/>
                <p:nvPr/>
              </p:nvSpPr>
              <p:spPr>
                <a:xfrm rot="5400000">
                  <a:off x="3469962" y="1832548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1200"/>
                </a:p>
              </p:txBody>
            </p:sp>
            <p:cxnSp>
              <p:nvCxnSpPr>
                <p:cNvPr id="451" name="Straight Connector 32"/>
                <p:cNvCxnSpPr>
                  <a:stCxn id="450" idx="0"/>
                </p:cNvCxnSpPr>
                <p:nvPr/>
              </p:nvCxnSpPr>
              <p:spPr>
                <a:xfrm>
                  <a:off x="3618093" y="1906614"/>
                  <a:ext cx="135777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1" name="Straight Connector 23"/>
              <p:cNvCxnSpPr/>
              <p:nvPr/>
            </p:nvCxnSpPr>
            <p:spPr>
              <a:xfrm>
                <a:off x="3542752" y="1624879"/>
                <a:ext cx="647917" cy="2557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42" name="Skupina 441"/>
              <p:cNvGrpSpPr/>
              <p:nvPr/>
            </p:nvGrpSpPr>
            <p:grpSpPr>
              <a:xfrm>
                <a:off x="4136075" y="1561126"/>
                <a:ext cx="255935" cy="292147"/>
                <a:chOff x="1203672" y="3497956"/>
                <a:chExt cx="255935" cy="292147"/>
              </a:xfrm>
            </p:grpSpPr>
            <p:cxnSp>
              <p:nvCxnSpPr>
                <p:cNvPr id="444" name="Straight Connector 32"/>
                <p:cNvCxnSpPr>
                  <a:stCxn id="448" idx="4"/>
                </p:cNvCxnSpPr>
                <p:nvPr/>
              </p:nvCxnSpPr>
              <p:spPr>
                <a:xfrm>
                  <a:off x="1331757" y="3646087"/>
                  <a:ext cx="0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45" name="Skupina 444"/>
                <p:cNvGrpSpPr/>
                <p:nvPr/>
              </p:nvGrpSpPr>
              <p:grpSpPr>
                <a:xfrm>
                  <a:off x="1203672" y="3497956"/>
                  <a:ext cx="255935" cy="292147"/>
                  <a:chOff x="4460081" y="3268293"/>
                  <a:chExt cx="255935" cy="292147"/>
                </a:xfrm>
              </p:grpSpPr>
              <p:cxnSp>
                <p:nvCxnSpPr>
                  <p:cNvPr id="446" name="Straight Connector 4"/>
                  <p:cNvCxnSpPr/>
                  <p:nvPr/>
                </p:nvCxnSpPr>
                <p:spPr>
                  <a:xfrm>
                    <a:off x="4588167" y="3416424"/>
                    <a:ext cx="127849" cy="144016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7" name="Straight Connector 7"/>
                  <p:cNvCxnSpPr/>
                  <p:nvPr/>
                </p:nvCxnSpPr>
                <p:spPr>
                  <a:xfrm flipH="1">
                    <a:off x="4460081" y="3416424"/>
                    <a:ext cx="128088" cy="144016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48" name="Oval 21"/>
                  <p:cNvSpPr/>
                  <p:nvPr/>
                </p:nvSpPr>
                <p:spPr>
                  <a:xfrm>
                    <a:off x="4514100" y="3268293"/>
                    <a:ext cx="148131" cy="148131"/>
                  </a:xfrm>
                  <a:prstGeom prst="ellipse">
                    <a:avLst/>
                  </a:prstGeom>
                  <a:ln w="127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1200"/>
                  </a:p>
                </p:txBody>
              </p:sp>
            </p:grpSp>
          </p:grpSp>
          <p:sp>
            <p:nvSpPr>
              <p:cNvPr id="443" name="TextovéPole 442"/>
              <p:cNvSpPr txBox="1"/>
              <p:nvPr/>
            </p:nvSpPr>
            <p:spPr>
              <a:xfrm>
                <a:off x="3555256" y="1311894"/>
                <a:ext cx="718741" cy="3754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050" dirty="0"/>
                  <a:t>GBS</a:t>
                </a:r>
              </a:p>
            </p:txBody>
          </p:sp>
        </p:grpSp>
        <p:grpSp>
          <p:nvGrpSpPr>
            <p:cNvPr id="452" name="Skupina 451"/>
            <p:cNvGrpSpPr/>
            <p:nvPr/>
          </p:nvGrpSpPr>
          <p:grpSpPr>
            <a:xfrm>
              <a:off x="2668697" y="3255139"/>
              <a:ext cx="1416297" cy="725431"/>
              <a:chOff x="2668697" y="3255139"/>
              <a:chExt cx="1416297" cy="725431"/>
            </a:xfrm>
          </p:grpSpPr>
          <p:cxnSp>
            <p:nvCxnSpPr>
              <p:cNvPr id="453" name="Straight Connector 23"/>
              <p:cNvCxnSpPr>
                <a:stCxn id="464" idx="2"/>
              </p:cNvCxnSpPr>
              <p:nvPr/>
            </p:nvCxnSpPr>
            <p:spPr>
              <a:xfrm flipH="1" flipV="1">
                <a:off x="3540407" y="3554953"/>
                <a:ext cx="1087" cy="252087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4" name="Skupina 453"/>
              <p:cNvGrpSpPr/>
              <p:nvPr/>
            </p:nvGrpSpPr>
            <p:grpSpPr>
              <a:xfrm>
                <a:off x="3467429" y="3778654"/>
                <a:ext cx="283908" cy="201916"/>
                <a:chOff x="3469962" y="1804162"/>
                <a:chExt cx="283908" cy="201916"/>
              </a:xfrm>
            </p:grpSpPr>
            <p:cxnSp>
              <p:nvCxnSpPr>
                <p:cNvPr id="463" name="Straight Connector 32"/>
                <p:cNvCxnSpPr/>
                <p:nvPr/>
              </p:nvCxnSpPr>
              <p:spPr>
                <a:xfrm rot="16200000">
                  <a:off x="3580905" y="1905120"/>
                  <a:ext cx="201916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64" name="Oval 39"/>
                <p:cNvSpPr/>
                <p:nvPr/>
              </p:nvSpPr>
              <p:spPr>
                <a:xfrm rot="5400000">
                  <a:off x="3469962" y="1832548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1200"/>
                </a:p>
              </p:txBody>
            </p:sp>
            <p:cxnSp>
              <p:nvCxnSpPr>
                <p:cNvPr id="465" name="Straight Connector 32"/>
                <p:cNvCxnSpPr>
                  <a:stCxn id="464" idx="0"/>
                </p:cNvCxnSpPr>
                <p:nvPr/>
              </p:nvCxnSpPr>
              <p:spPr>
                <a:xfrm>
                  <a:off x="3618093" y="1906614"/>
                  <a:ext cx="135777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55" name="Straight Connector 23"/>
              <p:cNvCxnSpPr/>
              <p:nvPr/>
            </p:nvCxnSpPr>
            <p:spPr>
              <a:xfrm flipV="1">
                <a:off x="3542752" y="3554414"/>
                <a:ext cx="309795" cy="40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6" name="Skupina 455"/>
              <p:cNvGrpSpPr/>
              <p:nvPr/>
            </p:nvGrpSpPr>
            <p:grpSpPr>
              <a:xfrm>
                <a:off x="3797953" y="3488104"/>
                <a:ext cx="255935" cy="292147"/>
                <a:chOff x="1203672" y="3497956"/>
                <a:chExt cx="255935" cy="292147"/>
              </a:xfrm>
            </p:grpSpPr>
            <p:cxnSp>
              <p:nvCxnSpPr>
                <p:cNvPr id="458" name="Straight Connector 32"/>
                <p:cNvCxnSpPr>
                  <a:stCxn id="462" idx="4"/>
                </p:cNvCxnSpPr>
                <p:nvPr/>
              </p:nvCxnSpPr>
              <p:spPr>
                <a:xfrm>
                  <a:off x="1331757" y="3646087"/>
                  <a:ext cx="0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59" name="Skupina 458"/>
                <p:cNvGrpSpPr/>
                <p:nvPr/>
              </p:nvGrpSpPr>
              <p:grpSpPr>
                <a:xfrm>
                  <a:off x="1203672" y="3497956"/>
                  <a:ext cx="255935" cy="292147"/>
                  <a:chOff x="4460081" y="3268293"/>
                  <a:chExt cx="255935" cy="292147"/>
                </a:xfrm>
              </p:grpSpPr>
              <p:cxnSp>
                <p:nvCxnSpPr>
                  <p:cNvPr id="460" name="Straight Connector 4"/>
                  <p:cNvCxnSpPr/>
                  <p:nvPr/>
                </p:nvCxnSpPr>
                <p:spPr>
                  <a:xfrm>
                    <a:off x="4588167" y="3416424"/>
                    <a:ext cx="127849" cy="144016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1" name="Straight Connector 7"/>
                  <p:cNvCxnSpPr/>
                  <p:nvPr/>
                </p:nvCxnSpPr>
                <p:spPr>
                  <a:xfrm flipH="1">
                    <a:off x="4460081" y="3416424"/>
                    <a:ext cx="128088" cy="144016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62" name="Oval 21"/>
                  <p:cNvSpPr/>
                  <p:nvPr/>
                </p:nvSpPr>
                <p:spPr>
                  <a:xfrm>
                    <a:off x="4514100" y="3268293"/>
                    <a:ext cx="148131" cy="148131"/>
                  </a:xfrm>
                  <a:prstGeom prst="ellipse">
                    <a:avLst/>
                  </a:prstGeom>
                  <a:ln w="127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1200"/>
                  </a:p>
                </p:txBody>
              </p:sp>
            </p:grpSp>
          </p:grpSp>
          <p:sp>
            <p:nvSpPr>
              <p:cNvPr id="457" name="TextovéPole 456"/>
              <p:cNvSpPr txBox="1"/>
              <p:nvPr/>
            </p:nvSpPr>
            <p:spPr>
              <a:xfrm>
                <a:off x="2668697" y="3255139"/>
                <a:ext cx="1416297" cy="3754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050" dirty="0" err="1"/>
                  <a:t>composite</a:t>
                </a:r>
                <a:endParaRPr lang="cs-CZ" sz="1050" dirty="0"/>
              </a:p>
            </p:txBody>
          </p:sp>
        </p:grpSp>
        <p:grpSp>
          <p:nvGrpSpPr>
            <p:cNvPr id="466" name="Skupina 465"/>
            <p:cNvGrpSpPr/>
            <p:nvPr/>
          </p:nvGrpSpPr>
          <p:grpSpPr>
            <a:xfrm>
              <a:off x="2754030" y="6314539"/>
              <a:ext cx="1640664" cy="444952"/>
              <a:chOff x="2754030" y="6314539"/>
              <a:chExt cx="1640664" cy="444952"/>
            </a:xfrm>
          </p:grpSpPr>
          <p:cxnSp>
            <p:nvCxnSpPr>
              <p:cNvPr id="467" name="Straight Connector 23"/>
              <p:cNvCxnSpPr>
                <a:stCxn id="478" idx="2"/>
              </p:cNvCxnSpPr>
              <p:nvPr/>
            </p:nvCxnSpPr>
            <p:spPr>
              <a:xfrm>
                <a:off x="3546711" y="6488069"/>
                <a:ext cx="0" cy="20511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8" name="Skupina 467"/>
              <p:cNvGrpSpPr/>
              <p:nvPr/>
            </p:nvGrpSpPr>
            <p:grpSpPr>
              <a:xfrm flipV="1">
                <a:off x="3472646" y="6314539"/>
                <a:ext cx="283908" cy="201916"/>
                <a:chOff x="3469962" y="1804162"/>
                <a:chExt cx="283908" cy="201916"/>
              </a:xfrm>
            </p:grpSpPr>
            <p:cxnSp>
              <p:nvCxnSpPr>
                <p:cNvPr id="477" name="Straight Connector 32"/>
                <p:cNvCxnSpPr/>
                <p:nvPr/>
              </p:nvCxnSpPr>
              <p:spPr>
                <a:xfrm rot="16200000">
                  <a:off x="3580905" y="1905120"/>
                  <a:ext cx="201916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8" name="Oval 39"/>
                <p:cNvSpPr/>
                <p:nvPr/>
              </p:nvSpPr>
              <p:spPr>
                <a:xfrm rot="5400000">
                  <a:off x="3469962" y="1832548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1200"/>
                </a:p>
              </p:txBody>
            </p:sp>
            <p:cxnSp>
              <p:nvCxnSpPr>
                <p:cNvPr id="479" name="Straight Connector 32"/>
                <p:cNvCxnSpPr>
                  <a:stCxn id="478" idx="0"/>
                </p:cNvCxnSpPr>
                <p:nvPr/>
              </p:nvCxnSpPr>
              <p:spPr>
                <a:xfrm>
                  <a:off x="3618093" y="1906614"/>
                  <a:ext cx="135777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9" name="Straight Connector 23"/>
              <p:cNvCxnSpPr/>
              <p:nvPr/>
            </p:nvCxnSpPr>
            <p:spPr>
              <a:xfrm flipV="1">
                <a:off x="3545436" y="6693181"/>
                <a:ext cx="647917" cy="2557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0" name="Skupina 469"/>
              <p:cNvGrpSpPr/>
              <p:nvPr/>
            </p:nvGrpSpPr>
            <p:grpSpPr>
              <a:xfrm flipV="1">
                <a:off x="4138759" y="6467344"/>
                <a:ext cx="255935" cy="292147"/>
                <a:chOff x="1203672" y="3497956"/>
                <a:chExt cx="255935" cy="292147"/>
              </a:xfrm>
            </p:grpSpPr>
            <p:cxnSp>
              <p:nvCxnSpPr>
                <p:cNvPr id="472" name="Straight Connector 32"/>
                <p:cNvCxnSpPr>
                  <a:stCxn id="476" idx="4"/>
                </p:cNvCxnSpPr>
                <p:nvPr/>
              </p:nvCxnSpPr>
              <p:spPr>
                <a:xfrm>
                  <a:off x="1331757" y="3646087"/>
                  <a:ext cx="0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73" name="Skupina 472"/>
                <p:cNvGrpSpPr/>
                <p:nvPr/>
              </p:nvGrpSpPr>
              <p:grpSpPr>
                <a:xfrm>
                  <a:off x="1203672" y="3497956"/>
                  <a:ext cx="255935" cy="292147"/>
                  <a:chOff x="4460081" y="3268293"/>
                  <a:chExt cx="255935" cy="292147"/>
                </a:xfrm>
              </p:grpSpPr>
              <p:cxnSp>
                <p:nvCxnSpPr>
                  <p:cNvPr id="474" name="Straight Connector 4"/>
                  <p:cNvCxnSpPr/>
                  <p:nvPr/>
                </p:nvCxnSpPr>
                <p:spPr>
                  <a:xfrm>
                    <a:off x="4588167" y="3416424"/>
                    <a:ext cx="127849" cy="144016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5" name="Straight Connector 7"/>
                  <p:cNvCxnSpPr/>
                  <p:nvPr/>
                </p:nvCxnSpPr>
                <p:spPr>
                  <a:xfrm flipH="1">
                    <a:off x="4460081" y="3416424"/>
                    <a:ext cx="128088" cy="144016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76" name="Oval 21"/>
                  <p:cNvSpPr/>
                  <p:nvPr/>
                </p:nvSpPr>
                <p:spPr>
                  <a:xfrm>
                    <a:off x="4514100" y="3268293"/>
                    <a:ext cx="148131" cy="148131"/>
                  </a:xfrm>
                  <a:prstGeom prst="ellipse">
                    <a:avLst/>
                  </a:prstGeom>
                  <a:ln w="127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1200"/>
                  </a:p>
                </p:txBody>
              </p:sp>
            </p:grpSp>
          </p:grpSp>
          <p:sp>
            <p:nvSpPr>
              <p:cNvPr id="471" name="TextovéPole 470"/>
              <p:cNvSpPr txBox="1"/>
              <p:nvPr/>
            </p:nvSpPr>
            <p:spPr>
              <a:xfrm rot="10800000" flipV="1">
                <a:off x="2754030" y="6377283"/>
                <a:ext cx="897007" cy="3754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050" dirty="0"/>
                  <a:t>detail</a:t>
                </a:r>
              </a:p>
            </p:txBody>
          </p:sp>
        </p:grpSp>
        <p:grpSp>
          <p:nvGrpSpPr>
            <p:cNvPr id="480" name="Skupina 479"/>
            <p:cNvGrpSpPr/>
            <p:nvPr/>
          </p:nvGrpSpPr>
          <p:grpSpPr>
            <a:xfrm>
              <a:off x="1418253" y="4575629"/>
              <a:ext cx="2342607" cy="1674258"/>
              <a:chOff x="1418253" y="4575629"/>
              <a:chExt cx="2342607" cy="1674258"/>
            </a:xfrm>
          </p:grpSpPr>
          <p:cxnSp>
            <p:nvCxnSpPr>
              <p:cNvPr id="481" name="Straight Connector 23"/>
              <p:cNvCxnSpPr>
                <a:stCxn id="487" idx="0"/>
                <a:endCxn id="482" idx="0"/>
              </p:cNvCxnSpPr>
              <p:nvPr/>
            </p:nvCxnSpPr>
            <p:spPr>
              <a:xfrm>
                <a:off x="1492319" y="4867776"/>
                <a:ext cx="1970597" cy="1308044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2" name="Oval 21"/>
              <p:cNvSpPr/>
              <p:nvPr/>
            </p:nvSpPr>
            <p:spPr>
              <a:xfrm rot="16200000">
                <a:off x="3462917" y="6101756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  <p:grpSp>
            <p:nvGrpSpPr>
              <p:cNvPr id="483" name="Skupina 482"/>
              <p:cNvGrpSpPr/>
              <p:nvPr/>
            </p:nvGrpSpPr>
            <p:grpSpPr>
              <a:xfrm flipV="1">
                <a:off x="1418253" y="4575629"/>
                <a:ext cx="148131" cy="292147"/>
                <a:chOff x="1257691" y="3497956"/>
                <a:chExt cx="148131" cy="292147"/>
              </a:xfrm>
            </p:grpSpPr>
            <p:cxnSp>
              <p:nvCxnSpPr>
                <p:cNvPr id="486" name="Straight Connector 32"/>
                <p:cNvCxnSpPr>
                  <a:stCxn id="487" idx="4"/>
                </p:cNvCxnSpPr>
                <p:nvPr/>
              </p:nvCxnSpPr>
              <p:spPr>
                <a:xfrm>
                  <a:off x="1331757" y="3646087"/>
                  <a:ext cx="0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87" name="Oval 21"/>
                <p:cNvSpPr/>
                <p:nvPr/>
              </p:nvSpPr>
              <p:spPr>
                <a:xfrm>
                  <a:off x="1257691" y="3497956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1200"/>
                </a:p>
              </p:txBody>
            </p:sp>
          </p:grpSp>
          <p:cxnSp>
            <p:nvCxnSpPr>
              <p:cNvPr id="484" name="Straight Connector 32"/>
              <p:cNvCxnSpPr/>
              <p:nvPr/>
            </p:nvCxnSpPr>
            <p:spPr>
              <a:xfrm flipV="1">
                <a:off x="3616844" y="6174830"/>
                <a:ext cx="1440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5" name="TextovéPole 484"/>
              <p:cNvSpPr txBox="1"/>
              <p:nvPr/>
            </p:nvSpPr>
            <p:spPr>
              <a:xfrm rot="2072079" flipH="1">
                <a:off x="2151379" y="5549223"/>
                <a:ext cx="672239" cy="3754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050" dirty="0"/>
                  <a:t>R01</a:t>
                </a:r>
              </a:p>
            </p:txBody>
          </p:sp>
        </p:grpSp>
        <p:grpSp>
          <p:nvGrpSpPr>
            <p:cNvPr id="488" name="Skupina 487"/>
            <p:cNvGrpSpPr/>
            <p:nvPr/>
          </p:nvGrpSpPr>
          <p:grpSpPr>
            <a:xfrm flipH="1">
              <a:off x="5403601" y="4575311"/>
              <a:ext cx="2342607" cy="1674258"/>
              <a:chOff x="1418253" y="4575629"/>
              <a:chExt cx="2342607" cy="1674258"/>
            </a:xfrm>
          </p:grpSpPr>
          <p:cxnSp>
            <p:nvCxnSpPr>
              <p:cNvPr id="489" name="Straight Connector 23"/>
              <p:cNvCxnSpPr>
                <a:stCxn id="495" idx="0"/>
                <a:endCxn id="490" idx="0"/>
              </p:cNvCxnSpPr>
              <p:nvPr/>
            </p:nvCxnSpPr>
            <p:spPr>
              <a:xfrm>
                <a:off x="1492319" y="4867776"/>
                <a:ext cx="1970597" cy="1308044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0" name="Oval 21"/>
              <p:cNvSpPr/>
              <p:nvPr/>
            </p:nvSpPr>
            <p:spPr>
              <a:xfrm rot="16200000">
                <a:off x="3462917" y="6101756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  <p:grpSp>
            <p:nvGrpSpPr>
              <p:cNvPr id="491" name="Skupina 490"/>
              <p:cNvGrpSpPr/>
              <p:nvPr/>
            </p:nvGrpSpPr>
            <p:grpSpPr>
              <a:xfrm flipV="1">
                <a:off x="1418253" y="4575629"/>
                <a:ext cx="148131" cy="292147"/>
                <a:chOff x="1257691" y="3497956"/>
                <a:chExt cx="148131" cy="292147"/>
              </a:xfrm>
            </p:grpSpPr>
            <p:cxnSp>
              <p:nvCxnSpPr>
                <p:cNvPr id="494" name="Straight Connector 32"/>
                <p:cNvCxnSpPr>
                  <a:stCxn id="495" idx="4"/>
                </p:cNvCxnSpPr>
                <p:nvPr/>
              </p:nvCxnSpPr>
              <p:spPr>
                <a:xfrm>
                  <a:off x="1331757" y="3646087"/>
                  <a:ext cx="0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95" name="Oval 21"/>
                <p:cNvSpPr/>
                <p:nvPr/>
              </p:nvSpPr>
              <p:spPr>
                <a:xfrm>
                  <a:off x="1257691" y="3497956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1200"/>
                </a:p>
              </p:txBody>
            </p:sp>
          </p:grpSp>
          <p:cxnSp>
            <p:nvCxnSpPr>
              <p:cNvPr id="492" name="Straight Connector 32"/>
              <p:cNvCxnSpPr/>
              <p:nvPr/>
            </p:nvCxnSpPr>
            <p:spPr>
              <a:xfrm flipV="1">
                <a:off x="3616844" y="6174830"/>
                <a:ext cx="1440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3" name="TextovéPole 492"/>
              <p:cNvSpPr txBox="1"/>
              <p:nvPr/>
            </p:nvSpPr>
            <p:spPr>
              <a:xfrm rot="2072079" flipH="1">
                <a:off x="2151381" y="5549223"/>
                <a:ext cx="672239" cy="3754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050" dirty="0"/>
                  <a:t>R02</a:t>
                </a:r>
              </a:p>
            </p:txBody>
          </p:sp>
        </p:grpSp>
        <p:cxnSp>
          <p:nvCxnSpPr>
            <p:cNvPr id="496" name="Straight Connector 32"/>
            <p:cNvCxnSpPr/>
            <p:nvPr/>
          </p:nvCxnSpPr>
          <p:spPr>
            <a:xfrm flipH="1" flipV="1">
              <a:off x="7572344" y="4615036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7" name="Straight Connector 32"/>
            <p:cNvCxnSpPr/>
            <p:nvPr/>
          </p:nvCxnSpPr>
          <p:spPr>
            <a:xfrm flipH="1" flipV="1">
              <a:off x="1391361" y="4635658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8" name="Skupina 497"/>
            <p:cNvGrpSpPr/>
            <p:nvPr/>
          </p:nvGrpSpPr>
          <p:grpSpPr>
            <a:xfrm>
              <a:off x="4809752" y="1304034"/>
              <a:ext cx="900320" cy="694184"/>
              <a:chOff x="4809752" y="1304034"/>
              <a:chExt cx="900320" cy="694184"/>
            </a:xfrm>
          </p:grpSpPr>
          <p:cxnSp>
            <p:nvCxnSpPr>
              <p:cNvPr id="499" name="Straight Connector 23"/>
              <p:cNvCxnSpPr>
                <a:stCxn id="508" idx="2"/>
              </p:cNvCxnSpPr>
              <p:nvPr/>
            </p:nvCxnSpPr>
            <p:spPr>
              <a:xfrm flipH="1" flipV="1">
                <a:off x="5636007" y="1619576"/>
                <a:ext cx="0" cy="20511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00" name="Skupina 499"/>
              <p:cNvGrpSpPr/>
              <p:nvPr/>
            </p:nvGrpSpPr>
            <p:grpSpPr>
              <a:xfrm flipH="1">
                <a:off x="5426164" y="1796302"/>
                <a:ext cx="283908" cy="201916"/>
                <a:chOff x="3469962" y="1804162"/>
                <a:chExt cx="283908" cy="201916"/>
              </a:xfrm>
            </p:grpSpPr>
            <p:cxnSp>
              <p:nvCxnSpPr>
                <p:cNvPr id="507" name="Straight Connector 32"/>
                <p:cNvCxnSpPr/>
                <p:nvPr/>
              </p:nvCxnSpPr>
              <p:spPr>
                <a:xfrm rot="16200000">
                  <a:off x="3580905" y="1905120"/>
                  <a:ext cx="201916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08" name="Oval 39"/>
                <p:cNvSpPr/>
                <p:nvPr/>
              </p:nvSpPr>
              <p:spPr>
                <a:xfrm rot="5400000">
                  <a:off x="3469962" y="1832548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1200"/>
                </a:p>
              </p:txBody>
            </p:sp>
            <p:cxnSp>
              <p:nvCxnSpPr>
                <p:cNvPr id="509" name="Straight Connector 32"/>
                <p:cNvCxnSpPr>
                  <a:stCxn id="508" idx="0"/>
                </p:cNvCxnSpPr>
                <p:nvPr/>
              </p:nvCxnSpPr>
              <p:spPr>
                <a:xfrm>
                  <a:off x="3618093" y="1906614"/>
                  <a:ext cx="135777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1" name="Straight Connector 23"/>
              <p:cNvCxnSpPr/>
              <p:nvPr/>
            </p:nvCxnSpPr>
            <p:spPr>
              <a:xfrm flipH="1">
                <a:off x="4989365" y="1617019"/>
                <a:ext cx="647917" cy="2557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2" name="TextovéPole 501"/>
              <p:cNvSpPr txBox="1"/>
              <p:nvPr/>
            </p:nvSpPr>
            <p:spPr>
              <a:xfrm flipH="1">
                <a:off x="4929289" y="1304034"/>
                <a:ext cx="672239" cy="3754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050" dirty="0"/>
                  <a:t>R22</a:t>
                </a:r>
              </a:p>
            </p:txBody>
          </p:sp>
          <p:grpSp>
            <p:nvGrpSpPr>
              <p:cNvPr id="503" name="Skupina 502"/>
              <p:cNvGrpSpPr/>
              <p:nvPr/>
            </p:nvGrpSpPr>
            <p:grpSpPr>
              <a:xfrm rot="16200000" flipH="1">
                <a:off x="4768756" y="1597301"/>
                <a:ext cx="283908" cy="201916"/>
                <a:chOff x="3469962" y="1804162"/>
                <a:chExt cx="283908" cy="201916"/>
              </a:xfrm>
            </p:grpSpPr>
            <p:cxnSp>
              <p:nvCxnSpPr>
                <p:cNvPr id="504" name="Straight Connector 32"/>
                <p:cNvCxnSpPr/>
                <p:nvPr/>
              </p:nvCxnSpPr>
              <p:spPr>
                <a:xfrm rot="16200000">
                  <a:off x="3580905" y="1905120"/>
                  <a:ext cx="201916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05" name="Oval 39"/>
                <p:cNvSpPr/>
                <p:nvPr/>
              </p:nvSpPr>
              <p:spPr>
                <a:xfrm rot="5400000">
                  <a:off x="3469962" y="1832548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1200"/>
                </a:p>
              </p:txBody>
            </p:sp>
            <p:cxnSp>
              <p:nvCxnSpPr>
                <p:cNvPr id="506" name="Straight Connector 32"/>
                <p:cNvCxnSpPr>
                  <a:stCxn id="505" idx="0"/>
                </p:cNvCxnSpPr>
                <p:nvPr/>
              </p:nvCxnSpPr>
              <p:spPr>
                <a:xfrm>
                  <a:off x="3618093" y="1906614"/>
                  <a:ext cx="135777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10" name="Skupina 509"/>
            <p:cNvGrpSpPr/>
            <p:nvPr/>
          </p:nvGrpSpPr>
          <p:grpSpPr>
            <a:xfrm>
              <a:off x="5164659" y="3261186"/>
              <a:ext cx="692186" cy="711524"/>
              <a:chOff x="5164659" y="3261186"/>
              <a:chExt cx="692186" cy="711524"/>
            </a:xfrm>
          </p:grpSpPr>
          <p:grpSp>
            <p:nvGrpSpPr>
              <p:cNvPr id="511" name="Skupina 510"/>
              <p:cNvGrpSpPr/>
              <p:nvPr/>
            </p:nvGrpSpPr>
            <p:grpSpPr>
              <a:xfrm flipH="1">
                <a:off x="5184607" y="3261186"/>
                <a:ext cx="672238" cy="711524"/>
                <a:chOff x="3332407" y="3269046"/>
                <a:chExt cx="672238" cy="711524"/>
              </a:xfrm>
            </p:grpSpPr>
            <p:cxnSp>
              <p:nvCxnSpPr>
                <p:cNvPr id="513" name="Straight Connector 23"/>
                <p:cNvCxnSpPr>
                  <a:stCxn id="521" idx="2"/>
                </p:cNvCxnSpPr>
                <p:nvPr/>
              </p:nvCxnSpPr>
              <p:spPr>
                <a:xfrm flipH="1" flipV="1">
                  <a:off x="3540407" y="3554953"/>
                  <a:ext cx="1087" cy="252087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14" name="Skupina 513"/>
                <p:cNvGrpSpPr/>
                <p:nvPr/>
              </p:nvGrpSpPr>
              <p:grpSpPr>
                <a:xfrm>
                  <a:off x="3467429" y="3778654"/>
                  <a:ext cx="283908" cy="201916"/>
                  <a:chOff x="3469962" y="1804162"/>
                  <a:chExt cx="283908" cy="201916"/>
                </a:xfrm>
              </p:grpSpPr>
              <p:cxnSp>
                <p:nvCxnSpPr>
                  <p:cNvPr id="520" name="Straight Connector 32"/>
                  <p:cNvCxnSpPr/>
                  <p:nvPr/>
                </p:nvCxnSpPr>
                <p:spPr>
                  <a:xfrm rot="16200000">
                    <a:off x="3580905" y="1905120"/>
                    <a:ext cx="201916" cy="0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21" name="Oval 39"/>
                  <p:cNvSpPr/>
                  <p:nvPr/>
                </p:nvSpPr>
                <p:spPr>
                  <a:xfrm rot="5400000">
                    <a:off x="3469962" y="1832548"/>
                    <a:ext cx="148131" cy="148131"/>
                  </a:xfrm>
                  <a:prstGeom prst="ellipse">
                    <a:avLst/>
                  </a:prstGeom>
                  <a:ln w="127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1200"/>
                  </a:p>
                </p:txBody>
              </p:sp>
              <p:cxnSp>
                <p:nvCxnSpPr>
                  <p:cNvPr id="522" name="Straight Connector 32"/>
                  <p:cNvCxnSpPr>
                    <a:stCxn id="521" idx="0"/>
                  </p:cNvCxnSpPr>
                  <p:nvPr/>
                </p:nvCxnSpPr>
                <p:spPr>
                  <a:xfrm>
                    <a:off x="3618093" y="1906614"/>
                    <a:ext cx="135777" cy="0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515" name="Straight Connector 23"/>
                <p:cNvCxnSpPr/>
                <p:nvPr/>
              </p:nvCxnSpPr>
              <p:spPr>
                <a:xfrm flipV="1">
                  <a:off x="3542752" y="3554414"/>
                  <a:ext cx="309795" cy="40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16" name="Skupina 515"/>
                <p:cNvGrpSpPr/>
                <p:nvPr/>
              </p:nvGrpSpPr>
              <p:grpSpPr>
                <a:xfrm>
                  <a:off x="3851972" y="3488104"/>
                  <a:ext cx="148131" cy="292147"/>
                  <a:chOff x="1257691" y="3497956"/>
                  <a:chExt cx="148131" cy="292147"/>
                </a:xfrm>
              </p:grpSpPr>
              <p:cxnSp>
                <p:nvCxnSpPr>
                  <p:cNvPr id="518" name="Straight Connector 32"/>
                  <p:cNvCxnSpPr>
                    <a:stCxn id="519" idx="4"/>
                  </p:cNvCxnSpPr>
                  <p:nvPr/>
                </p:nvCxnSpPr>
                <p:spPr>
                  <a:xfrm>
                    <a:off x="1331757" y="3646087"/>
                    <a:ext cx="0" cy="144016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19" name="Oval 21"/>
                  <p:cNvSpPr/>
                  <p:nvPr/>
                </p:nvSpPr>
                <p:spPr>
                  <a:xfrm>
                    <a:off x="1257691" y="3497956"/>
                    <a:ext cx="148131" cy="148131"/>
                  </a:xfrm>
                  <a:prstGeom prst="ellipse">
                    <a:avLst/>
                  </a:prstGeom>
                  <a:ln w="127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1200"/>
                  </a:p>
                </p:txBody>
              </p:sp>
            </p:grpSp>
            <p:sp>
              <p:nvSpPr>
                <p:cNvPr id="517" name="TextovéPole 516"/>
                <p:cNvSpPr txBox="1"/>
                <p:nvPr/>
              </p:nvSpPr>
              <p:spPr>
                <a:xfrm>
                  <a:off x="3332407" y="3269046"/>
                  <a:ext cx="672238" cy="3754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cs-CZ" sz="1050" dirty="0"/>
                    <a:t>R11</a:t>
                  </a:r>
                </a:p>
              </p:txBody>
            </p:sp>
          </p:grpSp>
          <p:cxnSp>
            <p:nvCxnSpPr>
              <p:cNvPr id="512" name="Straight Connector 32"/>
              <p:cNvCxnSpPr/>
              <p:nvPr/>
            </p:nvCxnSpPr>
            <p:spPr>
              <a:xfrm flipH="1">
                <a:off x="5164659" y="370038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3" name="Skupina 522"/>
            <p:cNvGrpSpPr/>
            <p:nvPr/>
          </p:nvGrpSpPr>
          <p:grpSpPr>
            <a:xfrm>
              <a:off x="4848380" y="6306679"/>
              <a:ext cx="1474493" cy="444952"/>
              <a:chOff x="4848380" y="6306679"/>
              <a:chExt cx="1474493" cy="444952"/>
            </a:xfrm>
          </p:grpSpPr>
          <p:grpSp>
            <p:nvGrpSpPr>
              <p:cNvPr id="524" name="Skupina 523"/>
              <p:cNvGrpSpPr/>
              <p:nvPr/>
            </p:nvGrpSpPr>
            <p:grpSpPr>
              <a:xfrm flipH="1">
                <a:off x="4848380" y="6306679"/>
                <a:ext cx="1474493" cy="444952"/>
                <a:chOff x="2866416" y="6314539"/>
                <a:chExt cx="1474493" cy="444952"/>
              </a:xfrm>
            </p:grpSpPr>
            <p:cxnSp>
              <p:nvCxnSpPr>
                <p:cNvPr id="526" name="Straight Connector 23"/>
                <p:cNvCxnSpPr>
                  <a:stCxn id="534" idx="2"/>
                </p:cNvCxnSpPr>
                <p:nvPr/>
              </p:nvCxnSpPr>
              <p:spPr>
                <a:xfrm>
                  <a:off x="3546711" y="6488069"/>
                  <a:ext cx="0" cy="205112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27" name="Skupina 526"/>
                <p:cNvGrpSpPr/>
                <p:nvPr/>
              </p:nvGrpSpPr>
              <p:grpSpPr>
                <a:xfrm flipV="1">
                  <a:off x="3472646" y="6314539"/>
                  <a:ext cx="283908" cy="201916"/>
                  <a:chOff x="3469962" y="1804162"/>
                  <a:chExt cx="283908" cy="201916"/>
                </a:xfrm>
              </p:grpSpPr>
              <p:cxnSp>
                <p:nvCxnSpPr>
                  <p:cNvPr id="533" name="Straight Connector 32"/>
                  <p:cNvCxnSpPr/>
                  <p:nvPr/>
                </p:nvCxnSpPr>
                <p:spPr>
                  <a:xfrm rot="16200000">
                    <a:off x="3580905" y="1905120"/>
                    <a:ext cx="201916" cy="0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34" name="Oval 39"/>
                  <p:cNvSpPr/>
                  <p:nvPr/>
                </p:nvSpPr>
                <p:spPr>
                  <a:xfrm rot="5400000">
                    <a:off x="3469962" y="1832548"/>
                    <a:ext cx="148131" cy="148131"/>
                  </a:xfrm>
                  <a:prstGeom prst="ellipse">
                    <a:avLst/>
                  </a:prstGeom>
                  <a:ln w="127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1200"/>
                  </a:p>
                </p:txBody>
              </p:sp>
              <p:cxnSp>
                <p:nvCxnSpPr>
                  <p:cNvPr id="535" name="Straight Connector 32"/>
                  <p:cNvCxnSpPr>
                    <a:stCxn id="534" idx="0"/>
                  </p:cNvCxnSpPr>
                  <p:nvPr/>
                </p:nvCxnSpPr>
                <p:spPr>
                  <a:xfrm>
                    <a:off x="3618093" y="1906614"/>
                    <a:ext cx="135777" cy="0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528" name="Straight Connector 23"/>
                <p:cNvCxnSpPr/>
                <p:nvPr/>
              </p:nvCxnSpPr>
              <p:spPr>
                <a:xfrm flipV="1">
                  <a:off x="3545436" y="6693181"/>
                  <a:ext cx="647917" cy="2557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29" name="Skupina 528"/>
                <p:cNvGrpSpPr/>
                <p:nvPr/>
              </p:nvGrpSpPr>
              <p:grpSpPr>
                <a:xfrm flipV="1">
                  <a:off x="4192778" y="6467344"/>
                  <a:ext cx="148131" cy="292147"/>
                  <a:chOff x="1257691" y="3497956"/>
                  <a:chExt cx="148131" cy="292147"/>
                </a:xfrm>
              </p:grpSpPr>
              <p:cxnSp>
                <p:nvCxnSpPr>
                  <p:cNvPr id="531" name="Straight Connector 32"/>
                  <p:cNvCxnSpPr>
                    <a:stCxn id="532" idx="4"/>
                  </p:cNvCxnSpPr>
                  <p:nvPr/>
                </p:nvCxnSpPr>
                <p:spPr>
                  <a:xfrm>
                    <a:off x="1331757" y="3646087"/>
                    <a:ext cx="0" cy="144016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32" name="Oval 21"/>
                  <p:cNvSpPr/>
                  <p:nvPr/>
                </p:nvSpPr>
                <p:spPr>
                  <a:xfrm>
                    <a:off x="1257691" y="3497956"/>
                    <a:ext cx="148131" cy="148131"/>
                  </a:xfrm>
                  <a:prstGeom prst="ellipse">
                    <a:avLst/>
                  </a:prstGeom>
                  <a:ln w="127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1200"/>
                  </a:p>
                </p:txBody>
              </p:sp>
            </p:grpSp>
            <p:sp>
              <p:nvSpPr>
                <p:cNvPr id="530" name="TextovéPole 529"/>
                <p:cNvSpPr txBox="1"/>
                <p:nvPr/>
              </p:nvSpPr>
              <p:spPr>
                <a:xfrm rot="10800000" flipV="1">
                  <a:off x="2866416" y="6377283"/>
                  <a:ext cx="672238" cy="3754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cs-CZ" sz="1050" dirty="0"/>
                    <a:t>R33</a:t>
                  </a:r>
                </a:p>
              </p:txBody>
            </p:sp>
          </p:grpSp>
          <p:cxnSp>
            <p:nvCxnSpPr>
              <p:cNvPr id="525" name="Straight Connector 32"/>
              <p:cNvCxnSpPr/>
              <p:nvPr/>
            </p:nvCxnSpPr>
            <p:spPr>
              <a:xfrm flipH="1" flipV="1">
                <a:off x="4860159" y="6516455"/>
                <a:ext cx="13577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36" name="Straight Connector 32"/>
            <p:cNvCxnSpPr/>
            <p:nvPr/>
          </p:nvCxnSpPr>
          <p:spPr>
            <a:xfrm rot="5400000" flipV="1">
              <a:off x="3587331" y="6175202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7" name="Straight Connector 32"/>
            <p:cNvCxnSpPr/>
            <p:nvPr/>
          </p:nvCxnSpPr>
          <p:spPr>
            <a:xfrm rot="16200000" flipH="1" flipV="1">
              <a:off x="5402383" y="6165114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893816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4th Diamond - 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1526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23066"/>
            <a:ext cx="7920880" cy="6200360"/>
          </a:xfrm>
        </p:spPr>
      </p:pic>
      <p:sp>
        <p:nvSpPr>
          <p:cNvPr id="8" name="TextovéPole 7"/>
          <p:cNvSpPr txBox="1"/>
          <p:nvPr/>
        </p:nvSpPr>
        <p:spPr>
          <a:xfrm>
            <a:off x="1902927" y="3121508"/>
            <a:ext cx="19784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forming / formed by</a:t>
            </a:r>
            <a:endParaRPr lang="en-US" sz="1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5508104" y="3523246"/>
            <a:ext cx="1527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occuring within</a:t>
            </a:r>
            <a:endParaRPr lang="en-US" sz="14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518124" y="4795523"/>
            <a:ext cx="10134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solved by</a:t>
            </a:r>
            <a:endParaRPr lang="en-US" sz="14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3491880" y="1988840"/>
            <a:ext cx="909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fulfilling</a:t>
            </a:r>
            <a:endParaRPr lang="en-US" sz="14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2483768" y="3892355"/>
            <a:ext cx="1140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addressing</a:t>
            </a:r>
            <a:endParaRPr lang="en-US" sz="14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5220072" y="2967620"/>
            <a:ext cx="1200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recorded in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897786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53" y="423066"/>
            <a:ext cx="7896277" cy="6200360"/>
          </a:xfrm>
        </p:spPr>
      </p:pic>
      <p:sp>
        <p:nvSpPr>
          <p:cNvPr id="2" name="TextovéPole 1"/>
          <p:cNvSpPr txBox="1"/>
          <p:nvPr/>
        </p:nvSpPr>
        <p:spPr>
          <a:xfrm rot="19252920">
            <a:off x="1836428" y="1803379"/>
            <a:ext cx="1356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achievable by</a:t>
            </a:r>
            <a:endParaRPr lang="en-US" sz="1400" dirty="0"/>
          </a:p>
        </p:txBody>
      </p:sp>
      <p:sp>
        <p:nvSpPr>
          <p:cNvPr id="4" name="TextovéPole 3"/>
          <p:cNvSpPr txBox="1"/>
          <p:nvPr/>
        </p:nvSpPr>
        <p:spPr>
          <a:xfrm rot="2173935" flipH="1">
            <a:off x="1514997" y="5215905"/>
            <a:ext cx="12410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creatable by</a:t>
            </a:r>
            <a:endParaRPr lang="en-US" sz="1400" dirty="0"/>
          </a:p>
        </p:txBody>
      </p:sp>
      <p:sp>
        <p:nvSpPr>
          <p:cNvPr id="5" name="TextovéPole 4"/>
          <p:cNvSpPr txBox="1"/>
          <p:nvPr/>
        </p:nvSpPr>
        <p:spPr>
          <a:xfrm rot="19472298">
            <a:off x="6054849" y="5159191"/>
            <a:ext cx="16017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creatable within</a:t>
            </a:r>
            <a:endParaRPr lang="en-US" sz="1400" dirty="0"/>
          </a:p>
        </p:txBody>
      </p:sp>
      <p:sp>
        <p:nvSpPr>
          <p:cNvPr id="7" name="TextovéPole 6"/>
          <p:cNvSpPr txBox="1"/>
          <p:nvPr/>
        </p:nvSpPr>
        <p:spPr>
          <a:xfrm rot="2382261">
            <a:off x="6014539" y="1497806"/>
            <a:ext cx="17299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achievable within</a:t>
            </a:r>
            <a:endParaRPr lang="en-US" sz="1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2514659" y="2749536"/>
            <a:ext cx="15953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Identified within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000492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67" y="423066"/>
            <a:ext cx="7903049" cy="6200360"/>
          </a:xfrm>
        </p:spPr>
      </p:pic>
      <p:sp>
        <p:nvSpPr>
          <p:cNvPr id="2" name="TextovéPole 1"/>
          <p:cNvSpPr txBox="1"/>
          <p:nvPr/>
        </p:nvSpPr>
        <p:spPr>
          <a:xfrm>
            <a:off x="6876256" y="5517232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Model</a:t>
            </a:r>
            <a:r>
              <a:rPr lang="en-US"/>
              <a:t> records.</a:t>
            </a:r>
          </a:p>
          <a:p>
            <a:r>
              <a:rPr lang="en-US" b="1"/>
              <a:t>Agent</a:t>
            </a:r>
            <a:r>
              <a:rPr lang="en-US"/>
              <a:t> wishes, defines, does.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8875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38935"/>
            <a:ext cx="7920880" cy="5968622"/>
          </a:xfrm>
        </p:spPr>
      </p:pic>
      <p:sp>
        <p:nvSpPr>
          <p:cNvPr id="3" name="TextovéPole 2"/>
          <p:cNvSpPr txBox="1"/>
          <p:nvPr/>
        </p:nvSpPr>
        <p:spPr>
          <a:xfrm>
            <a:off x="6876256" y="551723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Composites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554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See</a:t>
            </a:r>
          </a:p>
          <a:p>
            <a:pPr lvl="1"/>
            <a:r>
              <a:rPr lang="en-US"/>
              <a:t>Describing things (objects) and basic relations</a:t>
            </a:r>
          </a:p>
          <a:p>
            <a:r>
              <a:rPr lang="en-US"/>
              <a:t>Recognize</a:t>
            </a:r>
          </a:p>
          <a:p>
            <a:pPr lvl="1"/>
            <a:r>
              <a:rPr lang="en-US"/>
              <a:t>Adding context to relations</a:t>
            </a:r>
          </a:p>
          <a:p>
            <a:r>
              <a:rPr lang="en-US"/>
              <a:t>Organize</a:t>
            </a:r>
          </a:p>
          <a:p>
            <a:pPr lvl="1"/>
            <a:r>
              <a:rPr lang="en-US"/>
              <a:t>How agents behave to recognized objects, what kind of operations we can do</a:t>
            </a:r>
          </a:p>
          <a:p>
            <a:r>
              <a:rPr lang="en-US"/>
              <a:t>Do</a:t>
            </a:r>
          </a:p>
          <a:p>
            <a:pPr lvl="1"/>
            <a:r>
              <a:rPr lang="en-US"/>
              <a:t>Executing planned operations and getting results</a:t>
            </a:r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4 diamonds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1797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54187"/>
            <a:ext cx="7920880" cy="5938117"/>
          </a:xfrm>
        </p:spPr>
      </p:pic>
      <p:sp>
        <p:nvSpPr>
          <p:cNvPr id="3" name="TextovéPole 2"/>
          <p:cNvSpPr txBox="1"/>
          <p:nvPr/>
        </p:nvSpPr>
        <p:spPr>
          <a:xfrm>
            <a:off x="6876256" y="551723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R-edges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872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Zástupný symbol pro obsah 2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Depicts the motivation of agents to DO</a:t>
            </a:r>
          </a:p>
          <a:p>
            <a:r>
              <a:rPr lang="en-US"/>
              <a:t>Everything can be seen as a requirement</a:t>
            </a:r>
          </a:p>
          <a:p>
            <a:r>
              <a:rPr lang="en-US"/>
              <a:t>Forming and being formed by behavioral patterns</a:t>
            </a:r>
          </a:p>
          <a:p>
            <a:r>
              <a:rPr lang="en-US"/>
              <a:t>Models as a system memory</a:t>
            </a:r>
            <a:endParaRPr lang="en-US" dirty="0"/>
          </a:p>
        </p:txBody>
      </p:sp>
      <p:pic>
        <p:nvPicPr>
          <p:cNvPr id="26" name="Zástupný symbol pro obsah 2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301" y="2547028"/>
            <a:ext cx="3196398" cy="2394181"/>
          </a:xfrm>
        </p:spPr>
      </p:pic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Diamond of Predictive Behaviour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4165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Diamond-Path Framework</a:t>
            </a:r>
            <a:br>
              <a:rPr lang="en-US"/>
            </a:br>
            <a:r>
              <a:rPr lang="en-US" sz="2800"/>
              <a:t>Overview</a:t>
            </a:r>
            <a:endParaRPr lang="en-US" dirty="0"/>
          </a:p>
        </p:txBody>
      </p:sp>
      <p:grpSp>
        <p:nvGrpSpPr>
          <p:cNvPr id="282" name="Skupina 281"/>
          <p:cNvGrpSpPr/>
          <p:nvPr/>
        </p:nvGrpSpPr>
        <p:grpSpPr>
          <a:xfrm>
            <a:off x="251520" y="1254167"/>
            <a:ext cx="8496944" cy="2462865"/>
            <a:chOff x="1915361" y="1700808"/>
            <a:chExt cx="6096000" cy="1742643"/>
          </a:xfrm>
        </p:grpSpPr>
        <p:graphicFrame>
          <p:nvGraphicFramePr>
            <p:cNvPr id="5" name="Diagram 4"/>
            <p:cNvGraphicFramePr/>
            <p:nvPr>
              <p:extLst/>
            </p:nvPr>
          </p:nvGraphicFramePr>
          <p:xfrm>
            <a:off x="1915361" y="1700808"/>
            <a:ext cx="6096000" cy="152794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6" name="TextovéPole 5"/>
            <p:cNvSpPr txBox="1"/>
            <p:nvPr/>
          </p:nvSpPr>
          <p:spPr>
            <a:xfrm>
              <a:off x="2195778" y="2920231"/>
              <a:ext cx="1037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dirty="0" err="1"/>
                <a:t>Attention</a:t>
              </a:r>
              <a:r>
                <a:rPr lang="cs-CZ" sz="1400" dirty="0"/>
                <a:t> </a:t>
              </a:r>
            </a:p>
            <a:p>
              <a:r>
                <a:rPr lang="cs-CZ" sz="1400" dirty="0" err="1"/>
                <a:t>Focussing</a:t>
              </a:r>
              <a:endParaRPr lang="cs-CZ" sz="1400" dirty="0"/>
            </a:p>
          </p:txBody>
        </p:sp>
        <p:sp>
          <p:nvSpPr>
            <p:cNvPr id="7" name="TextovéPole 6"/>
            <p:cNvSpPr txBox="1"/>
            <p:nvPr/>
          </p:nvSpPr>
          <p:spPr>
            <a:xfrm>
              <a:off x="3656409" y="2920231"/>
              <a:ext cx="107433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dirty="0" err="1"/>
                <a:t>Cognitive</a:t>
              </a:r>
              <a:r>
                <a:rPr lang="cs-CZ" sz="1400" dirty="0"/>
                <a:t> </a:t>
              </a:r>
            </a:p>
            <a:p>
              <a:r>
                <a:rPr lang="cs-CZ" sz="1400" dirty="0" err="1"/>
                <a:t>Elements</a:t>
              </a:r>
              <a:endParaRPr lang="cs-CZ" sz="1400" dirty="0"/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5011705" y="2920231"/>
              <a:ext cx="13051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dirty="0"/>
                <a:t>Agent-Team</a:t>
              </a:r>
            </a:p>
            <a:p>
              <a:r>
                <a:rPr lang="cs-CZ" sz="1400" dirty="0" err="1"/>
                <a:t>Organization</a:t>
              </a:r>
              <a:endParaRPr lang="cs-CZ" sz="1400" dirty="0"/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6667889" y="2920231"/>
              <a:ext cx="10486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dirty="0" err="1"/>
                <a:t>Predictive</a:t>
              </a:r>
              <a:endParaRPr lang="cs-CZ" sz="1400" dirty="0"/>
            </a:p>
            <a:p>
              <a:r>
                <a:rPr lang="cs-CZ" sz="1400" dirty="0" err="1"/>
                <a:t>Behaviour</a:t>
              </a:r>
              <a:endParaRPr lang="cs-CZ" sz="1400" dirty="0"/>
            </a:p>
          </p:txBody>
        </p:sp>
      </p:grpSp>
      <p:pic>
        <p:nvPicPr>
          <p:cNvPr id="283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909" y="3639860"/>
            <a:ext cx="2738587" cy="2053061"/>
          </a:xfrm>
        </p:spPr>
      </p:pic>
      <p:grpSp>
        <p:nvGrpSpPr>
          <p:cNvPr id="2" name="Skupina 1"/>
          <p:cNvGrpSpPr/>
          <p:nvPr/>
        </p:nvGrpSpPr>
        <p:grpSpPr>
          <a:xfrm>
            <a:off x="2298964" y="3705150"/>
            <a:ext cx="2586343" cy="1812824"/>
            <a:chOff x="905537" y="1991664"/>
            <a:chExt cx="7383726" cy="4677696"/>
          </a:xfrm>
        </p:grpSpPr>
        <p:sp>
          <p:nvSpPr>
            <p:cNvPr id="438" name="Rectangle 24"/>
            <p:cNvSpPr/>
            <p:nvPr/>
          </p:nvSpPr>
          <p:spPr>
            <a:xfrm>
              <a:off x="905537" y="3931741"/>
              <a:ext cx="1656971" cy="77500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z="700" dirty="0"/>
                <a:t>CI-</a:t>
              </a:r>
              <a:r>
                <a:rPr lang="cs-CZ" sz="700" dirty="0" err="1"/>
                <a:t>connection</a:t>
              </a:r>
              <a:endParaRPr lang="cs-CZ" sz="700" dirty="0"/>
            </a:p>
          </p:txBody>
        </p:sp>
        <p:sp>
          <p:nvSpPr>
            <p:cNvPr id="439" name="Rectangle 8"/>
            <p:cNvSpPr/>
            <p:nvPr/>
          </p:nvSpPr>
          <p:spPr>
            <a:xfrm>
              <a:off x="3759681" y="1991664"/>
              <a:ext cx="1656971" cy="72013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700" dirty="0" err="1">
                  <a:solidFill>
                    <a:schemeClr val="bg1"/>
                  </a:solidFill>
                </a:rPr>
                <a:t>Category</a:t>
              </a:r>
              <a:endParaRPr lang="cs-CZ" sz="700" dirty="0">
                <a:solidFill>
                  <a:schemeClr val="bg1"/>
                </a:solidFill>
              </a:endParaRPr>
            </a:p>
          </p:txBody>
        </p:sp>
        <p:sp>
          <p:nvSpPr>
            <p:cNvPr id="440" name="Rectangle 24"/>
            <p:cNvSpPr/>
            <p:nvPr/>
          </p:nvSpPr>
          <p:spPr>
            <a:xfrm>
              <a:off x="3759681" y="3931741"/>
              <a:ext cx="1656971" cy="762671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700" dirty="0" err="1"/>
                <a:t>Item</a:t>
              </a:r>
              <a:endParaRPr lang="cs-CZ" sz="700" dirty="0"/>
            </a:p>
          </p:txBody>
        </p:sp>
        <p:cxnSp>
          <p:nvCxnSpPr>
            <p:cNvPr id="441" name="Straight Connector 23"/>
            <p:cNvCxnSpPr/>
            <p:nvPr/>
          </p:nvCxnSpPr>
          <p:spPr>
            <a:xfrm rot="5400000">
              <a:off x="3164680" y="3539351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2" name="Straight Connector 32"/>
            <p:cNvCxnSpPr/>
            <p:nvPr/>
          </p:nvCxnSpPr>
          <p:spPr>
            <a:xfrm rot="5400000" flipV="1">
              <a:off x="3576981" y="4141610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3" name="Straight Connector 23"/>
            <p:cNvCxnSpPr>
              <a:stCxn id="449" idx="0"/>
            </p:cNvCxnSpPr>
            <p:nvPr/>
          </p:nvCxnSpPr>
          <p:spPr>
            <a:xfrm flipV="1">
              <a:off x="1747757" y="2364255"/>
              <a:ext cx="1713966" cy="127612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" name="Straight Connector 32"/>
            <p:cNvCxnSpPr/>
            <p:nvPr/>
          </p:nvCxnSpPr>
          <p:spPr>
            <a:xfrm flipH="1">
              <a:off x="1748448" y="3647490"/>
              <a:ext cx="1494" cy="286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5" name="Straight Connector 32"/>
            <p:cNvCxnSpPr/>
            <p:nvPr/>
          </p:nvCxnSpPr>
          <p:spPr>
            <a:xfrm flipV="1">
              <a:off x="3461723" y="2364255"/>
              <a:ext cx="29214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6" name="Skupina 445"/>
            <p:cNvGrpSpPr/>
            <p:nvPr/>
          </p:nvGrpSpPr>
          <p:grpSpPr>
            <a:xfrm>
              <a:off x="1619672" y="3640377"/>
              <a:ext cx="255935" cy="292147"/>
              <a:chOff x="4460081" y="3268293"/>
              <a:chExt cx="255935" cy="292147"/>
            </a:xfrm>
          </p:grpSpPr>
          <p:cxnSp>
            <p:nvCxnSpPr>
              <p:cNvPr id="447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8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9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cxnSp>
          <p:nvCxnSpPr>
            <p:cNvPr id="450" name="Straight Connector 32"/>
            <p:cNvCxnSpPr/>
            <p:nvPr/>
          </p:nvCxnSpPr>
          <p:spPr>
            <a:xfrm rot="16200000">
              <a:off x="3582080" y="235158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1" name="Skupina 450"/>
            <p:cNvGrpSpPr/>
            <p:nvPr/>
          </p:nvGrpSpPr>
          <p:grpSpPr>
            <a:xfrm rot="16200000" flipV="1">
              <a:off x="2580193" y="3991150"/>
              <a:ext cx="255935" cy="292147"/>
              <a:chOff x="4460081" y="3268293"/>
              <a:chExt cx="255935" cy="292147"/>
            </a:xfrm>
          </p:grpSpPr>
          <p:cxnSp>
            <p:nvCxnSpPr>
              <p:cNvPr id="452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3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4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sp>
          <p:nvSpPr>
            <p:cNvPr id="455" name="Rectangle 24"/>
            <p:cNvSpPr/>
            <p:nvPr/>
          </p:nvSpPr>
          <p:spPr>
            <a:xfrm>
              <a:off x="6632292" y="3931741"/>
              <a:ext cx="1656971" cy="775003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700" dirty="0" err="1"/>
                <a:t>Context</a:t>
              </a:r>
              <a:endParaRPr lang="cs-CZ" sz="700" dirty="0"/>
            </a:p>
          </p:txBody>
        </p:sp>
        <p:cxnSp>
          <p:nvCxnSpPr>
            <p:cNvPr id="456" name="Straight Connector 23"/>
            <p:cNvCxnSpPr/>
            <p:nvPr/>
          </p:nvCxnSpPr>
          <p:spPr>
            <a:xfrm flipV="1">
              <a:off x="4559897" y="2713113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Straight Connector 32"/>
            <p:cNvCxnSpPr/>
            <p:nvPr/>
          </p:nvCxnSpPr>
          <p:spPr>
            <a:xfrm>
              <a:off x="4460430" y="3827140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8" name="TextovéPole 457"/>
            <p:cNvSpPr txBox="1"/>
            <p:nvPr/>
          </p:nvSpPr>
          <p:spPr>
            <a:xfrm>
              <a:off x="4085297" y="3195143"/>
              <a:ext cx="637035" cy="4367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500" dirty="0"/>
                <a:t>R</a:t>
              </a:r>
            </a:p>
          </p:txBody>
        </p:sp>
        <p:grpSp>
          <p:nvGrpSpPr>
            <p:cNvPr id="459" name="Skupina 458"/>
            <p:cNvGrpSpPr/>
            <p:nvPr/>
          </p:nvGrpSpPr>
          <p:grpSpPr>
            <a:xfrm flipV="1">
              <a:off x="4459022" y="2785120"/>
              <a:ext cx="201916" cy="211901"/>
              <a:chOff x="4271268" y="2636912"/>
              <a:chExt cx="201916" cy="211901"/>
            </a:xfrm>
          </p:grpSpPr>
          <p:cxnSp>
            <p:nvCxnSpPr>
              <p:cNvPr id="460" name="Straight Connector 32"/>
              <p:cNvCxnSpPr/>
              <p:nvPr/>
            </p:nvCxnSpPr>
            <p:spPr>
              <a:xfrm>
                <a:off x="4271268" y="284881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1" name="Oval 39"/>
              <p:cNvSpPr/>
              <p:nvPr/>
            </p:nvSpPr>
            <p:spPr>
              <a:xfrm rot="10800000">
                <a:off x="4296667" y="2636912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cxnSp>
          <p:nvCxnSpPr>
            <p:cNvPr id="462" name="Straight Connector 23"/>
            <p:cNvCxnSpPr/>
            <p:nvPr/>
          </p:nvCxnSpPr>
          <p:spPr>
            <a:xfrm rot="5400000">
              <a:off x="3164680" y="3882103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3" name="Straight Connector 32"/>
            <p:cNvCxnSpPr/>
            <p:nvPr/>
          </p:nvCxnSpPr>
          <p:spPr>
            <a:xfrm rot="5400000" flipV="1">
              <a:off x="3576981" y="4484362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64" name="Skupina 463"/>
            <p:cNvGrpSpPr/>
            <p:nvPr/>
          </p:nvGrpSpPr>
          <p:grpSpPr>
            <a:xfrm rot="5400000">
              <a:off x="2640912" y="4377004"/>
              <a:ext cx="201916" cy="211901"/>
              <a:chOff x="4271268" y="2636912"/>
              <a:chExt cx="201916" cy="211901"/>
            </a:xfrm>
          </p:grpSpPr>
          <p:cxnSp>
            <p:nvCxnSpPr>
              <p:cNvPr id="465" name="Straight Connector 32"/>
              <p:cNvCxnSpPr/>
              <p:nvPr/>
            </p:nvCxnSpPr>
            <p:spPr>
              <a:xfrm>
                <a:off x="4271268" y="284881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6" name="Oval 39"/>
              <p:cNvSpPr/>
              <p:nvPr/>
            </p:nvSpPr>
            <p:spPr>
              <a:xfrm rot="10800000">
                <a:off x="4296667" y="2636912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grpSp>
          <p:nvGrpSpPr>
            <p:cNvPr id="467" name="Skupina 466"/>
            <p:cNvGrpSpPr/>
            <p:nvPr/>
          </p:nvGrpSpPr>
          <p:grpSpPr>
            <a:xfrm rot="16200000" flipH="1" flipV="1">
              <a:off x="5935202" y="3713475"/>
              <a:ext cx="203324" cy="1201536"/>
              <a:chOff x="4475835" y="4563296"/>
              <a:chExt cx="203324" cy="1201536"/>
            </a:xfrm>
          </p:grpSpPr>
          <p:cxnSp>
            <p:nvCxnSpPr>
              <p:cNvPr id="468" name="Straight Connector 23"/>
              <p:cNvCxnSpPr/>
              <p:nvPr/>
            </p:nvCxnSpPr>
            <p:spPr>
              <a:xfrm flipV="1">
                <a:off x="4576710" y="4563296"/>
                <a:ext cx="0" cy="120153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9" name="Straight Connector 32"/>
              <p:cNvCxnSpPr/>
              <p:nvPr/>
            </p:nvCxnSpPr>
            <p:spPr>
              <a:xfrm>
                <a:off x="4477243" y="567732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0" name="Skupina 469"/>
              <p:cNvGrpSpPr/>
              <p:nvPr/>
            </p:nvGrpSpPr>
            <p:grpSpPr>
              <a:xfrm flipV="1">
                <a:off x="4475835" y="4635303"/>
                <a:ext cx="201916" cy="211901"/>
                <a:chOff x="4271268" y="2636912"/>
                <a:chExt cx="201916" cy="211901"/>
              </a:xfrm>
            </p:grpSpPr>
            <p:cxnSp>
              <p:nvCxnSpPr>
                <p:cNvPr id="471" name="Straight Connector 32"/>
                <p:cNvCxnSpPr/>
                <p:nvPr/>
              </p:nvCxnSpPr>
              <p:spPr>
                <a:xfrm>
                  <a:off x="4271268" y="2848813"/>
                  <a:ext cx="201916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2" name="Oval 39"/>
                <p:cNvSpPr/>
                <p:nvPr/>
              </p:nvSpPr>
              <p:spPr>
                <a:xfrm rot="10800000">
                  <a:off x="4296667" y="2636912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700"/>
                </a:p>
              </p:txBody>
            </p:sp>
          </p:grpSp>
        </p:grpSp>
        <p:sp>
          <p:nvSpPr>
            <p:cNvPr id="473" name="TextovéPole 472"/>
            <p:cNvSpPr txBox="1"/>
            <p:nvPr/>
          </p:nvSpPr>
          <p:spPr>
            <a:xfrm>
              <a:off x="2922848" y="4159720"/>
              <a:ext cx="637035" cy="4367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500" dirty="0"/>
                <a:t>R</a:t>
              </a:r>
            </a:p>
          </p:txBody>
        </p:sp>
        <p:sp>
          <p:nvSpPr>
            <p:cNvPr id="474" name="TextovéPole 473"/>
            <p:cNvSpPr txBox="1"/>
            <p:nvPr/>
          </p:nvSpPr>
          <p:spPr>
            <a:xfrm>
              <a:off x="5729897" y="3972005"/>
              <a:ext cx="637035" cy="4367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500" dirty="0"/>
                <a:t>R</a:t>
              </a:r>
            </a:p>
          </p:txBody>
        </p:sp>
        <p:grpSp>
          <p:nvGrpSpPr>
            <p:cNvPr id="475" name="Skupina 474"/>
            <p:cNvGrpSpPr/>
            <p:nvPr/>
          </p:nvGrpSpPr>
          <p:grpSpPr>
            <a:xfrm flipH="1">
              <a:off x="5432768" y="2365684"/>
              <a:ext cx="2134198" cy="1570026"/>
              <a:chOff x="2139919" y="2217854"/>
              <a:chExt cx="2134198" cy="1570026"/>
            </a:xfrm>
          </p:grpSpPr>
          <p:cxnSp>
            <p:nvCxnSpPr>
              <p:cNvPr id="476" name="Straight Connector 23"/>
              <p:cNvCxnSpPr>
                <a:stCxn id="482" idx="0"/>
              </p:cNvCxnSpPr>
              <p:nvPr/>
            </p:nvCxnSpPr>
            <p:spPr>
              <a:xfrm flipV="1">
                <a:off x="2268004" y="2217854"/>
                <a:ext cx="1713966" cy="127612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7" name="Straight Connector 32"/>
              <p:cNvCxnSpPr/>
              <p:nvPr/>
            </p:nvCxnSpPr>
            <p:spPr>
              <a:xfrm flipH="1">
                <a:off x="2268695" y="3501089"/>
                <a:ext cx="1494" cy="286791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8" name="Straight Connector 32"/>
              <p:cNvCxnSpPr/>
              <p:nvPr/>
            </p:nvCxnSpPr>
            <p:spPr>
              <a:xfrm flipV="1">
                <a:off x="3981970" y="2217854"/>
                <a:ext cx="29214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9" name="Skupina 478"/>
              <p:cNvGrpSpPr/>
              <p:nvPr/>
            </p:nvGrpSpPr>
            <p:grpSpPr>
              <a:xfrm>
                <a:off x="2139919" y="3493976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480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1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82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700"/>
                </a:p>
              </p:txBody>
            </p:sp>
          </p:grpSp>
        </p:grpSp>
        <p:sp>
          <p:nvSpPr>
            <p:cNvPr id="483" name="TextovéPole 482"/>
            <p:cNvSpPr txBox="1"/>
            <p:nvPr/>
          </p:nvSpPr>
          <p:spPr>
            <a:xfrm rot="2283157">
              <a:off x="6120434" y="2632842"/>
              <a:ext cx="1058062" cy="4765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600" dirty="0"/>
                <a:t>base</a:t>
              </a:r>
              <a:endParaRPr lang="en-US" sz="600" dirty="0"/>
            </a:p>
          </p:txBody>
        </p:sp>
        <p:grpSp>
          <p:nvGrpSpPr>
            <p:cNvPr id="484" name="Skupina 483"/>
            <p:cNvGrpSpPr/>
            <p:nvPr/>
          </p:nvGrpSpPr>
          <p:grpSpPr>
            <a:xfrm rot="16200000" flipH="1" flipV="1">
              <a:off x="5458378" y="2216969"/>
              <a:ext cx="255935" cy="292147"/>
              <a:chOff x="4460081" y="3268293"/>
              <a:chExt cx="255935" cy="292147"/>
            </a:xfrm>
          </p:grpSpPr>
          <p:cxnSp>
            <p:nvCxnSpPr>
              <p:cNvPr id="485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6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7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sp>
          <p:nvSpPr>
            <p:cNvPr id="488" name="TextovéPole 487"/>
            <p:cNvSpPr txBox="1"/>
            <p:nvPr/>
          </p:nvSpPr>
          <p:spPr>
            <a:xfrm>
              <a:off x="4266874" y="5193534"/>
              <a:ext cx="637035" cy="4367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500" dirty="0"/>
                <a:t>R</a:t>
              </a:r>
            </a:p>
          </p:txBody>
        </p:sp>
        <p:grpSp>
          <p:nvGrpSpPr>
            <p:cNvPr id="489" name="Skupina 488"/>
            <p:cNvGrpSpPr/>
            <p:nvPr/>
          </p:nvGrpSpPr>
          <p:grpSpPr>
            <a:xfrm flipV="1">
              <a:off x="4475835" y="4711504"/>
              <a:ext cx="203324" cy="1201536"/>
              <a:chOff x="4475835" y="4563296"/>
              <a:chExt cx="203324" cy="1201536"/>
            </a:xfrm>
          </p:grpSpPr>
          <p:cxnSp>
            <p:nvCxnSpPr>
              <p:cNvPr id="490" name="Straight Connector 23"/>
              <p:cNvCxnSpPr/>
              <p:nvPr/>
            </p:nvCxnSpPr>
            <p:spPr>
              <a:xfrm flipV="1">
                <a:off x="4576710" y="4563296"/>
                <a:ext cx="0" cy="120153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1" name="Straight Connector 32"/>
              <p:cNvCxnSpPr/>
              <p:nvPr/>
            </p:nvCxnSpPr>
            <p:spPr>
              <a:xfrm>
                <a:off x="4477243" y="567732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2" name="Skupina 491"/>
              <p:cNvGrpSpPr/>
              <p:nvPr/>
            </p:nvGrpSpPr>
            <p:grpSpPr>
              <a:xfrm flipV="1">
                <a:off x="4475835" y="4635303"/>
                <a:ext cx="201916" cy="211901"/>
                <a:chOff x="4271268" y="2636912"/>
                <a:chExt cx="201916" cy="211901"/>
              </a:xfrm>
            </p:grpSpPr>
            <p:cxnSp>
              <p:nvCxnSpPr>
                <p:cNvPr id="493" name="Straight Connector 32"/>
                <p:cNvCxnSpPr/>
                <p:nvPr/>
              </p:nvCxnSpPr>
              <p:spPr>
                <a:xfrm>
                  <a:off x="4271268" y="2848813"/>
                  <a:ext cx="201916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94" name="Oval 39"/>
                <p:cNvSpPr/>
                <p:nvPr/>
              </p:nvSpPr>
              <p:spPr>
                <a:xfrm rot="10800000">
                  <a:off x="4296667" y="2636912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700"/>
                </a:p>
              </p:txBody>
            </p:sp>
          </p:grpSp>
        </p:grpSp>
        <p:grpSp>
          <p:nvGrpSpPr>
            <p:cNvPr id="495" name="Skupina 494"/>
            <p:cNvGrpSpPr/>
            <p:nvPr/>
          </p:nvGrpSpPr>
          <p:grpSpPr>
            <a:xfrm>
              <a:off x="1653580" y="4701864"/>
              <a:ext cx="2100290" cy="1697993"/>
              <a:chOff x="1653580" y="4701864"/>
              <a:chExt cx="2100290" cy="1697993"/>
            </a:xfrm>
          </p:grpSpPr>
          <p:cxnSp>
            <p:nvCxnSpPr>
              <p:cNvPr id="496" name="Straight Connector 23"/>
              <p:cNvCxnSpPr>
                <a:stCxn id="503" idx="0"/>
              </p:cNvCxnSpPr>
              <p:nvPr/>
            </p:nvCxnSpPr>
            <p:spPr>
              <a:xfrm flipH="1" flipV="1">
                <a:off x="1747757" y="4988655"/>
                <a:ext cx="1713965" cy="128335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7" name="Straight Connector 32"/>
              <p:cNvCxnSpPr/>
              <p:nvPr/>
            </p:nvCxnSpPr>
            <p:spPr>
              <a:xfrm flipH="1" flipV="1">
                <a:off x="1748448" y="4701864"/>
                <a:ext cx="1494" cy="286791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8" name="Straight Connector 32"/>
              <p:cNvCxnSpPr/>
              <p:nvPr/>
            </p:nvCxnSpPr>
            <p:spPr>
              <a:xfrm>
                <a:off x="3461723" y="6271890"/>
                <a:ext cx="29214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9" name="Skupina 498"/>
              <p:cNvGrpSpPr/>
              <p:nvPr/>
            </p:nvGrpSpPr>
            <p:grpSpPr>
              <a:xfrm rot="5400000" flipV="1">
                <a:off x="3479828" y="6125816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501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2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03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700"/>
                </a:p>
              </p:txBody>
            </p:sp>
          </p:grpSp>
          <p:cxnSp>
            <p:nvCxnSpPr>
              <p:cNvPr id="500" name="Straight Connector 32"/>
              <p:cNvCxnSpPr/>
              <p:nvPr/>
            </p:nvCxnSpPr>
            <p:spPr>
              <a:xfrm rot="10800000" flipV="1">
                <a:off x="1653580" y="4797152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4" name="Rectangle 24"/>
            <p:cNvSpPr/>
            <p:nvPr/>
          </p:nvSpPr>
          <p:spPr>
            <a:xfrm>
              <a:off x="3741812" y="5906689"/>
              <a:ext cx="1693791" cy="76267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z="700" dirty="0" err="1"/>
                <a:t>Manifestation</a:t>
              </a:r>
              <a:endParaRPr lang="cs-CZ" sz="700" dirty="0"/>
            </a:p>
          </p:txBody>
        </p:sp>
        <p:grpSp>
          <p:nvGrpSpPr>
            <p:cNvPr id="505" name="Skupina 504"/>
            <p:cNvGrpSpPr/>
            <p:nvPr/>
          </p:nvGrpSpPr>
          <p:grpSpPr>
            <a:xfrm flipH="1">
              <a:off x="5436096" y="4725144"/>
              <a:ext cx="2100290" cy="1697993"/>
              <a:chOff x="1653580" y="4701864"/>
              <a:chExt cx="2100290" cy="1697993"/>
            </a:xfrm>
          </p:grpSpPr>
          <p:cxnSp>
            <p:nvCxnSpPr>
              <p:cNvPr id="506" name="Straight Connector 23"/>
              <p:cNvCxnSpPr>
                <a:stCxn id="513" idx="0"/>
              </p:cNvCxnSpPr>
              <p:nvPr/>
            </p:nvCxnSpPr>
            <p:spPr>
              <a:xfrm flipH="1" flipV="1">
                <a:off x="1747757" y="4988655"/>
                <a:ext cx="1713965" cy="128335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7" name="Straight Connector 32"/>
              <p:cNvCxnSpPr/>
              <p:nvPr/>
            </p:nvCxnSpPr>
            <p:spPr>
              <a:xfrm flipH="1" flipV="1">
                <a:off x="1748448" y="4701864"/>
                <a:ext cx="1494" cy="286791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8" name="Straight Connector 32"/>
              <p:cNvCxnSpPr/>
              <p:nvPr/>
            </p:nvCxnSpPr>
            <p:spPr>
              <a:xfrm>
                <a:off x="3461723" y="6271890"/>
                <a:ext cx="29214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09" name="Skupina 508"/>
              <p:cNvGrpSpPr/>
              <p:nvPr/>
            </p:nvGrpSpPr>
            <p:grpSpPr>
              <a:xfrm rot="5400000" flipV="1">
                <a:off x="3479828" y="6125816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511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2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13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700"/>
                </a:p>
              </p:txBody>
            </p:sp>
          </p:grpSp>
          <p:cxnSp>
            <p:nvCxnSpPr>
              <p:cNvPr id="510" name="Straight Connector 32"/>
              <p:cNvCxnSpPr/>
              <p:nvPr/>
            </p:nvCxnSpPr>
            <p:spPr>
              <a:xfrm rot="10800000" flipV="1">
                <a:off x="1653580" y="4797152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14" name="Skupina 513"/>
          <p:cNvGrpSpPr/>
          <p:nvPr/>
        </p:nvGrpSpPr>
        <p:grpSpPr>
          <a:xfrm>
            <a:off x="584705" y="4708321"/>
            <a:ext cx="2400163" cy="1782754"/>
            <a:chOff x="905537" y="1843456"/>
            <a:chExt cx="7383726" cy="4620871"/>
          </a:xfrm>
        </p:grpSpPr>
        <p:sp>
          <p:nvSpPr>
            <p:cNvPr id="515" name="Rectangle 24"/>
            <p:cNvSpPr/>
            <p:nvPr/>
          </p:nvSpPr>
          <p:spPr>
            <a:xfrm>
              <a:off x="905537" y="3783533"/>
              <a:ext cx="1656971" cy="775004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700" dirty="0" err="1"/>
                <a:t>Category</a:t>
              </a:r>
              <a:endParaRPr lang="cs-CZ" sz="700" dirty="0"/>
            </a:p>
          </p:txBody>
        </p:sp>
        <p:sp>
          <p:nvSpPr>
            <p:cNvPr id="516" name="Rectangle 24"/>
            <p:cNvSpPr/>
            <p:nvPr/>
          </p:nvSpPr>
          <p:spPr>
            <a:xfrm>
              <a:off x="6632292" y="3783533"/>
              <a:ext cx="1656971" cy="775003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700" dirty="0"/>
                <a:t>Rule</a:t>
              </a:r>
            </a:p>
          </p:txBody>
        </p:sp>
        <p:sp>
          <p:nvSpPr>
            <p:cNvPr id="517" name="Rectangle 8"/>
            <p:cNvSpPr/>
            <p:nvPr/>
          </p:nvSpPr>
          <p:spPr>
            <a:xfrm>
              <a:off x="3759681" y="1843456"/>
              <a:ext cx="1656971" cy="72013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700" dirty="0" err="1">
                  <a:solidFill>
                    <a:schemeClr val="bg1"/>
                  </a:solidFill>
                </a:rPr>
                <a:t>Relationship</a:t>
              </a:r>
              <a:endParaRPr lang="cs-CZ" sz="700" dirty="0">
                <a:solidFill>
                  <a:schemeClr val="bg1"/>
                </a:solidFill>
              </a:endParaRPr>
            </a:p>
          </p:txBody>
        </p:sp>
        <p:sp>
          <p:nvSpPr>
            <p:cNvPr id="518" name="Rectangle 22"/>
            <p:cNvSpPr/>
            <p:nvPr/>
          </p:nvSpPr>
          <p:spPr>
            <a:xfrm>
              <a:off x="3759681" y="5748596"/>
              <a:ext cx="1656971" cy="715731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700" dirty="0" err="1"/>
                <a:t>Operation</a:t>
              </a:r>
              <a:endParaRPr lang="cs-CZ" sz="700" dirty="0"/>
            </a:p>
          </p:txBody>
        </p:sp>
        <p:sp>
          <p:nvSpPr>
            <p:cNvPr id="519" name="Rectangle 24"/>
            <p:cNvSpPr/>
            <p:nvPr/>
          </p:nvSpPr>
          <p:spPr>
            <a:xfrm>
              <a:off x="3759681" y="3783533"/>
              <a:ext cx="1656971" cy="762671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700" dirty="0" err="1"/>
                <a:t>Object</a:t>
              </a:r>
              <a:endParaRPr lang="cs-CZ" sz="700" dirty="0"/>
            </a:p>
          </p:txBody>
        </p:sp>
        <p:cxnSp>
          <p:nvCxnSpPr>
            <p:cNvPr id="520" name="Straight Connector 23"/>
            <p:cNvCxnSpPr/>
            <p:nvPr/>
          </p:nvCxnSpPr>
          <p:spPr>
            <a:xfrm flipV="1">
              <a:off x="4772094" y="2581998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1" name="Skupina 520"/>
            <p:cNvGrpSpPr/>
            <p:nvPr/>
          </p:nvGrpSpPr>
          <p:grpSpPr>
            <a:xfrm>
              <a:off x="4644008" y="3484193"/>
              <a:ext cx="255935" cy="292147"/>
              <a:chOff x="4460081" y="3268293"/>
              <a:chExt cx="255935" cy="292147"/>
            </a:xfrm>
          </p:grpSpPr>
          <p:cxnSp>
            <p:nvCxnSpPr>
              <p:cNvPr id="593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4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5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grpSp>
          <p:nvGrpSpPr>
            <p:cNvPr id="522" name="Skupina 521"/>
            <p:cNvGrpSpPr/>
            <p:nvPr/>
          </p:nvGrpSpPr>
          <p:grpSpPr>
            <a:xfrm flipV="1">
              <a:off x="4644008" y="2581997"/>
              <a:ext cx="255935" cy="292147"/>
              <a:chOff x="4460081" y="3268293"/>
              <a:chExt cx="255935" cy="292147"/>
            </a:xfrm>
          </p:grpSpPr>
          <p:cxnSp>
            <p:nvCxnSpPr>
              <p:cNvPr id="590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1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2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sp>
          <p:nvSpPr>
            <p:cNvPr id="523" name="TextovéPole 522"/>
            <p:cNvSpPr txBox="1"/>
            <p:nvPr/>
          </p:nvSpPr>
          <p:spPr>
            <a:xfrm>
              <a:off x="4497562" y="3046935"/>
              <a:ext cx="686449" cy="438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500" dirty="0"/>
                <a:t>P</a:t>
              </a:r>
            </a:p>
          </p:txBody>
        </p:sp>
        <p:cxnSp>
          <p:nvCxnSpPr>
            <p:cNvPr id="524" name="Straight Connector 23"/>
            <p:cNvCxnSpPr/>
            <p:nvPr/>
          </p:nvCxnSpPr>
          <p:spPr>
            <a:xfrm flipV="1">
              <a:off x="4372143" y="2564905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5" name="Straight Connector 32"/>
            <p:cNvCxnSpPr/>
            <p:nvPr/>
          </p:nvCxnSpPr>
          <p:spPr>
            <a:xfrm>
              <a:off x="4272676" y="3678932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6" name="TextovéPole 525"/>
            <p:cNvSpPr txBox="1"/>
            <p:nvPr/>
          </p:nvSpPr>
          <p:spPr>
            <a:xfrm>
              <a:off x="4062305" y="3046935"/>
              <a:ext cx="686449" cy="438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500" dirty="0"/>
                <a:t>R</a:t>
              </a:r>
            </a:p>
          </p:txBody>
        </p:sp>
        <p:grpSp>
          <p:nvGrpSpPr>
            <p:cNvPr id="527" name="Skupina 526"/>
            <p:cNvGrpSpPr/>
            <p:nvPr/>
          </p:nvGrpSpPr>
          <p:grpSpPr>
            <a:xfrm flipV="1">
              <a:off x="4271268" y="2636912"/>
              <a:ext cx="201916" cy="211901"/>
              <a:chOff x="4271268" y="2636912"/>
              <a:chExt cx="201916" cy="211901"/>
            </a:xfrm>
          </p:grpSpPr>
          <p:cxnSp>
            <p:nvCxnSpPr>
              <p:cNvPr id="588" name="Straight Connector 32"/>
              <p:cNvCxnSpPr/>
              <p:nvPr/>
            </p:nvCxnSpPr>
            <p:spPr>
              <a:xfrm>
                <a:off x="4271268" y="284881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9" name="Oval 39"/>
              <p:cNvSpPr/>
              <p:nvPr/>
            </p:nvSpPr>
            <p:spPr>
              <a:xfrm rot="10800000">
                <a:off x="4296667" y="2636912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sp>
          <p:nvSpPr>
            <p:cNvPr id="528" name="TextovéPole 527"/>
            <p:cNvSpPr txBox="1"/>
            <p:nvPr/>
          </p:nvSpPr>
          <p:spPr>
            <a:xfrm>
              <a:off x="4266873" y="5045327"/>
              <a:ext cx="686449" cy="438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500" dirty="0"/>
                <a:t>R</a:t>
              </a:r>
            </a:p>
          </p:txBody>
        </p:sp>
        <p:grpSp>
          <p:nvGrpSpPr>
            <p:cNvPr id="529" name="Skupina 528"/>
            <p:cNvGrpSpPr/>
            <p:nvPr/>
          </p:nvGrpSpPr>
          <p:grpSpPr>
            <a:xfrm flipV="1">
              <a:off x="4475835" y="4563296"/>
              <a:ext cx="203324" cy="1201536"/>
              <a:chOff x="4475835" y="4563296"/>
              <a:chExt cx="203324" cy="1201536"/>
            </a:xfrm>
          </p:grpSpPr>
          <p:cxnSp>
            <p:nvCxnSpPr>
              <p:cNvPr id="583" name="Straight Connector 23"/>
              <p:cNvCxnSpPr/>
              <p:nvPr/>
            </p:nvCxnSpPr>
            <p:spPr>
              <a:xfrm flipV="1">
                <a:off x="4576710" y="4563296"/>
                <a:ext cx="0" cy="120153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4" name="Straight Connector 32"/>
              <p:cNvCxnSpPr/>
              <p:nvPr/>
            </p:nvCxnSpPr>
            <p:spPr>
              <a:xfrm>
                <a:off x="4477243" y="567732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85" name="Skupina 584"/>
              <p:cNvGrpSpPr/>
              <p:nvPr/>
            </p:nvGrpSpPr>
            <p:grpSpPr>
              <a:xfrm flipV="1">
                <a:off x="4475835" y="4635303"/>
                <a:ext cx="201916" cy="211901"/>
                <a:chOff x="4271268" y="2636912"/>
                <a:chExt cx="201916" cy="211901"/>
              </a:xfrm>
            </p:grpSpPr>
            <p:cxnSp>
              <p:nvCxnSpPr>
                <p:cNvPr id="586" name="Straight Connector 32"/>
                <p:cNvCxnSpPr/>
                <p:nvPr/>
              </p:nvCxnSpPr>
              <p:spPr>
                <a:xfrm>
                  <a:off x="4271268" y="2848813"/>
                  <a:ext cx="201916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87" name="Oval 39"/>
                <p:cNvSpPr/>
                <p:nvPr/>
              </p:nvSpPr>
              <p:spPr>
                <a:xfrm rot="10800000">
                  <a:off x="4296667" y="2636912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700"/>
                </a:p>
              </p:txBody>
            </p:sp>
          </p:grpSp>
        </p:grpSp>
        <p:cxnSp>
          <p:nvCxnSpPr>
            <p:cNvPr id="530" name="Straight Connector 23"/>
            <p:cNvCxnSpPr/>
            <p:nvPr/>
          </p:nvCxnSpPr>
          <p:spPr>
            <a:xfrm rot="5400000">
              <a:off x="3164680" y="3563313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32"/>
            <p:cNvCxnSpPr/>
            <p:nvPr/>
          </p:nvCxnSpPr>
          <p:spPr>
            <a:xfrm rot="5400000" flipV="1">
              <a:off x="3576981" y="4165572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2" name="Skupina 531"/>
            <p:cNvGrpSpPr/>
            <p:nvPr/>
          </p:nvGrpSpPr>
          <p:grpSpPr>
            <a:xfrm rot="5400000">
              <a:off x="2640912" y="4058214"/>
              <a:ext cx="201916" cy="211901"/>
              <a:chOff x="4271268" y="2636912"/>
              <a:chExt cx="201916" cy="211901"/>
            </a:xfrm>
          </p:grpSpPr>
          <p:cxnSp>
            <p:nvCxnSpPr>
              <p:cNvPr id="581" name="Straight Connector 32"/>
              <p:cNvCxnSpPr/>
              <p:nvPr/>
            </p:nvCxnSpPr>
            <p:spPr>
              <a:xfrm>
                <a:off x="4271268" y="284881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2" name="Oval 39"/>
              <p:cNvSpPr/>
              <p:nvPr/>
            </p:nvSpPr>
            <p:spPr>
              <a:xfrm rot="10800000">
                <a:off x="4296667" y="2636912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grpSp>
          <p:nvGrpSpPr>
            <p:cNvPr id="533" name="Skupina 532"/>
            <p:cNvGrpSpPr/>
            <p:nvPr/>
          </p:nvGrpSpPr>
          <p:grpSpPr>
            <a:xfrm rot="16200000" flipH="1" flipV="1">
              <a:off x="5935202" y="3565267"/>
              <a:ext cx="203324" cy="1201536"/>
              <a:chOff x="4475835" y="4563296"/>
              <a:chExt cx="203324" cy="1201536"/>
            </a:xfrm>
          </p:grpSpPr>
          <p:cxnSp>
            <p:nvCxnSpPr>
              <p:cNvPr id="576" name="Straight Connector 23"/>
              <p:cNvCxnSpPr/>
              <p:nvPr/>
            </p:nvCxnSpPr>
            <p:spPr>
              <a:xfrm flipV="1">
                <a:off x="4576710" y="4563296"/>
                <a:ext cx="0" cy="120153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7" name="Straight Connector 32"/>
              <p:cNvCxnSpPr/>
              <p:nvPr/>
            </p:nvCxnSpPr>
            <p:spPr>
              <a:xfrm>
                <a:off x="4477243" y="567732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78" name="Skupina 577"/>
              <p:cNvGrpSpPr/>
              <p:nvPr/>
            </p:nvGrpSpPr>
            <p:grpSpPr>
              <a:xfrm flipV="1">
                <a:off x="4475835" y="4635303"/>
                <a:ext cx="201916" cy="211901"/>
                <a:chOff x="4271268" y="2636912"/>
                <a:chExt cx="201916" cy="211901"/>
              </a:xfrm>
            </p:grpSpPr>
            <p:cxnSp>
              <p:nvCxnSpPr>
                <p:cNvPr id="579" name="Straight Connector 32"/>
                <p:cNvCxnSpPr/>
                <p:nvPr/>
              </p:nvCxnSpPr>
              <p:spPr>
                <a:xfrm>
                  <a:off x="4271268" y="2848813"/>
                  <a:ext cx="201916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80" name="Oval 39"/>
                <p:cNvSpPr/>
                <p:nvPr/>
              </p:nvSpPr>
              <p:spPr>
                <a:xfrm rot="10800000">
                  <a:off x="4296667" y="2636912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700"/>
                </a:p>
              </p:txBody>
            </p:sp>
          </p:grpSp>
        </p:grpSp>
        <p:sp>
          <p:nvSpPr>
            <p:cNvPr id="534" name="TextovéPole 533"/>
            <p:cNvSpPr txBox="1"/>
            <p:nvPr/>
          </p:nvSpPr>
          <p:spPr>
            <a:xfrm>
              <a:off x="3085886" y="3866630"/>
              <a:ext cx="686449" cy="438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500" dirty="0"/>
                <a:t>R</a:t>
              </a:r>
            </a:p>
          </p:txBody>
        </p:sp>
        <p:sp>
          <p:nvSpPr>
            <p:cNvPr id="535" name="TextovéPole 534"/>
            <p:cNvSpPr txBox="1"/>
            <p:nvPr/>
          </p:nvSpPr>
          <p:spPr>
            <a:xfrm>
              <a:off x="5810970" y="3858268"/>
              <a:ext cx="686449" cy="438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500" dirty="0"/>
                <a:t>R</a:t>
              </a:r>
            </a:p>
          </p:txBody>
        </p:sp>
        <p:grpSp>
          <p:nvGrpSpPr>
            <p:cNvPr id="536" name="Skupina 535"/>
            <p:cNvGrpSpPr/>
            <p:nvPr/>
          </p:nvGrpSpPr>
          <p:grpSpPr>
            <a:xfrm>
              <a:off x="1619672" y="4553656"/>
              <a:ext cx="2134198" cy="1683656"/>
              <a:chOff x="1619672" y="4553656"/>
              <a:chExt cx="2134198" cy="1683656"/>
            </a:xfrm>
          </p:grpSpPr>
          <p:cxnSp>
            <p:nvCxnSpPr>
              <p:cNvPr id="567" name="Straight Connector 23"/>
              <p:cNvCxnSpPr>
                <a:stCxn id="575" idx="0"/>
              </p:cNvCxnSpPr>
              <p:nvPr/>
            </p:nvCxnSpPr>
            <p:spPr>
              <a:xfrm>
                <a:off x="1747757" y="4847560"/>
                <a:ext cx="1713966" cy="127612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8" name="Straight Connector 32"/>
              <p:cNvCxnSpPr/>
              <p:nvPr/>
            </p:nvCxnSpPr>
            <p:spPr>
              <a:xfrm flipH="1" flipV="1">
                <a:off x="1748448" y="4553656"/>
                <a:ext cx="1494" cy="286791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9" name="Straight Connector 32"/>
              <p:cNvCxnSpPr/>
              <p:nvPr/>
            </p:nvCxnSpPr>
            <p:spPr>
              <a:xfrm>
                <a:off x="3461723" y="6123682"/>
                <a:ext cx="29214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0" name="TextovéPole 569"/>
              <p:cNvSpPr txBox="1"/>
              <p:nvPr/>
            </p:nvSpPr>
            <p:spPr>
              <a:xfrm rot="2167460" flipH="1">
                <a:off x="1833829" y="5157516"/>
                <a:ext cx="1879846" cy="438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500" dirty="0" err="1"/>
                  <a:t>characteristic</a:t>
                </a:r>
                <a:endParaRPr lang="cs-CZ" sz="500" dirty="0"/>
              </a:p>
            </p:txBody>
          </p:sp>
          <p:grpSp>
            <p:nvGrpSpPr>
              <p:cNvPr id="571" name="Skupina 570"/>
              <p:cNvGrpSpPr/>
              <p:nvPr/>
            </p:nvGrpSpPr>
            <p:grpSpPr>
              <a:xfrm flipV="1">
                <a:off x="1619672" y="4555413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573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4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75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700"/>
                </a:p>
              </p:txBody>
            </p:sp>
          </p:grpSp>
          <p:cxnSp>
            <p:nvCxnSpPr>
              <p:cNvPr id="572" name="Straight Connector 32"/>
              <p:cNvCxnSpPr/>
              <p:nvPr/>
            </p:nvCxnSpPr>
            <p:spPr>
              <a:xfrm rot="5400000" flipV="1">
                <a:off x="3582080" y="6136354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7" name="Skupina 536"/>
            <p:cNvGrpSpPr/>
            <p:nvPr/>
          </p:nvGrpSpPr>
          <p:grpSpPr>
            <a:xfrm flipH="1">
              <a:off x="5432819" y="4555009"/>
              <a:ext cx="2134198" cy="1683656"/>
              <a:chOff x="1619672" y="4553656"/>
              <a:chExt cx="2134198" cy="1683656"/>
            </a:xfrm>
          </p:grpSpPr>
          <p:cxnSp>
            <p:nvCxnSpPr>
              <p:cNvPr id="558" name="Straight Connector 23"/>
              <p:cNvCxnSpPr>
                <a:stCxn id="566" idx="0"/>
              </p:cNvCxnSpPr>
              <p:nvPr/>
            </p:nvCxnSpPr>
            <p:spPr>
              <a:xfrm>
                <a:off x="1747757" y="4847560"/>
                <a:ext cx="1713966" cy="127612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9" name="Straight Connector 32"/>
              <p:cNvCxnSpPr/>
              <p:nvPr/>
            </p:nvCxnSpPr>
            <p:spPr>
              <a:xfrm flipH="1" flipV="1">
                <a:off x="1748448" y="4553656"/>
                <a:ext cx="1494" cy="286791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0" name="Straight Connector 32"/>
              <p:cNvCxnSpPr/>
              <p:nvPr/>
            </p:nvCxnSpPr>
            <p:spPr>
              <a:xfrm>
                <a:off x="3461723" y="6123682"/>
                <a:ext cx="29214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1" name="TextovéPole 560"/>
              <p:cNvSpPr txBox="1"/>
              <p:nvPr/>
            </p:nvSpPr>
            <p:spPr>
              <a:xfrm rot="2167460" flipH="1">
                <a:off x="1833835" y="5157516"/>
                <a:ext cx="1879845" cy="438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500" dirty="0" err="1"/>
                  <a:t>characteristic</a:t>
                </a:r>
                <a:endParaRPr lang="cs-CZ" sz="500" dirty="0"/>
              </a:p>
            </p:txBody>
          </p:sp>
          <p:grpSp>
            <p:nvGrpSpPr>
              <p:cNvPr id="562" name="Skupina 561"/>
              <p:cNvGrpSpPr/>
              <p:nvPr/>
            </p:nvGrpSpPr>
            <p:grpSpPr>
              <a:xfrm flipV="1">
                <a:off x="1619672" y="4555413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564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5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66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700"/>
                </a:p>
              </p:txBody>
            </p:sp>
          </p:grpSp>
          <p:cxnSp>
            <p:nvCxnSpPr>
              <p:cNvPr id="563" name="Straight Connector 32"/>
              <p:cNvCxnSpPr/>
              <p:nvPr/>
            </p:nvCxnSpPr>
            <p:spPr>
              <a:xfrm rot="5400000" flipV="1">
                <a:off x="3582080" y="6136354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8" name="Skupina 537"/>
            <p:cNvGrpSpPr/>
            <p:nvPr/>
          </p:nvGrpSpPr>
          <p:grpSpPr>
            <a:xfrm flipV="1">
              <a:off x="1619672" y="2102417"/>
              <a:ext cx="2134198" cy="1683656"/>
              <a:chOff x="1619672" y="4553656"/>
              <a:chExt cx="2134198" cy="1683656"/>
            </a:xfrm>
          </p:grpSpPr>
          <p:cxnSp>
            <p:nvCxnSpPr>
              <p:cNvPr id="549" name="Straight Connector 23"/>
              <p:cNvCxnSpPr>
                <a:stCxn id="557" idx="0"/>
              </p:cNvCxnSpPr>
              <p:nvPr/>
            </p:nvCxnSpPr>
            <p:spPr>
              <a:xfrm>
                <a:off x="1747757" y="4847560"/>
                <a:ext cx="1713966" cy="127612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0" name="Straight Connector 32"/>
              <p:cNvCxnSpPr/>
              <p:nvPr/>
            </p:nvCxnSpPr>
            <p:spPr>
              <a:xfrm flipH="1" flipV="1">
                <a:off x="1748448" y="4553656"/>
                <a:ext cx="1494" cy="286791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1" name="Straight Connector 32"/>
              <p:cNvCxnSpPr/>
              <p:nvPr/>
            </p:nvCxnSpPr>
            <p:spPr>
              <a:xfrm>
                <a:off x="3461723" y="6123682"/>
                <a:ext cx="29214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2" name="TextovéPole 551"/>
              <p:cNvSpPr txBox="1"/>
              <p:nvPr/>
            </p:nvSpPr>
            <p:spPr>
              <a:xfrm rot="13007415" flipH="1">
                <a:off x="1833829" y="5157527"/>
                <a:ext cx="1879846" cy="438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500" dirty="0" err="1"/>
                  <a:t>characteristic</a:t>
                </a:r>
                <a:endParaRPr lang="cs-CZ" sz="500" dirty="0"/>
              </a:p>
            </p:txBody>
          </p:sp>
          <p:grpSp>
            <p:nvGrpSpPr>
              <p:cNvPr id="553" name="Skupina 552"/>
              <p:cNvGrpSpPr/>
              <p:nvPr/>
            </p:nvGrpSpPr>
            <p:grpSpPr>
              <a:xfrm flipV="1">
                <a:off x="1619672" y="4555413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555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6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57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700"/>
                </a:p>
              </p:txBody>
            </p:sp>
          </p:grpSp>
          <p:cxnSp>
            <p:nvCxnSpPr>
              <p:cNvPr id="554" name="Straight Connector 32"/>
              <p:cNvCxnSpPr/>
              <p:nvPr/>
            </p:nvCxnSpPr>
            <p:spPr>
              <a:xfrm rot="5400000" flipV="1">
                <a:off x="3582080" y="6136354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9" name="Skupina 538"/>
            <p:cNvGrpSpPr/>
            <p:nvPr/>
          </p:nvGrpSpPr>
          <p:grpSpPr>
            <a:xfrm flipH="1" flipV="1">
              <a:off x="5432819" y="2103770"/>
              <a:ext cx="2134198" cy="1683656"/>
              <a:chOff x="1619672" y="4553656"/>
              <a:chExt cx="2134198" cy="1683656"/>
            </a:xfrm>
          </p:grpSpPr>
          <p:cxnSp>
            <p:nvCxnSpPr>
              <p:cNvPr id="540" name="Straight Connector 23"/>
              <p:cNvCxnSpPr>
                <a:stCxn id="548" idx="0"/>
              </p:cNvCxnSpPr>
              <p:nvPr/>
            </p:nvCxnSpPr>
            <p:spPr>
              <a:xfrm>
                <a:off x="1747757" y="4847560"/>
                <a:ext cx="1713966" cy="127612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1" name="Straight Connector 32"/>
              <p:cNvCxnSpPr/>
              <p:nvPr/>
            </p:nvCxnSpPr>
            <p:spPr>
              <a:xfrm flipH="1" flipV="1">
                <a:off x="1748448" y="4553656"/>
                <a:ext cx="1494" cy="286791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2" name="Straight Connector 32"/>
              <p:cNvCxnSpPr/>
              <p:nvPr/>
            </p:nvCxnSpPr>
            <p:spPr>
              <a:xfrm>
                <a:off x="3461723" y="6123682"/>
                <a:ext cx="29214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3" name="TextovéPole 542"/>
              <p:cNvSpPr txBox="1"/>
              <p:nvPr/>
            </p:nvSpPr>
            <p:spPr>
              <a:xfrm rot="13019275" flipH="1">
                <a:off x="1833835" y="5157527"/>
                <a:ext cx="1879845" cy="438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500" dirty="0" err="1"/>
                  <a:t>characteristic</a:t>
                </a:r>
                <a:endParaRPr lang="cs-CZ" sz="500" dirty="0"/>
              </a:p>
            </p:txBody>
          </p:sp>
          <p:grpSp>
            <p:nvGrpSpPr>
              <p:cNvPr id="544" name="Skupina 543"/>
              <p:cNvGrpSpPr/>
              <p:nvPr/>
            </p:nvGrpSpPr>
            <p:grpSpPr>
              <a:xfrm flipV="1">
                <a:off x="1619672" y="4555413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546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7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8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700"/>
                </a:p>
              </p:txBody>
            </p:sp>
          </p:grpSp>
          <p:cxnSp>
            <p:nvCxnSpPr>
              <p:cNvPr id="545" name="Straight Connector 32"/>
              <p:cNvCxnSpPr/>
              <p:nvPr/>
            </p:nvCxnSpPr>
            <p:spPr>
              <a:xfrm rot="5400000" flipV="1">
                <a:off x="3582080" y="6136354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96" name="Skupina 595"/>
          <p:cNvGrpSpPr/>
          <p:nvPr/>
        </p:nvGrpSpPr>
        <p:grpSpPr>
          <a:xfrm>
            <a:off x="4332605" y="4536607"/>
            <a:ext cx="2399635" cy="2093396"/>
            <a:chOff x="905537" y="1304034"/>
            <a:chExt cx="7383726" cy="5498473"/>
          </a:xfrm>
        </p:grpSpPr>
        <p:cxnSp>
          <p:nvCxnSpPr>
            <p:cNvPr id="597" name="Straight Connector 23"/>
            <p:cNvCxnSpPr>
              <a:stCxn id="600" idx="4"/>
              <a:endCxn id="855" idx="0"/>
            </p:cNvCxnSpPr>
            <p:nvPr/>
          </p:nvCxnSpPr>
          <p:spPr>
            <a:xfrm flipV="1">
              <a:off x="1901028" y="2443987"/>
              <a:ext cx="1562721" cy="1045643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98" name="Skupina 597"/>
            <p:cNvGrpSpPr/>
            <p:nvPr/>
          </p:nvGrpSpPr>
          <p:grpSpPr>
            <a:xfrm rot="5400000" flipV="1">
              <a:off x="3481855" y="2297796"/>
              <a:ext cx="255935" cy="292147"/>
              <a:chOff x="4460081" y="3268293"/>
              <a:chExt cx="255935" cy="292147"/>
            </a:xfrm>
          </p:grpSpPr>
          <p:cxnSp>
            <p:nvCxnSpPr>
              <p:cNvPr id="853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4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5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cxnSp>
          <p:nvCxnSpPr>
            <p:cNvPr id="599" name="Straight Connector 32"/>
            <p:cNvCxnSpPr/>
            <p:nvPr/>
          </p:nvCxnSpPr>
          <p:spPr>
            <a:xfrm>
              <a:off x="1801564" y="3701531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0" name="Oval 39"/>
            <p:cNvSpPr/>
            <p:nvPr/>
          </p:nvSpPr>
          <p:spPr>
            <a:xfrm rot="10800000">
              <a:off x="1826963" y="3489630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 sz="700"/>
            </a:p>
          </p:txBody>
        </p:sp>
        <p:cxnSp>
          <p:nvCxnSpPr>
            <p:cNvPr id="601" name="Straight Connector 32"/>
            <p:cNvCxnSpPr>
              <a:stCxn id="600" idx="0"/>
            </p:cNvCxnSpPr>
            <p:nvPr/>
          </p:nvCxnSpPr>
          <p:spPr>
            <a:xfrm>
              <a:off x="1901028" y="3637761"/>
              <a:ext cx="0" cy="145773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2" name="Straight Connector 32"/>
            <p:cNvCxnSpPr>
              <a:stCxn id="855" idx="4"/>
            </p:cNvCxnSpPr>
            <p:nvPr/>
          </p:nvCxnSpPr>
          <p:spPr>
            <a:xfrm>
              <a:off x="3611880" y="2443987"/>
              <a:ext cx="1440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3" name="Straight Connector 23"/>
            <p:cNvCxnSpPr>
              <a:stCxn id="849" idx="0"/>
              <a:endCxn id="852" idx="0"/>
            </p:cNvCxnSpPr>
            <p:nvPr/>
          </p:nvCxnSpPr>
          <p:spPr>
            <a:xfrm flipV="1">
              <a:off x="1492319" y="2185209"/>
              <a:ext cx="1970597" cy="1308044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04" name="Skupina 603"/>
            <p:cNvGrpSpPr/>
            <p:nvPr/>
          </p:nvGrpSpPr>
          <p:grpSpPr>
            <a:xfrm rot="5400000" flipV="1">
              <a:off x="3481022" y="2039018"/>
              <a:ext cx="255935" cy="292147"/>
              <a:chOff x="4460081" y="3268293"/>
              <a:chExt cx="255935" cy="292147"/>
            </a:xfrm>
          </p:grpSpPr>
          <p:cxnSp>
            <p:nvCxnSpPr>
              <p:cNvPr id="850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1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2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cxnSp>
          <p:nvCxnSpPr>
            <p:cNvPr id="605" name="Straight Connector 32"/>
            <p:cNvCxnSpPr>
              <a:stCxn id="852" idx="4"/>
            </p:cNvCxnSpPr>
            <p:nvPr/>
          </p:nvCxnSpPr>
          <p:spPr>
            <a:xfrm>
              <a:off x="3611047" y="2185209"/>
              <a:ext cx="1440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06" name="Skupina 605"/>
            <p:cNvGrpSpPr/>
            <p:nvPr/>
          </p:nvGrpSpPr>
          <p:grpSpPr>
            <a:xfrm>
              <a:off x="1364234" y="3493253"/>
              <a:ext cx="255935" cy="292147"/>
              <a:chOff x="1203672" y="3497956"/>
              <a:chExt cx="255935" cy="292147"/>
            </a:xfrm>
          </p:grpSpPr>
          <p:cxnSp>
            <p:nvCxnSpPr>
              <p:cNvPr id="845" name="Straight Connector 32"/>
              <p:cNvCxnSpPr>
                <a:stCxn id="849" idx="4"/>
              </p:cNvCxnSpPr>
              <p:nvPr/>
            </p:nvCxnSpPr>
            <p:spPr>
              <a:xfrm>
                <a:off x="1331757" y="3646087"/>
                <a:ext cx="0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46" name="Skupina 845"/>
              <p:cNvGrpSpPr/>
              <p:nvPr/>
            </p:nvGrpSpPr>
            <p:grpSpPr>
              <a:xfrm>
                <a:off x="1203672" y="3497956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847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8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49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700"/>
                </a:p>
              </p:txBody>
            </p:sp>
          </p:grpSp>
        </p:grpSp>
        <p:cxnSp>
          <p:nvCxnSpPr>
            <p:cNvPr id="607" name="Straight Connector 23"/>
            <p:cNvCxnSpPr>
              <a:stCxn id="610" idx="4"/>
              <a:endCxn id="844" idx="0"/>
            </p:cNvCxnSpPr>
            <p:nvPr/>
          </p:nvCxnSpPr>
          <p:spPr>
            <a:xfrm flipH="1" flipV="1">
              <a:off x="5728243" y="2435011"/>
              <a:ext cx="1562721" cy="1045643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08" name="Skupina 607"/>
            <p:cNvGrpSpPr/>
            <p:nvPr/>
          </p:nvGrpSpPr>
          <p:grpSpPr>
            <a:xfrm rot="16200000" flipH="1" flipV="1">
              <a:off x="5454202" y="2288820"/>
              <a:ext cx="255935" cy="292147"/>
              <a:chOff x="4460081" y="3268293"/>
              <a:chExt cx="255935" cy="292147"/>
            </a:xfrm>
          </p:grpSpPr>
          <p:cxnSp>
            <p:nvCxnSpPr>
              <p:cNvPr id="842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3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4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cxnSp>
          <p:nvCxnSpPr>
            <p:cNvPr id="609" name="Straight Connector 32"/>
            <p:cNvCxnSpPr/>
            <p:nvPr/>
          </p:nvCxnSpPr>
          <p:spPr>
            <a:xfrm flipH="1">
              <a:off x="7188512" y="3692555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0" name="Oval 39"/>
            <p:cNvSpPr/>
            <p:nvPr/>
          </p:nvSpPr>
          <p:spPr>
            <a:xfrm rot="10800000" flipH="1">
              <a:off x="7216898" y="3480654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 sz="700"/>
            </a:p>
          </p:txBody>
        </p:sp>
        <p:cxnSp>
          <p:nvCxnSpPr>
            <p:cNvPr id="611" name="Straight Connector 32"/>
            <p:cNvCxnSpPr>
              <a:stCxn id="610" idx="0"/>
            </p:cNvCxnSpPr>
            <p:nvPr/>
          </p:nvCxnSpPr>
          <p:spPr>
            <a:xfrm flipH="1">
              <a:off x="7290964" y="3628785"/>
              <a:ext cx="0" cy="145773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2" name="Straight Connector 32"/>
            <p:cNvCxnSpPr>
              <a:stCxn id="844" idx="4"/>
            </p:cNvCxnSpPr>
            <p:nvPr/>
          </p:nvCxnSpPr>
          <p:spPr>
            <a:xfrm flipH="1">
              <a:off x="5436096" y="2435011"/>
              <a:ext cx="1440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3" name="Straight Connector 23"/>
            <p:cNvCxnSpPr>
              <a:stCxn id="838" idx="0"/>
              <a:endCxn id="841" idx="0"/>
            </p:cNvCxnSpPr>
            <p:nvPr/>
          </p:nvCxnSpPr>
          <p:spPr>
            <a:xfrm flipH="1" flipV="1">
              <a:off x="5729076" y="2176233"/>
              <a:ext cx="1970597" cy="1308044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4" name="Skupina 613"/>
            <p:cNvGrpSpPr/>
            <p:nvPr/>
          </p:nvGrpSpPr>
          <p:grpSpPr>
            <a:xfrm rot="16200000" flipH="1" flipV="1">
              <a:off x="5455035" y="2030042"/>
              <a:ext cx="255935" cy="292147"/>
              <a:chOff x="4460081" y="3268293"/>
              <a:chExt cx="255935" cy="292147"/>
            </a:xfrm>
          </p:grpSpPr>
          <p:cxnSp>
            <p:nvCxnSpPr>
              <p:cNvPr id="839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0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1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cxnSp>
          <p:nvCxnSpPr>
            <p:cNvPr id="615" name="Straight Connector 32"/>
            <p:cNvCxnSpPr>
              <a:stCxn id="841" idx="4"/>
            </p:cNvCxnSpPr>
            <p:nvPr/>
          </p:nvCxnSpPr>
          <p:spPr>
            <a:xfrm flipH="1">
              <a:off x="5436929" y="2176233"/>
              <a:ext cx="1440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6" name="Skupina 615"/>
            <p:cNvGrpSpPr/>
            <p:nvPr/>
          </p:nvGrpSpPr>
          <p:grpSpPr>
            <a:xfrm flipH="1">
              <a:off x="7571823" y="3484277"/>
              <a:ext cx="255935" cy="292147"/>
              <a:chOff x="1203672" y="3497956"/>
              <a:chExt cx="255935" cy="292147"/>
            </a:xfrm>
          </p:grpSpPr>
          <p:cxnSp>
            <p:nvCxnSpPr>
              <p:cNvPr id="834" name="Straight Connector 32"/>
              <p:cNvCxnSpPr>
                <a:stCxn id="838" idx="4"/>
              </p:cNvCxnSpPr>
              <p:nvPr/>
            </p:nvCxnSpPr>
            <p:spPr>
              <a:xfrm>
                <a:off x="1331757" y="3646087"/>
                <a:ext cx="0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35" name="Skupina 834"/>
              <p:cNvGrpSpPr/>
              <p:nvPr/>
            </p:nvGrpSpPr>
            <p:grpSpPr>
              <a:xfrm>
                <a:off x="1203672" y="3497956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836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7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38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700"/>
                </a:p>
              </p:txBody>
            </p:sp>
          </p:grpSp>
        </p:grpSp>
        <p:sp>
          <p:nvSpPr>
            <p:cNvPr id="617" name="TextovéPole 616"/>
            <p:cNvSpPr txBox="1"/>
            <p:nvPr/>
          </p:nvSpPr>
          <p:spPr>
            <a:xfrm rot="19527921">
              <a:off x="1697557" y="2403120"/>
              <a:ext cx="1432136" cy="4750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500" dirty="0" err="1"/>
                <a:t>reaching</a:t>
              </a:r>
              <a:endParaRPr lang="cs-CZ" sz="500" dirty="0"/>
            </a:p>
          </p:txBody>
        </p:sp>
        <p:sp>
          <p:nvSpPr>
            <p:cNvPr id="618" name="TextovéPole 617"/>
            <p:cNvSpPr txBox="1"/>
            <p:nvPr/>
          </p:nvSpPr>
          <p:spPr>
            <a:xfrm rot="19527921">
              <a:off x="2096953" y="2857838"/>
              <a:ext cx="1268718" cy="4750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500" dirty="0" err="1"/>
                <a:t>fulfilling</a:t>
              </a:r>
              <a:endParaRPr lang="cs-CZ" sz="500" dirty="0"/>
            </a:p>
          </p:txBody>
        </p:sp>
        <p:grpSp>
          <p:nvGrpSpPr>
            <p:cNvPr id="619" name="Skupina 618"/>
            <p:cNvGrpSpPr/>
            <p:nvPr/>
          </p:nvGrpSpPr>
          <p:grpSpPr>
            <a:xfrm flipH="1">
              <a:off x="5752194" y="2354698"/>
              <a:ext cx="1668117" cy="929744"/>
              <a:chOff x="6232303" y="2073166"/>
              <a:chExt cx="1668117" cy="929744"/>
            </a:xfrm>
          </p:grpSpPr>
          <p:sp>
            <p:nvSpPr>
              <p:cNvPr id="832" name="TextovéPole 831"/>
              <p:cNvSpPr txBox="1"/>
              <p:nvPr/>
            </p:nvSpPr>
            <p:spPr>
              <a:xfrm rot="19527921">
                <a:off x="6232303" y="2073166"/>
                <a:ext cx="1432135" cy="4750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500" dirty="0" err="1"/>
                  <a:t>reaching</a:t>
                </a:r>
                <a:endParaRPr lang="cs-CZ" sz="500" dirty="0"/>
              </a:p>
            </p:txBody>
          </p:sp>
          <p:sp>
            <p:nvSpPr>
              <p:cNvPr id="833" name="TextovéPole 832"/>
              <p:cNvSpPr txBox="1"/>
              <p:nvPr/>
            </p:nvSpPr>
            <p:spPr>
              <a:xfrm rot="19527921">
                <a:off x="6631702" y="2527884"/>
                <a:ext cx="1268718" cy="4750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500" dirty="0" err="1"/>
                  <a:t>fulfilling</a:t>
                </a:r>
                <a:endParaRPr lang="cs-CZ" sz="500" dirty="0"/>
              </a:p>
            </p:txBody>
          </p:sp>
        </p:grpSp>
        <p:cxnSp>
          <p:nvCxnSpPr>
            <p:cNvPr id="620" name="Straight Connector 23"/>
            <p:cNvCxnSpPr>
              <a:endCxn id="831" idx="0"/>
            </p:cNvCxnSpPr>
            <p:nvPr/>
          </p:nvCxnSpPr>
          <p:spPr>
            <a:xfrm flipH="1">
              <a:off x="5708799" y="4830176"/>
              <a:ext cx="1562721" cy="1058343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21" name="Skupina 620"/>
            <p:cNvGrpSpPr/>
            <p:nvPr/>
          </p:nvGrpSpPr>
          <p:grpSpPr>
            <a:xfrm rot="5400000" flipH="1">
              <a:off x="5434758" y="5742563"/>
              <a:ext cx="255935" cy="292147"/>
              <a:chOff x="4460081" y="3268293"/>
              <a:chExt cx="255935" cy="292147"/>
            </a:xfrm>
          </p:grpSpPr>
          <p:cxnSp>
            <p:nvCxnSpPr>
              <p:cNvPr id="829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0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1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cxnSp>
          <p:nvCxnSpPr>
            <p:cNvPr id="622" name="Straight Connector 32"/>
            <p:cNvCxnSpPr/>
            <p:nvPr/>
          </p:nvCxnSpPr>
          <p:spPr>
            <a:xfrm flipH="1" flipV="1">
              <a:off x="7169068" y="4618275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3" name="Straight Connector 32"/>
            <p:cNvCxnSpPr/>
            <p:nvPr/>
          </p:nvCxnSpPr>
          <p:spPr>
            <a:xfrm flipV="1">
              <a:off x="7270026" y="4536273"/>
              <a:ext cx="1494" cy="286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4" name="Straight Connector 32"/>
            <p:cNvCxnSpPr>
              <a:stCxn id="831" idx="4"/>
            </p:cNvCxnSpPr>
            <p:nvPr/>
          </p:nvCxnSpPr>
          <p:spPr>
            <a:xfrm flipH="1" flipV="1">
              <a:off x="5416652" y="5888519"/>
              <a:ext cx="1440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5" name="TextovéPole 624"/>
            <p:cNvSpPr txBox="1"/>
            <p:nvPr/>
          </p:nvSpPr>
          <p:spPr>
            <a:xfrm rot="19527921">
              <a:off x="5636623" y="5042391"/>
              <a:ext cx="1382615" cy="4750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500" dirty="0" err="1"/>
                <a:t>focusing</a:t>
              </a:r>
              <a:endParaRPr lang="cs-CZ" sz="500" dirty="0"/>
            </a:p>
          </p:txBody>
        </p:sp>
        <p:cxnSp>
          <p:nvCxnSpPr>
            <p:cNvPr id="626" name="Straight Connector 23"/>
            <p:cNvCxnSpPr>
              <a:endCxn id="828" idx="0"/>
            </p:cNvCxnSpPr>
            <p:nvPr/>
          </p:nvCxnSpPr>
          <p:spPr>
            <a:xfrm>
              <a:off x="1899002" y="4847560"/>
              <a:ext cx="1562721" cy="1058343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27" name="Skupina 626"/>
            <p:cNvGrpSpPr/>
            <p:nvPr/>
          </p:nvGrpSpPr>
          <p:grpSpPr>
            <a:xfrm rot="16200000">
              <a:off x="3479829" y="5759947"/>
              <a:ext cx="255935" cy="292147"/>
              <a:chOff x="4460081" y="3268293"/>
              <a:chExt cx="255935" cy="292147"/>
            </a:xfrm>
          </p:grpSpPr>
          <p:cxnSp>
            <p:nvCxnSpPr>
              <p:cNvPr id="826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7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8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cxnSp>
          <p:nvCxnSpPr>
            <p:cNvPr id="628" name="Straight Connector 32"/>
            <p:cNvCxnSpPr/>
            <p:nvPr/>
          </p:nvCxnSpPr>
          <p:spPr>
            <a:xfrm flipV="1">
              <a:off x="1799539" y="4635658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9" name="Straight Connector 32"/>
            <p:cNvCxnSpPr/>
            <p:nvPr/>
          </p:nvCxnSpPr>
          <p:spPr>
            <a:xfrm flipH="1" flipV="1">
              <a:off x="1899003" y="4553656"/>
              <a:ext cx="1494" cy="286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0" name="Straight Connector 32"/>
            <p:cNvCxnSpPr>
              <a:stCxn id="828" idx="4"/>
            </p:cNvCxnSpPr>
            <p:nvPr/>
          </p:nvCxnSpPr>
          <p:spPr>
            <a:xfrm flipV="1">
              <a:off x="3609854" y="5905903"/>
              <a:ext cx="1440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1" name="TextovéPole 630"/>
            <p:cNvSpPr txBox="1"/>
            <p:nvPr/>
          </p:nvSpPr>
          <p:spPr>
            <a:xfrm rot="2072079" flipH="1">
              <a:off x="2133947" y="5059772"/>
              <a:ext cx="1417283" cy="4750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500" dirty="0" err="1"/>
                <a:t>covering</a:t>
              </a:r>
              <a:endParaRPr lang="cs-CZ" sz="500" dirty="0"/>
            </a:p>
          </p:txBody>
        </p:sp>
        <p:sp>
          <p:nvSpPr>
            <p:cNvPr id="632" name="Rectangle 24"/>
            <p:cNvSpPr/>
            <p:nvPr/>
          </p:nvSpPr>
          <p:spPr>
            <a:xfrm>
              <a:off x="905537" y="3783533"/>
              <a:ext cx="1656971" cy="775004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700" dirty="0" err="1"/>
                <a:t>Action</a:t>
              </a:r>
              <a:endParaRPr lang="cs-CZ" sz="700" dirty="0"/>
            </a:p>
          </p:txBody>
        </p:sp>
        <p:sp>
          <p:nvSpPr>
            <p:cNvPr id="633" name="Rectangle 24"/>
            <p:cNvSpPr/>
            <p:nvPr/>
          </p:nvSpPr>
          <p:spPr>
            <a:xfrm>
              <a:off x="6632292" y="3783533"/>
              <a:ext cx="1656971" cy="775003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700" dirty="0" err="1"/>
                <a:t>Flow</a:t>
              </a:r>
              <a:endParaRPr lang="cs-CZ" sz="700" dirty="0"/>
            </a:p>
          </p:txBody>
        </p:sp>
        <p:cxnSp>
          <p:nvCxnSpPr>
            <p:cNvPr id="634" name="Straight Connector 23"/>
            <p:cNvCxnSpPr/>
            <p:nvPr/>
          </p:nvCxnSpPr>
          <p:spPr>
            <a:xfrm rot="5400000" flipV="1">
              <a:off x="3167828" y="3556374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35" name="Skupina 634"/>
            <p:cNvGrpSpPr/>
            <p:nvPr/>
          </p:nvGrpSpPr>
          <p:grpSpPr>
            <a:xfrm rot="5400000">
              <a:off x="2592360" y="4010950"/>
              <a:ext cx="255935" cy="292147"/>
              <a:chOff x="4460081" y="3268293"/>
              <a:chExt cx="255935" cy="292147"/>
            </a:xfrm>
          </p:grpSpPr>
          <p:cxnSp>
            <p:nvCxnSpPr>
              <p:cNvPr id="823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4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5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sp>
          <p:nvSpPr>
            <p:cNvPr id="636" name="TextovéPole 635"/>
            <p:cNvSpPr txBox="1"/>
            <p:nvPr/>
          </p:nvSpPr>
          <p:spPr>
            <a:xfrm>
              <a:off x="2498066" y="4065953"/>
              <a:ext cx="1456896" cy="4750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500" dirty="0" err="1"/>
                <a:t>organizer</a:t>
              </a:r>
              <a:endParaRPr lang="cs-CZ" sz="500" dirty="0"/>
            </a:p>
          </p:txBody>
        </p:sp>
        <p:cxnSp>
          <p:nvCxnSpPr>
            <p:cNvPr id="637" name="Straight Connector 23"/>
            <p:cNvCxnSpPr/>
            <p:nvPr/>
          </p:nvCxnSpPr>
          <p:spPr>
            <a:xfrm rot="5400000" flipV="1">
              <a:off x="3155128" y="3819006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38" name="Skupina 637"/>
            <p:cNvGrpSpPr/>
            <p:nvPr/>
          </p:nvGrpSpPr>
          <p:grpSpPr>
            <a:xfrm rot="5400000">
              <a:off x="2592360" y="4273582"/>
              <a:ext cx="255935" cy="292147"/>
              <a:chOff x="4460081" y="3268293"/>
              <a:chExt cx="255935" cy="292147"/>
            </a:xfrm>
          </p:grpSpPr>
          <p:cxnSp>
            <p:nvCxnSpPr>
              <p:cNvPr id="820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1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2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grpSp>
          <p:nvGrpSpPr>
            <p:cNvPr id="639" name="Skupina 638"/>
            <p:cNvGrpSpPr/>
            <p:nvPr/>
          </p:nvGrpSpPr>
          <p:grpSpPr>
            <a:xfrm rot="5400000" flipV="1">
              <a:off x="3494556" y="4273582"/>
              <a:ext cx="255935" cy="292147"/>
              <a:chOff x="4460081" y="3268293"/>
              <a:chExt cx="255935" cy="292147"/>
            </a:xfrm>
          </p:grpSpPr>
          <p:cxnSp>
            <p:nvCxnSpPr>
              <p:cNvPr id="817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8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9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sp>
          <p:nvSpPr>
            <p:cNvPr id="640" name="TextovéPole 639"/>
            <p:cNvSpPr txBox="1"/>
            <p:nvPr/>
          </p:nvSpPr>
          <p:spPr>
            <a:xfrm>
              <a:off x="2489148" y="4391967"/>
              <a:ext cx="1397472" cy="4750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500" dirty="0" err="1"/>
                <a:t>member</a:t>
              </a:r>
              <a:endParaRPr lang="cs-CZ" sz="500" dirty="0"/>
            </a:p>
          </p:txBody>
        </p:sp>
        <p:cxnSp>
          <p:nvCxnSpPr>
            <p:cNvPr id="641" name="Straight Connector 32"/>
            <p:cNvCxnSpPr/>
            <p:nvPr/>
          </p:nvCxnSpPr>
          <p:spPr>
            <a:xfrm rot="5400000">
              <a:off x="3574423" y="4162095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2" name="Straight Connector 23"/>
            <p:cNvCxnSpPr/>
            <p:nvPr/>
          </p:nvCxnSpPr>
          <p:spPr>
            <a:xfrm rot="16200000" flipH="1" flipV="1">
              <a:off x="6021364" y="3554911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3" name="Skupina 642"/>
            <p:cNvGrpSpPr/>
            <p:nvPr/>
          </p:nvGrpSpPr>
          <p:grpSpPr>
            <a:xfrm rot="16200000" flipH="1">
              <a:off x="6340897" y="4009487"/>
              <a:ext cx="255935" cy="292147"/>
              <a:chOff x="4460081" y="3268293"/>
              <a:chExt cx="255935" cy="292147"/>
            </a:xfrm>
          </p:grpSpPr>
          <p:cxnSp>
            <p:nvCxnSpPr>
              <p:cNvPr id="814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5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6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sp>
          <p:nvSpPr>
            <p:cNvPr id="644" name="TextovéPole 643"/>
            <p:cNvSpPr txBox="1"/>
            <p:nvPr/>
          </p:nvSpPr>
          <p:spPr>
            <a:xfrm flipH="1">
              <a:off x="5261700" y="4057327"/>
              <a:ext cx="1456896" cy="4750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500" dirty="0" err="1"/>
                <a:t>organizer</a:t>
              </a:r>
              <a:endParaRPr lang="cs-CZ" sz="500" dirty="0"/>
            </a:p>
          </p:txBody>
        </p:sp>
        <p:cxnSp>
          <p:nvCxnSpPr>
            <p:cNvPr id="645" name="Straight Connector 23"/>
            <p:cNvCxnSpPr/>
            <p:nvPr/>
          </p:nvCxnSpPr>
          <p:spPr>
            <a:xfrm rot="16200000" flipH="1" flipV="1">
              <a:off x="6034064" y="3817543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6" name="Skupina 645"/>
            <p:cNvGrpSpPr/>
            <p:nvPr/>
          </p:nvGrpSpPr>
          <p:grpSpPr>
            <a:xfrm rot="16200000" flipH="1">
              <a:off x="6340897" y="4272119"/>
              <a:ext cx="255935" cy="292147"/>
              <a:chOff x="4460081" y="3268293"/>
              <a:chExt cx="255935" cy="292147"/>
            </a:xfrm>
          </p:grpSpPr>
          <p:cxnSp>
            <p:nvCxnSpPr>
              <p:cNvPr id="811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2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3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grpSp>
          <p:nvGrpSpPr>
            <p:cNvPr id="647" name="Skupina 646"/>
            <p:cNvGrpSpPr/>
            <p:nvPr/>
          </p:nvGrpSpPr>
          <p:grpSpPr>
            <a:xfrm rot="16200000" flipH="1" flipV="1">
              <a:off x="5438701" y="4272119"/>
              <a:ext cx="255935" cy="292147"/>
              <a:chOff x="4460081" y="3268293"/>
              <a:chExt cx="255935" cy="292147"/>
            </a:xfrm>
          </p:grpSpPr>
          <p:cxnSp>
            <p:nvCxnSpPr>
              <p:cNvPr id="808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9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0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sp>
          <p:nvSpPr>
            <p:cNvPr id="648" name="TextovéPole 647"/>
            <p:cNvSpPr txBox="1"/>
            <p:nvPr/>
          </p:nvSpPr>
          <p:spPr>
            <a:xfrm flipH="1">
              <a:off x="5302564" y="4390503"/>
              <a:ext cx="1397472" cy="4750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500" dirty="0" err="1"/>
                <a:t>member</a:t>
              </a:r>
              <a:endParaRPr lang="cs-CZ" sz="500" dirty="0"/>
            </a:p>
          </p:txBody>
        </p:sp>
        <p:sp>
          <p:nvSpPr>
            <p:cNvPr id="649" name="Rectangle 8"/>
            <p:cNvSpPr/>
            <p:nvPr/>
          </p:nvSpPr>
          <p:spPr>
            <a:xfrm>
              <a:off x="3759681" y="1843456"/>
              <a:ext cx="1656971" cy="72013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700" dirty="0" err="1">
                  <a:solidFill>
                    <a:schemeClr val="bg1"/>
                  </a:solidFill>
                </a:rPr>
                <a:t>Goal</a:t>
              </a:r>
              <a:endParaRPr lang="cs-CZ" sz="700" dirty="0">
                <a:solidFill>
                  <a:schemeClr val="bg1"/>
                </a:solidFill>
              </a:endParaRPr>
            </a:p>
          </p:txBody>
        </p:sp>
        <p:sp>
          <p:nvSpPr>
            <p:cNvPr id="650" name="Rectangle 22"/>
            <p:cNvSpPr/>
            <p:nvPr/>
          </p:nvSpPr>
          <p:spPr>
            <a:xfrm>
              <a:off x="3759681" y="5748596"/>
              <a:ext cx="1656971" cy="715731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700" dirty="0" err="1"/>
                <a:t>Activity</a:t>
              </a:r>
              <a:endParaRPr lang="cs-CZ" sz="700" dirty="0"/>
            </a:p>
          </p:txBody>
        </p:sp>
        <p:sp>
          <p:nvSpPr>
            <p:cNvPr id="651" name="Rectangle 24"/>
            <p:cNvSpPr/>
            <p:nvPr/>
          </p:nvSpPr>
          <p:spPr>
            <a:xfrm>
              <a:off x="3759681" y="3783533"/>
              <a:ext cx="1656971" cy="762671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700" dirty="0"/>
                <a:t>Agent</a:t>
              </a:r>
            </a:p>
          </p:txBody>
        </p:sp>
        <p:cxnSp>
          <p:nvCxnSpPr>
            <p:cNvPr id="652" name="Straight Connector 23"/>
            <p:cNvCxnSpPr/>
            <p:nvPr/>
          </p:nvCxnSpPr>
          <p:spPr>
            <a:xfrm flipV="1">
              <a:off x="4772094" y="2581998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53" name="Skupina 652"/>
            <p:cNvGrpSpPr/>
            <p:nvPr/>
          </p:nvGrpSpPr>
          <p:grpSpPr>
            <a:xfrm>
              <a:off x="4644008" y="3484193"/>
              <a:ext cx="255935" cy="292147"/>
              <a:chOff x="4460081" y="3268293"/>
              <a:chExt cx="255935" cy="292147"/>
            </a:xfrm>
          </p:grpSpPr>
          <p:cxnSp>
            <p:nvCxnSpPr>
              <p:cNvPr id="805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6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7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grpSp>
          <p:nvGrpSpPr>
            <p:cNvPr id="654" name="Skupina 653"/>
            <p:cNvGrpSpPr/>
            <p:nvPr/>
          </p:nvGrpSpPr>
          <p:grpSpPr>
            <a:xfrm flipV="1">
              <a:off x="4644008" y="2581997"/>
              <a:ext cx="255935" cy="292147"/>
              <a:chOff x="4460081" y="3268293"/>
              <a:chExt cx="255935" cy="292147"/>
            </a:xfrm>
          </p:grpSpPr>
          <p:cxnSp>
            <p:nvCxnSpPr>
              <p:cNvPr id="802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3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4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sp>
          <p:nvSpPr>
            <p:cNvPr id="655" name="TextovéPole 654"/>
            <p:cNvSpPr txBox="1"/>
            <p:nvPr/>
          </p:nvSpPr>
          <p:spPr>
            <a:xfrm rot="16200000">
              <a:off x="3980888" y="2939348"/>
              <a:ext cx="1201961" cy="522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500" dirty="0" err="1"/>
                <a:t>follower</a:t>
              </a:r>
              <a:endParaRPr lang="cs-CZ" sz="500" dirty="0"/>
            </a:p>
          </p:txBody>
        </p:sp>
        <p:cxnSp>
          <p:nvCxnSpPr>
            <p:cNvPr id="656" name="Straight Connector 23"/>
            <p:cNvCxnSpPr/>
            <p:nvPr/>
          </p:nvCxnSpPr>
          <p:spPr>
            <a:xfrm flipV="1">
              <a:off x="4372143" y="2564905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57" name="Skupina 656"/>
            <p:cNvGrpSpPr/>
            <p:nvPr/>
          </p:nvGrpSpPr>
          <p:grpSpPr>
            <a:xfrm flipV="1">
              <a:off x="4244057" y="2564904"/>
              <a:ext cx="255935" cy="292147"/>
              <a:chOff x="4460081" y="3268293"/>
              <a:chExt cx="255935" cy="292147"/>
            </a:xfrm>
          </p:grpSpPr>
          <p:cxnSp>
            <p:nvCxnSpPr>
              <p:cNvPr id="799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0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1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cxnSp>
          <p:nvCxnSpPr>
            <p:cNvPr id="658" name="Straight Connector 32"/>
            <p:cNvCxnSpPr/>
            <p:nvPr/>
          </p:nvCxnSpPr>
          <p:spPr>
            <a:xfrm>
              <a:off x="4272676" y="3678932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9" name="TextovéPole 658"/>
            <p:cNvSpPr txBox="1"/>
            <p:nvPr/>
          </p:nvSpPr>
          <p:spPr>
            <a:xfrm rot="16200000">
              <a:off x="3412139" y="2939351"/>
              <a:ext cx="1435879" cy="522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500" dirty="0" err="1"/>
                <a:t>establisher</a:t>
              </a:r>
              <a:endParaRPr lang="cs-CZ" sz="500" dirty="0"/>
            </a:p>
          </p:txBody>
        </p:sp>
        <p:sp>
          <p:nvSpPr>
            <p:cNvPr id="660" name="Oval 39"/>
            <p:cNvSpPr/>
            <p:nvPr/>
          </p:nvSpPr>
          <p:spPr>
            <a:xfrm rot="10800000">
              <a:off x="4298075" y="3467031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 sz="700"/>
            </a:p>
          </p:txBody>
        </p:sp>
        <p:cxnSp>
          <p:nvCxnSpPr>
            <p:cNvPr id="661" name="Straight Connector 23"/>
            <p:cNvCxnSpPr/>
            <p:nvPr/>
          </p:nvCxnSpPr>
          <p:spPr>
            <a:xfrm flipV="1">
              <a:off x="3980255" y="4551544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2" name="Skupina 661"/>
            <p:cNvGrpSpPr/>
            <p:nvPr/>
          </p:nvGrpSpPr>
          <p:grpSpPr>
            <a:xfrm>
              <a:off x="3852169" y="5453739"/>
              <a:ext cx="255935" cy="292147"/>
              <a:chOff x="4460081" y="3268293"/>
              <a:chExt cx="255935" cy="292147"/>
            </a:xfrm>
          </p:grpSpPr>
          <p:cxnSp>
            <p:nvCxnSpPr>
              <p:cNvPr id="796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7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8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grpSp>
          <p:nvGrpSpPr>
            <p:cNvPr id="663" name="Skupina 662"/>
            <p:cNvGrpSpPr/>
            <p:nvPr/>
          </p:nvGrpSpPr>
          <p:grpSpPr>
            <a:xfrm flipV="1">
              <a:off x="3852169" y="4551543"/>
              <a:ext cx="255935" cy="292147"/>
              <a:chOff x="4460081" y="3268293"/>
              <a:chExt cx="255935" cy="292147"/>
            </a:xfrm>
          </p:grpSpPr>
          <p:cxnSp>
            <p:nvCxnSpPr>
              <p:cNvPr id="793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4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5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sp>
          <p:nvSpPr>
            <p:cNvPr id="664" name="TextovéPole 663"/>
            <p:cNvSpPr txBox="1"/>
            <p:nvPr/>
          </p:nvSpPr>
          <p:spPr>
            <a:xfrm rot="16200000">
              <a:off x="3191051" y="4908895"/>
              <a:ext cx="1197466" cy="522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500" dirty="0"/>
                <a:t>superior</a:t>
              </a:r>
            </a:p>
          </p:txBody>
        </p:sp>
        <p:cxnSp>
          <p:nvCxnSpPr>
            <p:cNvPr id="665" name="Straight Connector 23"/>
            <p:cNvCxnSpPr/>
            <p:nvPr/>
          </p:nvCxnSpPr>
          <p:spPr>
            <a:xfrm flipV="1">
              <a:off x="4340295" y="4545837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6" name="Skupina 665"/>
            <p:cNvGrpSpPr/>
            <p:nvPr/>
          </p:nvGrpSpPr>
          <p:grpSpPr>
            <a:xfrm>
              <a:off x="4212209" y="5448032"/>
              <a:ext cx="255935" cy="292147"/>
              <a:chOff x="4460081" y="3268293"/>
              <a:chExt cx="255935" cy="292147"/>
            </a:xfrm>
          </p:grpSpPr>
          <p:cxnSp>
            <p:nvCxnSpPr>
              <p:cNvPr id="790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1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2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sp>
          <p:nvSpPr>
            <p:cNvPr id="667" name="TextovéPole 666"/>
            <p:cNvSpPr txBox="1"/>
            <p:nvPr/>
          </p:nvSpPr>
          <p:spPr>
            <a:xfrm rot="16200000">
              <a:off x="3605070" y="4903187"/>
              <a:ext cx="1089505" cy="522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500" dirty="0" err="1"/>
                <a:t>author</a:t>
              </a:r>
              <a:endParaRPr lang="cs-CZ" sz="500" dirty="0"/>
            </a:p>
          </p:txBody>
        </p:sp>
        <p:cxnSp>
          <p:nvCxnSpPr>
            <p:cNvPr id="668" name="Straight Connector 23"/>
            <p:cNvCxnSpPr/>
            <p:nvPr/>
          </p:nvCxnSpPr>
          <p:spPr>
            <a:xfrm flipV="1">
              <a:off x="4776732" y="4558537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9" name="Skupina 668"/>
            <p:cNvGrpSpPr/>
            <p:nvPr/>
          </p:nvGrpSpPr>
          <p:grpSpPr>
            <a:xfrm>
              <a:off x="4648646" y="5448032"/>
              <a:ext cx="255935" cy="292147"/>
              <a:chOff x="4460081" y="3268293"/>
              <a:chExt cx="255935" cy="292147"/>
            </a:xfrm>
          </p:grpSpPr>
          <p:cxnSp>
            <p:nvCxnSpPr>
              <p:cNvPr id="787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8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9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grpSp>
          <p:nvGrpSpPr>
            <p:cNvPr id="670" name="Skupina 669"/>
            <p:cNvGrpSpPr/>
            <p:nvPr/>
          </p:nvGrpSpPr>
          <p:grpSpPr>
            <a:xfrm flipV="1">
              <a:off x="4648646" y="4545836"/>
              <a:ext cx="255935" cy="292147"/>
              <a:chOff x="4460081" y="3268293"/>
              <a:chExt cx="255935" cy="292147"/>
            </a:xfrm>
          </p:grpSpPr>
          <p:cxnSp>
            <p:nvCxnSpPr>
              <p:cNvPr id="784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5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6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sp>
          <p:nvSpPr>
            <p:cNvPr id="671" name="TextovéPole 670"/>
            <p:cNvSpPr txBox="1"/>
            <p:nvPr/>
          </p:nvSpPr>
          <p:spPr>
            <a:xfrm rot="16200000">
              <a:off x="3765465" y="4903187"/>
              <a:ext cx="1593321" cy="522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500" dirty="0" err="1"/>
                <a:t>collaborator</a:t>
              </a:r>
              <a:endParaRPr lang="cs-CZ" sz="500" dirty="0"/>
            </a:p>
          </p:txBody>
        </p:sp>
        <p:cxnSp>
          <p:nvCxnSpPr>
            <p:cNvPr id="672" name="Straight Connector 23"/>
            <p:cNvCxnSpPr/>
            <p:nvPr/>
          </p:nvCxnSpPr>
          <p:spPr>
            <a:xfrm flipV="1">
              <a:off x="5164231" y="4540261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73" name="Skupina 672"/>
            <p:cNvGrpSpPr/>
            <p:nvPr/>
          </p:nvGrpSpPr>
          <p:grpSpPr>
            <a:xfrm>
              <a:off x="5036145" y="5456540"/>
              <a:ext cx="255935" cy="292147"/>
              <a:chOff x="4460081" y="3268293"/>
              <a:chExt cx="255935" cy="292147"/>
            </a:xfrm>
          </p:grpSpPr>
          <p:cxnSp>
            <p:nvCxnSpPr>
              <p:cNvPr id="781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2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3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grpSp>
          <p:nvGrpSpPr>
            <p:cNvPr id="674" name="Skupina 673"/>
            <p:cNvGrpSpPr/>
            <p:nvPr/>
          </p:nvGrpSpPr>
          <p:grpSpPr>
            <a:xfrm flipV="1">
              <a:off x="5036145" y="4540260"/>
              <a:ext cx="255935" cy="292147"/>
              <a:chOff x="4460081" y="3268293"/>
              <a:chExt cx="255935" cy="292147"/>
            </a:xfrm>
          </p:grpSpPr>
          <p:cxnSp>
            <p:nvCxnSpPr>
              <p:cNvPr id="778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9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0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</p:grpSp>
        <p:sp>
          <p:nvSpPr>
            <p:cNvPr id="675" name="TextovéPole 674"/>
            <p:cNvSpPr txBox="1"/>
            <p:nvPr/>
          </p:nvSpPr>
          <p:spPr>
            <a:xfrm rot="16200000">
              <a:off x="4411015" y="4897611"/>
              <a:ext cx="1125492" cy="522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500" dirty="0" err="1"/>
                <a:t>learner</a:t>
              </a:r>
              <a:endParaRPr lang="cs-CZ" sz="500" dirty="0"/>
            </a:p>
          </p:txBody>
        </p:sp>
        <p:cxnSp>
          <p:nvCxnSpPr>
            <p:cNvPr id="676" name="Straight Connector 32"/>
            <p:cNvCxnSpPr/>
            <p:nvPr/>
          </p:nvCxnSpPr>
          <p:spPr>
            <a:xfrm>
              <a:off x="4244290" y="4639052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7" name="Straight Connector 32"/>
            <p:cNvCxnSpPr/>
            <p:nvPr/>
          </p:nvCxnSpPr>
          <p:spPr>
            <a:xfrm rot="5400000">
              <a:off x="5407146" y="4156822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78" name="Skupina 677"/>
            <p:cNvGrpSpPr/>
            <p:nvPr/>
          </p:nvGrpSpPr>
          <p:grpSpPr>
            <a:xfrm>
              <a:off x="3436252" y="1311894"/>
              <a:ext cx="956739" cy="694184"/>
              <a:chOff x="3436252" y="1311894"/>
              <a:chExt cx="956739" cy="694184"/>
            </a:xfrm>
          </p:grpSpPr>
          <p:cxnSp>
            <p:nvCxnSpPr>
              <p:cNvPr id="765" name="Straight Connector 23"/>
              <p:cNvCxnSpPr>
                <a:stCxn id="776" idx="2"/>
              </p:cNvCxnSpPr>
              <p:nvPr/>
            </p:nvCxnSpPr>
            <p:spPr>
              <a:xfrm flipV="1">
                <a:off x="3544027" y="1627436"/>
                <a:ext cx="0" cy="20511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66" name="Skupina 765"/>
              <p:cNvGrpSpPr/>
              <p:nvPr/>
            </p:nvGrpSpPr>
            <p:grpSpPr>
              <a:xfrm>
                <a:off x="3469962" y="1804162"/>
                <a:ext cx="283908" cy="201916"/>
                <a:chOff x="3469962" y="1804162"/>
                <a:chExt cx="283908" cy="201916"/>
              </a:xfrm>
            </p:grpSpPr>
            <p:cxnSp>
              <p:nvCxnSpPr>
                <p:cNvPr id="775" name="Straight Connector 32"/>
                <p:cNvCxnSpPr/>
                <p:nvPr/>
              </p:nvCxnSpPr>
              <p:spPr>
                <a:xfrm rot="16200000">
                  <a:off x="3580905" y="1905120"/>
                  <a:ext cx="201916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76" name="Oval 39"/>
                <p:cNvSpPr/>
                <p:nvPr/>
              </p:nvSpPr>
              <p:spPr>
                <a:xfrm rot="5400000">
                  <a:off x="3469962" y="1832548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700"/>
                </a:p>
              </p:txBody>
            </p:sp>
            <p:cxnSp>
              <p:nvCxnSpPr>
                <p:cNvPr id="777" name="Straight Connector 32"/>
                <p:cNvCxnSpPr>
                  <a:stCxn id="776" idx="0"/>
                </p:cNvCxnSpPr>
                <p:nvPr/>
              </p:nvCxnSpPr>
              <p:spPr>
                <a:xfrm>
                  <a:off x="3618093" y="1906614"/>
                  <a:ext cx="135777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67" name="Straight Connector 23"/>
              <p:cNvCxnSpPr/>
              <p:nvPr/>
            </p:nvCxnSpPr>
            <p:spPr>
              <a:xfrm>
                <a:off x="3542752" y="1624879"/>
                <a:ext cx="647917" cy="2557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68" name="Skupina 767"/>
              <p:cNvGrpSpPr/>
              <p:nvPr/>
            </p:nvGrpSpPr>
            <p:grpSpPr>
              <a:xfrm>
                <a:off x="4136075" y="1561126"/>
                <a:ext cx="255935" cy="292147"/>
                <a:chOff x="1203672" y="3497956"/>
                <a:chExt cx="255935" cy="292147"/>
              </a:xfrm>
            </p:grpSpPr>
            <p:cxnSp>
              <p:nvCxnSpPr>
                <p:cNvPr id="770" name="Straight Connector 32"/>
                <p:cNvCxnSpPr>
                  <a:stCxn id="774" idx="4"/>
                </p:cNvCxnSpPr>
                <p:nvPr/>
              </p:nvCxnSpPr>
              <p:spPr>
                <a:xfrm>
                  <a:off x="1331757" y="3646087"/>
                  <a:ext cx="0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71" name="Skupina 770"/>
                <p:cNvGrpSpPr/>
                <p:nvPr/>
              </p:nvGrpSpPr>
              <p:grpSpPr>
                <a:xfrm>
                  <a:off x="1203672" y="3497956"/>
                  <a:ext cx="255935" cy="292147"/>
                  <a:chOff x="4460081" y="3268293"/>
                  <a:chExt cx="255935" cy="292147"/>
                </a:xfrm>
              </p:grpSpPr>
              <p:cxnSp>
                <p:nvCxnSpPr>
                  <p:cNvPr id="772" name="Straight Connector 4"/>
                  <p:cNvCxnSpPr/>
                  <p:nvPr/>
                </p:nvCxnSpPr>
                <p:spPr>
                  <a:xfrm>
                    <a:off x="4588167" y="3416424"/>
                    <a:ext cx="127849" cy="144016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3" name="Straight Connector 7"/>
                  <p:cNvCxnSpPr/>
                  <p:nvPr/>
                </p:nvCxnSpPr>
                <p:spPr>
                  <a:xfrm flipH="1">
                    <a:off x="4460081" y="3416424"/>
                    <a:ext cx="128088" cy="144016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74" name="Oval 21"/>
                  <p:cNvSpPr/>
                  <p:nvPr/>
                </p:nvSpPr>
                <p:spPr>
                  <a:xfrm>
                    <a:off x="4514100" y="3268293"/>
                    <a:ext cx="148131" cy="148131"/>
                  </a:xfrm>
                  <a:prstGeom prst="ellipse">
                    <a:avLst/>
                  </a:prstGeom>
                  <a:ln w="127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700"/>
                  </a:p>
                </p:txBody>
              </p:sp>
            </p:grpSp>
          </p:grpSp>
          <p:sp>
            <p:nvSpPr>
              <p:cNvPr id="769" name="TextovéPole 768"/>
              <p:cNvSpPr txBox="1"/>
              <p:nvPr/>
            </p:nvSpPr>
            <p:spPr>
              <a:xfrm>
                <a:off x="3436252" y="1311894"/>
                <a:ext cx="956739" cy="4750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500" dirty="0"/>
                  <a:t>GBS</a:t>
                </a:r>
              </a:p>
            </p:txBody>
          </p:sp>
        </p:grpSp>
        <p:grpSp>
          <p:nvGrpSpPr>
            <p:cNvPr id="679" name="Skupina 678"/>
            <p:cNvGrpSpPr/>
            <p:nvPr/>
          </p:nvGrpSpPr>
          <p:grpSpPr>
            <a:xfrm>
              <a:off x="2579066" y="3255139"/>
              <a:ext cx="1595555" cy="725431"/>
              <a:chOff x="2579066" y="3255139"/>
              <a:chExt cx="1595555" cy="725431"/>
            </a:xfrm>
          </p:grpSpPr>
          <p:cxnSp>
            <p:nvCxnSpPr>
              <p:cNvPr id="752" name="Straight Connector 23"/>
              <p:cNvCxnSpPr>
                <a:stCxn id="763" idx="2"/>
              </p:cNvCxnSpPr>
              <p:nvPr/>
            </p:nvCxnSpPr>
            <p:spPr>
              <a:xfrm flipH="1" flipV="1">
                <a:off x="3540407" y="3554953"/>
                <a:ext cx="1087" cy="252087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53" name="Skupina 752"/>
              <p:cNvGrpSpPr/>
              <p:nvPr/>
            </p:nvGrpSpPr>
            <p:grpSpPr>
              <a:xfrm>
                <a:off x="3467429" y="3778654"/>
                <a:ext cx="283908" cy="201916"/>
                <a:chOff x="3469962" y="1804162"/>
                <a:chExt cx="283908" cy="201916"/>
              </a:xfrm>
            </p:grpSpPr>
            <p:cxnSp>
              <p:nvCxnSpPr>
                <p:cNvPr id="762" name="Straight Connector 32"/>
                <p:cNvCxnSpPr/>
                <p:nvPr/>
              </p:nvCxnSpPr>
              <p:spPr>
                <a:xfrm rot="16200000">
                  <a:off x="3580905" y="1905120"/>
                  <a:ext cx="201916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63" name="Oval 39"/>
                <p:cNvSpPr/>
                <p:nvPr/>
              </p:nvSpPr>
              <p:spPr>
                <a:xfrm rot="5400000">
                  <a:off x="3469962" y="1832548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700"/>
                </a:p>
              </p:txBody>
            </p:sp>
            <p:cxnSp>
              <p:nvCxnSpPr>
                <p:cNvPr id="764" name="Straight Connector 32"/>
                <p:cNvCxnSpPr>
                  <a:stCxn id="763" idx="0"/>
                </p:cNvCxnSpPr>
                <p:nvPr/>
              </p:nvCxnSpPr>
              <p:spPr>
                <a:xfrm>
                  <a:off x="3618093" y="1906614"/>
                  <a:ext cx="135777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54" name="Straight Connector 23"/>
              <p:cNvCxnSpPr/>
              <p:nvPr/>
            </p:nvCxnSpPr>
            <p:spPr>
              <a:xfrm flipV="1">
                <a:off x="3542752" y="3554414"/>
                <a:ext cx="309795" cy="40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55" name="Skupina 754"/>
              <p:cNvGrpSpPr/>
              <p:nvPr/>
            </p:nvGrpSpPr>
            <p:grpSpPr>
              <a:xfrm>
                <a:off x="3797953" y="3488104"/>
                <a:ext cx="255935" cy="292147"/>
                <a:chOff x="1203672" y="3497956"/>
                <a:chExt cx="255935" cy="292147"/>
              </a:xfrm>
            </p:grpSpPr>
            <p:cxnSp>
              <p:nvCxnSpPr>
                <p:cNvPr id="757" name="Straight Connector 32"/>
                <p:cNvCxnSpPr>
                  <a:stCxn id="761" idx="4"/>
                </p:cNvCxnSpPr>
                <p:nvPr/>
              </p:nvCxnSpPr>
              <p:spPr>
                <a:xfrm>
                  <a:off x="1331757" y="3646087"/>
                  <a:ext cx="0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58" name="Skupina 757"/>
                <p:cNvGrpSpPr/>
                <p:nvPr/>
              </p:nvGrpSpPr>
              <p:grpSpPr>
                <a:xfrm>
                  <a:off x="1203672" y="3497956"/>
                  <a:ext cx="255935" cy="292147"/>
                  <a:chOff x="4460081" y="3268293"/>
                  <a:chExt cx="255935" cy="292147"/>
                </a:xfrm>
              </p:grpSpPr>
              <p:cxnSp>
                <p:nvCxnSpPr>
                  <p:cNvPr id="759" name="Straight Connector 4"/>
                  <p:cNvCxnSpPr/>
                  <p:nvPr/>
                </p:nvCxnSpPr>
                <p:spPr>
                  <a:xfrm>
                    <a:off x="4588167" y="3416424"/>
                    <a:ext cx="127849" cy="144016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0" name="Straight Connector 7"/>
                  <p:cNvCxnSpPr/>
                  <p:nvPr/>
                </p:nvCxnSpPr>
                <p:spPr>
                  <a:xfrm flipH="1">
                    <a:off x="4460081" y="3416424"/>
                    <a:ext cx="128088" cy="144016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61" name="Oval 21"/>
                  <p:cNvSpPr/>
                  <p:nvPr/>
                </p:nvSpPr>
                <p:spPr>
                  <a:xfrm>
                    <a:off x="4514100" y="3268293"/>
                    <a:ext cx="148131" cy="148131"/>
                  </a:xfrm>
                  <a:prstGeom prst="ellipse">
                    <a:avLst/>
                  </a:prstGeom>
                  <a:ln w="127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700"/>
                  </a:p>
                </p:txBody>
              </p:sp>
            </p:grpSp>
          </p:grpSp>
          <p:sp>
            <p:nvSpPr>
              <p:cNvPr id="756" name="TextovéPole 755"/>
              <p:cNvSpPr txBox="1"/>
              <p:nvPr/>
            </p:nvSpPr>
            <p:spPr>
              <a:xfrm>
                <a:off x="2579066" y="3255139"/>
                <a:ext cx="1595555" cy="4750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500" dirty="0" err="1"/>
                  <a:t>composite</a:t>
                </a:r>
                <a:endParaRPr lang="cs-CZ" sz="500" dirty="0"/>
              </a:p>
            </p:txBody>
          </p:sp>
        </p:grpSp>
        <p:grpSp>
          <p:nvGrpSpPr>
            <p:cNvPr id="680" name="Skupina 679"/>
            <p:cNvGrpSpPr/>
            <p:nvPr/>
          </p:nvGrpSpPr>
          <p:grpSpPr>
            <a:xfrm>
              <a:off x="2644927" y="6314539"/>
              <a:ext cx="1749767" cy="487968"/>
              <a:chOff x="2644927" y="6314539"/>
              <a:chExt cx="1749767" cy="487968"/>
            </a:xfrm>
          </p:grpSpPr>
          <p:cxnSp>
            <p:nvCxnSpPr>
              <p:cNvPr id="739" name="Straight Connector 23"/>
              <p:cNvCxnSpPr>
                <a:stCxn id="750" idx="2"/>
              </p:cNvCxnSpPr>
              <p:nvPr/>
            </p:nvCxnSpPr>
            <p:spPr>
              <a:xfrm>
                <a:off x="3546711" y="6488069"/>
                <a:ext cx="0" cy="20511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40" name="Skupina 739"/>
              <p:cNvGrpSpPr/>
              <p:nvPr/>
            </p:nvGrpSpPr>
            <p:grpSpPr>
              <a:xfrm flipV="1">
                <a:off x="3472646" y="6314539"/>
                <a:ext cx="283908" cy="201916"/>
                <a:chOff x="3469962" y="1804162"/>
                <a:chExt cx="283908" cy="201916"/>
              </a:xfrm>
            </p:grpSpPr>
            <p:cxnSp>
              <p:nvCxnSpPr>
                <p:cNvPr id="749" name="Straight Connector 32"/>
                <p:cNvCxnSpPr/>
                <p:nvPr/>
              </p:nvCxnSpPr>
              <p:spPr>
                <a:xfrm rot="16200000">
                  <a:off x="3580905" y="1905120"/>
                  <a:ext cx="201916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50" name="Oval 39"/>
                <p:cNvSpPr/>
                <p:nvPr/>
              </p:nvSpPr>
              <p:spPr>
                <a:xfrm rot="5400000">
                  <a:off x="3469962" y="1832548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700"/>
                </a:p>
              </p:txBody>
            </p:sp>
            <p:cxnSp>
              <p:nvCxnSpPr>
                <p:cNvPr id="751" name="Straight Connector 32"/>
                <p:cNvCxnSpPr>
                  <a:stCxn id="750" idx="0"/>
                </p:cNvCxnSpPr>
                <p:nvPr/>
              </p:nvCxnSpPr>
              <p:spPr>
                <a:xfrm>
                  <a:off x="3618093" y="1906614"/>
                  <a:ext cx="135777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41" name="Straight Connector 23"/>
              <p:cNvCxnSpPr/>
              <p:nvPr/>
            </p:nvCxnSpPr>
            <p:spPr>
              <a:xfrm flipV="1">
                <a:off x="3545436" y="6693181"/>
                <a:ext cx="647917" cy="2557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42" name="Skupina 741"/>
              <p:cNvGrpSpPr/>
              <p:nvPr/>
            </p:nvGrpSpPr>
            <p:grpSpPr>
              <a:xfrm flipV="1">
                <a:off x="4138759" y="6467344"/>
                <a:ext cx="255935" cy="292147"/>
                <a:chOff x="1203672" y="3497956"/>
                <a:chExt cx="255935" cy="292147"/>
              </a:xfrm>
            </p:grpSpPr>
            <p:cxnSp>
              <p:nvCxnSpPr>
                <p:cNvPr id="744" name="Straight Connector 32"/>
                <p:cNvCxnSpPr>
                  <a:stCxn id="748" idx="4"/>
                </p:cNvCxnSpPr>
                <p:nvPr/>
              </p:nvCxnSpPr>
              <p:spPr>
                <a:xfrm>
                  <a:off x="1331757" y="3646087"/>
                  <a:ext cx="0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45" name="Skupina 744"/>
                <p:cNvGrpSpPr/>
                <p:nvPr/>
              </p:nvGrpSpPr>
              <p:grpSpPr>
                <a:xfrm>
                  <a:off x="1203672" y="3497956"/>
                  <a:ext cx="255935" cy="292147"/>
                  <a:chOff x="4460081" y="3268293"/>
                  <a:chExt cx="255935" cy="292147"/>
                </a:xfrm>
              </p:grpSpPr>
              <p:cxnSp>
                <p:nvCxnSpPr>
                  <p:cNvPr id="746" name="Straight Connector 4"/>
                  <p:cNvCxnSpPr/>
                  <p:nvPr/>
                </p:nvCxnSpPr>
                <p:spPr>
                  <a:xfrm>
                    <a:off x="4588167" y="3416424"/>
                    <a:ext cx="127849" cy="144016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7" name="Straight Connector 7"/>
                  <p:cNvCxnSpPr/>
                  <p:nvPr/>
                </p:nvCxnSpPr>
                <p:spPr>
                  <a:xfrm flipH="1">
                    <a:off x="4460081" y="3416424"/>
                    <a:ext cx="128088" cy="144016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48" name="Oval 21"/>
                  <p:cNvSpPr/>
                  <p:nvPr/>
                </p:nvSpPr>
                <p:spPr>
                  <a:xfrm>
                    <a:off x="4514100" y="3268293"/>
                    <a:ext cx="148131" cy="148131"/>
                  </a:xfrm>
                  <a:prstGeom prst="ellipse">
                    <a:avLst/>
                  </a:prstGeom>
                  <a:ln w="127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700"/>
                  </a:p>
                </p:txBody>
              </p:sp>
            </p:grpSp>
          </p:grpSp>
          <p:sp>
            <p:nvSpPr>
              <p:cNvPr id="743" name="TextovéPole 742"/>
              <p:cNvSpPr txBox="1"/>
              <p:nvPr/>
            </p:nvSpPr>
            <p:spPr>
              <a:xfrm rot="10800000" flipV="1">
                <a:off x="2644927" y="6327479"/>
                <a:ext cx="1115205" cy="4750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500" dirty="0"/>
                  <a:t>detail</a:t>
                </a:r>
              </a:p>
            </p:txBody>
          </p:sp>
        </p:grpSp>
        <p:grpSp>
          <p:nvGrpSpPr>
            <p:cNvPr id="681" name="Skupina 680"/>
            <p:cNvGrpSpPr/>
            <p:nvPr/>
          </p:nvGrpSpPr>
          <p:grpSpPr>
            <a:xfrm>
              <a:off x="1418253" y="4575629"/>
              <a:ext cx="2342607" cy="1674258"/>
              <a:chOff x="1418253" y="4575629"/>
              <a:chExt cx="2342607" cy="1674258"/>
            </a:xfrm>
          </p:grpSpPr>
          <p:cxnSp>
            <p:nvCxnSpPr>
              <p:cNvPr id="732" name="Straight Connector 23"/>
              <p:cNvCxnSpPr>
                <a:stCxn id="738" idx="0"/>
                <a:endCxn id="733" idx="0"/>
              </p:cNvCxnSpPr>
              <p:nvPr/>
            </p:nvCxnSpPr>
            <p:spPr>
              <a:xfrm>
                <a:off x="1492319" y="4867776"/>
                <a:ext cx="1970597" cy="1308044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3" name="Oval 21"/>
              <p:cNvSpPr/>
              <p:nvPr/>
            </p:nvSpPr>
            <p:spPr>
              <a:xfrm rot="16200000">
                <a:off x="3462917" y="6101756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grpSp>
            <p:nvGrpSpPr>
              <p:cNvPr id="734" name="Skupina 733"/>
              <p:cNvGrpSpPr/>
              <p:nvPr/>
            </p:nvGrpSpPr>
            <p:grpSpPr>
              <a:xfrm flipV="1">
                <a:off x="1418253" y="4575629"/>
                <a:ext cx="148131" cy="292147"/>
                <a:chOff x="1257691" y="3497956"/>
                <a:chExt cx="148131" cy="292147"/>
              </a:xfrm>
            </p:grpSpPr>
            <p:cxnSp>
              <p:nvCxnSpPr>
                <p:cNvPr id="737" name="Straight Connector 32"/>
                <p:cNvCxnSpPr>
                  <a:stCxn id="738" idx="4"/>
                </p:cNvCxnSpPr>
                <p:nvPr/>
              </p:nvCxnSpPr>
              <p:spPr>
                <a:xfrm>
                  <a:off x="1331757" y="3646087"/>
                  <a:ext cx="0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38" name="Oval 21"/>
                <p:cNvSpPr/>
                <p:nvPr/>
              </p:nvSpPr>
              <p:spPr>
                <a:xfrm>
                  <a:off x="1257691" y="3497956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700"/>
                </a:p>
              </p:txBody>
            </p:sp>
          </p:grpSp>
          <p:cxnSp>
            <p:nvCxnSpPr>
              <p:cNvPr id="735" name="Straight Connector 32"/>
              <p:cNvCxnSpPr/>
              <p:nvPr/>
            </p:nvCxnSpPr>
            <p:spPr>
              <a:xfrm flipV="1">
                <a:off x="3616844" y="6174830"/>
                <a:ext cx="1440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6" name="TextovéPole 735"/>
              <p:cNvSpPr txBox="1"/>
              <p:nvPr/>
            </p:nvSpPr>
            <p:spPr>
              <a:xfrm rot="2072079" flipH="1">
                <a:off x="2033887" y="5499419"/>
                <a:ext cx="907218" cy="4750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500" dirty="0"/>
                  <a:t>R01</a:t>
                </a:r>
              </a:p>
            </p:txBody>
          </p:sp>
        </p:grpSp>
        <p:grpSp>
          <p:nvGrpSpPr>
            <p:cNvPr id="682" name="Skupina 681"/>
            <p:cNvGrpSpPr/>
            <p:nvPr/>
          </p:nvGrpSpPr>
          <p:grpSpPr>
            <a:xfrm flipH="1">
              <a:off x="5403601" y="4575311"/>
              <a:ext cx="2342607" cy="1674258"/>
              <a:chOff x="1418253" y="4575629"/>
              <a:chExt cx="2342607" cy="1674258"/>
            </a:xfrm>
          </p:grpSpPr>
          <p:cxnSp>
            <p:nvCxnSpPr>
              <p:cNvPr id="725" name="Straight Connector 23"/>
              <p:cNvCxnSpPr>
                <a:stCxn id="731" idx="0"/>
                <a:endCxn id="726" idx="0"/>
              </p:cNvCxnSpPr>
              <p:nvPr/>
            </p:nvCxnSpPr>
            <p:spPr>
              <a:xfrm>
                <a:off x="1492319" y="4867776"/>
                <a:ext cx="1970597" cy="1308044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6" name="Oval 21"/>
              <p:cNvSpPr/>
              <p:nvPr/>
            </p:nvSpPr>
            <p:spPr>
              <a:xfrm rot="16200000">
                <a:off x="3462917" y="6101756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700"/>
              </a:p>
            </p:txBody>
          </p:sp>
          <p:grpSp>
            <p:nvGrpSpPr>
              <p:cNvPr id="727" name="Skupina 726"/>
              <p:cNvGrpSpPr/>
              <p:nvPr/>
            </p:nvGrpSpPr>
            <p:grpSpPr>
              <a:xfrm flipV="1">
                <a:off x="1418253" y="4575629"/>
                <a:ext cx="148131" cy="292147"/>
                <a:chOff x="1257691" y="3497956"/>
                <a:chExt cx="148131" cy="292147"/>
              </a:xfrm>
            </p:grpSpPr>
            <p:cxnSp>
              <p:nvCxnSpPr>
                <p:cNvPr id="730" name="Straight Connector 32"/>
                <p:cNvCxnSpPr>
                  <a:stCxn id="731" idx="4"/>
                </p:cNvCxnSpPr>
                <p:nvPr/>
              </p:nvCxnSpPr>
              <p:spPr>
                <a:xfrm>
                  <a:off x="1331757" y="3646087"/>
                  <a:ext cx="0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31" name="Oval 21"/>
                <p:cNvSpPr/>
                <p:nvPr/>
              </p:nvSpPr>
              <p:spPr>
                <a:xfrm>
                  <a:off x="1257691" y="3497956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700"/>
                </a:p>
              </p:txBody>
            </p:sp>
          </p:grpSp>
          <p:cxnSp>
            <p:nvCxnSpPr>
              <p:cNvPr id="728" name="Straight Connector 32"/>
              <p:cNvCxnSpPr/>
              <p:nvPr/>
            </p:nvCxnSpPr>
            <p:spPr>
              <a:xfrm flipV="1">
                <a:off x="3616844" y="6174830"/>
                <a:ext cx="1440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9" name="TextovéPole 728"/>
              <p:cNvSpPr txBox="1"/>
              <p:nvPr/>
            </p:nvSpPr>
            <p:spPr>
              <a:xfrm rot="2072079" flipH="1">
                <a:off x="2033896" y="5499419"/>
                <a:ext cx="907218" cy="4750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500" dirty="0"/>
                  <a:t>R02</a:t>
                </a:r>
              </a:p>
            </p:txBody>
          </p:sp>
        </p:grpSp>
        <p:cxnSp>
          <p:nvCxnSpPr>
            <p:cNvPr id="683" name="Straight Connector 32"/>
            <p:cNvCxnSpPr/>
            <p:nvPr/>
          </p:nvCxnSpPr>
          <p:spPr>
            <a:xfrm flipH="1" flipV="1">
              <a:off x="7572344" y="4615036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4" name="Straight Connector 32"/>
            <p:cNvCxnSpPr/>
            <p:nvPr/>
          </p:nvCxnSpPr>
          <p:spPr>
            <a:xfrm flipH="1" flipV="1">
              <a:off x="1391361" y="4635658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5" name="Skupina 684"/>
            <p:cNvGrpSpPr/>
            <p:nvPr/>
          </p:nvGrpSpPr>
          <p:grpSpPr>
            <a:xfrm>
              <a:off x="4809752" y="1304034"/>
              <a:ext cx="909263" cy="694184"/>
              <a:chOff x="4809752" y="1304034"/>
              <a:chExt cx="909263" cy="694184"/>
            </a:xfrm>
          </p:grpSpPr>
          <p:cxnSp>
            <p:nvCxnSpPr>
              <p:cNvPr id="714" name="Straight Connector 23"/>
              <p:cNvCxnSpPr>
                <a:stCxn id="723" idx="2"/>
              </p:cNvCxnSpPr>
              <p:nvPr/>
            </p:nvCxnSpPr>
            <p:spPr>
              <a:xfrm flipH="1" flipV="1">
                <a:off x="5636007" y="1619576"/>
                <a:ext cx="0" cy="20511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15" name="Skupina 714"/>
              <p:cNvGrpSpPr/>
              <p:nvPr/>
            </p:nvGrpSpPr>
            <p:grpSpPr>
              <a:xfrm flipH="1">
                <a:off x="5426164" y="1796302"/>
                <a:ext cx="283908" cy="201916"/>
                <a:chOff x="3469962" y="1804162"/>
                <a:chExt cx="283908" cy="201916"/>
              </a:xfrm>
            </p:grpSpPr>
            <p:cxnSp>
              <p:nvCxnSpPr>
                <p:cNvPr id="722" name="Straight Connector 32"/>
                <p:cNvCxnSpPr/>
                <p:nvPr/>
              </p:nvCxnSpPr>
              <p:spPr>
                <a:xfrm rot="16200000">
                  <a:off x="3580905" y="1905120"/>
                  <a:ext cx="201916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23" name="Oval 39"/>
                <p:cNvSpPr/>
                <p:nvPr/>
              </p:nvSpPr>
              <p:spPr>
                <a:xfrm rot="5400000">
                  <a:off x="3469962" y="1832548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700"/>
                </a:p>
              </p:txBody>
            </p:sp>
            <p:cxnSp>
              <p:nvCxnSpPr>
                <p:cNvPr id="724" name="Straight Connector 32"/>
                <p:cNvCxnSpPr>
                  <a:stCxn id="723" idx="0"/>
                </p:cNvCxnSpPr>
                <p:nvPr/>
              </p:nvCxnSpPr>
              <p:spPr>
                <a:xfrm>
                  <a:off x="3618093" y="1906614"/>
                  <a:ext cx="135777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16" name="Straight Connector 23"/>
              <p:cNvCxnSpPr/>
              <p:nvPr/>
            </p:nvCxnSpPr>
            <p:spPr>
              <a:xfrm flipH="1">
                <a:off x="4989365" y="1617019"/>
                <a:ext cx="647917" cy="2557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7" name="TextovéPole 716"/>
              <p:cNvSpPr txBox="1"/>
              <p:nvPr/>
            </p:nvSpPr>
            <p:spPr>
              <a:xfrm flipH="1">
                <a:off x="4811798" y="1304034"/>
                <a:ext cx="907217" cy="4750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500" dirty="0"/>
                  <a:t>R22</a:t>
                </a:r>
              </a:p>
            </p:txBody>
          </p:sp>
          <p:grpSp>
            <p:nvGrpSpPr>
              <p:cNvPr id="718" name="Skupina 717"/>
              <p:cNvGrpSpPr/>
              <p:nvPr/>
            </p:nvGrpSpPr>
            <p:grpSpPr>
              <a:xfrm rot="16200000" flipH="1">
                <a:off x="4768756" y="1597301"/>
                <a:ext cx="283908" cy="201916"/>
                <a:chOff x="3469962" y="1804162"/>
                <a:chExt cx="283908" cy="201916"/>
              </a:xfrm>
            </p:grpSpPr>
            <p:cxnSp>
              <p:nvCxnSpPr>
                <p:cNvPr id="719" name="Straight Connector 32"/>
                <p:cNvCxnSpPr/>
                <p:nvPr/>
              </p:nvCxnSpPr>
              <p:spPr>
                <a:xfrm rot="16200000">
                  <a:off x="3580905" y="1905120"/>
                  <a:ext cx="201916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20" name="Oval 39"/>
                <p:cNvSpPr/>
                <p:nvPr/>
              </p:nvSpPr>
              <p:spPr>
                <a:xfrm rot="5400000">
                  <a:off x="3469962" y="1832548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700"/>
                </a:p>
              </p:txBody>
            </p:sp>
            <p:cxnSp>
              <p:nvCxnSpPr>
                <p:cNvPr id="721" name="Straight Connector 32"/>
                <p:cNvCxnSpPr>
                  <a:stCxn id="720" idx="0"/>
                </p:cNvCxnSpPr>
                <p:nvPr/>
              </p:nvCxnSpPr>
              <p:spPr>
                <a:xfrm>
                  <a:off x="3618093" y="1906614"/>
                  <a:ext cx="135777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86" name="Skupina 685"/>
            <p:cNvGrpSpPr/>
            <p:nvPr/>
          </p:nvGrpSpPr>
          <p:grpSpPr>
            <a:xfrm>
              <a:off x="5067115" y="3261186"/>
              <a:ext cx="907217" cy="711524"/>
              <a:chOff x="5067115" y="3261186"/>
              <a:chExt cx="907217" cy="711524"/>
            </a:xfrm>
          </p:grpSpPr>
          <p:grpSp>
            <p:nvGrpSpPr>
              <p:cNvPr id="702" name="Skupina 701"/>
              <p:cNvGrpSpPr/>
              <p:nvPr/>
            </p:nvGrpSpPr>
            <p:grpSpPr>
              <a:xfrm flipH="1">
                <a:off x="5067115" y="3261186"/>
                <a:ext cx="907217" cy="711524"/>
                <a:chOff x="3214920" y="3269046"/>
                <a:chExt cx="907217" cy="711524"/>
              </a:xfrm>
            </p:grpSpPr>
            <p:cxnSp>
              <p:nvCxnSpPr>
                <p:cNvPr id="704" name="Straight Connector 23"/>
                <p:cNvCxnSpPr>
                  <a:stCxn id="712" idx="2"/>
                </p:cNvCxnSpPr>
                <p:nvPr/>
              </p:nvCxnSpPr>
              <p:spPr>
                <a:xfrm flipH="1" flipV="1">
                  <a:off x="3540407" y="3554953"/>
                  <a:ext cx="1087" cy="252087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05" name="Skupina 704"/>
                <p:cNvGrpSpPr/>
                <p:nvPr/>
              </p:nvGrpSpPr>
              <p:grpSpPr>
                <a:xfrm>
                  <a:off x="3467429" y="3778654"/>
                  <a:ext cx="283908" cy="201916"/>
                  <a:chOff x="3469962" y="1804162"/>
                  <a:chExt cx="283908" cy="201916"/>
                </a:xfrm>
              </p:grpSpPr>
              <p:cxnSp>
                <p:nvCxnSpPr>
                  <p:cNvPr id="711" name="Straight Connector 32"/>
                  <p:cNvCxnSpPr/>
                  <p:nvPr/>
                </p:nvCxnSpPr>
                <p:spPr>
                  <a:xfrm rot="16200000">
                    <a:off x="3580905" y="1905120"/>
                    <a:ext cx="201916" cy="0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12" name="Oval 39"/>
                  <p:cNvSpPr/>
                  <p:nvPr/>
                </p:nvSpPr>
                <p:spPr>
                  <a:xfrm rot="5400000">
                    <a:off x="3469962" y="1832548"/>
                    <a:ext cx="148131" cy="148131"/>
                  </a:xfrm>
                  <a:prstGeom prst="ellipse">
                    <a:avLst/>
                  </a:prstGeom>
                  <a:ln w="127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700"/>
                  </a:p>
                </p:txBody>
              </p:sp>
              <p:cxnSp>
                <p:nvCxnSpPr>
                  <p:cNvPr id="713" name="Straight Connector 32"/>
                  <p:cNvCxnSpPr>
                    <a:stCxn id="712" idx="0"/>
                  </p:cNvCxnSpPr>
                  <p:nvPr/>
                </p:nvCxnSpPr>
                <p:spPr>
                  <a:xfrm>
                    <a:off x="3618093" y="1906614"/>
                    <a:ext cx="135777" cy="0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706" name="Straight Connector 23"/>
                <p:cNvCxnSpPr/>
                <p:nvPr/>
              </p:nvCxnSpPr>
              <p:spPr>
                <a:xfrm flipV="1">
                  <a:off x="3542752" y="3554414"/>
                  <a:ext cx="309795" cy="40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07" name="Skupina 706"/>
                <p:cNvGrpSpPr/>
                <p:nvPr/>
              </p:nvGrpSpPr>
              <p:grpSpPr>
                <a:xfrm>
                  <a:off x="3851972" y="3488104"/>
                  <a:ext cx="148131" cy="292147"/>
                  <a:chOff x="1257691" y="3497956"/>
                  <a:chExt cx="148131" cy="292147"/>
                </a:xfrm>
              </p:grpSpPr>
              <p:cxnSp>
                <p:nvCxnSpPr>
                  <p:cNvPr id="709" name="Straight Connector 32"/>
                  <p:cNvCxnSpPr>
                    <a:stCxn id="710" idx="4"/>
                  </p:cNvCxnSpPr>
                  <p:nvPr/>
                </p:nvCxnSpPr>
                <p:spPr>
                  <a:xfrm>
                    <a:off x="1331757" y="3646087"/>
                    <a:ext cx="0" cy="144016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10" name="Oval 21"/>
                  <p:cNvSpPr/>
                  <p:nvPr/>
                </p:nvSpPr>
                <p:spPr>
                  <a:xfrm>
                    <a:off x="1257691" y="3497956"/>
                    <a:ext cx="148131" cy="148131"/>
                  </a:xfrm>
                  <a:prstGeom prst="ellipse">
                    <a:avLst/>
                  </a:prstGeom>
                  <a:ln w="127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700"/>
                  </a:p>
                </p:txBody>
              </p:sp>
            </p:grpSp>
            <p:sp>
              <p:nvSpPr>
                <p:cNvPr id="708" name="TextovéPole 707"/>
                <p:cNvSpPr txBox="1"/>
                <p:nvPr/>
              </p:nvSpPr>
              <p:spPr>
                <a:xfrm>
                  <a:off x="3214920" y="3269046"/>
                  <a:ext cx="907217" cy="4750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cs-CZ" sz="500" dirty="0"/>
                    <a:t>R11</a:t>
                  </a:r>
                </a:p>
              </p:txBody>
            </p:sp>
          </p:grpSp>
          <p:cxnSp>
            <p:nvCxnSpPr>
              <p:cNvPr id="703" name="Straight Connector 32"/>
              <p:cNvCxnSpPr/>
              <p:nvPr/>
            </p:nvCxnSpPr>
            <p:spPr>
              <a:xfrm flipH="1">
                <a:off x="5164659" y="370038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7" name="Skupina 686"/>
            <p:cNvGrpSpPr/>
            <p:nvPr/>
          </p:nvGrpSpPr>
          <p:grpSpPr>
            <a:xfrm>
              <a:off x="4848380" y="6306679"/>
              <a:ext cx="1591980" cy="487968"/>
              <a:chOff x="4848380" y="6306679"/>
              <a:chExt cx="1591980" cy="487968"/>
            </a:xfrm>
          </p:grpSpPr>
          <p:grpSp>
            <p:nvGrpSpPr>
              <p:cNvPr id="690" name="Skupina 689"/>
              <p:cNvGrpSpPr/>
              <p:nvPr/>
            </p:nvGrpSpPr>
            <p:grpSpPr>
              <a:xfrm flipH="1">
                <a:off x="4848380" y="6306679"/>
                <a:ext cx="1591980" cy="487968"/>
                <a:chOff x="2748929" y="6314539"/>
                <a:chExt cx="1591980" cy="487968"/>
              </a:xfrm>
            </p:grpSpPr>
            <p:cxnSp>
              <p:nvCxnSpPr>
                <p:cNvPr id="692" name="Straight Connector 23"/>
                <p:cNvCxnSpPr>
                  <a:stCxn id="700" idx="2"/>
                </p:cNvCxnSpPr>
                <p:nvPr/>
              </p:nvCxnSpPr>
              <p:spPr>
                <a:xfrm>
                  <a:off x="3546711" y="6488069"/>
                  <a:ext cx="0" cy="205112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93" name="Skupina 692"/>
                <p:cNvGrpSpPr/>
                <p:nvPr/>
              </p:nvGrpSpPr>
              <p:grpSpPr>
                <a:xfrm flipV="1">
                  <a:off x="3472646" y="6314539"/>
                  <a:ext cx="283908" cy="201916"/>
                  <a:chOff x="3469962" y="1804162"/>
                  <a:chExt cx="283908" cy="201916"/>
                </a:xfrm>
              </p:grpSpPr>
              <p:cxnSp>
                <p:nvCxnSpPr>
                  <p:cNvPr id="699" name="Straight Connector 32"/>
                  <p:cNvCxnSpPr/>
                  <p:nvPr/>
                </p:nvCxnSpPr>
                <p:spPr>
                  <a:xfrm rot="16200000">
                    <a:off x="3580905" y="1905120"/>
                    <a:ext cx="201916" cy="0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00" name="Oval 39"/>
                  <p:cNvSpPr/>
                  <p:nvPr/>
                </p:nvSpPr>
                <p:spPr>
                  <a:xfrm rot="5400000">
                    <a:off x="3469962" y="1832548"/>
                    <a:ext cx="148131" cy="148131"/>
                  </a:xfrm>
                  <a:prstGeom prst="ellipse">
                    <a:avLst/>
                  </a:prstGeom>
                  <a:ln w="127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700"/>
                  </a:p>
                </p:txBody>
              </p:sp>
              <p:cxnSp>
                <p:nvCxnSpPr>
                  <p:cNvPr id="701" name="Straight Connector 32"/>
                  <p:cNvCxnSpPr>
                    <a:stCxn id="700" idx="0"/>
                  </p:cNvCxnSpPr>
                  <p:nvPr/>
                </p:nvCxnSpPr>
                <p:spPr>
                  <a:xfrm>
                    <a:off x="3618093" y="1906614"/>
                    <a:ext cx="135777" cy="0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694" name="Straight Connector 23"/>
                <p:cNvCxnSpPr/>
                <p:nvPr/>
              </p:nvCxnSpPr>
              <p:spPr>
                <a:xfrm flipV="1">
                  <a:off x="3545436" y="6693181"/>
                  <a:ext cx="647917" cy="2557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95" name="Skupina 694"/>
                <p:cNvGrpSpPr/>
                <p:nvPr/>
              </p:nvGrpSpPr>
              <p:grpSpPr>
                <a:xfrm flipV="1">
                  <a:off x="4192778" y="6467344"/>
                  <a:ext cx="148131" cy="292147"/>
                  <a:chOff x="1257691" y="3497956"/>
                  <a:chExt cx="148131" cy="292147"/>
                </a:xfrm>
              </p:grpSpPr>
              <p:cxnSp>
                <p:nvCxnSpPr>
                  <p:cNvPr id="697" name="Straight Connector 32"/>
                  <p:cNvCxnSpPr>
                    <a:stCxn id="698" idx="4"/>
                  </p:cNvCxnSpPr>
                  <p:nvPr/>
                </p:nvCxnSpPr>
                <p:spPr>
                  <a:xfrm>
                    <a:off x="1331757" y="3646087"/>
                    <a:ext cx="0" cy="144016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98" name="Oval 21"/>
                  <p:cNvSpPr/>
                  <p:nvPr/>
                </p:nvSpPr>
                <p:spPr>
                  <a:xfrm>
                    <a:off x="1257691" y="3497956"/>
                    <a:ext cx="148131" cy="148131"/>
                  </a:xfrm>
                  <a:prstGeom prst="ellipse">
                    <a:avLst/>
                  </a:prstGeom>
                  <a:ln w="127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700"/>
                  </a:p>
                </p:txBody>
              </p:sp>
            </p:grpSp>
            <p:sp>
              <p:nvSpPr>
                <p:cNvPr id="696" name="TextovéPole 695"/>
                <p:cNvSpPr txBox="1"/>
                <p:nvPr/>
              </p:nvSpPr>
              <p:spPr>
                <a:xfrm rot="10800000" flipV="1">
                  <a:off x="2748929" y="6327479"/>
                  <a:ext cx="907218" cy="4750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cs-CZ" sz="500" dirty="0"/>
                    <a:t>R33</a:t>
                  </a:r>
                </a:p>
              </p:txBody>
            </p:sp>
          </p:grpSp>
          <p:cxnSp>
            <p:nvCxnSpPr>
              <p:cNvPr id="691" name="Straight Connector 32"/>
              <p:cNvCxnSpPr/>
              <p:nvPr/>
            </p:nvCxnSpPr>
            <p:spPr>
              <a:xfrm flipH="1" flipV="1">
                <a:off x="4860159" y="6516455"/>
                <a:ext cx="13577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88" name="Straight Connector 32"/>
            <p:cNvCxnSpPr/>
            <p:nvPr/>
          </p:nvCxnSpPr>
          <p:spPr>
            <a:xfrm rot="5400000" flipV="1">
              <a:off x="3587331" y="6175202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9" name="Straight Connector 32"/>
            <p:cNvCxnSpPr/>
            <p:nvPr/>
          </p:nvCxnSpPr>
          <p:spPr>
            <a:xfrm rot="16200000" flipH="1" flipV="1">
              <a:off x="5402383" y="6165114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5786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Reflection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find it interesting?</a:t>
            </a:r>
          </a:p>
          <a:p>
            <a:r>
              <a:rPr lang="en-US" dirty="0"/>
              <a:t>And useful?</a:t>
            </a:r>
          </a:p>
          <a:p>
            <a:r>
              <a:rPr lang="en-US" dirty="0"/>
              <a:t>Why has it remained a pure theoretical concept?</a:t>
            </a:r>
          </a:p>
          <a:p>
            <a:r>
              <a:rPr lang="en-US" dirty="0"/>
              <a:t>Is it too complex?</a:t>
            </a:r>
          </a:p>
        </p:txBody>
      </p:sp>
    </p:spTree>
    <p:extLst>
      <p:ext uri="{BB962C8B-B14F-4D97-AF65-F5344CB8AC3E}">
        <p14:creationId xmlns:p14="http://schemas.microsoft.com/office/powerpoint/2010/main" val="1915297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Follow-up Efforts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1223392"/>
          </a:xfrm>
        </p:spPr>
        <p:txBody>
          <a:bodyPr/>
          <a:lstStyle/>
          <a:p>
            <a:r>
              <a:rPr lang="en-US"/>
              <a:t>Several academical works, none has made it to the business practice</a:t>
            </a:r>
            <a:endParaRPr lang="en-US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1933104" y="4221832"/>
            <a:ext cx="6591985" cy="1223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...with one exception</a:t>
            </a:r>
          </a:p>
        </p:txBody>
      </p:sp>
    </p:spTree>
    <p:extLst>
      <p:ext uri="{BB962C8B-B14F-4D97-AF65-F5344CB8AC3E}">
        <p14:creationId xmlns:p14="http://schemas.microsoft.com/office/powerpoint/2010/main" val="159039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GridMind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23415" y="1199183"/>
            <a:ext cx="6591985" cy="2160240"/>
          </a:xfrm>
        </p:spPr>
        <p:txBody>
          <a:bodyPr>
            <a:normAutofit/>
          </a:bodyPr>
          <a:lstStyle/>
          <a:p>
            <a:r>
              <a:rPr lang="en-US" sz="1800" dirty="0"/>
              <a:t>Simulation environment designed to benchmark technological solutions of future-energy grids</a:t>
            </a:r>
          </a:p>
          <a:p>
            <a:r>
              <a:rPr lang="en-US" sz="1800" dirty="0"/>
              <a:t>Combines objects on various levels of abstraction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58023995"/>
              </p:ext>
            </p:extLst>
          </p:nvPr>
        </p:nvGraphicFramePr>
        <p:xfrm>
          <a:off x="1763688" y="2420888"/>
          <a:ext cx="609600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Zástupný symbol pro obsah 2"/>
          <p:cNvSpPr txBox="1">
            <a:spLocks/>
          </p:cNvSpPr>
          <p:nvPr/>
        </p:nvSpPr>
        <p:spPr>
          <a:xfrm>
            <a:off x="1940455" y="5301208"/>
            <a:ext cx="7096041" cy="155679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Comprises a number of mental contexts: distribution network, communication network, information scope, devices, technical processes, ...</a:t>
            </a:r>
          </a:p>
          <a:p>
            <a:r>
              <a:rPr lang="en-US"/>
              <a:t>Very complex, difficult environment – worth systematical thinking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386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We are describing the seen object</a:t>
            </a:r>
          </a:p>
          <a:p>
            <a:r>
              <a:rPr lang="en-US"/>
              <a:t>It has </a:t>
            </a:r>
          </a:p>
          <a:p>
            <a:pPr lvl="1"/>
            <a:r>
              <a:rPr lang="en-US"/>
              <a:t>Particular shape or form</a:t>
            </a:r>
          </a:p>
          <a:p>
            <a:pPr lvl="1"/>
            <a:r>
              <a:rPr lang="en-US"/>
              <a:t>There can be some different variets of this object</a:t>
            </a:r>
          </a:p>
          <a:p>
            <a:pPr lvl="1"/>
            <a:r>
              <a:rPr lang="en-US"/>
              <a:t>It can be used for some purposes</a:t>
            </a:r>
          </a:p>
          <a:p>
            <a:pPr lvl="1"/>
            <a:r>
              <a:rPr lang="en-US"/>
              <a:t>Using this object is under some rules</a:t>
            </a:r>
          </a:p>
          <a:p>
            <a:r>
              <a:rPr lang="en-US"/>
              <a:t>There can be connections to other objects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185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620688"/>
            <a:ext cx="7283152" cy="6046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>
                <a:solidFill>
                  <a:schemeClr val="bg1">
                    <a:lumMod val="65000"/>
                  </a:schemeClr>
                </a:solidFill>
              </a:rPr>
              <a:t>Which objects do we find interesting for modelling?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7" name="Rectangle 24"/>
          <p:cNvSpPr/>
          <p:nvPr/>
        </p:nvSpPr>
        <p:spPr>
          <a:xfrm>
            <a:off x="905537" y="3783533"/>
            <a:ext cx="1656971" cy="77500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Category</a:t>
            </a:r>
            <a:endParaRPr lang="en-US" dirty="0"/>
          </a:p>
        </p:txBody>
      </p:sp>
      <p:sp>
        <p:nvSpPr>
          <p:cNvPr id="28" name="Rectangle 24"/>
          <p:cNvSpPr/>
          <p:nvPr/>
        </p:nvSpPr>
        <p:spPr>
          <a:xfrm>
            <a:off x="6632292" y="3783533"/>
            <a:ext cx="1656971" cy="77500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Rule</a:t>
            </a:r>
            <a:endParaRPr lang="en-US" dirty="0"/>
          </a:p>
        </p:txBody>
      </p:sp>
      <p:sp>
        <p:nvSpPr>
          <p:cNvPr id="66" name="Rectangle 8"/>
          <p:cNvSpPr/>
          <p:nvPr/>
        </p:nvSpPr>
        <p:spPr>
          <a:xfrm>
            <a:off x="3759681" y="1843456"/>
            <a:ext cx="1656971" cy="7201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Relationship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7" name="Rectangle 22"/>
          <p:cNvSpPr/>
          <p:nvPr/>
        </p:nvSpPr>
        <p:spPr>
          <a:xfrm>
            <a:off x="3759681" y="5748596"/>
            <a:ext cx="1656971" cy="7157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Operation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66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4"/>
          <p:cNvSpPr/>
          <p:nvPr/>
        </p:nvSpPr>
        <p:spPr>
          <a:xfrm>
            <a:off x="905537" y="3783533"/>
            <a:ext cx="1656971" cy="77500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Category</a:t>
            </a:r>
            <a:endParaRPr lang="en-US" dirty="0"/>
          </a:p>
        </p:txBody>
      </p:sp>
      <p:sp>
        <p:nvSpPr>
          <p:cNvPr id="28" name="Rectangle 24"/>
          <p:cNvSpPr/>
          <p:nvPr/>
        </p:nvSpPr>
        <p:spPr>
          <a:xfrm>
            <a:off x="6632292" y="3783533"/>
            <a:ext cx="1656971" cy="77500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Rule</a:t>
            </a:r>
            <a:endParaRPr lang="en-US" dirty="0"/>
          </a:p>
        </p:txBody>
      </p:sp>
      <p:sp>
        <p:nvSpPr>
          <p:cNvPr id="66" name="Rectangle 8"/>
          <p:cNvSpPr/>
          <p:nvPr/>
        </p:nvSpPr>
        <p:spPr>
          <a:xfrm>
            <a:off x="3759681" y="1843456"/>
            <a:ext cx="1656971" cy="7201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Relationship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7" name="Rectangle 22"/>
          <p:cNvSpPr/>
          <p:nvPr/>
        </p:nvSpPr>
        <p:spPr>
          <a:xfrm>
            <a:off x="3759681" y="5748596"/>
            <a:ext cx="1656971" cy="7157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Operation</a:t>
            </a:r>
            <a:endParaRPr lang="en-US" dirty="0"/>
          </a:p>
        </p:txBody>
      </p:sp>
      <p:sp>
        <p:nvSpPr>
          <p:cNvPr id="68" name="Rectangle 24"/>
          <p:cNvSpPr/>
          <p:nvPr/>
        </p:nvSpPr>
        <p:spPr>
          <a:xfrm>
            <a:off x="3759681" y="3783533"/>
            <a:ext cx="1656971" cy="76267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Object</a:t>
            </a:r>
            <a:endParaRPr lang="en-US" dirty="0"/>
          </a:p>
        </p:txBody>
      </p:sp>
      <p:cxnSp>
        <p:nvCxnSpPr>
          <p:cNvPr id="69" name="Straight Connector 23"/>
          <p:cNvCxnSpPr/>
          <p:nvPr/>
        </p:nvCxnSpPr>
        <p:spPr>
          <a:xfrm flipV="1">
            <a:off x="4772094" y="2581998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Skupina 69"/>
          <p:cNvGrpSpPr/>
          <p:nvPr/>
        </p:nvGrpSpPr>
        <p:grpSpPr>
          <a:xfrm>
            <a:off x="4644008" y="3484193"/>
            <a:ext cx="255935" cy="292147"/>
            <a:chOff x="4460081" y="3268293"/>
            <a:chExt cx="255935" cy="292147"/>
          </a:xfrm>
        </p:grpSpPr>
        <p:cxnSp>
          <p:nvCxnSpPr>
            <p:cNvPr id="71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74" name="Skupina 73"/>
          <p:cNvGrpSpPr/>
          <p:nvPr/>
        </p:nvGrpSpPr>
        <p:grpSpPr>
          <a:xfrm flipV="1">
            <a:off x="4644008" y="2581997"/>
            <a:ext cx="255935" cy="292147"/>
            <a:chOff x="4460081" y="3268293"/>
            <a:chExt cx="255935" cy="292147"/>
          </a:xfrm>
        </p:grpSpPr>
        <p:cxnSp>
          <p:nvCxnSpPr>
            <p:cNvPr id="75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78" name="TextovéPole 77"/>
          <p:cNvSpPr txBox="1"/>
          <p:nvPr/>
        </p:nvSpPr>
        <p:spPr>
          <a:xfrm>
            <a:off x="4497560" y="3046934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P</a:t>
            </a:r>
            <a:endParaRPr lang="en-US" sz="1400" dirty="0"/>
          </a:p>
        </p:txBody>
      </p:sp>
      <p:cxnSp>
        <p:nvCxnSpPr>
          <p:cNvPr id="79" name="Straight Connector 23"/>
          <p:cNvCxnSpPr/>
          <p:nvPr/>
        </p:nvCxnSpPr>
        <p:spPr>
          <a:xfrm flipV="1">
            <a:off x="4372143" y="2564905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32"/>
          <p:cNvCxnSpPr/>
          <p:nvPr/>
        </p:nvCxnSpPr>
        <p:spPr>
          <a:xfrm>
            <a:off x="4272676" y="367893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ovéPole 84"/>
          <p:cNvSpPr txBox="1"/>
          <p:nvPr/>
        </p:nvSpPr>
        <p:spPr>
          <a:xfrm>
            <a:off x="4062306" y="3046935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R</a:t>
            </a:r>
            <a:endParaRPr lang="en-US" sz="1400" dirty="0"/>
          </a:p>
        </p:txBody>
      </p:sp>
      <p:grpSp>
        <p:nvGrpSpPr>
          <p:cNvPr id="2" name="Skupina 1"/>
          <p:cNvGrpSpPr/>
          <p:nvPr/>
        </p:nvGrpSpPr>
        <p:grpSpPr>
          <a:xfrm flipV="1">
            <a:off x="4271268" y="2636912"/>
            <a:ext cx="201916" cy="211901"/>
            <a:chOff x="4271268" y="2636912"/>
            <a:chExt cx="201916" cy="211901"/>
          </a:xfrm>
        </p:grpSpPr>
        <p:cxnSp>
          <p:nvCxnSpPr>
            <p:cNvPr id="126" name="Straight Connector 32"/>
            <p:cNvCxnSpPr/>
            <p:nvPr/>
          </p:nvCxnSpPr>
          <p:spPr>
            <a:xfrm>
              <a:off x="4271268" y="284881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Oval 39"/>
            <p:cNvSpPr/>
            <p:nvPr/>
          </p:nvSpPr>
          <p:spPr>
            <a:xfrm rot="10800000">
              <a:off x="4296667" y="2636912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30" name="TextovéPole 129"/>
          <p:cNvSpPr txBox="1"/>
          <p:nvPr/>
        </p:nvSpPr>
        <p:spPr>
          <a:xfrm>
            <a:off x="4266873" y="5045326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R</a:t>
            </a:r>
            <a:endParaRPr lang="en-US" sz="1400" dirty="0"/>
          </a:p>
        </p:txBody>
      </p:sp>
      <p:grpSp>
        <p:nvGrpSpPr>
          <p:cNvPr id="4" name="Skupina 3"/>
          <p:cNvGrpSpPr/>
          <p:nvPr/>
        </p:nvGrpSpPr>
        <p:grpSpPr>
          <a:xfrm flipV="1">
            <a:off x="4475835" y="4563296"/>
            <a:ext cx="203324" cy="1201536"/>
            <a:chOff x="4475835" y="4563296"/>
            <a:chExt cx="203324" cy="1201536"/>
          </a:xfrm>
        </p:grpSpPr>
        <p:cxnSp>
          <p:nvCxnSpPr>
            <p:cNvPr id="128" name="Straight Connector 23"/>
            <p:cNvCxnSpPr/>
            <p:nvPr/>
          </p:nvCxnSpPr>
          <p:spPr>
            <a:xfrm flipV="1">
              <a:off x="4576710" y="4563296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32"/>
            <p:cNvCxnSpPr/>
            <p:nvPr/>
          </p:nvCxnSpPr>
          <p:spPr>
            <a:xfrm>
              <a:off x="4477243" y="567732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1" name="Skupina 130"/>
            <p:cNvGrpSpPr/>
            <p:nvPr/>
          </p:nvGrpSpPr>
          <p:grpSpPr>
            <a:xfrm flipV="1">
              <a:off x="4475835" y="4635303"/>
              <a:ext cx="201916" cy="211901"/>
              <a:chOff x="4271268" y="2636912"/>
              <a:chExt cx="201916" cy="211901"/>
            </a:xfrm>
          </p:grpSpPr>
          <p:cxnSp>
            <p:nvCxnSpPr>
              <p:cNvPr id="132" name="Straight Connector 32"/>
              <p:cNvCxnSpPr/>
              <p:nvPr/>
            </p:nvCxnSpPr>
            <p:spPr>
              <a:xfrm>
                <a:off x="4271268" y="284881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3" name="Oval 39"/>
              <p:cNvSpPr/>
              <p:nvPr/>
            </p:nvSpPr>
            <p:spPr>
              <a:xfrm rot="10800000">
                <a:off x="4296667" y="2636912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grpSp>
        <p:nvGrpSpPr>
          <p:cNvPr id="135" name="Skupina 134"/>
          <p:cNvGrpSpPr/>
          <p:nvPr/>
        </p:nvGrpSpPr>
        <p:grpSpPr>
          <a:xfrm rot="5400000" flipV="1">
            <a:off x="3063018" y="3564100"/>
            <a:ext cx="203324" cy="1201536"/>
            <a:chOff x="4475835" y="4563296"/>
            <a:chExt cx="203324" cy="1201536"/>
          </a:xfrm>
        </p:grpSpPr>
        <p:cxnSp>
          <p:nvCxnSpPr>
            <p:cNvPr id="136" name="Straight Connector 23"/>
            <p:cNvCxnSpPr/>
            <p:nvPr/>
          </p:nvCxnSpPr>
          <p:spPr>
            <a:xfrm flipV="1">
              <a:off x="4576710" y="4563296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32"/>
            <p:cNvCxnSpPr/>
            <p:nvPr/>
          </p:nvCxnSpPr>
          <p:spPr>
            <a:xfrm>
              <a:off x="4477243" y="567732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8" name="Skupina 137"/>
            <p:cNvGrpSpPr/>
            <p:nvPr/>
          </p:nvGrpSpPr>
          <p:grpSpPr>
            <a:xfrm flipV="1">
              <a:off x="4475835" y="4635303"/>
              <a:ext cx="201916" cy="211901"/>
              <a:chOff x="4271268" y="2636912"/>
              <a:chExt cx="201916" cy="211901"/>
            </a:xfrm>
          </p:grpSpPr>
          <p:cxnSp>
            <p:nvCxnSpPr>
              <p:cNvPr id="139" name="Straight Connector 32"/>
              <p:cNvCxnSpPr/>
              <p:nvPr/>
            </p:nvCxnSpPr>
            <p:spPr>
              <a:xfrm>
                <a:off x="4271268" y="284881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" name="Oval 39"/>
              <p:cNvSpPr/>
              <p:nvPr/>
            </p:nvSpPr>
            <p:spPr>
              <a:xfrm rot="10800000">
                <a:off x="4296667" y="2636912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grpSp>
        <p:nvGrpSpPr>
          <p:cNvPr id="141" name="Skupina 140"/>
          <p:cNvGrpSpPr/>
          <p:nvPr/>
        </p:nvGrpSpPr>
        <p:grpSpPr>
          <a:xfrm rot="16200000" flipH="1" flipV="1">
            <a:off x="5935202" y="3565267"/>
            <a:ext cx="203324" cy="1201536"/>
            <a:chOff x="4475835" y="4563296"/>
            <a:chExt cx="203324" cy="1201536"/>
          </a:xfrm>
        </p:grpSpPr>
        <p:cxnSp>
          <p:nvCxnSpPr>
            <p:cNvPr id="142" name="Straight Connector 23"/>
            <p:cNvCxnSpPr/>
            <p:nvPr/>
          </p:nvCxnSpPr>
          <p:spPr>
            <a:xfrm flipV="1">
              <a:off x="4576710" y="4563296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32"/>
            <p:cNvCxnSpPr/>
            <p:nvPr/>
          </p:nvCxnSpPr>
          <p:spPr>
            <a:xfrm>
              <a:off x="4477243" y="567732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4" name="Skupina 143"/>
            <p:cNvGrpSpPr/>
            <p:nvPr/>
          </p:nvGrpSpPr>
          <p:grpSpPr>
            <a:xfrm flipV="1">
              <a:off x="4475835" y="4635303"/>
              <a:ext cx="201916" cy="211901"/>
              <a:chOff x="4271268" y="2636912"/>
              <a:chExt cx="201916" cy="211901"/>
            </a:xfrm>
          </p:grpSpPr>
          <p:cxnSp>
            <p:nvCxnSpPr>
              <p:cNvPr id="145" name="Straight Connector 32"/>
              <p:cNvCxnSpPr/>
              <p:nvPr/>
            </p:nvCxnSpPr>
            <p:spPr>
              <a:xfrm>
                <a:off x="4271268" y="284881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6" name="Oval 39"/>
              <p:cNvSpPr/>
              <p:nvPr/>
            </p:nvSpPr>
            <p:spPr>
              <a:xfrm rot="10800000">
                <a:off x="4296667" y="2636912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sp>
        <p:nvSpPr>
          <p:cNvPr id="147" name="TextovéPole 146"/>
          <p:cNvSpPr txBox="1"/>
          <p:nvPr/>
        </p:nvSpPr>
        <p:spPr>
          <a:xfrm>
            <a:off x="3085887" y="3866630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R</a:t>
            </a:r>
            <a:endParaRPr lang="en-US" sz="1400" dirty="0"/>
          </a:p>
        </p:txBody>
      </p:sp>
      <p:sp>
        <p:nvSpPr>
          <p:cNvPr id="148" name="TextovéPole 147"/>
          <p:cNvSpPr txBox="1"/>
          <p:nvPr/>
        </p:nvSpPr>
        <p:spPr>
          <a:xfrm>
            <a:off x="5810971" y="3858267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R</a:t>
            </a:r>
            <a:endParaRPr lang="en-US" sz="1400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MENTION – USE duality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56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125538"/>
            <a:ext cx="8229600" cy="53990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altLang="cs-CZ" sz="2400"/>
              <a:t>Edges R1, R2, R3 and R4 are together called R-edges. R-edges serve to perform transitions between </a:t>
            </a:r>
            <a:r>
              <a:rPr lang="en-US" altLang="cs-CZ" sz="2400">
                <a:solidFill>
                  <a:srgbClr val="CC0000"/>
                </a:solidFill>
              </a:rPr>
              <a:t>mentioning</a:t>
            </a:r>
            <a:r>
              <a:rPr lang="en-US" altLang="cs-CZ" sz="2400"/>
              <a:t> and </a:t>
            </a:r>
            <a:r>
              <a:rPr lang="en-US" altLang="cs-CZ" sz="2400">
                <a:solidFill>
                  <a:srgbClr val="CC0000"/>
                </a:solidFill>
              </a:rPr>
              <a:t>using</a:t>
            </a:r>
            <a:r>
              <a:rPr lang="en-US" altLang="cs-CZ" sz="2400"/>
              <a:t> and vice-versa. 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altLang="cs-CZ" sz="2400"/>
              <a:t>If we focus on a concrete object of the class </a:t>
            </a:r>
            <a:r>
              <a:rPr lang="en-US" altLang="cs-CZ" sz="2400">
                <a:latin typeface="Symbol" pitchFamily="18" charset="2"/>
              </a:rPr>
              <a:t></a:t>
            </a:r>
            <a:r>
              <a:rPr lang="en-US" altLang="cs-CZ" sz="2400"/>
              <a:t>Object, which was spoken of in a way (MENTION), then by the operation </a:t>
            </a:r>
            <a:r>
              <a:rPr lang="en-US" altLang="cs-CZ" sz="2400">
                <a:solidFill>
                  <a:srgbClr val="CC0000"/>
                </a:solidFill>
              </a:rPr>
              <a:t>USE</a:t>
            </a:r>
            <a:r>
              <a:rPr lang="en-US" altLang="cs-CZ" sz="2400"/>
              <a:t> we will pass the relevant R-edge and we will reach represented sequence (</a:t>
            </a:r>
            <a:r>
              <a:rPr lang="en-US" altLang="cs-CZ" sz="2400">
                <a:latin typeface="Symbol" pitchFamily="18" charset="2"/>
              </a:rPr>
              <a:t></a:t>
            </a:r>
            <a:r>
              <a:rPr lang="en-US" altLang="cs-CZ" sz="2400"/>
              <a:t>Connection) or operation (</a:t>
            </a:r>
            <a:r>
              <a:rPr lang="en-US" altLang="cs-CZ" sz="2400">
                <a:latin typeface="Symbol" pitchFamily="18" charset="2"/>
              </a:rPr>
              <a:t></a:t>
            </a:r>
            <a:r>
              <a:rPr lang="en-US" altLang="cs-CZ" sz="2400"/>
              <a:t>Operation) or category (</a:t>
            </a:r>
            <a:r>
              <a:rPr lang="en-US" altLang="cs-CZ" sz="2400">
                <a:latin typeface="Symbol" pitchFamily="18" charset="2"/>
              </a:rPr>
              <a:t></a:t>
            </a:r>
            <a:r>
              <a:rPr lang="en-US" altLang="cs-CZ" sz="2400"/>
              <a:t>Category) or rule (</a:t>
            </a:r>
            <a:r>
              <a:rPr lang="en-US" altLang="cs-CZ" sz="2400">
                <a:latin typeface="Symbol" pitchFamily="18" charset="2"/>
              </a:rPr>
              <a:t></a:t>
            </a:r>
            <a:r>
              <a:rPr lang="en-US" altLang="cs-CZ" sz="2400"/>
              <a:t>Rule), which could be then directly used, or we will reach nothing. 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altLang="cs-CZ" sz="2400"/>
              <a:t>If we focus any vertex of the Diamond graph on the other hand (which we used in a way - USE), then by the operation </a:t>
            </a:r>
            <a:r>
              <a:rPr lang="en-US" altLang="cs-CZ" sz="2400">
                <a:solidFill>
                  <a:srgbClr val="CC0000"/>
                </a:solidFill>
              </a:rPr>
              <a:t>MENTION</a:t>
            </a:r>
            <a:r>
              <a:rPr lang="en-US" altLang="cs-CZ" sz="2400"/>
              <a:t> we will pass the relevant R-edge and we will reach this vertex representing object, which we can speak of directly. </a:t>
            </a:r>
            <a:endParaRPr lang="en-US" altLang="cs-CZ" sz="2400" dirty="0"/>
          </a:p>
        </p:txBody>
      </p:sp>
      <p:sp>
        <p:nvSpPr>
          <p:cNvPr id="79873" name="Rectangle 1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785225" cy="706437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cs-CZ" sz="4000"/>
              <a:t>Universality Principle Implementation</a:t>
            </a:r>
            <a:endParaRPr lang="en-US" altLang="cs-CZ" sz="4000" dirty="0"/>
          </a:p>
        </p:txBody>
      </p:sp>
    </p:spTree>
    <p:extLst>
      <p:ext uri="{BB962C8B-B14F-4D97-AF65-F5344CB8AC3E}">
        <p14:creationId xmlns:p14="http://schemas.microsoft.com/office/powerpoint/2010/main" val="29693237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4"/>
          <p:cNvSpPr/>
          <p:nvPr/>
        </p:nvSpPr>
        <p:spPr>
          <a:xfrm>
            <a:off x="905537" y="3783533"/>
            <a:ext cx="1656971" cy="77500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Category</a:t>
            </a:r>
            <a:endParaRPr lang="en-US" dirty="0"/>
          </a:p>
        </p:txBody>
      </p:sp>
      <p:sp>
        <p:nvSpPr>
          <p:cNvPr id="28" name="Rectangle 24"/>
          <p:cNvSpPr/>
          <p:nvPr/>
        </p:nvSpPr>
        <p:spPr>
          <a:xfrm>
            <a:off x="6632292" y="3783533"/>
            <a:ext cx="1656971" cy="77500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Rule</a:t>
            </a:r>
            <a:endParaRPr lang="en-US" dirty="0"/>
          </a:p>
        </p:txBody>
      </p:sp>
      <p:sp>
        <p:nvSpPr>
          <p:cNvPr id="66" name="Rectangle 8"/>
          <p:cNvSpPr/>
          <p:nvPr/>
        </p:nvSpPr>
        <p:spPr>
          <a:xfrm>
            <a:off x="3759681" y="1843456"/>
            <a:ext cx="1656971" cy="7201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Relationship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7" name="Rectangle 22"/>
          <p:cNvSpPr/>
          <p:nvPr/>
        </p:nvSpPr>
        <p:spPr>
          <a:xfrm>
            <a:off x="3759681" y="5748596"/>
            <a:ext cx="1656971" cy="7157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Operation</a:t>
            </a:r>
            <a:endParaRPr lang="en-US" dirty="0"/>
          </a:p>
        </p:txBody>
      </p:sp>
      <p:sp>
        <p:nvSpPr>
          <p:cNvPr id="68" name="Rectangle 24"/>
          <p:cNvSpPr/>
          <p:nvPr/>
        </p:nvSpPr>
        <p:spPr>
          <a:xfrm>
            <a:off x="3759681" y="3783533"/>
            <a:ext cx="1656971" cy="76267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Object</a:t>
            </a:r>
            <a:endParaRPr lang="en-US" dirty="0"/>
          </a:p>
        </p:txBody>
      </p:sp>
      <p:cxnSp>
        <p:nvCxnSpPr>
          <p:cNvPr id="69" name="Straight Connector 23"/>
          <p:cNvCxnSpPr/>
          <p:nvPr/>
        </p:nvCxnSpPr>
        <p:spPr>
          <a:xfrm flipV="1">
            <a:off x="4772094" y="2581998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Skupina 69"/>
          <p:cNvGrpSpPr/>
          <p:nvPr/>
        </p:nvGrpSpPr>
        <p:grpSpPr>
          <a:xfrm>
            <a:off x="4644008" y="3484193"/>
            <a:ext cx="255935" cy="292147"/>
            <a:chOff x="4460081" y="3268293"/>
            <a:chExt cx="255935" cy="292147"/>
          </a:xfrm>
        </p:grpSpPr>
        <p:cxnSp>
          <p:nvCxnSpPr>
            <p:cNvPr id="71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74" name="Skupina 73"/>
          <p:cNvGrpSpPr/>
          <p:nvPr/>
        </p:nvGrpSpPr>
        <p:grpSpPr>
          <a:xfrm flipV="1">
            <a:off x="4644008" y="2581997"/>
            <a:ext cx="255935" cy="292147"/>
            <a:chOff x="4460081" y="3268293"/>
            <a:chExt cx="255935" cy="292147"/>
          </a:xfrm>
        </p:grpSpPr>
        <p:cxnSp>
          <p:nvCxnSpPr>
            <p:cNvPr id="75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78" name="TextovéPole 77"/>
          <p:cNvSpPr txBox="1"/>
          <p:nvPr/>
        </p:nvSpPr>
        <p:spPr>
          <a:xfrm>
            <a:off x="4497560" y="3046934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P</a:t>
            </a:r>
            <a:endParaRPr lang="en-US" sz="1400" dirty="0"/>
          </a:p>
        </p:txBody>
      </p:sp>
      <p:cxnSp>
        <p:nvCxnSpPr>
          <p:cNvPr id="79" name="Straight Connector 23"/>
          <p:cNvCxnSpPr/>
          <p:nvPr/>
        </p:nvCxnSpPr>
        <p:spPr>
          <a:xfrm flipV="1">
            <a:off x="4372143" y="2564905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32"/>
          <p:cNvCxnSpPr/>
          <p:nvPr/>
        </p:nvCxnSpPr>
        <p:spPr>
          <a:xfrm>
            <a:off x="4272676" y="367893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ovéPole 84"/>
          <p:cNvSpPr txBox="1"/>
          <p:nvPr/>
        </p:nvSpPr>
        <p:spPr>
          <a:xfrm>
            <a:off x="4062306" y="3046935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R</a:t>
            </a:r>
            <a:endParaRPr lang="en-US" sz="1400" dirty="0"/>
          </a:p>
        </p:txBody>
      </p:sp>
      <p:grpSp>
        <p:nvGrpSpPr>
          <p:cNvPr id="2" name="Skupina 1"/>
          <p:cNvGrpSpPr/>
          <p:nvPr/>
        </p:nvGrpSpPr>
        <p:grpSpPr>
          <a:xfrm flipV="1">
            <a:off x="4271268" y="2636912"/>
            <a:ext cx="201916" cy="211901"/>
            <a:chOff x="4271268" y="2636912"/>
            <a:chExt cx="201916" cy="211901"/>
          </a:xfrm>
        </p:grpSpPr>
        <p:cxnSp>
          <p:nvCxnSpPr>
            <p:cNvPr id="126" name="Straight Connector 32"/>
            <p:cNvCxnSpPr/>
            <p:nvPr/>
          </p:nvCxnSpPr>
          <p:spPr>
            <a:xfrm>
              <a:off x="4271268" y="284881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Oval 39"/>
            <p:cNvSpPr/>
            <p:nvPr/>
          </p:nvSpPr>
          <p:spPr>
            <a:xfrm rot="10800000">
              <a:off x="4296667" y="2636912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30" name="TextovéPole 129"/>
          <p:cNvSpPr txBox="1"/>
          <p:nvPr/>
        </p:nvSpPr>
        <p:spPr>
          <a:xfrm>
            <a:off x="4266873" y="5045326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R</a:t>
            </a:r>
            <a:endParaRPr lang="en-US" sz="1400" dirty="0"/>
          </a:p>
        </p:txBody>
      </p:sp>
      <p:grpSp>
        <p:nvGrpSpPr>
          <p:cNvPr id="4" name="Skupina 3"/>
          <p:cNvGrpSpPr/>
          <p:nvPr/>
        </p:nvGrpSpPr>
        <p:grpSpPr>
          <a:xfrm flipV="1">
            <a:off x="4475835" y="4563296"/>
            <a:ext cx="203324" cy="1201536"/>
            <a:chOff x="4475835" y="4563296"/>
            <a:chExt cx="203324" cy="1201536"/>
          </a:xfrm>
        </p:grpSpPr>
        <p:cxnSp>
          <p:nvCxnSpPr>
            <p:cNvPr id="128" name="Straight Connector 23"/>
            <p:cNvCxnSpPr/>
            <p:nvPr/>
          </p:nvCxnSpPr>
          <p:spPr>
            <a:xfrm flipV="1">
              <a:off x="4576710" y="4563296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32"/>
            <p:cNvCxnSpPr/>
            <p:nvPr/>
          </p:nvCxnSpPr>
          <p:spPr>
            <a:xfrm>
              <a:off x="4477243" y="567732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1" name="Skupina 130"/>
            <p:cNvGrpSpPr/>
            <p:nvPr/>
          </p:nvGrpSpPr>
          <p:grpSpPr>
            <a:xfrm flipV="1">
              <a:off x="4475835" y="4635303"/>
              <a:ext cx="201916" cy="211901"/>
              <a:chOff x="4271268" y="2636912"/>
              <a:chExt cx="201916" cy="211901"/>
            </a:xfrm>
          </p:grpSpPr>
          <p:cxnSp>
            <p:nvCxnSpPr>
              <p:cNvPr id="132" name="Straight Connector 32"/>
              <p:cNvCxnSpPr/>
              <p:nvPr/>
            </p:nvCxnSpPr>
            <p:spPr>
              <a:xfrm>
                <a:off x="4271268" y="284881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3" name="Oval 39"/>
              <p:cNvSpPr/>
              <p:nvPr/>
            </p:nvSpPr>
            <p:spPr>
              <a:xfrm rot="10800000">
                <a:off x="4296667" y="2636912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cxnSp>
        <p:nvCxnSpPr>
          <p:cNvPr id="136" name="Straight Connector 23"/>
          <p:cNvCxnSpPr/>
          <p:nvPr/>
        </p:nvCxnSpPr>
        <p:spPr>
          <a:xfrm rot="5400000">
            <a:off x="3164680" y="3563313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32"/>
          <p:cNvCxnSpPr/>
          <p:nvPr/>
        </p:nvCxnSpPr>
        <p:spPr>
          <a:xfrm rot="5400000" flipV="1">
            <a:off x="3576981" y="416557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8" name="Skupina 137"/>
          <p:cNvGrpSpPr/>
          <p:nvPr/>
        </p:nvGrpSpPr>
        <p:grpSpPr>
          <a:xfrm rot="5400000">
            <a:off x="2640912" y="4058214"/>
            <a:ext cx="201916" cy="211901"/>
            <a:chOff x="4271268" y="2636912"/>
            <a:chExt cx="201916" cy="211901"/>
          </a:xfrm>
        </p:grpSpPr>
        <p:cxnSp>
          <p:nvCxnSpPr>
            <p:cNvPr id="139" name="Straight Connector 32"/>
            <p:cNvCxnSpPr/>
            <p:nvPr/>
          </p:nvCxnSpPr>
          <p:spPr>
            <a:xfrm>
              <a:off x="4271268" y="284881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Oval 39"/>
            <p:cNvSpPr/>
            <p:nvPr/>
          </p:nvSpPr>
          <p:spPr>
            <a:xfrm rot="10800000">
              <a:off x="4296667" y="2636912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41" name="Skupina 140"/>
          <p:cNvGrpSpPr/>
          <p:nvPr/>
        </p:nvGrpSpPr>
        <p:grpSpPr>
          <a:xfrm rot="16200000" flipH="1" flipV="1">
            <a:off x="5935202" y="3565267"/>
            <a:ext cx="203324" cy="1201536"/>
            <a:chOff x="4475835" y="4563296"/>
            <a:chExt cx="203324" cy="1201536"/>
          </a:xfrm>
        </p:grpSpPr>
        <p:cxnSp>
          <p:nvCxnSpPr>
            <p:cNvPr id="142" name="Straight Connector 23"/>
            <p:cNvCxnSpPr/>
            <p:nvPr/>
          </p:nvCxnSpPr>
          <p:spPr>
            <a:xfrm flipV="1">
              <a:off x="4576710" y="4563296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32"/>
            <p:cNvCxnSpPr/>
            <p:nvPr/>
          </p:nvCxnSpPr>
          <p:spPr>
            <a:xfrm>
              <a:off x="4477243" y="567732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4" name="Skupina 143"/>
            <p:cNvGrpSpPr/>
            <p:nvPr/>
          </p:nvGrpSpPr>
          <p:grpSpPr>
            <a:xfrm flipV="1">
              <a:off x="4475835" y="4635303"/>
              <a:ext cx="201916" cy="211901"/>
              <a:chOff x="4271268" y="2636912"/>
              <a:chExt cx="201916" cy="211901"/>
            </a:xfrm>
          </p:grpSpPr>
          <p:cxnSp>
            <p:nvCxnSpPr>
              <p:cNvPr id="145" name="Straight Connector 32"/>
              <p:cNvCxnSpPr/>
              <p:nvPr/>
            </p:nvCxnSpPr>
            <p:spPr>
              <a:xfrm>
                <a:off x="4271268" y="284881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6" name="Oval 39"/>
              <p:cNvSpPr/>
              <p:nvPr/>
            </p:nvSpPr>
            <p:spPr>
              <a:xfrm rot="10800000">
                <a:off x="4296667" y="2636912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sp>
        <p:nvSpPr>
          <p:cNvPr id="147" name="TextovéPole 146"/>
          <p:cNvSpPr txBox="1"/>
          <p:nvPr/>
        </p:nvSpPr>
        <p:spPr>
          <a:xfrm>
            <a:off x="3085887" y="3866630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R</a:t>
            </a:r>
            <a:endParaRPr lang="en-US" sz="1400" dirty="0"/>
          </a:p>
        </p:txBody>
      </p:sp>
      <p:sp>
        <p:nvSpPr>
          <p:cNvPr id="148" name="TextovéPole 147"/>
          <p:cNvSpPr txBox="1"/>
          <p:nvPr/>
        </p:nvSpPr>
        <p:spPr>
          <a:xfrm>
            <a:off x="5810971" y="3858267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R</a:t>
            </a:r>
            <a:endParaRPr lang="en-US" sz="1400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Diamond of Attention Focussing</a:t>
            </a:r>
            <a:endParaRPr lang="en-US" dirty="0"/>
          </a:p>
        </p:txBody>
      </p:sp>
      <p:grpSp>
        <p:nvGrpSpPr>
          <p:cNvPr id="9" name="Skupina 8"/>
          <p:cNvGrpSpPr/>
          <p:nvPr/>
        </p:nvGrpSpPr>
        <p:grpSpPr>
          <a:xfrm>
            <a:off x="1619672" y="4553656"/>
            <a:ext cx="2134198" cy="1683656"/>
            <a:chOff x="1619672" y="4553656"/>
            <a:chExt cx="2134198" cy="1683656"/>
          </a:xfrm>
        </p:grpSpPr>
        <p:cxnSp>
          <p:nvCxnSpPr>
            <p:cNvPr id="45" name="Straight Connector 23"/>
            <p:cNvCxnSpPr>
              <a:stCxn id="59" idx="0"/>
            </p:cNvCxnSpPr>
            <p:nvPr/>
          </p:nvCxnSpPr>
          <p:spPr>
            <a:xfrm>
              <a:off x="1747757" y="4847560"/>
              <a:ext cx="1713966" cy="127612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32"/>
            <p:cNvCxnSpPr/>
            <p:nvPr/>
          </p:nvCxnSpPr>
          <p:spPr>
            <a:xfrm flipH="1" flipV="1">
              <a:off x="1748448" y="4553656"/>
              <a:ext cx="1494" cy="286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32"/>
            <p:cNvCxnSpPr/>
            <p:nvPr/>
          </p:nvCxnSpPr>
          <p:spPr>
            <a:xfrm>
              <a:off x="3461723" y="6123682"/>
              <a:ext cx="29214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ovéPole 52"/>
            <p:cNvSpPr txBox="1"/>
            <p:nvPr/>
          </p:nvSpPr>
          <p:spPr>
            <a:xfrm rot="2167460" flipH="1">
              <a:off x="2086707" y="5223015"/>
              <a:ext cx="13740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err="1"/>
                <a:t>characteristic</a:t>
              </a:r>
              <a:endParaRPr lang="cs-CZ" sz="1400" dirty="0"/>
            </a:p>
          </p:txBody>
        </p:sp>
        <p:grpSp>
          <p:nvGrpSpPr>
            <p:cNvPr id="56" name="Skupina 55"/>
            <p:cNvGrpSpPr/>
            <p:nvPr/>
          </p:nvGrpSpPr>
          <p:grpSpPr>
            <a:xfrm flipV="1">
              <a:off x="1619672" y="4555413"/>
              <a:ext cx="255935" cy="292147"/>
              <a:chOff x="4460081" y="3268293"/>
              <a:chExt cx="255935" cy="292147"/>
            </a:xfrm>
          </p:grpSpPr>
          <p:cxnSp>
            <p:nvCxnSpPr>
              <p:cNvPr id="57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61" name="Straight Connector 32"/>
            <p:cNvCxnSpPr/>
            <p:nvPr/>
          </p:nvCxnSpPr>
          <p:spPr>
            <a:xfrm rot="5400000" flipV="1">
              <a:off x="3582080" y="6136354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Skupina 79"/>
          <p:cNvGrpSpPr/>
          <p:nvPr/>
        </p:nvGrpSpPr>
        <p:grpSpPr>
          <a:xfrm flipH="1">
            <a:off x="5432819" y="4555009"/>
            <a:ext cx="2134198" cy="1683656"/>
            <a:chOff x="1619672" y="4553656"/>
            <a:chExt cx="2134198" cy="1683656"/>
          </a:xfrm>
        </p:grpSpPr>
        <p:cxnSp>
          <p:nvCxnSpPr>
            <p:cNvPr id="81" name="Straight Connector 23"/>
            <p:cNvCxnSpPr>
              <a:stCxn id="91" idx="0"/>
            </p:cNvCxnSpPr>
            <p:nvPr/>
          </p:nvCxnSpPr>
          <p:spPr>
            <a:xfrm>
              <a:off x="1747757" y="4847560"/>
              <a:ext cx="1713966" cy="127612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32"/>
            <p:cNvCxnSpPr/>
            <p:nvPr/>
          </p:nvCxnSpPr>
          <p:spPr>
            <a:xfrm flipH="1" flipV="1">
              <a:off x="1748448" y="4553656"/>
              <a:ext cx="1494" cy="286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32"/>
            <p:cNvCxnSpPr/>
            <p:nvPr/>
          </p:nvCxnSpPr>
          <p:spPr>
            <a:xfrm>
              <a:off x="3461723" y="6123682"/>
              <a:ext cx="29214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ovéPole 85"/>
            <p:cNvSpPr txBox="1"/>
            <p:nvPr/>
          </p:nvSpPr>
          <p:spPr>
            <a:xfrm rot="2167460" flipH="1">
              <a:off x="2086707" y="5223015"/>
              <a:ext cx="13740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err="1"/>
                <a:t>characteristic</a:t>
              </a:r>
              <a:endParaRPr lang="cs-CZ" sz="1400" dirty="0"/>
            </a:p>
          </p:txBody>
        </p:sp>
        <p:grpSp>
          <p:nvGrpSpPr>
            <p:cNvPr id="87" name="Skupina 86"/>
            <p:cNvGrpSpPr/>
            <p:nvPr/>
          </p:nvGrpSpPr>
          <p:grpSpPr>
            <a:xfrm flipV="1">
              <a:off x="1619672" y="4555413"/>
              <a:ext cx="255935" cy="292147"/>
              <a:chOff x="4460081" y="3268293"/>
              <a:chExt cx="255935" cy="292147"/>
            </a:xfrm>
          </p:grpSpPr>
          <p:cxnSp>
            <p:nvCxnSpPr>
              <p:cNvPr id="89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88" name="Straight Connector 32"/>
            <p:cNvCxnSpPr/>
            <p:nvPr/>
          </p:nvCxnSpPr>
          <p:spPr>
            <a:xfrm rot="5400000" flipV="1">
              <a:off x="3582080" y="6136354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Skupina 91"/>
          <p:cNvGrpSpPr/>
          <p:nvPr/>
        </p:nvGrpSpPr>
        <p:grpSpPr>
          <a:xfrm flipV="1">
            <a:off x="1619672" y="2102417"/>
            <a:ext cx="2134198" cy="1683656"/>
            <a:chOff x="1619672" y="4553656"/>
            <a:chExt cx="2134198" cy="1683656"/>
          </a:xfrm>
        </p:grpSpPr>
        <p:cxnSp>
          <p:nvCxnSpPr>
            <p:cNvPr id="93" name="Straight Connector 23"/>
            <p:cNvCxnSpPr>
              <a:stCxn id="101" idx="0"/>
            </p:cNvCxnSpPr>
            <p:nvPr/>
          </p:nvCxnSpPr>
          <p:spPr>
            <a:xfrm>
              <a:off x="1747757" y="4847560"/>
              <a:ext cx="1713966" cy="127612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32"/>
            <p:cNvCxnSpPr/>
            <p:nvPr/>
          </p:nvCxnSpPr>
          <p:spPr>
            <a:xfrm flipH="1" flipV="1">
              <a:off x="1748448" y="4553656"/>
              <a:ext cx="1494" cy="286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32"/>
            <p:cNvCxnSpPr/>
            <p:nvPr/>
          </p:nvCxnSpPr>
          <p:spPr>
            <a:xfrm>
              <a:off x="3461723" y="6123682"/>
              <a:ext cx="29214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ovéPole 95"/>
            <p:cNvSpPr txBox="1"/>
            <p:nvPr/>
          </p:nvSpPr>
          <p:spPr>
            <a:xfrm rot="13007415" flipH="1">
              <a:off x="2086707" y="5223015"/>
              <a:ext cx="13740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err="1"/>
                <a:t>characteristic</a:t>
              </a:r>
              <a:endParaRPr lang="cs-CZ" sz="1400" dirty="0"/>
            </a:p>
          </p:txBody>
        </p:sp>
        <p:grpSp>
          <p:nvGrpSpPr>
            <p:cNvPr id="97" name="Skupina 96"/>
            <p:cNvGrpSpPr/>
            <p:nvPr/>
          </p:nvGrpSpPr>
          <p:grpSpPr>
            <a:xfrm flipV="1">
              <a:off x="1619672" y="4555413"/>
              <a:ext cx="255935" cy="292147"/>
              <a:chOff x="4460081" y="3268293"/>
              <a:chExt cx="255935" cy="292147"/>
            </a:xfrm>
          </p:grpSpPr>
          <p:cxnSp>
            <p:nvCxnSpPr>
              <p:cNvPr id="99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98" name="Straight Connector 32"/>
            <p:cNvCxnSpPr/>
            <p:nvPr/>
          </p:nvCxnSpPr>
          <p:spPr>
            <a:xfrm rot="5400000" flipV="1">
              <a:off x="3582080" y="6136354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Skupina 101"/>
          <p:cNvGrpSpPr/>
          <p:nvPr/>
        </p:nvGrpSpPr>
        <p:grpSpPr>
          <a:xfrm flipH="1" flipV="1">
            <a:off x="5432819" y="2103770"/>
            <a:ext cx="2134198" cy="1683656"/>
            <a:chOff x="1619672" y="4553656"/>
            <a:chExt cx="2134198" cy="1683656"/>
          </a:xfrm>
        </p:grpSpPr>
        <p:cxnSp>
          <p:nvCxnSpPr>
            <p:cNvPr id="103" name="Straight Connector 23"/>
            <p:cNvCxnSpPr>
              <a:stCxn id="111" idx="0"/>
            </p:cNvCxnSpPr>
            <p:nvPr/>
          </p:nvCxnSpPr>
          <p:spPr>
            <a:xfrm>
              <a:off x="1747757" y="4847560"/>
              <a:ext cx="1713966" cy="127612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32"/>
            <p:cNvCxnSpPr/>
            <p:nvPr/>
          </p:nvCxnSpPr>
          <p:spPr>
            <a:xfrm flipH="1" flipV="1">
              <a:off x="1748448" y="4553656"/>
              <a:ext cx="1494" cy="286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32"/>
            <p:cNvCxnSpPr/>
            <p:nvPr/>
          </p:nvCxnSpPr>
          <p:spPr>
            <a:xfrm>
              <a:off x="3461723" y="6123682"/>
              <a:ext cx="29214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ovéPole 105"/>
            <p:cNvSpPr txBox="1"/>
            <p:nvPr/>
          </p:nvSpPr>
          <p:spPr>
            <a:xfrm rot="13019275" flipH="1">
              <a:off x="2086707" y="5223015"/>
              <a:ext cx="13740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err="1"/>
                <a:t>characteristic</a:t>
              </a:r>
              <a:endParaRPr lang="cs-CZ" sz="1400" dirty="0"/>
            </a:p>
          </p:txBody>
        </p:sp>
        <p:grpSp>
          <p:nvGrpSpPr>
            <p:cNvPr id="107" name="Skupina 106"/>
            <p:cNvGrpSpPr/>
            <p:nvPr/>
          </p:nvGrpSpPr>
          <p:grpSpPr>
            <a:xfrm flipV="1">
              <a:off x="1619672" y="4555413"/>
              <a:ext cx="255935" cy="292147"/>
              <a:chOff x="4460081" y="3268293"/>
              <a:chExt cx="255935" cy="292147"/>
            </a:xfrm>
          </p:grpSpPr>
          <p:cxnSp>
            <p:nvCxnSpPr>
              <p:cNvPr id="109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1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108" name="Straight Connector 32"/>
            <p:cNvCxnSpPr/>
            <p:nvPr/>
          </p:nvCxnSpPr>
          <p:spPr>
            <a:xfrm rot="5400000" flipV="1">
              <a:off x="3582080" y="6136354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8797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altLang="cs-CZ"/>
              <a:t>Dmt-objects dwell in container (</a:t>
            </a:r>
            <a:r>
              <a:rPr lang="en-US" altLang="cs-CZ">
                <a:latin typeface="Symbol" pitchFamily="18" charset="2"/>
              </a:rPr>
              <a:t></a:t>
            </a:r>
            <a:r>
              <a:rPr lang="en-US" altLang="cs-CZ"/>
              <a:t>Object) in Diamond. Containers used in Diamond will be defined by specification of their member elements. </a:t>
            </a:r>
          </a:p>
          <a:p>
            <a:pPr eaLnBrk="1" hangingPunct="1">
              <a:lnSpc>
                <a:spcPct val="96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altLang="cs-CZ">
                <a:solidFill>
                  <a:srgbClr val="CC0000"/>
                </a:solidFill>
              </a:rPr>
              <a:t>Container (#Object) is deﬁned in such a way that it contains all such dmt-objects which can be mentioned in DMT, i.e. which </a:t>
            </a:r>
            <a:r>
              <a:rPr lang="en-US" altLang="cs-CZ" b="1" i="1">
                <a:solidFill>
                  <a:srgbClr val="CC0000"/>
                </a:solidFill>
              </a:rPr>
              <a:t>can be assigned certain properties.</a:t>
            </a:r>
            <a:endParaRPr lang="en-US" altLang="cs-CZ" b="1" i="1" dirty="0">
              <a:solidFill>
                <a:srgbClr val="CC0000"/>
              </a:solidFill>
            </a:endParaRPr>
          </a:p>
        </p:txBody>
      </p:sp>
      <p:sp>
        <p:nvSpPr>
          <p:cNvPr id="5222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cs-CZ"/>
              <a:t>Container (</a:t>
            </a:r>
            <a:r>
              <a:rPr lang="en-US" altLang="cs-CZ">
                <a:latin typeface="Symbol" pitchFamily="18" charset="2"/>
              </a:rPr>
              <a:t></a:t>
            </a:r>
            <a:r>
              <a:rPr lang="en-US" altLang="cs-CZ"/>
              <a:t>Object)</a:t>
            </a:r>
            <a:endParaRPr lang="en-US" altLang="cs-CZ" dirty="0"/>
          </a:p>
        </p:txBody>
      </p:sp>
    </p:spTree>
    <p:extLst>
      <p:ext uri="{BB962C8B-B14F-4D97-AF65-F5344CB8AC3E}">
        <p14:creationId xmlns:p14="http://schemas.microsoft.com/office/powerpoint/2010/main" val="29110206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iv_MbC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Motiv_MbC</Template>
  <TotalTime>2611</TotalTime>
  <Words>1282</Words>
  <Application>Microsoft Office PowerPoint</Application>
  <PresentationFormat>Předvádění na obrazovce (4:3)</PresentationFormat>
  <Paragraphs>424</Paragraphs>
  <Slides>35</Slides>
  <Notes>35</Notes>
  <HiddenSlides>0</HiddenSlides>
  <MMClips>0</MMClips>
  <ScaleCrop>false</ScaleCrop>
  <HeadingPairs>
    <vt:vector size="6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46" baseType="lpstr">
      <vt:lpstr>MS PGothic</vt:lpstr>
      <vt:lpstr>Arial</vt:lpstr>
      <vt:lpstr>Calibri</vt:lpstr>
      <vt:lpstr>Helvetica</vt:lpstr>
      <vt:lpstr>Lucida Sans Unicode</vt:lpstr>
      <vt:lpstr>Symbol</vt:lpstr>
      <vt:lpstr>Times New Roman</vt:lpstr>
      <vt:lpstr>Verdana</vt:lpstr>
      <vt:lpstr>Wingdings 2</vt:lpstr>
      <vt:lpstr>Wingdings 3</vt:lpstr>
      <vt:lpstr>Motiv_MbC</vt:lpstr>
      <vt:lpstr>Service Modeling II</vt:lpstr>
      <vt:lpstr>Why we need diamonds?</vt:lpstr>
      <vt:lpstr>4 diamonds</vt:lpstr>
      <vt:lpstr>See</vt:lpstr>
      <vt:lpstr>Prezentace aplikace PowerPoint</vt:lpstr>
      <vt:lpstr>MENTION – USE duality</vt:lpstr>
      <vt:lpstr>Universality Principle Implementation</vt:lpstr>
      <vt:lpstr>Diamond of Attention Focussing</vt:lpstr>
      <vt:lpstr>Container (Object)</vt:lpstr>
      <vt:lpstr>Container (Connection)</vt:lpstr>
      <vt:lpstr>Container (Operation)</vt:lpstr>
      <vt:lpstr>Container (Category)</vt:lpstr>
      <vt:lpstr>Certainty</vt:lpstr>
      <vt:lpstr>Attention</vt:lpstr>
      <vt:lpstr>R-edges</vt:lpstr>
      <vt:lpstr>Context base</vt:lpstr>
      <vt:lpstr>3rd diamond</vt:lpstr>
      <vt:lpstr>Diamond of Agent-Team Organization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Diamond of Organization Summary</vt:lpstr>
      <vt:lpstr>4th Diamond - DO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Diamond of Predictive Behaviour</vt:lpstr>
      <vt:lpstr>Diamond-Path Framework Overview</vt:lpstr>
      <vt:lpstr>Reflection</vt:lpstr>
      <vt:lpstr>Follow-up Efforts</vt:lpstr>
      <vt:lpstr>GridMind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Diamond Path Framework Practically</dc:title>
  <dc:creator>leonard</dc:creator>
  <cp:lastModifiedBy>Leonard Walletzký</cp:lastModifiedBy>
  <cp:revision>10</cp:revision>
  <dcterms:created xsi:type="dcterms:W3CDTF">2014-12-17T13:06:49Z</dcterms:created>
  <dcterms:modified xsi:type="dcterms:W3CDTF">2018-11-26T09:08:58Z</dcterms:modified>
</cp:coreProperties>
</file>