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FDCCA-B7FD-465E-BF78-D82F294371A7}" type="datetimeFigureOut">
              <a:rPr lang="cs-CZ" smtClean="0"/>
              <a:pPr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Aplikační informační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PV028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dirty="0" smtClean="0"/>
              <a:t>1. </a:t>
            </a:r>
            <a:r>
              <a:rPr lang="cs-CZ" dirty="0"/>
              <a:t>t</a:t>
            </a:r>
            <a:r>
              <a:rPr lang="cs-CZ" dirty="0" smtClean="0"/>
              <a:t>ýden – </a:t>
            </a:r>
            <a:r>
              <a:rPr lang="cs-CZ" dirty="0" err="1" smtClean="0"/>
              <a:t>Org</a:t>
            </a:r>
            <a:r>
              <a:rPr lang="cs-CZ" dirty="0" smtClean="0"/>
              <a:t>. záležitosti a </a:t>
            </a:r>
            <a:r>
              <a:rPr lang="cs-CZ" dirty="0" smtClean="0"/>
              <a:t>úvod do AIS</a:t>
            </a: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2. </a:t>
            </a:r>
            <a:r>
              <a:rPr lang="cs-CZ" dirty="0"/>
              <a:t>a</a:t>
            </a:r>
            <a:r>
              <a:rPr lang="cs-CZ" dirty="0" smtClean="0"/>
              <a:t>ž 5. týden – Přednášky/semináře</a:t>
            </a:r>
          </a:p>
          <a:p>
            <a:pPr marL="514350" indent="-514350">
              <a:buNone/>
            </a:pPr>
            <a:r>
              <a:rPr lang="cs-CZ" dirty="0" smtClean="0"/>
              <a:t>6. týden – Esej č.1</a:t>
            </a:r>
          </a:p>
          <a:p>
            <a:pPr marL="514350" indent="-514350">
              <a:buNone/>
            </a:pPr>
            <a:r>
              <a:rPr lang="cs-CZ" dirty="0" smtClean="0"/>
              <a:t>7. </a:t>
            </a:r>
            <a:r>
              <a:rPr lang="cs-CZ" dirty="0"/>
              <a:t>a</a:t>
            </a:r>
            <a:r>
              <a:rPr lang="cs-CZ" dirty="0" smtClean="0"/>
              <a:t>ž 11. týden – Přednášky/semináře</a:t>
            </a:r>
          </a:p>
          <a:p>
            <a:pPr marL="514350" indent="-514350">
              <a:buNone/>
            </a:pPr>
            <a:r>
              <a:rPr lang="cs-CZ" dirty="0" smtClean="0"/>
              <a:t>12. týden – Esej č. 2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Hodnocení bude na základě esejí.</a:t>
            </a:r>
          </a:p>
          <a:p>
            <a:r>
              <a:rPr lang="cs-CZ" dirty="0" smtClean="0"/>
              <a:t>Témata esejí budou zveřejněna v 5. a 11. týdnu výuky.</a:t>
            </a:r>
          </a:p>
          <a:p>
            <a:r>
              <a:rPr lang="cs-CZ" dirty="0" smtClean="0"/>
              <a:t>Výsledky esejí budou v poznámkovém bloku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ISu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Odevzdání 1. eseje do 30.11.2018.</a:t>
            </a:r>
          </a:p>
          <a:p>
            <a:r>
              <a:rPr lang="cs-CZ" dirty="0" smtClean="0"/>
              <a:t>Odevzdání 2. eseje do konce </a:t>
            </a:r>
            <a:r>
              <a:rPr lang="cs-CZ" dirty="0" err="1" smtClean="0"/>
              <a:t>Zk</a:t>
            </a:r>
            <a:r>
              <a:rPr lang="cs-CZ" dirty="0" smtClean="0"/>
              <a:t> období.</a:t>
            </a:r>
          </a:p>
          <a:p>
            <a:r>
              <a:rPr lang="cs-CZ" dirty="0" smtClean="0"/>
              <a:t>Videozáznamy výuky nebudou.</a:t>
            </a:r>
          </a:p>
          <a:p>
            <a:r>
              <a:rPr lang="cs-CZ" dirty="0" smtClean="0"/>
              <a:t>Docházka není povinná.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systém je soubor lidí, technických prostředků a metod (programů), zabezpečujících sběr, přenos, zpracování, uchování dat, za účelem prezentace informací pro potřeby uživatelů činných v systémech řízení.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Aplikační software je programové vybavení počítače, které umožňuje provádět nějakou užitečnou činnost. Aplikace využívají pro interakci s uživatelem grafické nebo textové rozhraní, případně příkazový řádek. Aplikace se může skládat z několika počítačových programů. Mezi aplikace neřadíme systémový software.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Podnikový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Podnikový informační systém vytvářejí lidé, kteří prostřednictvím dostupných technologických prostředků a stanovené metodologie zpracovávají podniková data a vytvářejí z nich informační a znalostní bázi organizace, sloužící k řízení podnikových procesů, manažerského rozhodování a správě podnikové agendy.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IS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IS je sada programů integrovaná do jednoho celku, který má plnit určité úlohy nikoli pro jednoho uživatele, nýbrž pro celou organizaci.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šichni uživatelé pracují s týmiž daty, uloženými ve společné databázi, a za výsledek proto zodpovídají společně. Nestačí, aby správně, přesně a včas svou práci udělal uživatel sám, stejně musí jednat i jeho kolegové. Když někdo udělá chybu, následek se může projevit v jiném útvaru resp. až po čase.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Vlastnosti </a:t>
            </a:r>
            <a:r>
              <a:rPr lang="cs-CZ" smtClean="0"/>
              <a:t>IS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Programy, které jsou součástí IS, (obvykle) neběží na počítačích jednotlivých uživatelů, ale na nějakém výkonném serveru (serverech) a uživatelé s nimi komunikují prostřednictvím své klientské stanice, v tzv. režimu klient-server.</a:t>
            </a:r>
          </a:p>
          <a:p>
            <a:endParaRPr lang="cs-CZ" dirty="0" smtClean="0"/>
          </a:p>
          <a:p>
            <a:r>
              <a:rPr lang="cs-CZ" dirty="0" smtClean="0"/>
              <a:t>Komunikace se serverem probíhá na dálku (server je vzdálený, někdy v téže budově, někdy třeba v centrále společnosti v jiném městě nebo v jiné zemi</a:t>
            </a:r>
            <a:r>
              <a:rPr lang="cs-CZ" dirty="0" smtClean="0"/>
              <a:t>). Klientskou </a:t>
            </a:r>
            <a:r>
              <a:rPr lang="cs-CZ" dirty="0" smtClean="0"/>
              <a:t>stanicí (klientem) může být desktop (stolní počítač), notebook, tablet, mobil nebo nějaké jiné speciální zařízení.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pohledy na různé IS/projekty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Zdravotnictví, státní správa, velkoobchod, </a:t>
            </a:r>
            <a:br>
              <a:rPr lang="cs-CZ" dirty="0" smtClean="0"/>
            </a:br>
            <a:r>
              <a:rPr lang="cs-CZ" dirty="0" smtClean="0"/>
              <a:t>výroba, telekomunikace ...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Analýza, návrh, projektové řízení, servisní podpora, obchod, smluvní vztahy 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397</Words>
  <Application>Microsoft Office PowerPoint</Application>
  <PresentationFormat>Předvádění na obrazovce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Aplikační informační systémy</vt:lpstr>
      <vt:lpstr>Harmonogram semestru</vt:lpstr>
      <vt:lpstr>Hodnocení</vt:lpstr>
      <vt:lpstr>Informační systém</vt:lpstr>
      <vt:lpstr>Aplikační SW</vt:lpstr>
      <vt:lpstr>Podnikový IS</vt:lpstr>
      <vt:lpstr>Vlastnosti IS (1)</vt:lpstr>
      <vt:lpstr>Vlastnosti IS (2)</vt:lpstr>
      <vt:lpstr>Co nás čeká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Aplikační informační systémy</dc:title>
  <dc:creator>Ráček Jaroslav</dc:creator>
  <cp:lastModifiedBy>Ráček Jaroslav</cp:lastModifiedBy>
  <cp:revision>12</cp:revision>
  <dcterms:created xsi:type="dcterms:W3CDTF">2017-09-19T12:35:19Z</dcterms:created>
  <dcterms:modified xsi:type="dcterms:W3CDTF">2018-09-18T15:37:33Z</dcterms:modified>
</cp:coreProperties>
</file>