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9.xml" ContentType="application/vnd.openxmlformats-officedocument.theme+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10.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theme/theme11.xml" ContentType="application/vnd.openxmlformats-officedocument.theme+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theme/theme12.xml" ContentType="application/vnd.openxmlformats-officedocument.theme+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theme/theme13.xml" ContentType="application/vnd.openxmlformats-officedocument.theme+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4.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 id="2147483697" r:id="rId4"/>
    <p:sldMasterId id="2147483709" r:id="rId5"/>
    <p:sldMasterId id="2147483721" r:id="rId6"/>
    <p:sldMasterId id="2147483734" r:id="rId7"/>
    <p:sldMasterId id="2147483746" r:id="rId8"/>
    <p:sldMasterId id="2147483758" r:id="rId9"/>
    <p:sldMasterId id="2147483770" r:id="rId10"/>
    <p:sldMasterId id="2147483782" r:id="rId11"/>
    <p:sldMasterId id="2147483795" r:id="rId12"/>
    <p:sldMasterId id="2147483807" r:id="rId13"/>
    <p:sldMasterId id="2147483820" r:id="rId14"/>
  </p:sldMasterIdLst>
  <p:notesMasterIdLst>
    <p:notesMasterId r:id="rId37"/>
  </p:notesMasterIdLst>
  <p:handoutMasterIdLst>
    <p:handoutMasterId r:id="rId38"/>
  </p:handoutMasterIdLst>
  <p:sldIdLst>
    <p:sldId id="256" r:id="rId15"/>
    <p:sldId id="281" r:id="rId16"/>
    <p:sldId id="277" r:id="rId17"/>
    <p:sldId id="278" r:id="rId18"/>
    <p:sldId id="275" r:id="rId19"/>
    <p:sldId id="283" r:id="rId20"/>
    <p:sldId id="282" r:id="rId21"/>
    <p:sldId id="284" r:id="rId22"/>
    <p:sldId id="285" r:id="rId23"/>
    <p:sldId id="286" r:id="rId24"/>
    <p:sldId id="264" r:id="rId25"/>
    <p:sldId id="265" r:id="rId26"/>
    <p:sldId id="287" r:id="rId27"/>
    <p:sldId id="268" r:id="rId28"/>
    <p:sldId id="288" r:id="rId29"/>
    <p:sldId id="289" r:id="rId30"/>
    <p:sldId id="290" r:id="rId31"/>
    <p:sldId id="270" r:id="rId32"/>
    <p:sldId id="291" r:id="rId33"/>
    <p:sldId id="292" r:id="rId34"/>
    <p:sldId id="293" r:id="rId35"/>
    <p:sldId id="294" r:id="rId36"/>
  </p:sldIdLst>
  <p:sldSz cx="10058400" cy="7772400"/>
  <p:notesSz cx="6858000" cy="9144000"/>
  <p:defaultTextStyle>
    <a:defPPr>
      <a:defRPr lang="en-GB"/>
    </a:defPPr>
    <a:lvl1pPr algn="l" rtl="0" eaLnBrk="0" fontAlgn="base" hangingPunct="0">
      <a:spcBef>
        <a:spcPct val="0"/>
      </a:spcBef>
      <a:spcAft>
        <a:spcPct val="0"/>
      </a:spcAft>
      <a:defRPr sz="2500" kern="1200">
        <a:solidFill>
          <a:schemeClr val="tx1"/>
        </a:solidFill>
        <a:latin typeface="Times New Roman" pitchFamily="18" charset="0"/>
        <a:ea typeface="+mn-ea"/>
        <a:cs typeface="+mn-cs"/>
      </a:defRPr>
    </a:lvl1pPr>
    <a:lvl2pPr marL="457146" algn="l" rtl="0" eaLnBrk="0" fontAlgn="base" hangingPunct="0">
      <a:spcBef>
        <a:spcPct val="0"/>
      </a:spcBef>
      <a:spcAft>
        <a:spcPct val="0"/>
      </a:spcAft>
      <a:defRPr sz="2500" kern="1200">
        <a:solidFill>
          <a:schemeClr val="tx1"/>
        </a:solidFill>
        <a:latin typeface="Times New Roman" pitchFamily="18" charset="0"/>
        <a:ea typeface="+mn-ea"/>
        <a:cs typeface="+mn-cs"/>
      </a:defRPr>
    </a:lvl2pPr>
    <a:lvl3pPr marL="914294" algn="l" rtl="0" eaLnBrk="0" fontAlgn="base" hangingPunct="0">
      <a:spcBef>
        <a:spcPct val="0"/>
      </a:spcBef>
      <a:spcAft>
        <a:spcPct val="0"/>
      </a:spcAft>
      <a:defRPr sz="2500" kern="1200">
        <a:solidFill>
          <a:schemeClr val="tx1"/>
        </a:solidFill>
        <a:latin typeface="Times New Roman" pitchFamily="18" charset="0"/>
        <a:ea typeface="+mn-ea"/>
        <a:cs typeface="+mn-cs"/>
      </a:defRPr>
    </a:lvl3pPr>
    <a:lvl4pPr marL="1371440" algn="l" rtl="0" eaLnBrk="0" fontAlgn="base" hangingPunct="0">
      <a:spcBef>
        <a:spcPct val="0"/>
      </a:spcBef>
      <a:spcAft>
        <a:spcPct val="0"/>
      </a:spcAft>
      <a:defRPr sz="2500" kern="1200">
        <a:solidFill>
          <a:schemeClr val="tx1"/>
        </a:solidFill>
        <a:latin typeface="Times New Roman" pitchFamily="18" charset="0"/>
        <a:ea typeface="+mn-ea"/>
        <a:cs typeface="+mn-cs"/>
      </a:defRPr>
    </a:lvl4pPr>
    <a:lvl5pPr marL="1828586" algn="l" rtl="0" eaLnBrk="0" fontAlgn="base" hangingPunct="0">
      <a:spcBef>
        <a:spcPct val="0"/>
      </a:spcBef>
      <a:spcAft>
        <a:spcPct val="0"/>
      </a:spcAft>
      <a:defRPr sz="2500" kern="1200">
        <a:solidFill>
          <a:schemeClr val="tx1"/>
        </a:solidFill>
        <a:latin typeface="Times New Roman" pitchFamily="18" charset="0"/>
        <a:ea typeface="+mn-ea"/>
        <a:cs typeface="+mn-cs"/>
      </a:defRPr>
    </a:lvl5pPr>
    <a:lvl6pPr marL="2285732" algn="l" defTabSz="914294" rtl="0" eaLnBrk="1" latinLnBrk="0" hangingPunct="1">
      <a:defRPr sz="2500" kern="1200">
        <a:solidFill>
          <a:schemeClr val="tx1"/>
        </a:solidFill>
        <a:latin typeface="Times New Roman" pitchFamily="18" charset="0"/>
        <a:ea typeface="+mn-ea"/>
        <a:cs typeface="+mn-cs"/>
      </a:defRPr>
    </a:lvl6pPr>
    <a:lvl7pPr marL="2742880" algn="l" defTabSz="914294" rtl="0" eaLnBrk="1" latinLnBrk="0" hangingPunct="1">
      <a:defRPr sz="2500" kern="1200">
        <a:solidFill>
          <a:schemeClr val="tx1"/>
        </a:solidFill>
        <a:latin typeface="Times New Roman" pitchFamily="18" charset="0"/>
        <a:ea typeface="+mn-ea"/>
        <a:cs typeface="+mn-cs"/>
      </a:defRPr>
    </a:lvl7pPr>
    <a:lvl8pPr marL="3200026" algn="l" defTabSz="914294" rtl="0" eaLnBrk="1" latinLnBrk="0" hangingPunct="1">
      <a:defRPr sz="2500" kern="1200">
        <a:solidFill>
          <a:schemeClr val="tx1"/>
        </a:solidFill>
        <a:latin typeface="Times New Roman" pitchFamily="18" charset="0"/>
        <a:ea typeface="+mn-ea"/>
        <a:cs typeface="+mn-cs"/>
      </a:defRPr>
    </a:lvl8pPr>
    <a:lvl9pPr marL="3657172" algn="l" defTabSz="914294" rtl="0" eaLnBrk="1" latinLnBrk="0" hangingPunct="1">
      <a:defRPr sz="25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279F"/>
    <a:srgbClr val="676767"/>
    <a:srgbClr val="9234DB"/>
    <a:srgbClr val="B760F9"/>
    <a:srgbClr val="D49FFF"/>
    <a:srgbClr val="E3BEFF"/>
    <a:srgbClr val="FAFD00"/>
    <a:srgbClr val="063D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2787"/>
    <p:restoredTop sz="90929"/>
  </p:normalViewPr>
  <p:slideViewPr>
    <p:cSldViewPr>
      <p:cViewPr varScale="1">
        <p:scale>
          <a:sx n="71" d="100"/>
          <a:sy n="71" d="100"/>
        </p:scale>
        <p:origin x="1026" y="66"/>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26"/>
    </p:cViewPr>
  </p:sorterViewPr>
  <p:notesViewPr>
    <p:cSldViewPr>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7.xml"/><Relationship Id="rId34" Type="http://schemas.openxmlformats.org/officeDocument/2006/relationships/slide" Target="slides/slide20.xml"/><Relationship Id="rId42"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slide" Target="slides/slide1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E1C27D-8E99-4AAA-8E5B-8D4E2F9CE685}" type="doc">
      <dgm:prSet loTypeId="urn:microsoft.com/office/officeart/2005/8/layout/hProcess7" loCatId="list" qsTypeId="urn:microsoft.com/office/officeart/2005/8/quickstyle/simple1" qsCatId="simple" csTypeId="urn:microsoft.com/office/officeart/2005/8/colors/colorful3" csCatId="colorful" phldr="1"/>
      <dgm:spPr/>
      <dgm:t>
        <a:bodyPr/>
        <a:lstStyle/>
        <a:p>
          <a:endParaRPr lang="en-US"/>
        </a:p>
      </dgm:t>
    </dgm:pt>
    <dgm:pt modelId="{AF34B309-ABC5-4EA8-B610-FE04552343EC}">
      <dgm:prSet phldrT="[Text]"/>
      <dgm:spPr/>
      <dgm:t>
        <a:bodyPr/>
        <a:lstStyle/>
        <a:p>
          <a:r>
            <a:rPr lang="cs-CZ" dirty="0" smtClean="0"/>
            <a:t>5C</a:t>
          </a:r>
          <a:endParaRPr lang="en-US" dirty="0"/>
        </a:p>
      </dgm:t>
    </dgm:pt>
    <dgm:pt modelId="{146E472E-06B2-4CF3-9B64-9A9B6A5ABB02}" type="parTrans" cxnId="{825BD74E-FD52-4AFB-9AAC-4FFB6D6E046B}">
      <dgm:prSet/>
      <dgm:spPr/>
      <dgm:t>
        <a:bodyPr/>
        <a:lstStyle/>
        <a:p>
          <a:endParaRPr lang="en-US"/>
        </a:p>
      </dgm:t>
    </dgm:pt>
    <dgm:pt modelId="{60F114B4-BD68-4027-A798-75BF6CE8B6B7}" type="sibTrans" cxnId="{825BD74E-FD52-4AFB-9AAC-4FFB6D6E046B}">
      <dgm:prSet/>
      <dgm:spPr/>
      <dgm:t>
        <a:bodyPr/>
        <a:lstStyle/>
        <a:p>
          <a:endParaRPr lang="en-US"/>
        </a:p>
      </dgm:t>
    </dgm:pt>
    <dgm:pt modelId="{6040EAAD-2E33-4EB3-9A9B-7855921ED292}">
      <dgm:prSet phldrT="[Text]"/>
      <dgm:spPr/>
      <dgm:t>
        <a:bodyPr/>
        <a:lstStyle/>
        <a:p>
          <a:r>
            <a:rPr lang="en-US" noProof="0" dirty="0" smtClean="0"/>
            <a:t>Customer</a:t>
          </a:r>
          <a:endParaRPr lang="en-US" noProof="0" dirty="0"/>
        </a:p>
      </dgm:t>
    </dgm:pt>
    <dgm:pt modelId="{D613B7DE-6629-4CEF-B407-2F0FB7B3E84F}" type="parTrans" cxnId="{A9587697-4CE1-408A-82CC-AF3245F1D681}">
      <dgm:prSet/>
      <dgm:spPr/>
      <dgm:t>
        <a:bodyPr/>
        <a:lstStyle/>
        <a:p>
          <a:endParaRPr lang="en-US"/>
        </a:p>
      </dgm:t>
    </dgm:pt>
    <dgm:pt modelId="{B9D9AAE9-A484-473A-ABD0-1E8863ABE7E7}" type="sibTrans" cxnId="{A9587697-4CE1-408A-82CC-AF3245F1D681}">
      <dgm:prSet/>
      <dgm:spPr/>
      <dgm:t>
        <a:bodyPr/>
        <a:lstStyle/>
        <a:p>
          <a:endParaRPr lang="en-US"/>
        </a:p>
      </dgm:t>
    </dgm:pt>
    <dgm:pt modelId="{11979CF3-E441-4602-9EBF-C2A6A9525E9E}">
      <dgm:prSet phldrT="[Text]"/>
      <dgm:spPr/>
      <dgm:t>
        <a:bodyPr/>
        <a:lstStyle/>
        <a:p>
          <a:r>
            <a:rPr lang="cs-CZ" dirty="0" smtClean="0"/>
            <a:t>STP</a:t>
          </a:r>
          <a:endParaRPr lang="en-US" dirty="0"/>
        </a:p>
      </dgm:t>
    </dgm:pt>
    <dgm:pt modelId="{98758C94-1C2E-480E-A07E-01554751905E}" type="parTrans" cxnId="{F481D121-BF74-467E-A118-9A6C5BFBB6D4}">
      <dgm:prSet/>
      <dgm:spPr/>
      <dgm:t>
        <a:bodyPr/>
        <a:lstStyle/>
        <a:p>
          <a:endParaRPr lang="en-US"/>
        </a:p>
      </dgm:t>
    </dgm:pt>
    <dgm:pt modelId="{977267B5-7388-4366-9376-631A93D60E75}" type="sibTrans" cxnId="{F481D121-BF74-467E-A118-9A6C5BFBB6D4}">
      <dgm:prSet/>
      <dgm:spPr/>
      <dgm:t>
        <a:bodyPr/>
        <a:lstStyle/>
        <a:p>
          <a:endParaRPr lang="en-US"/>
        </a:p>
      </dgm:t>
    </dgm:pt>
    <dgm:pt modelId="{F8B96CEC-5F6A-4FC8-BB9F-8E32ACA0A0A4}">
      <dgm:prSet phldrT="[Text]"/>
      <dgm:spPr/>
      <dgm:t>
        <a:bodyPr/>
        <a:lstStyle/>
        <a:p>
          <a:r>
            <a:rPr lang="en-US" noProof="0" dirty="0" smtClean="0"/>
            <a:t>Segmentation</a:t>
          </a:r>
          <a:endParaRPr lang="en-US" noProof="0" dirty="0"/>
        </a:p>
      </dgm:t>
    </dgm:pt>
    <dgm:pt modelId="{1A1FB447-7476-4D8A-92C2-5C3D5B406716}" type="parTrans" cxnId="{169FAB69-10DC-4BC6-91E6-0E2292DBB20C}">
      <dgm:prSet/>
      <dgm:spPr/>
      <dgm:t>
        <a:bodyPr/>
        <a:lstStyle/>
        <a:p>
          <a:endParaRPr lang="en-US"/>
        </a:p>
      </dgm:t>
    </dgm:pt>
    <dgm:pt modelId="{E4A044CD-23AF-46BF-A000-A78784F927E8}" type="sibTrans" cxnId="{169FAB69-10DC-4BC6-91E6-0E2292DBB20C}">
      <dgm:prSet/>
      <dgm:spPr/>
      <dgm:t>
        <a:bodyPr/>
        <a:lstStyle/>
        <a:p>
          <a:endParaRPr lang="en-US"/>
        </a:p>
      </dgm:t>
    </dgm:pt>
    <dgm:pt modelId="{AEFAA508-F6BB-4873-B6A1-181722892880}">
      <dgm:prSet phldrT="[Text]"/>
      <dgm:spPr/>
      <dgm:t>
        <a:bodyPr/>
        <a:lstStyle/>
        <a:p>
          <a:r>
            <a:rPr lang="cs-CZ" dirty="0" smtClean="0"/>
            <a:t>Marketing Mix</a:t>
          </a:r>
          <a:endParaRPr lang="en-US" dirty="0"/>
        </a:p>
      </dgm:t>
    </dgm:pt>
    <dgm:pt modelId="{DF0626B8-C57D-4766-9EEE-4C400623EDB4}" type="parTrans" cxnId="{79628932-BB24-4563-A145-C24B5D05B4D6}">
      <dgm:prSet/>
      <dgm:spPr/>
      <dgm:t>
        <a:bodyPr/>
        <a:lstStyle/>
        <a:p>
          <a:endParaRPr lang="en-US"/>
        </a:p>
      </dgm:t>
    </dgm:pt>
    <dgm:pt modelId="{B414ED50-FE0B-45BD-8170-90973AA65A2A}" type="sibTrans" cxnId="{79628932-BB24-4563-A145-C24B5D05B4D6}">
      <dgm:prSet/>
      <dgm:spPr/>
      <dgm:t>
        <a:bodyPr/>
        <a:lstStyle/>
        <a:p>
          <a:endParaRPr lang="en-US"/>
        </a:p>
      </dgm:t>
    </dgm:pt>
    <dgm:pt modelId="{672D58C8-2633-45BB-983B-9A63B9CE1B6D}">
      <dgm:prSet phldrT="[Text]"/>
      <dgm:spPr/>
      <dgm:t>
        <a:bodyPr/>
        <a:lstStyle/>
        <a:p>
          <a:r>
            <a:rPr lang="cs-CZ" dirty="0" smtClean="0"/>
            <a:t>4P</a:t>
          </a:r>
          <a:endParaRPr lang="en-US" dirty="0"/>
        </a:p>
      </dgm:t>
    </dgm:pt>
    <dgm:pt modelId="{83EF374A-317A-4512-AA28-44BDE8C85EF3}" type="parTrans" cxnId="{9E7CD3F0-D09C-47E8-9673-22429A6AFB7B}">
      <dgm:prSet/>
      <dgm:spPr/>
      <dgm:t>
        <a:bodyPr/>
        <a:lstStyle/>
        <a:p>
          <a:endParaRPr lang="en-US"/>
        </a:p>
      </dgm:t>
    </dgm:pt>
    <dgm:pt modelId="{4FC557B9-B0A6-4EA0-8CF5-A14CE3EAE90B}" type="sibTrans" cxnId="{9E7CD3F0-D09C-47E8-9673-22429A6AFB7B}">
      <dgm:prSet/>
      <dgm:spPr/>
      <dgm:t>
        <a:bodyPr/>
        <a:lstStyle/>
        <a:p>
          <a:endParaRPr lang="en-US"/>
        </a:p>
      </dgm:t>
    </dgm:pt>
    <dgm:pt modelId="{7404555C-54C7-4026-B372-3BC6F3E10CB1}">
      <dgm:prSet phldrT="[Text]"/>
      <dgm:spPr/>
      <dgm:t>
        <a:bodyPr/>
        <a:lstStyle/>
        <a:p>
          <a:r>
            <a:rPr lang="en-US" noProof="0" dirty="0" smtClean="0"/>
            <a:t>Company</a:t>
          </a:r>
          <a:endParaRPr lang="en-US" noProof="0" dirty="0"/>
        </a:p>
      </dgm:t>
    </dgm:pt>
    <dgm:pt modelId="{4710EE89-B8FD-4F83-9890-8B01F89FCE67}" type="parTrans" cxnId="{381FCC13-8A8E-4091-A4F4-8497718C661A}">
      <dgm:prSet/>
      <dgm:spPr/>
      <dgm:t>
        <a:bodyPr/>
        <a:lstStyle/>
        <a:p>
          <a:endParaRPr lang="en-US"/>
        </a:p>
      </dgm:t>
    </dgm:pt>
    <dgm:pt modelId="{B8DC0B8D-50CE-4A96-82F8-D0FF6852AEF9}" type="sibTrans" cxnId="{381FCC13-8A8E-4091-A4F4-8497718C661A}">
      <dgm:prSet/>
      <dgm:spPr/>
      <dgm:t>
        <a:bodyPr/>
        <a:lstStyle/>
        <a:p>
          <a:endParaRPr lang="en-US"/>
        </a:p>
      </dgm:t>
    </dgm:pt>
    <dgm:pt modelId="{F05EF7B7-30D6-4E8A-A622-E8DF72C4DF2C}">
      <dgm:prSet phldrT="[Text]"/>
      <dgm:spPr/>
      <dgm:t>
        <a:bodyPr/>
        <a:lstStyle/>
        <a:p>
          <a:r>
            <a:rPr lang="en-US" noProof="0" dirty="0" smtClean="0"/>
            <a:t>Context</a:t>
          </a:r>
          <a:endParaRPr lang="en-US" noProof="0" dirty="0"/>
        </a:p>
      </dgm:t>
    </dgm:pt>
    <dgm:pt modelId="{895E63E9-C0E8-44DF-9E99-0FB87ABB7505}" type="parTrans" cxnId="{37AFCA5E-9974-47D3-92F4-BAA0A9AAB1AC}">
      <dgm:prSet/>
      <dgm:spPr/>
      <dgm:t>
        <a:bodyPr/>
        <a:lstStyle/>
        <a:p>
          <a:endParaRPr lang="en-US"/>
        </a:p>
      </dgm:t>
    </dgm:pt>
    <dgm:pt modelId="{AC4096D0-245D-47D0-ABE3-22717BF6B92F}" type="sibTrans" cxnId="{37AFCA5E-9974-47D3-92F4-BAA0A9AAB1AC}">
      <dgm:prSet/>
      <dgm:spPr/>
      <dgm:t>
        <a:bodyPr/>
        <a:lstStyle/>
        <a:p>
          <a:endParaRPr lang="en-US"/>
        </a:p>
      </dgm:t>
    </dgm:pt>
    <dgm:pt modelId="{D458378C-1638-40C4-B829-C4EA0CC44A2D}">
      <dgm:prSet phldrT="[Text]"/>
      <dgm:spPr/>
      <dgm:t>
        <a:bodyPr/>
        <a:lstStyle/>
        <a:p>
          <a:r>
            <a:rPr lang="en-US" noProof="0" dirty="0" smtClean="0"/>
            <a:t>Collaborators</a:t>
          </a:r>
          <a:endParaRPr lang="en-US" noProof="0" dirty="0"/>
        </a:p>
      </dgm:t>
    </dgm:pt>
    <dgm:pt modelId="{31A61ED2-062D-4B8A-BA18-ACFDDD8DE4ED}" type="parTrans" cxnId="{DE75BD31-6067-434E-8F9A-24E02ED7CB2D}">
      <dgm:prSet/>
      <dgm:spPr/>
      <dgm:t>
        <a:bodyPr/>
        <a:lstStyle/>
        <a:p>
          <a:endParaRPr lang="en-US"/>
        </a:p>
      </dgm:t>
    </dgm:pt>
    <dgm:pt modelId="{9F6AEFCF-F179-4FB8-A1E2-06E20F26EF03}" type="sibTrans" cxnId="{DE75BD31-6067-434E-8F9A-24E02ED7CB2D}">
      <dgm:prSet/>
      <dgm:spPr/>
      <dgm:t>
        <a:bodyPr/>
        <a:lstStyle/>
        <a:p>
          <a:endParaRPr lang="en-US"/>
        </a:p>
      </dgm:t>
    </dgm:pt>
    <dgm:pt modelId="{AEF8AA5D-F565-414D-AD9E-C9DF22AFA33C}">
      <dgm:prSet phldrT="[Text]"/>
      <dgm:spPr/>
      <dgm:t>
        <a:bodyPr/>
        <a:lstStyle/>
        <a:p>
          <a:r>
            <a:rPr lang="en-US" noProof="0" dirty="0" smtClean="0"/>
            <a:t>Competitors</a:t>
          </a:r>
          <a:endParaRPr lang="en-US" noProof="0" dirty="0"/>
        </a:p>
      </dgm:t>
    </dgm:pt>
    <dgm:pt modelId="{D5E427AF-EC7F-4D7C-BD1D-9AE189E1D3CF}" type="parTrans" cxnId="{14D3F51A-112B-4A26-9F7A-58FEE2C69516}">
      <dgm:prSet/>
      <dgm:spPr/>
      <dgm:t>
        <a:bodyPr/>
        <a:lstStyle/>
        <a:p>
          <a:endParaRPr lang="en-US"/>
        </a:p>
      </dgm:t>
    </dgm:pt>
    <dgm:pt modelId="{2A1772E8-3D73-40A0-B97A-7C2878203846}" type="sibTrans" cxnId="{14D3F51A-112B-4A26-9F7A-58FEE2C69516}">
      <dgm:prSet/>
      <dgm:spPr/>
      <dgm:t>
        <a:bodyPr/>
        <a:lstStyle/>
        <a:p>
          <a:endParaRPr lang="en-US"/>
        </a:p>
      </dgm:t>
    </dgm:pt>
    <dgm:pt modelId="{C365D9CC-2D6F-441A-8F43-78784AB03CCE}">
      <dgm:prSet phldrT="[Text]"/>
      <dgm:spPr/>
      <dgm:t>
        <a:bodyPr/>
        <a:lstStyle/>
        <a:p>
          <a:r>
            <a:rPr lang="en-US" noProof="0" dirty="0" smtClean="0"/>
            <a:t>Targeting</a:t>
          </a:r>
          <a:endParaRPr lang="en-US" noProof="0" dirty="0"/>
        </a:p>
      </dgm:t>
    </dgm:pt>
    <dgm:pt modelId="{886318B9-76C7-4841-A9B2-BDBFB6499E4C}" type="parTrans" cxnId="{5D629876-02CC-434D-98CA-667749220A71}">
      <dgm:prSet/>
      <dgm:spPr/>
      <dgm:t>
        <a:bodyPr/>
        <a:lstStyle/>
        <a:p>
          <a:endParaRPr lang="en-US"/>
        </a:p>
      </dgm:t>
    </dgm:pt>
    <dgm:pt modelId="{AEEABAC9-31F4-431F-961A-C51A637F3B7C}" type="sibTrans" cxnId="{5D629876-02CC-434D-98CA-667749220A71}">
      <dgm:prSet/>
      <dgm:spPr/>
      <dgm:t>
        <a:bodyPr/>
        <a:lstStyle/>
        <a:p>
          <a:endParaRPr lang="en-US"/>
        </a:p>
      </dgm:t>
    </dgm:pt>
    <dgm:pt modelId="{2E787894-474F-4207-B238-8FAC8311C5A4}">
      <dgm:prSet phldrT="[Text]"/>
      <dgm:spPr/>
      <dgm:t>
        <a:bodyPr/>
        <a:lstStyle/>
        <a:p>
          <a:r>
            <a:rPr lang="en-US" noProof="0" dirty="0" smtClean="0"/>
            <a:t>Positioning</a:t>
          </a:r>
          <a:endParaRPr lang="en-US" noProof="0" dirty="0"/>
        </a:p>
      </dgm:t>
    </dgm:pt>
    <dgm:pt modelId="{3D2B9072-9CD1-45E9-ADBF-630110656B18}" type="parTrans" cxnId="{334B1590-7EFF-4525-B3E0-137B42DC2699}">
      <dgm:prSet/>
      <dgm:spPr/>
      <dgm:t>
        <a:bodyPr/>
        <a:lstStyle/>
        <a:p>
          <a:endParaRPr lang="en-US"/>
        </a:p>
      </dgm:t>
    </dgm:pt>
    <dgm:pt modelId="{4052FEAF-AA4B-488C-B241-F52B095D05CE}" type="sibTrans" cxnId="{334B1590-7EFF-4525-B3E0-137B42DC2699}">
      <dgm:prSet/>
      <dgm:spPr/>
      <dgm:t>
        <a:bodyPr/>
        <a:lstStyle/>
        <a:p>
          <a:endParaRPr lang="en-US"/>
        </a:p>
      </dgm:t>
    </dgm:pt>
    <dgm:pt modelId="{66771CED-139D-4D36-8ECE-E4B319EC0FC4}">
      <dgm:prSet phldrT="[Text]"/>
      <dgm:spPr/>
      <dgm:t>
        <a:bodyPr/>
        <a:lstStyle/>
        <a:p>
          <a:r>
            <a:rPr lang="cs-CZ" dirty="0" smtClean="0"/>
            <a:t>7P</a:t>
          </a:r>
          <a:endParaRPr lang="en-US" dirty="0"/>
        </a:p>
      </dgm:t>
    </dgm:pt>
    <dgm:pt modelId="{17E86EC8-61BA-4BC9-8516-4C5995BD6826}" type="parTrans" cxnId="{2D11366A-7C4A-4FE1-B525-70F37AFC00B5}">
      <dgm:prSet/>
      <dgm:spPr/>
      <dgm:t>
        <a:bodyPr/>
        <a:lstStyle/>
        <a:p>
          <a:endParaRPr lang="en-US"/>
        </a:p>
      </dgm:t>
    </dgm:pt>
    <dgm:pt modelId="{EF00D18B-40C3-40EB-93C9-B920CB416182}" type="sibTrans" cxnId="{2D11366A-7C4A-4FE1-B525-70F37AFC00B5}">
      <dgm:prSet/>
      <dgm:spPr/>
      <dgm:t>
        <a:bodyPr/>
        <a:lstStyle/>
        <a:p>
          <a:endParaRPr lang="en-US"/>
        </a:p>
      </dgm:t>
    </dgm:pt>
    <dgm:pt modelId="{9A68EBD3-44A0-4E21-A016-89A5E4107F27}">
      <dgm:prSet phldrT="[Text]"/>
      <dgm:spPr/>
      <dgm:t>
        <a:bodyPr/>
        <a:lstStyle/>
        <a:p>
          <a:r>
            <a:rPr lang="cs-CZ" dirty="0" smtClean="0"/>
            <a:t>4C</a:t>
          </a:r>
          <a:endParaRPr lang="en-US" dirty="0"/>
        </a:p>
      </dgm:t>
    </dgm:pt>
    <dgm:pt modelId="{1E65560C-A3C2-4D55-8555-77B72B518C2A}" type="parTrans" cxnId="{560DBD11-3F88-4C26-8403-18E7F03B48C2}">
      <dgm:prSet/>
      <dgm:spPr/>
      <dgm:t>
        <a:bodyPr/>
        <a:lstStyle/>
        <a:p>
          <a:endParaRPr lang="en-US"/>
        </a:p>
      </dgm:t>
    </dgm:pt>
    <dgm:pt modelId="{DA59364D-E0B8-4104-B010-E02F2D90EB9D}" type="sibTrans" cxnId="{560DBD11-3F88-4C26-8403-18E7F03B48C2}">
      <dgm:prSet/>
      <dgm:spPr/>
      <dgm:t>
        <a:bodyPr/>
        <a:lstStyle/>
        <a:p>
          <a:endParaRPr lang="en-US"/>
        </a:p>
      </dgm:t>
    </dgm:pt>
    <dgm:pt modelId="{A7699A72-883C-49B6-AD87-69444EF7DA78}">
      <dgm:prSet phldrT="[Text]"/>
      <dgm:spPr/>
      <dgm:t>
        <a:bodyPr/>
        <a:lstStyle/>
        <a:p>
          <a:r>
            <a:rPr lang="cs-CZ" dirty="0" smtClean="0"/>
            <a:t>7C</a:t>
          </a:r>
          <a:endParaRPr lang="en-US" dirty="0"/>
        </a:p>
      </dgm:t>
    </dgm:pt>
    <dgm:pt modelId="{8BE7BBED-7977-442D-AB35-83C4E594C883}" type="parTrans" cxnId="{D2BF4AAF-9620-4E78-9934-49A3C5AB8922}">
      <dgm:prSet/>
      <dgm:spPr/>
      <dgm:t>
        <a:bodyPr/>
        <a:lstStyle/>
        <a:p>
          <a:endParaRPr lang="en-US"/>
        </a:p>
      </dgm:t>
    </dgm:pt>
    <dgm:pt modelId="{0CD22CB5-A97A-45C2-8C94-6BFD0738B100}" type="sibTrans" cxnId="{D2BF4AAF-9620-4E78-9934-49A3C5AB8922}">
      <dgm:prSet/>
      <dgm:spPr/>
      <dgm:t>
        <a:bodyPr/>
        <a:lstStyle/>
        <a:p>
          <a:endParaRPr lang="en-US"/>
        </a:p>
      </dgm:t>
    </dgm:pt>
    <dgm:pt modelId="{A7D9795C-6A1F-40E9-A371-9393D6D2EB4A}">
      <dgm:prSet phldrT="[Text]"/>
      <dgm:spPr/>
      <dgm:t>
        <a:bodyPr/>
        <a:lstStyle/>
        <a:p>
          <a:r>
            <a:rPr lang="cs-CZ" dirty="0" smtClean="0"/>
            <a:t>4S</a:t>
          </a:r>
          <a:endParaRPr lang="en-US" dirty="0"/>
        </a:p>
      </dgm:t>
    </dgm:pt>
    <dgm:pt modelId="{9DA8B967-13A2-4BD2-BC6A-C95BF3C6FAC7}" type="parTrans" cxnId="{893B549B-B8FD-41E2-BAFC-7A920DAF9800}">
      <dgm:prSet/>
      <dgm:spPr/>
      <dgm:t>
        <a:bodyPr/>
        <a:lstStyle/>
        <a:p>
          <a:endParaRPr lang="en-US"/>
        </a:p>
      </dgm:t>
    </dgm:pt>
    <dgm:pt modelId="{3696CCA3-FC49-4086-9C9D-4965FD7CEA6F}" type="sibTrans" cxnId="{893B549B-B8FD-41E2-BAFC-7A920DAF9800}">
      <dgm:prSet/>
      <dgm:spPr/>
      <dgm:t>
        <a:bodyPr/>
        <a:lstStyle/>
        <a:p>
          <a:endParaRPr lang="en-US"/>
        </a:p>
      </dgm:t>
    </dgm:pt>
    <dgm:pt modelId="{2B0E1DA5-9E67-4184-8B20-B35AA51DED86}" type="pres">
      <dgm:prSet presAssocID="{C3E1C27D-8E99-4AAA-8E5B-8D4E2F9CE685}" presName="Name0" presStyleCnt="0">
        <dgm:presLayoutVars>
          <dgm:dir/>
          <dgm:animLvl val="lvl"/>
          <dgm:resizeHandles val="exact"/>
        </dgm:presLayoutVars>
      </dgm:prSet>
      <dgm:spPr/>
      <dgm:t>
        <a:bodyPr/>
        <a:lstStyle/>
        <a:p>
          <a:endParaRPr lang="en-US"/>
        </a:p>
      </dgm:t>
    </dgm:pt>
    <dgm:pt modelId="{1B77CAD2-103D-4A2E-9D3D-ADF7A9ECF5AC}" type="pres">
      <dgm:prSet presAssocID="{AF34B309-ABC5-4EA8-B610-FE04552343EC}" presName="compositeNode" presStyleCnt="0">
        <dgm:presLayoutVars>
          <dgm:bulletEnabled val="1"/>
        </dgm:presLayoutVars>
      </dgm:prSet>
      <dgm:spPr/>
      <dgm:t>
        <a:bodyPr/>
        <a:lstStyle/>
        <a:p>
          <a:endParaRPr lang="cs-CZ"/>
        </a:p>
      </dgm:t>
    </dgm:pt>
    <dgm:pt modelId="{4E7B5FD5-6787-4CDA-89A5-C4D04E30AA28}" type="pres">
      <dgm:prSet presAssocID="{AF34B309-ABC5-4EA8-B610-FE04552343EC}" presName="bgRect" presStyleLbl="node1" presStyleIdx="0" presStyleCnt="3"/>
      <dgm:spPr/>
      <dgm:t>
        <a:bodyPr/>
        <a:lstStyle/>
        <a:p>
          <a:endParaRPr lang="en-US"/>
        </a:p>
      </dgm:t>
    </dgm:pt>
    <dgm:pt modelId="{F6C6C97E-8956-45E1-92FD-0C975EE8E028}" type="pres">
      <dgm:prSet presAssocID="{AF34B309-ABC5-4EA8-B610-FE04552343EC}" presName="parentNode" presStyleLbl="node1" presStyleIdx="0" presStyleCnt="3">
        <dgm:presLayoutVars>
          <dgm:chMax val="0"/>
          <dgm:bulletEnabled val="1"/>
        </dgm:presLayoutVars>
      </dgm:prSet>
      <dgm:spPr/>
      <dgm:t>
        <a:bodyPr/>
        <a:lstStyle/>
        <a:p>
          <a:endParaRPr lang="en-US"/>
        </a:p>
      </dgm:t>
    </dgm:pt>
    <dgm:pt modelId="{569C5CA9-4783-4D36-BC9A-36F478EBA0B7}" type="pres">
      <dgm:prSet presAssocID="{AF34B309-ABC5-4EA8-B610-FE04552343EC}" presName="childNode" presStyleLbl="node1" presStyleIdx="0" presStyleCnt="3">
        <dgm:presLayoutVars>
          <dgm:bulletEnabled val="1"/>
        </dgm:presLayoutVars>
      </dgm:prSet>
      <dgm:spPr/>
      <dgm:t>
        <a:bodyPr/>
        <a:lstStyle/>
        <a:p>
          <a:endParaRPr lang="en-US"/>
        </a:p>
      </dgm:t>
    </dgm:pt>
    <dgm:pt modelId="{E86A8816-461F-4B15-837C-A702BB156A0D}" type="pres">
      <dgm:prSet presAssocID="{60F114B4-BD68-4027-A798-75BF6CE8B6B7}" presName="hSp" presStyleCnt="0"/>
      <dgm:spPr/>
      <dgm:t>
        <a:bodyPr/>
        <a:lstStyle/>
        <a:p>
          <a:endParaRPr lang="cs-CZ"/>
        </a:p>
      </dgm:t>
    </dgm:pt>
    <dgm:pt modelId="{6574BD0D-376D-4CDC-86FD-66B0F5B044CE}" type="pres">
      <dgm:prSet presAssocID="{60F114B4-BD68-4027-A798-75BF6CE8B6B7}" presName="vProcSp" presStyleCnt="0"/>
      <dgm:spPr/>
      <dgm:t>
        <a:bodyPr/>
        <a:lstStyle/>
        <a:p>
          <a:endParaRPr lang="cs-CZ"/>
        </a:p>
      </dgm:t>
    </dgm:pt>
    <dgm:pt modelId="{C1FC5CC7-D770-4A32-87BC-0BF28962C1CA}" type="pres">
      <dgm:prSet presAssocID="{60F114B4-BD68-4027-A798-75BF6CE8B6B7}" presName="vSp1" presStyleCnt="0"/>
      <dgm:spPr/>
      <dgm:t>
        <a:bodyPr/>
        <a:lstStyle/>
        <a:p>
          <a:endParaRPr lang="cs-CZ"/>
        </a:p>
      </dgm:t>
    </dgm:pt>
    <dgm:pt modelId="{078EBD8C-46E1-4AF7-8F49-3979E7FC3A93}" type="pres">
      <dgm:prSet presAssocID="{60F114B4-BD68-4027-A798-75BF6CE8B6B7}" presName="simulatedConn" presStyleLbl="solidFgAcc1" presStyleIdx="0" presStyleCnt="2"/>
      <dgm:spPr/>
      <dgm:t>
        <a:bodyPr/>
        <a:lstStyle/>
        <a:p>
          <a:endParaRPr lang="cs-CZ"/>
        </a:p>
      </dgm:t>
    </dgm:pt>
    <dgm:pt modelId="{18D2E31D-A2F1-40A0-A9A6-BF1BB5ADE2E8}" type="pres">
      <dgm:prSet presAssocID="{60F114B4-BD68-4027-A798-75BF6CE8B6B7}" presName="vSp2" presStyleCnt="0"/>
      <dgm:spPr/>
      <dgm:t>
        <a:bodyPr/>
        <a:lstStyle/>
        <a:p>
          <a:endParaRPr lang="cs-CZ"/>
        </a:p>
      </dgm:t>
    </dgm:pt>
    <dgm:pt modelId="{BF15EC10-C4F5-4E95-8180-B34B9B2D870D}" type="pres">
      <dgm:prSet presAssocID="{60F114B4-BD68-4027-A798-75BF6CE8B6B7}" presName="sibTrans" presStyleCnt="0"/>
      <dgm:spPr/>
      <dgm:t>
        <a:bodyPr/>
        <a:lstStyle/>
        <a:p>
          <a:endParaRPr lang="cs-CZ"/>
        </a:p>
      </dgm:t>
    </dgm:pt>
    <dgm:pt modelId="{2BE4A5A2-BE7D-446B-871D-53094BAAB002}" type="pres">
      <dgm:prSet presAssocID="{11979CF3-E441-4602-9EBF-C2A6A9525E9E}" presName="compositeNode" presStyleCnt="0">
        <dgm:presLayoutVars>
          <dgm:bulletEnabled val="1"/>
        </dgm:presLayoutVars>
      </dgm:prSet>
      <dgm:spPr/>
      <dgm:t>
        <a:bodyPr/>
        <a:lstStyle/>
        <a:p>
          <a:endParaRPr lang="cs-CZ"/>
        </a:p>
      </dgm:t>
    </dgm:pt>
    <dgm:pt modelId="{9A341F6D-BD03-4BD7-A1C5-05AE19BAF243}" type="pres">
      <dgm:prSet presAssocID="{11979CF3-E441-4602-9EBF-C2A6A9525E9E}" presName="bgRect" presStyleLbl="node1" presStyleIdx="1" presStyleCnt="3"/>
      <dgm:spPr/>
      <dgm:t>
        <a:bodyPr/>
        <a:lstStyle/>
        <a:p>
          <a:endParaRPr lang="en-US"/>
        </a:p>
      </dgm:t>
    </dgm:pt>
    <dgm:pt modelId="{7A9CF568-F217-4B3B-A4DE-E57A9D1739AE}" type="pres">
      <dgm:prSet presAssocID="{11979CF3-E441-4602-9EBF-C2A6A9525E9E}" presName="parentNode" presStyleLbl="node1" presStyleIdx="1" presStyleCnt="3">
        <dgm:presLayoutVars>
          <dgm:chMax val="0"/>
          <dgm:bulletEnabled val="1"/>
        </dgm:presLayoutVars>
      </dgm:prSet>
      <dgm:spPr/>
      <dgm:t>
        <a:bodyPr/>
        <a:lstStyle/>
        <a:p>
          <a:endParaRPr lang="en-US"/>
        </a:p>
      </dgm:t>
    </dgm:pt>
    <dgm:pt modelId="{E688C5C4-FD25-4436-A85A-4AA3DE8E052D}" type="pres">
      <dgm:prSet presAssocID="{11979CF3-E441-4602-9EBF-C2A6A9525E9E}" presName="childNode" presStyleLbl="node1" presStyleIdx="1" presStyleCnt="3">
        <dgm:presLayoutVars>
          <dgm:bulletEnabled val="1"/>
        </dgm:presLayoutVars>
      </dgm:prSet>
      <dgm:spPr/>
      <dgm:t>
        <a:bodyPr/>
        <a:lstStyle/>
        <a:p>
          <a:endParaRPr lang="en-US"/>
        </a:p>
      </dgm:t>
    </dgm:pt>
    <dgm:pt modelId="{AA9CFA03-AA0C-4BA7-94E5-ABA566EDB1A1}" type="pres">
      <dgm:prSet presAssocID="{977267B5-7388-4366-9376-631A93D60E75}" presName="hSp" presStyleCnt="0"/>
      <dgm:spPr/>
      <dgm:t>
        <a:bodyPr/>
        <a:lstStyle/>
        <a:p>
          <a:endParaRPr lang="cs-CZ"/>
        </a:p>
      </dgm:t>
    </dgm:pt>
    <dgm:pt modelId="{BACC8F1C-4E71-47E9-BAFB-37102B2EA7D3}" type="pres">
      <dgm:prSet presAssocID="{977267B5-7388-4366-9376-631A93D60E75}" presName="vProcSp" presStyleCnt="0"/>
      <dgm:spPr/>
      <dgm:t>
        <a:bodyPr/>
        <a:lstStyle/>
        <a:p>
          <a:endParaRPr lang="cs-CZ"/>
        </a:p>
      </dgm:t>
    </dgm:pt>
    <dgm:pt modelId="{32DD7818-C0EE-4E5E-93AD-64D3EF40B787}" type="pres">
      <dgm:prSet presAssocID="{977267B5-7388-4366-9376-631A93D60E75}" presName="vSp1" presStyleCnt="0"/>
      <dgm:spPr/>
      <dgm:t>
        <a:bodyPr/>
        <a:lstStyle/>
        <a:p>
          <a:endParaRPr lang="cs-CZ"/>
        </a:p>
      </dgm:t>
    </dgm:pt>
    <dgm:pt modelId="{3E0182B7-9987-4ED7-880C-60E60CA55C6D}" type="pres">
      <dgm:prSet presAssocID="{977267B5-7388-4366-9376-631A93D60E75}" presName="simulatedConn" presStyleLbl="solidFgAcc1" presStyleIdx="1" presStyleCnt="2"/>
      <dgm:spPr/>
      <dgm:t>
        <a:bodyPr/>
        <a:lstStyle/>
        <a:p>
          <a:endParaRPr lang="cs-CZ"/>
        </a:p>
      </dgm:t>
    </dgm:pt>
    <dgm:pt modelId="{C2B495F5-D09B-4117-9F2E-653BC96DD109}" type="pres">
      <dgm:prSet presAssocID="{977267B5-7388-4366-9376-631A93D60E75}" presName="vSp2" presStyleCnt="0"/>
      <dgm:spPr/>
      <dgm:t>
        <a:bodyPr/>
        <a:lstStyle/>
        <a:p>
          <a:endParaRPr lang="cs-CZ"/>
        </a:p>
      </dgm:t>
    </dgm:pt>
    <dgm:pt modelId="{F1E79485-C2A9-4655-942E-8DB02A0F5C2E}" type="pres">
      <dgm:prSet presAssocID="{977267B5-7388-4366-9376-631A93D60E75}" presName="sibTrans" presStyleCnt="0"/>
      <dgm:spPr/>
      <dgm:t>
        <a:bodyPr/>
        <a:lstStyle/>
        <a:p>
          <a:endParaRPr lang="cs-CZ"/>
        </a:p>
      </dgm:t>
    </dgm:pt>
    <dgm:pt modelId="{9486A4BE-EDF1-4119-918C-9FFBF715FE4E}" type="pres">
      <dgm:prSet presAssocID="{AEFAA508-F6BB-4873-B6A1-181722892880}" presName="compositeNode" presStyleCnt="0">
        <dgm:presLayoutVars>
          <dgm:bulletEnabled val="1"/>
        </dgm:presLayoutVars>
      </dgm:prSet>
      <dgm:spPr/>
      <dgm:t>
        <a:bodyPr/>
        <a:lstStyle/>
        <a:p>
          <a:endParaRPr lang="cs-CZ"/>
        </a:p>
      </dgm:t>
    </dgm:pt>
    <dgm:pt modelId="{2232A6F4-C8EF-4230-9AB6-1DF2952AAB74}" type="pres">
      <dgm:prSet presAssocID="{AEFAA508-F6BB-4873-B6A1-181722892880}" presName="bgRect" presStyleLbl="node1" presStyleIdx="2" presStyleCnt="3"/>
      <dgm:spPr/>
      <dgm:t>
        <a:bodyPr/>
        <a:lstStyle/>
        <a:p>
          <a:endParaRPr lang="en-US"/>
        </a:p>
      </dgm:t>
    </dgm:pt>
    <dgm:pt modelId="{C612DC20-D055-4731-AC51-13BE3006DB97}" type="pres">
      <dgm:prSet presAssocID="{AEFAA508-F6BB-4873-B6A1-181722892880}" presName="parentNode" presStyleLbl="node1" presStyleIdx="2" presStyleCnt="3">
        <dgm:presLayoutVars>
          <dgm:chMax val="0"/>
          <dgm:bulletEnabled val="1"/>
        </dgm:presLayoutVars>
      </dgm:prSet>
      <dgm:spPr/>
      <dgm:t>
        <a:bodyPr/>
        <a:lstStyle/>
        <a:p>
          <a:endParaRPr lang="en-US"/>
        </a:p>
      </dgm:t>
    </dgm:pt>
    <dgm:pt modelId="{4507454F-5988-463C-B6BE-8C6756CE0174}" type="pres">
      <dgm:prSet presAssocID="{AEFAA508-F6BB-4873-B6A1-181722892880}" presName="childNode" presStyleLbl="node1" presStyleIdx="2" presStyleCnt="3">
        <dgm:presLayoutVars>
          <dgm:bulletEnabled val="1"/>
        </dgm:presLayoutVars>
      </dgm:prSet>
      <dgm:spPr/>
      <dgm:t>
        <a:bodyPr/>
        <a:lstStyle/>
        <a:p>
          <a:endParaRPr lang="en-US"/>
        </a:p>
      </dgm:t>
    </dgm:pt>
  </dgm:ptLst>
  <dgm:cxnLst>
    <dgm:cxn modelId="{14D3F51A-112B-4A26-9F7A-58FEE2C69516}" srcId="{AF34B309-ABC5-4EA8-B610-FE04552343EC}" destId="{AEF8AA5D-F565-414D-AD9E-C9DF22AFA33C}" srcOrd="4" destOrd="0" parTransId="{D5E427AF-EC7F-4D7C-BD1D-9AE189E1D3CF}" sibTransId="{2A1772E8-3D73-40A0-B97A-7C2878203846}"/>
    <dgm:cxn modelId="{573D5A83-3534-4D13-9063-503AFD603E2F}" type="presOf" srcId="{66771CED-139D-4D36-8ECE-E4B319EC0FC4}" destId="{4507454F-5988-463C-B6BE-8C6756CE0174}" srcOrd="0" destOrd="1" presId="urn:microsoft.com/office/officeart/2005/8/layout/hProcess7"/>
    <dgm:cxn modelId="{5B8777D1-6884-4ABB-A0CE-8F1AF570CAEE}" type="presOf" srcId="{AF34B309-ABC5-4EA8-B610-FE04552343EC}" destId="{4E7B5FD5-6787-4CDA-89A5-C4D04E30AA28}" srcOrd="0" destOrd="0" presId="urn:microsoft.com/office/officeart/2005/8/layout/hProcess7"/>
    <dgm:cxn modelId="{58A82DCC-2F1D-4D13-B915-60815BC13B75}" type="presOf" srcId="{C365D9CC-2D6F-441A-8F43-78784AB03CCE}" destId="{E688C5C4-FD25-4436-A85A-4AA3DE8E052D}" srcOrd="0" destOrd="1" presId="urn:microsoft.com/office/officeart/2005/8/layout/hProcess7"/>
    <dgm:cxn modelId="{1F5B4DED-1DA7-452A-B8C0-4D1EC7BF0094}" type="presOf" srcId="{672D58C8-2633-45BB-983B-9A63B9CE1B6D}" destId="{4507454F-5988-463C-B6BE-8C6756CE0174}" srcOrd="0" destOrd="0" presId="urn:microsoft.com/office/officeart/2005/8/layout/hProcess7"/>
    <dgm:cxn modelId="{D6F891D9-D966-4428-A21F-6735F4F2503A}" type="presOf" srcId="{AEFAA508-F6BB-4873-B6A1-181722892880}" destId="{C612DC20-D055-4731-AC51-13BE3006DB97}" srcOrd="1" destOrd="0" presId="urn:microsoft.com/office/officeart/2005/8/layout/hProcess7"/>
    <dgm:cxn modelId="{8F776293-AF9B-4899-BF88-44B9BB716C5F}" type="presOf" srcId="{7404555C-54C7-4026-B372-3BC6F3E10CB1}" destId="{569C5CA9-4783-4D36-BC9A-36F478EBA0B7}" srcOrd="0" destOrd="1" presId="urn:microsoft.com/office/officeart/2005/8/layout/hProcess7"/>
    <dgm:cxn modelId="{9D4EB5DC-3123-46B5-96DF-66409E50E49F}" type="presOf" srcId="{C3E1C27D-8E99-4AAA-8E5B-8D4E2F9CE685}" destId="{2B0E1DA5-9E67-4184-8B20-B35AA51DED86}" srcOrd="0" destOrd="0" presId="urn:microsoft.com/office/officeart/2005/8/layout/hProcess7"/>
    <dgm:cxn modelId="{0F15C422-4CE2-44EF-BD37-BCB52FE89D85}" type="presOf" srcId="{6040EAAD-2E33-4EB3-9A9B-7855921ED292}" destId="{569C5CA9-4783-4D36-BC9A-36F478EBA0B7}" srcOrd="0" destOrd="0" presId="urn:microsoft.com/office/officeart/2005/8/layout/hProcess7"/>
    <dgm:cxn modelId="{825BD74E-FD52-4AFB-9AAC-4FFB6D6E046B}" srcId="{C3E1C27D-8E99-4AAA-8E5B-8D4E2F9CE685}" destId="{AF34B309-ABC5-4EA8-B610-FE04552343EC}" srcOrd="0" destOrd="0" parTransId="{146E472E-06B2-4CF3-9B64-9A9B6A5ABB02}" sibTransId="{60F114B4-BD68-4027-A798-75BF6CE8B6B7}"/>
    <dgm:cxn modelId="{A0DF4FAA-359B-4E1D-A9BA-8260E7D7643E}" type="presOf" srcId="{2E787894-474F-4207-B238-8FAC8311C5A4}" destId="{E688C5C4-FD25-4436-A85A-4AA3DE8E052D}" srcOrd="0" destOrd="2" presId="urn:microsoft.com/office/officeart/2005/8/layout/hProcess7"/>
    <dgm:cxn modelId="{A9587697-4CE1-408A-82CC-AF3245F1D681}" srcId="{AF34B309-ABC5-4EA8-B610-FE04552343EC}" destId="{6040EAAD-2E33-4EB3-9A9B-7855921ED292}" srcOrd="0" destOrd="0" parTransId="{D613B7DE-6629-4CEF-B407-2F0FB7B3E84F}" sibTransId="{B9D9AAE9-A484-473A-ABD0-1E8863ABE7E7}"/>
    <dgm:cxn modelId="{9BB96348-263D-4739-93C6-F292E8998803}" type="presOf" srcId="{AEF8AA5D-F565-414D-AD9E-C9DF22AFA33C}" destId="{569C5CA9-4783-4D36-BC9A-36F478EBA0B7}" srcOrd="0" destOrd="4" presId="urn:microsoft.com/office/officeart/2005/8/layout/hProcess7"/>
    <dgm:cxn modelId="{DE75BD31-6067-434E-8F9A-24E02ED7CB2D}" srcId="{AF34B309-ABC5-4EA8-B610-FE04552343EC}" destId="{D458378C-1638-40C4-B829-C4EA0CC44A2D}" srcOrd="3" destOrd="0" parTransId="{31A61ED2-062D-4B8A-BA18-ACFDDD8DE4ED}" sibTransId="{9F6AEFCF-F179-4FB8-A1E2-06E20F26EF03}"/>
    <dgm:cxn modelId="{893B549B-B8FD-41E2-BAFC-7A920DAF9800}" srcId="{AEFAA508-F6BB-4873-B6A1-181722892880}" destId="{A7D9795C-6A1F-40E9-A371-9393D6D2EB4A}" srcOrd="4" destOrd="0" parTransId="{9DA8B967-13A2-4BD2-BC6A-C95BF3C6FAC7}" sibTransId="{3696CCA3-FC49-4086-9C9D-4965FD7CEA6F}"/>
    <dgm:cxn modelId="{9E7CD3F0-D09C-47E8-9673-22429A6AFB7B}" srcId="{AEFAA508-F6BB-4873-B6A1-181722892880}" destId="{672D58C8-2633-45BB-983B-9A63B9CE1B6D}" srcOrd="0" destOrd="0" parTransId="{83EF374A-317A-4512-AA28-44BDE8C85EF3}" sibTransId="{4FC557B9-B0A6-4EA0-8CF5-A14CE3EAE90B}"/>
    <dgm:cxn modelId="{581215DE-0528-4A19-8744-05F2FDA76440}" type="presOf" srcId="{11979CF3-E441-4602-9EBF-C2A6A9525E9E}" destId="{9A341F6D-BD03-4BD7-A1C5-05AE19BAF243}" srcOrd="0" destOrd="0" presId="urn:microsoft.com/office/officeart/2005/8/layout/hProcess7"/>
    <dgm:cxn modelId="{560DBD11-3F88-4C26-8403-18E7F03B48C2}" srcId="{AEFAA508-F6BB-4873-B6A1-181722892880}" destId="{9A68EBD3-44A0-4E21-A016-89A5E4107F27}" srcOrd="2" destOrd="0" parTransId="{1E65560C-A3C2-4D55-8555-77B72B518C2A}" sibTransId="{DA59364D-E0B8-4104-B010-E02F2D90EB9D}"/>
    <dgm:cxn modelId="{81A12D94-ED01-4E5F-97F1-79290EE26AA0}" type="presOf" srcId="{F8B96CEC-5F6A-4FC8-BB9F-8E32ACA0A0A4}" destId="{E688C5C4-FD25-4436-A85A-4AA3DE8E052D}" srcOrd="0" destOrd="0" presId="urn:microsoft.com/office/officeart/2005/8/layout/hProcess7"/>
    <dgm:cxn modelId="{28D2AA04-B296-420C-92BD-A06313972B4D}" type="presOf" srcId="{9A68EBD3-44A0-4E21-A016-89A5E4107F27}" destId="{4507454F-5988-463C-B6BE-8C6756CE0174}" srcOrd="0" destOrd="2" presId="urn:microsoft.com/office/officeart/2005/8/layout/hProcess7"/>
    <dgm:cxn modelId="{334B1590-7EFF-4525-B3E0-137B42DC2699}" srcId="{11979CF3-E441-4602-9EBF-C2A6A9525E9E}" destId="{2E787894-474F-4207-B238-8FAC8311C5A4}" srcOrd="2" destOrd="0" parTransId="{3D2B9072-9CD1-45E9-ADBF-630110656B18}" sibTransId="{4052FEAF-AA4B-488C-B241-F52B095D05CE}"/>
    <dgm:cxn modelId="{0B37CD99-CF01-4469-B9E8-52E9B2FC0DCB}" type="presOf" srcId="{A7D9795C-6A1F-40E9-A371-9393D6D2EB4A}" destId="{4507454F-5988-463C-B6BE-8C6756CE0174}" srcOrd="0" destOrd="4" presId="urn:microsoft.com/office/officeart/2005/8/layout/hProcess7"/>
    <dgm:cxn modelId="{79628932-BB24-4563-A145-C24B5D05B4D6}" srcId="{C3E1C27D-8E99-4AAA-8E5B-8D4E2F9CE685}" destId="{AEFAA508-F6BB-4873-B6A1-181722892880}" srcOrd="2" destOrd="0" parTransId="{DF0626B8-C57D-4766-9EEE-4C400623EDB4}" sibTransId="{B414ED50-FE0B-45BD-8170-90973AA65A2A}"/>
    <dgm:cxn modelId="{2D11366A-7C4A-4FE1-B525-70F37AFC00B5}" srcId="{AEFAA508-F6BB-4873-B6A1-181722892880}" destId="{66771CED-139D-4D36-8ECE-E4B319EC0FC4}" srcOrd="1" destOrd="0" parTransId="{17E86EC8-61BA-4BC9-8516-4C5995BD6826}" sibTransId="{EF00D18B-40C3-40EB-93C9-B920CB416182}"/>
    <dgm:cxn modelId="{169FAB69-10DC-4BC6-91E6-0E2292DBB20C}" srcId="{11979CF3-E441-4602-9EBF-C2A6A9525E9E}" destId="{F8B96CEC-5F6A-4FC8-BB9F-8E32ACA0A0A4}" srcOrd="0" destOrd="0" parTransId="{1A1FB447-7476-4D8A-92C2-5C3D5B406716}" sibTransId="{E4A044CD-23AF-46BF-A000-A78784F927E8}"/>
    <dgm:cxn modelId="{C5648A05-8FAC-416C-88EC-6C446884A881}" type="presOf" srcId="{D458378C-1638-40C4-B829-C4EA0CC44A2D}" destId="{569C5CA9-4783-4D36-BC9A-36F478EBA0B7}" srcOrd="0" destOrd="3" presId="urn:microsoft.com/office/officeart/2005/8/layout/hProcess7"/>
    <dgm:cxn modelId="{F481D121-BF74-467E-A118-9A6C5BFBB6D4}" srcId="{C3E1C27D-8E99-4AAA-8E5B-8D4E2F9CE685}" destId="{11979CF3-E441-4602-9EBF-C2A6A9525E9E}" srcOrd="1" destOrd="0" parTransId="{98758C94-1C2E-480E-A07E-01554751905E}" sibTransId="{977267B5-7388-4366-9376-631A93D60E75}"/>
    <dgm:cxn modelId="{35661189-B4CE-41AB-A290-EB52C28933C3}" type="presOf" srcId="{A7699A72-883C-49B6-AD87-69444EF7DA78}" destId="{4507454F-5988-463C-B6BE-8C6756CE0174}" srcOrd="0" destOrd="3" presId="urn:microsoft.com/office/officeart/2005/8/layout/hProcess7"/>
    <dgm:cxn modelId="{5D629876-02CC-434D-98CA-667749220A71}" srcId="{11979CF3-E441-4602-9EBF-C2A6A9525E9E}" destId="{C365D9CC-2D6F-441A-8F43-78784AB03CCE}" srcOrd="1" destOrd="0" parTransId="{886318B9-76C7-4841-A9B2-BDBFB6499E4C}" sibTransId="{AEEABAC9-31F4-431F-961A-C51A637F3B7C}"/>
    <dgm:cxn modelId="{1C868DCE-AD70-4913-B4F9-B7AF879BE7A7}" type="presOf" srcId="{11979CF3-E441-4602-9EBF-C2A6A9525E9E}" destId="{7A9CF568-F217-4B3B-A4DE-E57A9D1739AE}" srcOrd="1" destOrd="0" presId="urn:microsoft.com/office/officeart/2005/8/layout/hProcess7"/>
    <dgm:cxn modelId="{381FCC13-8A8E-4091-A4F4-8497718C661A}" srcId="{AF34B309-ABC5-4EA8-B610-FE04552343EC}" destId="{7404555C-54C7-4026-B372-3BC6F3E10CB1}" srcOrd="1" destOrd="0" parTransId="{4710EE89-B8FD-4F83-9890-8B01F89FCE67}" sibTransId="{B8DC0B8D-50CE-4A96-82F8-D0FF6852AEF9}"/>
    <dgm:cxn modelId="{B55C8101-C76B-477A-B7F4-2DDF5EEA55E1}" type="presOf" srcId="{AEFAA508-F6BB-4873-B6A1-181722892880}" destId="{2232A6F4-C8EF-4230-9AB6-1DF2952AAB74}" srcOrd="0" destOrd="0" presId="urn:microsoft.com/office/officeart/2005/8/layout/hProcess7"/>
    <dgm:cxn modelId="{D2BF4AAF-9620-4E78-9934-49A3C5AB8922}" srcId="{AEFAA508-F6BB-4873-B6A1-181722892880}" destId="{A7699A72-883C-49B6-AD87-69444EF7DA78}" srcOrd="3" destOrd="0" parTransId="{8BE7BBED-7977-442D-AB35-83C4E594C883}" sibTransId="{0CD22CB5-A97A-45C2-8C94-6BFD0738B100}"/>
    <dgm:cxn modelId="{3A753B41-92D7-4A1E-BF82-D40FEA4AB7C6}" type="presOf" srcId="{F05EF7B7-30D6-4E8A-A622-E8DF72C4DF2C}" destId="{569C5CA9-4783-4D36-BC9A-36F478EBA0B7}" srcOrd="0" destOrd="2" presId="urn:microsoft.com/office/officeart/2005/8/layout/hProcess7"/>
    <dgm:cxn modelId="{37AFCA5E-9974-47D3-92F4-BAA0A9AAB1AC}" srcId="{AF34B309-ABC5-4EA8-B610-FE04552343EC}" destId="{F05EF7B7-30D6-4E8A-A622-E8DF72C4DF2C}" srcOrd="2" destOrd="0" parTransId="{895E63E9-C0E8-44DF-9E99-0FB87ABB7505}" sibTransId="{AC4096D0-245D-47D0-ABE3-22717BF6B92F}"/>
    <dgm:cxn modelId="{20470EA8-3383-403B-B434-093F8F9666BC}" type="presOf" srcId="{AF34B309-ABC5-4EA8-B610-FE04552343EC}" destId="{F6C6C97E-8956-45E1-92FD-0C975EE8E028}" srcOrd="1" destOrd="0" presId="urn:microsoft.com/office/officeart/2005/8/layout/hProcess7"/>
    <dgm:cxn modelId="{AB3CB353-0632-42BE-9049-BD920CB91A50}" type="presParOf" srcId="{2B0E1DA5-9E67-4184-8B20-B35AA51DED86}" destId="{1B77CAD2-103D-4A2E-9D3D-ADF7A9ECF5AC}" srcOrd="0" destOrd="0" presId="urn:microsoft.com/office/officeart/2005/8/layout/hProcess7"/>
    <dgm:cxn modelId="{9E546A81-E81F-42C5-B9D3-162A56B6014E}" type="presParOf" srcId="{1B77CAD2-103D-4A2E-9D3D-ADF7A9ECF5AC}" destId="{4E7B5FD5-6787-4CDA-89A5-C4D04E30AA28}" srcOrd="0" destOrd="0" presId="urn:microsoft.com/office/officeart/2005/8/layout/hProcess7"/>
    <dgm:cxn modelId="{261F1112-F335-4A3A-96F0-2D563A2A0154}" type="presParOf" srcId="{1B77CAD2-103D-4A2E-9D3D-ADF7A9ECF5AC}" destId="{F6C6C97E-8956-45E1-92FD-0C975EE8E028}" srcOrd="1" destOrd="0" presId="urn:microsoft.com/office/officeart/2005/8/layout/hProcess7"/>
    <dgm:cxn modelId="{E78A1CB8-4B05-40C1-93C8-178B59B45F9E}" type="presParOf" srcId="{1B77CAD2-103D-4A2E-9D3D-ADF7A9ECF5AC}" destId="{569C5CA9-4783-4D36-BC9A-36F478EBA0B7}" srcOrd="2" destOrd="0" presId="urn:microsoft.com/office/officeart/2005/8/layout/hProcess7"/>
    <dgm:cxn modelId="{382149A8-582A-403C-A232-03CA77FC3AE8}" type="presParOf" srcId="{2B0E1DA5-9E67-4184-8B20-B35AA51DED86}" destId="{E86A8816-461F-4B15-837C-A702BB156A0D}" srcOrd="1" destOrd="0" presId="urn:microsoft.com/office/officeart/2005/8/layout/hProcess7"/>
    <dgm:cxn modelId="{722E26C7-BBB6-4ADD-8110-49DB66A163A7}" type="presParOf" srcId="{2B0E1DA5-9E67-4184-8B20-B35AA51DED86}" destId="{6574BD0D-376D-4CDC-86FD-66B0F5B044CE}" srcOrd="2" destOrd="0" presId="urn:microsoft.com/office/officeart/2005/8/layout/hProcess7"/>
    <dgm:cxn modelId="{A7CEE060-FBCC-40FA-B085-609A1A09B3DE}" type="presParOf" srcId="{6574BD0D-376D-4CDC-86FD-66B0F5B044CE}" destId="{C1FC5CC7-D770-4A32-87BC-0BF28962C1CA}" srcOrd="0" destOrd="0" presId="urn:microsoft.com/office/officeart/2005/8/layout/hProcess7"/>
    <dgm:cxn modelId="{48F67FAF-7FA7-4B8A-B06E-4DA8C9AD62B1}" type="presParOf" srcId="{6574BD0D-376D-4CDC-86FD-66B0F5B044CE}" destId="{078EBD8C-46E1-4AF7-8F49-3979E7FC3A93}" srcOrd="1" destOrd="0" presId="urn:microsoft.com/office/officeart/2005/8/layout/hProcess7"/>
    <dgm:cxn modelId="{328C941D-2CFC-42E4-A274-FDBCA9F62842}" type="presParOf" srcId="{6574BD0D-376D-4CDC-86FD-66B0F5B044CE}" destId="{18D2E31D-A2F1-40A0-A9A6-BF1BB5ADE2E8}" srcOrd="2" destOrd="0" presId="urn:microsoft.com/office/officeart/2005/8/layout/hProcess7"/>
    <dgm:cxn modelId="{89163C11-C582-4EC8-9950-3A6DB5459C14}" type="presParOf" srcId="{2B0E1DA5-9E67-4184-8B20-B35AA51DED86}" destId="{BF15EC10-C4F5-4E95-8180-B34B9B2D870D}" srcOrd="3" destOrd="0" presId="urn:microsoft.com/office/officeart/2005/8/layout/hProcess7"/>
    <dgm:cxn modelId="{952F1B67-B294-4996-8E03-34A0C07F74B9}" type="presParOf" srcId="{2B0E1DA5-9E67-4184-8B20-B35AA51DED86}" destId="{2BE4A5A2-BE7D-446B-871D-53094BAAB002}" srcOrd="4" destOrd="0" presId="urn:microsoft.com/office/officeart/2005/8/layout/hProcess7"/>
    <dgm:cxn modelId="{DE15A6DC-2D16-40AF-9530-085AF23FC9E5}" type="presParOf" srcId="{2BE4A5A2-BE7D-446B-871D-53094BAAB002}" destId="{9A341F6D-BD03-4BD7-A1C5-05AE19BAF243}" srcOrd="0" destOrd="0" presId="urn:microsoft.com/office/officeart/2005/8/layout/hProcess7"/>
    <dgm:cxn modelId="{8AD99AED-1DF3-460A-918A-955EB4AFEC49}" type="presParOf" srcId="{2BE4A5A2-BE7D-446B-871D-53094BAAB002}" destId="{7A9CF568-F217-4B3B-A4DE-E57A9D1739AE}" srcOrd="1" destOrd="0" presId="urn:microsoft.com/office/officeart/2005/8/layout/hProcess7"/>
    <dgm:cxn modelId="{97546001-267A-4357-B297-A499C49E67FA}" type="presParOf" srcId="{2BE4A5A2-BE7D-446B-871D-53094BAAB002}" destId="{E688C5C4-FD25-4436-A85A-4AA3DE8E052D}" srcOrd="2" destOrd="0" presId="urn:microsoft.com/office/officeart/2005/8/layout/hProcess7"/>
    <dgm:cxn modelId="{4393F6B5-44BC-4B46-96E1-92CF48217F43}" type="presParOf" srcId="{2B0E1DA5-9E67-4184-8B20-B35AA51DED86}" destId="{AA9CFA03-AA0C-4BA7-94E5-ABA566EDB1A1}" srcOrd="5" destOrd="0" presId="urn:microsoft.com/office/officeart/2005/8/layout/hProcess7"/>
    <dgm:cxn modelId="{711D2CE9-87D4-4A24-BCFE-5B0E603230F1}" type="presParOf" srcId="{2B0E1DA5-9E67-4184-8B20-B35AA51DED86}" destId="{BACC8F1C-4E71-47E9-BAFB-37102B2EA7D3}" srcOrd="6" destOrd="0" presId="urn:microsoft.com/office/officeart/2005/8/layout/hProcess7"/>
    <dgm:cxn modelId="{E75F1A69-1BAC-4A4F-A0D7-384F4E978689}" type="presParOf" srcId="{BACC8F1C-4E71-47E9-BAFB-37102B2EA7D3}" destId="{32DD7818-C0EE-4E5E-93AD-64D3EF40B787}" srcOrd="0" destOrd="0" presId="urn:microsoft.com/office/officeart/2005/8/layout/hProcess7"/>
    <dgm:cxn modelId="{54A75FFF-C44B-427A-8D04-54BB32033336}" type="presParOf" srcId="{BACC8F1C-4E71-47E9-BAFB-37102B2EA7D3}" destId="{3E0182B7-9987-4ED7-880C-60E60CA55C6D}" srcOrd="1" destOrd="0" presId="urn:microsoft.com/office/officeart/2005/8/layout/hProcess7"/>
    <dgm:cxn modelId="{FA509D3A-577C-431D-9C89-131614034A98}" type="presParOf" srcId="{BACC8F1C-4E71-47E9-BAFB-37102B2EA7D3}" destId="{C2B495F5-D09B-4117-9F2E-653BC96DD109}" srcOrd="2" destOrd="0" presId="urn:microsoft.com/office/officeart/2005/8/layout/hProcess7"/>
    <dgm:cxn modelId="{D1B387EC-9AD8-4079-9A61-9EEBB3AE7F7E}" type="presParOf" srcId="{2B0E1DA5-9E67-4184-8B20-B35AA51DED86}" destId="{F1E79485-C2A9-4655-942E-8DB02A0F5C2E}" srcOrd="7" destOrd="0" presId="urn:microsoft.com/office/officeart/2005/8/layout/hProcess7"/>
    <dgm:cxn modelId="{87AF4D75-0F58-4258-AAA7-15373E05BBAB}" type="presParOf" srcId="{2B0E1DA5-9E67-4184-8B20-B35AA51DED86}" destId="{9486A4BE-EDF1-4119-918C-9FFBF715FE4E}" srcOrd="8" destOrd="0" presId="urn:microsoft.com/office/officeart/2005/8/layout/hProcess7"/>
    <dgm:cxn modelId="{AF114D9D-B64F-4D0F-9822-33F9439F38EF}" type="presParOf" srcId="{9486A4BE-EDF1-4119-918C-9FFBF715FE4E}" destId="{2232A6F4-C8EF-4230-9AB6-1DF2952AAB74}" srcOrd="0" destOrd="0" presId="urn:microsoft.com/office/officeart/2005/8/layout/hProcess7"/>
    <dgm:cxn modelId="{A9DAF24F-4848-44C2-B9C9-578B4C112E6E}" type="presParOf" srcId="{9486A4BE-EDF1-4119-918C-9FFBF715FE4E}" destId="{C612DC20-D055-4731-AC51-13BE3006DB97}" srcOrd="1" destOrd="0" presId="urn:microsoft.com/office/officeart/2005/8/layout/hProcess7"/>
    <dgm:cxn modelId="{141A84EE-9C6E-43BD-9807-04DEB7BF89A1}" type="presParOf" srcId="{9486A4BE-EDF1-4119-918C-9FFBF715FE4E}" destId="{4507454F-5988-463C-B6BE-8C6756CE0174}"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63913AE7-75EC-46FB-BAE9-7B50DD1365C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cs-CZ"/>
        </a:p>
      </dgm:t>
    </dgm:pt>
    <dgm:pt modelId="{EEBB1755-BB13-459F-8DEE-BB98837C6907}">
      <dgm:prSet/>
      <dgm:spPr/>
      <dgm:t>
        <a:bodyPr/>
        <a:lstStyle/>
        <a:p>
          <a:pPr rtl="0"/>
          <a:r>
            <a:rPr lang="en-GB" smtClean="0"/>
            <a:t>Segment Size and Growth</a:t>
          </a:r>
          <a:endParaRPr lang="cs-CZ"/>
        </a:p>
      </dgm:t>
    </dgm:pt>
    <dgm:pt modelId="{567F580E-F37A-4918-9637-A013A412917D}" type="parTrans" cxnId="{1B03D541-F7C0-4892-97F0-192CFBFD1EEF}">
      <dgm:prSet/>
      <dgm:spPr/>
      <dgm:t>
        <a:bodyPr/>
        <a:lstStyle/>
        <a:p>
          <a:endParaRPr lang="cs-CZ"/>
        </a:p>
      </dgm:t>
    </dgm:pt>
    <dgm:pt modelId="{0015BCD7-A716-45F4-9D13-B368DE38FD3E}" type="sibTrans" cxnId="{1B03D541-F7C0-4892-97F0-192CFBFD1EEF}">
      <dgm:prSet/>
      <dgm:spPr/>
      <dgm:t>
        <a:bodyPr/>
        <a:lstStyle/>
        <a:p>
          <a:endParaRPr lang="cs-CZ"/>
        </a:p>
      </dgm:t>
    </dgm:pt>
    <dgm:pt modelId="{33D49765-D6B6-4DA3-9062-C50B535FB2B8}">
      <dgm:prSet/>
      <dgm:spPr/>
      <dgm:t>
        <a:bodyPr/>
        <a:lstStyle/>
        <a:p>
          <a:pPr rtl="0"/>
          <a:r>
            <a:rPr lang="en-GB" dirty="0" smtClean="0"/>
            <a:t>Analyse sales, growth rates and expected profitability for various segments.</a:t>
          </a:r>
          <a:endParaRPr lang="cs-CZ" dirty="0"/>
        </a:p>
      </dgm:t>
    </dgm:pt>
    <dgm:pt modelId="{F5FD79B6-E61B-4AA9-81F3-093C44FDE925}" type="parTrans" cxnId="{47543569-FFBD-4BE8-A428-2C8FDC88FC82}">
      <dgm:prSet/>
      <dgm:spPr/>
      <dgm:t>
        <a:bodyPr/>
        <a:lstStyle/>
        <a:p>
          <a:endParaRPr lang="cs-CZ"/>
        </a:p>
      </dgm:t>
    </dgm:pt>
    <dgm:pt modelId="{D7AFE72D-1BDE-4EA7-896D-34C807640E64}" type="sibTrans" cxnId="{47543569-FFBD-4BE8-A428-2C8FDC88FC82}">
      <dgm:prSet/>
      <dgm:spPr/>
      <dgm:t>
        <a:bodyPr/>
        <a:lstStyle/>
        <a:p>
          <a:endParaRPr lang="cs-CZ"/>
        </a:p>
      </dgm:t>
    </dgm:pt>
    <dgm:pt modelId="{82E6DD4A-294C-48A2-86FE-5BAB593959D7}">
      <dgm:prSet/>
      <dgm:spPr/>
      <dgm:t>
        <a:bodyPr/>
        <a:lstStyle/>
        <a:p>
          <a:pPr rtl="0"/>
          <a:r>
            <a:rPr lang="en-GB" smtClean="0"/>
            <a:t>Segment Structural Attractiveness</a:t>
          </a:r>
          <a:endParaRPr lang="cs-CZ"/>
        </a:p>
      </dgm:t>
    </dgm:pt>
    <dgm:pt modelId="{092DB201-515C-4F67-8583-B96DB7FFA9F9}" type="parTrans" cxnId="{C48A8BB7-2B98-40BC-89DF-CFEFF7BD6BC4}">
      <dgm:prSet/>
      <dgm:spPr/>
      <dgm:t>
        <a:bodyPr/>
        <a:lstStyle/>
        <a:p>
          <a:endParaRPr lang="cs-CZ"/>
        </a:p>
      </dgm:t>
    </dgm:pt>
    <dgm:pt modelId="{44F66DBF-DDC7-4B65-BC55-06D2A45BD89E}" type="sibTrans" cxnId="{C48A8BB7-2B98-40BC-89DF-CFEFF7BD6BC4}">
      <dgm:prSet/>
      <dgm:spPr/>
      <dgm:t>
        <a:bodyPr/>
        <a:lstStyle/>
        <a:p>
          <a:endParaRPr lang="cs-CZ"/>
        </a:p>
      </dgm:t>
    </dgm:pt>
    <dgm:pt modelId="{7F6721D2-8FE0-4705-B19A-F9E4C72EF13F}">
      <dgm:prSet/>
      <dgm:spPr/>
      <dgm:t>
        <a:bodyPr/>
        <a:lstStyle/>
        <a:p>
          <a:pPr rtl="0"/>
          <a:r>
            <a:rPr lang="en-GB" smtClean="0"/>
            <a:t>Consider effects of:  Competitors, Availability of Substitute Products and, the Power of Buyers &amp; Suppliers.</a:t>
          </a:r>
          <a:endParaRPr lang="cs-CZ"/>
        </a:p>
      </dgm:t>
    </dgm:pt>
    <dgm:pt modelId="{0D32441D-FFB0-4C74-B718-3CD8FF7F43AB}" type="parTrans" cxnId="{861585CA-B39C-4F4D-9588-E8B8D2158D3D}">
      <dgm:prSet/>
      <dgm:spPr/>
      <dgm:t>
        <a:bodyPr/>
        <a:lstStyle/>
        <a:p>
          <a:endParaRPr lang="cs-CZ"/>
        </a:p>
      </dgm:t>
    </dgm:pt>
    <dgm:pt modelId="{C0D42872-B3DB-471B-B3C7-22CAFADB2333}" type="sibTrans" cxnId="{861585CA-B39C-4F4D-9588-E8B8D2158D3D}">
      <dgm:prSet/>
      <dgm:spPr/>
      <dgm:t>
        <a:bodyPr/>
        <a:lstStyle/>
        <a:p>
          <a:endParaRPr lang="cs-CZ"/>
        </a:p>
      </dgm:t>
    </dgm:pt>
    <dgm:pt modelId="{F301237B-A99E-48D5-81B5-D5CDB7CDFD68}">
      <dgm:prSet/>
      <dgm:spPr/>
      <dgm:t>
        <a:bodyPr/>
        <a:lstStyle/>
        <a:p>
          <a:pPr rtl="0"/>
          <a:r>
            <a:rPr lang="en-GB" smtClean="0"/>
            <a:t>Company Objectives and Resources</a:t>
          </a:r>
          <a:endParaRPr lang="cs-CZ"/>
        </a:p>
      </dgm:t>
    </dgm:pt>
    <dgm:pt modelId="{3B0567DF-13E3-4A1C-9F80-95446F994107}" type="parTrans" cxnId="{92CC8020-4CBF-4677-9FFF-55E87DE04115}">
      <dgm:prSet/>
      <dgm:spPr/>
      <dgm:t>
        <a:bodyPr/>
        <a:lstStyle/>
        <a:p>
          <a:endParaRPr lang="cs-CZ"/>
        </a:p>
      </dgm:t>
    </dgm:pt>
    <dgm:pt modelId="{0FE7708F-35B3-47F2-A1FC-EAE8748E505C}" type="sibTrans" cxnId="{92CC8020-4CBF-4677-9FFF-55E87DE04115}">
      <dgm:prSet/>
      <dgm:spPr/>
      <dgm:t>
        <a:bodyPr/>
        <a:lstStyle/>
        <a:p>
          <a:endParaRPr lang="cs-CZ"/>
        </a:p>
      </dgm:t>
    </dgm:pt>
    <dgm:pt modelId="{9E2E7090-3345-4EFD-A9C7-BE5765F48A46}">
      <dgm:prSet/>
      <dgm:spPr/>
      <dgm:t>
        <a:bodyPr/>
        <a:lstStyle/>
        <a:p>
          <a:pPr rtl="0"/>
          <a:r>
            <a:rPr lang="en-GB" smtClean="0"/>
            <a:t>Company skills &amp; resources relative to the segment(s).</a:t>
          </a:r>
          <a:endParaRPr lang="cs-CZ"/>
        </a:p>
      </dgm:t>
    </dgm:pt>
    <dgm:pt modelId="{A87C8B02-E512-44D4-BB20-38422A35C67B}" type="parTrans" cxnId="{DD28DE1F-AA09-4266-B659-9D38FC3C9BB6}">
      <dgm:prSet/>
      <dgm:spPr/>
      <dgm:t>
        <a:bodyPr/>
        <a:lstStyle/>
        <a:p>
          <a:endParaRPr lang="cs-CZ"/>
        </a:p>
      </dgm:t>
    </dgm:pt>
    <dgm:pt modelId="{1F0BDF83-2705-4D17-80FF-A0487CC86591}" type="sibTrans" cxnId="{DD28DE1F-AA09-4266-B659-9D38FC3C9BB6}">
      <dgm:prSet/>
      <dgm:spPr/>
      <dgm:t>
        <a:bodyPr/>
        <a:lstStyle/>
        <a:p>
          <a:endParaRPr lang="cs-CZ"/>
        </a:p>
      </dgm:t>
    </dgm:pt>
    <dgm:pt modelId="{02B78ADB-BC41-4F87-9814-54D4EC836288}">
      <dgm:prSet/>
      <dgm:spPr/>
      <dgm:t>
        <a:bodyPr/>
        <a:lstStyle/>
        <a:p>
          <a:pPr rtl="0"/>
          <a:r>
            <a:rPr lang="en-GB" smtClean="0"/>
            <a:t>Look for Competitive Advantages.</a:t>
          </a:r>
          <a:endParaRPr lang="cs-CZ"/>
        </a:p>
      </dgm:t>
    </dgm:pt>
    <dgm:pt modelId="{00A1D499-AC99-498B-B6DB-66D9CF445CC9}" type="parTrans" cxnId="{CF13C8EA-88CE-4881-BF75-D12930692376}">
      <dgm:prSet/>
      <dgm:spPr/>
      <dgm:t>
        <a:bodyPr/>
        <a:lstStyle/>
        <a:p>
          <a:endParaRPr lang="cs-CZ"/>
        </a:p>
      </dgm:t>
    </dgm:pt>
    <dgm:pt modelId="{39FC7AA5-EA23-4120-9C3D-6DCC4897C968}" type="sibTrans" cxnId="{CF13C8EA-88CE-4881-BF75-D12930692376}">
      <dgm:prSet/>
      <dgm:spPr/>
      <dgm:t>
        <a:bodyPr/>
        <a:lstStyle/>
        <a:p>
          <a:endParaRPr lang="cs-CZ"/>
        </a:p>
      </dgm:t>
    </dgm:pt>
    <dgm:pt modelId="{379B9CF5-E5BC-4C5E-BAB5-1449684BF8AB}" type="pres">
      <dgm:prSet presAssocID="{63913AE7-75EC-46FB-BAE9-7B50DD1365C8}" presName="Name0" presStyleCnt="0">
        <dgm:presLayoutVars>
          <dgm:dir/>
          <dgm:animLvl val="lvl"/>
          <dgm:resizeHandles val="exact"/>
        </dgm:presLayoutVars>
      </dgm:prSet>
      <dgm:spPr/>
      <dgm:t>
        <a:bodyPr/>
        <a:lstStyle/>
        <a:p>
          <a:endParaRPr lang="cs-CZ"/>
        </a:p>
      </dgm:t>
    </dgm:pt>
    <dgm:pt modelId="{47CD23AB-62F8-40B0-8F32-9C62F3DA830F}" type="pres">
      <dgm:prSet presAssocID="{EEBB1755-BB13-459F-8DEE-BB98837C6907}" presName="linNode" presStyleCnt="0"/>
      <dgm:spPr/>
    </dgm:pt>
    <dgm:pt modelId="{7BE7B0AE-C0CE-4C54-BA85-50D3D07AD96F}" type="pres">
      <dgm:prSet presAssocID="{EEBB1755-BB13-459F-8DEE-BB98837C6907}" presName="parentText" presStyleLbl="node1" presStyleIdx="0" presStyleCnt="3">
        <dgm:presLayoutVars>
          <dgm:chMax val="1"/>
          <dgm:bulletEnabled val="1"/>
        </dgm:presLayoutVars>
      </dgm:prSet>
      <dgm:spPr/>
      <dgm:t>
        <a:bodyPr/>
        <a:lstStyle/>
        <a:p>
          <a:endParaRPr lang="cs-CZ"/>
        </a:p>
      </dgm:t>
    </dgm:pt>
    <dgm:pt modelId="{EADEBC3E-162E-4C31-9BD1-92CBE97EF50D}" type="pres">
      <dgm:prSet presAssocID="{EEBB1755-BB13-459F-8DEE-BB98837C6907}" presName="descendantText" presStyleLbl="alignAccFollowNode1" presStyleIdx="0" presStyleCnt="3">
        <dgm:presLayoutVars>
          <dgm:bulletEnabled val="1"/>
        </dgm:presLayoutVars>
      </dgm:prSet>
      <dgm:spPr/>
      <dgm:t>
        <a:bodyPr/>
        <a:lstStyle/>
        <a:p>
          <a:endParaRPr lang="cs-CZ"/>
        </a:p>
      </dgm:t>
    </dgm:pt>
    <dgm:pt modelId="{A90220AD-1A87-4777-8C27-63FE3311023B}" type="pres">
      <dgm:prSet presAssocID="{0015BCD7-A716-45F4-9D13-B368DE38FD3E}" presName="sp" presStyleCnt="0"/>
      <dgm:spPr/>
    </dgm:pt>
    <dgm:pt modelId="{E86B8CBA-71F5-496B-A11A-A9E4EDE7778B}" type="pres">
      <dgm:prSet presAssocID="{82E6DD4A-294C-48A2-86FE-5BAB593959D7}" presName="linNode" presStyleCnt="0"/>
      <dgm:spPr/>
    </dgm:pt>
    <dgm:pt modelId="{F0330C53-932E-4602-8CF2-43E6D065DA91}" type="pres">
      <dgm:prSet presAssocID="{82E6DD4A-294C-48A2-86FE-5BAB593959D7}" presName="parentText" presStyleLbl="node1" presStyleIdx="1" presStyleCnt="3">
        <dgm:presLayoutVars>
          <dgm:chMax val="1"/>
          <dgm:bulletEnabled val="1"/>
        </dgm:presLayoutVars>
      </dgm:prSet>
      <dgm:spPr/>
      <dgm:t>
        <a:bodyPr/>
        <a:lstStyle/>
        <a:p>
          <a:endParaRPr lang="cs-CZ"/>
        </a:p>
      </dgm:t>
    </dgm:pt>
    <dgm:pt modelId="{33CEE506-B78B-4977-BDA0-EDBB249F3C4E}" type="pres">
      <dgm:prSet presAssocID="{82E6DD4A-294C-48A2-86FE-5BAB593959D7}" presName="descendantText" presStyleLbl="alignAccFollowNode1" presStyleIdx="1" presStyleCnt="3">
        <dgm:presLayoutVars>
          <dgm:bulletEnabled val="1"/>
        </dgm:presLayoutVars>
      </dgm:prSet>
      <dgm:spPr/>
      <dgm:t>
        <a:bodyPr/>
        <a:lstStyle/>
        <a:p>
          <a:endParaRPr lang="cs-CZ"/>
        </a:p>
      </dgm:t>
    </dgm:pt>
    <dgm:pt modelId="{FECA2361-52C0-4E94-869F-A3DE6CE8A707}" type="pres">
      <dgm:prSet presAssocID="{44F66DBF-DDC7-4B65-BC55-06D2A45BD89E}" presName="sp" presStyleCnt="0"/>
      <dgm:spPr/>
    </dgm:pt>
    <dgm:pt modelId="{520E878D-DB99-4528-83FF-5272DC345373}" type="pres">
      <dgm:prSet presAssocID="{F301237B-A99E-48D5-81B5-D5CDB7CDFD68}" presName="linNode" presStyleCnt="0"/>
      <dgm:spPr/>
    </dgm:pt>
    <dgm:pt modelId="{01FD8651-0DCF-40C8-B33A-9AB30D463800}" type="pres">
      <dgm:prSet presAssocID="{F301237B-A99E-48D5-81B5-D5CDB7CDFD68}" presName="parentText" presStyleLbl="node1" presStyleIdx="2" presStyleCnt="3">
        <dgm:presLayoutVars>
          <dgm:chMax val="1"/>
          <dgm:bulletEnabled val="1"/>
        </dgm:presLayoutVars>
      </dgm:prSet>
      <dgm:spPr/>
      <dgm:t>
        <a:bodyPr/>
        <a:lstStyle/>
        <a:p>
          <a:endParaRPr lang="cs-CZ"/>
        </a:p>
      </dgm:t>
    </dgm:pt>
    <dgm:pt modelId="{66A5E0D2-D8DA-466B-979F-A7BD070C2C1F}" type="pres">
      <dgm:prSet presAssocID="{F301237B-A99E-48D5-81B5-D5CDB7CDFD68}" presName="descendantText" presStyleLbl="alignAccFollowNode1" presStyleIdx="2" presStyleCnt="3">
        <dgm:presLayoutVars>
          <dgm:bulletEnabled val="1"/>
        </dgm:presLayoutVars>
      </dgm:prSet>
      <dgm:spPr/>
      <dgm:t>
        <a:bodyPr/>
        <a:lstStyle/>
        <a:p>
          <a:endParaRPr lang="cs-CZ"/>
        </a:p>
      </dgm:t>
    </dgm:pt>
  </dgm:ptLst>
  <dgm:cxnLst>
    <dgm:cxn modelId="{861585CA-B39C-4F4D-9588-E8B8D2158D3D}" srcId="{82E6DD4A-294C-48A2-86FE-5BAB593959D7}" destId="{7F6721D2-8FE0-4705-B19A-F9E4C72EF13F}" srcOrd="0" destOrd="0" parTransId="{0D32441D-FFB0-4C74-B718-3CD8FF7F43AB}" sibTransId="{C0D42872-B3DB-471B-B3C7-22CAFADB2333}"/>
    <dgm:cxn modelId="{5E064275-636D-40B8-8E6D-669E8948DC68}" type="presOf" srcId="{02B78ADB-BC41-4F87-9814-54D4EC836288}" destId="{66A5E0D2-D8DA-466B-979F-A7BD070C2C1F}" srcOrd="0" destOrd="1" presId="urn:microsoft.com/office/officeart/2005/8/layout/vList5"/>
    <dgm:cxn modelId="{DD28DE1F-AA09-4266-B659-9D38FC3C9BB6}" srcId="{F301237B-A99E-48D5-81B5-D5CDB7CDFD68}" destId="{9E2E7090-3345-4EFD-A9C7-BE5765F48A46}" srcOrd="0" destOrd="0" parTransId="{A87C8B02-E512-44D4-BB20-38422A35C67B}" sibTransId="{1F0BDF83-2705-4D17-80FF-A0487CC86591}"/>
    <dgm:cxn modelId="{1077DE3D-3AED-4EDB-81F0-05FE0E73896F}" type="presOf" srcId="{82E6DD4A-294C-48A2-86FE-5BAB593959D7}" destId="{F0330C53-932E-4602-8CF2-43E6D065DA91}" srcOrd="0" destOrd="0" presId="urn:microsoft.com/office/officeart/2005/8/layout/vList5"/>
    <dgm:cxn modelId="{83DDBFFE-F334-426B-8C13-16561D83191D}" type="presOf" srcId="{EEBB1755-BB13-459F-8DEE-BB98837C6907}" destId="{7BE7B0AE-C0CE-4C54-BA85-50D3D07AD96F}" srcOrd="0" destOrd="0" presId="urn:microsoft.com/office/officeart/2005/8/layout/vList5"/>
    <dgm:cxn modelId="{1B03D541-F7C0-4892-97F0-192CFBFD1EEF}" srcId="{63913AE7-75EC-46FB-BAE9-7B50DD1365C8}" destId="{EEBB1755-BB13-459F-8DEE-BB98837C6907}" srcOrd="0" destOrd="0" parTransId="{567F580E-F37A-4918-9637-A013A412917D}" sibTransId="{0015BCD7-A716-45F4-9D13-B368DE38FD3E}"/>
    <dgm:cxn modelId="{CF13C8EA-88CE-4881-BF75-D12930692376}" srcId="{F301237B-A99E-48D5-81B5-D5CDB7CDFD68}" destId="{02B78ADB-BC41-4F87-9814-54D4EC836288}" srcOrd="1" destOrd="0" parTransId="{00A1D499-AC99-498B-B6DB-66D9CF445CC9}" sibTransId="{39FC7AA5-EA23-4120-9C3D-6DCC4897C968}"/>
    <dgm:cxn modelId="{36290DF7-0F1D-4F9F-9EAA-B0621674F4A9}" type="presOf" srcId="{63913AE7-75EC-46FB-BAE9-7B50DD1365C8}" destId="{379B9CF5-E5BC-4C5E-BAB5-1449684BF8AB}" srcOrd="0" destOrd="0" presId="urn:microsoft.com/office/officeart/2005/8/layout/vList5"/>
    <dgm:cxn modelId="{76E89D86-DB11-440C-BD2A-5F22158815EB}" type="presOf" srcId="{7F6721D2-8FE0-4705-B19A-F9E4C72EF13F}" destId="{33CEE506-B78B-4977-BDA0-EDBB249F3C4E}" srcOrd="0" destOrd="0" presId="urn:microsoft.com/office/officeart/2005/8/layout/vList5"/>
    <dgm:cxn modelId="{200262A8-32E0-4A28-898D-7222A356F9C4}" type="presOf" srcId="{F301237B-A99E-48D5-81B5-D5CDB7CDFD68}" destId="{01FD8651-0DCF-40C8-B33A-9AB30D463800}" srcOrd="0" destOrd="0" presId="urn:microsoft.com/office/officeart/2005/8/layout/vList5"/>
    <dgm:cxn modelId="{92CC8020-4CBF-4677-9FFF-55E87DE04115}" srcId="{63913AE7-75EC-46FB-BAE9-7B50DD1365C8}" destId="{F301237B-A99E-48D5-81B5-D5CDB7CDFD68}" srcOrd="2" destOrd="0" parTransId="{3B0567DF-13E3-4A1C-9F80-95446F994107}" sibTransId="{0FE7708F-35B3-47F2-A1FC-EAE8748E505C}"/>
    <dgm:cxn modelId="{FF5977DB-4920-474A-BC0D-70D5AB315B09}" type="presOf" srcId="{9E2E7090-3345-4EFD-A9C7-BE5765F48A46}" destId="{66A5E0D2-D8DA-466B-979F-A7BD070C2C1F}" srcOrd="0" destOrd="0" presId="urn:microsoft.com/office/officeart/2005/8/layout/vList5"/>
    <dgm:cxn modelId="{705F4B27-00EA-4D48-B013-EC8519B1DA14}" type="presOf" srcId="{33D49765-D6B6-4DA3-9062-C50B535FB2B8}" destId="{EADEBC3E-162E-4C31-9BD1-92CBE97EF50D}" srcOrd="0" destOrd="0" presId="urn:microsoft.com/office/officeart/2005/8/layout/vList5"/>
    <dgm:cxn modelId="{47543569-FFBD-4BE8-A428-2C8FDC88FC82}" srcId="{EEBB1755-BB13-459F-8DEE-BB98837C6907}" destId="{33D49765-D6B6-4DA3-9062-C50B535FB2B8}" srcOrd="0" destOrd="0" parTransId="{F5FD79B6-E61B-4AA9-81F3-093C44FDE925}" sibTransId="{D7AFE72D-1BDE-4EA7-896D-34C807640E64}"/>
    <dgm:cxn modelId="{C48A8BB7-2B98-40BC-89DF-CFEFF7BD6BC4}" srcId="{63913AE7-75EC-46FB-BAE9-7B50DD1365C8}" destId="{82E6DD4A-294C-48A2-86FE-5BAB593959D7}" srcOrd="1" destOrd="0" parTransId="{092DB201-515C-4F67-8583-B96DB7FFA9F9}" sibTransId="{44F66DBF-DDC7-4B65-BC55-06D2A45BD89E}"/>
    <dgm:cxn modelId="{324B9C99-45D9-40E4-B11C-4215CA84C44E}" type="presParOf" srcId="{379B9CF5-E5BC-4C5E-BAB5-1449684BF8AB}" destId="{47CD23AB-62F8-40B0-8F32-9C62F3DA830F}" srcOrd="0" destOrd="0" presId="urn:microsoft.com/office/officeart/2005/8/layout/vList5"/>
    <dgm:cxn modelId="{F3ADFB6A-19AA-4C0E-8605-26EFE274EE55}" type="presParOf" srcId="{47CD23AB-62F8-40B0-8F32-9C62F3DA830F}" destId="{7BE7B0AE-C0CE-4C54-BA85-50D3D07AD96F}" srcOrd="0" destOrd="0" presId="urn:microsoft.com/office/officeart/2005/8/layout/vList5"/>
    <dgm:cxn modelId="{AF236B42-C21F-4C4A-92AB-4B5D85D000A9}" type="presParOf" srcId="{47CD23AB-62F8-40B0-8F32-9C62F3DA830F}" destId="{EADEBC3E-162E-4C31-9BD1-92CBE97EF50D}" srcOrd="1" destOrd="0" presId="urn:microsoft.com/office/officeart/2005/8/layout/vList5"/>
    <dgm:cxn modelId="{46C092E2-760F-4254-9733-8C1E1C95DD7C}" type="presParOf" srcId="{379B9CF5-E5BC-4C5E-BAB5-1449684BF8AB}" destId="{A90220AD-1A87-4777-8C27-63FE3311023B}" srcOrd="1" destOrd="0" presId="urn:microsoft.com/office/officeart/2005/8/layout/vList5"/>
    <dgm:cxn modelId="{C67F91C5-0E6E-49AA-A2C8-83690B20BBF1}" type="presParOf" srcId="{379B9CF5-E5BC-4C5E-BAB5-1449684BF8AB}" destId="{E86B8CBA-71F5-496B-A11A-A9E4EDE7778B}" srcOrd="2" destOrd="0" presId="urn:microsoft.com/office/officeart/2005/8/layout/vList5"/>
    <dgm:cxn modelId="{24078A4A-7321-4620-93F4-990CCCEA61C7}" type="presParOf" srcId="{E86B8CBA-71F5-496B-A11A-A9E4EDE7778B}" destId="{F0330C53-932E-4602-8CF2-43E6D065DA91}" srcOrd="0" destOrd="0" presId="urn:microsoft.com/office/officeart/2005/8/layout/vList5"/>
    <dgm:cxn modelId="{00610DBD-AB68-47F8-A2AD-069669AE5AEC}" type="presParOf" srcId="{E86B8CBA-71F5-496B-A11A-A9E4EDE7778B}" destId="{33CEE506-B78B-4977-BDA0-EDBB249F3C4E}" srcOrd="1" destOrd="0" presId="urn:microsoft.com/office/officeart/2005/8/layout/vList5"/>
    <dgm:cxn modelId="{7D224E69-1F7B-4682-B3B1-30EE1CD04D95}" type="presParOf" srcId="{379B9CF5-E5BC-4C5E-BAB5-1449684BF8AB}" destId="{FECA2361-52C0-4E94-869F-A3DE6CE8A707}" srcOrd="3" destOrd="0" presId="urn:microsoft.com/office/officeart/2005/8/layout/vList5"/>
    <dgm:cxn modelId="{A9C182D7-9AF6-4B3A-A913-BFFA76849533}" type="presParOf" srcId="{379B9CF5-E5BC-4C5E-BAB5-1449684BF8AB}" destId="{520E878D-DB99-4528-83FF-5272DC345373}" srcOrd="4" destOrd="0" presId="urn:microsoft.com/office/officeart/2005/8/layout/vList5"/>
    <dgm:cxn modelId="{8541CE68-992A-4B6F-8A70-A81C9678313A}" type="presParOf" srcId="{520E878D-DB99-4528-83FF-5272DC345373}" destId="{01FD8651-0DCF-40C8-B33A-9AB30D463800}" srcOrd="0" destOrd="0" presId="urn:microsoft.com/office/officeart/2005/8/layout/vList5"/>
    <dgm:cxn modelId="{10BA0F22-1CFA-46F9-A10C-D6AD7FEBF6F6}" type="presParOf" srcId="{520E878D-DB99-4528-83FF-5272DC345373}" destId="{66A5E0D2-D8DA-466B-979F-A7BD070C2C1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1C7A34F-5AE6-4819-A2A0-E4032321E712}" type="doc">
      <dgm:prSet loTypeId="urn:microsoft.com/office/officeart/2005/8/layout/hProcess9" loCatId="process" qsTypeId="urn:microsoft.com/office/officeart/2005/8/quickstyle/simple1" qsCatId="simple" csTypeId="urn:microsoft.com/office/officeart/2005/8/colors/colorful2" csCatId="colorful"/>
      <dgm:spPr/>
      <dgm:t>
        <a:bodyPr/>
        <a:lstStyle/>
        <a:p>
          <a:endParaRPr lang="cs-CZ"/>
        </a:p>
      </dgm:t>
    </dgm:pt>
    <dgm:pt modelId="{6D9BDA53-9ADE-4FD6-8C96-8F0A47EF1AD8}">
      <dgm:prSet/>
      <dgm:spPr/>
      <dgm:t>
        <a:bodyPr/>
        <a:lstStyle/>
        <a:p>
          <a:pPr rtl="0"/>
          <a:r>
            <a:rPr lang="cs-CZ" smtClean="0"/>
            <a:t>Company Resources</a:t>
          </a:r>
          <a:endParaRPr lang="cs-CZ"/>
        </a:p>
      </dgm:t>
    </dgm:pt>
    <dgm:pt modelId="{74481191-CB63-4A89-9470-1E4F5A664070}" type="parTrans" cxnId="{44D6A7C2-A268-4ABC-8783-D675A3B2D7F8}">
      <dgm:prSet/>
      <dgm:spPr/>
      <dgm:t>
        <a:bodyPr/>
        <a:lstStyle/>
        <a:p>
          <a:endParaRPr lang="cs-CZ"/>
        </a:p>
      </dgm:t>
    </dgm:pt>
    <dgm:pt modelId="{E01A9DA2-C2C4-47D2-8730-6327D9C9FA19}" type="sibTrans" cxnId="{44D6A7C2-A268-4ABC-8783-D675A3B2D7F8}">
      <dgm:prSet/>
      <dgm:spPr/>
      <dgm:t>
        <a:bodyPr/>
        <a:lstStyle/>
        <a:p>
          <a:endParaRPr lang="cs-CZ"/>
        </a:p>
      </dgm:t>
    </dgm:pt>
    <dgm:pt modelId="{AB3A88DC-2107-43A5-A6A9-CC61F00525B7}">
      <dgm:prSet/>
      <dgm:spPr/>
      <dgm:t>
        <a:bodyPr/>
        <a:lstStyle/>
        <a:p>
          <a:pPr rtl="0"/>
          <a:r>
            <a:rPr lang="cs-CZ" smtClean="0"/>
            <a:t>Product Variability</a:t>
          </a:r>
          <a:endParaRPr lang="cs-CZ"/>
        </a:p>
      </dgm:t>
    </dgm:pt>
    <dgm:pt modelId="{F2B349D1-EE55-4F40-988F-254F4FF67497}" type="parTrans" cxnId="{7B03F935-A9D9-4DBE-8D87-93361F10C190}">
      <dgm:prSet/>
      <dgm:spPr/>
      <dgm:t>
        <a:bodyPr/>
        <a:lstStyle/>
        <a:p>
          <a:endParaRPr lang="cs-CZ"/>
        </a:p>
      </dgm:t>
    </dgm:pt>
    <dgm:pt modelId="{C3B4928E-5481-406E-BDA0-E4204CEC40EE}" type="sibTrans" cxnId="{7B03F935-A9D9-4DBE-8D87-93361F10C190}">
      <dgm:prSet/>
      <dgm:spPr/>
      <dgm:t>
        <a:bodyPr/>
        <a:lstStyle/>
        <a:p>
          <a:endParaRPr lang="cs-CZ"/>
        </a:p>
      </dgm:t>
    </dgm:pt>
    <dgm:pt modelId="{DCCA5336-DDEF-4D29-BD87-ABA8D77A3834}">
      <dgm:prSet/>
      <dgm:spPr/>
      <dgm:t>
        <a:bodyPr/>
        <a:lstStyle/>
        <a:p>
          <a:pPr rtl="0"/>
          <a:r>
            <a:rPr lang="cs-CZ" smtClean="0"/>
            <a:t>Product´s life cycle stage</a:t>
          </a:r>
          <a:endParaRPr lang="cs-CZ"/>
        </a:p>
      </dgm:t>
    </dgm:pt>
    <dgm:pt modelId="{1392D6B3-081B-4F2B-B635-762800A26C3D}" type="parTrans" cxnId="{45BA5788-8768-454C-874F-B6F969D85949}">
      <dgm:prSet/>
      <dgm:spPr/>
      <dgm:t>
        <a:bodyPr/>
        <a:lstStyle/>
        <a:p>
          <a:endParaRPr lang="cs-CZ"/>
        </a:p>
      </dgm:t>
    </dgm:pt>
    <dgm:pt modelId="{3470197D-4243-4543-82D2-02E1DBC9B540}" type="sibTrans" cxnId="{45BA5788-8768-454C-874F-B6F969D85949}">
      <dgm:prSet/>
      <dgm:spPr/>
      <dgm:t>
        <a:bodyPr/>
        <a:lstStyle/>
        <a:p>
          <a:endParaRPr lang="cs-CZ"/>
        </a:p>
      </dgm:t>
    </dgm:pt>
    <dgm:pt modelId="{DCCB6BA2-2375-4AF7-B2B2-07A05CDE6451}">
      <dgm:prSet/>
      <dgm:spPr/>
      <dgm:t>
        <a:bodyPr/>
        <a:lstStyle/>
        <a:p>
          <a:pPr rtl="0"/>
          <a:r>
            <a:rPr lang="cs-CZ" smtClean="0"/>
            <a:t>Market Variability</a:t>
          </a:r>
          <a:endParaRPr lang="cs-CZ"/>
        </a:p>
      </dgm:t>
    </dgm:pt>
    <dgm:pt modelId="{D4DFCB22-546C-4CF3-BC4A-0EBA93BBB979}" type="parTrans" cxnId="{86B97603-CC69-42BD-AECA-9A9E3BE1866C}">
      <dgm:prSet/>
      <dgm:spPr/>
      <dgm:t>
        <a:bodyPr/>
        <a:lstStyle/>
        <a:p>
          <a:endParaRPr lang="cs-CZ"/>
        </a:p>
      </dgm:t>
    </dgm:pt>
    <dgm:pt modelId="{AAE49F13-2281-49B6-A3E3-2155E05DEC2D}" type="sibTrans" cxnId="{86B97603-CC69-42BD-AECA-9A9E3BE1866C}">
      <dgm:prSet/>
      <dgm:spPr/>
      <dgm:t>
        <a:bodyPr/>
        <a:lstStyle/>
        <a:p>
          <a:endParaRPr lang="cs-CZ"/>
        </a:p>
      </dgm:t>
    </dgm:pt>
    <dgm:pt modelId="{A75D035E-821C-4C55-BDAB-D454BE2A846A}">
      <dgm:prSet/>
      <dgm:spPr/>
      <dgm:t>
        <a:bodyPr/>
        <a:lstStyle/>
        <a:p>
          <a:pPr rtl="0"/>
          <a:r>
            <a:rPr lang="cs-CZ" smtClean="0"/>
            <a:t>Competitor´s marekting strategies</a:t>
          </a:r>
          <a:endParaRPr lang="cs-CZ"/>
        </a:p>
      </dgm:t>
    </dgm:pt>
    <dgm:pt modelId="{5675BC6C-762F-464C-BF6A-79B6B3B32313}" type="parTrans" cxnId="{0FC0198F-F91D-4811-8BC2-5CB3690BE4A6}">
      <dgm:prSet/>
      <dgm:spPr/>
      <dgm:t>
        <a:bodyPr/>
        <a:lstStyle/>
        <a:p>
          <a:endParaRPr lang="cs-CZ"/>
        </a:p>
      </dgm:t>
    </dgm:pt>
    <dgm:pt modelId="{7D65BBA4-1887-44BB-A154-C59CC4DBC21A}" type="sibTrans" cxnId="{0FC0198F-F91D-4811-8BC2-5CB3690BE4A6}">
      <dgm:prSet/>
      <dgm:spPr/>
      <dgm:t>
        <a:bodyPr/>
        <a:lstStyle/>
        <a:p>
          <a:endParaRPr lang="cs-CZ"/>
        </a:p>
      </dgm:t>
    </dgm:pt>
    <dgm:pt modelId="{3FE9FB03-1CBA-4142-80C3-222293BBD67D}" type="pres">
      <dgm:prSet presAssocID="{21C7A34F-5AE6-4819-A2A0-E4032321E712}" presName="CompostProcess" presStyleCnt="0">
        <dgm:presLayoutVars>
          <dgm:dir/>
          <dgm:resizeHandles val="exact"/>
        </dgm:presLayoutVars>
      </dgm:prSet>
      <dgm:spPr/>
      <dgm:t>
        <a:bodyPr/>
        <a:lstStyle/>
        <a:p>
          <a:endParaRPr lang="cs-CZ"/>
        </a:p>
      </dgm:t>
    </dgm:pt>
    <dgm:pt modelId="{E106FEBC-FD83-43D6-8DFD-EAB72D9AADEE}" type="pres">
      <dgm:prSet presAssocID="{21C7A34F-5AE6-4819-A2A0-E4032321E712}" presName="arrow" presStyleLbl="bgShp" presStyleIdx="0" presStyleCnt="1"/>
      <dgm:spPr/>
    </dgm:pt>
    <dgm:pt modelId="{5C34852F-1D8C-4E76-8B37-0A66C9B1B57F}" type="pres">
      <dgm:prSet presAssocID="{21C7A34F-5AE6-4819-A2A0-E4032321E712}" presName="linearProcess" presStyleCnt="0"/>
      <dgm:spPr/>
    </dgm:pt>
    <dgm:pt modelId="{D62BCD31-600D-48CF-BA9A-FA4D6F132609}" type="pres">
      <dgm:prSet presAssocID="{6D9BDA53-9ADE-4FD6-8C96-8F0A47EF1AD8}" presName="textNode" presStyleLbl="node1" presStyleIdx="0" presStyleCnt="5">
        <dgm:presLayoutVars>
          <dgm:bulletEnabled val="1"/>
        </dgm:presLayoutVars>
      </dgm:prSet>
      <dgm:spPr/>
      <dgm:t>
        <a:bodyPr/>
        <a:lstStyle/>
        <a:p>
          <a:endParaRPr lang="cs-CZ"/>
        </a:p>
      </dgm:t>
    </dgm:pt>
    <dgm:pt modelId="{EF6125CB-DDB6-45DE-B74B-AB2B59577BD3}" type="pres">
      <dgm:prSet presAssocID="{E01A9DA2-C2C4-47D2-8730-6327D9C9FA19}" presName="sibTrans" presStyleCnt="0"/>
      <dgm:spPr/>
    </dgm:pt>
    <dgm:pt modelId="{A818AADD-EB52-4E71-80C0-EF0824A6BCC3}" type="pres">
      <dgm:prSet presAssocID="{AB3A88DC-2107-43A5-A6A9-CC61F00525B7}" presName="textNode" presStyleLbl="node1" presStyleIdx="1" presStyleCnt="5">
        <dgm:presLayoutVars>
          <dgm:bulletEnabled val="1"/>
        </dgm:presLayoutVars>
      </dgm:prSet>
      <dgm:spPr/>
      <dgm:t>
        <a:bodyPr/>
        <a:lstStyle/>
        <a:p>
          <a:endParaRPr lang="cs-CZ"/>
        </a:p>
      </dgm:t>
    </dgm:pt>
    <dgm:pt modelId="{193F048A-CF56-4C28-98A4-6FF56DD90CDC}" type="pres">
      <dgm:prSet presAssocID="{C3B4928E-5481-406E-BDA0-E4204CEC40EE}" presName="sibTrans" presStyleCnt="0"/>
      <dgm:spPr/>
    </dgm:pt>
    <dgm:pt modelId="{F8ACFBBF-D2C9-4469-AE18-65C911A52D51}" type="pres">
      <dgm:prSet presAssocID="{DCCA5336-DDEF-4D29-BD87-ABA8D77A3834}" presName="textNode" presStyleLbl="node1" presStyleIdx="2" presStyleCnt="5">
        <dgm:presLayoutVars>
          <dgm:bulletEnabled val="1"/>
        </dgm:presLayoutVars>
      </dgm:prSet>
      <dgm:spPr/>
      <dgm:t>
        <a:bodyPr/>
        <a:lstStyle/>
        <a:p>
          <a:endParaRPr lang="cs-CZ"/>
        </a:p>
      </dgm:t>
    </dgm:pt>
    <dgm:pt modelId="{92F53360-69ED-4DCD-9C08-4D57C21F7B16}" type="pres">
      <dgm:prSet presAssocID="{3470197D-4243-4543-82D2-02E1DBC9B540}" presName="sibTrans" presStyleCnt="0"/>
      <dgm:spPr/>
    </dgm:pt>
    <dgm:pt modelId="{2B060759-62A1-418B-8D26-08F6E99AEDF3}" type="pres">
      <dgm:prSet presAssocID="{DCCB6BA2-2375-4AF7-B2B2-07A05CDE6451}" presName="textNode" presStyleLbl="node1" presStyleIdx="3" presStyleCnt="5">
        <dgm:presLayoutVars>
          <dgm:bulletEnabled val="1"/>
        </dgm:presLayoutVars>
      </dgm:prSet>
      <dgm:spPr/>
      <dgm:t>
        <a:bodyPr/>
        <a:lstStyle/>
        <a:p>
          <a:endParaRPr lang="cs-CZ"/>
        </a:p>
      </dgm:t>
    </dgm:pt>
    <dgm:pt modelId="{E6B2A079-18EC-48E7-B4B5-0F50CFC712C5}" type="pres">
      <dgm:prSet presAssocID="{AAE49F13-2281-49B6-A3E3-2155E05DEC2D}" presName="sibTrans" presStyleCnt="0"/>
      <dgm:spPr/>
    </dgm:pt>
    <dgm:pt modelId="{8A2B3808-9C51-4D0A-8845-F941BABDDEAE}" type="pres">
      <dgm:prSet presAssocID="{A75D035E-821C-4C55-BDAB-D454BE2A846A}" presName="textNode" presStyleLbl="node1" presStyleIdx="4" presStyleCnt="5">
        <dgm:presLayoutVars>
          <dgm:bulletEnabled val="1"/>
        </dgm:presLayoutVars>
      </dgm:prSet>
      <dgm:spPr/>
      <dgm:t>
        <a:bodyPr/>
        <a:lstStyle/>
        <a:p>
          <a:endParaRPr lang="cs-CZ"/>
        </a:p>
      </dgm:t>
    </dgm:pt>
  </dgm:ptLst>
  <dgm:cxnLst>
    <dgm:cxn modelId="{44D6A7C2-A268-4ABC-8783-D675A3B2D7F8}" srcId="{21C7A34F-5AE6-4819-A2A0-E4032321E712}" destId="{6D9BDA53-9ADE-4FD6-8C96-8F0A47EF1AD8}" srcOrd="0" destOrd="0" parTransId="{74481191-CB63-4A89-9470-1E4F5A664070}" sibTransId="{E01A9DA2-C2C4-47D2-8730-6327D9C9FA19}"/>
    <dgm:cxn modelId="{83AA1B02-1992-4677-8478-3584B06A56AD}" type="presOf" srcId="{DCCA5336-DDEF-4D29-BD87-ABA8D77A3834}" destId="{F8ACFBBF-D2C9-4469-AE18-65C911A52D51}" srcOrd="0" destOrd="0" presId="urn:microsoft.com/office/officeart/2005/8/layout/hProcess9"/>
    <dgm:cxn modelId="{7B03F935-A9D9-4DBE-8D87-93361F10C190}" srcId="{21C7A34F-5AE6-4819-A2A0-E4032321E712}" destId="{AB3A88DC-2107-43A5-A6A9-CC61F00525B7}" srcOrd="1" destOrd="0" parTransId="{F2B349D1-EE55-4F40-988F-254F4FF67497}" sibTransId="{C3B4928E-5481-406E-BDA0-E4204CEC40EE}"/>
    <dgm:cxn modelId="{5330F9A3-ADF8-459B-B976-430B10583F94}" type="presOf" srcId="{AB3A88DC-2107-43A5-A6A9-CC61F00525B7}" destId="{A818AADD-EB52-4E71-80C0-EF0824A6BCC3}" srcOrd="0" destOrd="0" presId="urn:microsoft.com/office/officeart/2005/8/layout/hProcess9"/>
    <dgm:cxn modelId="{0FC0198F-F91D-4811-8BC2-5CB3690BE4A6}" srcId="{21C7A34F-5AE6-4819-A2A0-E4032321E712}" destId="{A75D035E-821C-4C55-BDAB-D454BE2A846A}" srcOrd="4" destOrd="0" parTransId="{5675BC6C-762F-464C-BF6A-79B6B3B32313}" sibTransId="{7D65BBA4-1887-44BB-A154-C59CC4DBC21A}"/>
    <dgm:cxn modelId="{86B97603-CC69-42BD-AECA-9A9E3BE1866C}" srcId="{21C7A34F-5AE6-4819-A2A0-E4032321E712}" destId="{DCCB6BA2-2375-4AF7-B2B2-07A05CDE6451}" srcOrd="3" destOrd="0" parTransId="{D4DFCB22-546C-4CF3-BC4A-0EBA93BBB979}" sibTransId="{AAE49F13-2281-49B6-A3E3-2155E05DEC2D}"/>
    <dgm:cxn modelId="{3300A1ED-40FE-46AE-986A-5ACA26AE8BE8}" type="presOf" srcId="{A75D035E-821C-4C55-BDAB-D454BE2A846A}" destId="{8A2B3808-9C51-4D0A-8845-F941BABDDEAE}" srcOrd="0" destOrd="0" presId="urn:microsoft.com/office/officeart/2005/8/layout/hProcess9"/>
    <dgm:cxn modelId="{460C5526-BE13-40A5-915E-819023C9DDAF}" type="presOf" srcId="{21C7A34F-5AE6-4819-A2A0-E4032321E712}" destId="{3FE9FB03-1CBA-4142-80C3-222293BBD67D}" srcOrd="0" destOrd="0" presId="urn:microsoft.com/office/officeart/2005/8/layout/hProcess9"/>
    <dgm:cxn modelId="{EA4A83F1-F160-4442-8507-DEDF0B716B80}" type="presOf" srcId="{6D9BDA53-9ADE-4FD6-8C96-8F0A47EF1AD8}" destId="{D62BCD31-600D-48CF-BA9A-FA4D6F132609}" srcOrd="0" destOrd="0" presId="urn:microsoft.com/office/officeart/2005/8/layout/hProcess9"/>
    <dgm:cxn modelId="{BF3A958E-79A3-4BC8-8973-06F968FED470}" type="presOf" srcId="{DCCB6BA2-2375-4AF7-B2B2-07A05CDE6451}" destId="{2B060759-62A1-418B-8D26-08F6E99AEDF3}" srcOrd="0" destOrd="0" presId="urn:microsoft.com/office/officeart/2005/8/layout/hProcess9"/>
    <dgm:cxn modelId="{45BA5788-8768-454C-874F-B6F969D85949}" srcId="{21C7A34F-5AE6-4819-A2A0-E4032321E712}" destId="{DCCA5336-DDEF-4D29-BD87-ABA8D77A3834}" srcOrd="2" destOrd="0" parTransId="{1392D6B3-081B-4F2B-B635-762800A26C3D}" sibTransId="{3470197D-4243-4543-82D2-02E1DBC9B540}"/>
    <dgm:cxn modelId="{1CBA054C-1C74-4909-9AA8-E650F4D2431A}" type="presParOf" srcId="{3FE9FB03-1CBA-4142-80C3-222293BBD67D}" destId="{E106FEBC-FD83-43D6-8DFD-EAB72D9AADEE}" srcOrd="0" destOrd="0" presId="urn:microsoft.com/office/officeart/2005/8/layout/hProcess9"/>
    <dgm:cxn modelId="{53015997-402D-4C9B-A9F4-04B2458A1618}" type="presParOf" srcId="{3FE9FB03-1CBA-4142-80C3-222293BBD67D}" destId="{5C34852F-1D8C-4E76-8B37-0A66C9B1B57F}" srcOrd="1" destOrd="0" presId="urn:microsoft.com/office/officeart/2005/8/layout/hProcess9"/>
    <dgm:cxn modelId="{534536F7-A40C-4A1B-98CF-1B9C72149A94}" type="presParOf" srcId="{5C34852F-1D8C-4E76-8B37-0A66C9B1B57F}" destId="{D62BCD31-600D-48CF-BA9A-FA4D6F132609}" srcOrd="0" destOrd="0" presId="urn:microsoft.com/office/officeart/2005/8/layout/hProcess9"/>
    <dgm:cxn modelId="{7325EAAF-7C72-492B-8D2C-0022B6438524}" type="presParOf" srcId="{5C34852F-1D8C-4E76-8B37-0A66C9B1B57F}" destId="{EF6125CB-DDB6-45DE-B74B-AB2B59577BD3}" srcOrd="1" destOrd="0" presId="urn:microsoft.com/office/officeart/2005/8/layout/hProcess9"/>
    <dgm:cxn modelId="{0542BE4A-89B7-4532-9A89-9029E35972A4}" type="presParOf" srcId="{5C34852F-1D8C-4E76-8B37-0A66C9B1B57F}" destId="{A818AADD-EB52-4E71-80C0-EF0824A6BCC3}" srcOrd="2" destOrd="0" presId="urn:microsoft.com/office/officeart/2005/8/layout/hProcess9"/>
    <dgm:cxn modelId="{77A04E8B-265B-44C7-B88F-9ECEDDF7947A}" type="presParOf" srcId="{5C34852F-1D8C-4E76-8B37-0A66C9B1B57F}" destId="{193F048A-CF56-4C28-98A4-6FF56DD90CDC}" srcOrd="3" destOrd="0" presId="urn:microsoft.com/office/officeart/2005/8/layout/hProcess9"/>
    <dgm:cxn modelId="{2552CC6C-3BBE-4942-8E67-35576FECF1D1}" type="presParOf" srcId="{5C34852F-1D8C-4E76-8B37-0A66C9B1B57F}" destId="{F8ACFBBF-D2C9-4469-AE18-65C911A52D51}" srcOrd="4" destOrd="0" presId="urn:microsoft.com/office/officeart/2005/8/layout/hProcess9"/>
    <dgm:cxn modelId="{F5FBF7D1-D624-4CBA-B207-ED0A2051EC79}" type="presParOf" srcId="{5C34852F-1D8C-4E76-8B37-0A66C9B1B57F}" destId="{92F53360-69ED-4DCD-9C08-4D57C21F7B16}" srcOrd="5" destOrd="0" presId="urn:microsoft.com/office/officeart/2005/8/layout/hProcess9"/>
    <dgm:cxn modelId="{ECAAC308-406B-4EB2-94EE-C20C8BD7CFF0}" type="presParOf" srcId="{5C34852F-1D8C-4E76-8B37-0A66C9B1B57F}" destId="{2B060759-62A1-418B-8D26-08F6E99AEDF3}" srcOrd="6" destOrd="0" presId="urn:microsoft.com/office/officeart/2005/8/layout/hProcess9"/>
    <dgm:cxn modelId="{64BEC46D-2865-43F9-B6B3-B04357D6CA32}" type="presParOf" srcId="{5C34852F-1D8C-4E76-8B37-0A66C9B1B57F}" destId="{E6B2A079-18EC-48E7-B4B5-0F50CFC712C5}" srcOrd="7" destOrd="0" presId="urn:microsoft.com/office/officeart/2005/8/layout/hProcess9"/>
    <dgm:cxn modelId="{4B273597-F0DC-4EC0-B3BB-AAEC5633BF88}" type="presParOf" srcId="{5C34852F-1D8C-4E76-8B37-0A66C9B1B57F}" destId="{8A2B3808-9C51-4D0A-8845-F941BABDDEAE}"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BE6549A-E033-4198-9421-9B6520CDB86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cs-CZ"/>
        </a:p>
      </dgm:t>
    </dgm:pt>
    <dgm:pt modelId="{7CE62D2B-38C1-4549-AE9D-2E202F3CDF7F}">
      <dgm:prSet/>
      <dgm:spPr/>
      <dgm:t>
        <a:bodyPr/>
        <a:lstStyle/>
        <a:p>
          <a:pPr rtl="0"/>
          <a:r>
            <a:rPr lang="en-GB" dirty="0" smtClean="0"/>
            <a:t>Product’s Position</a:t>
          </a:r>
          <a:endParaRPr lang="cs-CZ" dirty="0"/>
        </a:p>
      </dgm:t>
    </dgm:pt>
    <dgm:pt modelId="{99305975-CBB0-4D15-B72F-723579516336}" type="parTrans" cxnId="{1672B978-3081-4E3A-9726-EEBF10952A73}">
      <dgm:prSet/>
      <dgm:spPr/>
      <dgm:t>
        <a:bodyPr/>
        <a:lstStyle/>
        <a:p>
          <a:endParaRPr lang="cs-CZ"/>
        </a:p>
      </dgm:t>
    </dgm:pt>
    <dgm:pt modelId="{DCD83345-3D9C-4896-A62B-132B1C720806}" type="sibTrans" cxnId="{1672B978-3081-4E3A-9726-EEBF10952A73}">
      <dgm:prSet/>
      <dgm:spPr/>
      <dgm:t>
        <a:bodyPr/>
        <a:lstStyle/>
        <a:p>
          <a:endParaRPr lang="cs-CZ"/>
        </a:p>
      </dgm:t>
    </dgm:pt>
    <dgm:pt modelId="{3CC21859-BADF-438C-B8F8-02A3E1F29035}">
      <dgm:prSet/>
      <dgm:spPr/>
      <dgm:t>
        <a:bodyPr/>
        <a:lstStyle/>
        <a:p>
          <a:pPr rtl="0"/>
          <a:r>
            <a:rPr lang="en-GB" dirty="0" smtClean="0"/>
            <a:t>Marketers must</a:t>
          </a:r>
          <a:endParaRPr lang="cs-CZ" dirty="0"/>
        </a:p>
      </dgm:t>
    </dgm:pt>
    <dgm:pt modelId="{DBC45EB9-24F1-4CC5-9415-14D10F6394E7}" type="parTrans" cxnId="{3BD2F3E1-79AD-4C13-9708-D8EC186E3B8C}">
      <dgm:prSet/>
      <dgm:spPr/>
      <dgm:t>
        <a:bodyPr/>
        <a:lstStyle/>
        <a:p>
          <a:endParaRPr lang="cs-CZ"/>
        </a:p>
      </dgm:t>
    </dgm:pt>
    <dgm:pt modelId="{F10D589C-6698-408F-B578-963137B173A5}" type="sibTrans" cxnId="{3BD2F3E1-79AD-4C13-9708-D8EC186E3B8C}">
      <dgm:prSet/>
      <dgm:spPr/>
      <dgm:t>
        <a:bodyPr/>
        <a:lstStyle/>
        <a:p>
          <a:endParaRPr lang="cs-CZ"/>
        </a:p>
      </dgm:t>
    </dgm:pt>
    <dgm:pt modelId="{7775EF3E-BDA3-40AC-BCFA-04EA34B36F12}">
      <dgm:prSet/>
      <dgm:spPr/>
      <dgm:t>
        <a:bodyPr/>
        <a:lstStyle/>
        <a:p>
          <a:pPr rtl="0"/>
          <a:r>
            <a:rPr lang="en-GB" i="1" smtClean="0"/>
            <a:t>Plan</a:t>
          </a:r>
          <a:r>
            <a:rPr lang="en-GB" smtClean="0"/>
            <a:t> positions to give their products the greatest advantage in selected target markets,</a:t>
          </a:r>
          <a:endParaRPr lang="cs-CZ"/>
        </a:p>
      </dgm:t>
    </dgm:pt>
    <dgm:pt modelId="{522CB505-B103-4471-849A-F9B1FD17E093}" type="parTrans" cxnId="{CB5B348F-8525-4E5E-ADF5-6FA4632AFAC2}">
      <dgm:prSet/>
      <dgm:spPr/>
      <dgm:t>
        <a:bodyPr/>
        <a:lstStyle/>
        <a:p>
          <a:endParaRPr lang="cs-CZ"/>
        </a:p>
      </dgm:t>
    </dgm:pt>
    <dgm:pt modelId="{7851EBDB-4F99-4A1F-A8D2-4DE44684B5FB}" type="sibTrans" cxnId="{CB5B348F-8525-4E5E-ADF5-6FA4632AFAC2}">
      <dgm:prSet/>
      <dgm:spPr/>
      <dgm:t>
        <a:bodyPr/>
        <a:lstStyle/>
        <a:p>
          <a:endParaRPr lang="cs-CZ"/>
        </a:p>
      </dgm:t>
    </dgm:pt>
    <dgm:pt modelId="{75BFCCC2-FBDA-4BEA-AF46-7459E7C97305}">
      <dgm:prSet/>
      <dgm:spPr/>
      <dgm:t>
        <a:bodyPr/>
        <a:lstStyle/>
        <a:p>
          <a:pPr rtl="0"/>
          <a:r>
            <a:rPr lang="en-GB" i="1" smtClean="0"/>
            <a:t>Design </a:t>
          </a:r>
          <a:r>
            <a:rPr lang="en-GB" smtClean="0"/>
            <a:t>marketing mixes to create these planned positions.</a:t>
          </a:r>
          <a:endParaRPr lang="cs-CZ"/>
        </a:p>
      </dgm:t>
    </dgm:pt>
    <dgm:pt modelId="{1B136D2D-B7EB-470B-A7A0-5079797ABA56}" type="parTrans" cxnId="{836B4D6B-B758-4666-A321-B7DCDE106884}">
      <dgm:prSet/>
      <dgm:spPr/>
      <dgm:t>
        <a:bodyPr/>
        <a:lstStyle/>
        <a:p>
          <a:endParaRPr lang="cs-CZ"/>
        </a:p>
      </dgm:t>
    </dgm:pt>
    <dgm:pt modelId="{FD018AFD-0AE6-4F87-8781-99DE1F7FDC54}" type="sibTrans" cxnId="{836B4D6B-B758-4666-A321-B7DCDE106884}">
      <dgm:prSet/>
      <dgm:spPr/>
      <dgm:t>
        <a:bodyPr/>
        <a:lstStyle/>
        <a:p>
          <a:endParaRPr lang="cs-CZ"/>
        </a:p>
      </dgm:t>
    </dgm:pt>
    <dgm:pt modelId="{16241510-151C-4154-921E-C96FE08574B9}">
      <dgm:prSet/>
      <dgm:spPr/>
      <dgm:t>
        <a:bodyPr/>
        <a:lstStyle/>
        <a:p>
          <a:pPr rtl="0"/>
          <a:r>
            <a:rPr lang="en-GB" dirty="0" smtClean="0"/>
            <a:t>the way the product is </a:t>
          </a:r>
          <a:r>
            <a:rPr lang="en-GB" i="1" dirty="0" smtClean="0"/>
            <a:t>defined by consumers </a:t>
          </a:r>
          <a:r>
            <a:rPr lang="en-GB" dirty="0" smtClean="0"/>
            <a:t>on important attributes - the place the product occupies in consumers’ minds relative to competing products.</a:t>
          </a:r>
          <a:endParaRPr lang="cs-CZ" dirty="0"/>
        </a:p>
      </dgm:t>
    </dgm:pt>
    <dgm:pt modelId="{C2BAD7E8-1260-48C5-8E5E-35E3BEFE0D4D}" type="parTrans" cxnId="{8A2EC88B-1103-4B6F-A05D-406A7644F28A}">
      <dgm:prSet/>
      <dgm:spPr/>
      <dgm:t>
        <a:bodyPr/>
        <a:lstStyle/>
        <a:p>
          <a:endParaRPr lang="cs-CZ"/>
        </a:p>
      </dgm:t>
    </dgm:pt>
    <dgm:pt modelId="{A39ACDFB-0EEA-448E-96AD-E5447C16C16D}" type="sibTrans" cxnId="{8A2EC88B-1103-4B6F-A05D-406A7644F28A}">
      <dgm:prSet/>
      <dgm:spPr/>
      <dgm:t>
        <a:bodyPr/>
        <a:lstStyle/>
        <a:p>
          <a:endParaRPr lang="cs-CZ"/>
        </a:p>
      </dgm:t>
    </dgm:pt>
    <dgm:pt modelId="{D27E6CFF-4A52-4777-B276-A9A821F770ED}" type="pres">
      <dgm:prSet presAssocID="{CBE6549A-E033-4198-9421-9B6520CDB866}" presName="Name0" presStyleCnt="0">
        <dgm:presLayoutVars>
          <dgm:dir/>
          <dgm:animLvl val="lvl"/>
          <dgm:resizeHandles val="exact"/>
        </dgm:presLayoutVars>
      </dgm:prSet>
      <dgm:spPr/>
      <dgm:t>
        <a:bodyPr/>
        <a:lstStyle/>
        <a:p>
          <a:endParaRPr lang="cs-CZ"/>
        </a:p>
      </dgm:t>
    </dgm:pt>
    <dgm:pt modelId="{941BF09D-6D63-4122-ACCB-8DD46EA1430A}" type="pres">
      <dgm:prSet presAssocID="{7CE62D2B-38C1-4549-AE9D-2E202F3CDF7F}" presName="linNode" presStyleCnt="0"/>
      <dgm:spPr/>
    </dgm:pt>
    <dgm:pt modelId="{9DA1164E-8A49-4ED1-9256-1381368B58ED}" type="pres">
      <dgm:prSet presAssocID="{7CE62D2B-38C1-4549-AE9D-2E202F3CDF7F}" presName="parentText" presStyleLbl="node1" presStyleIdx="0" presStyleCnt="2">
        <dgm:presLayoutVars>
          <dgm:chMax val="1"/>
          <dgm:bulletEnabled val="1"/>
        </dgm:presLayoutVars>
      </dgm:prSet>
      <dgm:spPr/>
      <dgm:t>
        <a:bodyPr/>
        <a:lstStyle/>
        <a:p>
          <a:endParaRPr lang="cs-CZ"/>
        </a:p>
      </dgm:t>
    </dgm:pt>
    <dgm:pt modelId="{C43E83A9-7C22-4810-9AFC-069D69371524}" type="pres">
      <dgm:prSet presAssocID="{7CE62D2B-38C1-4549-AE9D-2E202F3CDF7F}" presName="descendantText" presStyleLbl="alignAccFollowNode1" presStyleIdx="0" presStyleCnt="2">
        <dgm:presLayoutVars>
          <dgm:bulletEnabled val="1"/>
        </dgm:presLayoutVars>
      </dgm:prSet>
      <dgm:spPr/>
      <dgm:t>
        <a:bodyPr/>
        <a:lstStyle/>
        <a:p>
          <a:endParaRPr lang="cs-CZ"/>
        </a:p>
      </dgm:t>
    </dgm:pt>
    <dgm:pt modelId="{B9D8B56D-469D-40D0-8CDD-BE1F670E8594}" type="pres">
      <dgm:prSet presAssocID="{DCD83345-3D9C-4896-A62B-132B1C720806}" presName="sp" presStyleCnt="0"/>
      <dgm:spPr/>
    </dgm:pt>
    <dgm:pt modelId="{D5B3CE05-D7E9-492A-A118-F2A76FC43D18}" type="pres">
      <dgm:prSet presAssocID="{3CC21859-BADF-438C-B8F8-02A3E1F29035}" presName="linNode" presStyleCnt="0"/>
      <dgm:spPr/>
    </dgm:pt>
    <dgm:pt modelId="{C9070645-1A17-47B2-AE7B-C1736F8F0F18}" type="pres">
      <dgm:prSet presAssocID="{3CC21859-BADF-438C-B8F8-02A3E1F29035}" presName="parentText" presStyleLbl="node1" presStyleIdx="1" presStyleCnt="2">
        <dgm:presLayoutVars>
          <dgm:chMax val="1"/>
          <dgm:bulletEnabled val="1"/>
        </dgm:presLayoutVars>
      </dgm:prSet>
      <dgm:spPr/>
      <dgm:t>
        <a:bodyPr/>
        <a:lstStyle/>
        <a:p>
          <a:endParaRPr lang="cs-CZ"/>
        </a:p>
      </dgm:t>
    </dgm:pt>
    <dgm:pt modelId="{67D2EF5A-B51D-4F73-ABC9-609A808CEFD9}" type="pres">
      <dgm:prSet presAssocID="{3CC21859-BADF-438C-B8F8-02A3E1F29035}" presName="descendantText" presStyleLbl="alignAccFollowNode1" presStyleIdx="1" presStyleCnt="2">
        <dgm:presLayoutVars>
          <dgm:bulletEnabled val="1"/>
        </dgm:presLayoutVars>
      </dgm:prSet>
      <dgm:spPr/>
      <dgm:t>
        <a:bodyPr/>
        <a:lstStyle/>
        <a:p>
          <a:endParaRPr lang="cs-CZ"/>
        </a:p>
      </dgm:t>
    </dgm:pt>
  </dgm:ptLst>
  <dgm:cxnLst>
    <dgm:cxn modelId="{6DE915F9-583A-401B-AF5B-F172483829CF}" type="presOf" srcId="{75BFCCC2-FBDA-4BEA-AF46-7459E7C97305}" destId="{67D2EF5A-B51D-4F73-ABC9-609A808CEFD9}" srcOrd="0" destOrd="1" presId="urn:microsoft.com/office/officeart/2005/8/layout/vList5"/>
    <dgm:cxn modelId="{AFBFCF1C-D4BB-4B0A-AFA3-16D0AC4DC4B3}" type="presOf" srcId="{16241510-151C-4154-921E-C96FE08574B9}" destId="{C43E83A9-7C22-4810-9AFC-069D69371524}" srcOrd="0" destOrd="0" presId="urn:microsoft.com/office/officeart/2005/8/layout/vList5"/>
    <dgm:cxn modelId="{F440098C-65F1-4743-A496-0ADAE4245FF9}" type="presOf" srcId="{7775EF3E-BDA3-40AC-BCFA-04EA34B36F12}" destId="{67D2EF5A-B51D-4F73-ABC9-609A808CEFD9}" srcOrd="0" destOrd="0" presId="urn:microsoft.com/office/officeart/2005/8/layout/vList5"/>
    <dgm:cxn modelId="{7F8577B7-6F80-4213-9C16-CD87D7D727A0}" type="presOf" srcId="{7CE62D2B-38C1-4549-AE9D-2E202F3CDF7F}" destId="{9DA1164E-8A49-4ED1-9256-1381368B58ED}" srcOrd="0" destOrd="0" presId="urn:microsoft.com/office/officeart/2005/8/layout/vList5"/>
    <dgm:cxn modelId="{836B4D6B-B758-4666-A321-B7DCDE106884}" srcId="{3CC21859-BADF-438C-B8F8-02A3E1F29035}" destId="{75BFCCC2-FBDA-4BEA-AF46-7459E7C97305}" srcOrd="1" destOrd="0" parTransId="{1B136D2D-B7EB-470B-A7A0-5079797ABA56}" sibTransId="{FD018AFD-0AE6-4F87-8781-99DE1F7FDC54}"/>
    <dgm:cxn modelId="{3BD2F3E1-79AD-4C13-9708-D8EC186E3B8C}" srcId="{CBE6549A-E033-4198-9421-9B6520CDB866}" destId="{3CC21859-BADF-438C-B8F8-02A3E1F29035}" srcOrd="1" destOrd="0" parTransId="{DBC45EB9-24F1-4CC5-9415-14D10F6394E7}" sibTransId="{F10D589C-6698-408F-B578-963137B173A5}"/>
    <dgm:cxn modelId="{B78757DA-ABAD-4180-AE1F-5FABFC4D0305}" type="presOf" srcId="{3CC21859-BADF-438C-B8F8-02A3E1F29035}" destId="{C9070645-1A17-47B2-AE7B-C1736F8F0F18}" srcOrd="0" destOrd="0" presId="urn:microsoft.com/office/officeart/2005/8/layout/vList5"/>
    <dgm:cxn modelId="{8A2EC88B-1103-4B6F-A05D-406A7644F28A}" srcId="{7CE62D2B-38C1-4549-AE9D-2E202F3CDF7F}" destId="{16241510-151C-4154-921E-C96FE08574B9}" srcOrd="0" destOrd="0" parTransId="{C2BAD7E8-1260-48C5-8E5E-35E3BEFE0D4D}" sibTransId="{A39ACDFB-0EEA-448E-96AD-E5447C16C16D}"/>
    <dgm:cxn modelId="{CB5B348F-8525-4E5E-ADF5-6FA4632AFAC2}" srcId="{3CC21859-BADF-438C-B8F8-02A3E1F29035}" destId="{7775EF3E-BDA3-40AC-BCFA-04EA34B36F12}" srcOrd="0" destOrd="0" parTransId="{522CB505-B103-4471-849A-F9B1FD17E093}" sibTransId="{7851EBDB-4F99-4A1F-A8D2-4DE44684B5FB}"/>
    <dgm:cxn modelId="{1672B978-3081-4E3A-9726-EEBF10952A73}" srcId="{CBE6549A-E033-4198-9421-9B6520CDB866}" destId="{7CE62D2B-38C1-4549-AE9D-2E202F3CDF7F}" srcOrd="0" destOrd="0" parTransId="{99305975-CBB0-4D15-B72F-723579516336}" sibTransId="{DCD83345-3D9C-4896-A62B-132B1C720806}"/>
    <dgm:cxn modelId="{BD5A1C79-3EE1-486F-B6A4-A507E145C30A}" type="presOf" srcId="{CBE6549A-E033-4198-9421-9B6520CDB866}" destId="{D27E6CFF-4A52-4777-B276-A9A821F770ED}" srcOrd="0" destOrd="0" presId="urn:microsoft.com/office/officeart/2005/8/layout/vList5"/>
    <dgm:cxn modelId="{F471A6BC-A7C5-4245-B6BF-C4E3619CDA63}" type="presParOf" srcId="{D27E6CFF-4A52-4777-B276-A9A821F770ED}" destId="{941BF09D-6D63-4122-ACCB-8DD46EA1430A}" srcOrd="0" destOrd="0" presId="urn:microsoft.com/office/officeart/2005/8/layout/vList5"/>
    <dgm:cxn modelId="{02E74DA2-38EE-42BB-8629-4CB4F40B969D}" type="presParOf" srcId="{941BF09D-6D63-4122-ACCB-8DD46EA1430A}" destId="{9DA1164E-8A49-4ED1-9256-1381368B58ED}" srcOrd="0" destOrd="0" presId="urn:microsoft.com/office/officeart/2005/8/layout/vList5"/>
    <dgm:cxn modelId="{9B9D6EC1-33B0-4023-8855-1E9AEA7A90D5}" type="presParOf" srcId="{941BF09D-6D63-4122-ACCB-8DD46EA1430A}" destId="{C43E83A9-7C22-4810-9AFC-069D69371524}" srcOrd="1" destOrd="0" presId="urn:microsoft.com/office/officeart/2005/8/layout/vList5"/>
    <dgm:cxn modelId="{67897930-4D62-4361-B5F8-BEE24240BAA2}" type="presParOf" srcId="{D27E6CFF-4A52-4777-B276-A9A821F770ED}" destId="{B9D8B56D-469D-40D0-8CDD-BE1F670E8594}" srcOrd="1" destOrd="0" presId="urn:microsoft.com/office/officeart/2005/8/layout/vList5"/>
    <dgm:cxn modelId="{3AAFDF9E-5C2F-498C-ACB6-DD4A561EBB15}" type="presParOf" srcId="{D27E6CFF-4A52-4777-B276-A9A821F770ED}" destId="{D5B3CE05-D7E9-492A-A118-F2A76FC43D18}" srcOrd="2" destOrd="0" presId="urn:microsoft.com/office/officeart/2005/8/layout/vList5"/>
    <dgm:cxn modelId="{C094CDD8-F91B-4E49-B47B-60AD2DDBF88D}" type="presParOf" srcId="{D5B3CE05-D7E9-492A-A118-F2A76FC43D18}" destId="{C9070645-1A17-47B2-AE7B-C1736F8F0F18}" srcOrd="0" destOrd="0" presId="urn:microsoft.com/office/officeart/2005/8/layout/vList5"/>
    <dgm:cxn modelId="{73BFBBB1-2ECD-4D16-828D-8746889FEA25}" type="presParOf" srcId="{D5B3CE05-D7E9-492A-A118-F2A76FC43D18}" destId="{67D2EF5A-B51D-4F73-ABC9-609A808CEFD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C6EDD45-6911-4285-A2BF-2DBA8F219D3F}"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cs-CZ"/>
        </a:p>
      </dgm:t>
    </dgm:pt>
    <dgm:pt modelId="{DB22BFCE-3884-4754-8FEF-47E25E6804DB}">
      <dgm:prSet phldrT="[Text]"/>
      <dgm:spPr/>
      <dgm:t>
        <a:bodyPr/>
        <a:lstStyle/>
        <a:p>
          <a:r>
            <a:rPr lang="en-US" noProof="0" dirty="0" smtClean="0"/>
            <a:t>Market Positioning</a:t>
          </a:r>
          <a:endParaRPr lang="en-US" noProof="0" dirty="0"/>
        </a:p>
      </dgm:t>
    </dgm:pt>
    <dgm:pt modelId="{3A98B41C-3A4A-48A8-A466-762AC64E6DBF}" type="parTrans" cxnId="{38B6316B-1C44-4FD2-9D04-67AEAAE5B106}">
      <dgm:prSet/>
      <dgm:spPr/>
      <dgm:t>
        <a:bodyPr/>
        <a:lstStyle/>
        <a:p>
          <a:endParaRPr lang="cs-CZ"/>
        </a:p>
      </dgm:t>
    </dgm:pt>
    <dgm:pt modelId="{54BA7A0D-8E48-4AA5-AD7D-3DF75D4AAC6D}" type="sibTrans" cxnId="{38B6316B-1C44-4FD2-9D04-67AEAAE5B106}">
      <dgm:prSet/>
      <dgm:spPr/>
      <dgm:t>
        <a:bodyPr/>
        <a:lstStyle/>
        <a:p>
          <a:endParaRPr lang="cs-CZ"/>
        </a:p>
      </dgm:t>
    </dgm:pt>
    <dgm:pt modelId="{44F6CB91-5CC5-4CE8-84F7-5D94D6CC49A7}">
      <dgm:prSet phldrT="[Text]"/>
      <dgm:spPr/>
      <dgm:t>
        <a:bodyPr/>
        <a:lstStyle/>
        <a:p>
          <a:r>
            <a:rPr lang="en-US" noProof="0" dirty="0" smtClean="0"/>
            <a:t>Competitive Frame</a:t>
          </a:r>
          <a:endParaRPr lang="en-US" noProof="0" dirty="0"/>
        </a:p>
      </dgm:t>
    </dgm:pt>
    <dgm:pt modelId="{B7978C6B-5591-47FB-9B6D-32924B9BF82A}" type="parTrans" cxnId="{78A72E74-5D13-42D1-87D4-4983156CBCC1}">
      <dgm:prSet/>
      <dgm:spPr/>
      <dgm:t>
        <a:bodyPr/>
        <a:lstStyle/>
        <a:p>
          <a:endParaRPr lang="cs-CZ"/>
        </a:p>
      </dgm:t>
    </dgm:pt>
    <dgm:pt modelId="{3345E448-FF18-474E-A79F-1E4804162BEB}" type="sibTrans" cxnId="{78A72E74-5D13-42D1-87D4-4983156CBCC1}">
      <dgm:prSet/>
      <dgm:spPr/>
      <dgm:t>
        <a:bodyPr/>
        <a:lstStyle/>
        <a:p>
          <a:endParaRPr lang="cs-CZ"/>
        </a:p>
      </dgm:t>
    </dgm:pt>
    <dgm:pt modelId="{ADC8E0C8-AE96-49B4-8733-15B11B890F7F}">
      <dgm:prSet phldrT="[Text]"/>
      <dgm:spPr/>
      <dgm:t>
        <a:bodyPr/>
        <a:lstStyle/>
        <a:p>
          <a:r>
            <a:rPr lang="en-US" noProof="0" dirty="0" smtClean="0"/>
            <a:t>Point of difference</a:t>
          </a:r>
          <a:endParaRPr lang="en-US" noProof="0" dirty="0"/>
        </a:p>
      </dgm:t>
    </dgm:pt>
    <dgm:pt modelId="{3FAF04F6-6441-401B-B65C-D4A544B1FF50}" type="parTrans" cxnId="{A0DBAED0-2F8F-46D1-8A82-2D382B125874}">
      <dgm:prSet/>
      <dgm:spPr/>
      <dgm:t>
        <a:bodyPr/>
        <a:lstStyle/>
        <a:p>
          <a:endParaRPr lang="cs-CZ"/>
        </a:p>
      </dgm:t>
    </dgm:pt>
    <dgm:pt modelId="{40AD70C9-9ECB-4B0E-ABBF-2655E3D6E370}" type="sibTrans" cxnId="{A0DBAED0-2F8F-46D1-8A82-2D382B125874}">
      <dgm:prSet/>
      <dgm:spPr/>
      <dgm:t>
        <a:bodyPr/>
        <a:lstStyle/>
        <a:p>
          <a:endParaRPr lang="cs-CZ"/>
        </a:p>
      </dgm:t>
    </dgm:pt>
    <dgm:pt modelId="{08ACDD8C-F997-4533-BA90-630C72CC7B5C}">
      <dgm:prSet phldrT="[Text]"/>
      <dgm:spPr/>
      <dgm:t>
        <a:bodyPr/>
        <a:lstStyle/>
        <a:p>
          <a:r>
            <a:rPr lang="en-US" noProof="0" dirty="0" smtClean="0"/>
            <a:t>Value Proposition</a:t>
          </a:r>
          <a:endParaRPr lang="en-US" noProof="0" dirty="0"/>
        </a:p>
      </dgm:t>
    </dgm:pt>
    <dgm:pt modelId="{FE817000-2594-4530-8E10-2B84A9DF0E20}" type="parTrans" cxnId="{E8AF11C0-AEFE-4ECF-8DB9-3B162DDA437E}">
      <dgm:prSet/>
      <dgm:spPr/>
      <dgm:t>
        <a:bodyPr/>
        <a:lstStyle/>
        <a:p>
          <a:endParaRPr lang="cs-CZ"/>
        </a:p>
      </dgm:t>
    </dgm:pt>
    <dgm:pt modelId="{16F987C4-73E3-44CB-9C62-8671953B2799}" type="sibTrans" cxnId="{E8AF11C0-AEFE-4ECF-8DB9-3B162DDA437E}">
      <dgm:prSet/>
      <dgm:spPr/>
      <dgm:t>
        <a:bodyPr/>
        <a:lstStyle/>
        <a:p>
          <a:endParaRPr lang="cs-CZ"/>
        </a:p>
      </dgm:t>
    </dgm:pt>
    <dgm:pt modelId="{C4B2DDB1-CA4A-4F37-B44A-66E879198C2C}">
      <dgm:prSet phldrT="[Text]"/>
      <dgm:spPr/>
      <dgm:t>
        <a:bodyPr/>
        <a:lstStyle/>
        <a:p>
          <a:r>
            <a:rPr lang="en-US" noProof="0" dirty="0" smtClean="0"/>
            <a:t>Substitutes</a:t>
          </a:r>
          <a:endParaRPr lang="en-US" noProof="0" dirty="0"/>
        </a:p>
      </dgm:t>
    </dgm:pt>
    <dgm:pt modelId="{686D881B-35F2-428E-880F-08CC3DDB1BAB}" type="parTrans" cxnId="{D83A01AF-E9AB-4F60-8B65-CDB5C4004CA6}">
      <dgm:prSet/>
      <dgm:spPr/>
      <dgm:t>
        <a:bodyPr/>
        <a:lstStyle/>
        <a:p>
          <a:endParaRPr lang="cs-CZ"/>
        </a:p>
      </dgm:t>
    </dgm:pt>
    <dgm:pt modelId="{6024D72D-F611-43DF-BCC8-7959D3601B29}" type="sibTrans" cxnId="{D83A01AF-E9AB-4F60-8B65-CDB5C4004CA6}">
      <dgm:prSet/>
      <dgm:spPr/>
      <dgm:t>
        <a:bodyPr/>
        <a:lstStyle/>
        <a:p>
          <a:endParaRPr lang="cs-CZ"/>
        </a:p>
      </dgm:t>
    </dgm:pt>
    <dgm:pt modelId="{A99B90AA-3528-4079-BB22-40832F55F7F8}">
      <dgm:prSet phldrT="[Text]"/>
      <dgm:spPr/>
      <dgm:t>
        <a:bodyPr/>
        <a:lstStyle/>
        <a:p>
          <a:r>
            <a:rPr lang="en-US" noProof="0" dirty="0" smtClean="0"/>
            <a:t>Competitors</a:t>
          </a:r>
          <a:endParaRPr lang="en-US" noProof="0" dirty="0"/>
        </a:p>
      </dgm:t>
    </dgm:pt>
    <dgm:pt modelId="{F75BA60A-1A5A-476D-A279-DB67C43F5E5A}" type="parTrans" cxnId="{D9CA0A26-9D1B-4D29-A1AB-654CA2DA2FA9}">
      <dgm:prSet/>
      <dgm:spPr/>
      <dgm:t>
        <a:bodyPr/>
        <a:lstStyle/>
        <a:p>
          <a:endParaRPr lang="cs-CZ"/>
        </a:p>
      </dgm:t>
    </dgm:pt>
    <dgm:pt modelId="{C9085727-1698-4C89-87E0-248766D3CB88}" type="sibTrans" cxnId="{D9CA0A26-9D1B-4D29-A1AB-654CA2DA2FA9}">
      <dgm:prSet/>
      <dgm:spPr/>
      <dgm:t>
        <a:bodyPr/>
        <a:lstStyle/>
        <a:p>
          <a:endParaRPr lang="cs-CZ"/>
        </a:p>
      </dgm:t>
    </dgm:pt>
    <dgm:pt modelId="{FE1CDFDD-9627-4B54-A717-A98837C3B2C5}">
      <dgm:prSet phldrT="[Text]"/>
      <dgm:spPr/>
      <dgm:t>
        <a:bodyPr/>
        <a:lstStyle/>
        <a:p>
          <a:r>
            <a:rPr lang="en-US" noProof="0" dirty="0" smtClean="0"/>
            <a:t>Economics</a:t>
          </a:r>
          <a:endParaRPr lang="en-US" noProof="0" dirty="0"/>
        </a:p>
      </dgm:t>
    </dgm:pt>
    <dgm:pt modelId="{6B6CC95B-A724-422A-AE58-15956826D80B}" type="parTrans" cxnId="{32AA6239-A6EC-4CF4-88EA-D0EE3B65C838}">
      <dgm:prSet/>
      <dgm:spPr/>
      <dgm:t>
        <a:bodyPr/>
        <a:lstStyle/>
        <a:p>
          <a:endParaRPr lang="cs-CZ"/>
        </a:p>
      </dgm:t>
    </dgm:pt>
    <dgm:pt modelId="{92D3D585-36B1-4BB8-8604-0B455D2FE2B8}" type="sibTrans" cxnId="{32AA6239-A6EC-4CF4-88EA-D0EE3B65C838}">
      <dgm:prSet/>
      <dgm:spPr/>
      <dgm:t>
        <a:bodyPr/>
        <a:lstStyle/>
        <a:p>
          <a:endParaRPr lang="cs-CZ"/>
        </a:p>
      </dgm:t>
    </dgm:pt>
    <dgm:pt modelId="{47EE68F0-99AF-4496-8B84-2BD287BAF5CB}">
      <dgm:prSet phldrT="[Text]"/>
      <dgm:spPr/>
      <dgm:t>
        <a:bodyPr/>
        <a:lstStyle/>
        <a:p>
          <a:r>
            <a:rPr lang="en-US" noProof="0" dirty="0" smtClean="0"/>
            <a:t>Functional</a:t>
          </a:r>
          <a:endParaRPr lang="en-US" noProof="0" dirty="0"/>
        </a:p>
      </dgm:t>
    </dgm:pt>
    <dgm:pt modelId="{629DFBBE-2C29-4C5B-AF58-5AB4C3D279A2}" type="parTrans" cxnId="{AD6C3916-2EFF-4891-A676-A798D6E74DF3}">
      <dgm:prSet/>
      <dgm:spPr/>
      <dgm:t>
        <a:bodyPr/>
        <a:lstStyle/>
        <a:p>
          <a:endParaRPr lang="cs-CZ"/>
        </a:p>
      </dgm:t>
    </dgm:pt>
    <dgm:pt modelId="{AD98BF16-24D1-454A-8F52-03EC32854928}" type="sibTrans" cxnId="{AD6C3916-2EFF-4891-A676-A798D6E74DF3}">
      <dgm:prSet/>
      <dgm:spPr/>
      <dgm:t>
        <a:bodyPr/>
        <a:lstStyle/>
        <a:p>
          <a:endParaRPr lang="cs-CZ"/>
        </a:p>
      </dgm:t>
    </dgm:pt>
    <dgm:pt modelId="{1F898866-4854-43EA-A331-E249D8997053}">
      <dgm:prSet phldrT="[Text]"/>
      <dgm:spPr/>
      <dgm:t>
        <a:bodyPr/>
        <a:lstStyle/>
        <a:p>
          <a:r>
            <a:rPr lang="en-US" noProof="0" dirty="0" smtClean="0"/>
            <a:t>Emotional</a:t>
          </a:r>
          <a:endParaRPr lang="en-US" noProof="0" dirty="0"/>
        </a:p>
      </dgm:t>
    </dgm:pt>
    <dgm:pt modelId="{00222C08-DF5A-4BD5-9B10-8058530194E3}" type="parTrans" cxnId="{012CA807-A58B-4C97-AB59-D1D72753DD0B}">
      <dgm:prSet/>
      <dgm:spPr/>
      <dgm:t>
        <a:bodyPr/>
        <a:lstStyle/>
        <a:p>
          <a:endParaRPr lang="cs-CZ"/>
        </a:p>
      </dgm:t>
    </dgm:pt>
    <dgm:pt modelId="{F392142B-F231-4528-9505-7C05FF7C81AC}" type="sibTrans" cxnId="{012CA807-A58B-4C97-AB59-D1D72753DD0B}">
      <dgm:prSet/>
      <dgm:spPr/>
      <dgm:t>
        <a:bodyPr/>
        <a:lstStyle/>
        <a:p>
          <a:endParaRPr lang="cs-CZ"/>
        </a:p>
      </dgm:t>
    </dgm:pt>
    <dgm:pt modelId="{BC8A73C3-702E-40E9-A7AF-A747C962DA8D}">
      <dgm:prSet phldrT="[Text]"/>
      <dgm:spPr/>
      <dgm:t>
        <a:bodyPr/>
        <a:lstStyle/>
        <a:p>
          <a:r>
            <a:rPr lang="en-US" noProof="0" dirty="0" smtClean="0"/>
            <a:t>Target Customers</a:t>
          </a:r>
          <a:endParaRPr lang="en-US" noProof="0" dirty="0"/>
        </a:p>
      </dgm:t>
    </dgm:pt>
    <dgm:pt modelId="{71249B2A-91E5-456E-971D-9F8678840FFF}" type="parTrans" cxnId="{79F99A88-AC6E-49A3-895B-1FCA82DC5135}">
      <dgm:prSet/>
      <dgm:spPr/>
      <dgm:t>
        <a:bodyPr/>
        <a:lstStyle/>
        <a:p>
          <a:endParaRPr lang="cs-CZ"/>
        </a:p>
      </dgm:t>
    </dgm:pt>
    <dgm:pt modelId="{1A200BA3-FE6C-47F3-A235-6AF664EBDD4A}" type="sibTrans" cxnId="{79F99A88-AC6E-49A3-895B-1FCA82DC5135}">
      <dgm:prSet/>
      <dgm:spPr/>
      <dgm:t>
        <a:bodyPr/>
        <a:lstStyle/>
        <a:p>
          <a:endParaRPr lang="cs-CZ"/>
        </a:p>
      </dgm:t>
    </dgm:pt>
    <dgm:pt modelId="{80C27DDC-3306-4D2A-8F0B-B6FE46256742}">
      <dgm:prSet phldrT="[Text]"/>
      <dgm:spPr/>
      <dgm:t>
        <a:bodyPr/>
        <a:lstStyle/>
        <a:p>
          <a:r>
            <a:rPr lang="en-US" noProof="0" dirty="0" smtClean="0"/>
            <a:t>Influences</a:t>
          </a:r>
          <a:endParaRPr lang="en-US" noProof="0" dirty="0"/>
        </a:p>
      </dgm:t>
    </dgm:pt>
    <dgm:pt modelId="{33884C2F-AF13-407A-92E4-DD7FB354B9E7}" type="parTrans" cxnId="{673E98C4-3316-4C41-AF99-B224F47B0793}">
      <dgm:prSet/>
      <dgm:spPr/>
      <dgm:t>
        <a:bodyPr/>
        <a:lstStyle/>
        <a:p>
          <a:endParaRPr lang="cs-CZ"/>
        </a:p>
      </dgm:t>
    </dgm:pt>
    <dgm:pt modelId="{B830F62C-4A48-49DF-9D1B-FC8CB7EA93AB}" type="sibTrans" cxnId="{673E98C4-3316-4C41-AF99-B224F47B0793}">
      <dgm:prSet/>
      <dgm:spPr/>
      <dgm:t>
        <a:bodyPr/>
        <a:lstStyle/>
        <a:p>
          <a:endParaRPr lang="cs-CZ"/>
        </a:p>
      </dgm:t>
    </dgm:pt>
    <dgm:pt modelId="{57399BCF-472C-411D-B9E6-4DDA5F35A15F}">
      <dgm:prSet phldrT="[Text]"/>
      <dgm:spPr/>
      <dgm:t>
        <a:bodyPr/>
        <a:lstStyle/>
        <a:p>
          <a:r>
            <a:rPr lang="en-US" noProof="0" dirty="0" smtClean="0"/>
            <a:t>Consumers</a:t>
          </a:r>
          <a:endParaRPr lang="en-US" noProof="0" dirty="0"/>
        </a:p>
      </dgm:t>
    </dgm:pt>
    <dgm:pt modelId="{9A02C702-C785-4C58-80F1-B664F1431691}" type="parTrans" cxnId="{A0C14AC4-9E81-4F34-9171-936932379180}">
      <dgm:prSet/>
      <dgm:spPr/>
      <dgm:t>
        <a:bodyPr/>
        <a:lstStyle/>
        <a:p>
          <a:endParaRPr lang="cs-CZ"/>
        </a:p>
      </dgm:t>
    </dgm:pt>
    <dgm:pt modelId="{EA5A882D-752B-4204-9DC7-8A6CB4303878}" type="sibTrans" cxnId="{A0C14AC4-9E81-4F34-9171-936932379180}">
      <dgm:prSet/>
      <dgm:spPr/>
      <dgm:t>
        <a:bodyPr/>
        <a:lstStyle/>
        <a:p>
          <a:endParaRPr lang="cs-CZ"/>
        </a:p>
      </dgm:t>
    </dgm:pt>
    <dgm:pt modelId="{274F4415-0666-4242-8EB8-5DDB0E6B77F6}">
      <dgm:prSet phldrT="[Text]"/>
      <dgm:spPr/>
      <dgm:t>
        <a:bodyPr/>
        <a:lstStyle/>
        <a:p>
          <a:r>
            <a:rPr lang="en-US" noProof="0" dirty="0" smtClean="0"/>
            <a:t>Purchases</a:t>
          </a:r>
          <a:endParaRPr lang="en-US" noProof="0" dirty="0"/>
        </a:p>
      </dgm:t>
    </dgm:pt>
    <dgm:pt modelId="{40DE769C-727E-4E80-9928-551EB4AA0B24}" type="parTrans" cxnId="{597AEAEB-EDAC-413D-8BC4-EBFD533AE481}">
      <dgm:prSet/>
      <dgm:spPr/>
      <dgm:t>
        <a:bodyPr/>
        <a:lstStyle/>
        <a:p>
          <a:endParaRPr lang="cs-CZ"/>
        </a:p>
      </dgm:t>
    </dgm:pt>
    <dgm:pt modelId="{6D98EDF4-97C0-4C08-893C-428E4E2D4F65}" type="sibTrans" cxnId="{597AEAEB-EDAC-413D-8BC4-EBFD533AE481}">
      <dgm:prSet/>
      <dgm:spPr/>
      <dgm:t>
        <a:bodyPr/>
        <a:lstStyle/>
        <a:p>
          <a:endParaRPr lang="cs-CZ"/>
        </a:p>
      </dgm:t>
    </dgm:pt>
    <dgm:pt modelId="{176D0F89-72D8-4DDA-BB33-E3C367CA8F1D}" type="pres">
      <dgm:prSet presAssocID="{5C6EDD45-6911-4285-A2BF-2DBA8F219D3F}" presName="hierChild1" presStyleCnt="0">
        <dgm:presLayoutVars>
          <dgm:orgChart val="1"/>
          <dgm:chPref val="1"/>
          <dgm:dir/>
          <dgm:animOne val="branch"/>
          <dgm:animLvl val="lvl"/>
          <dgm:resizeHandles/>
        </dgm:presLayoutVars>
      </dgm:prSet>
      <dgm:spPr/>
      <dgm:t>
        <a:bodyPr/>
        <a:lstStyle/>
        <a:p>
          <a:endParaRPr lang="cs-CZ"/>
        </a:p>
      </dgm:t>
    </dgm:pt>
    <dgm:pt modelId="{C1932A94-0F32-4190-8610-EED93B1F813E}" type="pres">
      <dgm:prSet presAssocID="{DB22BFCE-3884-4754-8FEF-47E25E6804DB}" presName="hierRoot1" presStyleCnt="0">
        <dgm:presLayoutVars>
          <dgm:hierBranch val="init"/>
        </dgm:presLayoutVars>
      </dgm:prSet>
      <dgm:spPr/>
    </dgm:pt>
    <dgm:pt modelId="{8DCA1F84-6B78-4B2F-8465-23095DE92BC2}" type="pres">
      <dgm:prSet presAssocID="{DB22BFCE-3884-4754-8FEF-47E25E6804DB}" presName="rootComposite1" presStyleCnt="0"/>
      <dgm:spPr/>
    </dgm:pt>
    <dgm:pt modelId="{FF7E1BF2-A8E5-4F04-8B8E-DE07DD8C7811}" type="pres">
      <dgm:prSet presAssocID="{DB22BFCE-3884-4754-8FEF-47E25E6804DB}" presName="rootText1" presStyleLbl="node0" presStyleIdx="0" presStyleCnt="1">
        <dgm:presLayoutVars>
          <dgm:chPref val="3"/>
        </dgm:presLayoutVars>
      </dgm:prSet>
      <dgm:spPr/>
      <dgm:t>
        <a:bodyPr/>
        <a:lstStyle/>
        <a:p>
          <a:endParaRPr lang="cs-CZ"/>
        </a:p>
      </dgm:t>
    </dgm:pt>
    <dgm:pt modelId="{57B2F11A-0661-4136-BAF6-6AD6802B0921}" type="pres">
      <dgm:prSet presAssocID="{DB22BFCE-3884-4754-8FEF-47E25E6804DB}" presName="rootConnector1" presStyleLbl="node1" presStyleIdx="0" presStyleCnt="0"/>
      <dgm:spPr/>
      <dgm:t>
        <a:bodyPr/>
        <a:lstStyle/>
        <a:p>
          <a:endParaRPr lang="cs-CZ"/>
        </a:p>
      </dgm:t>
    </dgm:pt>
    <dgm:pt modelId="{50837503-8961-4433-95C1-8FC390E7A3FF}" type="pres">
      <dgm:prSet presAssocID="{DB22BFCE-3884-4754-8FEF-47E25E6804DB}" presName="hierChild2" presStyleCnt="0"/>
      <dgm:spPr/>
    </dgm:pt>
    <dgm:pt modelId="{D95A6FC6-F68F-4298-9BD9-3EF01F8D6C49}" type="pres">
      <dgm:prSet presAssocID="{71249B2A-91E5-456E-971D-9F8678840FFF}" presName="Name37" presStyleLbl="parChTrans1D2" presStyleIdx="0" presStyleCnt="3"/>
      <dgm:spPr/>
      <dgm:t>
        <a:bodyPr/>
        <a:lstStyle/>
        <a:p>
          <a:endParaRPr lang="cs-CZ"/>
        </a:p>
      </dgm:t>
    </dgm:pt>
    <dgm:pt modelId="{4A8D8A70-930B-442A-ACAD-1F0EBED46AD7}" type="pres">
      <dgm:prSet presAssocID="{BC8A73C3-702E-40E9-A7AF-A747C962DA8D}" presName="hierRoot2" presStyleCnt="0">
        <dgm:presLayoutVars>
          <dgm:hierBranch val="init"/>
        </dgm:presLayoutVars>
      </dgm:prSet>
      <dgm:spPr/>
    </dgm:pt>
    <dgm:pt modelId="{0587CB12-425A-492B-8387-E6734BDDA44E}" type="pres">
      <dgm:prSet presAssocID="{BC8A73C3-702E-40E9-A7AF-A747C962DA8D}" presName="rootComposite" presStyleCnt="0"/>
      <dgm:spPr/>
    </dgm:pt>
    <dgm:pt modelId="{AA9ADD58-629A-4855-A89D-46421748C991}" type="pres">
      <dgm:prSet presAssocID="{BC8A73C3-702E-40E9-A7AF-A747C962DA8D}" presName="rootText" presStyleLbl="node2" presStyleIdx="0" presStyleCnt="3">
        <dgm:presLayoutVars>
          <dgm:chPref val="3"/>
        </dgm:presLayoutVars>
      </dgm:prSet>
      <dgm:spPr/>
      <dgm:t>
        <a:bodyPr/>
        <a:lstStyle/>
        <a:p>
          <a:endParaRPr lang="cs-CZ"/>
        </a:p>
      </dgm:t>
    </dgm:pt>
    <dgm:pt modelId="{84084E62-4E12-41B0-9691-1326B86696A8}" type="pres">
      <dgm:prSet presAssocID="{BC8A73C3-702E-40E9-A7AF-A747C962DA8D}" presName="rootConnector" presStyleLbl="node2" presStyleIdx="0" presStyleCnt="3"/>
      <dgm:spPr/>
      <dgm:t>
        <a:bodyPr/>
        <a:lstStyle/>
        <a:p>
          <a:endParaRPr lang="cs-CZ"/>
        </a:p>
      </dgm:t>
    </dgm:pt>
    <dgm:pt modelId="{7676F399-5CF2-4AAC-B03B-249A926183EF}" type="pres">
      <dgm:prSet presAssocID="{BC8A73C3-702E-40E9-A7AF-A747C962DA8D}" presName="hierChild4" presStyleCnt="0"/>
      <dgm:spPr/>
    </dgm:pt>
    <dgm:pt modelId="{E4E083B8-0636-4ED4-85F2-2F021FBC98EA}" type="pres">
      <dgm:prSet presAssocID="{33884C2F-AF13-407A-92E4-DD7FB354B9E7}" presName="Name37" presStyleLbl="parChTrans1D3" presStyleIdx="0" presStyleCnt="6"/>
      <dgm:spPr/>
      <dgm:t>
        <a:bodyPr/>
        <a:lstStyle/>
        <a:p>
          <a:endParaRPr lang="cs-CZ"/>
        </a:p>
      </dgm:t>
    </dgm:pt>
    <dgm:pt modelId="{F8B318CB-EF42-4F50-9B27-EC9325DCD408}" type="pres">
      <dgm:prSet presAssocID="{80C27DDC-3306-4D2A-8F0B-B6FE46256742}" presName="hierRoot2" presStyleCnt="0">
        <dgm:presLayoutVars>
          <dgm:hierBranch val="init"/>
        </dgm:presLayoutVars>
      </dgm:prSet>
      <dgm:spPr/>
    </dgm:pt>
    <dgm:pt modelId="{D08B50D9-5583-429D-A545-84BCB02FDEE8}" type="pres">
      <dgm:prSet presAssocID="{80C27DDC-3306-4D2A-8F0B-B6FE46256742}" presName="rootComposite" presStyleCnt="0"/>
      <dgm:spPr/>
    </dgm:pt>
    <dgm:pt modelId="{D8F31DC8-8325-4B87-B909-D7DE9AC24B9C}" type="pres">
      <dgm:prSet presAssocID="{80C27DDC-3306-4D2A-8F0B-B6FE46256742}" presName="rootText" presStyleLbl="node3" presStyleIdx="0" presStyleCnt="6">
        <dgm:presLayoutVars>
          <dgm:chPref val="3"/>
        </dgm:presLayoutVars>
      </dgm:prSet>
      <dgm:spPr/>
      <dgm:t>
        <a:bodyPr/>
        <a:lstStyle/>
        <a:p>
          <a:endParaRPr lang="cs-CZ"/>
        </a:p>
      </dgm:t>
    </dgm:pt>
    <dgm:pt modelId="{C9E7A39B-1437-4578-A969-3CC7ABC0AD34}" type="pres">
      <dgm:prSet presAssocID="{80C27DDC-3306-4D2A-8F0B-B6FE46256742}" presName="rootConnector" presStyleLbl="node3" presStyleIdx="0" presStyleCnt="6"/>
      <dgm:spPr/>
      <dgm:t>
        <a:bodyPr/>
        <a:lstStyle/>
        <a:p>
          <a:endParaRPr lang="cs-CZ"/>
        </a:p>
      </dgm:t>
    </dgm:pt>
    <dgm:pt modelId="{00CDB187-FDD1-4515-8B9A-BC82D8B3B6F6}" type="pres">
      <dgm:prSet presAssocID="{80C27DDC-3306-4D2A-8F0B-B6FE46256742}" presName="hierChild4" presStyleCnt="0"/>
      <dgm:spPr/>
    </dgm:pt>
    <dgm:pt modelId="{7F17A06C-D761-4D67-AF63-A6E454B1C26E}" type="pres">
      <dgm:prSet presAssocID="{80C27DDC-3306-4D2A-8F0B-B6FE46256742}" presName="hierChild5" presStyleCnt="0"/>
      <dgm:spPr/>
    </dgm:pt>
    <dgm:pt modelId="{501FE5A6-FAB6-476A-A378-18BEBFDAFEA3}" type="pres">
      <dgm:prSet presAssocID="{9A02C702-C785-4C58-80F1-B664F1431691}" presName="Name37" presStyleLbl="parChTrans1D3" presStyleIdx="1" presStyleCnt="6"/>
      <dgm:spPr/>
      <dgm:t>
        <a:bodyPr/>
        <a:lstStyle/>
        <a:p>
          <a:endParaRPr lang="cs-CZ"/>
        </a:p>
      </dgm:t>
    </dgm:pt>
    <dgm:pt modelId="{97174BA9-48C7-4823-BDE8-5A1F198CE0F5}" type="pres">
      <dgm:prSet presAssocID="{57399BCF-472C-411D-B9E6-4DDA5F35A15F}" presName="hierRoot2" presStyleCnt="0">
        <dgm:presLayoutVars>
          <dgm:hierBranch val="init"/>
        </dgm:presLayoutVars>
      </dgm:prSet>
      <dgm:spPr/>
    </dgm:pt>
    <dgm:pt modelId="{F3BCE93D-2368-44E9-AAB6-80A50402A981}" type="pres">
      <dgm:prSet presAssocID="{57399BCF-472C-411D-B9E6-4DDA5F35A15F}" presName="rootComposite" presStyleCnt="0"/>
      <dgm:spPr/>
    </dgm:pt>
    <dgm:pt modelId="{AB4C01E1-E900-49F8-B87A-F4094C462D64}" type="pres">
      <dgm:prSet presAssocID="{57399BCF-472C-411D-B9E6-4DDA5F35A15F}" presName="rootText" presStyleLbl="node3" presStyleIdx="1" presStyleCnt="6">
        <dgm:presLayoutVars>
          <dgm:chPref val="3"/>
        </dgm:presLayoutVars>
      </dgm:prSet>
      <dgm:spPr/>
      <dgm:t>
        <a:bodyPr/>
        <a:lstStyle/>
        <a:p>
          <a:endParaRPr lang="cs-CZ"/>
        </a:p>
      </dgm:t>
    </dgm:pt>
    <dgm:pt modelId="{73F05CED-C10D-408C-9AB1-63B52DDFD729}" type="pres">
      <dgm:prSet presAssocID="{57399BCF-472C-411D-B9E6-4DDA5F35A15F}" presName="rootConnector" presStyleLbl="node3" presStyleIdx="1" presStyleCnt="6"/>
      <dgm:spPr/>
      <dgm:t>
        <a:bodyPr/>
        <a:lstStyle/>
        <a:p>
          <a:endParaRPr lang="cs-CZ"/>
        </a:p>
      </dgm:t>
    </dgm:pt>
    <dgm:pt modelId="{3F72E63A-70F1-44AF-9651-65FD58859394}" type="pres">
      <dgm:prSet presAssocID="{57399BCF-472C-411D-B9E6-4DDA5F35A15F}" presName="hierChild4" presStyleCnt="0"/>
      <dgm:spPr/>
    </dgm:pt>
    <dgm:pt modelId="{FFB863C9-056C-4B09-8C61-6CF0DCF0D062}" type="pres">
      <dgm:prSet presAssocID="{57399BCF-472C-411D-B9E6-4DDA5F35A15F}" presName="hierChild5" presStyleCnt="0"/>
      <dgm:spPr/>
    </dgm:pt>
    <dgm:pt modelId="{5670F5DF-0985-4EBF-9855-043AB19BD322}" type="pres">
      <dgm:prSet presAssocID="{40DE769C-727E-4E80-9928-551EB4AA0B24}" presName="Name37" presStyleLbl="parChTrans1D3" presStyleIdx="2" presStyleCnt="6"/>
      <dgm:spPr/>
      <dgm:t>
        <a:bodyPr/>
        <a:lstStyle/>
        <a:p>
          <a:endParaRPr lang="cs-CZ"/>
        </a:p>
      </dgm:t>
    </dgm:pt>
    <dgm:pt modelId="{438105CE-80A3-4991-8112-95E07A17F787}" type="pres">
      <dgm:prSet presAssocID="{274F4415-0666-4242-8EB8-5DDB0E6B77F6}" presName="hierRoot2" presStyleCnt="0">
        <dgm:presLayoutVars>
          <dgm:hierBranch val="init"/>
        </dgm:presLayoutVars>
      </dgm:prSet>
      <dgm:spPr/>
    </dgm:pt>
    <dgm:pt modelId="{DEE07B8E-00D4-44FE-8CE3-D1627BBF950E}" type="pres">
      <dgm:prSet presAssocID="{274F4415-0666-4242-8EB8-5DDB0E6B77F6}" presName="rootComposite" presStyleCnt="0"/>
      <dgm:spPr/>
    </dgm:pt>
    <dgm:pt modelId="{D0D7A24A-CACD-403A-914D-A74E02D2064A}" type="pres">
      <dgm:prSet presAssocID="{274F4415-0666-4242-8EB8-5DDB0E6B77F6}" presName="rootText" presStyleLbl="node3" presStyleIdx="2" presStyleCnt="6">
        <dgm:presLayoutVars>
          <dgm:chPref val="3"/>
        </dgm:presLayoutVars>
      </dgm:prSet>
      <dgm:spPr/>
      <dgm:t>
        <a:bodyPr/>
        <a:lstStyle/>
        <a:p>
          <a:endParaRPr lang="cs-CZ"/>
        </a:p>
      </dgm:t>
    </dgm:pt>
    <dgm:pt modelId="{D0DD2CC3-C8B0-4109-8A60-6917B7D51240}" type="pres">
      <dgm:prSet presAssocID="{274F4415-0666-4242-8EB8-5DDB0E6B77F6}" presName="rootConnector" presStyleLbl="node3" presStyleIdx="2" presStyleCnt="6"/>
      <dgm:spPr/>
      <dgm:t>
        <a:bodyPr/>
        <a:lstStyle/>
        <a:p>
          <a:endParaRPr lang="cs-CZ"/>
        </a:p>
      </dgm:t>
    </dgm:pt>
    <dgm:pt modelId="{0854D12C-6A7B-4E1A-B99C-3136D68D62A0}" type="pres">
      <dgm:prSet presAssocID="{274F4415-0666-4242-8EB8-5DDB0E6B77F6}" presName="hierChild4" presStyleCnt="0"/>
      <dgm:spPr/>
    </dgm:pt>
    <dgm:pt modelId="{535D4A67-B92E-4C4B-B712-8674148920ED}" type="pres">
      <dgm:prSet presAssocID="{274F4415-0666-4242-8EB8-5DDB0E6B77F6}" presName="hierChild5" presStyleCnt="0"/>
      <dgm:spPr/>
    </dgm:pt>
    <dgm:pt modelId="{1A9F3F09-787B-47DA-9BCE-48CA65BC105B}" type="pres">
      <dgm:prSet presAssocID="{BC8A73C3-702E-40E9-A7AF-A747C962DA8D}" presName="hierChild5" presStyleCnt="0"/>
      <dgm:spPr/>
    </dgm:pt>
    <dgm:pt modelId="{78600119-7558-44C8-9BD5-12DDC5F10F14}" type="pres">
      <dgm:prSet presAssocID="{B7978C6B-5591-47FB-9B6D-32924B9BF82A}" presName="Name37" presStyleLbl="parChTrans1D2" presStyleIdx="1" presStyleCnt="3"/>
      <dgm:spPr/>
      <dgm:t>
        <a:bodyPr/>
        <a:lstStyle/>
        <a:p>
          <a:endParaRPr lang="cs-CZ"/>
        </a:p>
      </dgm:t>
    </dgm:pt>
    <dgm:pt modelId="{99E331B1-046F-44C6-80B9-38E7B744D90E}" type="pres">
      <dgm:prSet presAssocID="{44F6CB91-5CC5-4CE8-84F7-5D94D6CC49A7}" presName="hierRoot2" presStyleCnt="0">
        <dgm:presLayoutVars>
          <dgm:hierBranch val="init"/>
        </dgm:presLayoutVars>
      </dgm:prSet>
      <dgm:spPr/>
    </dgm:pt>
    <dgm:pt modelId="{263BC37D-0F41-44EC-B6BC-ADF1EFB8A967}" type="pres">
      <dgm:prSet presAssocID="{44F6CB91-5CC5-4CE8-84F7-5D94D6CC49A7}" presName="rootComposite" presStyleCnt="0"/>
      <dgm:spPr/>
    </dgm:pt>
    <dgm:pt modelId="{C3ABE540-6A8A-4D24-888B-75A1CBCAE656}" type="pres">
      <dgm:prSet presAssocID="{44F6CB91-5CC5-4CE8-84F7-5D94D6CC49A7}" presName="rootText" presStyleLbl="node2" presStyleIdx="1" presStyleCnt="3">
        <dgm:presLayoutVars>
          <dgm:chPref val="3"/>
        </dgm:presLayoutVars>
      </dgm:prSet>
      <dgm:spPr/>
      <dgm:t>
        <a:bodyPr/>
        <a:lstStyle/>
        <a:p>
          <a:endParaRPr lang="cs-CZ"/>
        </a:p>
      </dgm:t>
    </dgm:pt>
    <dgm:pt modelId="{C75307A6-04D9-4EB7-BDA4-8EC9C0A0707D}" type="pres">
      <dgm:prSet presAssocID="{44F6CB91-5CC5-4CE8-84F7-5D94D6CC49A7}" presName="rootConnector" presStyleLbl="node2" presStyleIdx="1" presStyleCnt="3"/>
      <dgm:spPr/>
      <dgm:t>
        <a:bodyPr/>
        <a:lstStyle/>
        <a:p>
          <a:endParaRPr lang="cs-CZ"/>
        </a:p>
      </dgm:t>
    </dgm:pt>
    <dgm:pt modelId="{4D5374D4-3A9C-4193-95F4-8CF89647684B}" type="pres">
      <dgm:prSet presAssocID="{44F6CB91-5CC5-4CE8-84F7-5D94D6CC49A7}" presName="hierChild4" presStyleCnt="0"/>
      <dgm:spPr/>
    </dgm:pt>
    <dgm:pt modelId="{059AB76A-F5F6-4A89-AE4B-D591A04E8D5B}" type="pres">
      <dgm:prSet presAssocID="{686D881B-35F2-428E-880F-08CC3DDB1BAB}" presName="Name37" presStyleLbl="parChTrans1D3" presStyleIdx="3" presStyleCnt="6"/>
      <dgm:spPr/>
      <dgm:t>
        <a:bodyPr/>
        <a:lstStyle/>
        <a:p>
          <a:endParaRPr lang="cs-CZ"/>
        </a:p>
      </dgm:t>
    </dgm:pt>
    <dgm:pt modelId="{30F42ED3-A866-42CD-8130-81167C394242}" type="pres">
      <dgm:prSet presAssocID="{C4B2DDB1-CA4A-4F37-B44A-66E879198C2C}" presName="hierRoot2" presStyleCnt="0">
        <dgm:presLayoutVars>
          <dgm:hierBranch val="init"/>
        </dgm:presLayoutVars>
      </dgm:prSet>
      <dgm:spPr/>
    </dgm:pt>
    <dgm:pt modelId="{054867AB-04B1-40F1-9EB7-ACDF9A41C2B5}" type="pres">
      <dgm:prSet presAssocID="{C4B2DDB1-CA4A-4F37-B44A-66E879198C2C}" presName="rootComposite" presStyleCnt="0"/>
      <dgm:spPr/>
    </dgm:pt>
    <dgm:pt modelId="{21C97320-4E65-40D0-B2A7-360BC28E3A4E}" type="pres">
      <dgm:prSet presAssocID="{C4B2DDB1-CA4A-4F37-B44A-66E879198C2C}" presName="rootText" presStyleLbl="node3" presStyleIdx="3" presStyleCnt="6">
        <dgm:presLayoutVars>
          <dgm:chPref val="3"/>
        </dgm:presLayoutVars>
      </dgm:prSet>
      <dgm:spPr/>
      <dgm:t>
        <a:bodyPr/>
        <a:lstStyle/>
        <a:p>
          <a:endParaRPr lang="cs-CZ"/>
        </a:p>
      </dgm:t>
    </dgm:pt>
    <dgm:pt modelId="{6FF4F13B-A209-48CB-96B9-CE5F934D7B20}" type="pres">
      <dgm:prSet presAssocID="{C4B2DDB1-CA4A-4F37-B44A-66E879198C2C}" presName="rootConnector" presStyleLbl="node3" presStyleIdx="3" presStyleCnt="6"/>
      <dgm:spPr/>
      <dgm:t>
        <a:bodyPr/>
        <a:lstStyle/>
        <a:p>
          <a:endParaRPr lang="cs-CZ"/>
        </a:p>
      </dgm:t>
    </dgm:pt>
    <dgm:pt modelId="{5B5BFC9B-5889-44AD-B49C-D4A2402E7C37}" type="pres">
      <dgm:prSet presAssocID="{C4B2DDB1-CA4A-4F37-B44A-66E879198C2C}" presName="hierChild4" presStyleCnt="0"/>
      <dgm:spPr/>
    </dgm:pt>
    <dgm:pt modelId="{F5B489C2-659B-4C4D-8C80-6A551B92FC46}" type="pres">
      <dgm:prSet presAssocID="{C4B2DDB1-CA4A-4F37-B44A-66E879198C2C}" presName="hierChild5" presStyleCnt="0"/>
      <dgm:spPr/>
    </dgm:pt>
    <dgm:pt modelId="{A9108B35-3BF2-461C-A707-04F7D49A7800}" type="pres">
      <dgm:prSet presAssocID="{F75BA60A-1A5A-476D-A279-DB67C43F5E5A}" presName="Name37" presStyleLbl="parChTrans1D3" presStyleIdx="4" presStyleCnt="6"/>
      <dgm:spPr/>
      <dgm:t>
        <a:bodyPr/>
        <a:lstStyle/>
        <a:p>
          <a:endParaRPr lang="cs-CZ"/>
        </a:p>
      </dgm:t>
    </dgm:pt>
    <dgm:pt modelId="{499CE8E1-195E-462D-B1A4-EDDC47EA4C11}" type="pres">
      <dgm:prSet presAssocID="{A99B90AA-3528-4079-BB22-40832F55F7F8}" presName="hierRoot2" presStyleCnt="0">
        <dgm:presLayoutVars>
          <dgm:hierBranch val="init"/>
        </dgm:presLayoutVars>
      </dgm:prSet>
      <dgm:spPr/>
    </dgm:pt>
    <dgm:pt modelId="{A67FDD42-056F-423D-B436-DB3CD0B0E00E}" type="pres">
      <dgm:prSet presAssocID="{A99B90AA-3528-4079-BB22-40832F55F7F8}" presName="rootComposite" presStyleCnt="0"/>
      <dgm:spPr/>
    </dgm:pt>
    <dgm:pt modelId="{F23227CD-FD8B-47FF-B5D3-60A1D3B4C0CC}" type="pres">
      <dgm:prSet presAssocID="{A99B90AA-3528-4079-BB22-40832F55F7F8}" presName="rootText" presStyleLbl="node3" presStyleIdx="4" presStyleCnt="6">
        <dgm:presLayoutVars>
          <dgm:chPref val="3"/>
        </dgm:presLayoutVars>
      </dgm:prSet>
      <dgm:spPr/>
      <dgm:t>
        <a:bodyPr/>
        <a:lstStyle/>
        <a:p>
          <a:endParaRPr lang="cs-CZ"/>
        </a:p>
      </dgm:t>
    </dgm:pt>
    <dgm:pt modelId="{C6DB43CE-1743-4296-A9CB-C4818DDE7FBB}" type="pres">
      <dgm:prSet presAssocID="{A99B90AA-3528-4079-BB22-40832F55F7F8}" presName="rootConnector" presStyleLbl="node3" presStyleIdx="4" presStyleCnt="6"/>
      <dgm:spPr/>
      <dgm:t>
        <a:bodyPr/>
        <a:lstStyle/>
        <a:p>
          <a:endParaRPr lang="cs-CZ"/>
        </a:p>
      </dgm:t>
    </dgm:pt>
    <dgm:pt modelId="{6A83FBFC-4949-4664-80E1-CDEF910820C5}" type="pres">
      <dgm:prSet presAssocID="{A99B90AA-3528-4079-BB22-40832F55F7F8}" presName="hierChild4" presStyleCnt="0"/>
      <dgm:spPr/>
    </dgm:pt>
    <dgm:pt modelId="{C2A20FBB-D8E6-4D94-A169-D494B976553B}" type="pres">
      <dgm:prSet presAssocID="{A99B90AA-3528-4079-BB22-40832F55F7F8}" presName="hierChild5" presStyleCnt="0"/>
      <dgm:spPr/>
    </dgm:pt>
    <dgm:pt modelId="{3290A080-F77A-4AE3-B010-1E83199482A2}" type="pres">
      <dgm:prSet presAssocID="{44F6CB91-5CC5-4CE8-84F7-5D94D6CC49A7}" presName="hierChild5" presStyleCnt="0"/>
      <dgm:spPr/>
    </dgm:pt>
    <dgm:pt modelId="{50584953-AAE1-4949-A54C-EE9EDD151369}" type="pres">
      <dgm:prSet presAssocID="{3FAF04F6-6441-401B-B65C-D4A544B1FF50}" presName="Name37" presStyleLbl="parChTrans1D2" presStyleIdx="2" presStyleCnt="3"/>
      <dgm:spPr/>
      <dgm:t>
        <a:bodyPr/>
        <a:lstStyle/>
        <a:p>
          <a:endParaRPr lang="cs-CZ"/>
        </a:p>
      </dgm:t>
    </dgm:pt>
    <dgm:pt modelId="{9C9A614C-87FA-4EF4-BB4E-A7C5EA90840D}" type="pres">
      <dgm:prSet presAssocID="{ADC8E0C8-AE96-49B4-8733-15B11B890F7F}" presName="hierRoot2" presStyleCnt="0">
        <dgm:presLayoutVars>
          <dgm:hierBranch val="init"/>
        </dgm:presLayoutVars>
      </dgm:prSet>
      <dgm:spPr/>
    </dgm:pt>
    <dgm:pt modelId="{3CFEE982-5F54-45F2-ABF2-C700DDEF82BA}" type="pres">
      <dgm:prSet presAssocID="{ADC8E0C8-AE96-49B4-8733-15B11B890F7F}" presName="rootComposite" presStyleCnt="0"/>
      <dgm:spPr/>
    </dgm:pt>
    <dgm:pt modelId="{178DDF41-4E94-4DE3-B175-442EE7F2FD93}" type="pres">
      <dgm:prSet presAssocID="{ADC8E0C8-AE96-49B4-8733-15B11B890F7F}" presName="rootText" presStyleLbl="node2" presStyleIdx="2" presStyleCnt="3">
        <dgm:presLayoutVars>
          <dgm:chPref val="3"/>
        </dgm:presLayoutVars>
      </dgm:prSet>
      <dgm:spPr/>
      <dgm:t>
        <a:bodyPr/>
        <a:lstStyle/>
        <a:p>
          <a:endParaRPr lang="cs-CZ"/>
        </a:p>
      </dgm:t>
    </dgm:pt>
    <dgm:pt modelId="{5201A5AD-CFB0-4967-BC51-DC63B4DFA9F7}" type="pres">
      <dgm:prSet presAssocID="{ADC8E0C8-AE96-49B4-8733-15B11B890F7F}" presName="rootConnector" presStyleLbl="node2" presStyleIdx="2" presStyleCnt="3"/>
      <dgm:spPr/>
      <dgm:t>
        <a:bodyPr/>
        <a:lstStyle/>
        <a:p>
          <a:endParaRPr lang="cs-CZ"/>
        </a:p>
      </dgm:t>
    </dgm:pt>
    <dgm:pt modelId="{98A07B81-DC1A-4498-9B5D-B0DC01B831E6}" type="pres">
      <dgm:prSet presAssocID="{ADC8E0C8-AE96-49B4-8733-15B11B890F7F}" presName="hierChild4" presStyleCnt="0"/>
      <dgm:spPr/>
    </dgm:pt>
    <dgm:pt modelId="{6158C703-B198-41A3-B003-F4E3E47243C1}" type="pres">
      <dgm:prSet presAssocID="{FE817000-2594-4530-8E10-2B84A9DF0E20}" presName="Name37" presStyleLbl="parChTrans1D3" presStyleIdx="5" presStyleCnt="6"/>
      <dgm:spPr/>
      <dgm:t>
        <a:bodyPr/>
        <a:lstStyle/>
        <a:p>
          <a:endParaRPr lang="cs-CZ"/>
        </a:p>
      </dgm:t>
    </dgm:pt>
    <dgm:pt modelId="{96CEE1C4-C4FF-448E-BD76-D315425A71C7}" type="pres">
      <dgm:prSet presAssocID="{08ACDD8C-F997-4533-BA90-630C72CC7B5C}" presName="hierRoot2" presStyleCnt="0">
        <dgm:presLayoutVars>
          <dgm:hierBranch val="init"/>
        </dgm:presLayoutVars>
      </dgm:prSet>
      <dgm:spPr/>
    </dgm:pt>
    <dgm:pt modelId="{AE921D9F-E871-423E-B529-DA0C5E59CBA6}" type="pres">
      <dgm:prSet presAssocID="{08ACDD8C-F997-4533-BA90-630C72CC7B5C}" presName="rootComposite" presStyleCnt="0"/>
      <dgm:spPr/>
    </dgm:pt>
    <dgm:pt modelId="{E02EEADA-FE5E-4340-BC1B-54BC078E922B}" type="pres">
      <dgm:prSet presAssocID="{08ACDD8C-F997-4533-BA90-630C72CC7B5C}" presName="rootText" presStyleLbl="node3" presStyleIdx="5" presStyleCnt="6">
        <dgm:presLayoutVars>
          <dgm:chPref val="3"/>
        </dgm:presLayoutVars>
      </dgm:prSet>
      <dgm:spPr/>
      <dgm:t>
        <a:bodyPr/>
        <a:lstStyle/>
        <a:p>
          <a:endParaRPr lang="cs-CZ"/>
        </a:p>
      </dgm:t>
    </dgm:pt>
    <dgm:pt modelId="{9E0C51A6-3067-43F8-B1E4-8FDD349CBFED}" type="pres">
      <dgm:prSet presAssocID="{08ACDD8C-F997-4533-BA90-630C72CC7B5C}" presName="rootConnector" presStyleLbl="node3" presStyleIdx="5" presStyleCnt="6"/>
      <dgm:spPr/>
      <dgm:t>
        <a:bodyPr/>
        <a:lstStyle/>
        <a:p>
          <a:endParaRPr lang="cs-CZ"/>
        </a:p>
      </dgm:t>
    </dgm:pt>
    <dgm:pt modelId="{D7097C1F-2A37-4A08-B9D8-488A57E26D67}" type="pres">
      <dgm:prSet presAssocID="{08ACDD8C-F997-4533-BA90-630C72CC7B5C}" presName="hierChild4" presStyleCnt="0"/>
      <dgm:spPr/>
    </dgm:pt>
    <dgm:pt modelId="{BBA63323-C18B-4709-923E-D6E0882E915F}" type="pres">
      <dgm:prSet presAssocID="{6B6CC95B-A724-422A-AE58-15956826D80B}" presName="Name37" presStyleLbl="parChTrans1D4" presStyleIdx="0" presStyleCnt="3"/>
      <dgm:spPr/>
      <dgm:t>
        <a:bodyPr/>
        <a:lstStyle/>
        <a:p>
          <a:endParaRPr lang="cs-CZ"/>
        </a:p>
      </dgm:t>
    </dgm:pt>
    <dgm:pt modelId="{E3FC73DB-762D-45CE-A64E-166398604298}" type="pres">
      <dgm:prSet presAssocID="{FE1CDFDD-9627-4B54-A717-A98837C3B2C5}" presName="hierRoot2" presStyleCnt="0">
        <dgm:presLayoutVars>
          <dgm:hierBranch val="init"/>
        </dgm:presLayoutVars>
      </dgm:prSet>
      <dgm:spPr/>
    </dgm:pt>
    <dgm:pt modelId="{B1827215-19CE-4D36-A1B5-4CD61D20D5D2}" type="pres">
      <dgm:prSet presAssocID="{FE1CDFDD-9627-4B54-A717-A98837C3B2C5}" presName="rootComposite" presStyleCnt="0"/>
      <dgm:spPr/>
    </dgm:pt>
    <dgm:pt modelId="{21672A4B-FE82-4CAB-BAF1-A290A435A8A6}" type="pres">
      <dgm:prSet presAssocID="{FE1CDFDD-9627-4B54-A717-A98837C3B2C5}" presName="rootText" presStyleLbl="node4" presStyleIdx="0" presStyleCnt="3">
        <dgm:presLayoutVars>
          <dgm:chPref val="3"/>
        </dgm:presLayoutVars>
      </dgm:prSet>
      <dgm:spPr/>
      <dgm:t>
        <a:bodyPr/>
        <a:lstStyle/>
        <a:p>
          <a:endParaRPr lang="cs-CZ"/>
        </a:p>
      </dgm:t>
    </dgm:pt>
    <dgm:pt modelId="{CBF95780-9BA7-47F4-96EE-8CFD5490221E}" type="pres">
      <dgm:prSet presAssocID="{FE1CDFDD-9627-4B54-A717-A98837C3B2C5}" presName="rootConnector" presStyleLbl="node4" presStyleIdx="0" presStyleCnt="3"/>
      <dgm:spPr/>
      <dgm:t>
        <a:bodyPr/>
        <a:lstStyle/>
        <a:p>
          <a:endParaRPr lang="cs-CZ"/>
        </a:p>
      </dgm:t>
    </dgm:pt>
    <dgm:pt modelId="{6021FB11-654A-4B06-9471-F40C8BFC8DD7}" type="pres">
      <dgm:prSet presAssocID="{FE1CDFDD-9627-4B54-A717-A98837C3B2C5}" presName="hierChild4" presStyleCnt="0"/>
      <dgm:spPr/>
    </dgm:pt>
    <dgm:pt modelId="{3B2ACCB3-7DB5-49D8-BD60-D059409777E9}" type="pres">
      <dgm:prSet presAssocID="{FE1CDFDD-9627-4B54-A717-A98837C3B2C5}" presName="hierChild5" presStyleCnt="0"/>
      <dgm:spPr/>
    </dgm:pt>
    <dgm:pt modelId="{4316A58A-091D-4D6A-8022-073BE0C5C0BC}" type="pres">
      <dgm:prSet presAssocID="{629DFBBE-2C29-4C5B-AF58-5AB4C3D279A2}" presName="Name37" presStyleLbl="parChTrans1D4" presStyleIdx="1" presStyleCnt="3"/>
      <dgm:spPr/>
      <dgm:t>
        <a:bodyPr/>
        <a:lstStyle/>
        <a:p>
          <a:endParaRPr lang="cs-CZ"/>
        </a:p>
      </dgm:t>
    </dgm:pt>
    <dgm:pt modelId="{919D24A8-FD63-41BA-B1CF-46E9858F26AC}" type="pres">
      <dgm:prSet presAssocID="{47EE68F0-99AF-4496-8B84-2BD287BAF5CB}" presName="hierRoot2" presStyleCnt="0">
        <dgm:presLayoutVars>
          <dgm:hierBranch val="init"/>
        </dgm:presLayoutVars>
      </dgm:prSet>
      <dgm:spPr/>
    </dgm:pt>
    <dgm:pt modelId="{A35B1E51-A5AE-44BE-B637-91067C968C7F}" type="pres">
      <dgm:prSet presAssocID="{47EE68F0-99AF-4496-8B84-2BD287BAF5CB}" presName="rootComposite" presStyleCnt="0"/>
      <dgm:spPr/>
    </dgm:pt>
    <dgm:pt modelId="{9DA18492-AB89-4303-883A-694D2B08AB88}" type="pres">
      <dgm:prSet presAssocID="{47EE68F0-99AF-4496-8B84-2BD287BAF5CB}" presName="rootText" presStyleLbl="node4" presStyleIdx="1" presStyleCnt="3">
        <dgm:presLayoutVars>
          <dgm:chPref val="3"/>
        </dgm:presLayoutVars>
      </dgm:prSet>
      <dgm:spPr/>
      <dgm:t>
        <a:bodyPr/>
        <a:lstStyle/>
        <a:p>
          <a:endParaRPr lang="cs-CZ"/>
        </a:p>
      </dgm:t>
    </dgm:pt>
    <dgm:pt modelId="{1D743E28-7EB1-48AE-B09B-90D2C4773AC7}" type="pres">
      <dgm:prSet presAssocID="{47EE68F0-99AF-4496-8B84-2BD287BAF5CB}" presName="rootConnector" presStyleLbl="node4" presStyleIdx="1" presStyleCnt="3"/>
      <dgm:spPr/>
      <dgm:t>
        <a:bodyPr/>
        <a:lstStyle/>
        <a:p>
          <a:endParaRPr lang="cs-CZ"/>
        </a:p>
      </dgm:t>
    </dgm:pt>
    <dgm:pt modelId="{7F9B4025-F809-4E3F-A298-6CFA4D4F6B20}" type="pres">
      <dgm:prSet presAssocID="{47EE68F0-99AF-4496-8B84-2BD287BAF5CB}" presName="hierChild4" presStyleCnt="0"/>
      <dgm:spPr/>
    </dgm:pt>
    <dgm:pt modelId="{CF7E4699-5BE7-4BB2-A0DD-A0C9315BD9A4}" type="pres">
      <dgm:prSet presAssocID="{47EE68F0-99AF-4496-8B84-2BD287BAF5CB}" presName="hierChild5" presStyleCnt="0"/>
      <dgm:spPr/>
    </dgm:pt>
    <dgm:pt modelId="{D93375CA-ED4C-4BEC-B1AE-53FED2420E3D}" type="pres">
      <dgm:prSet presAssocID="{00222C08-DF5A-4BD5-9B10-8058530194E3}" presName="Name37" presStyleLbl="parChTrans1D4" presStyleIdx="2" presStyleCnt="3"/>
      <dgm:spPr/>
      <dgm:t>
        <a:bodyPr/>
        <a:lstStyle/>
        <a:p>
          <a:endParaRPr lang="cs-CZ"/>
        </a:p>
      </dgm:t>
    </dgm:pt>
    <dgm:pt modelId="{5C8C33D3-0942-4CF4-ADE5-061C71B8CA8F}" type="pres">
      <dgm:prSet presAssocID="{1F898866-4854-43EA-A331-E249D8997053}" presName="hierRoot2" presStyleCnt="0">
        <dgm:presLayoutVars>
          <dgm:hierBranch val="init"/>
        </dgm:presLayoutVars>
      </dgm:prSet>
      <dgm:spPr/>
    </dgm:pt>
    <dgm:pt modelId="{CF93250B-21AF-40D1-B579-10AD9599C8F1}" type="pres">
      <dgm:prSet presAssocID="{1F898866-4854-43EA-A331-E249D8997053}" presName="rootComposite" presStyleCnt="0"/>
      <dgm:spPr/>
    </dgm:pt>
    <dgm:pt modelId="{93A9B05E-9261-403D-A2A9-8C9854BAD9FF}" type="pres">
      <dgm:prSet presAssocID="{1F898866-4854-43EA-A331-E249D8997053}" presName="rootText" presStyleLbl="node4" presStyleIdx="2" presStyleCnt="3">
        <dgm:presLayoutVars>
          <dgm:chPref val="3"/>
        </dgm:presLayoutVars>
      </dgm:prSet>
      <dgm:spPr/>
      <dgm:t>
        <a:bodyPr/>
        <a:lstStyle/>
        <a:p>
          <a:endParaRPr lang="cs-CZ"/>
        </a:p>
      </dgm:t>
    </dgm:pt>
    <dgm:pt modelId="{32E8FC36-6D29-4981-8A65-B1534D32FD5A}" type="pres">
      <dgm:prSet presAssocID="{1F898866-4854-43EA-A331-E249D8997053}" presName="rootConnector" presStyleLbl="node4" presStyleIdx="2" presStyleCnt="3"/>
      <dgm:spPr/>
      <dgm:t>
        <a:bodyPr/>
        <a:lstStyle/>
        <a:p>
          <a:endParaRPr lang="cs-CZ"/>
        </a:p>
      </dgm:t>
    </dgm:pt>
    <dgm:pt modelId="{75CF32A0-5C2A-4649-A292-D5B35A015A4C}" type="pres">
      <dgm:prSet presAssocID="{1F898866-4854-43EA-A331-E249D8997053}" presName="hierChild4" presStyleCnt="0"/>
      <dgm:spPr/>
    </dgm:pt>
    <dgm:pt modelId="{44ACBAB1-4FCF-46A1-9BD9-3CF5F7B48A57}" type="pres">
      <dgm:prSet presAssocID="{1F898866-4854-43EA-A331-E249D8997053}" presName="hierChild5" presStyleCnt="0"/>
      <dgm:spPr/>
    </dgm:pt>
    <dgm:pt modelId="{CB42619D-B175-42A2-A9DF-47638CB79DFE}" type="pres">
      <dgm:prSet presAssocID="{08ACDD8C-F997-4533-BA90-630C72CC7B5C}" presName="hierChild5" presStyleCnt="0"/>
      <dgm:spPr/>
    </dgm:pt>
    <dgm:pt modelId="{E2AEE9A8-3ADC-463C-AEF6-17E671CF361D}" type="pres">
      <dgm:prSet presAssocID="{ADC8E0C8-AE96-49B4-8733-15B11B890F7F}" presName="hierChild5" presStyleCnt="0"/>
      <dgm:spPr/>
    </dgm:pt>
    <dgm:pt modelId="{A58B5ED3-FE62-41D5-9EA0-765A6879C67C}" type="pres">
      <dgm:prSet presAssocID="{DB22BFCE-3884-4754-8FEF-47E25E6804DB}" presName="hierChild3" presStyleCnt="0"/>
      <dgm:spPr/>
    </dgm:pt>
  </dgm:ptLst>
  <dgm:cxnLst>
    <dgm:cxn modelId="{C89016F9-7386-493B-B432-FC7FEC45A5C8}" type="presOf" srcId="{FE1CDFDD-9627-4B54-A717-A98837C3B2C5}" destId="{CBF95780-9BA7-47F4-96EE-8CFD5490221E}" srcOrd="1" destOrd="0" presId="urn:microsoft.com/office/officeart/2005/8/layout/orgChart1"/>
    <dgm:cxn modelId="{2B623636-7ACB-40D3-B766-E629189E3024}" type="presOf" srcId="{DB22BFCE-3884-4754-8FEF-47E25E6804DB}" destId="{57B2F11A-0661-4136-BAF6-6AD6802B0921}" srcOrd="1" destOrd="0" presId="urn:microsoft.com/office/officeart/2005/8/layout/orgChart1"/>
    <dgm:cxn modelId="{D83A01AF-E9AB-4F60-8B65-CDB5C4004CA6}" srcId="{44F6CB91-5CC5-4CE8-84F7-5D94D6CC49A7}" destId="{C4B2DDB1-CA4A-4F37-B44A-66E879198C2C}" srcOrd="0" destOrd="0" parTransId="{686D881B-35F2-428E-880F-08CC3DDB1BAB}" sibTransId="{6024D72D-F611-43DF-BCC8-7959D3601B29}"/>
    <dgm:cxn modelId="{53AD0E5A-74EB-49A5-BDF7-A8A96F2D0439}" type="presOf" srcId="{47EE68F0-99AF-4496-8B84-2BD287BAF5CB}" destId="{1D743E28-7EB1-48AE-B09B-90D2C4773AC7}" srcOrd="1" destOrd="0" presId="urn:microsoft.com/office/officeart/2005/8/layout/orgChart1"/>
    <dgm:cxn modelId="{735049C4-BF8D-49F4-96FA-628DA935F58A}" type="presOf" srcId="{00222C08-DF5A-4BD5-9B10-8058530194E3}" destId="{D93375CA-ED4C-4BEC-B1AE-53FED2420E3D}" srcOrd="0" destOrd="0" presId="urn:microsoft.com/office/officeart/2005/8/layout/orgChart1"/>
    <dgm:cxn modelId="{673E98C4-3316-4C41-AF99-B224F47B0793}" srcId="{BC8A73C3-702E-40E9-A7AF-A747C962DA8D}" destId="{80C27DDC-3306-4D2A-8F0B-B6FE46256742}" srcOrd="0" destOrd="0" parTransId="{33884C2F-AF13-407A-92E4-DD7FB354B9E7}" sibTransId="{B830F62C-4A48-49DF-9D1B-FC8CB7EA93AB}"/>
    <dgm:cxn modelId="{E8AF11C0-AEFE-4ECF-8DB9-3B162DDA437E}" srcId="{ADC8E0C8-AE96-49B4-8733-15B11B890F7F}" destId="{08ACDD8C-F997-4533-BA90-630C72CC7B5C}" srcOrd="0" destOrd="0" parTransId="{FE817000-2594-4530-8E10-2B84A9DF0E20}" sibTransId="{16F987C4-73E3-44CB-9C62-8671953B2799}"/>
    <dgm:cxn modelId="{CBE2B7E3-1D2C-4F9F-A6CA-D1C561F7856C}" type="presOf" srcId="{ADC8E0C8-AE96-49B4-8733-15B11B890F7F}" destId="{5201A5AD-CFB0-4967-BC51-DC63B4DFA9F7}" srcOrd="1" destOrd="0" presId="urn:microsoft.com/office/officeart/2005/8/layout/orgChart1"/>
    <dgm:cxn modelId="{38B6316B-1C44-4FD2-9D04-67AEAAE5B106}" srcId="{5C6EDD45-6911-4285-A2BF-2DBA8F219D3F}" destId="{DB22BFCE-3884-4754-8FEF-47E25E6804DB}" srcOrd="0" destOrd="0" parTransId="{3A98B41C-3A4A-48A8-A466-762AC64E6DBF}" sibTransId="{54BA7A0D-8E48-4AA5-AD7D-3DF75D4AAC6D}"/>
    <dgm:cxn modelId="{9EF4EB6F-8ACB-4045-809E-B02A00BF9CAE}" type="presOf" srcId="{80C27DDC-3306-4D2A-8F0B-B6FE46256742}" destId="{D8F31DC8-8325-4B87-B909-D7DE9AC24B9C}" srcOrd="0" destOrd="0" presId="urn:microsoft.com/office/officeart/2005/8/layout/orgChart1"/>
    <dgm:cxn modelId="{F2D7EB31-A49A-4423-AEE3-9B18E59CF8DF}" type="presOf" srcId="{44F6CB91-5CC5-4CE8-84F7-5D94D6CC49A7}" destId="{C3ABE540-6A8A-4D24-888B-75A1CBCAE656}" srcOrd="0" destOrd="0" presId="urn:microsoft.com/office/officeart/2005/8/layout/orgChart1"/>
    <dgm:cxn modelId="{6A3B3E82-E079-4182-B80E-B762B3D364BD}" type="presOf" srcId="{F75BA60A-1A5A-476D-A279-DB67C43F5E5A}" destId="{A9108B35-3BF2-461C-A707-04F7D49A7800}" srcOrd="0" destOrd="0" presId="urn:microsoft.com/office/officeart/2005/8/layout/orgChart1"/>
    <dgm:cxn modelId="{EB02087A-7593-42C9-BECC-CC6E0C97113B}" type="presOf" srcId="{44F6CB91-5CC5-4CE8-84F7-5D94D6CC49A7}" destId="{C75307A6-04D9-4EB7-BDA4-8EC9C0A0707D}" srcOrd="1" destOrd="0" presId="urn:microsoft.com/office/officeart/2005/8/layout/orgChart1"/>
    <dgm:cxn modelId="{60760AB8-A4A3-4EC1-A363-A6127B4AE3EA}" type="presOf" srcId="{C4B2DDB1-CA4A-4F37-B44A-66E879198C2C}" destId="{21C97320-4E65-40D0-B2A7-360BC28E3A4E}" srcOrd="0" destOrd="0" presId="urn:microsoft.com/office/officeart/2005/8/layout/orgChart1"/>
    <dgm:cxn modelId="{508B1BD2-0D99-4705-B455-097D5F2D28CB}" type="presOf" srcId="{A99B90AA-3528-4079-BB22-40832F55F7F8}" destId="{C6DB43CE-1743-4296-A9CB-C4818DDE7FBB}" srcOrd="1" destOrd="0" presId="urn:microsoft.com/office/officeart/2005/8/layout/orgChart1"/>
    <dgm:cxn modelId="{32AA6239-A6EC-4CF4-88EA-D0EE3B65C838}" srcId="{08ACDD8C-F997-4533-BA90-630C72CC7B5C}" destId="{FE1CDFDD-9627-4B54-A717-A98837C3B2C5}" srcOrd="0" destOrd="0" parTransId="{6B6CC95B-A724-422A-AE58-15956826D80B}" sibTransId="{92D3D585-36B1-4BB8-8604-0B455D2FE2B8}"/>
    <dgm:cxn modelId="{EE6B1821-6AEB-47F6-BD60-D26133EAF20F}" type="presOf" srcId="{274F4415-0666-4242-8EB8-5DDB0E6B77F6}" destId="{D0D7A24A-CACD-403A-914D-A74E02D2064A}" srcOrd="0" destOrd="0" presId="urn:microsoft.com/office/officeart/2005/8/layout/orgChart1"/>
    <dgm:cxn modelId="{C9228913-AB7E-4FE1-9BE8-D264CF662E26}" type="presOf" srcId="{33884C2F-AF13-407A-92E4-DD7FB354B9E7}" destId="{E4E083B8-0636-4ED4-85F2-2F021FBC98EA}" srcOrd="0" destOrd="0" presId="urn:microsoft.com/office/officeart/2005/8/layout/orgChart1"/>
    <dgm:cxn modelId="{7C5ADB46-AED0-44A5-97FA-8DF7826C3115}" type="presOf" srcId="{FE1CDFDD-9627-4B54-A717-A98837C3B2C5}" destId="{21672A4B-FE82-4CAB-BAF1-A290A435A8A6}" srcOrd="0" destOrd="0" presId="urn:microsoft.com/office/officeart/2005/8/layout/orgChart1"/>
    <dgm:cxn modelId="{E910D928-292F-4DBE-8084-FFE5F06A43EC}" type="presOf" srcId="{1F898866-4854-43EA-A331-E249D8997053}" destId="{93A9B05E-9261-403D-A2A9-8C9854BAD9FF}" srcOrd="0" destOrd="0" presId="urn:microsoft.com/office/officeart/2005/8/layout/orgChart1"/>
    <dgm:cxn modelId="{3829C46D-6917-466D-9C81-6376CF13F009}" type="presOf" srcId="{80C27DDC-3306-4D2A-8F0B-B6FE46256742}" destId="{C9E7A39B-1437-4578-A969-3CC7ABC0AD34}" srcOrd="1" destOrd="0" presId="urn:microsoft.com/office/officeart/2005/8/layout/orgChart1"/>
    <dgm:cxn modelId="{B607A1C3-E53E-4178-80B8-530588F6F6BC}" type="presOf" srcId="{ADC8E0C8-AE96-49B4-8733-15B11B890F7F}" destId="{178DDF41-4E94-4DE3-B175-442EE7F2FD93}" srcOrd="0" destOrd="0" presId="urn:microsoft.com/office/officeart/2005/8/layout/orgChart1"/>
    <dgm:cxn modelId="{73BCFE46-9480-40BF-A919-5B2368FF634E}" type="presOf" srcId="{57399BCF-472C-411D-B9E6-4DDA5F35A15F}" destId="{AB4C01E1-E900-49F8-B87A-F4094C462D64}" srcOrd="0" destOrd="0" presId="urn:microsoft.com/office/officeart/2005/8/layout/orgChart1"/>
    <dgm:cxn modelId="{0142ECAD-42B0-4777-809F-75148169D90B}" type="presOf" srcId="{FE817000-2594-4530-8E10-2B84A9DF0E20}" destId="{6158C703-B198-41A3-B003-F4E3E47243C1}" srcOrd="0" destOrd="0" presId="urn:microsoft.com/office/officeart/2005/8/layout/orgChart1"/>
    <dgm:cxn modelId="{C88E90D4-ACB4-4511-8B3B-03EAD15B9EB9}" type="presOf" srcId="{08ACDD8C-F997-4533-BA90-630C72CC7B5C}" destId="{E02EEADA-FE5E-4340-BC1B-54BC078E922B}" srcOrd="0" destOrd="0" presId="urn:microsoft.com/office/officeart/2005/8/layout/orgChart1"/>
    <dgm:cxn modelId="{79F99A88-AC6E-49A3-895B-1FCA82DC5135}" srcId="{DB22BFCE-3884-4754-8FEF-47E25E6804DB}" destId="{BC8A73C3-702E-40E9-A7AF-A747C962DA8D}" srcOrd="0" destOrd="0" parTransId="{71249B2A-91E5-456E-971D-9F8678840FFF}" sibTransId="{1A200BA3-FE6C-47F3-A235-6AF664EBDD4A}"/>
    <dgm:cxn modelId="{9333EB9E-5CD6-4C7F-97FB-BCBA332070D6}" type="presOf" srcId="{DB22BFCE-3884-4754-8FEF-47E25E6804DB}" destId="{FF7E1BF2-A8E5-4F04-8B8E-DE07DD8C7811}" srcOrd="0" destOrd="0" presId="urn:microsoft.com/office/officeart/2005/8/layout/orgChart1"/>
    <dgm:cxn modelId="{2BA88345-33B1-4FDD-B7B3-96C53687D8BF}" type="presOf" srcId="{B7978C6B-5591-47FB-9B6D-32924B9BF82A}" destId="{78600119-7558-44C8-9BD5-12DDC5F10F14}" srcOrd="0" destOrd="0" presId="urn:microsoft.com/office/officeart/2005/8/layout/orgChart1"/>
    <dgm:cxn modelId="{94C8C5A9-1192-4FC1-B035-D6F5BEBC4DF4}" type="presOf" srcId="{5C6EDD45-6911-4285-A2BF-2DBA8F219D3F}" destId="{176D0F89-72D8-4DDA-BB33-E3C367CA8F1D}" srcOrd="0" destOrd="0" presId="urn:microsoft.com/office/officeart/2005/8/layout/orgChart1"/>
    <dgm:cxn modelId="{93AFE68B-F5A7-44A3-832F-338A82CD60D5}" type="presOf" srcId="{C4B2DDB1-CA4A-4F37-B44A-66E879198C2C}" destId="{6FF4F13B-A209-48CB-96B9-CE5F934D7B20}" srcOrd="1" destOrd="0" presId="urn:microsoft.com/office/officeart/2005/8/layout/orgChart1"/>
    <dgm:cxn modelId="{CB87A3AF-FE45-46C8-8378-D9DF40067AB8}" type="presOf" srcId="{47EE68F0-99AF-4496-8B84-2BD287BAF5CB}" destId="{9DA18492-AB89-4303-883A-694D2B08AB88}" srcOrd="0" destOrd="0" presId="urn:microsoft.com/office/officeart/2005/8/layout/orgChart1"/>
    <dgm:cxn modelId="{597AEAEB-EDAC-413D-8BC4-EBFD533AE481}" srcId="{BC8A73C3-702E-40E9-A7AF-A747C962DA8D}" destId="{274F4415-0666-4242-8EB8-5DDB0E6B77F6}" srcOrd="2" destOrd="0" parTransId="{40DE769C-727E-4E80-9928-551EB4AA0B24}" sibTransId="{6D98EDF4-97C0-4C08-893C-428E4E2D4F65}"/>
    <dgm:cxn modelId="{D9CA0A26-9D1B-4D29-A1AB-654CA2DA2FA9}" srcId="{44F6CB91-5CC5-4CE8-84F7-5D94D6CC49A7}" destId="{A99B90AA-3528-4079-BB22-40832F55F7F8}" srcOrd="1" destOrd="0" parTransId="{F75BA60A-1A5A-476D-A279-DB67C43F5E5A}" sibTransId="{C9085727-1698-4C89-87E0-248766D3CB88}"/>
    <dgm:cxn modelId="{1BA42106-DCA9-4E41-85CC-4DD8BFE2DF59}" type="presOf" srcId="{08ACDD8C-F997-4533-BA90-630C72CC7B5C}" destId="{9E0C51A6-3067-43F8-B1E4-8FDD349CBFED}" srcOrd="1" destOrd="0" presId="urn:microsoft.com/office/officeart/2005/8/layout/orgChart1"/>
    <dgm:cxn modelId="{9A1D3E9F-B1C2-48E0-9333-4B71BCFEEEFF}" type="presOf" srcId="{9A02C702-C785-4C58-80F1-B664F1431691}" destId="{501FE5A6-FAB6-476A-A378-18BEBFDAFEA3}" srcOrd="0" destOrd="0" presId="urn:microsoft.com/office/officeart/2005/8/layout/orgChart1"/>
    <dgm:cxn modelId="{56B510F1-A2E7-4B09-9723-AA4459A00C11}" type="presOf" srcId="{A99B90AA-3528-4079-BB22-40832F55F7F8}" destId="{F23227CD-FD8B-47FF-B5D3-60A1D3B4C0CC}" srcOrd="0" destOrd="0" presId="urn:microsoft.com/office/officeart/2005/8/layout/orgChart1"/>
    <dgm:cxn modelId="{47A1F25D-87A0-4AD0-BC11-BB80E81E680E}" type="presOf" srcId="{274F4415-0666-4242-8EB8-5DDB0E6B77F6}" destId="{D0DD2CC3-C8B0-4109-8A60-6917B7D51240}" srcOrd="1" destOrd="0" presId="urn:microsoft.com/office/officeart/2005/8/layout/orgChart1"/>
    <dgm:cxn modelId="{1082BDCF-DF62-4ED1-9D7B-335E458172BC}" type="presOf" srcId="{686D881B-35F2-428E-880F-08CC3DDB1BAB}" destId="{059AB76A-F5F6-4A89-AE4B-D591A04E8D5B}" srcOrd="0" destOrd="0" presId="urn:microsoft.com/office/officeart/2005/8/layout/orgChart1"/>
    <dgm:cxn modelId="{A0DBAED0-2F8F-46D1-8A82-2D382B125874}" srcId="{DB22BFCE-3884-4754-8FEF-47E25E6804DB}" destId="{ADC8E0C8-AE96-49B4-8733-15B11B890F7F}" srcOrd="2" destOrd="0" parTransId="{3FAF04F6-6441-401B-B65C-D4A544B1FF50}" sibTransId="{40AD70C9-9ECB-4B0E-ABBF-2655E3D6E370}"/>
    <dgm:cxn modelId="{AD6C3916-2EFF-4891-A676-A798D6E74DF3}" srcId="{08ACDD8C-F997-4533-BA90-630C72CC7B5C}" destId="{47EE68F0-99AF-4496-8B84-2BD287BAF5CB}" srcOrd="1" destOrd="0" parTransId="{629DFBBE-2C29-4C5B-AF58-5AB4C3D279A2}" sibTransId="{AD98BF16-24D1-454A-8F52-03EC32854928}"/>
    <dgm:cxn modelId="{A0C14AC4-9E81-4F34-9171-936932379180}" srcId="{BC8A73C3-702E-40E9-A7AF-A747C962DA8D}" destId="{57399BCF-472C-411D-B9E6-4DDA5F35A15F}" srcOrd="1" destOrd="0" parTransId="{9A02C702-C785-4C58-80F1-B664F1431691}" sibTransId="{EA5A882D-752B-4204-9DC7-8A6CB4303878}"/>
    <dgm:cxn modelId="{1E136F67-4B1A-4F80-8A22-ED832970CDEF}" type="presOf" srcId="{3FAF04F6-6441-401B-B65C-D4A544B1FF50}" destId="{50584953-AAE1-4949-A54C-EE9EDD151369}" srcOrd="0" destOrd="0" presId="urn:microsoft.com/office/officeart/2005/8/layout/orgChart1"/>
    <dgm:cxn modelId="{012CA807-A58B-4C97-AB59-D1D72753DD0B}" srcId="{08ACDD8C-F997-4533-BA90-630C72CC7B5C}" destId="{1F898866-4854-43EA-A331-E249D8997053}" srcOrd="2" destOrd="0" parTransId="{00222C08-DF5A-4BD5-9B10-8058530194E3}" sibTransId="{F392142B-F231-4528-9505-7C05FF7C81AC}"/>
    <dgm:cxn modelId="{2EB09CA1-98B2-4384-BD0D-E63A774DB074}" type="presOf" srcId="{629DFBBE-2C29-4C5B-AF58-5AB4C3D279A2}" destId="{4316A58A-091D-4D6A-8022-073BE0C5C0BC}" srcOrd="0" destOrd="0" presId="urn:microsoft.com/office/officeart/2005/8/layout/orgChart1"/>
    <dgm:cxn modelId="{78A72E74-5D13-42D1-87D4-4983156CBCC1}" srcId="{DB22BFCE-3884-4754-8FEF-47E25E6804DB}" destId="{44F6CB91-5CC5-4CE8-84F7-5D94D6CC49A7}" srcOrd="1" destOrd="0" parTransId="{B7978C6B-5591-47FB-9B6D-32924B9BF82A}" sibTransId="{3345E448-FF18-474E-A79F-1E4804162BEB}"/>
    <dgm:cxn modelId="{16A3CF1B-8D0D-40CE-BF9A-4A3A002B992E}" type="presOf" srcId="{71249B2A-91E5-456E-971D-9F8678840FFF}" destId="{D95A6FC6-F68F-4298-9BD9-3EF01F8D6C49}" srcOrd="0" destOrd="0" presId="urn:microsoft.com/office/officeart/2005/8/layout/orgChart1"/>
    <dgm:cxn modelId="{39FBDCC8-5CC9-4D24-9C9B-4F42BEFFAE06}" type="presOf" srcId="{40DE769C-727E-4E80-9928-551EB4AA0B24}" destId="{5670F5DF-0985-4EBF-9855-043AB19BD322}" srcOrd="0" destOrd="0" presId="urn:microsoft.com/office/officeart/2005/8/layout/orgChart1"/>
    <dgm:cxn modelId="{2BDDA8CC-1093-4834-A3BB-61D03085BCB2}" type="presOf" srcId="{BC8A73C3-702E-40E9-A7AF-A747C962DA8D}" destId="{AA9ADD58-629A-4855-A89D-46421748C991}" srcOrd="0" destOrd="0" presId="urn:microsoft.com/office/officeart/2005/8/layout/orgChart1"/>
    <dgm:cxn modelId="{EE6366FD-E3CA-457D-BB21-E197A1A88737}" type="presOf" srcId="{6B6CC95B-A724-422A-AE58-15956826D80B}" destId="{BBA63323-C18B-4709-923E-D6E0882E915F}" srcOrd="0" destOrd="0" presId="urn:microsoft.com/office/officeart/2005/8/layout/orgChart1"/>
    <dgm:cxn modelId="{F62131CB-A7C2-481A-9187-5E9365912AF3}" type="presOf" srcId="{1F898866-4854-43EA-A331-E249D8997053}" destId="{32E8FC36-6D29-4981-8A65-B1534D32FD5A}" srcOrd="1" destOrd="0" presId="urn:microsoft.com/office/officeart/2005/8/layout/orgChart1"/>
    <dgm:cxn modelId="{A579FC65-5387-4EF6-AD0B-DFA59C70A157}" type="presOf" srcId="{57399BCF-472C-411D-B9E6-4DDA5F35A15F}" destId="{73F05CED-C10D-408C-9AB1-63B52DDFD729}" srcOrd="1" destOrd="0" presId="urn:microsoft.com/office/officeart/2005/8/layout/orgChart1"/>
    <dgm:cxn modelId="{BD0A561E-4041-48E8-BCBC-26D47FD78FFF}" type="presOf" srcId="{BC8A73C3-702E-40E9-A7AF-A747C962DA8D}" destId="{84084E62-4E12-41B0-9691-1326B86696A8}" srcOrd="1" destOrd="0" presId="urn:microsoft.com/office/officeart/2005/8/layout/orgChart1"/>
    <dgm:cxn modelId="{A2B3133E-15E8-4B3F-B0A8-14768C75D584}" type="presParOf" srcId="{176D0F89-72D8-4DDA-BB33-E3C367CA8F1D}" destId="{C1932A94-0F32-4190-8610-EED93B1F813E}" srcOrd="0" destOrd="0" presId="urn:microsoft.com/office/officeart/2005/8/layout/orgChart1"/>
    <dgm:cxn modelId="{531D88AA-136E-477C-B386-8319C2E46A13}" type="presParOf" srcId="{C1932A94-0F32-4190-8610-EED93B1F813E}" destId="{8DCA1F84-6B78-4B2F-8465-23095DE92BC2}" srcOrd="0" destOrd="0" presId="urn:microsoft.com/office/officeart/2005/8/layout/orgChart1"/>
    <dgm:cxn modelId="{46809830-84C6-45F7-900A-894C7C369E22}" type="presParOf" srcId="{8DCA1F84-6B78-4B2F-8465-23095DE92BC2}" destId="{FF7E1BF2-A8E5-4F04-8B8E-DE07DD8C7811}" srcOrd="0" destOrd="0" presId="urn:microsoft.com/office/officeart/2005/8/layout/orgChart1"/>
    <dgm:cxn modelId="{CFDDA223-C0CD-474B-A357-EF966FEAA361}" type="presParOf" srcId="{8DCA1F84-6B78-4B2F-8465-23095DE92BC2}" destId="{57B2F11A-0661-4136-BAF6-6AD6802B0921}" srcOrd="1" destOrd="0" presId="urn:microsoft.com/office/officeart/2005/8/layout/orgChart1"/>
    <dgm:cxn modelId="{7491879A-2361-4297-A369-3761F8D8F4A6}" type="presParOf" srcId="{C1932A94-0F32-4190-8610-EED93B1F813E}" destId="{50837503-8961-4433-95C1-8FC390E7A3FF}" srcOrd="1" destOrd="0" presId="urn:microsoft.com/office/officeart/2005/8/layout/orgChart1"/>
    <dgm:cxn modelId="{9AEA186A-DC39-4685-8B4C-5611679455AA}" type="presParOf" srcId="{50837503-8961-4433-95C1-8FC390E7A3FF}" destId="{D95A6FC6-F68F-4298-9BD9-3EF01F8D6C49}" srcOrd="0" destOrd="0" presId="urn:microsoft.com/office/officeart/2005/8/layout/orgChart1"/>
    <dgm:cxn modelId="{B77D0613-DDCD-4765-9501-26659677026B}" type="presParOf" srcId="{50837503-8961-4433-95C1-8FC390E7A3FF}" destId="{4A8D8A70-930B-442A-ACAD-1F0EBED46AD7}" srcOrd="1" destOrd="0" presId="urn:microsoft.com/office/officeart/2005/8/layout/orgChart1"/>
    <dgm:cxn modelId="{49B1B639-41C9-4E5F-811C-84A7D990EE1D}" type="presParOf" srcId="{4A8D8A70-930B-442A-ACAD-1F0EBED46AD7}" destId="{0587CB12-425A-492B-8387-E6734BDDA44E}" srcOrd="0" destOrd="0" presId="urn:microsoft.com/office/officeart/2005/8/layout/orgChart1"/>
    <dgm:cxn modelId="{6C6035B4-40A3-4072-999B-2623C20CBB65}" type="presParOf" srcId="{0587CB12-425A-492B-8387-E6734BDDA44E}" destId="{AA9ADD58-629A-4855-A89D-46421748C991}" srcOrd="0" destOrd="0" presId="urn:microsoft.com/office/officeart/2005/8/layout/orgChart1"/>
    <dgm:cxn modelId="{47DCE510-ED8E-4CD5-8E74-257CA4008EAE}" type="presParOf" srcId="{0587CB12-425A-492B-8387-E6734BDDA44E}" destId="{84084E62-4E12-41B0-9691-1326B86696A8}" srcOrd="1" destOrd="0" presId="urn:microsoft.com/office/officeart/2005/8/layout/orgChart1"/>
    <dgm:cxn modelId="{EC18A023-ED6B-4458-A663-23D6FAD7C2C9}" type="presParOf" srcId="{4A8D8A70-930B-442A-ACAD-1F0EBED46AD7}" destId="{7676F399-5CF2-4AAC-B03B-249A926183EF}" srcOrd="1" destOrd="0" presId="urn:microsoft.com/office/officeart/2005/8/layout/orgChart1"/>
    <dgm:cxn modelId="{2BFB1013-F053-44EB-9257-9657892E71BF}" type="presParOf" srcId="{7676F399-5CF2-4AAC-B03B-249A926183EF}" destId="{E4E083B8-0636-4ED4-85F2-2F021FBC98EA}" srcOrd="0" destOrd="0" presId="urn:microsoft.com/office/officeart/2005/8/layout/orgChart1"/>
    <dgm:cxn modelId="{E849BB00-2FCD-4ADA-9F61-7CE11E34A3D8}" type="presParOf" srcId="{7676F399-5CF2-4AAC-B03B-249A926183EF}" destId="{F8B318CB-EF42-4F50-9B27-EC9325DCD408}" srcOrd="1" destOrd="0" presId="urn:microsoft.com/office/officeart/2005/8/layout/orgChart1"/>
    <dgm:cxn modelId="{B168F4C1-676D-4CAF-8D63-52647D0B79D5}" type="presParOf" srcId="{F8B318CB-EF42-4F50-9B27-EC9325DCD408}" destId="{D08B50D9-5583-429D-A545-84BCB02FDEE8}" srcOrd="0" destOrd="0" presId="urn:microsoft.com/office/officeart/2005/8/layout/orgChart1"/>
    <dgm:cxn modelId="{C8371F84-11B9-4502-8315-D246FAE75DC6}" type="presParOf" srcId="{D08B50D9-5583-429D-A545-84BCB02FDEE8}" destId="{D8F31DC8-8325-4B87-B909-D7DE9AC24B9C}" srcOrd="0" destOrd="0" presId="urn:microsoft.com/office/officeart/2005/8/layout/orgChart1"/>
    <dgm:cxn modelId="{4287A1FC-AB75-44BE-BA22-1E7A28002609}" type="presParOf" srcId="{D08B50D9-5583-429D-A545-84BCB02FDEE8}" destId="{C9E7A39B-1437-4578-A969-3CC7ABC0AD34}" srcOrd="1" destOrd="0" presId="urn:microsoft.com/office/officeart/2005/8/layout/orgChart1"/>
    <dgm:cxn modelId="{9293E6D4-875C-4AD5-AEFE-7248535F6944}" type="presParOf" srcId="{F8B318CB-EF42-4F50-9B27-EC9325DCD408}" destId="{00CDB187-FDD1-4515-8B9A-BC82D8B3B6F6}" srcOrd="1" destOrd="0" presId="urn:microsoft.com/office/officeart/2005/8/layout/orgChart1"/>
    <dgm:cxn modelId="{319B1DFE-89FE-4F19-B0AB-FFA6E5DFB0D9}" type="presParOf" srcId="{F8B318CB-EF42-4F50-9B27-EC9325DCD408}" destId="{7F17A06C-D761-4D67-AF63-A6E454B1C26E}" srcOrd="2" destOrd="0" presId="urn:microsoft.com/office/officeart/2005/8/layout/orgChart1"/>
    <dgm:cxn modelId="{216D287E-B01A-47AB-9D32-D76352E26E64}" type="presParOf" srcId="{7676F399-5CF2-4AAC-B03B-249A926183EF}" destId="{501FE5A6-FAB6-476A-A378-18BEBFDAFEA3}" srcOrd="2" destOrd="0" presId="urn:microsoft.com/office/officeart/2005/8/layout/orgChart1"/>
    <dgm:cxn modelId="{6E183F45-513E-477F-9E15-C1B302C028FB}" type="presParOf" srcId="{7676F399-5CF2-4AAC-B03B-249A926183EF}" destId="{97174BA9-48C7-4823-BDE8-5A1F198CE0F5}" srcOrd="3" destOrd="0" presId="urn:microsoft.com/office/officeart/2005/8/layout/orgChart1"/>
    <dgm:cxn modelId="{F1DE064C-6BEA-4B99-BF5D-9F0FE2D7590C}" type="presParOf" srcId="{97174BA9-48C7-4823-BDE8-5A1F198CE0F5}" destId="{F3BCE93D-2368-44E9-AAB6-80A50402A981}" srcOrd="0" destOrd="0" presId="urn:microsoft.com/office/officeart/2005/8/layout/orgChart1"/>
    <dgm:cxn modelId="{40A5488D-37E1-4D27-9DD6-53BE45FF8495}" type="presParOf" srcId="{F3BCE93D-2368-44E9-AAB6-80A50402A981}" destId="{AB4C01E1-E900-49F8-B87A-F4094C462D64}" srcOrd="0" destOrd="0" presId="urn:microsoft.com/office/officeart/2005/8/layout/orgChart1"/>
    <dgm:cxn modelId="{79F91B1C-58EE-4EF2-AE37-5035D2BF5AF4}" type="presParOf" srcId="{F3BCE93D-2368-44E9-AAB6-80A50402A981}" destId="{73F05CED-C10D-408C-9AB1-63B52DDFD729}" srcOrd="1" destOrd="0" presId="urn:microsoft.com/office/officeart/2005/8/layout/orgChart1"/>
    <dgm:cxn modelId="{15BE4A7E-65AE-4C0D-9D63-D557441F6418}" type="presParOf" srcId="{97174BA9-48C7-4823-BDE8-5A1F198CE0F5}" destId="{3F72E63A-70F1-44AF-9651-65FD58859394}" srcOrd="1" destOrd="0" presId="urn:microsoft.com/office/officeart/2005/8/layout/orgChart1"/>
    <dgm:cxn modelId="{956C7858-FA1F-42A0-9AA8-A806A69E147C}" type="presParOf" srcId="{97174BA9-48C7-4823-BDE8-5A1F198CE0F5}" destId="{FFB863C9-056C-4B09-8C61-6CF0DCF0D062}" srcOrd="2" destOrd="0" presId="urn:microsoft.com/office/officeart/2005/8/layout/orgChart1"/>
    <dgm:cxn modelId="{35FA7D3E-03F6-4217-B2C9-534318D0F3A1}" type="presParOf" srcId="{7676F399-5CF2-4AAC-B03B-249A926183EF}" destId="{5670F5DF-0985-4EBF-9855-043AB19BD322}" srcOrd="4" destOrd="0" presId="urn:microsoft.com/office/officeart/2005/8/layout/orgChart1"/>
    <dgm:cxn modelId="{B6D6577D-72E8-41C5-80AB-F1CEB704BE6B}" type="presParOf" srcId="{7676F399-5CF2-4AAC-B03B-249A926183EF}" destId="{438105CE-80A3-4991-8112-95E07A17F787}" srcOrd="5" destOrd="0" presId="urn:microsoft.com/office/officeart/2005/8/layout/orgChart1"/>
    <dgm:cxn modelId="{CC0A5E84-7AE8-4E29-8A22-F07D5D0D0BCD}" type="presParOf" srcId="{438105CE-80A3-4991-8112-95E07A17F787}" destId="{DEE07B8E-00D4-44FE-8CE3-D1627BBF950E}" srcOrd="0" destOrd="0" presId="urn:microsoft.com/office/officeart/2005/8/layout/orgChart1"/>
    <dgm:cxn modelId="{7CC09C55-CC6F-458B-AE8B-12D0471C10B9}" type="presParOf" srcId="{DEE07B8E-00D4-44FE-8CE3-D1627BBF950E}" destId="{D0D7A24A-CACD-403A-914D-A74E02D2064A}" srcOrd="0" destOrd="0" presId="urn:microsoft.com/office/officeart/2005/8/layout/orgChart1"/>
    <dgm:cxn modelId="{BA97FB49-3E63-4D15-A974-8A0C7B72E063}" type="presParOf" srcId="{DEE07B8E-00D4-44FE-8CE3-D1627BBF950E}" destId="{D0DD2CC3-C8B0-4109-8A60-6917B7D51240}" srcOrd="1" destOrd="0" presId="urn:microsoft.com/office/officeart/2005/8/layout/orgChart1"/>
    <dgm:cxn modelId="{E54DEF26-C653-4570-8041-C060A85E0A9A}" type="presParOf" srcId="{438105CE-80A3-4991-8112-95E07A17F787}" destId="{0854D12C-6A7B-4E1A-B99C-3136D68D62A0}" srcOrd="1" destOrd="0" presId="urn:microsoft.com/office/officeart/2005/8/layout/orgChart1"/>
    <dgm:cxn modelId="{5DADA962-D03A-4A8F-BE2E-AE0D2A564CB3}" type="presParOf" srcId="{438105CE-80A3-4991-8112-95E07A17F787}" destId="{535D4A67-B92E-4C4B-B712-8674148920ED}" srcOrd="2" destOrd="0" presId="urn:microsoft.com/office/officeart/2005/8/layout/orgChart1"/>
    <dgm:cxn modelId="{C7D8B3DA-681C-4D4E-B338-C64E5256DE2F}" type="presParOf" srcId="{4A8D8A70-930B-442A-ACAD-1F0EBED46AD7}" destId="{1A9F3F09-787B-47DA-9BCE-48CA65BC105B}" srcOrd="2" destOrd="0" presId="urn:microsoft.com/office/officeart/2005/8/layout/orgChart1"/>
    <dgm:cxn modelId="{0631046A-2BAC-4A81-8DDE-E4A6A5DBF6CD}" type="presParOf" srcId="{50837503-8961-4433-95C1-8FC390E7A3FF}" destId="{78600119-7558-44C8-9BD5-12DDC5F10F14}" srcOrd="2" destOrd="0" presId="urn:microsoft.com/office/officeart/2005/8/layout/orgChart1"/>
    <dgm:cxn modelId="{7C83A87C-C303-4C60-86C7-A67847B5B921}" type="presParOf" srcId="{50837503-8961-4433-95C1-8FC390E7A3FF}" destId="{99E331B1-046F-44C6-80B9-38E7B744D90E}" srcOrd="3" destOrd="0" presId="urn:microsoft.com/office/officeart/2005/8/layout/orgChart1"/>
    <dgm:cxn modelId="{46BB0991-F628-46C7-A207-62BDEE034DF9}" type="presParOf" srcId="{99E331B1-046F-44C6-80B9-38E7B744D90E}" destId="{263BC37D-0F41-44EC-B6BC-ADF1EFB8A967}" srcOrd="0" destOrd="0" presId="urn:microsoft.com/office/officeart/2005/8/layout/orgChart1"/>
    <dgm:cxn modelId="{2CB7C3E8-EC9C-40EB-BC7B-517A584EB7A2}" type="presParOf" srcId="{263BC37D-0F41-44EC-B6BC-ADF1EFB8A967}" destId="{C3ABE540-6A8A-4D24-888B-75A1CBCAE656}" srcOrd="0" destOrd="0" presId="urn:microsoft.com/office/officeart/2005/8/layout/orgChart1"/>
    <dgm:cxn modelId="{A42A9B44-7D6C-48FE-9703-B57BBD30721A}" type="presParOf" srcId="{263BC37D-0F41-44EC-B6BC-ADF1EFB8A967}" destId="{C75307A6-04D9-4EB7-BDA4-8EC9C0A0707D}" srcOrd="1" destOrd="0" presId="urn:microsoft.com/office/officeart/2005/8/layout/orgChart1"/>
    <dgm:cxn modelId="{61E42CE3-59F4-42ED-82EC-492045DFA3D5}" type="presParOf" srcId="{99E331B1-046F-44C6-80B9-38E7B744D90E}" destId="{4D5374D4-3A9C-4193-95F4-8CF89647684B}" srcOrd="1" destOrd="0" presId="urn:microsoft.com/office/officeart/2005/8/layout/orgChart1"/>
    <dgm:cxn modelId="{BE504AEA-3CFE-46AC-82F3-B75F97CFA25E}" type="presParOf" srcId="{4D5374D4-3A9C-4193-95F4-8CF89647684B}" destId="{059AB76A-F5F6-4A89-AE4B-D591A04E8D5B}" srcOrd="0" destOrd="0" presId="urn:microsoft.com/office/officeart/2005/8/layout/orgChart1"/>
    <dgm:cxn modelId="{17BDB5AD-B415-468A-B721-E448B8700374}" type="presParOf" srcId="{4D5374D4-3A9C-4193-95F4-8CF89647684B}" destId="{30F42ED3-A866-42CD-8130-81167C394242}" srcOrd="1" destOrd="0" presId="urn:microsoft.com/office/officeart/2005/8/layout/orgChart1"/>
    <dgm:cxn modelId="{187E4D35-332E-49CA-9D50-3CC022B4345A}" type="presParOf" srcId="{30F42ED3-A866-42CD-8130-81167C394242}" destId="{054867AB-04B1-40F1-9EB7-ACDF9A41C2B5}" srcOrd="0" destOrd="0" presId="urn:microsoft.com/office/officeart/2005/8/layout/orgChart1"/>
    <dgm:cxn modelId="{4F108B38-7D6B-4D13-8440-C3B09B9FC282}" type="presParOf" srcId="{054867AB-04B1-40F1-9EB7-ACDF9A41C2B5}" destId="{21C97320-4E65-40D0-B2A7-360BC28E3A4E}" srcOrd="0" destOrd="0" presId="urn:microsoft.com/office/officeart/2005/8/layout/orgChart1"/>
    <dgm:cxn modelId="{32B7EE90-3755-4F81-97FD-52E83D5229C3}" type="presParOf" srcId="{054867AB-04B1-40F1-9EB7-ACDF9A41C2B5}" destId="{6FF4F13B-A209-48CB-96B9-CE5F934D7B20}" srcOrd="1" destOrd="0" presId="urn:microsoft.com/office/officeart/2005/8/layout/orgChart1"/>
    <dgm:cxn modelId="{CC5BBBB6-8E41-45D1-9FF9-5A5FBCDD502A}" type="presParOf" srcId="{30F42ED3-A866-42CD-8130-81167C394242}" destId="{5B5BFC9B-5889-44AD-B49C-D4A2402E7C37}" srcOrd="1" destOrd="0" presId="urn:microsoft.com/office/officeart/2005/8/layout/orgChart1"/>
    <dgm:cxn modelId="{F61D210F-A1F3-4255-AF03-F38B8532B3AC}" type="presParOf" srcId="{30F42ED3-A866-42CD-8130-81167C394242}" destId="{F5B489C2-659B-4C4D-8C80-6A551B92FC46}" srcOrd="2" destOrd="0" presId="urn:microsoft.com/office/officeart/2005/8/layout/orgChart1"/>
    <dgm:cxn modelId="{86B39B76-9E80-4359-9DA4-1F6CE0C3FDA5}" type="presParOf" srcId="{4D5374D4-3A9C-4193-95F4-8CF89647684B}" destId="{A9108B35-3BF2-461C-A707-04F7D49A7800}" srcOrd="2" destOrd="0" presId="urn:microsoft.com/office/officeart/2005/8/layout/orgChart1"/>
    <dgm:cxn modelId="{C1155B2D-4885-4133-A71C-CBCD8E8C1A6C}" type="presParOf" srcId="{4D5374D4-3A9C-4193-95F4-8CF89647684B}" destId="{499CE8E1-195E-462D-B1A4-EDDC47EA4C11}" srcOrd="3" destOrd="0" presId="urn:microsoft.com/office/officeart/2005/8/layout/orgChart1"/>
    <dgm:cxn modelId="{C4A0CBCF-8B12-4260-A4BD-54D7CD913A0E}" type="presParOf" srcId="{499CE8E1-195E-462D-B1A4-EDDC47EA4C11}" destId="{A67FDD42-056F-423D-B436-DB3CD0B0E00E}" srcOrd="0" destOrd="0" presId="urn:microsoft.com/office/officeart/2005/8/layout/orgChart1"/>
    <dgm:cxn modelId="{F7CA2F99-491D-459E-A468-9BE5C9A88867}" type="presParOf" srcId="{A67FDD42-056F-423D-B436-DB3CD0B0E00E}" destId="{F23227CD-FD8B-47FF-B5D3-60A1D3B4C0CC}" srcOrd="0" destOrd="0" presId="urn:microsoft.com/office/officeart/2005/8/layout/orgChart1"/>
    <dgm:cxn modelId="{1D5566B3-A309-437E-9D30-85A1D239A47E}" type="presParOf" srcId="{A67FDD42-056F-423D-B436-DB3CD0B0E00E}" destId="{C6DB43CE-1743-4296-A9CB-C4818DDE7FBB}" srcOrd="1" destOrd="0" presId="urn:microsoft.com/office/officeart/2005/8/layout/orgChart1"/>
    <dgm:cxn modelId="{3021D010-559B-47CB-8B96-AFA153566DEA}" type="presParOf" srcId="{499CE8E1-195E-462D-B1A4-EDDC47EA4C11}" destId="{6A83FBFC-4949-4664-80E1-CDEF910820C5}" srcOrd="1" destOrd="0" presId="urn:microsoft.com/office/officeart/2005/8/layout/orgChart1"/>
    <dgm:cxn modelId="{6EEBD92D-C839-4B27-8916-78B96254B905}" type="presParOf" srcId="{499CE8E1-195E-462D-B1A4-EDDC47EA4C11}" destId="{C2A20FBB-D8E6-4D94-A169-D494B976553B}" srcOrd="2" destOrd="0" presId="urn:microsoft.com/office/officeart/2005/8/layout/orgChart1"/>
    <dgm:cxn modelId="{CC930EB3-D1E8-4F60-B987-60E7495388BA}" type="presParOf" srcId="{99E331B1-046F-44C6-80B9-38E7B744D90E}" destId="{3290A080-F77A-4AE3-B010-1E83199482A2}" srcOrd="2" destOrd="0" presId="urn:microsoft.com/office/officeart/2005/8/layout/orgChart1"/>
    <dgm:cxn modelId="{6C4A7418-0193-40DE-8539-AE767F181BBC}" type="presParOf" srcId="{50837503-8961-4433-95C1-8FC390E7A3FF}" destId="{50584953-AAE1-4949-A54C-EE9EDD151369}" srcOrd="4" destOrd="0" presId="urn:microsoft.com/office/officeart/2005/8/layout/orgChart1"/>
    <dgm:cxn modelId="{A10BFB06-8FCA-4CFB-A9B8-C6BCBEB1C45B}" type="presParOf" srcId="{50837503-8961-4433-95C1-8FC390E7A3FF}" destId="{9C9A614C-87FA-4EF4-BB4E-A7C5EA90840D}" srcOrd="5" destOrd="0" presId="urn:microsoft.com/office/officeart/2005/8/layout/orgChart1"/>
    <dgm:cxn modelId="{1DC1C44B-00CF-493F-8559-B6D6995CE38A}" type="presParOf" srcId="{9C9A614C-87FA-4EF4-BB4E-A7C5EA90840D}" destId="{3CFEE982-5F54-45F2-ABF2-C700DDEF82BA}" srcOrd="0" destOrd="0" presId="urn:microsoft.com/office/officeart/2005/8/layout/orgChart1"/>
    <dgm:cxn modelId="{BC623F05-8132-4ACC-A7C3-140F8BCC96DE}" type="presParOf" srcId="{3CFEE982-5F54-45F2-ABF2-C700DDEF82BA}" destId="{178DDF41-4E94-4DE3-B175-442EE7F2FD93}" srcOrd="0" destOrd="0" presId="urn:microsoft.com/office/officeart/2005/8/layout/orgChart1"/>
    <dgm:cxn modelId="{B067FDF8-39A9-4921-ABD7-2E493222C877}" type="presParOf" srcId="{3CFEE982-5F54-45F2-ABF2-C700DDEF82BA}" destId="{5201A5AD-CFB0-4967-BC51-DC63B4DFA9F7}" srcOrd="1" destOrd="0" presId="urn:microsoft.com/office/officeart/2005/8/layout/orgChart1"/>
    <dgm:cxn modelId="{16AC7EAE-7D00-4EB4-BB48-739B6B91C531}" type="presParOf" srcId="{9C9A614C-87FA-4EF4-BB4E-A7C5EA90840D}" destId="{98A07B81-DC1A-4498-9B5D-B0DC01B831E6}" srcOrd="1" destOrd="0" presId="urn:microsoft.com/office/officeart/2005/8/layout/orgChart1"/>
    <dgm:cxn modelId="{2C19CCD1-C9FF-49DA-86B6-58FFA49A060A}" type="presParOf" srcId="{98A07B81-DC1A-4498-9B5D-B0DC01B831E6}" destId="{6158C703-B198-41A3-B003-F4E3E47243C1}" srcOrd="0" destOrd="0" presId="urn:microsoft.com/office/officeart/2005/8/layout/orgChart1"/>
    <dgm:cxn modelId="{C88CD1F0-0C45-4229-844E-124D1DC6C956}" type="presParOf" srcId="{98A07B81-DC1A-4498-9B5D-B0DC01B831E6}" destId="{96CEE1C4-C4FF-448E-BD76-D315425A71C7}" srcOrd="1" destOrd="0" presId="urn:microsoft.com/office/officeart/2005/8/layout/orgChart1"/>
    <dgm:cxn modelId="{DCE12271-D4AB-4607-B04F-DECEF80C0EF5}" type="presParOf" srcId="{96CEE1C4-C4FF-448E-BD76-D315425A71C7}" destId="{AE921D9F-E871-423E-B529-DA0C5E59CBA6}" srcOrd="0" destOrd="0" presId="urn:microsoft.com/office/officeart/2005/8/layout/orgChart1"/>
    <dgm:cxn modelId="{338CEF66-A7A9-43FC-8B8D-166CE1EB742E}" type="presParOf" srcId="{AE921D9F-E871-423E-B529-DA0C5E59CBA6}" destId="{E02EEADA-FE5E-4340-BC1B-54BC078E922B}" srcOrd="0" destOrd="0" presId="urn:microsoft.com/office/officeart/2005/8/layout/orgChart1"/>
    <dgm:cxn modelId="{50EE7D77-4518-4133-AACC-7A2EBA10E928}" type="presParOf" srcId="{AE921D9F-E871-423E-B529-DA0C5E59CBA6}" destId="{9E0C51A6-3067-43F8-B1E4-8FDD349CBFED}" srcOrd="1" destOrd="0" presId="urn:microsoft.com/office/officeart/2005/8/layout/orgChart1"/>
    <dgm:cxn modelId="{A97704C1-3ECD-49D8-8642-E2ABAF7AE664}" type="presParOf" srcId="{96CEE1C4-C4FF-448E-BD76-D315425A71C7}" destId="{D7097C1F-2A37-4A08-B9D8-488A57E26D67}" srcOrd="1" destOrd="0" presId="urn:microsoft.com/office/officeart/2005/8/layout/orgChart1"/>
    <dgm:cxn modelId="{00B955B8-371D-4D54-A87A-7B991D8E314B}" type="presParOf" srcId="{D7097C1F-2A37-4A08-B9D8-488A57E26D67}" destId="{BBA63323-C18B-4709-923E-D6E0882E915F}" srcOrd="0" destOrd="0" presId="urn:microsoft.com/office/officeart/2005/8/layout/orgChart1"/>
    <dgm:cxn modelId="{70BCA20E-7CCE-4F2D-A3DF-68576B0CC66C}" type="presParOf" srcId="{D7097C1F-2A37-4A08-B9D8-488A57E26D67}" destId="{E3FC73DB-762D-45CE-A64E-166398604298}" srcOrd="1" destOrd="0" presId="urn:microsoft.com/office/officeart/2005/8/layout/orgChart1"/>
    <dgm:cxn modelId="{AFFA4BBF-5AAC-4E54-94A2-1604B58D1260}" type="presParOf" srcId="{E3FC73DB-762D-45CE-A64E-166398604298}" destId="{B1827215-19CE-4D36-A1B5-4CD61D20D5D2}" srcOrd="0" destOrd="0" presId="urn:microsoft.com/office/officeart/2005/8/layout/orgChart1"/>
    <dgm:cxn modelId="{FAC1DD8D-8F4B-487B-A779-2A50AD6EAF7D}" type="presParOf" srcId="{B1827215-19CE-4D36-A1B5-4CD61D20D5D2}" destId="{21672A4B-FE82-4CAB-BAF1-A290A435A8A6}" srcOrd="0" destOrd="0" presId="urn:microsoft.com/office/officeart/2005/8/layout/orgChart1"/>
    <dgm:cxn modelId="{DFC07E4A-D369-4DF0-9394-37A011AD7D69}" type="presParOf" srcId="{B1827215-19CE-4D36-A1B5-4CD61D20D5D2}" destId="{CBF95780-9BA7-47F4-96EE-8CFD5490221E}" srcOrd="1" destOrd="0" presId="urn:microsoft.com/office/officeart/2005/8/layout/orgChart1"/>
    <dgm:cxn modelId="{0198CB32-6202-4A4E-826C-C26485AD7967}" type="presParOf" srcId="{E3FC73DB-762D-45CE-A64E-166398604298}" destId="{6021FB11-654A-4B06-9471-F40C8BFC8DD7}" srcOrd="1" destOrd="0" presId="urn:microsoft.com/office/officeart/2005/8/layout/orgChart1"/>
    <dgm:cxn modelId="{F66E912F-6C05-4495-B3CC-D43486C766CD}" type="presParOf" srcId="{E3FC73DB-762D-45CE-A64E-166398604298}" destId="{3B2ACCB3-7DB5-49D8-BD60-D059409777E9}" srcOrd="2" destOrd="0" presId="urn:microsoft.com/office/officeart/2005/8/layout/orgChart1"/>
    <dgm:cxn modelId="{6AB1D9FA-0F5D-4DC9-B449-456D5FBC9BD3}" type="presParOf" srcId="{D7097C1F-2A37-4A08-B9D8-488A57E26D67}" destId="{4316A58A-091D-4D6A-8022-073BE0C5C0BC}" srcOrd="2" destOrd="0" presId="urn:microsoft.com/office/officeart/2005/8/layout/orgChart1"/>
    <dgm:cxn modelId="{10096A98-9E47-4E53-BF95-079C83F1AB09}" type="presParOf" srcId="{D7097C1F-2A37-4A08-B9D8-488A57E26D67}" destId="{919D24A8-FD63-41BA-B1CF-46E9858F26AC}" srcOrd="3" destOrd="0" presId="urn:microsoft.com/office/officeart/2005/8/layout/orgChart1"/>
    <dgm:cxn modelId="{61457F73-F940-4E3D-A18E-07DE9E856BE2}" type="presParOf" srcId="{919D24A8-FD63-41BA-B1CF-46E9858F26AC}" destId="{A35B1E51-A5AE-44BE-B637-91067C968C7F}" srcOrd="0" destOrd="0" presId="urn:microsoft.com/office/officeart/2005/8/layout/orgChart1"/>
    <dgm:cxn modelId="{03B9EA6F-F7BE-4276-A246-823F42E0A4DD}" type="presParOf" srcId="{A35B1E51-A5AE-44BE-B637-91067C968C7F}" destId="{9DA18492-AB89-4303-883A-694D2B08AB88}" srcOrd="0" destOrd="0" presId="urn:microsoft.com/office/officeart/2005/8/layout/orgChart1"/>
    <dgm:cxn modelId="{78C619EF-C6CF-49A0-A179-BE9C2C3CA9AF}" type="presParOf" srcId="{A35B1E51-A5AE-44BE-B637-91067C968C7F}" destId="{1D743E28-7EB1-48AE-B09B-90D2C4773AC7}" srcOrd="1" destOrd="0" presId="urn:microsoft.com/office/officeart/2005/8/layout/orgChart1"/>
    <dgm:cxn modelId="{ACEABC64-62ED-431E-94C5-8710A38498BD}" type="presParOf" srcId="{919D24A8-FD63-41BA-B1CF-46E9858F26AC}" destId="{7F9B4025-F809-4E3F-A298-6CFA4D4F6B20}" srcOrd="1" destOrd="0" presId="urn:microsoft.com/office/officeart/2005/8/layout/orgChart1"/>
    <dgm:cxn modelId="{8CC735CC-AB14-434B-B5F9-FBC957ABC28C}" type="presParOf" srcId="{919D24A8-FD63-41BA-B1CF-46E9858F26AC}" destId="{CF7E4699-5BE7-4BB2-A0DD-A0C9315BD9A4}" srcOrd="2" destOrd="0" presId="urn:microsoft.com/office/officeart/2005/8/layout/orgChart1"/>
    <dgm:cxn modelId="{281B69C2-2A49-40AF-9942-1754ECAFE1C5}" type="presParOf" srcId="{D7097C1F-2A37-4A08-B9D8-488A57E26D67}" destId="{D93375CA-ED4C-4BEC-B1AE-53FED2420E3D}" srcOrd="4" destOrd="0" presId="urn:microsoft.com/office/officeart/2005/8/layout/orgChart1"/>
    <dgm:cxn modelId="{A032261A-9AC6-43B5-A8AC-102DA182C48E}" type="presParOf" srcId="{D7097C1F-2A37-4A08-B9D8-488A57E26D67}" destId="{5C8C33D3-0942-4CF4-ADE5-061C71B8CA8F}" srcOrd="5" destOrd="0" presId="urn:microsoft.com/office/officeart/2005/8/layout/orgChart1"/>
    <dgm:cxn modelId="{D4725980-0266-48B5-ADEE-772BAFB86DA3}" type="presParOf" srcId="{5C8C33D3-0942-4CF4-ADE5-061C71B8CA8F}" destId="{CF93250B-21AF-40D1-B579-10AD9599C8F1}" srcOrd="0" destOrd="0" presId="urn:microsoft.com/office/officeart/2005/8/layout/orgChart1"/>
    <dgm:cxn modelId="{EA9683C7-6E34-416E-B130-B3F6D555601F}" type="presParOf" srcId="{CF93250B-21AF-40D1-B579-10AD9599C8F1}" destId="{93A9B05E-9261-403D-A2A9-8C9854BAD9FF}" srcOrd="0" destOrd="0" presId="urn:microsoft.com/office/officeart/2005/8/layout/orgChart1"/>
    <dgm:cxn modelId="{A1A4C50C-B479-48C9-89C3-03A34F337D82}" type="presParOf" srcId="{CF93250B-21AF-40D1-B579-10AD9599C8F1}" destId="{32E8FC36-6D29-4981-8A65-B1534D32FD5A}" srcOrd="1" destOrd="0" presId="urn:microsoft.com/office/officeart/2005/8/layout/orgChart1"/>
    <dgm:cxn modelId="{34E8844D-8DF8-43C0-B3AE-518F1134E3CD}" type="presParOf" srcId="{5C8C33D3-0942-4CF4-ADE5-061C71B8CA8F}" destId="{75CF32A0-5C2A-4649-A292-D5B35A015A4C}" srcOrd="1" destOrd="0" presId="urn:microsoft.com/office/officeart/2005/8/layout/orgChart1"/>
    <dgm:cxn modelId="{B72D0C5C-DFDE-4A91-B888-5DC8BA8B1F75}" type="presParOf" srcId="{5C8C33D3-0942-4CF4-ADE5-061C71B8CA8F}" destId="{44ACBAB1-4FCF-46A1-9BD9-3CF5F7B48A57}" srcOrd="2" destOrd="0" presId="urn:microsoft.com/office/officeart/2005/8/layout/orgChart1"/>
    <dgm:cxn modelId="{16B653B1-DDD8-4BA7-92CE-446D78683EFC}" type="presParOf" srcId="{96CEE1C4-C4FF-448E-BD76-D315425A71C7}" destId="{CB42619D-B175-42A2-A9DF-47638CB79DFE}" srcOrd="2" destOrd="0" presId="urn:microsoft.com/office/officeart/2005/8/layout/orgChart1"/>
    <dgm:cxn modelId="{0A10E8E0-ADD8-456A-A99A-1A0237F5DD89}" type="presParOf" srcId="{9C9A614C-87FA-4EF4-BB4E-A7C5EA90840D}" destId="{E2AEE9A8-3ADC-463C-AEF6-17E671CF361D}" srcOrd="2" destOrd="0" presId="urn:microsoft.com/office/officeart/2005/8/layout/orgChart1"/>
    <dgm:cxn modelId="{E6BB6C6B-7B1D-4AF2-908A-FE364F854090}" type="presParOf" srcId="{C1932A94-0F32-4190-8610-EED93B1F813E}" destId="{A58B5ED3-FE62-41D5-9EA0-765A6879C67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F492E54-3974-4B0A-B7B1-958E4574A6B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C884B35-92C2-4138-96C1-90AB848BB1A0}">
      <dgm:prSet/>
      <dgm:spPr/>
      <dgm:t>
        <a:bodyPr/>
        <a:lstStyle/>
        <a:p>
          <a:pPr rtl="0"/>
          <a:r>
            <a:rPr lang="cs-CZ" smtClean="0"/>
            <a:t>Product Class</a:t>
          </a:r>
          <a:endParaRPr lang="cs-CZ"/>
        </a:p>
      </dgm:t>
    </dgm:pt>
    <dgm:pt modelId="{F74EDAFB-7A0A-4135-B563-65CADA3F1879}" type="parTrans" cxnId="{3BC80F24-390B-484B-ACA5-60E2B8CBABEA}">
      <dgm:prSet/>
      <dgm:spPr/>
      <dgm:t>
        <a:bodyPr/>
        <a:lstStyle/>
        <a:p>
          <a:endParaRPr lang="cs-CZ"/>
        </a:p>
      </dgm:t>
    </dgm:pt>
    <dgm:pt modelId="{D5C8EBE4-8B2D-4006-8FDB-4E6F56273CD7}" type="sibTrans" cxnId="{3BC80F24-390B-484B-ACA5-60E2B8CBABEA}">
      <dgm:prSet/>
      <dgm:spPr/>
      <dgm:t>
        <a:bodyPr/>
        <a:lstStyle/>
        <a:p>
          <a:endParaRPr lang="cs-CZ"/>
        </a:p>
      </dgm:t>
    </dgm:pt>
    <dgm:pt modelId="{D9CD2E88-2E7C-428C-8008-24B51871A375}">
      <dgm:prSet/>
      <dgm:spPr/>
      <dgm:t>
        <a:bodyPr/>
        <a:lstStyle/>
        <a:p>
          <a:pPr rtl="0"/>
          <a:r>
            <a:rPr lang="cs-CZ" smtClean="0"/>
            <a:t>Product Atributes</a:t>
          </a:r>
          <a:endParaRPr lang="cs-CZ"/>
        </a:p>
      </dgm:t>
    </dgm:pt>
    <dgm:pt modelId="{A82B51CE-758C-49BE-8036-B09FF0A83E32}" type="parTrans" cxnId="{1450DE76-F8BD-4C69-942D-BA9B05DCB276}">
      <dgm:prSet/>
      <dgm:spPr/>
      <dgm:t>
        <a:bodyPr/>
        <a:lstStyle/>
        <a:p>
          <a:endParaRPr lang="cs-CZ"/>
        </a:p>
      </dgm:t>
    </dgm:pt>
    <dgm:pt modelId="{A3C2A293-E704-4D5A-A825-91F425A4905A}" type="sibTrans" cxnId="{1450DE76-F8BD-4C69-942D-BA9B05DCB276}">
      <dgm:prSet/>
      <dgm:spPr/>
      <dgm:t>
        <a:bodyPr/>
        <a:lstStyle/>
        <a:p>
          <a:endParaRPr lang="cs-CZ"/>
        </a:p>
      </dgm:t>
    </dgm:pt>
    <dgm:pt modelId="{8BFAF67F-3C08-4C47-B9B3-7ED58FE3B6E2}">
      <dgm:prSet/>
      <dgm:spPr/>
      <dgm:t>
        <a:bodyPr/>
        <a:lstStyle/>
        <a:p>
          <a:pPr rtl="0"/>
          <a:r>
            <a:rPr lang="cs-CZ" smtClean="0"/>
            <a:t>Benefits Offered</a:t>
          </a:r>
          <a:endParaRPr lang="cs-CZ"/>
        </a:p>
      </dgm:t>
    </dgm:pt>
    <dgm:pt modelId="{4B96D128-B1A2-449A-A289-78D0A369DB78}" type="parTrans" cxnId="{6AC00997-F899-448D-BE85-B3DC394E1A89}">
      <dgm:prSet/>
      <dgm:spPr/>
      <dgm:t>
        <a:bodyPr/>
        <a:lstStyle/>
        <a:p>
          <a:endParaRPr lang="cs-CZ"/>
        </a:p>
      </dgm:t>
    </dgm:pt>
    <dgm:pt modelId="{BCBD1B85-CCBF-4008-8F69-249FBD1241BE}" type="sibTrans" cxnId="{6AC00997-F899-448D-BE85-B3DC394E1A89}">
      <dgm:prSet/>
      <dgm:spPr/>
      <dgm:t>
        <a:bodyPr/>
        <a:lstStyle/>
        <a:p>
          <a:endParaRPr lang="cs-CZ"/>
        </a:p>
      </dgm:t>
    </dgm:pt>
    <dgm:pt modelId="{68F60AEE-DB0C-41B0-8279-2A168C424C27}">
      <dgm:prSet/>
      <dgm:spPr/>
      <dgm:t>
        <a:bodyPr/>
        <a:lstStyle/>
        <a:p>
          <a:pPr rtl="0"/>
          <a:r>
            <a:rPr lang="cs-CZ" smtClean="0"/>
            <a:t>Usage Occasions</a:t>
          </a:r>
          <a:endParaRPr lang="cs-CZ"/>
        </a:p>
      </dgm:t>
    </dgm:pt>
    <dgm:pt modelId="{CB522E59-6028-420F-83E9-96091AF616B6}" type="parTrans" cxnId="{59ED044A-A120-415B-9710-6028F699D53A}">
      <dgm:prSet/>
      <dgm:spPr/>
      <dgm:t>
        <a:bodyPr/>
        <a:lstStyle/>
        <a:p>
          <a:endParaRPr lang="cs-CZ"/>
        </a:p>
      </dgm:t>
    </dgm:pt>
    <dgm:pt modelId="{80D71537-45AC-4E89-A119-610EE7864852}" type="sibTrans" cxnId="{59ED044A-A120-415B-9710-6028F699D53A}">
      <dgm:prSet/>
      <dgm:spPr/>
      <dgm:t>
        <a:bodyPr/>
        <a:lstStyle/>
        <a:p>
          <a:endParaRPr lang="cs-CZ"/>
        </a:p>
      </dgm:t>
    </dgm:pt>
    <dgm:pt modelId="{94F97832-347B-49E6-A424-A23663550489}">
      <dgm:prSet/>
      <dgm:spPr/>
      <dgm:t>
        <a:bodyPr/>
        <a:lstStyle/>
        <a:p>
          <a:pPr rtl="0"/>
          <a:r>
            <a:rPr lang="cs-CZ" smtClean="0"/>
            <a:t>User Class</a:t>
          </a:r>
          <a:endParaRPr lang="cs-CZ"/>
        </a:p>
      </dgm:t>
    </dgm:pt>
    <dgm:pt modelId="{575A5DA8-10B0-4F12-9903-1FCB33B3C75E}" type="parTrans" cxnId="{30EBECA5-36F0-4255-9395-949C2F5B7443}">
      <dgm:prSet/>
      <dgm:spPr/>
      <dgm:t>
        <a:bodyPr/>
        <a:lstStyle/>
        <a:p>
          <a:endParaRPr lang="cs-CZ"/>
        </a:p>
      </dgm:t>
    </dgm:pt>
    <dgm:pt modelId="{F5AD0545-94A7-4199-8E82-224B3D9354BC}" type="sibTrans" cxnId="{30EBECA5-36F0-4255-9395-949C2F5B7443}">
      <dgm:prSet/>
      <dgm:spPr/>
      <dgm:t>
        <a:bodyPr/>
        <a:lstStyle/>
        <a:p>
          <a:endParaRPr lang="cs-CZ"/>
        </a:p>
      </dgm:t>
    </dgm:pt>
    <dgm:pt modelId="{4DDA50F3-6D59-4F8F-8452-1F141F4146C1}">
      <dgm:prSet/>
      <dgm:spPr/>
      <dgm:t>
        <a:bodyPr/>
        <a:lstStyle/>
        <a:p>
          <a:pPr rtl="0"/>
          <a:r>
            <a:rPr lang="cs-CZ" smtClean="0"/>
            <a:t>Against Competitor</a:t>
          </a:r>
          <a:endParaRPr lang="cs-CZ"/>
        </a:p>
      </dgm:t>
    </dgm:pt>
    <dgm:pt modelId="{EC9C7533-F1ED-4116-AC02-FF917CA288B3}" type="parTrans" cxnId="{E284FAC5-AB61-443D-BCF4-974068D7FCD8}">
      <dgm:prSet/>
      <dgm:spPr/>
      <dgm:t>
        <a:bodyPr/>
        <a:lstStyle/>
        <a:p>
          <a:endParaRPr lang="cs-CZ"/>
        </a:p>
      </dgm:t>
    </dgm:pt>
    <dgm:pt modelId="{3E2089C2-B4BA-43D6-95D1-0573A542E69B}" type="sibTrans" cxnId="{E284FAC5-AB61-443D-BCF4-974068D7FCD8}">
      <dgm:prSet/>
      <dgm:spPr/>
      <dgm:t>
        <a:bodyPr/>
        <a:lstStyle/>
        <a:p>
          <a:endParaRPr lang="cs-CZ"/>
        </a:p>
      </dgm:t>
    </dgm:pt>
    <dgm:pt modelId="{0207B0F2-99C2-4501-833E-590D885B2788}">
      <dgm:prSet/>
      <dgm:spPr/>
      <dgm:t>
        <a:bodyPr/>
        <a:lstStyle/>
        <a:p>
          <a:pPr rtl="0"/>
          <a:r>
            <a:rPr lang="cs-CZ" smtClean="0"/>
            <a:t>Away from Competitors</a:t>
          </a:r>
          <a:endParaRPr lang="cs-CZ"/>
        </a:p>
      </dgm:t>
    </dgm:pt>
    <dgm:pt modelId="{2280600C-365B-4107-9AE0-A180848191B6}" type="parTrans" cxnId="{02AD8CBA-047D-4C33-A477-7DFBC5F75C76}">
      <dgm:prSet/>
      <dgm:spPr/>
      <dgm:t>
        <a:bodyPr/>
        <a:lstStyle/>
        <a:p>
          <a:endParaRPr lang="cs-CZ"/>
        </a:p>
      </dgm:t>
    </dgm:pt>
    <dgm:pt modelId="{C5C3F838-3B5D-4E8D-BCE0-683E1C340249}" type="sibTrans" cxnId="{02AD8CBA-047D-4C33-A477-7DFBC5F75C76}">
      <dgm:prSet/>
      <dgm:spPr/>
      <dgm:t>
        <a:bodyPr/>
        <a:lstStyle/>
        <a:p>
          <a:endParaRPr lang="cs-CZ"/>
        </a:p>
      </dgm:t>
    </dgm:pt>
    <dgm:pt modelId="{736F20F8-D353-469B-B324-7D9526D0ECAB}" type="pres">
      <dgm:prSet presAssocID="{BF492E54-3974-4B0A-B7B1-958E4574A6B0}" presName="linear" presStyleCnt="0">
        <dgm:presLayoutVars>
          <dgm:animLvl val="lvl"/>
          <dgm:resizeHandles val="exact"/>
        </dgm:presLayoutVars>
      </dgm:prSet>
      <dgm:spPr/>
      <dgm:t>
        <a:bodyPr/>
        <a:lstStyle/>
        <a:p>
          <a:endParaRPr lang="cs-CZ"/>
        </a:p>
      </dgm:t>
    </dgm:pt>
    <dgm:pt modelId="{145F1E13-8015-46A1-8F5F-0C9ECA9CFE7C}" type="pres">
      <dgm:prSet presAssocID="{BC884B35-92C2-4138-96C1-90AB848BB1A0}" presName="parentText" presStyleLbl="node1" presStyleIdx="0" presStyleCnt="7">
        <dgm:presLayoutVars>
          <dgm:chMax val="0"/>
          <dgm:bulletEnabled val="1"/>
        </dgm:presLayoutVars>
      </dgm:prSet>
      <dgm:spPr/>
      <dgm:t>
        <a:bodyPr/>
        <a:lstStyle/>
        <a:p>
          <a:endParaRPr lang="cs-CZ"/>
        </a:p>
      </dgm:t>
    </dgm:pt>
    <dgm:pt modelId="{55268AA6-2D6D-4A04-BDDE-2C1239C206C2}" type="pres">
      <dgm:prSet presAssocID="{D5C8EBE4-8B2D-4006-8FDB-4E6F56273CD7}" presName="spacer" presStyleCnt="0"/>
      <dgm:spPr/>
    </dgm:pt>
    <dgm:pt modelId="{8F4D0A41-92E0-46B1-9674-1BCFE972237F}" type="pres">
      <dgm:prSet presAssocID="{D9CD2E88-2E7C-428C-8008-24B51871A375}" presName="parentText" presStyleLbl="node1" presStyleIdx="1" presStyleCnt="7">
        <dgm:presLayoutVars>
          <dgm:chMax val="0"/>
          <dgm:bulletEnabled val="1"/>
        </dgm:presLayoutVars>
      </dgm:prSet>
      <dgm:spPr/>
      <dgm:t>
        <a:bodyPr/>
        <a:lstStyle/>
        <a:p>
          <a:endParaRPr lang="cs-CZ"/>
        </a:p>
      </dgm:t>
    </dgm:pt>
    <dgm:pt modelId="{92CAE258-7744-4D7B-AF9B-F5664811E145}" type="pres">
      <dgm:prSet presAssocID="{A3C2A293-E704-4D5A-A825-91F425A4905A}" presName="spacer" presStyleCnt="0"/>
      <dgm:spPr/>
    </dgm:pt>
    <dgm:pt modelId="{0E710B1A-CA41-4C25-BC7A-22AB16777A1E}" type="pres">
      <dgm:prSet presAssocID="{8BFAF67F-3C08-4C47-B9B3-7ED58FE3B6E2}" presName="parentText" presStyleLbl="node1" presStyleIdx="2" presStyleCnt="7">
        <dgm:presLayoutVars>
          <dgm:chMax val="0"/>
          <dgm:bulletEnabled val="1"/>
        </dgm:presLayoutVars>
      </dgm:prSet>
      <dgm:spPr/>
      <dgm:t>
        <a:bodyPr/>
        <a:lstStyle/>
        <a:p>
          <a:endParaRPr lang="cs-CZ"/>
        </a:p>
      </dgm:t>
    </dgm:pt>
    <dgm:pt modelId="{0776E181-BE52-4384-9CDF-474C64031E2D}" type="pres">
      <dgm:prSet presAssocID="{BCBD1B85-CCBF-4008-8F69-249FBD1241BE}" presName="spacer" presStyleCnt="0"/>
      <dgm:spPr/>
    </dgm:pt>
    <dgm:pt modelId="{ADDF3843-36EF-4C64-8A90-F2DDDC1C3D89}" type="pres">
      <dgm:prSet presAssocID="{68F60AEE-DB0C-41B0-8279-2A168C424C27}" presName="parentText" presStyleLbl="node1" presStyleIdx="3" presStyleCnt="7">
        <dgm:presLayoutVars>
          <dgm:chMax val="0"/>
          <dgm:bulletEnabled val="1"/>
        </dgm:presLayoutVars>
      </dgm:prSet>
      <dgm:spPr/>
      <dgm:t>
        <a:bodyPr/>
        <a:lstStyle/>
        <a:p>
          <a:endParaRPr lang="cs-CZ"/>
        </a:p>
      </dgm:t>
    </dgm:pt>
    <dgm:pt modelId="{7FA77F92-BD9F-4733-84E1-63AEAD3C4F5A}" type="pres">
      <dgm:prSet presAssocID="{80D71537-45AC-4E89-A119-610EE7864852}" presName="spacer" presStyleCnt="0"/>
      <dgm:spPr/>
    </dgm:pt>
    <dgm:pt modelId="{25493C9A-B7CD-445C-A576-4FC214618453}" type="pres">
      <dgm:prSet presAssocID="{94F97832-347B-49E6-A424-A23663550489}" presName="parentText" presStyleLbl="node1" presStyleIdx="4" presStyleCnt="7">
        <dgm:presLayoutVars>
          <dgm:chMax val="0"/>
          <dgm:bulletEnabled val="1"/>
        </dgm:presLayoutVars>
      </dgm:prSet>
      <dgm:spPr/>
      <dgm:t>
        <a:bodyPr/>
        <a:lstStyle/>
        <a:p>
          <a:endParaRPr lang="cs-CZ"/>
        </a:p>
      </dgm:t>
    </dgm:pt>
    <dgm:pt modelId="{ECD0AC60-37BB-4F74-87F9-D7B377978311}" type="pres">
      <dgm:prSet presAssocID="{F5AD0545-94A7-4199-8E82-224B3D9354BC}" presName="spacer" presStyleCnt="0"/>
      <dgm:spPr/>
    </dgm:pt>
    <dgm:pt modelId="{A0FE7697-1A6F-49DC-9559-7C082FE90776}" type="pres">
      <dgm:prSet presAssocID="{4DDA50F3-6D59-4F8F-8452-1F141F4146C1}" presName="parentText" presStyleLbl="node1" presStyleIdx="5" presStyleCnt="7">
        <dgm:presLayoutVars>
          <dgm:chMax val="0"/>
          <dgm:bulletEnabled val="1"/>
        </dgm:presLayoutVars>
      </dgm:prSet>
      <dgm:spPr/>
      <dgm:t>
        <a:bodyPr/>
        <a:lstStyle/>
        <a:p>
          <a:endParaRPr lang="cs-CZ"/>
        </a:p>
      </dgm:t>
    </dgm:pt>
    <dgm:pt modelId="{D7C54AFD-C24C-4DDE-8C36-AB97CCF2039B}" type="pres">
      <dgm:prSet presAssocID="{3E2089C2-B4BA-43D6-95D1-0573A542E69B}" presName="spacer" presStyleCnt="0"/>
      <dgm:spPr/>
    </dgm:pt>
    <dgm:pt modelId="{0CEB0949-945A-40C1-8CF1-5CD4DBE6DAD5}" type="pres">
      <dgm:prSet presAssocID="{0207B0F2-99C2-4501-833E-590D885B2788}" presName="parentText" presStyleLbl="node1" presStyleIdx="6" presStyleCnt="7">
        <dgm:presLayoutVars>
          <dgm:chMax val="0"/>
          <dgm:bulletEnabled val="1"/>
        </dgm:presLayoutVars>
      </dgm:prSet>
      <dgm:spPr/>
      <dgm:t>
        <a:bodyPr/>
        <a:lstStyle/>
        <a:p>
          <a:endParaRPr lang="cs-CZ"/>
        </a:p>
      </dgm:t>
    </dgm:pt>
  </dgm:ptLst>
  <dgm:cxnLst>
    <dgm:cxn modelId="{59ED044A-A120-415B-9710-6028F699D53A}" srcId="{BF492E54-3974-4B0A-B7B1-958E4574A6B0}" destId="{68F60AEE-DB0C-41B0-8279-2A168C424C27}" srcOrd="3" destOrd="0" parTransId="{CB522E59-6028-420F-83E9-96091AF616B6}" sibTransId="{80D71537-45AC-4E89-A119-610EE7864852}"/>
    <dgm:cxn modelId="{FBD7BD16-EE31-48E7-A2FB-7EB190251E5A}" type="presOf" srcId="{0207B0F2-99C2-4501-833E-590D885B2788}" destId="{0CEB0949-945A-40C1-8CF1-5CD4DBE6DAD5}" srcOrd="0" destOrd="0" presId="urn:microsoft.com/office/officeart/2005/8/layout/vList2"/>
    <dgm:cxn modelId="{64D5A9CC-6E4D-4A24-A429-1D0DCB72937F}" type="presOf" srcId="{94F97832-347B-49E6-A424-A23663550489}" destId="{25493C9A-B7CD-445C-A576-4FC214618453}" srcOrd="0" destOrd="0" presId="urn:microsoft.com/office/officeart/2005/8/layout/vList2"/>
    <dgm:cxn modelId="{1450DE76-F8BD-4C69-942D-BA9B05DCB276}" srcId="{BF492E54-3974-4B0A-B7B1-958E4574A6B0}" destId="{D9CD2E88-2E7C-428C-8008-24B51871A375}" srcOrd="1" destOrd="0" parTransId="{A82B51CE-758C-49BE-8036-B09FF0A83E32}" sibTransId="{A3C2A293-E704-4D5A-A825-91F425A4905A}"/>
    <dgm:cxn modelId="{E284FAC5-AB61-443D-BCF4-974068D7FCD8}" srcId="{BF492E54-3974-4B0A-B7B1-958E4574A6B0}" destId="{4DDA50F3-6D59-4F8F-8452-1F141F4146C1}" srcOrd="5" destOrd="0" parTransId="{EC9C7533-F1ED-4116-AC02-FF917CA288B3}" sibTransId="{3E2089C2-B4BA-43D6-95D1-0573A542E69B}"/>
    <dgm:cxn modelId="{C13D118B-1EAB-4492-B4A0-7890E4560027}" type="presOf" srcId="{D9CD2E88-2E7C-428C-8008-24B51871A375}" destId="{8F4D0A41-92E0-46B1-9674-1BCFE972237F}" srcOrd="0" destOrd="0" presId="urn:microsoft.com/office/officeart/2005/8/layout/vList2"/>
    <dgm:cxn modelId="{CA251289-3507-42E3-8B89-BFCABE9D31F5}" type="presOf" srcId="{BC884B35-92C2-4138-96C1-90AB848BB1A0}" destId="{145F1E13-8015-46A1-8F5F-0C9ECA9CFE7C}" srcOrd="0" destOrd="0" presId="urn:microsoft.com/office/officeart/2005/8/layout/vList2"/>
    <dgm:cxn modelId="{6AC00997-F899-448D-BE85-B3DC394E1A89}" srcId="{BF492E54-3974-4B0A-B7B1-958E4574A6B0}" destId="{8BFAF67F-3C08-4C47-B9B3-7ED58FE3B6E2}" srcOrd="2" destOrd="0" parTransId="{4B96D128-B1A2-449A-A289-78D0A369DB78}" sibTransId="{BCBD1B85-CCBF-4008-8F69-249FBD1241BE}"/>
    <dgm:cxn modelId="{02AD8CBA-047D-4C33-A477-7DFBC5F75C76}" srcId="{BF492E54-3974-4B0A-B7B1-958E4574A6B0}" destId="{0207B0F2-99C2-4501-833E-590D885B2788}" srcOrd="6" destOrd="0" parTransId="{2280600C-365B-4107-9AE0-A180848191B6}" sibTransId="{C5C3F838-3B5D-4E8D-BCE0-683E1C340249}"/>
    <dgm:cxn modelId="{E64F914C-A81E-4F88-ADEA-0EF843ED55AB}" type="presOf" srcId="{8BFAF67F-3C08-4C47-B9B3-7ED58FE3B6E2}" destId="{0E710B1A-CA41-4C25-BC7A-22AB16777A1E}" srcOrd="0" destOrd="0" presId="urn:microsoft.com/office/officeart/2005/8/layout/vList2"/>
    <dgm:cxn modelId="{0D46B050-F9EC-4546-A127-6126DEE0C7CC}" type="presOf" srcId="{BF492E54-3974-4B0A-B7B1-958E4574A6B0}" destId="{736F20F8-D353-469B-B324-7D9526D0ECAB}" srcOrd="0" destOrd="0" presId="urn:microsoft.com/office/officeart/2005/8/layout/vList2"/>
    <dgm:cxn modelId="{3BC80F24-390B-484B-ACA5-60E2B8CBABEA}" srcId="{BF492E54-3974-4B0A-B7B1-958E4574A6B0}" destId="{BC884B35-92C2-4138-96C1-90AB848BB1A0}" srcOrd="0" destOrd="0" parTransId="{F74EDAFB-7A0A-4135-B563-65CADA3F1879}" sibTransId="{D5C8EBE4-8B2D-4006-8FDB-4E6F56273CD7}"/>
    <dgm:cxn modelId="{30EBECA5-36F0-4255-9395-949C2F5B7443}" srcId="{BF492E54-3974-4B0A-B7B1-958E4574A6B0}" destId="{94F97832-347B-49E6-A424-A23663550489}" srcOrd="4" destOrd="0" parTransId="{575A5DA8-10B0-4F12-9903-1FCB33B3C75E}" sibTransId="{F5AD0545-94A7-4199-8E82-224B3D9354BC}"/>
    <dgm:cxn modelId="{AA9DC6DA-2700-4A8B-AC57-0025769D8AC4}" type="presOf" srcId="{4DDA50F3-6D59-4F8F-8452-1F141F4146C1}" destId="{A0FE7697-1A6F-49DC-9559-7C082FE90776}" srcOrd="0" destOrd="0" presId="urn:microsoft.com/office/officeart/2005/8/layout/vList2"/>
    <dgm:cxn modelId="{F60DED6E-AEC1-4A7A-86F6-69D57F73E960}" type="presOf" srcId="{68F60AEE-DB0C-41B0-8279-2A168C424C27}" destId="{ADDF3843-36EF-4C64-8A90-F2DDDC1C3D89}" srcOrd="0" destOrd="0" presId="urn:microsoft.com/office/officeart/2005/8/layout/vList2"/>
    <dgm:cxn modelId="{6001EAEA-3186-4CE3-861A-2CF45036B9B1}" type="presParOf" srcId="{736F20F8-D353-469B-B324-7D9526D0ECAB}" destId="{145F1E13-8015-46A1-8F5F-0C9ECA9CFE7C}" srcOrd="0" destOrd="0" presId="urn:microsoft.com/office/officeart/2005/8/layout/vList2"/>
    <dgm:cxn modelId="{759E4716-CB8A-4437-8935-150D7F0944D6}" type="presParOf" srcId="{736F20F8-D353-469B-B324-7D9526D0ECAB}" destId="{55268AA6-2D6D-4A04-BDDE-2C1239C206C2}" srcOrd="1" destOrd="0" presId="urn:microsoft.com/office/officeart/2005/8/layout/vList2"/>
    <dgm:cxn modelId="{5C212EF9-23E7-4B8F-BA98-EC75442651CE}" type="presParOf" srcId="{736F20F8-D353-469B-B324-7D9526D0ECAB}" destId="{8F4D0A41-92E0-46B1-9674-1BCFE972237F}" srcOrd="2" destOrd="0" presId="urn:microsoft.com/office/officeart/2005/8/layout/vList2"/>
    <dgm:cxn modelId="{BF2EB1B9-49BD-492A-8612-5B50DCA35392}" type="presParOf" srcId="{736F20F8-D353-469B-B324-7D9526D0ECAB}" destId="{92CAE258-7744-4D7B-AF9B-F5664811E145}" srcOrd="3" destOrd="0" presId="urn:microsoft.com/office/officeart/2005/8/layout/vList2"/>
    <dgm:cxn modelId="{B6D2627F-782A-40D4-BF27-83DF0B07DC5E}" type="presParOf" srcId="{736F20F8-D353-469B-B324-7D9526D0ECAB}" destId="{0E710B1A-CA41-4C25-BC7A-22AB16777A1E}" srcOrd="4" destOrd="0" presId="urn:microsoft.com/office/officeart/2005/8/layout/vList2"/>
    <dgm:cxn modelId="{8F6FBB07-DA10-4F5C-882B-91CD29645EA3}" type="presParOf" srcId="{736F20F8-D353-469B-B324-7D9526D0ECAB}" destId="{0776E181-BE52-4384-9CDF-474C64031E2D}" srcOrd="5" destOrd="0" presId="urn:microsoft.com/office/officeart/2005/8/layout/vList2"/>
    <dgm:cxn modelId="{B3E93723-B5E7-4027-94C5-8B78B83860CC}" type="presParOf" srcId="{736F20F8-D353-469B-B324-7D9526D0ECAB}" destId="{ADDF3843-36EF-4C64-8A90-F2DDDC1C3D89}" srcOrd="6" destOrd="0" presId="urn:microsoft.com/office/officeart/2005/8/layout/vList2"/>
    <dgm:cxn modelId="{69DE3BED-F826-471B-80A6-FE098EEF5804}" type="presParOf" srcId="{736F20F8-D353-469B-B324-7D9526D0ECAB}" destId="{7FA77F92-BD9F-4733-84E1-63AEAD3C4F5A}" srcOrd="7" destOrd="0" presId="urn:microsoft.com/office/officeart/2005/8/layout/vList2"/>
    <dgm:cxn modelId="{79CD9BCC-FF23-40F8-ABBE-D045ED601A4D}" type="presParOf" srcId="{736F20F8-D353-469B-B324-7D9526D0ECAB}" destId="{25493C9A-B7CD-445C-A576-4FC214618453}" srcOrd="8" destOrd="0" presId="urn:microsoft.com/office/officeart/2005/8/layout/vList2"/>
    <dgm:cxn modelId="{F056FF9D-3FCA-49E5-9BE0-B9E531444D31}" type="presParOf" srcId="{736F20F8-D353-469B-B324-7D9526D0ECAB}" destId="{ECD0AC60-37BB-4F74-87F9-D7B377978311}" srcOrd="9" destOrd="0" presId="urn:microsoft.com/office/officeart/2005/8/layout/vList2"/>
    <dgm:cxn modelId="{3C7A592E-7252-45B5-BB15-4ED6DAD0CA02}" type="presParOf" srcId="{736F20F8-D353-469B-B324-7D9526D0ECAB}" destId="{A0FE7697-1A6F-49DC-9559-7C082FE90776}" srcOrd="10" destOrd="0" presId="urn:microsoft.com/office/officeart/2005/8/layout/vList2"/>
    <dgm:cxn modelId="{7C5294A7-A5B2-4B74-B603-39DE32619049}" type="presParOf" srcId="{736F20F8-D353-469B-B324-7D9526D0ECAB}" destId="{D7C54AFD-C24C-4DDE-8C36-AB97CCF2039B}" srcOrd="11" destOrd="0" presId="urn:microsoft.com/office/officeart/2005/8/layout/vList2"/>
    <dgm:cxn modelId="{1D93439C-13B7-42FF-99A6-9527B751DEDE}" type="presParOf" srcId="{736F20F8-D353-469B-B324-7D9526D0ECAB}" destId="{0CEB0949-945A-40C1-8CF1-5CD4DBE6DAD5}"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381CB7D-A90E-4CB5-A726-9FE820D927CF}"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cs-CZ"/>
        </a:p>
      </dgm:t>
    </dgm:pt>
    <dgm:pt modelId="{32EF98C8-7CC4-435C-BE9A-2562F471299D}">
      <dgm:prSet/>
      <dgm:spPr/>
      <dgm:t>
        <a:bodyPr/>
        <a:lstStyle/>
        <a:p>
          <a:pPr rtl="0"/>
          <a:r>
            <a:rPr lang="en-GB" dirty="0" smtClean="0"/>
            <a:t>Identifying Possible Competitive Advantages: Competitive Differentiation. </a:t>
          </a:r>
          <a:endParaRPr lang="cs-CZ" dirty="0"/>
        </a:p>
      </dgm:t>
    </dgm:pt>
    <dgm:pt modelId="{749D3B4E-63EE-4FF5-9593-8723CB6CECD9}" type="parTrans" cxnId="{6FA5DC8F-5823-48C5-A434-BE9CE53EA444}">
      <dgm:prSet/>
      <dgm:spPr/>
      <dgm:t>
        <a:bodyPr/>
        <a:lstStyle/>
        <a:p>
          <a:endParaRPr lang="cs-CZ"/>
        </a:p>
      </dgm:t>
    </dgm:pt>
    <dgm:pt modelId="{8351DE26-1192-445A-8196-FD7CA80AF0B7}" type="sibTrans" cxnId="{6FA5DC8F-5823-48C5-A434-BE9CE53EA444}">
      <dgm:prSet/>
      <dgm:spPr/>
      <dgm:t>
        <a:bodyPr/>
        <a:lstStyle/>
        <a:p>
          <a:endParaRPr lang="cs-CZ"/>
        </a:p>
      </dgm:t>
    </dgm:pt>
    <dgm:pt modelId="{046CC285-F0A4-4B92-B855-C0837BB4B8F4}">
      <dgm:prSet/>
      <dgm:spPr/>
      <dgm:t>
        <a:bodyPr/>
        <a:lstStyle/>
        <a:p>
          <a:pPr rtl="0"/>
          <a:r>
            <a:rPr lang="en-GB" dirty="0" smtClean="0"/>
            <a:t>Selecting the Right Competitive Advantage: Unique Selling Proposition (USP).</a:t>
          </a:r>
          <a:endParaRPr lang="cs-CZ" dirty="0"/>
        </a:p>
      </dgm:t>
    </dgm:pt>
    <dgm:pt modelId="{3AB061EB-E797-458E-8759-57BD25F5943F}" type="parTrans" cxnId="{7CC160BC-7310-4540-816D-B88E3306833C}">
      <dgm:prSet/>
      <dgm:spPr/>
      <dgm:t>
        <a:bodyPr/>
        <a:lstStyle/>
        <a:p>
          <a:endParaRPr lang="cs-CZ"/>
        </a:p>
      </dgm:t>
    </dgm:pt>
    <dgm:pt modelId="{F24FAB16-83A7-4524-83A4-1499680B9BDC}" type="sibTrans" cxnId="{7CC160BC-7310-4540-816D-B88E3306833C}">
      <dgm:prSet/>
      <dgm:spPr/>
      <dgm:t>
        <a:bodyPr/>
        <a:lstStyle/>
        <a:p>
          <a:endParaRPr lang="cs-CZ"/>
        </a:p>
      </dgm:t>
    </dgm:pt>
    <dgm:pt modelId="{C1241FE2-BF36-48B9-82FC-E835C0179EE6}">
      <dgm:prSet/>
      <dgm:spPr/>
      <dgm:t>
        <a:bodyPr/>
        <a:lstStyle/>
        <a:p>
          <a:pPr rtl="0"/>
          <a:r>
            <a:rPr lang="en-GB" dirty="0" smtClean="0"/>
            <a:t>Communicating and Delivering the Chosen Position.</a:t>
          </a:r>
          <a:endParaRPr lang="cs-CZ" dirty="0"/>
        </a:p>
      </dgm:t>
    </dgm:pt>
    <dgm:pt modelId="{BCD84F4D-9475-4CD0-8FBD-88FB11D21E76}" type="parTrans" cxnId="{E41CEB88-7693-497D-90C8-EC24E8D5BCCA}">
      <dgm:prSet/>
      <dgm:spPr/>
      <dgm:t>
        <a:bodyPr/>
        <a:lstStyle/>
        <a:p>
          <a:endParaRPr lang="cs-CZ"/>
        </a:p>
      </dgm:t>
    </dgm:pt>
    <dgm:pt modelId="{58CF163F-B856-4252-A811-1E25DBB3CD16}" type="sibTrans" cxnId="{E41CEB88-7693-497D-90C8-EC24E8D5BCCA}">
      <dgm:prSet/>
      <dgm:spPr/>
      <dgm:t>
        <a:bodyPr/>
        <a:lstStyle/>
        <a:p>
          <a:endParaRPr lang="cs-CZ"/>
        </a:p>
      </dgm:t>
    </dgm:pt>
    <dgm:pt modelId="{4B717FC4-0E86-47CA-8F7F-C94DB9B0CB88}">
      <dgm:prSet/>
      <dgm:spPr/>
      <dgm:t>
        <a:bodyPr/>
        <a:lstStyle/>
        <a:p>
          <a:pPr rtl="0"/>
          <a:r>
            <a:rPr lang="en-GB" dirty="0" smtClean="0"/>
            <a:t>Support the positioning strategy with a unique marketing </a:t>
          </a:r>
          <a:endParaRPr lang="cs-CZ" dirty="0"/>
        </a:p>
      </dgm:t>
    </dgm:pt>
    <dgm:pt modelId="{CC9EBEAC-7BA3-4D5A-9656-61EBD72B31C4}" type="parTrans" cxnId="{19CD8B9C-DA71-4166-B4F8-1825F28F699C}">
      <dgm:prSet/>
      <dgm:spPr/>
      <dgm:t>
        <a:bodyPr/>
        <a:lstStyle/>
        <a:p>
          <a:endParaRPr lang="cs-CZ"/>
        </a:p>
      </dgm:t>
    </dgm:pt>
    <dgm:pt modelId="{15AF1C4D-8F9C-4A0D-A751-2DC8845D26E8}" type="sibTrans" cxnId="{19CD8B9C-DA71-4166-B4F8-1825F28F699C}">
      <dgm:prSet/>
      <dgm:spPr/>
      <dgm:t>
        <a:bodyPr/>
        <a:lstStyle/>
        <a:p>
          <a:endParaRPr lang="cs-CZ"/>
        </a:p>
      </dgm:t>
    </dgm:pt>
    <dgm:pt modelId="{A296C7B8-9755-46FB-8C8D-C0D14D6FE441}" type="pres">
      <dgm:prSet presAssocID="{A381CB7D-A90E-4CB5-A726-9FE820D927CF}" presName="Name0" presStyleCnt="0">
        <dgm:presLayoutVars>
          <dgm:dir/>
          <dgm:animLvl val="lvl"/>
          <dgm:resizeHandles val="exact"/>
        </dgm:presLayoutVars>
      </dgm:prSet>
      <dgm:spPr/>
      <dgm:t>
        <a:bodyPr/>
        <a:lstStyle/>
        <a:p>
          <a:endParaRPr lang="cs-CZ"/>
        </a:p>
      </dgm:t>
    </dgm:pt>
    <dgm:pt modelId="{2F0B4FB6-29E7-4EC2-BCDB-C9ECC661F816}" type="pres">
      <dgm:prSet presAssocID="{4B717FC4-0E86-47CA-8F7F-C94DB9B0CB88}" presName="boxAndChildren" presStyleCnt="0"/>
      <dgm:spPr/>
    </dgm:pt>
    <dgm:pt modelId="{27B82C7D-AAEC-4396-B3D4-CF99BAED6084}" type="pres">
      <dgm:prSet presAssocID="{4B717FC4-0E86-47CA-8F7F-C94DB9B0CB88}" presName="parentTextBox" presStyleLbl="node1" presStyleIdx="0" presStyleCnt="4"/>
      <dgm:spPr/>
      <dgm:t>
        <a:bodyPr/>
        <a:lstStyle/>
        <a:p>
          <a:endParaRPr lang="cs-CZ"/>
        </a:p>
      </dgm:t>
    </dgm:pt>
    <dgm:pt modelId="{F345FF78-6A66-4E52-B477-3A29D657E2CF}" type="pres">
      <dgm:prSet presAssocID="{58CF163F-B856-4252-A811-1E25DBB3CD16}" presName="sp" presStyleCnt="0"/>
      <dgm:spPr/>
    </dgm:pt>
    <dgm:pt modelId="{A957D6B4-2E43-4B5D-B69F-493BF6595E06}" type="pres">
      <dgm:prSet presAssocID="{C1241FE2-BF36-48B9-82FC-E835C0179EE6}" presName="arrowAndChildren" presStyleCnt="0"/>
      <dgm:spPr/>
    </dgm:pt>
    <dgm:pt modelId="{AF86CDB3-0F0F-48A4-AB9E-42CC3DEB8F9A}" type="pres">
      <dgm:prSet presAssocID="{C1241FE2-BF36-48B9-82FC-E835C0179EE6}" presName="parentTextArrow" presStyleLbl="node1" presStyleIdx="1" presStyleCnt="4"/>
      <dgm:spPr/>
      <dgm:t>
        <a:bodyPr/>
        <a:lstStyle/>
        <a:p>
          <a:endParaRPr lang="cs-CZ"/>
        </a:p>
      </dgm:t>
    </dgm:pt>
    <dgm:pt modelId="{C170FEF0-A3C2-4B31-BFB6-30CE62E77995}" type="pres">
      <dgm:prSet presAssocID="{F24FAB16-83A7-4524-83A4-1499680B9BDC}" presName="sp" presStyleCnt="0"/>
      <dgm:spPr/>
    </dgm:pt>
    <dgm:pt modelId="{F9A7A285-ACAB-44A8-94EA-76398607ED33}" type="pres">
      <dgm:prSet presAssocID="{046CC285-F0A4-4B92-B855-C0837BB4B8F4}" presName="arrowAndChildren" presStyleCnt="0"/>
      <dgm:spPr/>
    </dgm:pt>
    <dgm:pt modelId="{DDF222BF-F165-430F-8893-69DD8C2D6BDB}" type="pres">
      <dgm:prSet presAssocID="{046CC285-F0A4-4B92-B855-C0837BB4B8F4}" presName="parentTextArrow" presStyleLbl="node1" presStyleIdx="2" presStyleCnt="4"/>
      <dgm:spPr/>
      <dgm:t>
        <a:bodyPr/>
        <a:lstStyle/>
        <a:p>
          <a:endParaRPr lang="cs-CZ"/>
        </a:p>
      </dgm:t>
    </dgm:pt>
    <dgm:pt modelId="{4919CD17-DFA7-435B-B13B-D70EEC1FDFB1}" type="pres">
      <dgm:prSet presAssocID="{8351DE26-1192-445A-8196-FD7CA80AF0B7}" presName="sp" presStyleCnt="0"/>
      <dgm:spPr/>
    </dgm:pt>
    <dgm:pt modelId="{9BD0AF95-3402-4E4D-8E4D-6868BF82DF5D}" type="pres">
      <dgm:prSet presAssocID="{32EF98C8-7CC4-435C-BE9A-2562F471299D}" presName="arrowAndChildren" presStyleCnt="0"/>
      <dgm:spPr/>
    </dgm:pt>
    <dgm:pt modelId="{7DB24B95-A47F-4BFF-B026-D8239508614D}" type="pres">
      <dgm:prSet presAssocID="{32EF98C8-7CC4-435C-BE9A-2562F471299D}" presName="parentTextArrow" presStyleLbl="node1" presStyleIdx="3" presStyleCnt="4"/>
      <dgm:spPr/>
      <dgm:t>
        <a:bodyPr/>
        <a:lstStyle/>
        <a:p>
          <a:endParaRPr lang="cs-CZ"/>
        </a:p>
      </dgm:t>
    </dgm:pt>
  </dgm:ptLst>
  <dgm:cxnLst>
    <dgm:cxn modelId="{EA3E2846-5B5A-4FA3-9617-E82C3108042F}" type="presOf" srcId="{4B717FC4-0E86-47CA-8F7F-C94DB9B0CB88}" destId="{27B82C7D-AAEC-4396-B3D4-CF99BAED6084}" srcOrd="0" destOrd="0" presId="urn:microsoft.com/office/officeart/2005/8/layout/process4"/>
    <dgm:cxn modelId="{80329128-929B-4E87-911B-365803A8A7A2}" type="presOf" srcId="{C1241FE2-BF36-48B9-82FC-E835C0179EE6}" destId="{AF86CDB3-0F0F-48A4-AB9E-42CC3DEB8F9A}" srcOrd="0" destOrd="0" presId="urn:microsoft.com/office/officeart/2005/8/layout/process4"/>
    <dgm:cxn modelId="{C412CBF0-BCD4-4E89-9276-3318ECF0BF6F}" type="presOf" srcId="{32EF98C8-7CC4-435C-BE9A-2562F471299D}" destId="{7DB24B95-A47F-4BFF-B026-D8239508614D}" srcOrd="0" destOrd="0" presId="urn:microsoft.com/office/officeart/2005/8/layout/process4"/>
    <dgm:cxn modelId="{E41CEB88-7693-497D-90C8-EC24E8D5BCCA}" srcId="{A381CB7D-A90E-4CB5-A726-9FE820D927CF}" destId="{C1241FE2-BF36-48B9-82FC-E835C0179EE6}" srcOrd="2" destOrd="0" parTransId="{BCD84F4D-9475-4CD0-8FBD-88FB11D21E76}" sibTransId="{58CF163F-B856-4252-A811-1E25DBB3CD16}"/>
    <dgm:cxn modelId="{19CD8B9C-DA71-4166-B4F8-1825F28F699C}" srcId="{A381CB7D-A90E-4CB5-A726-9FE820D927CF}" destId="{4B717FC4-0E86-47CA-8F7F-C94DB9B0CB88}" srcOrd="3" destOrd="0" parTransId="{CC9EBEAC-7BA3-4D5A-9656-61EBD72B31C4}" sibTransId="{15AF1C4D-8F9C-4A0D-A751-2DC8845D26E8}"/>
    <dgm:cxn modelId="{3F9D38C1-0D22-4F74-92EC-1CCBED4B73BE}" type="presOf" srcId="{A381CB7D-A90E-4CB5-A726-9FE820D927CF}" destId="{A296C7B8-9755-46FB-8C8D-C0D14D6FE441}" srcOrd="0" destOrd="0" presId="urn:microsoft.com/office/officeart/2005/8/layout/process4"/>
    <dgm:cxn modelId="{6FA5DC8F-5823-48C5-A434-BE9CE53EA444}" srcId="{A381CB7D-A90E-4CB5-A726-9FE820D927CF}" destId="{32EF98C8-7CC4-435C-BE9A-2562F471299D}" srcOrd="0" destOrd="0" parTransId="{749D3B4E-63EE-4FF5-9593-8723CB6CECD9}" sibTransId="{8351DE26-1192-445A-8196-FD7CA80AF0B7}"/>
    <dgm:cxn modelId="{7CC160BC-7310-4540-816D-B88E3306833C}" srcId="{A381CB7D-A90E-4CB5-A726-9FE820D927CF}" destId="{046CC285-F0A4-4B92-B855-C0837BB4B8F4}" srcOrd="1" destOrd="0" parTransId="{3AB061EB-E797-458E-8759-57BD25F5943F}" sibTransId="{F24FAB16-83A7-4524-83A4-1499680B9BDC}"/>
    <dgm:cxn modelId="{04EF8848-BFC5-4CAE-91CE-5BA573A33B3E}" type="presOf" srcId="{046CC285-F0A4-4B92-B855-C0837BB4B8F4}" destId="{DDF222BF-F165-430F-8893-69DD8C2D6BDB}" srcOrd="0" destOrd="0" presId="urn:microsoft.com/office/officeart/2005/8/layout/process4"/>
    <dgm:cxn modelId="{2253D226-14D7-4FB6-B592-4C0CA6860FB4}" type="presParOf" srcId="{A296C7B8-9755-46FB-8C8D-C0D14D6FE441}" destId="{2F0B4FB6-29E7-4EC2-BCDB-C9ECC661F816}" srcOrd="0" destOrd="0" presId="urn:microsoft.com/office/officeart/2005/8/layout/process4"/>
    <dgm:cxn modelId="{04613897-D9A4-46D4-9CDE-47C9E0FA16B5}" type="presParOf" srcId="{2F0B4FB6-29E7-4EC2-BCDB-C9ECC661F816}" destId="{27B82C7D-AAEC-4396-B3D4-CF99BAED6084}" srcOrd="0" destOrd="0" presId="urn:microsoft.com/office/officeart/2005/8/layout/process4"/>
    <dgm:cxn modelId="{7CFFE27D-EB0A-43FD-99A7-536064381692}" type="presParOf" srcId="{A296C7B8-9755-46FB-8C8D-C0D14D6FE441}" destId="{F345FF78-6A66-4E52-B477-3A29D657E2CF}" srcOrd="1" destOrd="0" presId="urn:microsoft.com/office/officeart/2005/8/layout/process4"/>
    <dgm:cxn modelId="{2F75B901-9C67-41B3-AEAC-2C62CD66DCB0}" type="presParOf" srcId="{A296C7B8-9755-46FB-8C8D-C0D14D6FE441}" destId="{A957D6B4-2E43-4B5D-B69F-493BF6595E06}" srcOrd="2" destOrd="0" presId="urn:microsoft.com/office/officeart/2005/8/layout/process4"/>
    <dgm:cxn modelId="{701E0919-9B15-46F0-BA14-664F444ED605}" type="presParOf" srcId="{A957D6B4-2E43-4B5D-B69F-493BF6595E06}" destId="{AF86CDB3-0F0F-48A4-AB9E-42CC3DEB8F9A}" srcOrd="0" destOrd="0" presId="urn:microsoft.com/office/officeart/2005/8/layout/process4"/>
    <dgm:cxn modelId="{449ED0B7-B3CD-43BA-BB16-0DE6EEFD4098}" type="presParOf" srcId="{A296C7B8-9755-46FB-8C8D-C0D14D6FE441}" destId="{C170FEF0-A3C2-4B31-BFB6-30CE62E77995}" srcOrd="3" destOrd="0" presId="urn:microsoft.com/office/officeart/2005/8/layout/process4"/>
    <dgm:cxn modelId="{FB7AE3B3-F498-4725-86D8-0FD70A33F16B}" type="presParOf" srcId="{A296C7B8-9755-46FB-8C8D-C0D14D6FE441}" destId="{F9A7A285-ACAB-44A8-94EA-76398607ED33}" srcOrd="4" destOrd="0" presId="urn:microsoft.com/office/officeart/2005/8/layout/process4"/>
    <dgm:cxn modelId="{3E88157C-93F1-4EE7-9B57-587CAEF0393C}" type="presParOf" srcId="{F9A7A285-ACAB-44A8-94EA-76398607ED33}" destId="{DDF222BF-F165-430F-8893-69DD8C2D6BDB}" srcOrd="0" destOrd="0" presId="urn:microsoft.com/office/officeart/2005/8/layout/process4"/>
    <dgm:cxn modelId="{83E73D2B-6BF6-4067-8599-C83900434E4E}" type="presParOf" srcId="{A296C7B8-9755-46FB-8C8D-C0D14D6FE441}" destId="{4919CD17-DFA7-435B-B13B-D70EEC1FDFB1}" srcOrd="5" destOrd="0" presId="urn:microsoft.com/office/officeart/2005/8/layout/process4"/>
    <dgm:cxn modelId="{C2D02079-AAEA-48C6-A844-749E430B8B25}" type="presParOf" srcId="{A296C7B8-9755-46FB-8C8D-C0D14D6FE441}" destId="{9BD0AF95-3402-4E4D-8E4D-6868BF82DF5D}" srcOrd="6" destOrd="0" presId="urn:microsoft.com/office/officeart/2005/8/layout/process4"/>
    <dgm:cxn modelId="{6A919856-DF98-498E-9C78-7966170B78F6}" type="presParOf" srcId="{9BD0AF95-3402-4E4D-8E4D-6868BF82DF5D}" destId="{7DB24B95-A47F-4BFF-B026-D8239508614D}"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D1E7F6A-888C-40E0-8F78-F63586A8B30C}" type="doc">
      <dgm:prSet loTypeId="urn:microsoft.com/office/officeart/2005/8/layout/radial5" loCatId="relationship" qsTypeId="urn:microsoft.com/office/officeart/2005/8/quickstyle/simple1" qsCatId="simple" csTypeId="urn:microsoft.com/office/officeart/2005/8/colors/colorful2" csCatId="colorful" phldr="1"/>
      <dgm:spPr/>
      <dgm:t>
        <a:bodyPr/>
        <a:lstStyle/>
        <a:p>
          <a:endParaRPr lang="cs-CZ"/>
        </a:p>
      </dgm:t>
    </dgm:pt>
    <dgm:pt modelId="{8C6C1CEA-13D6-4D1E-8A92-3BEE9B950BFC}">
      <dgm:prSet phldrT="[Text]"/>
      <dgm:spPr/>
      <dgm:t>
        <a:bodyPr/>
        <a:lstStyle/>
        <a:p>
          <a:r>
            <a:rPr lang="en-US" noProof="0" dirty="0" smtClean="0"/>
            <a:t>Areas for Competitive Differentiation</a:t>
          </a:r>
          <a:endParaRPr lang="en-US" noProof="0" dirty="0"/>
        </a:p>
      </dgm:t>
    </dgm:pt>
    <dgm:pt modelId="{16ECD1DD-11E8-4711-A167-A6AD91644EE0}" type="parTrans" cxnId="{5D17EE57-FFEE-4BF7-8DE8-A55EC937AEFF}">
      <dgm:prSet/>
      <dgm:spPr/>
      <dgm:t>
        <a:bodyPr/>
        <a:lstStyle/>
        <a:p>
          <a:endParaRPr lang="cs-CZ"/>
        </a:p>
      </dgm:t>
    </dgm:pt>
    <dgm:pt modelId="{0BDF9E2F-A5FA-427F-8727-E7A0B2CE8677}" type="sibTrans" cxnId="{5D17EE57-FFEE-4BF7-8DE8-A55EC937AEFF}">
      <dgm:prSet/>
      <dgm:spPr/>
      <dgm:t>
        <a:bodyPr/>
        <a:lstStyle/>
        <a:p>
          <a:endParaRPr lang="cs-CZ"/>
        </a:p>
      </dgm:t>
    </dgm:pt>
    <dgm:pt modelId="{64F4C089-F0F4-40C5-8A64-EA65A15264C6}">
      <dgm:prSet phldrT="[Text]"/>
      <dgm:spPr/>
      <dgm:t>
        <a:bodyPr/>
        <a:lstStyle/>
        <a:p>
          <a:r>
            <a:rPr lang="en-US" noProof="0" dirty="0" smtClean="0"/>
            <a:t>Product</a:t>
          </a:r>
          <a:endParaRPr lang="en-US" noProof="0" dirty="0"/>
        </a:p>
      </dgm:t>
    </dgm:pt>
    <dgm:pt modelId="{A6CE4D44-A70C-4996-912C-451C627FC144}" type="parTrans" cxnId="{F379A31D-ADF8-492F-BDE9-1B4A2094B6CF}">
      <dgm:prSet/>
      <dgm:spPr/>
      <dgm:t>
        <a:bodyPr/>
        <a:lstStyle/>
        <a:p>
          <a:endParaRPr lang="cs-CZ"/>
        </a:p>
      </dgm:t>
    </dgm:pt>
    <dgm:pt modelId="{AA06780A-87EA-4083-BA65-7B0D8E6FB9FB}" type="sibTrans" cxnId="{F379A31D-ADF8-492F-BDE9-1B4A2094B6CF}">
      <dgm:prSet/>
      <dgm:spPr/>
      <dgm:t>
        <a:bodyPr/>
        <a:lstStyle/>
        <a:p>
          <a:endParaRPr lang="cs-CZ"/>
        </a:p>
      </dgm:t>
    </dgm:pt>
    <dgm:pt modelId="{BBE4E3D4-941B-4791-9B97-5A0803BEFD0F}">
      <dgm:prSet phldrT="[Text]"/>
      <dgm:spPr/>
      <dgm:t>
        <a:bodyPr/>
        <a:lstStyle/>
        <a:p>
          <a:r>
            <a:rPr lang="en-US" noProof="0" dirty="0" smtClean="0"/>
            <a:t>Service</a:t>
          </a:r>
          <a:endParaRPr lang="en-US" noProof="0" dirty="0"/>
        </a:p>
      </dgm:t>
    </dgm:pt>
    <dgm:pt modelId="{60B49AC7-06B5-46C3-BC90-1492FC9ED972}" type="parTrans" cxnId="{57FEBF5B-158F-4093-9256-6BA44105176E}">
      <dgm:prSet/>
      <dgm:spPr/>
      <dgm:t>
        <a:bodyPr/>
        <a:lstStyle/>
        <a:p>
          <a:endParaRPr lang="cs-CZ"/>
        </a:p>
      </dgm:t>
    </dgm:pt>
    <dgm:pt modelId="{88227C9E-4A95-446F-BFCC-A0E061CAAE53}" type="sibTrans" cxnId="{57FEBF5B-158F-4093-9256-6BA44105176E}">
      <dgm:prSet/>
      <dgm:spPr/>
      <dgm:t>
        <a:bodyPr/>
        <a:lstStyle/>
        <a:p>
          <a:endParaRPr lang="cs-CZ"/>
        </a:p>
      </dgm:t>
    </dgm:pt>
    <dgm:pt modelId="{B2530891-BEED-425C-9AA6-4AFF49E82C5A}">
      <dgm:prSet phldrT="[Text]"/>
      <dgm:spPr/>
      <dgm:t>
        <a:bodyPr/>
        <a:lstStyle/>
        <a:p>
          <a:r>
            <a:rPr lang="en-US" noProof="0" dirty="0" smtClean="0"/>
            <a:t>Image</a:t>
          </a:r>
          <a:endParaRPr lang="en-US" noProof="0" dirty="0"/>
        </a:p>
      </dgm:t>
    </dgm:pt>
    <dgm:pt modelId="{6C742F90-D54E-46FA-AD5D-88E148CD3EE0}" type="parTrans" cxnId="{60C18B3F-9999-4ACF-98C2-A2FD837E328B}">
      <dgm:prSet/>
      <dgm:spPr/>
      <dgm:t>
        <a:bodyPr/>
        <a:lstStyle/>
        <a:p>
          <a:endParaRPr lang="cs-CZ"/>
        </a:p>
      </dgm:t>
    </dgm:pt>
    <dgm:pt modelId="{E1141F87-099B-4F0E-95B7-2709B4B61748}" type="sibTrans" cxnId="{60C18B3F-9999-4ACF-98C2-A2FD837E328B}">
      <dgm:prSet/>
      <dgm:spPr/>
      <dgm:t>
        <a:bodyPr/>
        <a:lstStyle/>
        <a:p>
          <a:endParaRPr lang="cs-CZ"/>
        </a:p>
      </dgm:t>
    </dgm:pt>
    <dgm:pt modelId="{0EB2A5FB-6EF8-4DA4-BD72-2177EB3AC51E}">
      <dgm:prSet phldrT="[Text]"/>
      <dgm:spPr/>
      <dgm:t>
        <a:bodyPr/>
        <a:lstStyle/>
        <a:p>
          <a:r>
            <a:rPr lang="en-US" noProof="0" dirty="0" smtClean="0"/>
            <a:t>People</a:t>
          </a:r>
          <a:endParaRPr lang="en-US" noProof="0" dirty="0"/>
        </a:p>
      </dgm:t>
    </dgm:pt>
    <dgm:pt modelId="{B767BB55-1255-437F-A06C-3DE017C3C224}" type="parTrans" cxnId="{5FA6F39C-72B0-4F37-92AB-BB84FED5E879}">
      <dgm:prSet/>
      <dgm:spPr/>
      <dgm:t>
        <a:bodyPr/>
        <a:lstStyle/>
        <a:p>
          <a:endParaRPr lang="cs-CZ"/>
        </a:p>
      </dgm:t>
    </dgm:pt>
    <dgm:pt modelId="{E920663F-235A-4343-A6F3-2C32973655CC}" type="sibTrans" cxnId="{5FA6F39C-72B0-4F37-92AB-BB84FED5E879}">
      <dgm:prSet/>
      <dgm:spPr/>
      <dgm:t>
        <a:bodyPr/>
        <a:lstStyle/>
        <a:p>
          <a:endParaRPr lang="cs-CZ"/>
        </a:p>
      </dgm:t>
    </dgm:pt>
    <dgm:pt modelId="{2D345C7D-02C8-4BA3-A4BF-EAE61888CFB3}" type="pres">
      <dgm:prSet presAssocID="{9D1E7F6A-888C-40E0-8F78-F63586A8B30C}" presName="Name0" presStyleCnt="0">
        <dgm:presLayoutVars>
          <dgm:chMax val="1"/>
          <dgm:dir/>
          <dgm:animLvl val="ctr"/>
          <dgm:resizeHandles val="exact"/>
        </dgm:presLayoutVars>
      </dgm:prSet>
      <dgm:spPr/>
      <dgm:t>
        <a:bodyPr/>
        <a:lstStyle/>
        <a:p>
          <a:endParaRPr lang="cs-CZ"/>
        </a:p>
      </dgm:t>
    </dgm:pt>
    <dgm:pt modelId="{71A68FD8-4491-433A-BFD9-06D02C4DD7B6}" type="pres">
      <dgm:prSet presAssocID="{8C6C1CEA-13D6-4D1E-8A92-3BEE9B950BFC}" presName="centerShape" presStyleLbl="node0" presStyleIdx="0" presStyleCnt="1"/>
      <dgm:spPr/>
      <dgm:t>
        <a:bodyPr/>
        <a:lstStyle/>
        <a:p>
          <a:endParaRPr lang="cs-CZ"/>
        </a:p>
      </dgm:t>
    </dgm:pt>
    <dgm:pt modelId="{423C2FC6-4D1D-41C0-9EB1-07EEFDD20229}" type="pres">
      <dgm:prSet presAssocID="{A6CE4D44-A70C-4996-912C-451C627FC144}" presName="parTrans" presStyleLbl="sibTrans2D1" presStyleIdx="0" presStyleCnt="4"/>
      <dgm:spPr/>
      <dgm:t>
        <a:bodyPr/>
        <a:lstStyle/>
        <a:p>
          <a:endParaRPr lang="cs-CZ"/>
        </a:p>
      </dgm:t>
    </dgm:pt>
    <dgm:pt modelId="{DF4B4813-0743-46C1-B876-E571BE7845ED}" type="pres">
      <dgm:prSet presAssocID="{A6CE4D44-A70C-4996-912C-451C627FC144}" presName="connectorText" presStyleLbl="sibTrans2D1" presStyleIdx="0" presStyleCnt="4"/>
      <dgm:spPr/>
      <dgm:t>
        <a:bodyPr/>
        <a:lstStyle/>
        <a:p>
          <a:endParaRPr lang="cs-CZ"/>
        </a:p>
      </dgm:t>
    </dgm:pt>
    <dgm:pt modelId="{5846AA1F-B5FC-4C00-B0A4-1CA2DD3A7F6A}" type="pres">
      <dgm:prSet presAssocID="{64F4C089-F0F4-40C5-8A64-EA65A15264C6}" presName="node" presStyleLbl="node1" presStyleIdx="0" presStyleCnt="4">
        <dgm:presLayoutVars>
          <dgm:bulletEnabled val="1"/>
        </dgm:presLayoutVars>
      </dgm:prSet>
      <dgm:spPr/>
      <dgm:t>
        <a:bodyPr/>
        <a:lstStyle/>
        <a:p>
          <a:endParaRPr lang="cs-CZ"/>
        </a:p>
      </dgm:t>
    </dgm:pt>
    <dgm:pt modelId="{82CE1926-8B97-4B15-8ADC-9D88D27C0AB1}" type="pres">
      <dgm:prSet presAssocID="{60B49AC7-06B5-46C3-BC90-1492FC9ED972}" presName="parTrans" presStyleLbl="sibTrans2D1" presStyleIdx="1" presStyleCnt="4"/>
      <dgm:spPr/>
      <dgm:t>
        <a:bodyPr/>
        <a:lstStyle/>
        <a:p>
          <a:endParaRPr lang="cs-CZ"/>
        </a:p>
      </dgm:t>
    </dgm:pt>
    <dgm:pt modelId="{F941CE54-F264-4EFC-9897-46EE0087B997}" type="pres">
      <dgm:prSet presAssocID="{60B49AC7-06B5-46C3-BC90-1492FC9ED972}" presName="connectorText" presStyleLbl="sibTrans2D1" presStyleIdx="1" presStyleCnt="4"/>
      <dgm:spPr/>
      <dgm:t>
        <a:bodyPr/>
        <a:lstStyle/>
        <a:p>
          <a:endParaRPr lang="cs-CZ"/>
        </a:p>
      </dgm:t>
    </dgm:pt>
    <dgm:pt modelId="{20046910-6BC8-40FB-AA8A-19EF3F368FFD}" type="pres">
      <dgm:prSet presAssocID="{BBE4E3D4-941B-4791-9B97-5A0803BEFD0F}" presName="node" presStyleLbl="node1" presStyleIdx="1" presStyleCnt="4">
        <dgm:presLayoutVars>
          <dgm:bulletEnabled val="1"/>
        </dgm:presLayoutVars>
      </dgm:prSet>
      <dgm:spPr/>
      <dgm:t>
        <a:bodyPr/>
        <a:lstStyle/>
        <a:p>
          <a:endParaRPr lang="cs-CZ"/>
        </a:p>
      </dgm:t>
    </dgm:pt>
    <dgm:pt modelId="{4A362463-4EFA-49B2-A5D2-AC083095795C}" type="pres">
      <dgm:prSet presAssocID="{6C742F90-D54E-46FA-AD5D-88E148CD3EE0}" presName="parTrans" presStyleLbl="sibTrans2D1" presStyleIdx="2" presStyleCnt="4"/>
      <dgm:spPr/>
      <dgm:t>
        <a:bodyPr/>
        <a:lstStyle/>
        <a:p>
          <a:endParaRPr lang="cs-CZ"/>
        </a:p>
      </dgm:t>
    </dgm:pt>
    <dgm:pt modelId="{93FDEEF0-7082-4A4A-A9D6-C3F940C94B8D}" type="pres">
      <dgm:prSet presAssocID="{6C742F90-D54E-46FA-AD5D-88E148CD3EE0}" presName="connectorText" presStyleLbl="sibTrans2D1" presStyleIdx="2" presStyleCnt="4"/>
      <dgm:spPr/>
      <dgm:t>
        <a:bodyPr/>
        <a:lstStyle/>
        <a:p>
          <a:endParaRPr lang="cs-CZ"/>
        </a:p>
      </dgm:t>
    </dgm:pt>
    <dgm:pt modelId="{3D665380-4DDD-4D4E-846C-99D322C4D6EB}" type="pres">
      <dgm:prSet presAssocID="{B2530891-BEED-425C-9AA6-4AFF49E82C5A}" presName="node" presStyleLbl="node1" presStyleIdx="2" presStyleCnt="4">
        <dgm:presLayoutVars>
          <dgm:bulletEnabled val="1"/>
        </dgm:presLayoutVars>
      </dgm:prSet>
      <dgm:spPr/>
      <dgm:t>
        <a:bodyPr/>
        <a:lstStyle/>
        <a:p>
          <a:endParaRPr lang="cs-CZ"/>
        </a:p>
      </dgm:t>
    </dgm:pt>
    <dgm:pt modelId="{018D908D-D088-4400-80DD-8111D7BFA90C}" type="pres">
      <dgm:prSet presAssocID="{B767BB55-1255-437F-A06C-3DE017C3C224}" presName="parTrans" presStyleLbl="sibTrans2D1" presStyleIdx="3" presStyleCnt="4"/>
      <dgm:spPr/>
      <dgm:t>
        <a:bodyPr/>
        <a:lstStyle/>
        <a:p>
          <a:endParaRPr lang="cs-CZ"/>
        </a:p>
      </dgm:t>
    </dgm:pt>
    <dgm:pt modelId="{D2796DF6-BBA7-4E14-9BCD-6F33327AF414}" type="pres">
      <dgm:prSet presAssocID="{B767BB55-1255-437F-A06C-3DE017C3C224}" presName="connectorText" presStyleLbl="sibTrans2D1" presStyleIdx="3" presStyleCnt="4"/>
      <dgm:spPr/>
      <dgm:t>
        <a:bodyPr/>
        <a:lstStyle/>
        <a:p>
          <a:endParaRPr lang="cs-CZ"/>
        </a:p>
      </dgm:t>
    </dgm:pt>
    <dgm:pt modelId="{B7C37E48-B481-4762-BF31-4AE8DA566C07}" type="pres">
      <dgm:prSet presAssocID="{0EB2A5FB-6EF8-4DA4-BD72-2177EB3AC51E}" presName="node" presStyleLbl="node1" presStyleIdx="3" presStyleCnt="4">
        <dgm:presLayoutVars>
          <dgm:bulletEnabled val="1"/>
        </dgm:presLayoutVars>
      </dgm:prSet>
      <dgm:spPr/>
      <dgm:t>
        <a:bodyPr/>
        <a:lstStyle/>
        <a:p>
          <a:endParaRPr lang="cs-CZ"/>
        </a:p>
      </dgm:t>
    </dgm:pt>
  </dgm:ptLst>
  <dgm:cxnLst>
    <dgm:cxn modelId="{9F0C6763-B3A7-43FD-9D6C-507DDD2ABD6E}" type="presOf" srcId="{B2530891-BEED-425C-9AA6-4AFF49E82C5A}" destId="{3D665380-4DDD-4D4E-846C-99D322C4D6EB}" srcOrd="0" destOrd="0" presId="urn:microsoft.com/office/officeart/2005/8/layout/radial5"/>
    <dgm:cxn modelId="{5FA6F39C-72B0-4F37-92AB-BB84FED5E879}" srcId="{8C6C1CEA-13D6-4D1E-8A92-3BEE9B950BFC}" destId="{0EB2A5FB-6EF8-4DA4-BD72-2177EB3AC51E}" srcOrd="3" destOrd="0" parTransId="{B767BB55-1255-437F-A06C-3DE017C3C224}" sibTransId="{E920663F-235A-4343-A6F3-2C32973655CC}"/>
    <dgm:cxn modelId="{60C18B3F-9999-4ACF-98C2-A2FD837E328B}" srcId="{8C6C1CEA-13D6-4D1E-8A92-3BEE9B950BFC}" destId="{B2530891-BEED-425C-9AA6-4AFF49E82C5A}" srcOrd="2" destOrd="0" parTransId="{6C742F90-D54E-46FA-AD5D-88E148CD3EE0}" sibTransId="{E1141F87-099B-4F0E-95B7-2709B4B61748}"/>
    <dgm:cxn modelId="{CE193A23-43A5-4D08-B9DB-13661A47A572}" type="presOf" srcId="{8C6C1CEA-13D6-4D1E-8A92-3BEE9B950BFC}" destId="{71A68FD8-4491-433A-BFD9-06D02C4DD7B6}" srcOrd="0" destOrd="0" presId="urn:microsoft.com/office/officeart/2005/8/layout/radial5"/>
    <dgm:cxn modelId="{2968746B-09DA-4E40-98C8-C6BF415AB68D}" type="presOf" srcId="{60B49AC7-06B5-46C3-BC90-1492FC9ED972}" destId="{82CE1926-8B97-4B15-8ADC-9D88D27C0AB1}" srcOrd="0" destOrd="0" presId="urn:microsoft.com/office/officeart/2005/8/layout/radial5"/>
    <dgm:cxn modelId="{F379A31D-ADF8-492F-BDE9-1B4A2094B6CF}" srcId="{8C6C1CEA-13D6-4D1E-8A92-3BEE9B950BFC}" destId="{64F4C089-F0F4-40C5-8A64-EA65A15264C6}" srcOrd="0" destOrd="0" parTransId="{A6CE4D44-A70C-4996-912C-451C627FC144}" sibTransId="{AA06780A-87EA-4083-BA65-7B0D8E6FB9FB}"/>
    <dgm:cxn modelId="{E118E33B-B407-432C-913A-8F1E4CC86A5C}" type="presOf" srcId="{B767BB55-1255-437F-A06C-3DE017C3C224}" destId="{018D908D-D088-4400-80DD-8111D7BFA90C}" srcOrd="0" destOrd="0" presId="urn:microsoft.com/office/officeart/2005/8/layout/radial5"/>
    <dgm:cxn modelId="{D038D69D-4B85-4949-B254-D0FD2F9E6F8C}" type="presOf" srcId="{6C742F90-D54E-46FA-AD5D-88E148CD3EE0}" destId="{4A362463-4EFA-49B2-A5D2-AC083095795C}" srcOrd="0" destOrd="0" presId="urn:microsoft.com/office/officeart/2005/8/layout/radial5"/>
    <dgm:cxn modelId="{02478C47-32E0-487A-891D-9FC46454A320}" type="presOf" srcId="{A6CE4D44-A70C-4996-912C-451C627FC144}" destId="{423C2FC6-4D1D-41C0-9EB1-07EEFDD20229}" srcOrd="0" destOrd="0" presId="urn:microsoft.com/office/officeart/2005/8/layout/radial5"/>
    <dgm:cxn modelId="{1F4DA6CB-B090-497D-AEAE-6F3114F703FA}" type="presOf" srcId="{9D1E7F6A-888C-40E0-8F78-F63586A8B30C}" destId="{2D345C7D-02C8-4BA3-A4BF-EAE61888CFB3}" srcOrd="0" destOrd="0" presId="urn:microsoft.com/office/officeart/2005/8/layout/radial5"/>
    <dgm:cxn modelId="{68AAD659-9262-4EC9-BBB7-C9F513872199}" type="presOf" srcId="{B767BB55-1255-437F-A06C-3DE017C3C224}" destId="{D2796DF6-BBA7-4E14-9BCD-6F33327AF414}" srcOrd="1" destOrd="0" presId="urn:microsoft.com/office/officeart/2005/8/layout/radial5"/>
    <dgm:cxn modelId="{4FB65BF3-5A76-4B73-A502-7CDEA8404B59}" type="presOf" srcId="{64F4C089-F0F4-40C5-8A64-EA65A15264C6}" destId="{5846AA1F-B5FC-4C00-B0A4-1CA2DD3A7F6A}" srcOrd="0" destOrd="0" presId="urn:microsoft.com/office/officeart/2005/8/layout/radial5"/>
    <dgm:cxn modelId="{57FEBF5B-158F-4093-9256-6BA44105176E}" srcId="{8C6C1CEA-13D6-4D1E-8A92-3BEE9B950BFC}" destId="{BBE4E3D4-941B-4791-9B97-5A0803BEFD0F}" srcOrd="1" destOrd="0" parTransId="{60B49AC7-06B5-46C3-BC90-1492FC9ED972}" sibTransId="{88227C9E-4A95-446F-BFCC-A0E061CAAE53}"/>
    <dgm:cxn modelId="{C0713943-3795-4201-A491-31AE32FCAF75}" type="presOf" srcId="{A6CE4D44-A70C-4996-912C-451C627FC144}" destId="{DF4B4813-0743-46C1-B876-E571BE7845ED}" srcOrd="1" destOrd="0" presId="urn:microsoft.com/office/officeart/2005/8/layout/radial5"/>
    <dgm:cxn modelId="{776AD6AA-5BDE-49AD-9AA5-A69116CCFB2A}" type="presOf" srcId="{BBE4E3D4-941B-4791-9B97-5A0803BEFD0F}" destId="{20046910-6BC8-40FB-AA8A-19EF3F368FFD}" srcOrd="0" destOrd="0" presId="urn:microsoft.com/office/officeart/2005/8/layout/radial5"/>
    <dgm:cxn modelId="{C2DBCA25-F7EE-466B-B836-D9D5F0F86E3A}" type="presOf" srcId="{60B49AC7-06B5-46C3-BC90-1492FC9ED972}" destId="{F941CE54-F264-4EFC-9897-46EE0087B997}" srcOrd="1" destOrd="0" presId="urn:microsoft.com/office/officeart/2005/8/layout/radial5"/>
    <dgm:cxn modelId="{EF71EFCF-2CB5-4A31-A026-0B7EC36EA4DC}" type="presOf" srcId="{0EB2A5FB-6EF8-4DA4-BD72-2177EB3AC51E}" destId="{B7C37E48-B481-4762-BF31-4AE8DA566C07}" srcOrd="0" destOrd="0" presId="urn:microsoft.com/office/officeart/2005/8/layout/radial5"/>
    <dgm:cxn modelId="{A1F862B4-B231-4795-82B4-238DA7DDCEE1}" type="presOf" srcId="{6C742F90-D54E-46FA-AD5D-88E148CD3EE0}" destId="{93FDEEF0-7082-4A4A-A9D6-C3F940C94B8D}" srcOrd="1" destOrd="0" presId="urn:microsoft.com/office/officeart/2005/8/layout/radial5"/>
    <dgm:cxn modelId="{5D17EE57-FFEE-4BF7-8DE8-A55EC937AEFF}" srcId="{9D1E7F6A-888C-40E0-8F78-F63586A8B30C}" destId="{8C6C1CEA-13D6-4D1E-8A92-3BEE9B950BFC}" srcOrd="0" destOrd="0" parTransId="{16ECD1DD-11E8-4711-A167-A6AD91644EE0}" sibTransId="{0BDF9E2F-A5FA-427F-8727-E7A0B2CE8677}"/>
    <dgm:cxn modelId="{B72AB1F5-7399-4B7A-B6A7-D8B9DBF5902E}" type="presParOf" srcId="{2D345C7D-02C8-4BA3-A4BF-EAE61888CFB3}" destId="{71A68FD8-4491-433A-BFD9-06D02C4DD7B6}" srcOrd="0" destOrd="0" presId="urn:microsoft.com/office/officeart/2005/8/layout/radial5"/>
    <dgm:cxn modelId="{D63A9E9B-DEC4-4A14-82B4-D2D15CD251F4}" type="presParOf" srcId="{2D345C7D-02C8-4BA3-A4BF-EAE61888CFB3}" destId="{423C2FC6-4D1D-41C0-9EB1-07EEFDD20229}" srcOrd="1" destOrd="0" presId="urn:microsoft.com/office/officeart/2005/8/layout/radial5"/>
    <dgm:cxn modelId="{1D4BDF9B-CF29-4116-BA9E-08AFB61E5218}" type="presParOf" srcId="{423C2FC6-4D1D-41C0-9EB1-07EEFDD20229}" destId="{DF4B4813-0743-46C1-B876-E571BE7845ED}" srcOrd="0" destOrd="0" presId="urn:microsoft.com/office/officeart/2005/8/layout/radial5"/>
    <dgm:cxn modelId="{F7B0700C-9B94-4765-ACCA-6E1B4526E897}" type="presParOf" srcId="{2D345C7D-02C8-4BA3-A4BF-EAE61888CFB3}" destId="{5846AA1F-B5FC-4C00-B0A4-1CA2DD3A7F6A}" srcOrd="2" destOrd="0" presId="urn:microsoft.com/office/officeart/2005/8/layout/radial5"/>
    <dgm:cxn modelId="{462A53BB-358E-4208-BDD0-57038966EA73}" type="presParOf" srcId="{2D345C7D-02C8-4BA3-A4BF-EAE61888CFB3}" destId="{82CE1926-8B97-4B15-8ADC-9D88D27C0AB1}" srcOrd="3" destOrd="0" presId="urn:microsoft.com/office/officeart/2005/8/layout/radial5"/>
    <dgm:cxn modelId="{CE1E1377-AB9D-4589-A32C-025B62555900}" type="presParOf" srcId="{82CE1926-8B97-4B15-8ADC-9D88D27C0AB1}" destId="{F941CE54-F264-4EFC-9897-46EE0087B997}" srcOrd="0" destOrd="0" presId="urn:microsoft.com/office/officeart/2005/8/layout/radial5"/>
    <dgm:cxn modelId="{F1F71EBA-B94F-45ED-A564-F37C5F2097A0}" type="presParOf" srcId="{2D345C7D-02C8-4BA3-A4BF-EAE61888CFB3}" destId="{20046910-6BC8-40FB-AA8A-19EF3F368FFD}" srcOrd="4" destOrd="0" presId="urn:microsoft.com/office/officeart/2005/8/layout/radial5"/>
    <dgm:cxn modelId="{747816DE-5EFC-43E3-91C2-045994289B3A}" type="presParOf" srcId="{2D345C7D-02C8-4BA3-A4BF-EAE61888CFB3}" destId="{4A362463-4EFA-49B2-A5D2-AC083095795C}" srcOrd="5" destOrd="0" presId="urn:microsoft.com/office/officeart/2005/8/layout/radial5"/>
    <dgm:cxn modelId="{91D8D694-26D3-435F-A80E-21826BA8212C}" type="presParOf" srcId="{4A362463-4EFA-49B2-A5D2-AC083095795C}" destId="{93FDEEF0-7082-4A4A-A9D6-C3F940C94B8D}" srcOrd="0" destOrd="0" presId="urn:microsoft.com/office/officeart/2005/8/layout/radial5"/>
    <dgm:cxn modelId="{AAF008EF-C69E-44B6-AC9A-E92CF044E222}" type="presParOf" srcId="{2D345C7D-02C8-4BA3-A4BF-EAE61888CFB3}" destId="{3D665380-4DDD-4D4E-846C-99D322C4D6EB}" srcOrd="6" destOrd="0" presId="urn:microsoft.com/office/officeart/2005/8/layout/radial5"/>
    <dgm:cxn modelId="{475EB6F0-B86B-44B0-9AB4-1B5DAEA9B395}" type="presParOf" srcId="{2D345C7D-02C8-4BA3-A4BF-EAE61888CFB3}" destId="{018D908D-D088-4400-80DD-8111D7BFA90C}" srcOrd="7" destOrd="0" presId="urn:microsoft.com/office/officeart/2005/8/layout/radial5"/>
    <dgm:cxn modelId="{0EFEA420-0C2A-439B-80E3-079703A23C70}" type="presParOf" srcId="{018D908D-D088-4400-80DD-8111D7BFA90C}" destId="{D2796DF6-BBA7-4E14-9BCD-6F33327AF414}" srcOrd="0" destOrd="0" presId="urn:microsoft.com/office/officeart/2005/8/layout/radial5"/>
    <dgm:cxn modelId="{E863ACE7-E130-4D78-9620-0E532B94C4BB}" type="presParOf" srcId="{2D345C7D-02C8-4BA3-A4BF-EAE61888CFB3}" destId="{B7C37E48-B481-4762-BF31-4AE8DA566C07}"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A739A19-4C60-4398-AA61-9F36D196F8B7}" type="doc">
      <dgm:prSet loTypeId="urn:microsoft.com/office/officeart/2005/8/layout/radial3" loCatId="cycle" qsTypeId="urn:microsoft.com/office/officeart/2005/8/quickstyle/simple1" qsCatId="simple" csTypeId="urn:microsoft.com/office/officeart/2005/8/colors/colorful2" csCatId="colorful" phldr="1"/>
      <dgm:spPr/>
      <dgm:t>
        <a:bodyPr/>
        <a:lstStyle/>
        <a:p>
          <a:endParaRPr lang="cs-CZ"/>
        </a:p>
      </dgm:t>
    </dgm:pt>
    <dgm:pt modelId="{40C5AAC0-3CB3-419F-9A32-D2CCCF2E4BC7}">
      <dgm:prSet phldrT="[Text]"/>
      <dgm:spPr/>
      <dgm:t>
        <a:bodyPr/>
        <a:lstStyle/>
        <a:p>
          <a:r>
            <a:rPr lang="en-US" noProof="0" dirty="0" smtClean="0"/>
            <a:t>Important</a:t>
          </a:r>
          <a:endParaRPr lang="en-US" noProof="0" dirty="0"/>
        </a:p>
      </dgm:t>
    </dgm:pt>
    <dgm:pt modelId="{4A1F372F-7A6F-4312-B028-300C17B5C429}" type="parTrans" cxnId="{F7BAE65A-AF50-41F4-BBFF-2736E5FEE104}">
      <dgm:prSet/>
      <dgm:spPr/>
      <dgm:t>
        <a:bodyPr/>
        <a:lstStyle/>
        <a:p>
          <a:endParaRPr lang="cs-CZ"/>
        </a:p>
      </dgm:t>
    </dgm:pt>
    <dgm:pt modelId="{5281C1E7-E12C-4156-8760-21F89344A47B}" type="sibTrans" cxnId="{F7BAE65A-AF50-41F4-BBFF-2736E5FEE104}">
      <dgm:prSet/>
      <dgm:spPr/>
      <dgm:t>
        <a:bodyPr/>
        <a:lstStyle/>
        <a:p>
          <a:endParaRPr lang="cs-CZ"/>
        </a:p>
      </dgm:t>
    </dgm:pt>
    <dgm:pt modelId="{58510549-5B43-4596-8D2F-55B675555143}">
      <dgm:prSet phldrT="[Text]"/>
      <dgm:spPr/>
      <dgm:t>
        <a:bodyPr/>
        <a:lstStyle/>
        <a:p>
          <a:r>
            <a:rPr lang="en-US" noProof="0" dirty="0" smtClean="0"/>
            <a:t>Distinctive</a:t>
          </a:r>
          <a:endParaRPr lang="en-US" noProof="0" dirty="0"/>
        </a:p>
      </dgm:t>
    </dgm:pt>
    <dgm:pt modelId="{BAAD1245-AE06-4D14-9C88-7A0364DE01DD}" type="parTrans" cxnId="{78E8F9A5-8A47-4B73-9946-EE120060B808}">
      <dgm:prSet/>
      <dgm:spPr/>
      <dgm:t>
        <a:bodyPr/>
        <a:lstStyle/>
        <a:p>
          <a:endParaRPr lang="cs-CZ"/>
        </a:p>
      </dgm:t>
    </dgm:pt>
    <dgm:pt modelId="{0CAD31BC-644C-4266-BCB8-3A71E3196996}" type="sibTrans" cxnId="{78E8F9A5-8A47-4B73-9946-EE120060B808}">
      <dgm:prSet/>
      <dgm:spPr/>
      <dgm:t>
        <a:bodyPr/>
        <a:lstStyle/>
        <a:p>
          <a:endParaRPr lang="cs-CZ"/>
        </a:p>
      </dgm:t>
    </dgm:pt>
    <dgm:pt modelId="{AC34CA1D-2707-4D2B-8B51-524B110AD459}">
      <dgm:prSet phldrT="[Text]"/>
      <dgm:spPr/>
      <dgm:t>
        <a:bodyPr/>
        <a:lstStyle/>
        <a:p>
          <a:r>
            <a:rPr lang="en-US" noProof="0" dirty="0" smtClean="0"/>
            <a:t>Superior</a:t>
          </a:r>
          <a:endParaRPr lang="en-US" noProof="0" dirty="0"/>
        </a:p>
      </dgm:t>
    </dgm:pt>
    <dgm:pt modelId="{C1ADD5DA-99E6-4354-BA39-62EE7DB44E6A}" type="parTrans" cxnId="{B919D95B-C864-43B2-A99C-91ADAC0E47EE}">
      <dgm:prSet/>
      <dgm:spPr/>
      <dgm:t>
        <a:bodyPr/>
        <a:lstStyle/>
        <a:p>
          <a:endParaRPr lang="cs-CZ"/>
        </a:p>
      </dgm:t>
    </dgm:pt>
    <dgm:pt modelId="{94C6059C-7F90-4909-9BD6-BF115A4488F5}" type="sibTrans" cxnId="{B919D95B-C864-43B2-A99C-91ADAC0E47EE}">
      <dgm:prSet/>
      <dgm:spPr/>
      <dgm:t>
        <a:bodyPr/>
        <a:lstStyle/>
        <a:p>
          <a:endParaRPr lang="cs-CZ"/>
        </a:p>
      </dgm:t>
    </dgm:pt>
    <dgm:pt modelId="{0EDD142A-0631-43D4-878C-D21691F942B2}">
      <dgm:prSet phldrT="[Text]"/>
      <dgm:spPr/>
      <dgm:t>
        <a:bodyPr/>
        <a:lstStyle/>
        <a:p>
          <a:r>
            <a:rPr lang="en-US" noProof="0" dirty="0" smtClean="0"/>
            <a:t>Communicable</a:t>
          </a:r>
          <a:endParaRPr lang="en-US" noProof="0" dirty="0"/>
        </a:p>
      </dgm:t>
    </dgm:pt>
    <dgm:pt modelId="{3CE01CAA-1FAF-4942-9535-D7D0E70E3448}" type="parTrans" cxnId="{927260A1-504D-466C-9799-48B286426C65}">
      <dgm:prSet/>
      <dgm:spPr/>
      <dgm:t>
        <a:bodyPr/>
        <a:lstStyle/>
        <a:p>
          <a:endParaRPr lang="cs-CZ"/>
        </a:p>
      </dgm:t>
    </dgm:pt>
    <dgm:pt modelId="{9FC00BF1-655F-4A19-ABB7-BE12C5F45A88}" type="sibTrans" cxnId="{927260A1-504D-466C-9799-48B286426C65}">
      <dgm:prSet/>
      <dgm:spPr/>
      <dgm:t>
        <a:bodyPr/>
        <a:lstStyle/>
        <a:p>
          <a:endParaRPr lang="cs-CZ"/>
        </a:p>
      </dgm:t>
    </dgm:pt>
    <dgm:pt modelId="{3F2C24DF-D5F7-4790-8C2D-D937A6B53132}">
      <dgm:prSet phldrT="[Text]"/>
      <dgm:spPr/>
      <dgm:t>
        <a:bodyPr/>
        <a:lstStyle/>
        <a:p>
          <a:r>
            <a:rPr lang="en-US" noProof="0" dirty="0" smtClean="0"/>
            <a:t>Preemptive</a:t>
          </a:r>
          <a:endParaRPr lang="en-US" noProof="0" dirty="0"/>
        </a:p>
      </dgm:t>
    </dgm:pt>
    <dgm:pt modelId="{51B23AFA-0E0F-45F9-BBA8-2E7B13ADA42A}" type="parTrans" cxnId="{D253B8AF-C5FE-4D5B-B8F6-FE933F7BCAEB}">
      <dgm:prSet/>
      <dgm:spPr/>
      <dgm:t>
        <a:bodyPr/>
        <a:lstStyle/>
        <a:p>
          <a:endParaRPr lang="cs-CZ"/>
        </a:p>
      </dgm:t>
    </dgm:pt>
    <dgm:pt modelId="{EF75C63A-C426-4443-87CE-9A43576AFA07}" type="sibTrans" cxnId="{D253B8AF-C5FE-4D5B-B8F6-FE933F7BCAEB}">
      <dgm:prSet/>
      <dgm:spPr/>
      <dgm:t>
        <a:bodyPr/>
        <a:lstStyle/>
        <a:p>
          <a:endParaRPr lang="cs-CZ"/>
        </a:p>
      </dgm:t>
    </dgm:pt>
    <dgm:pt modelId="{FC5B43FE-3E71-4DDD-B2F5-328A9E208864}">
      <dgm:prSet phldrT="[Text]"/>
      <dgm:spPr/>
      <dgm:t>
        <a:bodyPr/>
        <a:lstStyle/>
        <a:p>
          <a:r>
            <a:rPr lang="en-US" noProof="0" dirty="0" smtClean="0"/>
            <a:t>Affordable</a:t>
          </a:r>
          <a:endParaRPr lang="en-US" noProof="0" dirty="0"/>
        </a:p>
      </dgm:t>
    </dgm:pt>
    <dgm:pt modelId="{161E3E04-4B7B-440A-AD90-A8497EB57AE3}" type="parTrans" cxnId="{E9F4AAED-EE4C-48DD-B759-B810E46BF9DD}">
      <dgm:prSet/>
      <dgm:spPr/>
      <dgm:t>
        <a:bodyPr/>
        <a:lstStyle/>
        <a:p>
          <a:endParaRPr lang="cs-CZ"/>
        </a:p>
      </dgm:t>
    </dgm:pt>
    <dgm:pt modelId="{52D755F6-1256-438D-8CB7-D9F21C7150A9}" type="sibTrans" cxnId="{E9F4AAED-EE4C-48DD-B759-B810E46BF9DD}">
      <dgm:prSet/>
      <dgm:spPr/>
      <dgm:t>
        <a:bodyPr/>
        <a:lstStyle/>
        <a:p>
          <a:endParaRPr lang="cs-CZ"/>
        </a:p>
      </dgm:t>
    </dgm:pt>
    <dgm:pt modelId="{6D33F4D1-9C6B-4491-894E-2A0A2A7AA828}">
      <dgm:prSet phldrT="[Text]"/>
      <dgm:spPr/>
      <dgm:t>
        <a:bodyPr/>
        <a:lstStyle/>
        <a:p>
          <a:r>
            <a:rPr lang="en-US" noProof="0" dirty="0" smtClean="0"/>
            <a:t>Profitable</a:t>
          </a:r>
          <a:endParaRPr lang="en-US" noProof="0" dirty="0"/>
        </a:p>
      </dgm:t>
    </dgm:pt>
    <dgm:pt modelId="{05D20408-0E00-4FB2-B67F-8C424D21A2F0}" type="parTrans" cxnId="{64228E06-0582-4CC3-8344-F15FEAD53329}">
      <dgm:prSet/>
      <dgm:spPr/>
      <dgm:t>
        <a:bodyPr/>
        <a:lstStyle/>
        <a:p>
          <a:endParaRPr lang="cs-CZ"/>
        </a:p>
      </dgm:t>
    </dgm:pt>
    <dgm:pt modelId="{1D56EF44-65B9-4476-B799-E667C83557D9}" type="sibTrans" cxnId="{64228E06-0582-4CC3-8344-F15FEAD53329}">
      <dgm:prSet/>
      <dgm:spPr/>
      <dgm:t>
        <a:bodyPr/>
        <a:lstStyle/>
        <a:p>
          <a:endParaRPr lang="cs-CZ"/>
        </a:p>
      </dgm:t>
    </dgm:pt>
    <dgm:pt modelId="{738FCF83-48E1-409E-AFE4-B7BC9FB097C7}">
      <dgm:prSet phldrT="[Text]"/>
      <dgm:spPr/>
      <dgm:t>
        <a:bodyPr/>
        <a:lstStyle/>
        <a:p>
          <a:r>
            <a:rPr lang="en-US" noProof="0" dirty="0" smtClean="0"/>
            <a:t>What to promote?</a:t>
          </a:r>
          <a:endParaRPr lang="en-US" noProof="0" dirty="0"/>
        </a:p>
      </dgm:t>
    </dgm:pt>
    <dgm:pt modelId="{D21B0D51-5988-4786-AD1D-71F70E907387}" type="parTrans" cxnId="{D17BC309-D86B-4715-83B2-1C1E1F518539}">
      <dgm:prSet/>
      <dgm:spPr/>
      <dgm:t>
        <a:bodyPr/>
        <a:lstStyle/>
        <a:p>
          <a:endParaRPr lang="cs-CZ"/>
        </a:p>
      </dgm:t>
    </dgm:pt>
    <dgm:pt modelId="{4C14EA1F-F406-4B26-80D5-922F846F6E7C}" type="sibTrans" cxnId="{D17BC309-D86B-4715-83B2-1C1E1F518539}">
      <dgm:prSet/>
      <dgm:spPr/>
      <dgm:t>
        <a:bodyPr/>
        <a:lstStyle/>
        <a:p>
          <a:endParaRPr lang="cs-CZ"/>
        </a:p>
      </dgm:t>
    </dgm:pt>
    <dgm:pt modelId="{4A82AE05-3CF5-426D-A92E-4C40A461F12D}" type="pres">
      <dgm:prSet presAssocID="{7A739A19-4C60-4398-AA61-9F36D196F8B7}" presName="composite" presStyleCnt="0">
        <dgm:presLayoutVars>
          <dgm:chMax val="1"/>
          <dgm:dir/>
          <dgm:resizeHandles val="exact"/>
        </dgm:presLayoutVars>
      </dgm:prSet>
      <dgm:spPr/>
      <dgm:t>
        <a:bodyPr/>
        <a:lstStyle/>
        <a:p>
          <a:endParaRPr lang="cs-CZ"/>
        </a:p>
      </dgm:t>
    </dgm:pt>
    <dgm:pt modelId="{9B5C7152-D5C5-4537-99F2-96A58EFDCB27}" type="pres">
      <dgm:prSet presAssocID="{7A739A19-4C60-4398-AA61-9F36D196F8B7}" presName="radial" presStyleCnt="0">
        <dgm:presLayoutVars>
          <dgm:animLvl val="ctr"/>
        </dgm:presLayoutVars>
      </dgm:prSet>
      <dgm:spPr/>
    </dgm:pt>
    <dgm:pt modelId="{92AB9626-C6ED-45EB-A4D9-72CAB0787A27}" type="pres">
      <dgm:prSet presAssocID="{738FCF83-48E1-409E-AFE4-B7BC9FB097C7}" presName="centerShape" presStyleLbl="vennNode1" presStyleIdx="0" presStyleCnt="8"/>
      <dgm:spPr/>
      <dgm:t>
        <a:bodyPr/>
        <a:lstStyle/>
        <a:p>
          <a:endParaRPr lang="cs-CZ"/>
        </a:p>
      </dgm:t>
    </dgm:pt>
    <dgm:pt modelId="{26ECFBC5-3CD2-46C5-9BA3-191D74668C8B}" type="pres">
      <dgm:prSet presAssocID="{40C5AAC0-3CB3-419F-9A32-D2CCCF2E4BC7}" presName="node" presStyleLbl="vennNode1" presStyleIdx="1" presStyleCnt="8">
        <dgm:presLayoutVars>
          <dgm:bulletEnabled val="1"/>
        </dgm:presLayoutVars>
      </dgm:prSet>
      <dgm:spPr/>
      <dgm:t>
        <a:bodyPr/>
        <a:lstStyle/>
        <a:p>
          <a:endParaRPr lang="cs-CZ"/>
        </a:p>
      </dgm:t>
    </dgm:pt>
    <dgm:pt modelId="{550F9D49-BB66-46B3-9C6E-DD7E2F2B3D9E}" type="pres">
      <dgm:prSet presAssocID="{58510549-5B43-4596-8D2F-55B675555143}" presName="node" presStyleLbl="vennNode1" presStyleIdx="2" presStyleCnt="8">
        <dgm:presLayoutVars>
          <dgm:bulletEnabled val="1"/>
        </dgm:presLayoutVars>
      </dgm:prSet>
      <dgm:spPr/>
      <dgm:t>
        <a:bodyPr/>
        <a:lstStyle/>
        <a:p>
          <a:endParaRPr lang="cs-CZ"/>
        </a:p>
      </dgm:t>
    </dgm:pt>
    <dgm:pt modelId="{069C00EC-2D02-42AA-A23F-2EEFAE3DC094}" type="pres">
      <dgm:prSet presAssocID="{AC34CA1D-2707-4D2B-8B51-524B110AD459}" presName="node" presStyleLbl="vennNode1" presStyleIdx="3" presStyleCnt="8">
        <dgm:presLayoutVars>
          <dgm:bulletEnabled val="1"/>
        </dgm:presLayoutVars>
      </dgm:prSet>
      <dgm:spPr/>
      <dgm:t>
        <a:bodyPr/>
        <a:lstStyle/>
        <a:p>
          <a:endParaRPr lang="cs-CZ"/>
        </a:p>
      </dgm:t>
    </dgm:pt>
    <dgm:pt modelId="{134184BC-40E9-49C8-B307-6B2406433D85}" type="pres">
      <dgm:prSet presAssocID="{0EDD142A-0631-43D4-878C-D21691F942B2}" presName="node" presStyleLbl="vennNode1" presStyleIdx="4" presStyleCnt="8">
        <dgm:presLayoutVars>
          <dgm:bulletEnabled val="1"/>
        </dgm:presLayoutVars>
      </dgm:prSet>
      <dgm:spPr/>
      <dgm:t>
        <a:bodyPr/>
        <a:lstStyle/>
        <a:p>
          <a:endParaRPr lang="cs-CZ"/>
        </a:p>
      </dgm:t>
    </dgm:pt>
    <dgm:pt modelId="{FFA3D461-0458-4223-8360-681C9B5C829C}" type="pres">
      <dgm:prSet presAssocID="{3F2C24DF-D5F7-4790-8C2D-D937A6B53132}" presName="node" presStyleLbl="vennNode1" presStyleIdx="5" presStyleCnt="8">
        <dgm:presLayoutVars>
          <dgm:bulletEnabled val="1"/>
        </dgm:presLayoutVars>
      </dgm:prSet>
      <dgm:spPr/>
      <dgm:t>
        <a:bodyPr/>
        <a:lstStyle/>
        <a:p>
          <a:endParaRPr lang="cs-CZ"/>
        </a:p>
      </dgm:t>
    </dgm:pt>
    <dgm:pt modelId="{D33C4E63-B98C-40DF-A02E-224FC4CB1F2B}" type="pres">
      <dgm:prSet presAssocID="{FC5B43FE-3E71-4DDD-B2F5-328A9E208864}" presName="node" presStyleLbl="vennNode1" presStyleIdx="6" presStyleCnt="8">
        <dgm:presLayoutVars>
          <dgm:bulletEnabled val="1"/>
        </dgm:presLayoutVars>
      </dgm:prSet>
      <dgm:spPr/>
      <dgm:t>
        <a:bodyPr/>
        <a:lstStyle/>
        <a:p>
          <a:endParaRPr lang="cs-CZ"/>
        </a:p>
      </dgm:t>
    </dgm:pt>
    <dgm:pt modelId="{ED5AA59F-28FE-4A97-A902-041294D39115}" type="pres">
      <dgm:prSet presAssocID="{6D33F4D1-9C6B-4491-894E-2A0A2A7AA828}" presName="node" presStyleLbl="vennNode1" presStyleIdx="7" presStyleCnt="8">
        <dgm:presLayoutVars>
          <dgm:bulletEnabled val="1"/>
        </dgm:presLayoutVars>
      </dgm:prSet>
      <dgm:spPr/>
      <dgm:t>
        <a:bodyPr/>
        <a:lstStyle/>
        <a:p>
          <a:endParaRPr lang="cs-CZ"/>
        </a:p>
      </dgm:t>
    </dgm:pt>
  </dgm:ptLst>
  <dgm:cxnLst>
    <dgm:cxn modelId="{D503CEA9-ED53-4E0D-BD55-CEC0ED4BC6E3}" type="presOf" srcId="{AC34CA1D-2707-4D2B-8B51-524B110AD459}" destId="{069C00EC-2D02-42AA-A23F-2EEFAE3DC094}" srcOrd="0" destOrd="0" presId="urn:microsoft.com/office/officeart/2005/8/layout/radial3"/>
    <dgm:cxn modelId="{28E97F1F-B0FD-49BB-A5C7-AEE9B7BC5DF0}" type="presOf" srcId="{3F2C24DF-D5F7-4790-8C2D-D937A6B53132}" destId="{FFA3D461-0458-4223-8360-681C9B5C829C}" srcOrd="0" destOrd="0" presId="urn:microsoft.com/office/officeart/2005/8/layout/radial3"/>
    <dgm:cxn modelId="{64228E06-0582-4CC3-8344-F15FEAD53329}" srcId="{738FCF83-48E1-409E-AFE4-B7BC9FB097C7}" destId="{6D33F4D1-9C6B-4491-894E-2A0A2A7AA828}" srcOrd="6" destOrd="0" parTransId="{05D20408-0E00-4FB2-B67F-8C424D21A2F0}" sibTransId="{1D56EF44-65B9-4476-B799-E667C83557D9}"/>
    <dgm:cxn modelId="{65660E04-0422-4F11-951B-7728A935E37C}" type="presOf" srcId="{6D33F4D1-9C6B-4491-894E-2A0A2A7AA828}" destId="{ED5AA59F-28FE-4A97-A902-041294D39115}" srcOrd="0" destOrd="0" presId="urn:microsoft.com/office/officeart/2005/8/layout/radial3"/>
    <dgm:cxn modelId="{D253B8AF-C5FE-4D5B-B8F6-FE933F7BCAEB}" srcId="{738FCF83-48E1-409E-AFE4-B7BC9FB097C7}" destId="{3F2C24DF-D5F7-4790-8C2D-D937A6B53132}" srcOrd="4" destOrd="0" parTransId="{51B23AFA-0E0F-45F9-BBA8-2E7B13ADA42A}" sibTransId="{EF75C63A-C426-4443-87CE-9A43576AFA07}"/>
    <dgm:cxn modelId="{9C37282B-A1C0-40CE-A3C4-2AE3E23D03D6}" type="presOf" srcId="{7A739A19-4C60-4398-AA61-9F36D196F8B7}" destId="{4A82AE05-3CF5-426D-A92E-4C40A461F12D}" srcOrd="0" destOrd="0" presId="urn:microsoft.com/office/officeart/2005/8/layout/radial3"/>
    <dgm:cxn modelId="{CF67E57F-1174-41A5-920B-9714374255CB}" type="presOf" srcId="{FC5B43FE-3E71-4DDD-B2F5-328A9E208864}" destId="{D33C4E63-B98C-40DF-A02E-224FC4CB1F2B}" srcOrd="0" destOrd="0" presId="urn:microsoft.com/office/officeart/2005/8/layout/radial3"/>
    <dgm:cxn modelId="{E15ECBD9-B232-4893-AD80-9FA0E7A11B10}" type="presOf" srcId="{738FCF83-48E1-409E-AFE4-B7BC9FB097C7}" destId="{92AB9626-C6ED-45EB-A4D9-72CAB0787A27}" srcOrd="0" destOrd="0" presId="urn:microsoft.com/office/officeart/2005/8/layout/radial3"/>
    <dgm:cxn modelId="{78E8F9A5-8A47-4B73-9946-EE120060B808}" srcId="{738FCF83-48E1-409E-AFE4-B7BC9FB097C7}" destId="{58510549-5B43-4596-8D2F-55B675555143}" srcOrd="1" destOrd="0" parTransId="{BAAD1245-AE06-4D14-9C88-7A0364DE01DD}" sibTransId="{0CAD31BC-644C-4266-BCB8-3A71E3196996}"/>
    <dgm:cxn modelId="{D17BC309-D86B-4715-83B2-1C1E1F518539}" srcId="{7A739A19-4C60-4398-AA61-9F36D196F8B7}" destId="{738FCF83-48E1-409E-AFE4-B7BC9FB097C7}" srcOrd="0" destOrd="0" parTransId="{D21B0D51-5988-4786-AD1D-71F70E907387}" sibTransId="{4C14EA1F-F406-4B26-80D5-922F846F6E7C}"/>
    <dgm:cxn modelId="{927260A1-504D-466C-9799-48B286426C65}" srcId="{738FCF83-48E1-409E-AFE4-B7BC9FB097C7}" destId="{0EDD142A-0631-43D4-878C-D21691F942B2}" srcOrd="3" destOrd="0" parTransId="{3CE01CAA-1FAF-4942-9535-D7D0E70E3448}" sibTransId="{9FC00BF1-655F-4A19-ABB7-BE12C5F45A88}"/>
    <dgm:cxn modelId="{F7BAE65A-AF50-41F4-BBFF-2736E5FEE104}" srcId="{738FCF83-48E1-409E-AFE4-B7BC9FB097C7}" destId="{40C5AAC0-3CB3-419F-9A32-D2CCCF2E4BC7}" srcOrd="0" destOrd="0" parTransId="{4A1F372F-7A6F-4312-B028-300C17B5C429}" sibTransId="{5281C1E7-E12C-4156-8760-21F89344A47B}"/>
    <dgm:cxn modelId="{632C0AC4-0180-4CC8-8ADB-DFFB2BB9F94F}" type="presOf" srcId="{40C5AAC0-3CB3-419F-9A32-D2CCCF2E4BC7}" destId="{26ECFBC5-3CD2-46C5-9BA3-191D74668C8B}" srcOrd="0" destOrd="0" presId="urn:microsoft.com/office/officeart/2005/8/layout/radial3"/>
    <dgm:cxn modelId="{B919D95B-C864-43B2-A99C-91ADAC0E47EE}" srcId="{738FCF83-48E1-409E-AFE4-B7BC9FB097C7}" destId="{AC34CA1D-2707-4D2B-8B51-524B110AD459}" srcOrd="2" destOrd="0" parTransId="{C1ADD5DA-99E6-4354-BA39-62EE7DB44E6A}" sibTransId="{94C6059C-7F90-4909-9BD6-BF115A4488F5}"/>
    <dgm:cxn modelId="{9F9CCC41-3D71-48B3-9FC8-1E3D3F49E905}" type="presOf" srcId="{58510549-5B43-4596-8D2F-55B675555143}" destId="{550F9D49-BB66-46B3-9C6E-DD7E2F2B3D9E}" srcOrd="0" destOrd="0" presId="urn:microsoft.com/office/officeart/2005/8/layout/radial3"/>
    <dgm:cxn modelId="{E9F4AAED-EE4C-48DD-B759-B810E46BF9DD}" srcId="{738FCF83-48E1-409E-AFE4-B7BC9FB097C7}" destId="{FC5B43FE-3E71-4DDD-B2F5-328A9E208864}" srcOrd="5" destOrd="0" parTransId="{161E3E04-4B7B-440A-AD90-A8497EB57AE3}" sibTransId="{52D755F6-1256-438D-8CB7-D9F21C7150A9}"/>
    <dgm:cxn modelId="{3C877832-4887-46D7-A1AE-674E23F9B332}" type="presOf" srcId="{0EDD142A-0631-43D4-878C-D21691F942B2}" destId="{134184BC-40E9-49C8-B307-6B2406433D85}" srcOrd="0" destOrd="0" presId="urn:microsoft.com/office/officeart/2005/8/layout/radial3"/>
    <dgm:cxn modelId="{06A3C8E0-DDDE-42E6-9752-8E3ABC927086}" type="presParOf" srcId="{4A82AE05-3CF5-426D-A92E-4C40A461F12D}" destId="{9B5C7152-D5C5-4537-99F2-96A58EFDCB27}" srcOrd="0" destOrd="0" presId="urn:microsoft.com/office/officeart/2005/8/layout/radial3"/>
    <dgm:cxn modelId="{69FBC65F-A75F-470B-9868-FBE835AEDD96}" type="presParOf" srcId="{9B5C7152-D5C5-4537-99F2-96A58EFDCB27}" destId="{92AB9626-C6ED-45EB-A4D9-72CAB0787A27}" srcOrd="0" destOrd="0" presId="urn:microsoft.com/office/officeart/2005/8/layout/radial3"/>
    <dgm:cxn modelId="{7221D211-AA34-4737-9228-53D29F9C0F72}" type="presParOf" srcId="{9B5C7152-D5C5-4537-99F2-96A58EFDCB27}" destId="{26ECFBC5-3CD2-46C5-9BA3-191D74668C8B}" srcOrd="1" destOrd="0" presId="urn:microsoft.com/office/officeart/2005/8/layout/radial3"/>
    <dgm:cxn modelId="{3830B918-EAD9-4E3A-AADF-48CFA64FF044}" type="presParOf" srcId="{9B5C7152-D5C5-4537-99F2-96A58EFDCB27}" destId="{550F9D49-BB66-46B3-9C6E-DD7E2F2B3D9E}" srcOrd="2" destOrd="0" presId="urn:microsoft.com/office/officeart/2005/8/layout/radial3"/>
    <dgm:cxn modelId="{0E6F4247-3C2F-45B5-9692-DD737687C7F6}" type="presParOf" srcId="{9B5C7152-D5C5-4537-99F2-96A58EFDCB27}" destId="{069C00EC-2D02-42AA-A23F-2EEFAE3DC094}" srcOrd="3" destOrd="0" presId="urn:microsoft.com/office/officeart/2005/8/layout/radial3"/>
    <dgm:cxn modelId="{81ACAFB2-7B63-4101-A09B-728487803151}" type="presParOf" srcId="{9B5C7152-D5C5-4537-99F2-96A58EFDCB27}" destId="{134184BC-40E9-49C8-B307-6B2406433D85}" srcOrd="4" destOrd="0" presId="urn:microsoft.com/office/officeart/2005/8/layout/radial3"/>
    <dgm:cxn modelId="{0217FA34-5E1A-4C82-95D9-080F9536B071}" type="presParOf" srcId="{9B5C7152-D5C5-4537-99F2-96A58EFDCB27}" destId="{FFA3D461-0458-4223-8360-681C9B5C829C}" srcOrd="5" destOrd="0" presId="urn:microsoft.com/office/officeart/2005/8/layout/radial3"/>
    <dgm:cxn modelId="{75235837-F4B7-4E2E-8116-21EB1526EDBD}" type="presParOf" srcId="{9B5C7152-D5C5-4537-99F2-96A58EFDCB27}" destId="{D33C4E63-B98C-40DF-A02E-224FC4CB1F2B}" srcOrd="6" destOrd="0" presId="urn:microsoft.com/office/officeart/2005/8/layout/radial3"/>
    <dgm:cxn modelId="{8C1DF589-CC12-49EB-9620-BEA29FCB05DB}" type="presParOf" srcId="{9B5C7152-D5C5-4537-99F2-96A58EFDCB27}" destId="{ED5AA59F-28FE-4A97-A902-041294D39115}" srcOrd="7"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520870C-A963-427A-990F-44F03E0637AA}"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cs-CZ"/>
        </a:p>
      </dgm:t>
    </dgm:pt>
    <dgm:pt modelId="{632568AB-5896-461C-B1CD-F7BB252C80B6}">
      <dgm:prSet phldrT="[Text]"/>
      <dgm:spPr/>
      <dgm:t>
        <a:bodyPr/>
        <a:lstStyle/>
        <a:p>
          <a:r>
            <a:rPr lang="en-US" noProof="0" dirty="0" smtClean="0"/>
            <a:t>Identify the bases for segmentation</a:t>
          </a:r>
          <a:endParaRPr lang="en-US" noProof="0" dirty="0"/>
        </a:p>
      </dgm:t>
    </dgm:pt>
    <dgm:pt modelId="{02A89EDD-FA40-42C6-BF8D-EB99247152B9}" type="parTrans" cxnId="{1F2D2686-9EEB-4957-B062-7301E931F3A2}">
      <dgm:prSet/>
      <dgm:spPr/>
      <dgm:t>
        <a:bodyPr/>
        <a:lstStyle/>
        <a:p>
          <a:endParaRPr lang="cs-CZ"/>
        </a:p>
      </dgm:t>
    </dgm:pt>
    <dgm:pt modelId="{188DC05D-E409-440C-833E-841F9E396D4D}" type="sibTrans" cxnId="{1F2D2686-9EEB-4957-B062-7301E931F3A2}">
      <dgm:prSet/>
      <dgm:spPr/>
      <dgm:t>
        <a:bodyPr/>
        <a:lstStyle/>
        <a:p>
          <a:endParaRPr lang="cs-CZ"/>
        </a:p>
      </dgm:t>
    </dgm:pt>
    <dgm:pt modelId="{E84D33E8-52E8-4D1D-AE4D-28D4016E1C70}">
      <dgm:prSet phldrT="[Text]"/>
      <dgm:spPr/>
      <dgm:t>
        <a:bodyPr/>
        <a:lstStyle/>
        <a:p>
          <a:r>
            <a:rPr lang="en-US" noProof="0" dirty="0" smtClean="0"/>
            <a:t>Develop Profiles of Resulting Segments</a:t>
          </a:r>
          <a:endParaRPr lang="en-US" noProof="0" dirty="0"/>
        </a:p>
      </dgm:t>
    </dgm:pt>
    <dgm:pt modelId="{8C8A6E34-BFBD-4EEE-9FF6-FE6350E55C0A}" type="parTrans" cxnId="{8B636FB6-D3E4-46E7-AC4A-1B5D485D74E3}">
      <dgm:prSet/>
      <dgm:spPr/>
      <dgm:t>
        <a:bodyPr/>
        <a:lstStyle/>
        <a:p>
          <a:endParaRPr lang="cs-CZ"/>
        </a:p>
      </dgm:t>
    </dgm:pt>
    <dgm:pt modelId="{8F276D45-F463-4049-B1A9-0E8F2228508E}" type="sibTrans" cxnId="{8B636FB6-D3E4-46E7-AC4A-1B5D485D74E3}">
      <dgm:prSet/>
      <dgm:spPr/>
      <dgm:t>
        <a:bodyPr/>
        <a:lstStyle/>
        <a:p>
          <a:endParaRPr lang="cs-CZ"/>
        </a:p>
      </dgm:t>
    </dgm:pt>
    <dgm:pt modelId="{5DCE2086-15DF-4C2B-9C46-F945F160B876}">
      <dgm:prSet phldrT="[Text]"/>
      <dgm:spPr/>
      <dgm:t>
        <a:bodyPr/>
        <a:lstStyle/>
        <a:p>
          <a:r>
            <a:rPr lang="en-US" noProof="0" dirty="0" smtClean="0"/>
            <a:t>Develop Selection  Criteria</a:t>
          </a:r>
          <a:endParaRPr lang="en-US" noProof="0" dirty="0"/>
        </a:p>
      </dgm:t>
    </dgm:pt>
    <dgm:pt modelId="{598D37B2-374E-4BAE-B3FB-A809B4F38995}" type="parTrans" cxnId="{4543AFD5-D7FD-4B31-9BC8-25C3B1A25FBC}">
      <dgm:prSet/>
      <dgm:spPr/>
      <dgm:t>
        <a:bodyPr/>
        <a:lstStyle/>
        <a:p>
          <a:endParaRPr lang="cs-CZ"/>
        </a:p>
      </dgm:t>
    </dgm:pt>
    <dgm:pt modelId="{20B2AD09-FE63-4888-8127-39DF67F129BD}" type="sibTrans" cxnId="{4543AFD5-D7FD-4B31-9BC8-25C3B1A25FBC}">
      <dgm:prSet/>
      <dgm:spPr/>
      <dgm:t>
        <a:bodyPr/>
        <a:lstStyle/>
        <a:p>
          <a:endParaRPr lang="cs-CZ"/>
        </a:p>
      </dgm:t>
    </dgm:pt>
    <dgm:pt modelId="{A7B7B1EB-EDC5-4D1F-BD9C-6C2EFE74ABBE}">
      <dgm:prSet phldrT="[Text]"/>
      <dgm:spPr/>
      <dgm:t>
        <a:bodyPr/>
        <a:lstStyle/>
        <a:p>
          <a:r>
            <a:rPr lang="en-US" noProof="0" dirty="0" smtClean="0"/>
            <a:t>Select Target Segments</a:t>
          </a:r>
          <a:endParaRPr lang="en-US" noProof="0" dirty="0"/>
        </a:p>
      </dgm:t>
    </dgm:pt>
    <dgm:pt modelId="{B70C394D-000A-4C57-848B-E6803C818DC7}" type="parTrans" cxnId="{9AD7DFC6-1703-4F54-8A7A-5011A960540C}">
      <dgm:prSet/>
      <dgm:spPr/>
      <dgm:t>
        <a:bodyPr/>
        <a:lstStyle/>
        <a:p>
          <a:endParaRPr lang="cs-CZ"/>
        </a:p>
      </dgm:t>
    </dgm:pt>
    <dgm:pt modelId="{94869439-9537-45A5-AF1C-C16709B123DB}" type="sibTrans" cxnId="{9AD7DFC6-1703-4F54-8A7A-5011A960540C}">
      <dgm:prSet/>
      <dgm:spPr/>
      <dgm:t>
        <a:bodyPr/>
        <a:lstStyle/>
        <a:p>
          <a:endParaRPr lang="cs-CZ"/>
        </a:p>
      </dgm:t>
    </dgm:pt>
    <dgm:pt modelId="{904DAA36-F28D-4AB7-8DCF-04EDC830B7A3}">
      <dgm:prSet phldrT="[Text]"/>
      <dgm:spPr/>
      <dgm:t>
        <a:bodyPr/>
        <a:lstStyle/>
        <a:p>
          <a:r>
            <a:rPr lang="en-US" noProof="0" dirty="0" smtClean="0"/>
            <a:t>Develop Positioning for Each Target Segment</a:t>
          </a:r>
          <a:endParaRPr lang="en-US" noProof="0" dirty="0"/>
        </a:p>
      </dgm:t>
    </dgm:pt>
    <dgm:pt modelId="{A845ABBF-E3B3-416A-9F22-FF52F256E1D9}" type="parTrans" cxnId="{018213CB-A47C-4643-9959-652AC9F08731}">
      <dgm:prSet/>
      <dgm:spPr/>
      <dgm:t>
        <a:bodyPr/>
        <a:lstStyle/>
        <a:p>
          <a:endParaRPr lang="cs-CZ"/>
        </a:p>
      </dgm:t>
    </dgm:pt>
    <dgm:pt modelId="{4946C914-3991-47E2-81F8-40FD08C74A2B}" type="sibTrans" cxnId="{018213CB-A47C-4643-9959-652AC9F08731}">
      <dgm:prSet/>
      <dgm:spPr/>
      <dgm:t>
        <a:bodyPr/>
        <a:lstStyle/>
        <a:p>
          <a:endParaRPr lang="cs-CZ"/>
        </a:p>
      </dgm:t>
    </dgm:pt>
    <dgm:pt modelId="{042C5198-3CF8-4625-BAA0-7685FDEC338C}">
      <dgm:prSet phldrT="[Text]"/>
      <dgm:spPr/>
      <dgm:t>
        <a:bodyPr/>
        <a:lstStyle/>
        <a:p>
          <a:r>
            <a:rPr lang="en-US" noProof="0" dirty="0" smtClean="0"/>
            <a:t>Develop Marketing Mix for Each Target Segment</a:t>
          </a:r>
          <a:endParaRPr lang="en-US" noProof="0" dirty="0"/>
        </a:p>
      </dgm:t>
    </dgm:pt>
    <dgm:pt modelId="{968914D2-618F-4C16-BC42-0B1DA266DFFE}" type="parTrans" cxnId="{B9513E83-C15C-4B23-80C9-45AE8835DCFF}">
      <dgm:prSet/>
      <dgm:spPr/>
      <dgm:t>
        <a:bodyPr/>
        <a:lstStyle/>
        <a:p>
          <a:endParaRPr lang="cs-CZ"/>
        </a:p>
      </dgm:t>
    </dgm:pt>
    <dgm:pt modelId="{88DFCB64-D30F-486C-A20C-76A2F8AE1C6C}" type="sibTrans" cxnId="{B9513E83-C15C-4B23-80C9-45AE8835DCFF}">
      <dgm:prSet/>
      <dgm:spPr/>
      <dgm:t>
        <a:bodyPr/>
        <a:lstStyle/>
        <a:p>
          <a:endParaRPr lang="cs-CZ"/>
        </a:p>
      </dgm:t>
    </dgm:pt>
    <dgm:pt modelId="{E314F733-6BEA-45EA-8DE1-A2AC5EC6BE70}">
      <dgm:prSet phldrT="[Text]"/>
      <dgm:spPr/>
      <dgm:t>
        <a:bodyPr/>
        <a:lstStyle/>
        <a:p>
          <a:r>
            <a:rPr lang="en-US" noProof="0" dirty="0" smtClean="0"/>
            <a:t>Market Segmentation</a:t>
          </a:r>
          <a:endParaRPr lang="en-US" noProof="0" dirty="0"/>
        </a:p>
      </dgm:t>
    </dgm:pt>
    <dgm:pt modelId="{66D9EF3C-5693-46F3-83D6-34358383094B}" type="parTrans" cxnId="{0B373B6E-3D6A-4C95-B15E-76309685C609}">
      <dgm:prSet/>
      <dgm:spPr/>
      <dgm:t>
        <a:bodyPr/>
        <a:lstStyle/>
        <a:p>
          <a:endParaRPr lang="cs-CZ"/>
        </a:p>
      </dgm:t>
    </dgm:pt>
    <dgm:pt modelId="{136CCF53-9D6B-4E47-8BB0-27418200DBE3}" type="sibTrans" cxnId="{0B373B6E-3D6A-4C95-B15E-76309685C609}">
      <dgm:prSet/>
      <dgm:spPr/>
      <dgm:t>
        <a:bodyPr/>
        <a:lstStyle/>
        <a:p>
          <a:endParaRPr lang="cs-CZ"/>
        </a:p>
      </dgm:t>
    </dgm:pt>
    <dgm:pt modelId="{61BD5BBC-80FB-48AA-B48E-8481A9B16616}">
      <dgm:prSet phldrT="[Text]"/>
      <dgm:spPr/>
      <dgm:t>
        <a:bodyPr/>
        <a:lstStyle/>
        <a:p>
          <a:r>
            <a:rPr lang="en-US" noProof="0" dirty="0" smtClean="0"/>
            <a:t>Market Targeting</a:t>
          </a:r>
          <a:endParaRPr lang="en-US" noProof="0" dirty="0"/>
        </a:p>
      </dgm:t>
    </dgm:pt>
    <dgm:pt modelId="{0D141E03-A116-4625-A5BE-4FA28C6E4A3F}" type="parTrans" cxnId="{B1508E6E-9415-4C16-9FD7-BF18AD1ECCEC}">
      <dgm:prSet/>
      <dgm:spPr/>
      <dgm:t>
        <a:bodyPr/>
        <a:lstStyle/>
        <a:p>
          <a:endParaRPr lang="cs-CZ"/>
        </a:p>
      </dgm:t>
    </dgm:pt>
    <dgm:pt modelId="{22F3DE42-274F-4A03-8BB6-CA20DD21DDEE}" type="sibTrans" cxnId="{B1508E6E-9415-4C16-9FD7-BF18AD1ECCEC}">
      <dgm:prSet/>
      <dgm:spPr/>
      <dgm:t>
        <a:bodyPr/>
        <a:lstStyle/>
        <a:p>
          <a:endParaRPr lang="cs-CZ"/>
        </a:p>
      </dgm:t>
    </dgm:pt>
    <dgm:pt modelId="{3419A7B1-33C1-458D-9F13-23C1753F2039}">
      <dgm:prSet phldrT="[Text]"/>
      <dgm:spPr/>
      <dgm:t>
        <a:bodyPr/>
        <a:lstStyle/>
        <a:p>
          <a:r>
            <a:rPr lang="en-US" noProof="0" dirty="0" smtClean="0"/>
            <a:t>Market Positioning</a:t>
          </a:r>
          <a:endParaRPr lang="en-US" noProof="0" dirty="0"/>
        </a:p>
      </dgm:t>
    </dgm:pt>
    <dgm:pt modelId="{ECBF468B-7A44-41A6-9510-52E9798B9F6F}" type="parTrans" cxnId="{D9B9BA5F-E046-4049-9E6F-0AC66603CA2E}">
      <dgm:prSet/>
      <dgm:spPr/>
      <dgm:t>
        <a:bodyPr/>
        <a:lstStyle/>
        <a:p>
          <a:endParaRPr lang="cs-CZ"/>
        </a:p>
      </dgm:t>
    </dgm:pt>
    <dgm:pt modelId="{AE5FF8A9-B882-43C2-AF76-DB28E70BB6FD}" type="sibTrans" cxnId="{D9B9BA5F-E046-4049-9E6F-0AC66603CA2E}">
      <dgm:prSet/>
      <dgm:spPr/>
      <dgm:t>
        <a:bodyPr/>
        <a:lstStyle/>
        <a:p>
          <a:endParaRPr lang="cs-CZ"/>
        </a:p>
      </dgm:t>
    </dgm:pt>
    <dgm:pt modelId="{D1F119FB-3206-4781-AFA6-5FDFFF0F024A}" type="pres">
      <dgm:prSet presAssocID="{8520870C-A963-427A-990F-44F03E0637AA}" presName="Name0" presStyleCnt="0">
        <dgm:presLayoutVars>
          <dgm:dir/>
          <dgm:animLvl val="lvl"/>
          <dgm:resizeHandles val="exact"/>
        </dgm:presLayoutVars>
      </dgm:prSet>
      <dgm:spPr/>
      <dgm:t>
        <a:bodyPr/>
        <a:lstStyle/>
        <a:p>
          <a:endParaRPr lang="cs-CZ"/>
        </a:p>
      </dgm:t>
    </dgm:pt>
    <dgm:pt modelId="{17ED7353-8CC7-4EAB-B4C7-27533F8EDB52}" type="pres">
      <dgm:prSet presAssocID="{3419A7B1-33C1-458D-9F13-23C1753F2039}" presName="boxAndChildren" presStyleCnt="0"/>
      <dgm:spPr/>
    </dgm:pt>
    <dgm:pt modelId="{BEE2D914-A8CB-4E36-A025-EEAEDA09BD80}" type="pres">
      <dgm:prSet presAssocID="{3419A7B1-33C1-458D-9F13-23C1753F2039}" presName="parentTextBox" presStyleLbl="node1" presStyleIdx="0" presStyleCnt="3"/>
      <dgm:spPr/>
      <dgm:t>
        <a:bodyPr/>
        <a:lstStyle/>
        <a:p>
          <a:endParaRPr lang="cs-CZ"/>
        </a:p>
      </dgm:t>
    </dgm:pt>
    <dgm:pt modelId="{C069E344-A8C4-4425-8E22-984C934CEF76}" type="pres">
      <dgm:prSet presAssocID="{3419A7B1-33C1-458D-9F13-23C1753F2039}" presName="entireBox" presStyleLbl="node1" presStyleIdx="0" presStyleCnt="3"/>
      <dgm:spPr/>
      <dgm:t>
        <a:bodyPr/>
        <a:lstStyle/>
        <a:p>
          <a:endParaRPr lang="cs-CZ"/>
        </a:p>
      </dgm:t>
    </dgm:pt>
    <dgm:pt modelId="{0E98AD6C-A8F1-4BBE-B8E5-D3EC1880CA07}" type="pres">
      <dgm:prSet presAssocID="{3419A7B1-33C1-458D-9F13-23C1753F2039}" presName="descendantBox" presStyleCnt="0"/>
      <dgm:spPr/>
    </dgm:pt>
    <dgm:pt modelId="{F58F468F-BAF2-478C-B121-FCE85D3799B1}" type="pres">
      <dgm:prSet presAssocID="{904DAA36-F28D-4AB7-8DCF-04EDC830B7A3}" presName="childTextBox" presStyleLbl="fgAccFollowNode1" presStyleIdx="0" presStyleCnt="6">
        <dgm:presLayoutVars>
          <dgm:bulletEnabled val="1"/>
        </dgm:presLayoutVars>
      </dgm:prSet>
      <dgm:spPr/>
      <dgm:t>
        <a:bodyPr/>
        <a:lstStyle/>
        <a:p>
          <a:endParaRPr lang="cs-CZ"/>
        </a:p>
      </dgm:t>
    </dgm:pt>
    <dgm:pt modelId="{2FC4AD06-1E21-43CC-844A-BBA899637CB5}" type="pres">
      <dgm:prSet presAssocID="{042C5198-3CF8-4625-BAA0-7685FDEC338C}" presName="childTextBox" presStyleLbl="fgAccFollowNode1" presStyleIdx="1" presStyleCnt="6">
        <dgm:presLayoutVars>
          <dgm:bulletEnabled val="1"/>
        </dgm:presLayoutVars>
      </dgm:prSet>
      <dgm:spPr/>
      <dgm:t>
        <a:bodyPr/>
        <a:lstStyle/>
        <a:p>
          <a:endParaRPr lang="cs-CZ"/>
        </a:p>
      </dgm:t>
    </dgm:pt>
    <dgm:pt modelId="{BA9AB34F-95D2-43D6-830B-4144AD3C6E7C}" type="pres">
      <dgm:prSet presAssocID="{22F3DE42-274F-4A03-8BB6-CA20DD21DDEE}" presName="sp" presStyleCnt="0"/>
      <dgm:spPr/>
    </dgm:pt>
    <dgm:pt modelId="{021D0902-4634-4625-8AC9-3E447F23AEA4}" type="pres">
      <dgm:prSet presAssocID="{61BD5BBC-80FB-48AA-B48E-8481A9B16616}" presName="arrowAndChildren" presStyleCnt="0"/>
      <dgm:spPr/>
    </dgm:pt>
    <dgm:pt modelId="{4503D77C-7462-4CF9-8662-7137DE439852}" type="pres">
      <dgm:prSet presAssocID="{61BD5BBC-80FB-48AA-B48E-8481A9B16616}" presName="parentTextArrow" presStyleLbl="node1" presStyleIdx="0" presStyleCnt="3"/>
      <dgm:spPr/>
      <dgm:t>
        <a:bodyPr/>
        <a:lstStyle/>
        <a:p>
          <a:endParaRPr lang="cs-CZ"/>
        </a:p>
      </dgm:t>
    </dgm:pt>
    <dgm:pt modelId="{7B459ED9-5EA8-442E-BB11-955ADE460903}" type="pres">
      <dgm:prSet presAssocID="{61BD5BBC-80FB-48AA-B48E-8481A9B16616}" presName="arrow" presStyleLbl="node1" presStyleIdx="1" presStyleCnt="3"/>
      <dgm:spPr/>
      <dgm:t>
        <a:bodyPr/>
        <a:lstStyle/>
        <a:p>
          <a:endParaRPr lang="cs-CZ"/>
        </a:p>
      </dgm:t>
    </dgm:pt>
    <dgm:pt modelId="{FB71BE9E-292B-499B-BE58-161DCD0B59E4}" type="pres">
      <dgm:prSet presAssocID="{61BD5BBC-80FB-48AA-B48E-8481A9B16616}" presName="descendantArrow" presStyleCnt="0"/>
      <dgm:spPr/>
    </dgm:pt>
    <dgm:pt modelId="{693DD0A8-389F-455D-8202-0145AD65567D}" type="pres">
      <dgm:prSet presAssocID="{5DCE2086-15DF-4C2B-9C46-F945F160B876}" presName="childTextArrow" presStyleLbl="fgAccFollowNode1" presStyleIdx="2" presStyleCnt="6">
        <dgm:presLayoutVars>
          <dgm:bulletEnabled val="1"/>
        </dgm:presLayoutVars>
      </dgm:prSet>
      <dgm:spPr/>
      <dgm:t>
        <a:bodyPr/>
        <a:lstStyle/>
        <a:p>
          <a:endParaRPr lang="cs-CZ"/>
        </a:p>
      </dgm:t>
    </dgm:pt>
    <dgm:pt modelId="{5D0B5A1D-DAE5-4DEB-B1E4-CBD949AD86A7}" type="pres">
      <dgm:prSet presAssocID="{A7B7B1EB-EDC5-4D1F-BD9C-6C2EFE74ABBE}" presName="childTextArrow" presStyleLbl="fgAccFollowNode1" presStyleIdx="3" presStyleCnt="6">
        <dgm:presLayoutVars>
          <dgm:bulletEnabled val="1"/>
        </dgm:presLayoutVars>
      </dgm:prSet>
      <dgm:spPr/>
      <dgm:t>
        <a:bodyPr/>
        <a:lstStyle/>
        <a:p>
          <a:endParaRPr lang="cs-CZ"/>
        </a:p>
      </dgm:t>
    </dgm:pt>
    <dgm:pt modelId="{E7FAFC90-77A4-4950-82EB-5AC6396EE11E}" type="pres">
      <dgm:prSet presAssocID="{136CCF53-9D6B-4E47-8BB0-27418200DBE3}" presName="sp" presStyleCnt="0"/>
      <dgm:spPr/>
    </dgm:pt>
    <dgm:pt modelId="{BBDE6922-A00F-4657-B5D4-EE19E3A38335}" type="pres">
      <dgm:prSet presAssocID="{E314F733-6BEA-45EA-8DE1-A2AC5EC6BE70}" presName="arrowAndChildren" presStyleCnt="0"/>
      <dgm:spPr/>
    </dgm:pt>
    <dgm:pt modelId="{D57A1DE7-A15E-435A-B104-C0C57652A901}" type="pres">
      <dgm:prSet presAssocID="{E314F733-6BEA-45EA-8DE1-A2AC5EC6BE70}" presName="parentTextArrow" presStyleLbl="node1" presStyleIdx="1" presStyleCnt="3"/>
      <dgm:spPr/>
      <dgm:t>
        <a:bodyPr/>
        <a:lstStyle/>
        <a:p>
          <a:endParaRPr lang="cs-CZ"/>
        </a:p>
      </dgm:t>
    </dgm:pt>
    <dgm:pt modelId="{35D15902-DDA7-4CCF-8D2C-CFEAEB5491CC}" type="pres">
      <dgm:prSet presAssocID="{E314F733-6BEA-45EA-8DE1-A2AC5EC6BE70}" presName="arrow" presStyleLbl="node1" presStyleIdx="2" presStyleCnt="3"/>
      <dgm:spPr/>
      <dgm:t>
        <a:bodyPr/>
        <a:lstStyle/>
        <a:p>
          <a:endParaRPr lang="cs-CZ"/>
        </a:p>
      </dgm:t>
    </dgm:pt>
    <dgm:pt modelId="{CCCAB0CC-4809-4B07-9FC0-B2CE5711EA28}" type="pres">
      <dgm:prSet presAssocID="{E314F733-6BEA-45EA-8DE1-A2AC5EC6BE70}" presName="descendantArrow" presStyleCnt="0"/>
      <dgm:spPr/>
    </dgm:pt>
    <dgm:pt modelId="{42F89628-3496-4F98-85A0-CA8C8781A6E3}" type="pres">
      <dgm:prSet presAssocID="{632568AB-5896-461C-B1CD-F7BB252C80B6}" presName="childTextArrow" presStyleLbl="fgAccFollowNode1" presStyleIdx="4" presStyleCnt="6">
        <dgm:presLayoutVars>
          <dgm:bulletEnabled val="1"/>
        </dgm:presLayoutVars>
      </dgm:prSet>
      <dgm:spPr/>
      <dgm:t>
        <a:bodyPr/>
        <a:lstStyle/>
        <a:p>
          <a:endParaRPr lang="cs-CZ"/>
        </a:p>
      </dgm:t>
    </dgm:pt>
    <dgm:pt modelId="{87704618-E1C1-4FCC-8140-0E4E13A2D1C5}" type="pres">
      <dgm:prSet presAssocID="{E84D33E8-52E8-4D1D-AE4D-28D4016E1C70}" presName="childTextArrow" presStyleLbl="fgAccFollowNode1" presStyleIdx="5" presStyleCnt="6">
        <dgm:presLayoutVars>
          <dgm:bulletEnabled val="1"/>
        </dgm:presLayoutVars>
      </dgm:prSet>
      <dgm:spPr/>
      <dgm:t>
        <a:bodyPr/>
        <a:lstStyle/>
        <a:p>
          <a:endParaRPr lang="cs-CZ"/>
        </a:p>
      </dgm:t>
    </dgm:pt>
  </dgm:ptLst>
  <dgm:cxnLst>
    <dgm:cxn modelId="{6D95A2D9-14BB-404A-90F3-3A212BD639C9}" type="presOf" srcId="{5DCE2086-15DF-4C2B-9C46-F945F160B876}" destId="{693DD0A8-389F-455D-8202-0145AD65567D}" srcOrd="0" destOrd="0" presId="urn:microsoft.com/office/officeart/2005/8/layout/process4"/>
    <dgm:cxn modelId="{099F9D51-9DED-4245-ABE8-F80C5ACE3DF0}" type="presOf" srcId="{3419A7B1-33C1-458D-9F13-23C1753F2039}" destId="{C069E344-A8C4-4425-8E22-984C934CEF76}" srcOrd="1" destOrd="0" presId="urn:microsoft.com/office/officeart/2005/8/layout/process4"/>
    <dgm:cxn modelId="{B9513E83-C15C-4B23-80C9-45AE8835DCFF}" srcId="{3419A7B1-33C1-458D-9F13-23C1753F2039}" destId="{042C5198-3CF8-4625-BAA0-7685FDEC338C}" srcOrd="1" destOrd="0" parTransId="{968914D2-618F-4C16-BC42-0B1DA266DFFE}" sibTransId="{88DFCB64-D30F-486C-A20C-76A2F8AE1C6C}"/>
    <dgm:cxn modelId="{D9B9BA5F-E046-4049-9E6F-0AC66603CA2E}" srcId="{8520870C-A963-427A-990F-44F03E0637AA}" destId="{3419A7B1-33C1-458D-9F13-23C1753F2039}" srcOrd="2" destOrd="0" parTransId="{ECBF468B-7A44-41A6-9510-52E9798B9F6F}" sibTransId="{AE5FF8A9-B882-43C2-AF76-DB28E70BB6FD}"/>
    <dgm:cxn modelId="{9AD7DFC6-1703-4F54-8A7A-5011A960540C}" srcId="{61BD5BBC-80FB-48AA-B48E-8481A9B16616}" destId="{A7B7B1EB-EDC5-4D1F-BD9C-6C2EFE74ABBE}" srcOrd="1" destOrd="0" parTransId="{B70C394D-000A-4C57-848B-E6803C818DC7}" sibTransId="{94869439-9537-45A5-AF1C-C16709B123DB}"/>
    <dgm:cxn modelId="{1B3ED21E-5480-4429-AEF6-444BAF8D66ED}" type="presOf" srcId="{632568AB-5896-461C-B1CD-F7BB252C80B6}" destId="{42F89628-3496-4F98-85A0-CA8C8781A6E3}" srcOrd="0" destOrd="0" presId="urn:microsoft.com/office/officeart/2005/8/layout/process4"/>
    <dgm:cxn modelId="{44861F6F-134E-4639-80AB-F54A14ABF288}" type="presOf" srcId="{E314F733-6BEA-45EA-8DE1-A2AC5EC6BE70}" destId="{D57A1DE7-A15E-435A-B104-C0C57652A901}" srcOrd="0" destOrd="0" presId="urn:microsoft.com/office/officeart/2005/8/layout/process4"/>
    <dgm:cxn modelId="{1F2D2686-9EEB-4957-B062-7301E931F3A2}" srcId="{E314F733-6BEA-45EA-8DE1-A2AC5EC6BE70}" destId="{632568AB-5896-461C-B1CD-F7BB252C80B6}" srcOrd="0" destOrd="0" parTransId="{02A89EDD-FA40-42C6-BF8D-EB99247152B9}" sibTransId="{188DC05D-E409-440C-833E-841F9E396D4D}"/>
    <dgm:cxn modelId="{018213CB-A47C-4643-9959-652AC9F08731}" srcId="{3419A7B1-33C1-458D-9F13-23C1753F2039}" destId="{904DAA36-F28D-4AB7-8DCF-04EDC830B7A3}" srcOrd="0" destOrd="0" parTransId="{A845ABBF-E3B3-416A-9F22-FF52F256E1D9}" sibTransId="{4946C914-3991-47E2-81F8-40FD08C74A2B}"/>
    <dgm:cxn modelId="{E67D098B-72BD-4934-89C6-FBEEBCDAED6F}" type="presOf" srcId="{E84D33E8-52E8-4D1D-AE4D-28D4016E1C70}" destId="{87704618-E1C1-4FCC-8140-0E4E13A2D1C5}" srcOrd="0" destOrd="0" presId="urn:microsoft.com/office/officeart/2005/8/layout/process4"/>
    <dgm:cxn modelId="{BC34D2C1-96F9-4EDF-A3F9-2182C4A033E0}" type="presOf" srcId="{E314F733-6BEA-45EA-8DE1-A2AC5EC6BE70}" destId="{35D15902-DDA7-4CCF-8D2C-CFEAEB5491CC}" srcOrd="1" destOrd="0" presId="urn:microsoft.com/office/officeart/2005/8/layout/process4"/>
    <dgm:cxn modelId="{4543AFD5-D7FD-4B31-9BC8-25C3B1A25FBC}" srcId="{61BD5BBC-80FB-48AA-B48E-8481A9B16616}" destId="{5DCE2086-15DF-4C2B-9C46-F945F160B876}" srcOrd="0" destOrd="0" parTransId="{598D37B2-374E-4BAE-B3FB-A809B4F38995}" sibTransId="{20B2AD09-FE63-4888-8127-39DF67F129BD}"/>
    <dgm:cxn modelId="{55400950-D154-44E8-A9BD-92954EF794DD}" type="presOf" srcId="{8520870C-A963-427A-990F-44F03E0637AA}" destId="{D1F119FB-3206-4781-AFA6-5FDFFF0F024A}" srcOrd="0" destOrd="0" presId="urn:microsoft.com/office/officeart/2005/8/layout/process4"/>
    <dgm:cxn modelId="{B1508E6E-9415-4C16-9FD7-BF18AD1ECCEC}" srcId="{8520870C-A963-427A-990F-44F03E0637AA}" destId="{61BD5BBC-80FB-48AA-B48E-8481A9B16616}" srcOrd="1" destOrd="0" parTransId="{0D141E03-A116-4625-A5BE-4FA28C6E4A3F}" sibTransId="{22F3DE42-274F-4A03-8BB6-CA20DD21DDEE}"/>
    <dgm:cxn modelId="{30BD69CD-DFF4-41E0-B59E-E22757946BD4}" type="presOf" srcId="{61BD5BBC-80FB-48AA-B48E-8481A9B16616}" destId="{4503D77C-7462-4CF9-8662-7137DE439852}" srcOrd="0" destOrd="0" presId="urn:microsoft.com/office/officeart/2005/8/layout/process4"/>
    <dgm:cxn modelId="{0DE34549-CC5F-45DC-AB67-88AC52724708}" type="presOf" srcId="{904DAA36-F28D-4AB7-8DCF-04EDC830B7A3}" destId="{F58F468F-BAF2-478C-B121-FCE85D3799B1}" srcOrd="0" destOrd="0" presId="urn:microsoft.com/office/officeart/2005/8/layout/process4"/>
    <dgm:cxn modelId="{3659E0F1-43E7-41BF-B659-000C53C7DF02}" type="presOf" srcId="{3419A7B1-33C1-458D-9F13-23C1753F2039}" destId="{BEE2D914-A8CB-4E36-A025-EEAEDA09BD80}" srcOrd="0" destOrd="0" presId="urn:microsoft.com/office/officeart/2005/8/layout/process4"/>
    <dgm:cxn modelId="{34CDEEA8-7A6F-4E8C-BE23-9789E0EC8402}" type="presOf" srcId="{61BD5BBC-80FB-48AA-B48E-8481A9B16616}" destId="{7B459ED9-5EA8-442E-BB11-955ADE460903}" srcOrd="1" destOrd="0" presId="urn:microsoft.com/office/officeart/2005/8/layout/process4"/>
    <dgm:cxn modelId="{BBDD880F-2307-4B79-9E07-0059095EDDC5}" type="presOf" srcId="{042C5198-3CF8-4625-BAA0-7685FDEC338C}" destId="{2FC4AD06-1E21-43CC-844A-BBA899637CB5}" srcOrd="0" destOrd="0" presId="urn:microsoft.com/office/officeart/2005/8/layout/process4"/>
    <dgm:cxn modelId="{0B373B6E-3D6A-4C95-B15E-76309685C609}" srcId="{8520870C-A963-427A-990F-44F03E0637AA}" destId="{E314F733-6BEA-45EA-8DE1-A2AC5EC6BE70}" srcOrd="0" destOrd="0" parTransId="{66D9EF3C-5693-46F3-83D6-34358383094B}" sibTransId="{136CCF53-9D6B-4E47-8BB0-27418200DBE3}"/>
    <dgm:cxn modelId="{1E2003DB-01F9-4952-BBD2-16303EAF7836}" type="presOf" srcId="{A7B7B1EB-EDC5-4D1F-BD9C-6C2EFE74ABBE}" destId="{5D0B5A1D-DAE5-4DEB-B1E4-CBD949AD86A7}" srcOrd="0" destOrd="0" presId="urn:microsoft.com/office/officeart/2005/8/layout/process4"/>
    <dgm:cxn modelId="{8B636FB6-D3E4-46E7-AC4A-1B5D485D74E3}" srcId="{E314F733-6BEA-45EA-8DE1-A2AC5EC6BE70}" destId="{E84D33E8-52E8-4D1D-AE4D-28D4016E1C70}" srcOrd="1" destOrd="0" parTransId="{8C8A6E34-BFBD-4EEE-9FF6-FE6350E55C0A}" sibTransId="{8F276D45-F463-4049-B1A9-0E8F2228508E}"/>
    <dgm:cxn modelId="{23745CBF-2F34-4BDA-AAB9-D8A43E1F6DC9}" type="presParOf" srcId="{D1F119FB-3206-4781-AFA6-5FDFFF0F024A}" destId="{17ED7353-8CC7-4EAB-B4C7-27533F8EDB52}" srcOrd="0" destOrd="0" presId="urn:microsoft.com/office/officeart/2005/8/layout/process4"/>
    <dgm:cxn modelId="{4B17332E-3D51-4FE0-977B-606E09741DF2}" type="presParOf" srcId="{17ED7353-8CC7-4EAB-B4C7-27533F8EDB52}" destId="{BEE2D914-A8CB-4E36-A025-EEAEDA09BD80}" srcOrd="0" destOrd="0" presId="urn:microsoft.com/office/officeart/2005/8/layout/process4"/>
    <dgm:cxn modelId="{6D5FA7D9-7B31-48AC-8278-12D229841E56}" type="presParOf" srcId="{17ED7353-8CC7-4EAB-B4C7-27533F8EDB52}" destId="{C069E344-A8C4-4425-8E22-984C934CEF76}" srcOrd="1" destOrd="0" presId="urn:microsoft.com/office/officeart/2005/8/layout/process4"/>
    <dgm:cxn modelId="{1E203212-928A-4BCD-9610-A9F5DFFBF698}" type="presParOf" srcId="{17ED7353-8CC7-4EAB-B4C7-27533F8EDB52}" destId="{0E98AD6C-A8F1-4BBE-B8E5-D3EC1880CA07}" srcOrd="2" destOrd="0" presId="urn:microsoft.com/office/officeart/2005/8/layout/process4"/>
    <dgm:cxn modelId="{AE500F1C-A464-470D-A28D-4EE25B2D6F7A}" type="presParOf" srcId="{0E98AD6C-A8F1-4BBE-B8E5-D3EC1880CA07}" destId="{F58F468F-BAF2-478C-B121-FCE85D3799B1}" srcOrd="0" destOrd="0" presId="urn:microsoft.com/office/officeart/2005/8/layout/process4"/>
    <dgm:cxn modelId="{5D5EF82F-FFE7-4591-AE20-DF0430C192CB}" type="presParOf" srcId="{0E98AD6C-A8F1-4BBE-B8E5-D3EC1880CA07}" destId="{2FC4AD06-1E21-43CC-844A-BBA899637CB5}" srcOrd="1" destOrd="0" presId="urn:microsoft.com/office/officeart/2005/8/layout/process4"/>
    <dgm:cxn modelId="{7749B32D-BEA1-41D1-9D33-D573754C7A5B}" type="presParOf" srcId="{D1F119FB-3206-4781-AFA6-5FDFFF0F024A}" destId="{BA9AB34F-95D2-43D6-830B-4144AD3C6E7C}" srcOrd="1" destOrd="0" presId="urn:microsoft.com/office/officeart/2005/8/layout/process4"/>
    <dgm:cxn modelId="{2C50FC7E-31BE-49D2-A15C-7196C6C60A6D}" type="presParOf" srcId="{D1F119FB-3206-4781-AFA6-5FDFFF0F024A}" destId="{021D0902-4634-4625-8AC9-3E447F23AEA4}" srcOrd="2" destOrd="0" presId="urn:microsoft.com/office/officeart/2005/8/layout/process4"/>
    <dgm:cxn modelId="{94E3D89D-42E0-42E1-9651-8C4923920459}" type="presParOf" srcId="{021D0902-4634-4625-8AC9-3E447F23AEA4}" destId="{4503D77C-7462-4CF9-8662-7137DE439852}" srcOrd="0" destOrd="0" presId="urn:microsoft.com/office/officeart/2005/8/layout/process4"/>
    <dgm:cxn modelId="{E3A869D9-400B-45C2-8326-45585B92CF25}" type="presParOf" srcId="{021D0902-4634-4625-8AC9-3E447F23AEA4}" destId="{7B459ED9-5EA8-442E-BB11-955ADE460903}" srcOrd="1" destOrd="0" presId="urn:microsoft.com/office/officeart/2005/8/layout/process4"/>
    <dgm:cxn modelId="{2786BE2D-797C-4669-9A73-5870ED227A56}" type="presParOf" srcId="{021D0902-4634-4625-8AC9-3E447F23AEA4}" destId="{FB71BE9E-292B-499B-BE58-161DCD0B59E4}" srcOrd="2" destOrd="0" presId="urn:microsoft.com/office/officeart/2005/8/layout/process4"/>
    <dgm:cxn modelId="{22B99AF8-73C4-48DB-8B89-254A779736D6}" type="presParOf" srcId="{FB71BE9E-292B-499B-BE58-161DCD0B59E4}" destId="{693DD0A8-389F-455D-8202-0145AD65567D}" srcOrd="0" destOrd="0" presId="urn:microsoft.com/office/officeart/2005/8/layout/process4"/>
    <dgm:cxn modelId="{E104F323-62ED-4A4B-A21E-FB594528313C}" type="presParOf" srcId="{FB71BE9E-292B-499B-BE58-161DCD0B59E4}" destId="{5D0B5A1D-DAE5-4DEB-B1E4-CBD949AD86A7}" srcOrd="1" destOrd="0" presId="urn:microsoft.com/office/officeart/2005/8/layout/process4"/>
    <dgm:cxn modelId="{EC8DE1DF-AC4D-4650-A9CC-AA63B6C37B92}" type="presParOf" srcId="{D1F119FB-3206-4781-AFA6-5FDFFF0F024A}" destId="{E7FAFC90-77A4-4950-82EB-5AC6396EE11E}" srcOrd="3" destOrd="0" presId="urn:microsoft.com/office/officeart/2005/8/layout/process4"/>
    <dgm:cxn modelId="{C36D060E-B3F1-4F0C-857A-38EE6DFC5CB3}" type="presParOf" srcId="{D1F119FB-3206-4781-AFA6-5FDFFF0F024A}" destId="{BBDE6922-A00F-4657-B5D4-EE19E3A38335}" srcOrd="4" destOrd="0" presId="urn:microsoft.com/office/officeart/2005/8/layout/process4"/>
    <dgm:cxn modelId="{FF44C3B5-DC7D-4025-95C9-0B5F6E861DF2}" type="presParOf" srcId="{BBDE6922-A00F-4657-B5D4-EE19E3A38335}" destId="{D57A1DE7-A15E-435A-B104-C0C57652A901}" srcOrd="0" destOrd="0" presId="urn:microsoft.com/office/officeart/2005/8/layout/process4"/>
    <dgm:cxn modelId="{1615BD50-87A3-44E0-B3CF-80F39CA79760}" type="presParOf" srcId="{BBDE6922-A00F-4657-B5D4-EE19E3A38335}" destId="{35D15902-DDA7-4CCF-8D2C-CFEAEB5491CC}" srcOrd="1" destOrd="0" presId="urn:microsoft.com/office/officeart/2005/8/layout/process4"/>
    <dgm:cxn modelId="{1FD5525B-A5D5-4110-9AD6-5B4576784D86}" type="presParOf" srcId="{BBDE6922-A00F-4657-B5D4-EE19E3A38335}" destId="{CCCAB0CC-4809-4B07-9FC0-B2CE5711EA28}" srcOrd="2" destOrd="0" presId="urn:microsoft.com/office/officeart/2005/8/layout/process4"/>
    <dgm:cxn modelId="{0525BADC-55DB-47A9-A082-7F1A62CCCAD8}" type="presParOf" srcId="{CCCAB0CC-4809-4B07-9FC0-B2CE5711EA28}" destId="{42F89628-3496-4F98-85A0-CA8C8781A6E3}" srcOrd="0" destOrd="0" presId="urn:microsoft.com/office/officeart/2005/8/layout/process4"/>
    <dgm:cxn modelId="{46FE8245-4BAB-4F24-A461-39FF9422827B}" type="presParOf" srcId="{CCCAB0CC-4809-4B07-9FC0-B2CE5711EA28}" destId="{87704618-E1C1-4FCC-8140-0E4E13A2D1C5}"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B91C42-CD06-4A13-96E4-45D3256C8DD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1266C92-2B05-484E-90E6-A8EA5BC3CF6C}">
      <dgm:prSet/>
      <dgm:spPr/>
      <dgm:t>
        <a:bodyPr/>
        <a:lstStyle/>
        <a:p>
          <a:pPr rtl="0"/>
          <a:r>
            <a:rPr lang="en-GB" smtClean="0"/>
            <a:t>Segmentation is the process of classifying customers into groups which share some common characteristic</a:t>
          </a:r>
          <a:endParaRPr lang="cs-CZ"/>
        </a:p>
      </dgm:t>
    </dgm:pt>
    <dgm:pt modelId="{A11AAACD-97FD-49A5-AC44-3EF3D533EEF1}" type="parTrans" cxnId="{C6DACBF8-8102-4446-AC77-F573584D9F72}">
      <dgm:prSet/>
      <dgm:spPr/>
      <dgm:t>
        <a:bodyPr/>
        <a:lstStyle/>
        <a:p>
          <a:endParaRPr lang="cs-CZ"/>
        </a:p>
      </dgm:t>
    </dgm:pt>
    <dgm:pt modelId="{163055FF-32EA-4638-9E5A-39C94E33E313}" type="sibTrans" cxnId="{C6DACBF8-8102-4446-AC77-F573584D9F72}">
      <dgm:prSet/>
      <dgm:spPr/>
      <dgm:t>
        <a:bodyPr/>
        <a:lstStyle/>
        <a:p>
          <a:endParaRPr lang="cs-CZ"/>
        </a:p>
      </dgm:t>
    </dgm:pt>
    <dgm:pt modelId="{40408AD3-0D5B-4A3E-B6A5-DD14BC52D96B}">
      <dgm:prSet/>
      <dgm:spPr/>
      <dgm:t>
        <a:bodyPr/>
        <a:lstStyle/>
        <a:p>
          <a:pPr rtl="0"/>
          <a:r>
            <a:rPr lang="en-GB" smtClean="0"/>
            <a:t>Targeting involves the process of evaluating each segments attractiveness and selecting one or more segments to enter</a:t>
          </a:r>
          <a:endParaRPr lang="cs-CZ"/>
        </a:p>
      </dgm:t>
    </dgm:pt>
    <dgm:pt modelId="{8F9A0FF4-56A8-4516-815C-F111410F1D31}" type="parTrans" cxnId="{AE487715-8E51-4FB9-B722-98C86CE687CE}">
      <dgm:prSet/>
      <dgm:spPr/>
      <dgm:t>
        <a:bodyPr/>
        <a:lstStyle/>
        <a:p>
          <a:endParaRPr lang="cs-CZ"/>
        </a:p>
      </dgm:t>
    </dgm:pt>
    <dgm:pt modelId="{4FA8A420-338C-470F-83E9-C3CC6F16DB75}" type="sibTrans" cxnId="{AE487715-8E51-4FB9-B722-98C86CE687CE}">
      <dgm:prSet/>
      <dgm:spPr/>
      <dgm:t>
        <a:bodyPr/>
        <a:lstStyle/>
        <a:p>
          <a:endParaRPr lang="cs-CZ"/>
        </a:p>
      </dgm:t>
    </dgm:pt>
    <dgm:pt modelId="{E0D9B05F-785D-42D3-8B75-D6461A6A0E57}">
      <dgm:prSet/>
      <dgm:spPr/>
      <dgm:t>
        <a:bodyPr/>
        <a:lstStyle/>
        <a:p>
          <a:pPr rtl="0"/>
          <a:r>
            <a:rPr lang="en-GB" smtClean="0"/>
            <a:t>Positioning is arranging for a product to occupy a clear, distinctive and desirable place relative to competing products in the mind of the consumer</a:t>
          </a:r>
          <a:endParaRPr lang="cs-CZ"/>
        </a:p>
      </dgm:t>
    </dgm:pt>
    <dgm:pt modelId="{3F057B73-606A-4324-9670-4CC80CEB29DE}" type="parTrans" cxnId="{0A8DF69A-FA01-49CC-8A4E-9112F7ABEB62}">
      <dgm:prSet/>
      <dgm:spPr/>
      <dgm:t>
        <a:bodyPr/>
        <a:lstStyle/>
        <a:p>
          <a:endParaRPr lang="cs-CZ"/>
        </a:p>
      </dgm:t>
    </dgm:pt>
    <dgm:pt modelId="{23D7858C-104D-45BA-BFD7-BABD470508F3}" type="sibTrans" cxnId="{0A8DF69A-FA01-49CC-8A4E-9112F7ABEB62}">
      <dgm:prSet/>
      <dgm:spPr/>
      <dgm:t>
        <a:bodyPr/>
        <a:lstStyle/>
        <a:p>
          <a:endParaRPr lang="cs-CZ"/>
        </a:p>
      </dgm:t>
    </dgm:pt>
    <dgm:pt modelId="{1D1C4881-E678-4A15-951E-C9F22B931ACC}" type="pres">
      <dgm:prSet presAssocID="{1AB91C42-CD06-4A13-96E4-45D3256C8DD1}" presName="linear" presStyleCnt="0">
        <dgm:presLayoutVars>
          <dgm:animLvl val="lvl"/>
          <dgm:resizeHandles val="exact"/>
        </dgm:presLayoutVars>
      </dgm:prSet>
      <dgm:spPr/>
      <dgm:t>
        <a:bodyPr/>
        <a:lstStyle/>
        <a:p>
          <a:endParaRPr lang="cs-CZ"/>
        </a:p>
      </dgm:t>
    </dgm:pt>
    <dgm:pt modelId="{C71A27D4-9FC7-48FB-988E-BF15818AFE6F}" type="pres">
      <dgm:prSet presAssocID="{F1266C92-2B05-484E-90E6-A8EA5BC3CF6C}" presName="parentText" presStyleLbl="node1" presStyleIdx="0" presStyleCnt="3">
        <dgm:presLayoutVars>
          <dgm:chMax val="0"/>
          <dgm:bulletEnabled val="1"/>
        </dgm:presLayoutVars>
      </dgm:prSet>
      <dgm:spPr/>
      <dgm:t>
        <a:bodyPr/>
        <a:lstStyle/>
        <a:p>
          <a:endParaRPr lang="cs-CZ"/>
        </a:p>
      </dgm:t>
    </dgm:pt>
    <dgm:pt modelId="{59B66F4F-C1A4-4263-A149-D3FF7B3CB637}" type="pres">
      <dgm:prSet presAssocID="{163055FF-32EA-4638-9E5A-39C94E33E313}" presName="spacer" presStyleCnt="0"/>
      <dgm:spPr/>
    </dgm:pt>
    <dgm:pt modelId="{99A8AFFA-AD14-401B-9BBA-A2AE376D6AD5}" type="pres">
      <dgm:prSet presAssocID="{40408AD3-0D5B-4A3E-B6A5-DD14BC52D96B}" presName="parentText" presStyleLbl="node1" presStyleIdx="1" presStyleCnt="3">
        <dgm:presLayoutVars>
          <dgm:chMax val="0"/>
          <dgm:bulletEnabled val="1"/>
        </dgm:presLayoutVars>
      </dgm:prSet>
      <dgm:spPr/>
      <dgm:t>
        <a:bodyPr/>
        <a:lstStyle/>
        <a:p>
          <a:endParaRPr lang="cs-CZ"/>
        </a:p>
      </dgm:t>
    </dgm:pt>
    <dgm:pt modelId="{1258165F-503F-48B3-B981-A51AEDB912C6}" type="pres">
      <dgm:prSet presAssocID="{4FA8A420-338C-470F-83E9-C3CC6F16DB75}" presName="spacer" presStyleCnt="0"/>
      <dgm:spPr/>
    </dgm:pt>
    <dgm:pt modelId="{A95A4240-C00C-422B-ACB1-829AB3FA375E}" type="pres">
      <dgm:prSet presAssocID="{E0D9B05F-785D-42D3-8B75-D6461A6A0E57}" presName="parentText" presStyleLbl="node1" presStyleIdx="2" presStyleCnt="3">
        <dgm:presLayoutVars>
          <dgm:chMax val="0"/>
          <dgm:bulletEnabled val="1"/>
        </dgm:presLayoutVars>
      </dgm:prSet>
      <dgm:spPr/>
      <dgm:t>
        <a:bodyPr/>
        <a:lstStyle/>
        <a:p>
          <a:endParaRPr lang="cs-CZ"/>
        </a:p>
      </dgm:t>
    </dgm:pt>
  </dgm:ptLst>
  <dgm:cxnLst>
    <dgm:cxn modelId="{C6DACBF8-8102-4446-AC77-F573584D9F72}" srcId="{1AB91C42-CD06-4A13-96E4-45D3256C8DD1}" destId="{F1266C92-2B05-484E-90E6-A8EA5BC3CF6C}" srcOrd="0" destOrd="0" parTransId="{A11AAACD-97FD-49A5-AC44-3EF3D533EEF1}" sibTransId="{163055FF-32EA-4638-9E5A-39C94E33E313}"/>
    <dgm:cxn modelId="{AE487715-8E51-4FB9-B722-98C86CE687CE}" srcId="{1AB91C42-CD06-4A13-96E4-45D3256C8DD1}" destId="{40408AD3-0D5B-4A3E-B6A5-DD14BC52D96B}" srcOrd="1" destOrd="0" parTransId="{8F9A0FF4-56A8-4516-815C-F111410F1D31}" sibTransId="{4FA8A420-338C-470F-83E9-C3CC6F16DB75}"/>
    <dgm:cxn modelId="{0A8DF69A-FA01-49CC-8A4E-9112F7ABEB62}" srcId="{1AB91C42-CD06-4A13-96E4-45D3256C8DD1}" destId="{E0D9B05F-785D-42D3-8B75-D6461A6A0E57}" srcOrd="2" destOrd="0" parTransId="{3F057B73-606A-4324-9670-4CC80CEB29DE}" sibTransId="{23D7858C-104D-45BA-BFD7-BABD470508F3}"/>
    <dgm:cxn modelId="{F687E439-CAB5-48FD-B8F1-8621AEDE538B}" type="presOf" srcId="{40408AD3-0D5B-4A3E-B6A5-DD14BC52D96B}" destId="{99A8AFFA-AD14-401B-9BBA-A2AE376D6AD5}" srcOrd="0" destOrd="0" presId="urn:microsoft.com/office/officeart/2005/8/layout/vList2"/>
    <dgm:cxn modelId="{4050FC3B-C26F-40F6-BB81-19E6FEF821E6}" type="presOf" srcId="{E0D9B05F-785D-42D3-8B75-D6461A6A0E57}" destId="{A95A4240-C00C-422B-ACB1-829AB3FA375E}" srcOrd="0" destOrd="0" presId="urn:microsoft.com/office/officeart/2005/8/layout/vList2"/>
    <dgm:cxn modelId="{3883C5F2-9889-4BEF-9039-B23C5658D07E}" type="presOf" srcId="{1AB91C42-CD06-4A13-96E4-45D3256C8DD1}" destId="{1D1C4881-E678-4A15-951E-C9F22B931ACC}" srcOrd="0" destOrd="0" presId="urn:microsoft.com/office/officeart/2005/8/layout/vList2"/>
    <dgm:cxn modelId="{EE9E5BB7-BDF9-44BC-9974-87D02293E00B}" type="presOf" srcId="{F1266C92-2B05-484E-90E6-A8EA5BC3CF6C}" destId="{C71A27D4-9FC7-48FB-988E-BF15818AFE6F}" srcOrd="0" destOrd="0" presId="urn:microsoft.com/office/officeart/2005/8/layout/vList2"/>
    <dgm:cxn modelId="{A084C1A3-A989-42FE-8151-7076AF2273A0}" type="presParOf" srcId="{1D1C4881-E678-4A15-951E-C9F22B931ACC}" destId="{C71A27D4-9FC7-48FB-988E-BF15818AFE6F}" srcOrd="0" destOrd="0" presId="urn:microsoft.com/office/officeart/2005/8/layout/vList2"/>
    <dgm:cxn modelId="{33CA324E-6135-4125-AEB1-D4E1B8B1C077}" type="presParOf" srcId="{1D1C4881-E678-4A15-951E-C9F22B931ACC}" destId="{59B66F4F-C1A4-4263-A149-D3FF7B3CB637}" srcOrd="1" destOrd="0" presId="urn:microsoft.com/office/officeart/2005/8/layout/vList2"/>
    <dgm:cxn modelId="{CBAAF58B-4C40-438F-9519-9FCEF3334F58}" type="presParOf" srcId="{1D1C4881-E678-4A15-951E-C9F22B931ACC}" destId="{99A8AFFA-AD14-401B-9BBA-A2AE376D6AD5}" srcOrd="2" destOrd="0" presId="urn:microsoft.com/office/officeart/2005/8/layout/vList2"/>
    <dgm:cxn modelId="{EAD0605E-739F-479F-BB65-75A57771AF03}" type="presParOf" srcId="{1D1C4881-E678-4A15-951E-C9F22B931ACC}" destId="{1258165F-503F-48B3-B981-A51AEDB912C6}" srcOrd="3" destOrd="0" presId="urn:microsoft.com/office/officeart/2005/8/layout/vList2"/>
    <dgm:cxn modelId="{BEC2D78E-BF10-494D-8E09-0EA0E6491366}" type="presParOf" srcId="{1D1C4881-E678-4A15-951E-C9F22B931ACC}" destId="{A95A4240-C00C-422B-ACB1-829AB3FA375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11AECC-056C-4FE6-BAAF-BA010F095F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7A9C932A-DFFE-4AB8-87FB-3406B5040423}">
      <dgm:prSet/>
      <dgm:spPr/>
      <dgm:t>
        <a:bodyPr/>
        <a:lstStyle/>
        <a:p>
          <a:pPr rtl="0"/>
          <a:r>
            <a:rPr lang="en-US" smtClean="0"/>
            <a:t>A market is a set of all actual and potential buyers</a:t>
          </a:r>
          <a:endParaRPr lang="cs-CZ"/>
        </a:p>
      </dgm:t>
    </dgm:pt>
    <dgm:pt modelId="{AF6A5D1A-33AC-46DF-A4D2-D445EC292B1B}" type="parTrans" cxnId="{DD8FCCAF-329F-449A-932E-71EFB636E618}">
      <dgm:prSet/>
      <dgm:spPr/>
      <dgm:t>
        <a:bodyPr/>
        <a:lstStyle/>
        <a:p>
          <a:endParaRPr lang="cs-CZ"/>
        </a:p>
      </dgm:t>
    </dgm:pt>
    <dgm:pt modelId="{47FD42EC-A724-4039-B0A7-D53063C6C2F8}" type="sibTrans" cxnId="{DD8FCCAF-329F-449A-932E-71EFB636E618}">
      <dgm:prSet/>
      <dgm:spPr/>
      <dgm:t>
        <a:bodyPr/>
        <a:lstStyle/>
        <a:p>
          <a:endParaRPr lang="cs-CZ"/>
        </a:p>
      </dgm:t>
    </dgm:pt>
    <dgm:pt modelId="{55B5B720-35BF-46A5-AC35-84DBCCA78842}">
      <dgm:prSet/>
      <dgm:spPr/>
      <dgm:t>
        <a:bodyPr/>
        <a:lstStyle/>
        <a:p>
          <a:pPr rtl="0"/>
          <a:r>
            <a:rPr lang="en-US" smtClean="0"/>
            <a:t>A target market is a group of people toward whom a firm markets its goods, services, or ideas with a strategy designed to satisfy their specific needs and preferences.</a:t>
          </a:r>
          <a:endParaRPr lang="cs-CZ"/>
        </a:p>
      </dgm:t>
    </dgm:pt>
    <dgm:pt modelId="{7174B131-6A5E-4427-8321-F92C0D6A0829}" type="parTrans" cxnId="{49C94578-F800-4C6F-AB9E-89E2965DB865}">
      <dgm:prSet/>
      <dgm:spPr/>
      <dgm:t>
        <a:bodyPr/>
        <a:lstStyle/>
        <a:p>
          <a:endParaRPr lang="cs-CZ"/>
        </a:p>
      </dgm:t>
    </dgm:pt>
    <dgm:pt modelId="{BA99B953-595B-42FC-804F-121260952FF3}" type="sibTrans" cxnId="{49C94578-F800-4C6F-AB9E-89E2965DB865}">
      <dgm:prSet/>
      <dgm:spPr/>
      <dgm:t>
        <a:bodyPr/>
        <a:lstStyle/>
        <a:p>
          <a:endParaRPr lang="cs-CZ"/>
        </a:p>
      </dgm:t>
    </dgm:pt>
    <dgm:pt modelId="{1E08C891-7315-4D86-8909-F9C793F84027}">
      <dgm:prSet/>
      <dgm:spPr/>
      <dgm:t>
        <a:bodyPr/>
        <a:lstStyle/>
        <a:p>
          <a:pPr rtl="0"/>
          <a:r>
            <a:rPr lang="en-US" smtClean="0"/>
            <a:t>Any marketing strategy must include a detailed </a:t>
          </a:r>
          <a:r>
            <a:rPr lang="en-US" i="1" smtClean="0"/>
            <a:t>(specific)</a:t>
          </a:r>
          <a:r>
            <a:rPr lang="en-US" smtClean="0"/>
            <a:t> description of this.</a:t>
          </a:r>
          <a:endParaRPr lang="cs-CZ"/>
        </a:p>
      </dgm:t>
    </dgm:pt>
    <dgm:pt modelId="{DBE497B4-58BD-4C95-A0AC-BBE7266C0B55}" type="parTrans" cxnId="{C42AD669-EABF-4760-9B73-192CDF59708A}">
      <dgm:prSet/>
      <dgm:spPr/>
      <dgm:t>
        <a:bodyPr/>
        <a:lstStyle/>
        <a:p>
          <a:endParaRPr lang="cs-CZ"/>
        </a:p>
      </dgm:t>
    </dgm:pt>
    <dgm:pt modelId="{08194866-F6A4-4F08-B7ED-A2F124CEB608}" type="sibTrans" cxnId="{C42AD669-EABF-4760-9B73-192CDF59708A}">
      <dgm:prSet/>
      <dgm:spPr/>
      <dgm:t>
        <a:bodyPr/>
        <a:lstStyle/>
        <a:p>
          <a:endParaRPr lang="cs-CZ"/>
        </a:p>
      </dgm:t>
    </dgm:pt>
    <dgm:pt modelId="{AFD8603E-5E86-4F91-9A04-6F8C55964E8D}" type="pres">
      <dgm:prSet presAssocID="{E711AECC-056C-4FE6-BAAF-BA010F095FBE}" presName="linear" presStyleCnt="0">
        <dgm:presLayoutVars>
          <dgm:animLvl val="lvl"/>
          <dgm:resizeHandles val="exact"/>
        </dgm:presLayoutVars>
      </dgm:prSet>
      <dgm:spPr/>
      <dgm:t>
        <a:bodyPr/>
        <a:lstStyle/>
        <a:p>
          <a:endParaRPr lang="cs-CZ"/>
        </a:p>
      </dgm:t>
    </dgm:pt>
    <dgm:pt modelId="{3AF6BFD7-E9AE-4880-9E55-F2089F7ED23E}" type="pres">
      <dgm:prSet presAssocID="{7A9C932A-DFFE-4AB8-87FB-3406B5040423}" presName="parentText" presStyleLbl="node1" presStyleIdx="0" presStyleCnt="3">
        <dgm:presLayoutVars>
          <dgm:chMax val="0"/>
          <dgm:bulletEnabled val="1"/>
        </dgm:presLayoutVars>
      </dgm:prSet>
      <dgm:spPr/>
      <dgm:t>
        <a:bodyPr/>
        <a:lstStyle/>
        <a:p>
          <a:endParaRPr lang="cs-CZ"/>
        </a:p>
      </dgm:t>
    </dgm:pt>
    <dgm:pt modelId="{EF840B17-9633-441C-92EF-66F3E86343F1}" type="pres">
      <dgm:prSet presAssocID="{47FD42EC-A724-4039-B0A7-D53063C6C2F8}" presName="spacer" presStyleCnt="0"/>
      <dgm:spPr/>
    </dgm:pt>
    <dgm:pt modelId="{09834DFA-62DE-4435-BC87-92AB1659C7E9}" type="pres">
      <dgm:prSet presAssocID="{55B5B720-35BF-46A5-AC35-84DBCCA78842}" presName="parentText" presStyleLbl="node1" presStyleIdx="1" presStyleCnt="3">
        <dgm:presLayoutVars>
          <dgm:chMax val="0"/>
          <dgm:bulletEnabled val="1"/>
        </dgm:presLayoutVars>
      </dgm:prSet>
      <dgm:spPr/>
      <dgm:t>
        <a:bodyPr/>
        <a:lstStyle/>
        <a:p>
          <a:endParaRPr lang="cs-CZ"/>
        </a:p>
      </dgm:t>
    </dgm:pt>
    <dgm:pt modelId="{815F3ED0-EA08-42E7-9730-93F317187F21}" type="pres">
      <dgm:prSet presAssocID="{BA99B953-595B-42FC-804F-121260952FF3}" presName="spacer" presStyleCnt="0"/>
      <dgm:spPr/>
    </dgm:pt>
    <dgm:pt modelId="{65EA30EE-178C-4BB5-8AEA-C7FE3FE63186}" type="pres">
      <dgm:prSet presAssocID="{1E08C891-7315-4D86-8909-F9C793F84027}" presName="parentText" presStyleLbl="node1" presStyleIdx="2" presStyleCnt="3">
        <dgm:presLayoutVars>
          <dgm:chMax val="0"/>
          <dgm:bulletEnabled val="1"/>
        </dgm:presLayoutVars>
      </dgm:prSet>
      <dgm:spPr/>
      <dgm:t>
        <a:bodyPr/>
        <a:lstStyle/>
        <a:p>
          <a:endParaRPr lang="cs-CZ"/>
        </a:p>
      </dgm:t>
    </dgm:pt>
  </dgm:ptLst>
  <dgm:cxnLst>
    <dgm:cxn modelId="{14CBA0AA-68A4-47A5-B91B-0C9A7DA6AF1E}" type="presOf" srcId="{7A9C932A-DFFE-4AB8-87FB-3406B5040423}" destId="{3AF6BFD7-E9AE-4880-9E55-F2089F7ED23E}" srcOrd="0" destOrd="0" presId="urn:microsoft.com/office/officeart/2005/8/layout/vList2"/>
    <dgm:cxn modelId="{C42AD669-EABF-4760-9B73-192CDF59708A}" srcId="{E711AECC-056C-4FE6-BAAF-BA010F095FBE}" destId="{1E08C891-7315-4D86-8909-F9C793F84027}" srcOrd="2" destOrd="0" parTransId="{DBE497B4-58BD-4C95-A0AC-BBE7266C0B55}" sibTransId="{08194866-F6A4-4F08-B7ED-A2F124CEB608}"/>
    <dgm:cxn modelId="{BB88BDE0-0435-41B0-AEFA-0DF540F9CECC}" type="presOf" srcId="{E711AECC-056C-4FE6-BAAF-BA010F095FBE}" destId="{AFD8603E-5E86-4F91-9A04-6F8C55964E8D}" srcOrd="0" destOrd="0" presId="urn:microsoft.com/office/officeart/2005/8/layout/vList2"/>
    <dgm:cxn modelId="{DD8FCCAF-329F-449A-932E-71EFB636E618}" srcId="{E711AECC-056C-4FE6-BAAF-BA010F095FBE}" destId="{7A9C932A-DFFE-4AB8-87FB-3406B5040423}" srcOrd="0" destOrd="0" parTransId="{AF6A5D1A-33AC-46DF-A4D2-D445EC292B1B}" sibTransId="{47FD42EC-A724-4039-B0A7-D53063C6C2F8}"/>
    <dgm:cxn modelId="{E7E0F8C8-7994-49DB-9CA2-B4440447BAD2}" type="presOf" srcId="{1E08C891-7315-4D86-8909-F9C793F84027}" destId="{65EA30EE-178C-4BB5-8AEA-C7FE3FE63186}" srcOrd="0" destOrd="0" presId="urn:microsoft.com/office/officeart/2005/8/layout/vList2"/>
    <dgm:cxn modelId="{B7EF34B8-DC47-40AA-B0F6-09700DFF38BB}" type="presOf" srcId="{55B5B720-35BF-46A5-AC35-84DBCCA78842}" destId="{09834DFA-62DE-4435-BC87-92AB1659C7E9}" srcOrd="0" destOrd="0" presId="urn:microsoft.com/office/officeart/2005/8/layout/vList2"/>
    <dgm:cxn modelId="{49C94578-F800-4C6F-AB9E-89E2965DB865}" srcId="{E711AECC-056C-4FE6-BAAF-BA010F095FBE}" destId="{55B5B720-35BF-46A5-AC35-84DBCCA78842}" srcOrd="1" destOrd="0" parTransId="{7174B131-6A5E-4427-8321-F92C0D6A0829}" sibTransId="{BA99B953-595B-42FC-804F-121260952FF3}"/>
    <dgm:cxn modelId="{8C527C6A-34CF-46E9-B86C-AA422285F9E1}" type="presParOf" srcId="{AFD8603E-5E86-4F91-9A04-6F8C55964E8D}" destId="{3AF6BFD7-E9AE-4880-9E55-F2089F7ED23E}" srcOrd="0" destOrd="0" presId="urn:microsoft.com/office/officeart/2005/8/layout/vList2"/>
    <dgm:cxn modelId="{28820325-0D82-438B-B971-34A0D5D0AA26}" type="presParOf" srcId="{AFD8603E-5E86-4F91-9A04-6F8C55964E8D}" destId="{EF840B17-9633-441C-92EF-66F3E86343F1}" srcOrd="1" destOrd="0" presId="urn:microsoft.com/office/officeart/2005/8/layout/vList2"/>
    <dgm:cxn modelId="{CE753A0C-ADD6-4D3E-A1CE-DB64E69F6D89}" type="presParOf" srcId="{AFD8603E-5E86-4F91-9A04-6F8C55964E8D}" destId="{09834DFA-62DE-4435-BC87-92AB1659C7E9}" srcOrd="2" destOrd="0" presId="urn:microsoft.com/office/officeart/2005/8/layout/vList2"/>
    <dgm:cxn modelId="{7A8F6C0D-E937-449F-945D-F90314F0E47B}" type="presParOf" srcId="{AFD8603E-5E86-4F91-9A04-6F8C55964E8D}" destId="{815F3ED0-EA08-42E7-9730-93F317187F21}" srcOrd="3" destOrd="0" presId="urn:microsoft.com/office/officeart/2005/8/layout/vList2"/>
    <dgm:cxn modelId="{B8154EDF-D6C3-465B-959F-975EE9F520D6}" type="presParOf" srcId="{AFD8603E-5E86-4F91-9A04-6F8C55964E8D}" destId="{65EA30EE-178C-4BB5-8AEA-C7FE3FE63186}"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093B82-6D1C-403E-9031-105A28BB357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9E18236-E40E-447E-A13B-47E0BE1325C0}">
      <dgm:prSet/>
      <dgm:spPr/>
      <dgm:t>
        <a:bodyPr/>
        <a:lstStyle/>
        <a:p>
          <a:pPr rtl="0"/>
          <a:r>
            <a:rPr lang="en-GB" smtClean="0"/>
            <a:t>The process of breaking up a homogeneous market into heterogeneous segments forces the marketer to analyse and consider both the needs of the market and the company’s ability to competently serve those needs – thereby making the company better informed about its customers</a:t>
          </a:r>
          <a:endParaRPr lang="cs-CZ"/>
        </a:p>
      </dgm:t>
    </dgm:pt>
    <dgm:pt modelId="{EA22EA6E-3934-475B-A2E2-FEF951C6F94A}" type="parTrans" cxnId="{B738FF55-EA85-48E5-9D47-4F6B15C90114}">
      <dgm:prSet/>
      <dgm:spPr/>
      <dgm:t>
        <a:bodyPr/>
        <a:lstStyle/>
        <a:p>
          <a:endParaRPr lang="cs-CZ"/>
        </a:p>
      </dgm:t>
    </dgm:pt>
    <dgm:pt modelId="{3CE9B1FA-DB25-465C-BC51-DCFD02CF6A35}" type="sibTrans" cxnId="{B738FF55-EA85-48E5-9D47-4F6B15C90114}">
      <dgm:prSet/>
      <dgm:spPr/>
      <dgm:t>
        <a:bodyPr/>
        <a:lstStyle/>
        <a:p>
          <a:endParaRPr lang="cs-CZ"/>
        </a:p>
      </dgm:t>
    </dgm:pt>
    <dgm:pt modelId="{737B65D0-1494-44D9-9ED9-1383A7A5557D}">
      <dgm:prSet/>
      <dgm:spPr/>
      <dgm:t>
        <a:bodyPr/>
        <a:lstStyle/>
        <a:p>
          <a:pPr rtl="0"/>
          <a:r>
            <a:rPr lang="en-GB" smtClean="0"/>
            <a:t>Competitor offerings and marketing positioning must also be analysed in this context so the company must consider what its competitive advantages and disadvantages are, helping it to clarify its own positioning strategy</a:t>
          </a:r>
          <a:endParaRPr lang="cs-CZ"/>
        </a:p>
      </dgm:t>
    </dgm:pt>
    <dgm:pt modelId="{20482366-B41C-457E-9473-73E1C6973B9A}" type="parTrans" cxnId="{01415B05-AE8D-48E8-B81D-475C1CDBB417}">
      <dgm:prSet/>
      <dgm:spPr/>
      <dgm:t>
        <a:bodyPr/>
        <a:lstStyle/>
        <a:p>
          <a:endParaRPr lang="cs-CZ"/>
        </a:p>
      </dgm:t>
    </dgm:pt>
    <dgm:pt modelId="{5D48F83D-3F4D-43D5-B86D-9A166F4BB55E}" type="sibTrans" cxnId="{01415B05-AE8D-48E8-B81D-475C1CDBB417}">
      <dgm:prSet/>
      <dgm:spPr/>
      <dgm:t>
        <a:bodyPr/>
        <a:lstStyle/>
        <a:p>
          <a:endParaRPr lang="cs-CZ"/>
        </a:p>
      </dgm:t>
    </dgm:pt>
    <dgm:pt modelId="{33F1ECE7-5A8A-4C60-8ABD-71102BC42FEC}">
      <dgm:prSet/>
      <dgm:spPr/>
      <dgm:t>
        <a:bodyPr/>
        <a:lstStyle/>
        <a:p>
          <a:pPr rtl="0"/>
          <a:r>
            <a:rPr lang="en-GB" smtClean="0"/>
            <a:t>Limited resources are used to best advantage, targeted at those segments that offer the best potential</a:t>
          </a:r>
          <a:endParaRPr lang="cs-CZ"/>
        </a:p>
      </dgm:t>
    </dgm:pt>
    <dgm:pt modelId="{1A74773E-D438-4979-92E7-40F0A808B935}" type="parTrans" cxnId="{CC636467-597E-4DA7-8C68-C46009862483}">
      <dgm:prSet/>
      <dgm:spPr/>
      <dgm:t>
        <a:bodyPr/>
        <a:lstStyle/>
        <a:p>
          <a:endParaRPr lang="cs-CZ"/>
        </a:p>
      </dgm:t>
    </dgm:pt>
    <dgm:pt modelId="{3A58108B-3F9F-4650-A716-68AEE02EDCF6}" type="sibTrans" cxnId="{CC636467-597E-4DA7-8C68-C46009862483}">
      <dgm:prSet/>
      <dgm:spPr/>
      <dgm:t>
        <a:bodyPr/>
        <a:lstStyle/>
        <a:p>
          <a:endParaRPr lang="cs-CZ"/>
        </a:p>
      </dgm:t>
    </dgm:pt>
    <dgm:pt modelId="{45CD12BE-B79D-48FD-8E0F-06EFDC9D4171}" type="pres">
      <dgm:prSet presAssocID="{D0093B82-6D1C-403E-9031-105A28BB3576}" presName="linear" presStyleCnt="0">
        <dgm:presLayoutVars>
          <dgm:animLvl val="lvl"/>
          <dgm:resizeHandles val="exact"/>
        </dgm:presLayoutVars>
      </dgm:prSet>
      <dgm:spPr/>
      <dgm:t>
        <a:bodyPr/>
        <a:lstStyle/>
        <a:p>
          <a:endParaRPr lang="cs-CZ"/>
        </a:p>
      </dgm:t>
    </dgm:pt>
    <dgm:pt modelId="{3A56E54E-69B9-4F9D-B470-FB61EA62D61C}" type="pres">
      <dgm:prSet presAssocID="{F9E18236-E40E-447E-A13B-47E0BE1325C0}" presName="parentText" presStyleLbl="node1" presStyleIdx="0" presStyleCnt="3">
        <dgm:presLayoutVars>
          <dgm:chMax val="0"/>
          <dgm:bulletEnabled val="1"/>
        </dgm:presLayoutVars>
      </dgm:prSet>
      <dgm:spPr/>
      <dgm:t>
        <a:bodyPr/>
        <a:lstStyle/>
        <a:p>
          <a:endParaRPr lang="cs-CZ"/>
        </a:p>
      </dgm:t>
    </dgm:pt>
    <dgm:pt modelId="{3E708A05-7586-45D4-ABDF-9D4F58A3CB56}" type="pres">
      <dgm:prSet presAssocID="{3CE9B1FA-DB25-465C-BC51-DCFD02CF6A35}" presName="spacer" presStyleCnt="0"/>
      <dgm:spPr/>
    </dgm:pt>
    <dgm:pt modelId="{B6C288BE-1076-4E68-BEEC-690D994BF04E}" type="pres">
      <dgm:prSet presAssocID="{737B65D0-1494-44D9-9ED9-1383A7A5557D}" presName="parentText" presStyleLbl="node1" presStyleIdx="1" presStyleCnt="3">
        <dgm:presLayoutVars>
          <dgm:chMax val="0"/>
          <dgm:bulletEnabled val="1"/>
        </dgm:presLayoutVars>
      </dgm:prSet>
      <dgm:spPr/>
      <dgm:t>
        <a:bodyPr/>
        <a:lstStyle/>
        <a:p>
          <a:endParaRPr lang="cs-CZ"/>
        </a:p>
      </dgm:t>
    </dgm:pt>
    <dgm:pt modelId="{597FFE51-9885-4800-A985-9B765EFD6E9F}" type="pres">
      <dgm:prSet presAssocID="{5D48F83D-3F4D-43D5-B86D-9A166F4BB55E}" presName="spacer" presStyleCnt="0"/>
      <dgm:spPr/>
    </dgm:pt>
    <dgm:pt modelId="{C396AF6A-B614-4032-BDF9-0C508206B021}" type="pres">
      <dgm:prSet presAssocID="{33F1ECE7-5A8A-4C60-8ABD-71102BC42FEC}" presName="parentText" presStyleLbl="node1" presStyleIdx="2" presStyleCnt="3">
        <dgm:presLayoutVars>
          <dgm:chMax val="0"/>
          <dgm:bulletEnabled val="1"/>
        </dgm:presLayoutVars>
      </dgm:prSet>
      <dgm:spPr/>
      <dgm:t>
        <a:bodyPr/>
        <a:lstStyle/>
        <a:p>
          <a:endParaRPr lang="cs-CZ"/>
        </a:p>
      </dgm:t>
    </dgm:pt>
  </dgm:ptLst>
  <dgm:cxnLst>
    <dgm:cxn modelId="{D8BA6062-F915-4229-ABFC-B967F85D5585}" type="presOf" srcId="{D0093B82-6D1C-403E-9031-105A28BB3576}" destId="{45CD12BE-B79D-48FD-8E0F-06EFDC9D4171}" srcOrd="0" destOrd="0" presId="urn:microsoft.com/office/officeart/2005/8/layout/vList2"/>
    <dgm:cxn modelId="{01415B05-AE8D-48E8-B81D-475C1CDBB417}" srcId="{D0093B82-6D1C-403E-9031-105A28BB3576}" destId="{737B65D0-1494-44D9-9ED9-1383A7A5557D}" srcOrd="1" destOrd="0" parTransId="{20482366-B41C-457E-9473-73E1C6973B9A}" sibTransId="{5D48F83D-3F4D-43D5-B86D-9A166F4BB55E}"/>
    <dgm:cxn modelId="{9D68B7A9-A7FC-45CB-8E4E-11F5C0383AD6}" type="presOf" srcId="{33F1ECE7-5A8A-4C60-8ABD-71102BC42FEC}" destId="{C396AF6A-B614-4032-BDF9-0C508206B021}" srcOrd="0" destOrd="0" presId="urn:microsoft.com/office/officeart/2005/8/layout/vList2"/>
    <dgm:cxn modelId="{C5FE1A73-B437-4812-944E-20A99FF77267}" type="presOf" srcId="{F9E18236-E40E-447E-A13B-47E0BE1325C0}" destId="{3A56E54E-69B9-4F9D-B470-FB61EA62D61C}" srcOrd="0" destOrd="0" presId="urn:microsoft.com/office/officeart/2005/8/layout/vList2"/>
    <dgm:cxn modelId="{CC636467-597E-4DA7-8C68-C46009862483}" srcId="{D0093B82-6D1C-403E-9031-105A28BB3576}" destId="{33F1ECE7-5A8A-4C60-8ABD-71102BC42FEC}" srcOrd="2" destOrd="0" parTransId="{1A74773E-D438-4979-92E7-40F0A808B935}" sibTransId="{3A58108B-3F9F-4650-A716-68AEE02EDCF6}"/>
    <dgm:cxn modelId="{B738FF55-EA85-48E5-9D47-4F6B15C90114}" srcId="{D0093B82-6D1C-403E-9031-105A28BB3576}" destId="{F9E18236-E40E-447E-A13B-47E0BE1325C0}" srcOrd="0" destOrd="0" parTransId="{EA22EA6E-3934-475B-A2E2-FEF951C6F94A}" sibTransId="{3CE9B1FA-DB25-465C-BC51-DCFD02CF6A35}"/>
    <dgm:cxn modelId="{F0DD92E2-9F0B-46FB-8349-AE8AE5D76494}" type="presOf" srcId="{737B65D0-1494-44D9-9ED9-1383A7A5557D}" destId="{B6C288BE-1076-4E68-BEEC-690D994BF04E}" srcOrd="0" destOrd="0" presId="urn:microsoft.com/office/officeart/2005/8/layout/vList2"/>
    <dgm:cxn modelId="{0D03C510-0775-4CA5-AA47-21AC1C5C8F4B}" type="presParOf" srcId="{45CD12BE-B79D-48FD-8E0F-06EFDC9D4171}" destId="{3A56E54E-69B9-4F9D-B470-FB61EA62D61C}" srcOrd="0" destOrd="0" presId="urn:microsoft.com/office/officeart/2005/8/layout/vList2"/>
    <dgm:cxn modelId="{AC465940-E7C3-4EC3-94B6-A69348B83509}" type="presParOf" srcId="{45CD12BE-B79D-48FD-8E0F-06EFDC9D4171}" destId="{3E708A05-7586-45D4-ABDF-9D4F58A3CB56}" srcOrd="1" destOrd="0" presId="urn:microsoft.com/office/officeart/2005/8/layout/vList2"/>
    <dgm:cxn modelId="{C24D8ADD-20A2-42F4-A6BC-863E1EB92EEA}" type="presParOf" srcId="{45CD12BE-B79D-48FD-8E0F-06EFDC9D4171}" destId="{B6C288BE-1076-4E68-BEEC-690D994BF04E}" srcOrd="2" destOrd="0" presId="urn:microsoft.com/office/officeart/2005/8/layout/vList2"/>
    <dgm:cxn modelId="{BC7B0F43-540C-440F-B18C-BC971934846F}" type="presParOf" srcId="{45CD12BE-B79D-48FD-8E0F-06EFDC9D4171}" destId="{597FFE51-9885-4800-A985-9B765EFD6E9F}" srcOrd="3" destOrd="0" presId="urn:microsoft.com/office/officeart/2005/8/layout/vList2"/>
    <dgm:cxn modelId="{23AFC84D-FFAA-43AA-B4A9-8C3C2B7809EA}" type="presParOf" srcId="{45CD12BE-B79D-48FD-8E0F-06EFDC9D4171}" destId="{C396AF6A-B614-4032-BDF9-0C508206B02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C0E780-3DEF-4F63-AE3E-005234EEAFFB}"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cs-CZ"/>
        </a:p>
      </dgm:t>
    </dgm:pt>
    <dgm:pt modelId="{035EE556-7916-471E-8827-EDA81F384837}">
      <dgm:prSet phldrT="[Text]"/>
      <dgm:spPr/>
      <dgm:t>
        <a:bodyPr/>
        <a:lstStyle/>
        <a:p>
          <a:r>
            <a:rPr lang="en-US" noProof="0" dirty="0" smtClean="0"/>
            <a:t>Mass Marketing</a:t>
          </a:r>
          <a:br>
            <a:rPr lang="en-US" noProof="0" dirty="0" smtClean="0"/>
          </a:br>
          <a:r>
            <a:rPr lang="en-US" noProof="0" dirty="0" smtClean="0"/>
            <a:t>Same product to all customers</a:t>
          </a:r>
          <a:endParaRPr lang="en-US" noProof="0" dirty="0"/>
        </a:p>
      </dgm:t>
    </dgm:pt>
    <dgm:pt modelId="{B0A9AD6F-2409-4FA8-8E22-0FD465DF1E67}" type="parTrans" cxnId="{48121057-84D7-4CF5-82B1-CA741CC0AD9C}">
      <dgm:prSet/>
      <dgm:spPr/>
      <dgm:t>
        <a:bodyPr/>
        <a:lstStyle/>
        <a:p>
          <a:endParaRPr lang="cs-CZ"/>
        </a:p>
      </dgm:t>
    </dgm:pt>
    <dgm:pt modelId="{7F42FB5D-C7D6-4087-A389-2E90590FF692}" type="sibTrans" cxnId="{48121057-84D7-4CF5-82B1-CA741CC0AD9C}">
      <dgm:prSet/>
      <dgm:spPr/>
      <dgm:t>
        <a:bodyPr/>
        <a:lstStyle/>
        <a:p>
          <a:endParaRPr lang="cs-CZ"/>
        </a:p>
      </dgm:t>
    </dgm:pt>
    <dgm:pt modelId="{D93CFEB2-DAAB-40D3-ABA4-2C607205167F}">
      <dgm:prSet phldrT="[Text]"/>
      <dgm:spPr/>
      <dgm:t>
        <a:bodyPr/>
        <a:lstStyle/>
        <a:p>
          <a:r>
            <a:rPr lang="en-US" noProof="0" dirty="0" smtClean="0"/>
            <a:t>Niche Marketing</a:t>
          </a:r>
          <a:br>
            <a:rPr lang="en-US" noProof="0" dirty="0" smtClean="0"/>
          </a:br>
          <a:r>
            <a:rPr lang="en-US" noProof="0" dirty="0" smtClean="0"/>
            <a:t>Different products to subgroups within segments</a:t>
          </a:r>
          <a:br>
            <a:rPr lang="en-US" noProof="0" dirty="0" smtClean="0"/>
          </a:br>
          <a:r>
            <a:rPr lang="en-US" noProof="0" dirty="0" smtClean="0"/>
            <a:t>(more segmentation)</a:t>
          </a:r>
          <a:endParaRPr lang="en-US" noProof="0" dirty="0"/>
        </a:p>
      </dgm:t>
    </dgm:pt>
    <dgm:pt modelId="{D79F9BEE-3862-4955-9151-B50D70B1CE91}" type="parTrans" cxnId="{D5D8C980-F099-4F48-B222-922E0D01347B}">
      <dgm:prSet/>
      <dgm:spPr/>
      <dgm:t>
        <a:bodyPr/>
        <a:lstStyle/>
        <a:p>
          <a:endParaRPr lang="cs-CZ"/>
        </a:p>
      </dgm:t>
    </dgm:pt>
    <dgm:pt modelId="{9300D1D6-2E13-4E9F-A998-FB76C62C70B7}" type="sibTrans" cxnId="{D5D8C980-F099-4F48-B222-922E0D01347B}">
      <dgm:prSet/>
      <dgm:spPr/>
      <dgm:t>
        <a:bodyPr/>
        <a:lstStyle/>
        <a:p>
          <a:endParaRPr lang="cs-CZ"/>
        </a:p>
      </dgm:t>
    </dgm:pt>
    <dgm:pt modelId="{BFC05BF3-E4C5-486C-B065-9A73C8BC5EAB}">
      <dgm:prSet phldrT="[Text]"/>
      <dgm:spPr/>
      <dgm:t>
        <a:bodyPr/>
        <a:lstStyle/>
        <a:p>
          <a:r>
            <a:rPr lang="en-US" noProof="0" dirty="0" smtClean="0"/>
            <a:t>Segment Marketing</a:t>
          </a:r>
          <a:br>
            <a:rPr lang="en-US" noProof="0" dirty="0" smtClean="0"/>
          </a:br>
          <a:r>
            <a:rPr lang="en-US" noProof="0" dirty="0" smtClean="0"/>
            <a:t>Different products to one or more segments</a:t>
          </a:r>
          <a:br>
            <a:rPr lang="en-US" noProof="0" dirty="0" smtClean="0"/>
          </a:br>
          <a:r>
            <a:rPr lang="en-US" noProof="0" dirty="0" smtClean="0"/>
            <a:t>(some segmentation)</a:t>
          </a:r>
          <a:endParaRPr lang="en-US" noProof="0" dirty="0"/>
        </a:p>
      </dgm:t>
    </dgm:pt>
    <dgm:pt modelId="{5EDFA09D-3ABC-46E6-AC9A-D90A5450F989}" type="parTrans" cxnId="{74F41661-64B1-4F39-AD50-AC3341C28F77}">
      <dgm:prSet/>
      <dgm:spPr/>
      <dgm:t>
        <a:bodyPr/>
        <a:lstStyle/>
        <a:p>
          <a:endParaRPr lang="cs-CZ"/>
        </a:p>
      </dgm:t>
    </dgm:pt>
    <dgm:pt modelId="{3B7DFB64-5F30-437C-B71D-42FC61C3E622}" type="sibTrans" cxnId="{74F41661-64B1-4F39-AD50-AC3341C28F77}">
      <dgm:prSet/>
      <dgm:spPr/>
      <dgm:t>
        <a:bodyPr/>
        <a:lstStyle/>
        <a:p>
          <a:endParaRPr lang="cs-CZ"/>
        </a:p>
      </dgm:t>
    </dgm:pt>
    <dgm:pt modelId="{6962FFF5-62C2-4F87-B1F8-06F7BDAA2F86}">
      <dgm:prSet/>
      <dgm:spPr/>
      <dgm:t>
        <a:bodyPr/>
        <a:lstStyle/>
        <a:p>
          <a:r>
            <a:rPr lang="en-US" noProof="0" dirty="0" smtClean="0"/>
            <a:t>Micromarketing</a:t>
          </a:r>
          <a:br>
            <a:rPr lang="en-US" noProof="0" dirty="0" smtClean="0"/>
          </a:br>
          <a:r>
            <a:rPr lang="en-US" noProof="0" dirty="0" smtClean="0"/>
            <a:t>Products to suit the tastes of individuals and locations </a:t>
          </a:r>
          <a:br>
            <a:rPr lang="en-US" noProof="0" dirty="0" smtClean="0"/>
          </a:br>
          <a:r>
            <a:rPr lang="en-US" noProof="0" dirty="0" smtClean="0"/>
            <a:t>(complete segmentation)</a:t>
          </a:r>
          <a:endParaRPr lang="en-US" noProof="0" dirty="0"/>
        </a:p>
      </dgm:t>
    </dgm:pt>
    <dgm:pt modelId="{1C6A2B2E-605B-4813-B86D-D6C8070FF194}" type="parTrans" cxnId="{7451DBD7-C282-4900-8AF7-850D2CB3D143}">
      <dgm:prSet/>
      <dgm:spPr/>
      <dgm:t>
        <a:bodyPr/>
        <a:lstStyle/>
        <a:p>
          <a:endParaRPr lang="cs-CZ"/>
        </a:p>
      </dgm:t>
    </dgm:pt>
    <dgm:pt modelId="{C2B8B673-5796-4EDD-9A2B-CA6AB9DDB263}" type="sibTrans" cxnId="{7451DBD7-C282-4900-8AF7-850D2CB3D143}">
      <dgm:prSet/>
      <dgm:spPr/>
      <dgm:t>
        <a:bodyPr/>
        <a:lstStyle/>
        <a:p>
          <a:endParaRPr lang="cs-CZ"/>
        </a:p>
      </dgm:t>
    </dgm:pt>
    <dgm:pt modelId="{B34BFAD0-D381-476E-AB8B-C83B4016C7C0}">
      <dgm:prSet/>
      <dgm:spPr/>
      <dgm:t>
        <a:bodyPr/>
        <a:lstStyle/>
        <a:p>
          <a:r>
            <a:rPr lang="en-US" noProof="0" dirty="0" smtClean="0"/>
            <a:t>Local Marketing</a:t>
          </a:r>
          <a:br>
            <a:rPr lang="en-US" noProof="0" dirty="0" smtClean="0"/>
          </a:br>
          <a:r>
            <a:rPr lang="en-US" noProof="0" dirty="0" smtClean="0"/>
            <a:t>Tailoring brands/ promotions to local customer groups</a:t>
          </a:r>
          <a:endParaRPr lang="en-US" noProof="0" dirty="0"/>
        </a:p>
      </dgm:t>
    </dgm:pt>
    <dgm:pt modelId="{ADECF6D6-74B6-4D0D-807E-F59D88756C87}" type="parTrans" cxnId="{C60D2C46-CC6A-4FEB-8646-A75F9EA83758}">
      <dgm:prSet/>
      <dgm:spPr/>
      <dgm:t>
        <a:bodyPr/>
        <a:lstStyle/>
        <a:p>
          <a:endParaRPr lang="cs-CZ"/>
        </a:p>
      </dgm:t>
    </dgm:pt>
    <dgm:pt modelId="{AFE024A3-A2DB-4497-BD64-C88FF17C63D8}" type="sibTrans" cxnId="{C60D2C46-CC6A-4FEB-8646-A75F9EA83758}">
      <dgm:prSet/>
      <dgm:spPr/>
      <dgm:t>
        <a:bodyPr/>
        <a:lstStyle/>
        <a:p>
          <a:endParaRPr lang="cs-CZ"/>
        </a:p>
      </dgm:t>
    </dgm:pt>
    <dgm:pt modelId="{F74E0A9F-AC37-49DC-9528-52F01E2CFFAB}">
      <dgm:prSet/>
      <dgm:spPr/>
      <dgm:t>
        <a:bodyPr/>
        <a:lstStyle/>
        <a:p>
          <a:r>
            <a:rPr lang="en-US" noProof="0" dirty="0" smtClean="0"/>
            <a:t>Individual Marketing</a:t>
          </a:r>
          <a:br>
            <a:rPr lang="en-US" noProof="0" dirty="0" smtClean="0"/>
          </a:br>
          <a:r>
            <a:rPr lang="en-US" noProof="0" dirty="0" smtClean="0"/>
            <a:t>Tailoring products/ programs to individual customers</a:t>
          </a:r>
          <a:endParaRPr lang="en-US" noProof="0" dirty="0"/>
        </a:p>
      </dgm:t>
    </dgm:pt>
    <dgm:pt modelId="{5756C9CC-6B79-4587-A29C-93724F5ECEE7}" type="parTrans" cxnId="{01458DC6-39A7-4174-820F-DB31E7A172BA}">
      <dgm:prSet/>
      <dgm:spPr/>
      <dgm:t>
        <a:bodyPr/>
        <a:lstStyle/>
        <a:p>
          <a:endParaRPr lang="cs-CZ"/>
        </a:p>
      </dgm:t>
    </dgm:pt>
    <dgm:pt modelId="{37A18239-6263-4C10-9305-8FFEB385C8D3}" type="sibTrans" cxnId="{01458DC6-39A7-4174-820F-DB31E7A172BA}">
      <dgm:prSet/>
      <dgm:spPr/>
      <dgm:t>
        <a:bodyPr/>
        <a:lstStyle/>
        <a:p>
          <a:endParaRPr lang="cs-CZ"/>
        </a:p>
      </dgm:t>
    </dgm:pt>
    <dgm:pt modelId="{AE16C7BB-2352-4C02-B249-79E633FCE99D}" type="pres">
      <dgm:prSet presAssocID="{9DC0E780-3DEF-4F63-AE3E-005234EEAFFB}" presName="Name0" presStyleCnt="0">
        <dgm:presLayoutVars>
          <dgm:chPref val="1"/>
          <dgm:dir/>
          <dgm:animOne val="branch"/>
          <dgm:animLvl val="lvl"/>
          <dgm:resizeHandles/>
        </dgm:presLayoutVars>
      </dgm:prSet>
      <dgm:spPr/>
      <dgm:t>
        <a:bodyPr/>
        <a:lstStyle/>
        <a:p>
          <a:endParaRPr lang="cs-CZ"/>
        </a:p>
      </dgm:t>
    </dgm:pt>
    <dgm:pt modelId="{C0D9C2EC-591D-47ED-B761-CFB426AFBEFB}" type="pres">
      <dgm:prSet presAssocID="{035EE556-7916-471E-8827-EDA81F384837}" presName="vertOne" presStyleCnt="0"/>
      <dgm:spPr/>
    </dgm:pt>
    <dgm:pt modelId="{AB46E7C2-9CD4-4A5E-8D7F-2C7049703AE6}" type="pres">
      <dgm:prSet presAssocID="{035EE556-7916-471E-8827-EDA81F384837}" presName="txOne" presStyleLbl="node0" presStyleIdx="0" presStyleCnt="1">
        <dgm:presLayoutVars>
          <dgm:chPref val="3"/>
        </dgm:presLayoutVars>
      </dgm:prSet>
      <dgm:spPr/>
      <dgm:t>
        <a:bodyPr/>
        <a:lstStyle/>
        <a:p>
          <a:endParaRPr lang="cs-CZ"/>
        </a:p>
      </dgm:t>
    </dgm:pt>
    <dgm:pt modelId="{F72F89A7-E2B3-43D0-899C-D4D2C3EBDCD9}" type="pres">
      <dgm:prSet presAssocID="{035EE556-7916-471E-8827-EDA81F384837}" presName="parTransOne" presStyleCnt="0"/>
      <dgm:spPr/>
    </dgm:pt>
    <dgm:pt modelId="{D96D2BA6-F5FA-49C0-AC38-5633DC59687E}" type="pres">
      <dgm:prSet presAssocID="{035EE556-7916-471E-8827-EDA81F384837}" presName="horzOne" presStyleCnt="0"/>
      <dgm:spPr/>
    </dgm:pt>
    <dgm:pt modelId="{89DCA66A-9D0E-4B3E-A157-E82C99EE8CEF}" type="pres">
      <dgm:prSet presAssocID="{BFC05BF3-E4C5-486C-B065-9A73C8BC5EAB}" presName="vertTwo" presStyleCnt="0"/>
      <dgm:spPr/>
    </dgm:pt>
    <dgm:pt modelId="{39F6F0BE-529C-41E3-BFC8-F49DB924AAC0}" type="pres">
      <dgm:prSet presAssocID="{BFC05BF3-E4C5-486C-B065-9A73C8BC5EAB}" presName="txTwo" presStyleLbl="node2" presStyleIdx="0" presStyleCnt="1">
        <dgm:presLayoutVars>
          <dgm:chPref val="3"/>
        </dgm:presLayoutVars>
      </dgm:prSet>
      <dgm:spPr/>
      <dgm:t>
        <a:bodyPr/>
        <a:lstStyle/>
        <a:p>
          <a:endParaRPr lang="cs-CZ"/>
        </a:p>
      </dgm:t>
    </dgm:pt>
    <dgm:pt modelId="{CF794C77-FFC6-4BC9-BFD9-4BB685EE004D}" type="pres">
      <dgm:prSet presAssocID="{BFC05BF3-E4C5-486C-B065-9A73C8BC5EAB}" presName="parTransTwo" presStyleCnt="0"/>
      <dgm:spPr/>
    </dgm:pt>
    <dgm:pt modelId="{B88B0778-F729-42BA-BCCA-850E256512A0}" type="pres">
      <dgm:prSet presAssocID="{BFC05BF3-E4C5-486C-B065-9A73C8BC5EAB}" presName="horzTwo" presStyleCnt="0"/>
      <dgm:spPr/>
    </dgm:pt>
    <dgm:pt modelId="{FACCD3D2-77A6-4A92-9C37-A1BEB07134BF}" type="pres">
      <dgm:prSet presAssocID="{D93CFEB2-DAAB-40D3-ABA4-2C607205167F}" presName="vertThree" presStyleCnt="0"/>
      <dgm:spPr/>
    </dgm:pt>
    <dgm:pt modelId="{A9AFE74F-5DC5-4808-AD3E-ABCC3AA68C53}" type="pres">
      <dgm:prSet presAssocID="{D93CFEB2-DAAB-40D3-ABA4-2C607205167F}" presName="txThree" presStyleLbl="node3" presStyleIdx="0" presStyleCnt="1">
        <dgm:presLayoutVars>
          <dgm:chPref val="3"/>
        </dgm:presLayoutVars>
      </dgm:prSet>
      <dgm:spPr/>
      <dgm:t>
        <a:bodyPr/>
        <a:lstStyle/>
        <a:p>
          <a:endParaRPr lang="cs-CZ"/>
        </a:p>
      </dgm:t>
    </dgm:pt>
    <dgm:pt modelId="{ED740CEB-16B9-4437-BB7B-589C8EA9DDCB}" type="pres">
      <dgm:prSet presAssocID="{D93CFEB2-DAAB-40D3-ABA4-2C607205167F}" presName="parTransThree" presStyleCnt="0"/>
      <dgm:spPr/>
    </dgm:pt>
    <dgm:pt modelId="{B944B945-C625-4315-A2CA-44B25F38C454}" type="pres">
      <dgm:prSet presAssocID="{D93CFEB2-DAAB-40D3-ABA4-2C607205167F}" presName="horzThree" presStyleCnt="0"/>
      <dgm:spPr/>
    </dgm:pt>
    <dgm:pt modelId="{121CA8B3-922B-4D00-9452-12E278876550}" type="pres">
      <dgm:prSet presAssocID="{6962FFF5-62C2-4F87-B1F8-06F7BDAA2F86}" presName="vertFour" presStyleCnt="0">
        <dgm:presLayoutVars>
          <dgm:chPref val="3"/>
        </dgm:presLayoutVars>
      </dgm:prSet>
      <dgm:spPr/>
    </dgm:pt>
    <dgm:pt modelId="{10DE6A4B-65DF-43BA-A394-405179712A16}" type="pres">
      <dgm:prSet presAssocID="{6962FFF5-62C2-4F87-B1F8-06F7BDAA2F86}" presName="txFour" presStyleLbl="node4" presStyleIdx="0" presStyleCnt="3">
        <dgm:presLayoutVars>
          <dgm:chPref val="3"/>
        </dgm:presLayoutVars>
      </dgm:prSet>
      <dgm:spPr/>
      <dgm:t>
        <a:bodyPr/>
        <a:lstStyle/>
        <a:p>
          <a:endParaRPr lang="cs-CZ"/>
        </a:p>
      </dgm:t>
    </dgm:pt>
    <dgm:pt modelId="{F40A7CCD-EAFD-4365-AB47-FD05A3F69114}" type="pres">
      <dgm:prSet presAssocID="{6962FFF5-62C2-4F87-B1F8-06F7BDAA2F86}" presName="parTransFour" presStyleCnt="0"/>
      <dgm:spPr/>
    </dgm:pt>
    <dgm:pt modelId="{7C4EA75B-3A80-462B-A4BC-7C8658C73AAC}" type="pres">
      <dgm:prSet presAssocID="{6962FFF5-62C2-4F87-B1F8-06F7BDAA2F86}" presName="horzFour" presStyleCnt="0"/>
      <dgm:spPr/>
    </dgm:pt>
    <dgm:pt modelId="{A6899707-0D8B-439F-8495-6D2304994D31}" type="pres">
      <dgm:prSet presAssocID="{B34BFAD0-D381-476E-AB8B-C83B4016C7C0}" presName="vertFour" presStyleCnt="0">
        <dgm:presLayoutVars>
          <dgm:chPref val="3"/>
        </dgm:presLayoutVars>
      </dgm:prSet>
      <dgm:spPr/>
    </dgm:pt>
    <dgm:pt modelId="{37F4C853-D1D3-42F9-8C14-A765DD209928}" type="pres">
      <dgm:prSet presAssocID="{B34BFAD0-D381-476E-AB8B-C83B4016C7C0}" presName="txFour" presStyleLbl="node4" presStyleIdx="1" presStyleCnt="3">
        <dgm:presLayoutVars>
          <dgm:chPref val="3"/>
        </dgm:presLayoutVars>
      </dgm:prSet>
      <dgm:spPr/>
      <dgm:t>
        <a:bodyPr/>
        <a:lstStyle/>
        <a:p>
          <a:endParaRPr lang="cs-CZ"/>
        </a:p>
      </dgm:t>
    </dgm:pt>
    <dgm:pt modelId="{8BB6FEB5-07A8-40C3-9101-08B7874DFB87}" type="pres">
      <dgm:prSet presAssocID="{B34BFAD0-D381-476E-AB8B-C83B4016C7C0}" presName="horzFour" presStyleCnt="0"/>
      <dgm:spPr/>
    </dgm:pt>
    <dgm:pt modelId="{53890D46-8DD9-47BB-A5CE-7DCD807629BB}" type="pres">
      <dgm:prSet presAssocID="{AFE024A3-A2DB-4497-BD64-C88FF17C63D8}" presName="sibSpaceFour" presStyleCnt="0"/>
      <dgm:spPr/>
    </dgm:pt>
    <dgm:pt modelId="{B8F77073-A4E9-4067-B1E3-F476F12BEA10}" type="pres">
      <dgm:prSet presAssocID="{F74E0A9F-AC37-49DC-9528-52F01E2CFFAB}" presName="vertFour" presStyleCnt="0">
        <dgm:presLayoutVars>
          <dgm:chPref val="3"/>
        </dgm:presLayoutVars>
      </dgm:prSet>
      <dgm:spPr/>
    </dgm:pt>
    <dgm:pt modelId="{C162224A-AB4F-4CC9-8774-507382D70E3E}" type="pres">
      <dgm:prSet presAssocID="{F74E0A9F-AC37-49DC-9528-52F01E2CFFAB}" presName="txFour" presStyleLbl="node4" presStyleIdx="2" presStyleCnt="3">
        <dgm:presLayoutVars>
          <dgm:chPref val="3"/>
        </dgm:presLayoutVars>
      </dgm:prSet>
      <dgm:spPr/>
      <dgm:t>
        <a:bodyPr/>
        <a:lstStyle/>
        <a:p>
          <a:endParaRPr lang="cs-CZ"/>
        </a:p>
      </dgm:t>
    </dgm:pt>
    <dgm:pt modelId="{63334489-307F-48D4-BC8C-1A135ED94F7E}" type="pres">
      <dgm:prSet presAssocID="{F74E0A9F-AC37-49DC-9528-52F01E2CFFAB}" presName="horzFour" presStyleCnt="0"/>
      <dgm:spPr/>
    </dgm:pt>
  </dgm:ptLst>
  <dgm:cxnLst>
    <dgm:cxn modelId="{FA80CE70-09B8-4262-80DD-0910618E5163}" type="presOf" srcId="{D93CFEB2-DAAB-40D3-ABA4-2C607205167F}" destId="{A9AFE74F-5DC5-4808-AD3E-ABCC3AA68C53}" srcOrd="0" destOrd="0" presId="urn:microsoft.com/office/officeart/2005/8/layout/hierarchy4"/>
    <dgm:cxn modelId="{48121057-84D7-4CF5-82B1-CA741CC0AD9C}" srcId="{9DC0E780-3DEF-4F63-AE3E-005234EEAFFB}" destId="{035EE556-7916-471E-8827-EDA81F384837}" srcOrd="0" destOrd="0" parTransId="{B0A9AD6F-2409-4FA8-8E22-0FD465DF1E67}" sibTransId="{7F42FB5D-C7D6-4087-A389-2E90590FF692}"/>
    <dgm:cxn modelId="{7451DBD7-C282-4900-8AF7-850D2CB3D143}" srcId="{D93CFEB2-DAAB-40D3-ABA4-2C607205167F}" destId="{6962FFF5-62C2-4F87-B1F8-06F7BDAA2F86}" srcOrd="0" destOrd="0" parTransId="{1C6A2B2E-605B-4813-B86D-D6C8070FF194}" sibTransId="{C2B8B673-5796-4EDD-9A2B-CA6AB9DDB263}"/>
    <dgm:cxn modelId="{C60D2C46-CC6A-4FEB-8646-A75F9EA83758}" srcId="{6962FFF5-62C2-4F87-B1F8-06F7BDAA2F86}" destId="{B34BFAD0-D381-476E-AB8B-C83B4016C7C0}" srcOrd="0" destOrd="0" parTransId="{ADECF6D6-74B6-4D0D-807E-F59D88756C87}" sibTransId="{AFE024A3-A2DB-4497-BD64-C88FF17C63D8}"/>
    <dgm:cxn modelId="{157C86BA-BA0D-4680-87E1-C3C25EADECE4}" type="presOf" srcId="{035EE556-7916-471E-8827-EDA81F384837}" destId="{AB46E7C2-9CD4-4A5E-8D7F-2C7049703AE6}" srcOrd="0" destOrd="0" presId="urn:microsoft.com/office/officeart/2005/8/layout/hierarchy4"/>
    <dgm:cxn modelId="{74F41661-64B1-4F39-AD50-AC3341C28F77}" srcId="{035EE556-7916-471E-8827-EDA81F384837}" destId="{BFC05BF3-E4C5-486C-B065-9A73C8BC5EAB}" srcOrd="0" destOrd="0" parTransId="{5EDFA09D-3ABC-46E6-AC9A-D90A5450F989}" sibTransId="{3B7DFB64-5F30-437C-B71D-42FC61C3E622}"/>
    <dgm:cxn modelId="{3184D490-2D38-4037-BE89-A13C7FE13473}" type="presOf" srcId="{BFC05BF3-E4C5-486C-B065-9A73C8BC5EAB}" destId="{39F6F0BE-529C-41E3-BFC8-F49DB924AAC0}" srcOrd="0" destOrd="0" presId="urn:microsoft.com/office/officeart/2005/8/layout/hierarchy4"/>
    <dgm:cxn modelId="{D64408EA-D53A-489D-9ACC-CFB76AE45FAF}" type="presOf" srcId="{F74E0A9F-AC37-49DC-9528-52F01E2CFFAB}" destId="{C162224A-AB4F-4CC9-8774-507382D70E3E}" srcOrd="0" destOrd="0" presId="urn:microsoft.com/office/officeart/2005/8/layout/hierarchy4"/>
    <dgm:cxn modelId="{01458DC6-39A7-4174-820F-DB31E7A172BA}" srcId="{6962FFF5-62C2-4F87-B1F8-06F7BDAA2F86}" destId="{F74E0A9F-AC37-49DC-9528-52F01E2CFFAB}" srcOrd="1" destOrd="0" parTransId="{5756C9CC-6B79-4587-A29C-93724F5ECEE7}" sibTransId="{37A18239-6263-4C10-9305-8FFEB385C8D3}"/>
    <dgm:cxn modelId="{D5D8C980-F099-4F48-B222-922E0D01347B}" srcId="{BFC05BF3-E4C5-486C-B065-9A73C8BC5EAB}" destId="{D93CFEB2-DAAB-40D3-ABA4-2C607205167F}" srcOrd="0" destOrd="0" parTransId="{D79F9BEE-3862-4955-9151-B50D70B1CE91}" sibTransId="{9300D1D6-2E13-4E9F-A998-FB76C62C70B7}"/>
    <dgm:cxn modelId="{85E90DDF-94CC-4E89-8A27-AC069008CD9C}" type="presOf" srcId="{6962FFF5-62C2-4F87-B1F8-06F7BDAA2F86}" destId="{10DE6A4B-65DF-43BA-A394-405179712A16}" srcOrd="0" destOrd="0" presId="urn:microsoft.com/office/officeart/2005/8/layout/hierarchy4"/>
    <dgm:cxn modelId="{8F89AB7B-9F1C-42FD-A693-069D3AA31C99}" type="presOf" srcId="{9DC0E780-3DEF-4F63-AE3E-005234EEAFFB}" destId="{AE16C7BB-2352-4C02-B249-79E633FCE99D}" srcOrd="0" destOrd="0" presId="urn:microsoft.com/office/officeart/2005/8/layout/hierarchy4"/>
    <dgm:cxn modelId="{7FAEAC37-67EF-44CD-8D88-7B4B47777C7E}" type="presOf" srcId="{B34BFAD0-D381-476E-AB8B-C83B4016C7C0}" destId="{37F4C853-D1D3-42F9-8C14-A765DD209928}" srcOrd="0" destOrd="0" presId="urn:microsoft.com/office/officeart/2005/8/layout/hierarchy4"/>
    <dgm:cxn modelId="{1241560A-9EA3-4414-9869-AB7F9718EA99}" type="presParOf" srcId="{AE16C7BB-2352-4C02-B249-79E633FCE99D}" destId="{C0D9C2EC-591D-47ED-B761-CFB426AFBEFB}" srcOrd="0" destOrd="0" presId="urn:microsoft.com/office/officeart/2005/8/layout/hierarchy4"/>
    <dgm:cxn modelId="{2C93E25B-3663-48EF-B2EE-BEC608B0B2F3}" type="presParOf" srcId="{C0D9C2EC-591D-47ED-B761-CFB426AFBEFB}" destId="{AB46E7C2-9CD4-4A5E-8D7F-2C7049703AE6}" srcOrd="0" destOrd="0" presId="urn:microsoft.com/office/officeart/2005/8/layout/hierarchy4"/>
    <dgm:cxn modelId="{773EDF0B-B74C-4AC8-85B7-0D88921BFAA6}" type="presParOf" srcId="{C0D9C2EC-591D-47ED-B761-CFB426AFBEFB}" destId="{F72F89A7-E2B3-43D0-899C-D4D2C3EBDCD9}" srcOrd="1" destOrd="0" presId="urn:microsoft.com/office/officeart/2005/8/layout/hierarchy4"/>
    <dgm:cxn modelId="{B9075B29-CD94-460E-BF35-D26FC4956648}" type="presParOf" srcId="{C0D9C2EC-591D-47ED-B761-CFB426AFBEFB}" destId="{D96D2BA6-F5FA-49C0-AC38-5633DC59687E}" srcOrd="2" destOrd="0" presId="urn:microsoft.com/office/officeart/2005/8/layout/hierarchy4"/>
    <dgm:cxn modelId="{01B31A82-B9C2-4FF1-A4E0-429FE59B084F}" type="presParOf" srcId="{D96D2BA6-F5FA-49C0-AC38-5633DC59687E}" destId="{89DCA66A-9D0E-4B3E-A157-E82C99EE8CEF}" srcOrd="0" destOrd="0" presId="urn:microsoft.com/office/officeart/2005/8/layout/hierarchy4"/>
    <dgm:cxn modelId="{49EAC07A-378C-4605-B842-D68301CE4A17}" type="presParOf" srcId="{89DCA66A-9D0E-4B3E-A157-E82C99EE8CEF}" destId="{39F6F0BE-529C-41E3-BFC8-F49DB924AAC0}" srcOrd="0" destOrd="0" presId="urn:microsoft.com/office/officeart/2005/8/layout/hierarchy4"/>
    <dgm:cxn modelId="{2E795F58-DAB2-4E43-9706-1CA381D0E0D2}" type="presParOf" srcId="{89DCA66A-9D0E-4B3E-A157-E82C99EE8CEF}" destId="{CF794C77-FFC6-4BC9-BFD9-4BB685EE004D}" srcOrd="1" destOrd="0" presId="urn:microsoft.com/office/officeart/2005/8/layout/hierarchy4"/>
    <dgm:cxn modelId="{0690C2F0-E331-42D3-857E-4B48A30456D4}" type="presParOf" srcId="{89DCA66A-9D0E-4B3E-A157-E82C99EE8CEF}" destId="{B88B0778-F729-42BA-BCCA-850E256512A0}" srcOrd="2" destOrd="0" presId="urn:microsoft.com/office/officeart/2005/8/layout/hierarchy4"/>
    <dgm:cxn modelId="{4A3623FD-6B65-4AD5-B08B-870C89684661}" type="presParOf" srcId="{B88B0778-F729-42BA-BCCA-850E256512A0}" destId="{FACCD3D2-77A6-4A92-9C37-A1BEB07134BF}" srcOrd="0" destOrd="0" presId="urn:microsoft.com/office/officeart/2005/8/layout/hierarchy4"/>
    <dgm:cxn modelId="{0B0C04B0-01C2-46E9-A163-D57975A632ED}" type="presParOf" srcId="{FACCD3D2-77A6-4A92-9C37-A1BEB07134BF}" destId="{A9AFE74F-5DC5-4808-AD3E-ABCC3AA68C53}" srcOrd="0" destOrd="0" presId="urn:microsoft.com/office/officeart/2005/8/layout/hierarchy4"/>
    <dgm:cxn modelId="{1ACC3475-1457-4B43-ADF1-91E3240D4D2C}" type="presParOf" srcId="{FACCD3D2-77A6-4A92-9C37-A1BEB07134BF}" destId="{ED740CEB-16B9-4437-BB7B-589C8EA9DDCB}" srcOrd="1" destOrd="0" presId="urn:microsoft.com/office/officeart/2005/8/layout/hierarchy4"/>
    <dgm:cxn modelId="{F30A7044-CE4C-40CB-A75A-4FF2C7BAA208}" type="presParOf" srcId="{FACCD3D2-77A6-4A92-9C37-A1BEB07134BF}" destId="{B944B945-C625-4315-A2CA-44B25F38C454}" srcOrd="2" destOrd="0" presId="urn:microsoft.com/office/officeart/2005/8/layout/hierarchy4"/>
    <dgm:cxn modelId="{94FD645A-4AD0-4250-95BB-4E197AA31663}" type="presParOf" srcId="{B944B945-C625-4315-A2CA-44B25F38C454}" destId="{121CA8B3-922B-4D00-9452-12E278876550}" srcOrd="0" destOrd="0" presId="urn:microsoft.com/office/officeart/2005/8/layout/hierarchy4"/>
    <dgm:cxn modelId="{47BFA4CA-AA97-499A-A5FE-9906025CC933}" type="presParOf" srcId="{121CA8B3-922B-4D00-9452-12E278876550}" destId="{10DE6A4B-65DF-43BA-A394-405179712A16}" srcOrd="0" destOrd="0" presId="urn:microsoft.com/office/officeart/2005/8/layout/hierarchy4"/>
    <dgm:cxn modelId="{115FCF9C-6E87-4739-9DA2-C12C1F9C71CE}" type="presParOf" srcId="{121CA8B3-922B-4D00-9452-12E278876550}" destId="{F40A7CCD-EAFD-4365-AB47-FD05A3F69114}" srcOrd="1" destOrd="0" presId="urn:microsoft.com/office/officeart/2005/8/layout/hierarchy4"/>
    <dgm:cxn modelId="{A4C9D953-E145-4C29-8ACB-15CF6252A63D}" type="presParOf" srcId="{121CA8B3-922B-4D00-9452-12E278876550}" destId="{7C4EA75B-3A80-462B-A4BC-7C8658C73AAC}" srcOrd="2" destOrd="0" presId="urn:microsoft.com/office/officeart/2005/8/layout/hierarchy4"/>
    <dgm:cxn modelId="{FE4082AD-61BF-4878-947F-E18135FF0F2B}" type="presParOf" srcId="{7C4EA75B-3A80-462B-A4BC-7C8658C73AAC}" destId="{A6899707-0D8B-439F-8495-6D2304994D31}" srcOrd="0" destOrd="0" presId="urn:microsoft.com/office/officeart/2005/8/layout/hierarchy4"/>
    <dgm:cxn modelId="{8211C33C-883A-497B-94DD-EC7BD2C40495}" type="presParOf" srcId="{A6899707-0D8B-439F-8495-6D2304994D31}" destId="{37F4C853-D1D3-42F9-8C14-A765DD209928}" srcOrd="0" destOrd="0" presId="urn:microsoft.com/office/officeart/2005/8/layout/hierarchy4"/>
    <dgm:cxn modelId="{219157F0-0B91-4839-B739-56E60027ED3E}" type="presParOf" srcId="{A6899707-0D8B-439F-8495-6D2304994D31}" destId="{8BB6FEB5-07A8-40C3-9101-08B7874DFB87}" srcOrd="1" destOrd="0" presId="urn:microsoft.com/office/officeart/2005/8/layout/hierarchy4"/>
    <dgm:cxn modelId="{3F7AAB8F-4807-40C3-B441-6A4AEE458416}" type="presParOf" srcId="{7C4EA75B-3A80-462B-A4BC-7C8658C73AAC}" destId="{53890D46-8DD9-47BB-A5CE-7DCD807629BB}" srcOrd="1" destOrd="0" presId="urn:microsoft.com/office/officeart/2005/8/layout/hierarchy4"/>
    <dgm:cxn modelId="{3B528025-9601-4855-AC88-0A2E5F560688}" type="presParOf" srcId="{7C4EA75B-3A80-462B-A4BC-7C8658C73AAC}" destId="{B8F77073-A4E9-4067-B1E3-F476F12BEA10}" srcOrd="2" destOrd="0" presId="urn:microsoft.com/office/officeart/2005/8/layout/hierarchy4"/>
    <dgm:cxn modelId="{11091F3B-1D78-4167-88F6-0DA51BE03CCA}" type="presParOf" srcId="{B8F77073-A4E9-4067-B1E3-F476F12BEA10}" destId="{C162224A-AB4F-4CC9-8774-507382D70E3E}" srcOrd="0" destOrd="0" presId="urn:microsoft.com/office/officeart/2005/8/layout/hierarchy4"/>
    <dgm:cxn modelId="{D834D862-ABEE-447E-A899-F0D53833A5DB}" type="presParOf" srcId="{B8F77073-A4E9-4067-B1E3-F476F12BEA10}" destId="{63334489-307F-48D4-BC8C-1A135ED94F7E}"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7A86496-A133-40C5-A83D-FA8EA307464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cs-CZ"/>
        </a:p>
      </dgm:t>
    </dgm:pt>
    <dgm:pt modelId="{0E5D36B1-8633-4FF8-A33E-203D4B7CCA02}">
      <dgm:prSet phldrT="[Text]"/>
      <dgm:spPr/>
      <dgm:t>
        <a:bodyPr/>
        <a:lstStyle/>
        <a:p>
          <a:pPr algn="l"/>
          <a:r>
            <a:rPr lang="en-US" noProof="0" dirty="0" smtClean="0"/>
            <a:t>Measurable</a:t>
          </a:r>
          <a:endParaRPr lang="en-US" noProof="0" dirty="0"/>
        </a:p>
      </dgm:t>
    </dgm:pt>
    <dgm:pt modelId="{5F5B6B4D-5155-488D-9A11-4013CAF7BB1F}" type="parTrans" cxnId="{BB5D9BEE-B70E-4A66-8892-158E60DBAE14}">
      <dgm:prSet/>
      <dgm:spPr/>
      <dgm:t>
        <a:bodyPr/>
        <a:lstStyle/>
        <a:p>
          <a:endParaRPr lang="cs-CZ"/>
        </a:p>
      </dgm:t>
    </dgm:pt>
    <dgm:pt modelId="{4C83588F-2ADD-4C52-80BD-97016150639E}" type="sibTrans" cxnId="{BB5D9BEE-B70E-4A66-8892-158E60DBAE14}">
      <dgm:prSet/>
      <dgm:spPr/>
      <dgm:t>
        <a:bodyPr/>
        <a:lstStyle/>
        <a:p>
          <a:endParaRPr lang="cs-CZ"/>
        </a:p>
      </dgm:t>
    </dgm:pt>
    <dgm:pt modelId="{F1A57BF5-25CB-4AF6-B8A7-1405BE36B34B}">
      <dgm:prSet phldrT="[Text]"/>
      <dgm:spPr/>
      <dgm:t>
        <a:bodyPr/>
        <a:lstStyle/>
        <a:p>
          <a:pPr algn="l"/>
          <a:r>
            <a:rPr lang="en-US" altLang="cs-CZ" b="1" noProof="0" dirty="0" smtClean="0">
              <a:solidFill>
                <a:srgbClr val="000000"/>
              </a:solidFill>
              <a:latin typeface="Arial" pitchFamily="34" charset="0"/>
            </a:rPr>
            <a:t>Size, purchasing power, profiles of segments can be measured</a:t>
          </a:r>
          <a:endParaRPr lang="en-US" noProof="0" dirty="0"/>
        </a:p>
      </dgm:t>
    </dgm:pt>
    <dgm:pt modelId="{4BA20515-509B-4D62-AA7D-03BA7D0839AE}" type="parTrans" cxnId="{ABC5B429-83CF-44BC-B76A-E207B72C1163}">
      <dgm:prSet/>
      <dgm:spPr/>
      <dgm:t>
        <a:bodyPr/>
        <a:lstStyle/>
        <a:p>
          <a:endParaRPr lang="cs-CZ"/>
        </a:p>
      </dgm:t>
    </dgm:pt>
    <dgm:pt modelId="{33A90896-BF7C-4843-88A8-F56F74D4083B}" type="sibTrans" cxnId="{ABC5B429-83CF-44BC-B76A-E207B72C1163}">
      <dgm:prSet/>
      <dgm:spPr/>
      <dgm:t>
        <a:bodyPr/>
        <a:lstStyle/>
        <a:p>
          <a:endParaRPr lang="cs-CZ"/>
        </a:p>
      </dgm:t>
    </dgm:pt>
    <dgm:pt modelId="{495FA995-F6E7-44EC-9B89-BA78BA3BDF1F}">
      <dgm:prSet phldrT="[Text]"/>
      <dgm:spPr/>
      <dgm:t>
        <a:bodyPr/>
        <a:lstStyle/>
        <a:p>
          <a:pPr algn="l"/>
          <a:r>
            <a:rPr lang="en-US" noProof="0" dirty="0" smtClean="0"/>
            <a:t>Accessible</a:t>
          </a:r>
          <a:endParaRPr lang="en-US" noProof="0" dirty="0"/>
        </a:p>
      </dgm:t>
    </dgm:pt>
    <dgm:pt modelId="{E433F5C1-0B28-411C-BA80-1CC7427A800B}" type="parTrans" cxnId="{8905C0EE-AAE2-4C3F-BC22-7452ABC54FE1}">
      <dgm:prSet/>
      <dgm:spPr/>
      <dgm:t>
        <a:bodyPr/>
        <a:lstStyle/>
        <a:p>
          <a:endParaRPr lang="cs-CZ"/>
        </a:p>
      </dgm:t>
    </dgm:pt>
    <dgm:pt modelId="{00A15AD7-186C-446B-AD4A-D73D849BF337}" type="sibTrans" cxnId="{8905C0EE-AAE2-4C3F-BC22-7452ABC54FE1}">
      <dgm:prSet/>
      <dgm:spPr/>
      <dgm:t>
        <a:bodyPr/>
        <a:lstStyle/>
        <a:p>
          <a:endParaRPr lang="cs-CZ"/>
        </a:p>
      </dgm:t>
    </dgm:pt>
    <dgm:pt modelId="{523FC9B0-6DC0-45F8-BDC3-910818C68301}">
      <dgm:prSet phldrT="[Text]"/>
      <dgm:spPr/>
      <dgm:t>
        <a:bodyPr/>
        <a:lstStyle/>
        <a:p>
          <a:pPr algn="l"/>
          <a:r>
            <a:rPr lang="en-US" altLang="cs-CZ" b="1" noProof="0" dirty="0" smtClean="0">
              <a:solidFill>
                <a:srgbClr val="000000"/>
              </a:solidFill>
              <a:latin typeface="Arial" pitchFamily="34" charset="0"/>
            </a:rPr>
            <a:t>Segments can be effectively reached and served.</a:t>
          </a:r>
          <a:endParaRPr lang="en-US" noProof="0" dirty="0"/>
        </a:p>
      </dgm:t>
    </dgm:pt>
    <dgm:pt modelId="{EF49E469-0FBA-4255-8512-1BB317B0EE51}" type="parTrans" cxnId="{93723024-93AB-440B-8CC2-C12DD4EF22F0}">
      <dgm:prSet/>
      <dgm:spPr/>
      <dgm:t>
        <a:bodyPr/>
        <a:lstStyle/>
        <a:p>
          <a:endParaRPr lang="cs-CZ"/>
        </a:p>
      </dgm:t>
    </dgm:pt>
    <dgm:pt modelId="{5CE54868-CBB7-4F7F-A0CE-DC05B8B553A2}" type="sibTrans" cxnId="{93723024-93AB-440B-8CC2-C12DD4EF22F0}">
      <dgm:prSet/>
      <dgm:spPr/>
      <dgm:t>
        <a:bodyPr/>
        <a:lstStyle/>
        <a:p>
          <a:endParaRPr lang="cs-CZ"/>
        </a:p>
      </dgm:t>
    </dgm:pt>
    <dgm:pt modelId="{A132580B-D4C7-4A7A-A4F1-AE39A3579C59}">
      <dgm:prSet phldrT="[Text]"/>
      <dgm:spPr/>
      <dgm:t>
        <a:bodyPr/>
        <a:lstStyle/>
        <a:p>
          <a:pPr algn="l"/>
          <a:r>
            <a:rPr lang="en-US" noProof="0" dirty="0" smtClean="0"/>
            <a:t>Substantial</a:t>
          </a:r>
          <a:endParaRPr lang="en-US" noProof="0" dirty="0"/>
        </a:p>
      </dgm:t>
    </dgm:pt>
    <dgm:pt modelId="{D9E8A11C-AF5E-4496-AEF6-383C5742A350}" type="parTrans" cxnId="{11C56549-8FFE-4A8B-A66A-2F66887482F3}">
      <dgm:prSet/>
      <dgm:spPr/>
      <dgm:t>
        <a:bodyPr/>
        <a:lstStyle/>
        <a:p>
          <a:endParaRPr lang="cs-CZ"/>
        </a:p>
      </dgm:t>
    </dgm:pt>
    <dgm:pt modelId="{13CCB25C-ADEF-4E47-805B-56C262ED69C2}" type="sibTrans" cxnId="{11C56549-8FFE-4A8B-A66A-2F66887482F3}">
      <dgm:prSet/>
      <dgm:spPr/>
      <dgm:t>
        <a:bodyPr/>
        <a:lstStyle/>
        <a:p>
          <a:endParaRPr lang="cs-CZ"/>
        </a:p>
      </dgm:t>
    </dgm:pt>
    <dgm:pt modelId="{25FB6F5E-1CF0-4DB7-BE0C-312640945FEF}">
      <dgm:prSet phldrT="[Text]"/>
      <dgm:spPr/>
      <dgm:t>
        <a:bodyPr/>
        <a:lstStyle/>
        <a:p>
          <a:pPr algn="l"/>
          <a:r>
            <a:rPr lang="en-US" altLang="cs-CZ" b="1" noProof="0" dirty="0" smtClean="0">
              <a:solidFill>
                <a:srgbClr val="000000"/>
              </a:solidFill>
              <a:latin typeface="Arial" pitchFamily="34" charset="0"/>
            </a:rPr>
            <a:t>Segments are large or profitable enough to serve</a:t>
          </a:r>
          <a:endParaRPr lang="en-US" noProof="0" dirty="0"/>
        </a:p>
      </dgm:t>
    </dgm:pt>
    <dgm:pt modelId="{9EC450F0-89FA-462D-905A-207113074881}" type="parTrans" cxnId="{1E310133-AA9D-4B72-80B6-AA35471651F7}">
      <dgm:prSet/>
      <dgm:spPr/>
      <dgm:t>
        <a:bodyPr/>
        <a:lstStyle/>
        <a:p>
          <a:endParaRPr lang="cs-CZ"/>
        </a:p>
      </dgm:t>
    </dgm:pt>
    <dgm:pt modelId="{4A295A27-AB33-496A-9483-F6E4C5193343}" type="sibTrans" cxnId="{1E310133-AA9D-4B72-80B6-AA35471651F7}">
      <dgm:prSet/>
      <dgm:spPr/>
      <dgm:t>
        <a:bodyPr/>
        <a:lstStyle/>
        <a:p>
          <a:endParaRPr lang="cs-CZ"/>
        </a:p>
      </dgm:t>
    </dgm:pt>
    <dgm:pt modelId="{E80B0BCF-804A-42F5-8105-82D2922F7A19}">
      <dgm:prSet phldrT="[Text]"/>
      <dgm:spPr/>
      <dgm:t>
        <a:bodyPr/>
        <a:lstStyle/>
        <a:p>
          <a:pPr algn="l"/>
          <a:r>
            <a:rPr lang="en-US" noProof="0" dirty="0" smtClean="0"/>
            <a:t>Differential</a:t>
          </a:r>
          <a:endParaRPr lang="en-US" noProof="0" dirty="0"/>
        </a:p>
      </dgm:t>
    </dgm:pt>
    <dgm:pt modelId="{5CFDB476-93DE-4409-BA3A-D7AE71F00190}" type="parTrans" cxnId="{0B0C61EB-DEC2-4CE1-A062-1E45181A27BF}">
      <dgm:prSet/>
      <dgm:spPr/>
      <dgm:t>
        <a:bodyPr/>
        <a:lstStyle/>
        <a:p>
          <a:endParaRPr lang="cs-CZ"/>
        </a:p>
      </dgm:t>
    </dgm:pt>
    <dgm:pt modelId="{6BF4AD99-A267-4B27-BBCB-4EFA89E15BC4}" type="sibTrans" cxnId="{0B0C61EB-DEC2-4CE1-A062-1E45181A27BF}">
      <dgm:prSet/>
      <dgm:spPr/>
      <dgm:t>
        <a:bodyPr/>
        <a:lstStyle/>
        <a:p>
          <a:endParaRPr lang="cs-CZ"/>
        </a:p>
      </dgm:t>
    </dgm:pt>
    <dgm:pt modelId="{EC8BA0E6-40AB-45E9-A894-7A478D8A084C}">
      <dgm:prSet phldrT="[Text]"/>
      <dgm:spPr/>
      <dgm:t>
        <a:bodyPr/>
        <a:lstStyle/>
        <a:p>
          <a:pPr algn="l"/>
          <a:r>
            <a:rPr lang="en-US" altLang="cs-CZ" b="1" noProof="0" dirty="0" smtClean="0">
              <a:latin typeface="Arial" pitchFamily="34" charset="0"/>
            </a:rPr>
            <a:t>Segments must respond differently to different marketing mix elements &amp; programs.</a:t>
          </a:r>
          <a:endParaRPr lang="en-US" noProof="0" dirty="0"/>
        </a:p>
      </dgm:t>
    </dgm:pt>
    <dgm:pt modelId="{A8520FD1-42FD-447A-97FA-E703ADB9B3CC}" type="parTrans" cxnId="{8106D18E-5377-4C09-B359-9232D42C3B8D}">
      <dgm:prSet/>
      <dgm:spPr/>
    </dgm:pt>
    <dgm:pt modelId="{4A2BDF87-5B23-44FA-B782-2F3C27C604C7}" type="sibTrans" cxnId="{8106D18E-5377-4C09-B359-9232D42C3B8D}">
      <dgm:prSet/>
      <dgm:spPr/>
    </dgm:pt>
    <dgm:pt modelId="{FD96BA98-1309-459B-98A6-D2621EF16B45}">
      <dgm:prSet phldrT="[Text]"/>
      <dgm:spPr/>
      <dgm:t>
        <a:bodyPr/>
        <a:lstStyle/>
        <a:p>
          <a:pPr algn="l"/>
          <a:r>
            <a:rPr lang="en-US" noProof="0" dirty="0" smtClean="0"/>
            <a:t>Actionable</a:t>
          </a:r>
          <a:endParaRPr lang="en-US" noProof="0" dirty="0"/>
        </a:p>
      </dgm:t>
    </dgm:pt>
    <dgm:pt modelId="{7A74A8E8-6514-4845-A91A-0CC29CE1A2EA}" type="parTrans" cxnId="{673E1F6C-9956-4325-A437-C73DE8F21C4B}">
      <dgm:prSet/>
      <dgm:spPr/>
    </dgm:pt>
    <dgm:pt modelId="{817FACDD-A409-4187-A4B8-FD83499B83B7}" type="sibTrans" cxnId="{673E1F6C-9956-4325-A437-C73DE8F21C4B}">
      <dgm:prSet/>
      <dgm:spPr/>
    </dgm:pt>
    <dgm:pt modelId="{9A4A2B66-8159-4FD7-B875-B61C877D76CD}">
      <dgm:prSet phldrT="[Text]"/>
      <dgm:spPr/>
      <dgm:t>
        <a:bodyPr/>
        <a:lstStyle/>
        <a:p>
          <a:pPr algn="l"/>
          <a:r>
            <a:rPr lang="en-US" altLang="cs-CZ" b="1" noProof="0" dirty="0" smtClean="0">
              <a:solidFill>
                <a:srgbClr val="000000"/>
              </a:solidFill>
              <a:latin typeface="Arial" pitchFamily="34" charset="0"/>
            </a:rPr>
            <a:t>Effective programs can be designed  to attract and serve the segments.</a:t>
          </a:r>
          <a:endParaRPr lang="en-US" noProof="0" dirty="0"/>
        </a:p>
      </dgm:t>
    </dgm:pt>
    <dgm:pt modelId="{641C9C47-78F8-4565-A684-BE4A70EF6A94}" type="parTrans" cxnId="{DEBB7B10-087C-4C2D-856B-EC1BE9E212A4}">
      <dgm:prSet/>
      <dgm:spPr/>
    </dgm:pt>
    <dgm:pt modelId="{AA44CD0E-EE55-40E6-A03A-060512947FB5}" type="sibTrans" cxnId="{DEBB7B10-087C-4C2D-856B-EC1BE9E212A4}">
      <dgm:prSet/>
      <dgm:spPr/>
    </dgm:pt>
    <dgm:pt modelId="{6A170423-0BC3-45E8-8F6A-4A20959A0C49}" type="pres">
      <dgm:prSet presAssocID="{A7A86496-A133-40C5-A83D-FA8EA3074643}" presName="Name0" presStyleCnt="0">
        <dgm:presLayoutVars>
          <dgm:dir/>
          <dgm:animLvl val="lvl"/>
          <dgm:resizeHandles val="exact"/>
        </dgm:presLayoutVars>
      </dgm:prSet>
      <dgm:spPr/>
      <dgm:t>
        <a:bodyPr/>
        <a:lstStyle/>
        <a:p>
          <a:endParaRPr lang="cs-CZ"/>
        </a:p>
      </dgm:t>
    </dgm:pt>
    <dgm:pt modelId="{E627D8F1-8CCC-4A21-9B9B-413F8B0823CC}" type="pres">
      <dgm:prSet presAssocID="{0E5D36B1-8633-4FF8-A33E-203D4B7CCA02}" presName="linNode" presStyleCnt="0"/>
      <dgm:spPr/>
    </dgm:pt>
    <dgm:pt modelId="{E82EED42-2C10-4F74-888B-EEC5BA997507}" type="pres">
      <dgm:prSet presAssocID="{0E5D36B1-8633-4FF8-A33E-203D4B7CCA02}" presName="parentText" presStyleLbl="node1" presStyleIdx="0" presStyleCnt="5">
        <dgm:presLayoutVars>
          <dgm:chMax val="1"/>
          <dgm:bulletEnabled val="1"/>
        </dgm:presLayoutVars>
      </dgm:prSet>
      <dgm:spPr/>
      <dgm:t>
        <a:bodyPr/>
        <a:lstStyle/>
        <a:p>
          <a:endParaRPr lang="cs-CZ"/>
        </a:p>
      </dgm:t>
    </dgm:pt>
    <dgm:pt modelId="{1D119AE5-1CB8-48F8-B973-49F11FD47830}" type="pres">
      <dgm:prSet presAssocID="{0E5D36B1-8633-4FF8-A33E-203D4B7CCA02}" presName="descendantText" presStyleLbl="alignAccFollowNode1" presStyleIdx="0" presStyleCnt="5">
        <dgm:presLayoutVars>
          <dgm:bulletEnabled val="1"/>
        </dgm:presLayoutVars>
      </dgm:prSet>
      <dgm:spPr/>
      <dgm:t>
        <a:bodyPr/>
        <a:lstStyle/>
        <a:p>
          <a:endParaRPr lang="cs-CZ"/>
        </a:p>
      </dgm:t>
    </dgm:pt>
    <dgm:pt modelId="{BEBEB5F6-9FB4-4F7D-9887-A788F468D1B8}" type="pres">
      <dgm:prSet presAssocID="{4C83588F-2ADD-4C52-80BD-97016150639E}" presName="sp" presStyleCnt="0"/>
      <dgm:spPr/>
    </dgm:pt>
    <dgm:pt modelId="{E968D7FD-6475-4026-96FE-613D95EC93DF}" type="pres">
      <dgm:prSet presAssocID="{495FA995-F6E7-44EC-9B89-BA78BA3BDF1F}" presName="linNode" presStyleCnt="0"/>
      <dgm:spPr/>
    </dgm:pt>
    <dgm:pt modelId="{CD756965-1B8B-4776-8B36-0373503B2B25}" type="pres">
      <dgm:prSet presAssocID="{495FA995-F6E7-44EC-9B89-BA78BA3BDF1F}" presName="parentText" presStyleLbl="node1" presStyleIdx="1" presStyleCnt="5">
        <dgm:presLayoutVars>
          <dgm:chMax val="1"/>
          <dgm:bulletEnabled val="1"/>
        </dgm:presLayoutVars>
      </dgm:prSet>
      <dgm:spPr/>
      <dgm:t>
        <a:bodyPr/>
        <a:lstStyle/>
        <a:p>
          <a:endParaRPr lang="cs-CZ"/>
        </a:p>
      </dgm:t>
    </dgm:pt>
    <dgm:pt modelId="{1777294B-880F-4C28-B045-39B51D0AAD48}" type="pres">
      <dgm:prSet presAssocID="{495FA995-F6E7-44EC-9B89-BA78BA3BDF1F}" presName="descendantText" presStyleLbl="alignAccFollowNode1" presStyleIdx="1" presStyleCnt="5">
        <dgm:presLayoutVars>
          <dgm:bulletEnabled val="1"/>
        </dgm:presLayoutVars>
      </dgm:prSet>
      <dgm:spPr/>
      <dgm:t>
        <a:bodyPr/>
        <a:lstStyle/>
        <a:p>
          <a:endParaRPr lang="cs-CZ"/>
        </a:p>
      </dgm:t>
    </dgm:pt>
    <dgm:pt modelId="{80034488-D004-45AD-85DF-9086FE4E541F}" type="pres">
      <dgm:prSet presAssocID="{00A15AD7-186C-446B-AD4A-D73D849BF337}" presName="sp" presStyleCnt="0"/>
      <dgm:spPr/>
    </dgm:pt>
    <dgm:pt modelId="{8CEB6AF7-35CE-4880-8128-A267781F4CF6}" type="pres">
      <dgm:prSet presAssocID="{A132580B-D4C7-4A7A-A4F1-AE39A3579C59}" presName="linNode" presStyleCnt="0"/>
      <dgm:spPr/>
    </dgm:pt>
    <dgm:pt modelId="{67DE7B0F-DFA0-4C64-828A-DCB6CF057BF5}" type="pres">
      <dgm:prSet presAssocID="{A132580B-D4C7-4A7A-A4F1-AE39A3579C59}" presName="parentText" presStyleLbl="node1" presStyleIdx="2" presStyleCnt="5">
        <dgm:presLayoutVars>
          <dgm:chMax val="1"/>
          <dgm:bulletEnabled val="1"/>
        </dgm:presLayoutVars>
      </dgm:prSet>
      <dgm:spPr/>
      <dgm:t>
        <a:bodyPr/>
        <a:lstStyle/>
        <a:p>
          <a:endParaRPr lang="cs-CZ"/>
        </a:p>
      </dgm:t>
    </dgm:pt>
    <dgm:pt modelId="{20C8942D-842D-489F-9A00-825D3240C4E4}" type="pres">
      <dgm:prSet presAssocID="{A132580B-D4C7-4A7A-A4F1-AE39A3579C59}" presName="descendantText" presStyleLbl="alignAccFollowNode1" presStyleIdx="2" presStyleCnt="5">
        <dgm:presLayoutVars>
          <dgm:bulletEnabled val="1"/>
        </dgm:presLayoutVars>
      </dgm:prSet>
      <dgm:spPr/>
      <dgm:t>
        <a:bodyPr/>
        <a:lstStyle/>
        <a:p>
          <a:endParaRPr lang="cs-CZ"/>
        </a:p>
      </dgm:t>
    </dgm:pt>
    <dgm:pt modelId="{10ECDAAA-55A6-4C3F-86F9-3EC3CE94396B}" type="pres">
      <dgm:prSet presAssocID="{13CCB25C-ADEF-4E47-805B-56C262ED69C2}" presName="sp" presStyleCnt="0"/>
      <dgm:spPr/>
    </dgm:pt>
    <dgm:pt modelId="{F3A71BA5-9E43-466B-9C42-154C80F02A41}" type="pres">
      <dgm:prSet presAssocID="{E80B0BCF-804A-42F5-8105-82D2922F7A19}" presName="linNode" presStyleCnt="0"/>
      <dgm:spPr/>
    </dgm:pt>
    <dgm:pt modelId="{FD563BCD-B8F7-4B19-A3FB-DCAE1449E027}" type="pres">
      <dgm:prSet presAssocID="{E80B0BCF-804A-42F5-8105-82D2922F7A19}" presName="parentText" presStyleLbl="node1" presStyleIdx="3" presStyleCnt="5">
        <dgm:presLayoutVars>
          <dgm:chMax val="1"/>
          <dgm:bulletEnabled val="1"/>
        </dgm:presLayoutVars>
      </dgm:prSet>
      <dgm:spPr/>
      <dgm:t>
        <a:bodyPr/>
        <a:lstStyle/>
        <a:p>
          <a:endParaRPr lang="cs-CZ"/>
        </a:p>
      </dgm:t>
    </dgm:pt>
    <dgm:pt modelId="{F53E956C-12A7-4638-882B-915DDC4E33E4}" type="pres">
      <dgm:prSet presAssocID="{E80B0BCF-804A-42F5-8105-82D2922F7A19}" presName="descendantText" presStyleLbl="alignAccFollowNode1" presStyleIdx="3" presStyleCnt="5">
        <dgm:presLayoutVars>
          <dgm:bulletEnabled val="1"/>
        </dgm:presLayoutVars>
      </dgm:prSet>
      <dgm:spPr/>
      <dgm:t>
        <a:bodyPr/>
        <a:lstStyle/>
        <a:p>
          <a:endParaRPr lang="cs-CZ"/>
        </a:p>
      </dgm:t>
    </dgm:pt>
    <dgm:pt modelId="{BCBD27DD-531D-4E2D-9BEF-0ED3F2012560}" type="pres">
      <dgm:prSet presAssocID="{6BF4AD99-A267-4B27-BBCB-4EFA89E15BC4}" presName="sp" presStyleCnt="0"/>
      <dgm:spPr/>
    </dgm:pt>
    <dgm:pt modelId="{E99F2200-CDA0-404D-87A9-A5D32CEDBB84}" type="pres">
      <dgm:prSet presAssocID="{FD96BA98-1309-459B-98A6-D2621EF16B45}" presName="linNode" presStyleCnt="0"/>
      <dgm:spPr/>
    </dgm:pt>
    <dgm:pt modelId="{A50100EE-0F7A-4CA4-92EE-A05FEF2A3C4B}" type="pres">
      <dgm:prSet presAssocID="{FD96BA98-1309-459B-98A6-D2621EF16B45}" presName="parentText" presStyleLbl="node1" presStyleIdx="4" presStyleCnt="5">
        <dgm:presLayoutVars>
          <dgm:chMax val="1"/>
          <dgm:bulletEnabled val="1"/>
        </dgm:presLayoutVars>
      </dgm:prSet>
      <dgm:spPr/>
      <dgm:t>
        <a:bodyPr/>
        <a:lstStyle/>
        <a:p>
          <a:endParaRPr lang="cs-CZ"/>
        </a:p>
      </dgm:t>
    </dgm:pt>
    <dgm:pt modelId="{0DFDAB72-3885-407A-ACD4-B068CAE088E1}" type="pres">
      <dgm:prSet presAssocID="{FD96BA98-1309-459B-98A6-D2621EF16B45}" presName="descendantText" presStyleLbl="alignAccFollowNode1" presStyleIdx="4" presStyleCnt="5">
        <dgm:presLayoutVars>
          <dgm:bulletEnabled val="1"/>
        </dgm:presLayoutVars>
      </dgm:prSet>
      <dgm:spPr/>
      <dgm:t>
        <a:bodyPr/>
        <a:lstStyle/>
        <a:p>
          <a:endParaRPr lang="cs-CZ"/>
        </a:p>
      </dgm:t>
    </dgm:pt>
  </dgm:ptLst>
  <dgm:cxnLst>
    <dgm:cxn modelId="{0B0C61EB-DEC2-4CE1-A062-1E45181A27BF}" srcId="{A7A86496-A133-40C5-A83D-FA8EA3074643}" destId="{E80B0BCF-804A-42F5-8105-82D2922F7A19}" srcOrd="3" destOrd="0" parTransId="{5CFDB476-93DE-4409-BA3A-D7AE71F00190}" sibTransId="{6BF4AD99-A267-4B27-BBCB-4EFA89E15BC4}"/>
    <dgm:cxn modelId="{FDBC9293-F44B-4B79-B4C1-A6CD2080D467}" type="presOf" srcId="{A7A86496-A133-40C5-A83D-FA8EA3074643}" destId="{6A170423-0BC3-45E8-8F6A-4A20959A0C49}" srcOrd="0" destOrd="0" presId="urn:microsoft.com/office/officeart/2005/8/layout/vList5"/>
    <dgm:cxn modelId="{4DDC6EAD-589E-49C1-8E44-B9C1278D8621}" type="presOf" srcId="{FD96BA98-1309-459B-98A6-D2621EF16B45}" destId="{A50100EE-0F7A-4CA4-92EE-A05FEF2A3C4B}" srcOrd="0" destOrd="0" presId="urn:microsoft.com/office/officeart/2005/8/layout/vList5"/>
    <dgm:cxn modelId="{ABC5B429-83CF-44BC-B76A-E207B72C1163}" srcId="{0E5D36B1-8633-4FF8-A33E-203D4B7CCA02}" destId="{F1A57BF5-25CB-4AF6-B8A7-1405BE36B34B}" srcOrd="0" destOrd="0" parTransId="{4BA20515-509B-4D62-AA7D-03BA7D0839AE}" sibTransId="{33A90896-BF7C-4843-88A8-F56F74D4083B}"/>
    <dgm:cxn modelId="{1E310133-AA9D-4B72-80B6-AA35471651F7}" srcId="{A132580B-D4C7-4A7A-A4F1-AE39A3579C59}" destId="{25FB6F5E-1CF0-4DB7-BE0C-312640945FEF}" srcOrd="0" destOrd="0" parTransId="{9EC450F0-89FA-462D-905A-207113074881}" sibTransId="{4A295A27-AB33-496A-9483-F6E4C5193343}"/>
    <dgm:cxn modelId="{8106D18E-5377-4C09-B359-9232D42C3B8D}" srcId="{E80B0BCF-804A-42F5-8105-82D2922F7A19}" destId="{EC8BA0E6-40AB-45E9-A894-7A478D8A084C}" srcOrd="0" destOrd="0" parTransId="{A8520FD1-42FD-447A-97FA-E703ADB9B3CC}" sibTransId="{4A2BDF87-5B23-44FA-B782-2F3C27C604C7}"/>
    <dgm:cxn modelId="{D2967EDD-6315-4FCF-9448-F30F60EFF09E}" type="presOf" srcId="{A132580B-D4C7-4A7A-A4F1-AE39A3579C59}" destId="{67DE7B0F-DFA0-4C64-828A-DCB6CF057BF5}" srcOrd="0" destOrd="0" presId="urn:microsoft.com/office/officeart/2005/8/layout/vList5"/>
    <dgm:cxn modelId="{11C56549-8FFE-4A8B-A66A-2F66887482F3}" srcId="{A7A86496-A133-40C5-A83D-FA8EA3074643}" destId="{A132580B-D4C7-4A7A-A4F1-AE39A3579C59}" srcOrd="2" destOrd="0" parTransId="{D9E8A11C-AF5E-4496-AEF6-383C5742A350}" sibTransId="{13CCB25C-ADEF-4E47-805B-56C262ED69C2}"/>
    <dgm:cxn modelId="{BB5D9BEE-B70E-4A66-8892-158E60DBAE14}" srcId="{A7A86496-A133-40C5-A83D-FA8EA3074643}" destId="{0E5D36B1-8633-4FF8-A33E-203D4B7CCA02}" srcOrd="0" destOrd="0" parTransId="{5F5B6B4D-5155-488D-9A11-4013CAF7BB1F}" sibTransId="{4C83588F-2ADD-4C52-80BD-97016150639E}"/>
    <dgm:cxn modelId="{9FC20D0F-6013-47A5-9E45-F079BC3951AC}" type="presOf" srcId="{E80B0BCF-804A-42F5-8105-82D2922F7A19}" destId="{FD563BCD-B8F7-4B19-A3FB-DCAE1449E027}" srcOrd="0" destOrd="0" presId="urn:microsoft.com/office/officeart/2005/8/layout/vList5"/>
    <dgm:cxn modelId="{523228A0-E8E3-44DE-9DF0-7E2A111C7AC3}" type="presOf" srcId="{25FB6F5E-1CF0-4DB7-BE0C-312640945FEF}" destId="{20C8942D-842D-489F-9A00-825D3240C4E4}" srcOrd="0" destOrd="0" presId="urn:microsoft.com/office/officeart/2005/8/layout/vList5"/>
    <dgm:cxn modelId="{39258C87-F1A5-4CCA-B498-6F82F9DE4CCB}" type="presOf" srcId="{523FC9B0-6DC0-45F8-BDC3-910818C68301}" destId="{1777294B-880F-4C28-B045-39B51D0AAD48}" srcOrd="0" destOrd="0" presId="urn:microsoft.com/office/officeart/2005/8/layout/vList5"/>
    <dgm:cxn modelId="{0332B756-B1A8-4E0A-B897-A3476BBECC81}" type="presOf" srcId="{9A4A2B66-8159-4FD7-B875-B61C877D76CD}" destId="{0DFDAB72-3885-407A-ACD4-B068CAE088E1}" srcOrd="0" destOrd="0" presId="urn:microsoft.com/office/officeart/2005/8/layout/vList5"/>
    <dgm:cxn modelId="{8905C0EE-AAE2-4C3F-BC22-7452ABC54FE1}" srcId="{A7A86496-A133-40C5-A83D-FA8EA3074643}" destId="{495FA995-F6E7-44EC-9B89-BA78BA3BDF1F}" srcOrd="1" destOrd="0" parTransId="{E433F5C1-0B28-411C-BA80-1CC7427A800B}" sibTransId="{00A15AD7-186C-446B-AD4A-D73D849BF337}"/>
    <dgm:cxn modelId="{8597B2F1-02B3-47C1-B47F-1F00C3818C65}" type="presOf" srcId="{495FA995-F6E7-44EC-9B89-BA78BA3BDF1F}" destId="{CD756965-1B8B-4776-8B36-0373503B2B25}" srcOrd="0" destOrd="0" presId="urn:microsoft.com/office/officeart/2005/8/layout/vList5"/>
    <dgm:cxn modelId="{E3688BCA-9109-4B05-97E7-8991E24454FE}" type="presOf" srcId="{0E5D36B1-8633-4FF8-A33E-203D4B7CCA02}" destId="{E82EED42-2C10-4F74-888B-EEC5BA997507}" srcOrd="0" destOrd="0" presId="urn:microsoft.com/office/officeart/2005/8/layout/vList5"/>
    <dgm:cxn modelId="{673E1F6C-9956-4325-A437-C73DE8F21C4B}" srcId="{A7A86496-A133-40C5-A83D-FA8EA3074643}" destId="{FD96BA98-1309-459B-98A6-D2621EF16B45}" srcOrd="4" destOrd="0" parTransId="{7A74A8E8-6514-4845-A91A-0CC29CE1A2EA}" sibTransId="{817FACDD-A409-4187-A4B8-FD83499B83B7}"/>
    <dgm:cxn modelId="{05DCE247-3FE5-49CE-975F-71671BBF76FB}" type="presOf" srcId="{F1A57BF5-25CB-4AF6-B8A7-1405BE36B34B}" destId="{1D119AE5-1CB8-48F8-B973-49F11FD47830}" srcOrd="0" destOrd="0" presId="urn:microsoft.com/office/officeart/2005/8/layout/vList5"/>
    <dgm:cxn modelId="{952210D7-84EE-45C8-BD14-BA0AB3A4F8FD}" type="presOf" srcId="{EC8BA0E6-40AB-45E9-A894-7A478D8A084C}" destId="{F53E956C-12A7-4638-882B-915DDC4E33E4}" srcOrd="0" destOrd="0" presId="urn:microsoft.com/office/officeart/2005/8/layout/vList5"/>
    <dgm:cxn modelId="{DEBB7B10-087C-4C2D-856B-EC1BE9E212A4}" srcId="{FD96BA98-1309-459B-98A6-D2621EF16B45}" destId="{9A4A2B66-8159-4FD7-B875-B61C877D76CD}" srcOrd="0" destOrd="0" parTransId="{641C9C47-78F8-4565-A684-BE4A70EF6A94}" sibTransId="{AA44CD0E-EE55-40E6-A03A-060512947FB5}"/>
    <dgm:cxn modelId="{93723024-93AB-440B-8CC2-C12DD4EF22F0}" srcId="{495FA995-F6E7-44EC-9B89-BA78BA3BDF1F}" destId="{523FC9B0-6DC0-45F8-BDC3-910818C68301}" srcOrd="0" destOrd="0" parTransId="{EF49E469-0FBA-4255-8512-1BB317B0EE51}" sibTransId="{5CE54868-CBB7-4F7F-A0CE-DC05B8B553A2}"/>
    <dgm:cxn modelId="{A236972A-4720-4129-BA3B-92167154076D}" type="presParOf" srcId="{6A170423-0BC3-45E8-8F6A-4A20959A0C49}" destId="{E627D8F1-8CCC-4A21-9B9B-413F8B0823CC}" srcOrd="0" destOrd="0" presId="urn:microsoft.com/office/officeart/2005/8/layout/vList5"/>
    <dgm:cxn modelId="{82356EB1-2537-4B24-9AB2-57DFBEDAC32D}" type="presParOf" srcId="{E627D8F1-8CCC-4A21-9B9B-413F8B0823CC}" destId="{E82EED42-2C10-4F74-888B-EEC5BA997507}" srcOrd="0" destOrd="0" presId="urn:microsoft.com/office/officeart/2005/8/layout/vList5"/>
    <dgm:cxn modelId="{9719CBAF-206D-46C9-8682-C285E40DDBAA}" type="presParOf" srcId="{E627D8F1-8CCC-4A21-9B9B-413F8B0823CC}" destId="{1D119AE5-1CB8-48F8-B973-49F11FD47830}" srcOrd="1" destOrd="0" presId="urn:microsoft.com/office/officeart/2005/8/layout/vList5"/>
    <dgm:cxn modelId="{33981A6A-ADBC-4B13-A490-6C51AA4316C8}" type="presParOf" srcId="{6A170423-0BC3-45E8-8F6A-4A20959A0C49}" destId="{BEBEB5F6-9FB4-4F7D-9887-A788F468D1B8}" srcOrd="1" destOrd="0" presId="urn:microsoft.com/office/officeart/2005/8/layout/vList5"/>
    <dgm:cxn modelId="{105CD7A6-2E0F-40A3-89F2-91488EB26740}" type="presParOf" srcId="{6A170423-0BC3-45E8-8F6A-4A20959A0C49}" destId="{E968D7FD-6475-4026-96FE-613D95EC93DF}" srcOrd="2" destOrd="0" presId="urn:microsoft.com/office/officeart/2005/8/layout/vList5"/>
    <dgm:cxn modelId="{80813DDF-1744-4FCE-B730-F6E673C83F8C}" type="presParOf" srcId="{E968D7FD-6475-4026-96FE-613D95EC93DF}" destId="{CD756965-1B8B-4776-8B36-0373503B2B25}" srcOrd="0" destOrd="0" presId="urn:microsoft.com/office/officeart/2005/8/layout/vList5"/>
    <dgm:cxn modelId="{49DC3FDD-6572-4B47-ABE4-0DB823639B30}" type="presParOf" srcId="{E968D7FD-6475-4026-96FE-613D95EC93DF}" destId="{1777294B-880F-4C28-B045-39B51D0AAD48}" srcOrd="1" destOrd="0" presId="urn:microsoft.com/office/officeart/2005/8/layout/vList5"/>
    <dgm:cxn modelId="{93493094-1B53-4D3E-B390-2BDA54B18A5C}" type="presParOf" srcId="{6A170423-0BC3-45E8-8F6A-4A20959A0C49}" destId="{80034488-D004-45AD-85DF-9086FE4E541F}" srcOrd="3" destOrd="0" presId="urn:microsoft.com/office/officeart/2005/8/layout/vList5"/>
    <dgm:cxn modelId="{6E0489CE-584F-4371-A1AE-08B168A68F2D}" type="presParOf" srcId="{6A170423-0BC3-45E8-8F6A-4A20959A0C49}" destId="{8CEB6AF7-35CE-4880-8128-A267781F4CF6}" srcOrd="4" destOrd="0" presId="urn:microsoft.com/office/officeart/2005/8/layout/vList5"/>
    <dgm:cxn modelId="{DBBEE61F-456A-407B-8B5E-C6C8F4DFF987}" type="presParOf" srcId="{8CEB6AF7-35CE-4880-8128-A267781F4CF6}" destId="{67DE7B0F-DFA0-4C64-828A-DCB6CF057BF5}" srcOrd="0" destOrd="0" presId="urn:microsoft.com/office/officeart/2005/8/layout/vList5"/>
    <dgm:cxn modelId="{7538B4DB-27A9-4615-97F5-F7CC7C1D8F1B}" type="presParOf" srcId="{8CEB6AF7-35CE-4880-8128-A267781F4CF6}" destId="{20C8942D-842D-489F-9A00-825D3240C4E4}" srcOrd="1" destOrd="0" presId="urn:microsoft.com/office/officeart/2005/8/layout/vList5"/>
    <dgm:cxn modelId="{809FABF6-77D5-4AD2-882A-951DD66BC503}" type="presParOf" srcId="{6A170423-0BC3-45E8-8F6A-4A20959A0C49}" destId="{10ECDAAA-55A6-4C3F-86F9-3EC3CE94396B}" srcOrd="5" destOrd="0" presId="urn:microsoft.com/office/officeart/2005/8/layout/vList5"/>
    <dgm:cxn modelId="{04CA4964-B48D-428F-A3B6-28D712B9F1EE}" type="presParOf" srcId="{6A170423-0BC3-45E8-8F6A-4A20959A0C49}" destId="{F3A71BA5-9E43-466B-9C42-154C80F02A41}" srcOrd="6" destOrd="0" presId="urn:microsoft.com/office/officeart/2005/8/layout/vList5"/>
    <dgm:cxn modelId="{91FCCC72-1BBA-4093-9392-F0721DEA81B7}" type="presParOf" srcId="{F3A71BA5-9E43-466B-9C42-154C80F02A41}" destId="{FD563BCD-B8F7-4B19-A3FB-DCAE1449E027}" srcOrd="0" destOrd="0" presId="urn:microsoft.com/office/officeart/2005/8/layout/vList5"/>
    <dgm:cxn modelId="{6096EFCC-BB94-49D8-8B7D-8E6D663FD65D}" type="presParOf" srcId="{F3A71BA5-9E43-466B-9C42-154C80F02A41}" destId="{F53E956C-12A7-4638-882B-915DDC4E33E4}" srcOrd="1" destOrd="0" presId="urn:microsoft.com/office/officeart/2005/8/layout/vList5"/>
    <dgm:cxn modelId="{AB0B61E0-1857-469F-8844-E0FC8AA1A1B8}" type="presParOf" srcId="{6A170423-0BC3-45E8-8F6A-4A20959A0C49}" destId="{BCBD27DD-531D-4E2D-9BEF-0ED3F2012560}" srcOrd="7" destOrd="0" presId="urn:microsoft.com/office/officeart/2005/8/layout/vList5"/>
    <dgm:cxn modelId="{DDCEF36C-4EAD-424B-B0DD-47834BC2F33E}" type="presParOf" srcId="{6A170423-0BC3-45E8-8F6A-4A20959A0C49}" destId="{E99F2200-CDA0-404D-87A9-A5D32CEDBB84}" srcOrd="8" destOrd="0" presId="urn:microsoft.com/office/officeart/2005/8/layout/vList5"/>
    <dgm:cxn modelId="{8419A3A5-93EC-4D56-A493-D285B1DF9B15}" type="presParOf" srcId="{E99F2200-CDA0-404D-87A9-A5D32CEDBB84}" destId="{A50100EE-0F7A-4CA4-92EE-A05FEF2A3C4B}" srcOrd="0" destOrd="0" presId="urn:microsoft.com/office/officeart/2005/8/layout/vList5"/>
    <dgm:cxn modelId="{5303FE1F-6200-42F1-ACD1-9C382FA7927F}" type="presParOf" srcId="{E99F2200-CDA0-404D-87A9-A5D32CEDBB84}" destId="{0DFDAB72-3885-407A-ACD4-B068CAE088E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DB9ABF9-1387-4C9F-A2B4-8B9C41D00886}"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cs-CZ"/>
        </a:p>
      </dgm:t>
    </dgm:pt>
    <dgm:pt modelId="{8255392D-2B78-445B-95FD-4714F82C534B}">
      <dgm:prSet/>
      <dgm:spPr/>
      <dgm:t>
        <a:bodyPr/>
        <a:lstStyle/>
        <a:p>
          <a:pPr rtl="0"/>
          <a:r>
            <a:rPr lang="cs-CZ" smtClean="0"/>
            <a:t>Geographic</a:t>
          </a:r>
          <a:endParaRPr lang="cs-CZ"/>
        </a:p>
      </dgm:t>
    </dgm:pt>
    <dgm:pt modelId="{79485E3F-6E93-4053-B904-FE66241CDCB5}" type="parTrans" cxnId="{4CDE9805-5CD8-434D-9516-D98F7A62BAA7}">
      <dgm:prSet/>
      <dgm:spPr/>
      <dgm:t>
        <a:bodyPr/>
        <a:lstStyle/>
        <a:p>
          <a:endParaRPr lang="cs-CZ"/>
        </a:p>
      </dgm:t>
    </dgm:pt>
    <dgm:pt modelId="{E432C293-B213-45DD-B8EA-06118C46086A}" type="sibTrans" cxnId="{4CDE9805-5CD8-434D-9516-D98F7A62BAA7}">
      <dgm:prSet/>
      <dgm:spPr/>
      <dgm:t>
        <a:bodyPr/>
        <a:lstStyle/>
        <a:p>
          <a:endParaRPr lang="cs-CZ"/>
        </a:p>
      </dgm:t>
    </dgm:pt>
    <dgm:pt modelId="{21EEB527-EFA7-4BAD-A5B6-E8BC419C86D5}">
      <dgm:prSet/>
      <dgm:spPr/>
      <dgm:t>
        <a:bodyPr/>
        <a:lstStyle/>
        <a:p>
          <a:pPr rtl="0"/>
          <a:r>
            <a:rPr lang="cs-CZ" smtClean="0"/>
            <a:t>Nation, States</a:t>
          </a:r>
          <a:endParaRPr lang="cs-CZ"/>
        </a:p>
      </dgm:t>
    </dgm:pt>
    <dgm:pt modelId="{C43697EA-397E-4F88-93D1-455C32BCAEDF}" type="parTrans" cxnId="{8941F00C-FC99-4E31-845A-DEE2994A44C2}">
      <dgm:prSet/>
      <dgm:spPr/>
      <dgm:t>
        <a:bodyPr/>
        <a:lstStyle/>
        <a:p>
          <a:endParaRPr lang="cs-CZ"/>
        </a:p>
      </dgm:t>
    </dgm:pt>
    <dgm:pt modelId="{31F7CF61-0284-45F4-8983-068A00A017DF}" type="sibTrans" cxnId="{8941F00C-FC99-4E31-845A-DEE2994A44C2}">
      <dgm:prSet/>
      <dgm:spPr/>
      <dgm:t>
        <a:bodyPr/>
        <a:lstStyle/>
        <a:p>
          <a:endParaRPr lang="cs-CZ"/>
        </a:p>
      </dgm:t>
    </dgm:pt>
    <dgm:pt modelId="{1C4E22E4-FAA3-485B-8EEE-88E62FA0DA7C}">
      <dgm:prSet/>
      <dgm:spPr/>
      <dgm:t>
        <a:bodyPr/>
        <a:lstStyle/>
        <a:p>
          <a:pPr rtl="0"/>
          <a:r>
            <a:rPr lang="cs-CZ" smtClean="0"/>
            <a:t>Regions, Cities</a:t>
          </a:r>
          <a:endParaRPr lang="cs-CZ"/>
        </a:p>
      </dgm:t>
    </dgm:pt>
    <dgm:pt modelId="{63926AF1-C3EE-400A-9EED-3C49797EFF0F}" type="parTrans" cxnId="{F00E3F5B-7C9D-4C45-8B68-F20C33F806FA}">
      <dgm:prSet/>
      <dgm:spPr/>
      <dgm:t>
        <a:bodyPr/>
        <a:lstStyle/>
        <a:p>
          <a:endParaRPr lang="cs-CZ"/>
        </a:p>
      </dgm:t>
    </dgm:pt>
    <dgm:pt modelId="{BC942BEB-0B4D-43E9-BD69-A1C901366E55}" type="sibTrans" cxnId="{F00E3F5B-7C9D-4C45-8B68-F20C33F806FA}">
      <dgm:prSet/>
      <dgm:spPr/>
      <dgm:t>
        <a:bodyPr/>
        <a:lstStyle/>
        <a:p>
          <a:endParaRPr lang="cs-CZ"/>
        </a:p>
      </dgm:t>
    </dgm:pt>
    <dgm:pt modelId="{60F4C935-30CA-4C58-A2E5-80457FDC0101}">
      <dgm:prSet/>
      <dgm:spPr/>
      <dgm:t>
        <a:bodyPr/>
        <a:lstStyle/>
        <a:p>
          <a:pPr rtl="0"/>
          <a:r>
            <a:rPr lang="cs-CZ" smtClean="0"/>
            <a:t>Demographic</a:t>
          </a:r>
          <a:endParaRPr lang="cs-CZ"/>
        </a:p>
      </dgm:t>
    </dgm:pt>
    <dgm:pt modelId="{A1B8FB88-2312-47D4-9802-5F2BBE1E7C1B}" type="parTrans" cxnId="{E00B16E1-8D26-4853-B515-D0F5A62C1339}">
      <dgm:prSet/>
      <dgm:spPr/>
      <dgm:t>
        <a:bodyPr/>
        <a:lstStyle/>
        <a:p>
          <a:endParaRPr lang="cs-CZ"/>
        </a:p>
      </dgm:t>
    </dgm:pt>
    <dgm:pt modelId="{FC792E67-D95B-40A1-B75A-B5CBFB584ED3}" type="sibTrans" cxnId="{E00B16E1-8D26-4853-B515-D0F5A62C1339}">
      <dgm:prSet/>
      <dgm:spPr/>
      <dgm:t>
        <a:bodyPr/>
        <a:lstStyle/>
        <a:p>
          <a:endParaRPr lang="cs-CZ"/>
        </a:p>
      </dgm:t>
    </dgm:pt>
    <dgm:pt modelId="{0859EF5C-AEC2-4A47-A454-C050FCFB3064}">
      <dgm:prSet/>
      <dgm:spPr/>
      <dgm:t>
        <a:bodyPr/>
        <a:lstStyle/>
        <a:p>
          <a:pPr rtl="0"/>
          <a:r>
            <a:rPr lang="cs-CZ" smtClean="0"/>
            <a:t>Age, gender</a:t>
          </a:r>
          <a:endParaRPr lang="cs-CZ"/>
        </a:p>
      </dgm:t>
    </dgm:pt>
    <dgm:pt modelId="{2D1983C0-BD37-4E7B-9170-BC08CBF3A523}" type="parTrans" cxnId="{EFE31DCD-F346-4B71-A82F-42C8E5D124AF}">
      <dgm:prSet/>
      <dgm:spPr/>
      <dgm:t>
        <a:bodyPr/>
        <a:lstStyle/>
        <a:p>
          <a:endParaRPr lang="cs-CZ"/>
        </a:p>
      </dgm:t>
    </dgm:pt>
    <dgm:pt modelId="{82525A38-2266-4213-BB78-2ED97430B8D1}" type="sibTrans" cxnId="{EFE31DCD-F346-4B71-A82F-42C8E5D124AF}">
      <dgm:prSet/>
      <dgm:spPr/>
      <dgm:t>
        <a:bodyPr/>
        <a:lstStyle/>
        <a:p>
          <a:endParaRPr lang="cs-CZ"/>
        </a:p>
      </dgm:t>
    </dgm:pt>
    <dgm:pt modelId="{84A81F93-3C90-430C-B072-C94DA48E7849}">
      <dgm:prSet/>
      <dgm:spPr/>
      <dgm:t>
        <a:bodyPr/>
        <a:lstStyle/>
        <a:p>
          <a:pPr rtl="0"/>
          <a:r>
            <a:rPr lang="cs-CZ" smtClean="0"/>
            <a:t>Family size</a:t>
          </a:r>
          <a:endParaRPr lang="cs-CZ"/>
        </a:p>
      </dgm:t>
    </dgm:pt>
    <dgm:pt modelId="{D3093142-9697-42CD-B67A-7ED948C80FAF}" type="parTrans" cxnId="{E035FE4A-88A5-46B4-AE18-674764D7D06F}">
      <dgm:prSet/>
      <dgm:spPr/>
      <dgm:t>
        <a:bodyPr/>
        <a:lstStyle/>
        <a:p>
          <a:endParaRPr lang="cs-CZ"/>
        </a:p>
      </dgm:t>
    </dgm:pt>
    <dgm:pt modelId="{87D058E8-8152-4D99-A666-3B0B9078E65C}" type="sibTrans" cxnId="{E035FE4A-88A5-46B4-AE18-674764D7D06F}">
      <dgm:prSet/>
      <dgm:spPr/>
      <dgm:t>
        <a:bodyPr/>
        <a:lstStyle/>
        <a:p>
          <a:endParaRPr lang="cs-CZ"/>
        </a:p>
      </dgm:t>
    </dgm:pt>
    <dgm:pt modelId="{BE13A609-53FC-4737-96E6-6B8B9BD26A04}">
      <dgm:prSet/>
      <dgm:spPr/>
      <dgm:t>
        <a:bodyPr/>
        <a:lstStyle/>
        <a:p>
          <a:pPr rtl="0"/>
          <a:r>
            <a:rPr lang="cs-CZ" smtClean="0"/>
            <a:t>Life cycle, Income</a:t>
          </a:r>
          <a:endParaRPr lang="cs-CZ"/>
        </a:p>
      </dgm:t>
    </dgm:pt>
    <dgm:pt modelId="{53B19A99-9DB4-4629-B947-04C93D128206}" type="parTrans" cxnId="{0EAF917D-32F0-46F1-9BE5-295783760FF4}">
      <dgm:prSet/>
      <dgm:spPr/>
      <dgm:t>
        <a:bodyPr/>
        <a:lstStyle/>
        <a:p>
          <a:endParaRPr lang="cs-CZ"/>
        </a:p>
      </dgm:t>
    </dgm:pt>
    <dgm:pt modelId="{3069CC29-46F3-4871-A13C-7E5B1826CAFB}" type="sibTrans" cxnId="{0EAF917D-32F0-46F1-9BE5-295783760FF4}">
      <dgm:prSet/>
      <dgm:spPr/>
      <dgm:t>
        <a:bodyPr/>
        <a:lstStyle/>
        <a:p>
          <a:endParaRPr lang="cs-CZ"/>
        </a:p>
      </dgm:t>
    </dgm:pt>
    <dgm:pt modelId="{1DE7B415-667B-4612-89C3-B81C2CD51AF2}">
      <dgm:prSet/>
      <dgm:spPr/>
      <dgm:t>
        <a:bodyPr/>
        <a:lstStyle/>
        <a:p>
          <a:pPr rtl="0"/>
          <a:r>
            <a:rPr lang="cs-CZ" smtClean="0"/>
            <a:t>Psychographic</a:t>
          </a:r>
          <a:endParaRPr lang="cs-CZ"/>
        </a:p>
      </dgm:t>
    </dgm:pt>
    <dgm:pt modelId="{BDC5E19E-F484-404F-A8D8-C3F8C47AABA2}" type="parTrans" cxnId="{D16A1315-D1DF-4112-9BEC-3C29EDA94651}">
      <dgm:prSet/>
      <dgm:spPr/>
      <dgm:t>
        <a:bodyPr/>
        <a:lstStyle/>
        <a:p>
          <a:endParaRPr lang="cs-CZ"/>
        </a:p>
      </dgm:t>
    </dgm:pt>
    <dgm:pt modelId="{BB876D21-2CDC-4CEA-8FCE-9C0415ECB182}" type="sibTrans" cxnId="{D16A1315-D1DF-4112-9BEC-3C29EDA94651}">
      <dgm:prSet/>
      <dgm:spPr/>
      <dgm:t>
        <a:bodyPr/>
        <a:lstStyle/>
        <a:p>
          <a:endParaRPr lang="cs-CZ"/>
        </a:p>
      </dgm:t>
    </dgm:pt>
    <dgm:pt modelId="{D46965B4-7F50-4CC9-9510-BA1D54674FE5}">
      <dgm:prSet/>
      <dgm:spPr/>
      <dgm:t>
        <a:bodyPr/>
        <a:lstStyle/>
        <a:p>
          <a:pPr rtl="0"/>
          <a:r>
            <a:rPr lang="cs-CZ" smtClean="0"/>
            <a:t>Social class</a:t>
          </a:r>
          <a:endParaRPr lang="cs-CZ"/>
        </a:p>
      </dgm:t>
    </dgm:pt>
    <dgm:pt modelId="{47C38915-874D-4A61-87E3-DCAFA02AC072}" type="parTrans" cxnId="{7D323A09-0A60-4C07-9263-355149C2E1A0}">
      <dgm:prSet/>
      <dgm:spPr/>
      <dgm:t>
        <a:bodyPr/>
        <a:lstStyle/>
        <a:p>
          <a:endParaRPr lang="cs-CZ"/>
        </a:p>
      </dgm:t>
    </dgm:pt>
    <dgm:pt modelId="{57555EEA-5EFC-4B22-9C21-74D765DF2F3D}" type="sibTrans" cxnId="{7D323A09-0A60-4C07-9263-355149C2E1A0}">
      <dgm:prSet/>
      <dgm:spPr/>
      <dgm:t>
        <a:bodyPr/>
        <a:lstStyle/>
        <a:p>
          <a:endParaRPr lang="cs-CZ"/>
        </a:p>
      </dgm:t>
    </dgm:pt>
    <dgm:pt modelId="{33D05106-FAF3-4D12-A999-3162C9A32C28}">
      <dgm:prSet/>
      <dgm:spPr/>
      <dgm:t>
        <a:bodyPr/>
        <a:lstStyle/>
        <a:p>
          <a:pPr rtl="0"/>
          <a:r>
            <a:rPr lang="cs-CZ" smtClean="0"/>
            <a:t>Lifestyle</a:t>
          </a:r>
          <a:endParaRPr lang="cs-CZ"/>
        </a:p>
      </dgm:t>
    </dgm:pt>
    <dgm:pt modelId="{E594BE3C-DD04-4578-BA57-4BFBDBDDBFC2}" type="parTrans" cxnId="{573BAFBB-F2D2-4336-ACD8-85159DA32A69}">
      <dgm:prSet/>
      <dgm:spPr/>
      <dgm:t>
        <a:bodyPr/>
        <a:lstStyle/>
        <a:p>
          <a:endParaRPr lang="cs-CZ"/>
        </a:p>
      </dgm:t>
    </dgm:pt>
    <dgm:pt modelId="{83DE7572-0A07-40C6-BE48-C28C8367DB56}" type="sibTrans" cxnId="{573BAFBB-F2D2-4336-ACD8-85159DA32A69}">
      <dgm:prSet/>
      <dgm:spPr/>
      <dgm:t>
        <a:bodyPr/>
        <a:lstStyle/>
        <a:p>
          <a:endParaRPr lang="cs-CZ"/>
        </a:p>
      </dgm:t>
    </dgm:pt>
    <dgm:pt modelId="{09E692BE-1C94-49D9-88CB-F8AC721F8039}">
      <dgm:prSet/>
      <dgm:spPr/>
      <dgm:t>
        <a:bodyPr/>
        <a:lstStyle/>
        <a:p>
          <a:pPr rtl="0"/>
          <a:r>
            <a:rPr lang="cs-CZ" smtClean="0"/>
            <a:t>Personality</a:t>
          </a:r>
          <a:endParaRPr lang="cs-CZ"/>
        </a:p>
      </dgm:t>
    </dgm:pt>
    <dgm:pt modelId="{F1B85EAD-E946-4D53-8A1A-70FCA0C7228A}" type="parTrans" cxnId="{705B0664-1E14-4CE7-9D7C-016633836385}">
      <dgm:prSet/>
      <dgm:spPr/>
      <dgm:t>
        <a:bodyPr/>
        <a:lstStyle/>
        <a:p>
          <a:endParaRPr lang="cs-CZ"/>
        </a:p>
      </dgm:t>
    </dgm:pt>
    <dgm:pt modelId="{2E5DF273-21CB-4DC4-8D37-168A4C9E7FE7}" type="sibTrans" cxnId="{705B0664-1E14-4CE7-9D7C-016633836385}">
      <dgm:prSet/>
      <dgm:spPr/>
      <dgm:t>
        <a:bodyPr/>
        <a:lstStyle/>
        <a:p>
          <a:endParaRPr lang="cs-CZ"/>
        </a:p>
      </dgm:t>
    </dgm:pt>
    <dgm:pt modelId="{4E6C4874-5BFD-48C4-B21B-E45ADA5FAA78}">
      <dgm:prSet/>
      <dgm:spPr/>
      <dgm:t>
        <a:bodyPr/>
        <a:lstStyle/>
        <a:p>
          <a:pPr rtl="0"/>
          <a:r>
            <a:rPr lang="cs-CZ" smtClean="0"/>
            <a:t>Behavioral</a:t>
          </a:r>
          <a:endParaRPr lang="cs-CZ"/>
        </a:p>
      </dgm:t>
    </dgm:pt>
    <dgm:pt modelId="{A571114A-A87E-48FF-85AF-2C970C39CDC2}" type="parTrans" cxnId="{7C9A2E1A-2A7C-41BF-91CF-79BC19CC19D2}">
      <dgm:prSet/>
      <dgm:spPr/>
      <dgm:t>
        <a:bodyPr/>
        <a:lstStyle/>
        <a:p>
          <a:endParaRPr lang="cs-CZ"/>
        </a:p>
      </dgm:t>
    </dgm:pt>
    <dgm:pt modelId="{26F556AB-872A-47EE-AB3B-A1766150C224}" type="sibTrans" cxnId="{7C9A2E1A-2A7C-41BF-91CF-79BC19CC19D2}">
      <dgm:prSet/>
      <dgm:spPr/>
      <dgm:t>
        <a:bodyPr/>
        <a:lstStyle/>
        <a:p>
          <a:endParaRPr lang="cs-CZ"/>
        </a:p>
      </dgm:t>
    </dgm:pt>
    <dgm:pt modelId="{9868ABE8-6BE3-4AA0-8B8B-68E90BFF8289}">
      <dgm:prSet/>
      <dgm:spPr/>
      <dgm:t>
        <a:bodyPr/>
        <a:lstStyle/>
        <a:p>
          <a:pPr rtl="0"/>
          <a:r>
            <a:rPr lang="cs-CZ" smtClean="0"/>
            <a:t>Occasions</a:t>
          </a:r>
          <a:endParaRPr lang="cs-CZ"/>
        </a:p>
      </dgm:t>
    </dgm:pt>
    <dgm:pt modelId="{7C014C9E-2C24-4055-BB36-91E363E4C421}" type="parTrans" cxnId="{A436F823-5D79-411F-8F8C-A9D77E2C9B0B}">
      <dgm:prSet/>
      <dgm:spPr/>
      <dgm:t>
        <a:bodyPr/>
        <a:lstStyle/>
        <a:p>
          <a:endParaRPr lang="cs-CZ"/>
        </a:p>
      </dgm:t>
    </dgm:pt>
    <dgm:pt modelId="{41F66AD9-18A5-4582-AB94-888665788349}" type="sibTrans" cxnId="{A436F823-5D79-411F-8F8C-A9D77E2C9B0B}">
      <dgm:prSet/>
      <dgm:spPr/>
      <dgm:t>
        <a:bodyPr/>
        <a:lstStyle/>
        <a:p>
          <a:endParaRPr lang="cs-CZ"/>
        </a:p>
      </dgm:t>
    </dgm:pt>
    <dgm:pt modelId="{F6BBBDD0-3B80-416A-B88D-822219EAE071}">
      <dgm:prSet/>
      <dgm:spPr/>
      <dgm:t>
        <a:bodyPr/>
        <a:lstStyle/>
        <a:p>
          <a:pPr rtl="0"/>
          <a:r>
            <a:rPr lang="cs-CZ" smtClean="0"/>
            <a:t>Benefits sought</a:t>
          </a:r>
          <a:endParaRPr lang="cs-CZ"/>
        </a:p>
      </dgm:t>
    </dgm:pt>
    <dgm:pt modelId="{4ADF6339-6C40-45C1-8C4D-1994C7043579}" type="parTrans" cxnId="{2993DAAE-062B-4AC3-BD66-7EFB167F7705}">
      <dgm:prSet/>
      <dgm:spPr/>
      <dgm:t>
        <a:bodyPr/>
        <a:lstStyle/>
        <a:p>
          <a:endParaRPr lang="cs-CZ"/>
        </a:p>
      </dgm:t>
    </dgm:pt>
    <dgm:pt modelId="{24271E94-73FD-4086-853C-15123E776AA3}" type="sibTrans" cxnId="{2993DAAE-062B-4AC3-BD66-7EFB167F7705}">
      <dgm:prSet/>
      <dgm:spPr/>
      <dgm:t>
        <a:bodyPr/>
        <a:lstStyle/>
        <a:p>
          <a:endParaRPr lang="cs-CZ"/>
        </a:p>
      </dgm:t>
    </dgm:pt>
    <dgm:pt modelId="{B17D6907-465C-40F0-B696-FFFE286E80CD}">
      <dgm:prSet/>
      <dgm:spPr/>
      <dgm:t>
        <a:bodyPr/>
        <a:lstStyle/>
        <a:p>
          <a:pPr rtl="0"/>
          <a:r>
            <a:rPr lang="cs-CZ" smtClean="0"/>
            <a:t>User status</a:t>
          </a:r>
          <a:endParaRPr lang="cs-CZ"/>
        </a:p>
      </dgm:t>
    </dgm:pt>
    <dgm:pt modelId="{AD7E635E-1057-463E-9A4D-9AB0D12CF0D4}" type="parTrans" cxnId="{BC950392-6447-4342-94CA-78D6ADDA1EDF}">
      <dgm:prSet/>
      <dgm:spPr/>
      <dgm:t>
        <a:bodyPr/>
        <a:lstStyle/>
        <a:p>
          <a:endParaRPr lang="cs-CZ"/>
        </a:p>
      </dgm:t>
    </dgm:pt>
    <dgm:pt modelId="{44A37726-19DA-4773-9CD8-9DF52A55A8CF}" type="sibTrans" cxnId="{BC950392-6447-4342-94CA-78D6ADDA1EDF}">
      <dgm:prSet/>
      <dgm:spPr/>
      <dgm:t>
        <a:bodyPr/>
        <a:lstStyle/>
        <a:p>
          <a:endParaRPr lang="cs-CZ"/>
        </a:p>
      </dgm:t>
    </dgm:pt>
    <dgm:pt modelId="{07DB718C-9E8E-48C2-B0BD-93D88085A7AA}">
      <dgm:prSet/>
      <dgm:spPr/>
      <dgm:t>
        <a:bodyPr/>
        <a:lstStyle/>
        <a:p>
          <a:pPr rtl="0"/>
          <a:r>
            <a:rPr lang="cs-CZ" smtClean="0"/>
            <a:t>Loyality</a:t>
          </a:r>
          <a:endParaRPr lang="cs-CZ"/>
        </a:p>
      </dgm:t>
    </dgm:pt>
    <dgm:pt modelId="{B84C9B5D-1FCE-4004-AF5B-6858177EDC6F}" type="parTrans" cxnId="{A0220AC4-3A51-4DF7-A86E-CF168362A4C8}">
      <dgm:prSet/>
      <dgm:spPr/>
      <dgm:t>
        <a:bodyPr/>
        <a:lstStyle/>
        <a:p>
          <a:endParaRPr lang="cs-CZ"/>
        </a:p>
      </dgm:t>
    </dgm:pt>
    <dgm:pt modelId="{E08474B9-FF3E-4F09-9C2C-F5CF0C382112}" type="sibTrans" cxnId="{A0220AC4-3A51-4DF7-A86E-CF168362A4C8}">
      <dgm:prSet/>
      <dgm:spPr/>
      <dgm:t>
        <a:bodyPr/>
        <a:lstStyle/>
        <a:p>
          <a:endParaRPr lang="cs-CZ"/>
        </a:p>
      </dgm:t>
    </dgm:pt>
    <dgm:pt modelId="{829190B2-9884-4C27-902A-D02E7A52D2C6}" type="pres">
      <dgm:prSet presAssocID="{7DB9ABF9-1387-4C9F-A2B4-8B9C41D00886}" presName="Name0" presStyleCnt="0">
        <dgm:presLayoutVars>
          <dgm:dir/>
          <dgm:animLvl val="lvl"/>
          <dgm:resizeHandles val="exact"/>
        </dgm:presLayoutVars>
      </dgm:prSet>
      <dgm:spPr/>
      <dgm:t>
        <a:bodyPr/>
        <a:lstStyle/>
        <a:p>
          <a:endParaRPr lang="cs-CZ"/>
        </a:p>
      </dgm:t>
    </dgm:pt>
    <dgm:pt modelId="{CC215507-517B-4F51-99C4-1F8BF84A1349}" type="pres">
      <dgm:prSet presAssocID="{8255392D-2B78-445B-95FD-4714F82C534B}" presName="linNode" presStyleCnt="0"/>
      <dgm:spPr/>
    </dgm:pt>
    <dgm:pt modelId="{2E89A45D-3C6D-4F23-BB9A-AF4DE3AADEA5}" type="pres">
      <dgm:prSet presAssocID="{8255392D-2B78-445B-95FD-4714F82C534B}" presName="parentText" presStyleLbl="node1" presStyleIdx="0" presStyleCnt="4">
        <dgm:presLayoutVars>
          <dgm:chMax val="1"/>
          <dgm:bulletEnabled val="1"/>
        </dgm:presLayoutVars>
      </dgm:prSet>
      <dgm:spPr/>
      <dgm:t>
        <a:bodyPr/>
        <a:lstStyle/>
        <a:p>
          <a:endParaRPr lang="cs-CZ"/>
        </a:p>
      </dgm:t>
    </dgm:pt>
    <dgm:pt modelId="{34011739-548B-42F7-9806-A569DBE78506}" type="pres">
      <dgm:prSet presAssocID="{8255392D-2B78-445B-95FD-4714F82C534B}" presName="descendantText" presStyleLbl="alignAccFollowNode1" presStyleIdx="0" presStyleCnt="4">
        <dgm:presLayoutVars>
          <dgm:bulletEnabled val="1"/>
        </dgm:presLayoutVars>
      </dgm:prSet>
      <dgm:spPr/>
      <dgm:t>
        <a:bodyPr/>
        <a:lstStyle/>
        <a:p>
          <a:endParaRPr lang="cs-CZ"/>
        </a:p>
      </dgm:t>
    </dgm:pt>
    <dgm:pt modelId="{FC10BF4C-CB35-4569-AB1D-5E46AAB5BF39}" type="pres">
      <dgm:prSet presAssocID="{E432C293-B213-45DD-B8EA-06118C46086A}" presName="sp" presStyleCnt="0"/>
      <dgm:spPr/>
    </dgm:pt>
    <dgm:pt modelId="{627EF3CD-FF7E-499B-A6FD-67594956754B}" type="pres">
      <dgm:prSet presAssocID="{60F4C935-30CA-4C58-A2E5-80457FDC0101}" presName="linNode" presStyleCnt="0"/>
      <dgm:spPr/>
    </dgm:pt>
    <dgm:pt modelId="{D4D47B8B-1AC9-4E07-A061-2A413FBF1BEC}" type="pres">
      <dgm:prSet presAssocID="{60F4C935-30CA-4C58-A2E5-80457FDC0101}" presName="parentText" presStyleLbl="node1" presStyleIdx="1" presStyleCnt="4">
        <dgm:presLayoutVars>
          <dgm:chMax val="1"/>
          <dgm:bulletEnabled val="1"/>
        </dgm:presLayoutVars>
      </dgm:prSet>
      <dgm:spPr/>
      <dgm:t>
        <a:bodyPr/>
        <a:lstStyle/>
        <a:p>
          <a:endParaRPr lang="cs-CZ"/>
        </a:p>
      </dgm:t>
    </dgm:pt>
    <dgm:pt modelId="{2DF1697C-118D-4F37-8D02-D009D42BAB9B}" type="pres">
      <dgm:prSet presAssocID="{60F4C935-30CA-4C58-A2E5-80457FDC0101}" presName="descendantText" presStyleLbl="alignAccFollowNode1" presStyleIdx="1" presStyleCnt="4">
        <dgm:presLayoutVars>
          <dgm:bulletEnabled val="1"/>
        </dgm:presLayoutVars>
      </dgm:prSet>
      <dgm:spPr/>
      <dgm:t>
        <a:bodyPr/>
        <a:lstStyle/>
        <a:p>
          <a:endParaRPr lang="cs-CZ"/>
        </a:p>
      </dgm:t>
    </dgm:pt>
    <dgm:pt modelId="{809EBCD5-B8B5-4CB2-8AC8-716D07269025}" type="pres">
      <dgm:prSet presAssocID="{FC792E67-D95B-40A1-B75A-B5CBFB584ED3}" presName="sp" presStyleCnt="0"/>
      <dgm:spPr/>
    </dgm:pt>
    <dgm:pt modelId="{1FBECEFA-BD0E-4591-9D2C-029138243F20}" type="pres">
      <dgm:prSet presAssocID="{1DE7B415-667B-4612-89C3-B81C2CD51AF2}" presName="linNode" presStyleCnt="0"/>
      <dgm:spPr/>
    </dgm:pt>
    <dgm:pt modelId="{8619CD0F-09CC-4D1B-9724-DE1984D577E1}" type="pres">
      <dgm:prSet presAssocID="{1DE7B415-667B-4612-89C3-B81C2CD51AF2}" presName="parentText" presStyleLbl="node1" presStyleIdx="2" presStyleCnt="4">
        <dgm:presLayoutVars>
          <dgm:chMax val="1"/>
          <dgm:bulletEnabled val="1"/>
        </dgm:presLayoutVars>
      </dgm:prSet>
      <dgm:spPr/>
      <dgm:t>
        <a:bodyPr/>
        <a:lstStyle/>
        <a:p>
          <a:endParaRPr lang="cs-CZ"/>
        </a:p>
      </dgm:t>
    </dgm:pt>
    <dgm:pt modelId="{566CC2B2-6227-4804-B7C0-7429CBF7665F}" type="pres">
      <dgm:prSet presAssocID="{1DE7B415-667B-4612-89C3-B81C2CD51AF2}" presName="descendantText" presStyleLbl="alignAccFollowNode1" presStyleIdx="2" presStyleCnt="4">
        <dgm:presLayoutVars>
          <dgm:bulletEnabled val="1"/>
        </dgm:presLayoutVars>
      </dgm:prSet>
      <dgm:spPr/>
      <dgm:t>
        <a:bodyPr/>
        <a:lstStyle/>
        <a:p>
          <a:endParaRPr lang="cs-CZ"/>
        </a:p>
      </dgm:t>
    </dgm:pt>
    <dgm:pt modelId="{ACE72604-A052-44DD-9987-EE5ED5914141}" type="pres">
      <dgm:prSet presAssocID="{BB876D21-2CDC-4CEA-8FCE-9C0415ECB182}" presName="sp" presStyleCnt="0"/>
      <dgm:spPr/>
    </dgm:pt>
    <dgm:pt modelId="{0CBAD24B-1BD4-45B7-9C51-399E18DAC069}" type="pres">
      <dgm:prSet presAssocID="{4E6C4874-5BFD-48C4-B21B-E45ADA5FAA78}" presName="linNode" presStyleCnt="0"/>
      <dgm:spPr/>
    </dgm:pt>
    <dgm:pt modelId="{A5F93805-7B38-466A-B37E-183CC3BA1E2A}" type="pres">
      <dgm:prSet presAssocID="{4E6C4874-5BFD-48C4-B21B-E45ADA5FAA78}" presName="parentText" presStyleLbl="node1" presStyleIdx="3" presStyleCnt="4">
        <dgm:presLayoutVars>
          <dgm:chMax val="1"/>
          <dgm:bulletEnabled val="1"/>
        </dgm:presLayoutVars>
      </dgm:prSet>
      <dgm:spPr/>
      <dgm:t>
        <a:bodyPr/>
        <a:lstStyle/>
        <a:p>
          <a:endParaRPr lang="cs-CZ"/>
        </a:p>
      </dgm:t>
    </dgm:pt>
    <dgm:pt modelId="{68FE7F00-24E2-4B6C-B916-1D021893E1EE}" type="pres">
      <dgm:prSet presAssocID="{4E6C4874-5BFD-48C4-B21B-E45ADA5FAA78}" presName="descendantText" presStyleLbl="alignAccFollowNode1" presStyleIdx="3" presStyleCnt="4">
        <dgm:presLayoutVars>
          <dgm:bulletEnabled val="1"/>
        </dgm:presLayoutVars>
      </dgm:prSet>
      <dgm:spPr/>
      <dgm:t>
        <a:bodyPr/>
        <a:lstStyle/>
        <a:p>
          <a:endParaRPr lang="cs-CZ"/>
        </a:p>
      </dgm:t>
    </dgm:pt>
  </dgm:ptLst>
  <dgm:cxnLst>
    <dgm:cxn modelId="{D16A1315-D1DF-4112-9BEC-3C29EDA94651}" srcId="{7DB9ABF9-1387-4C9F-A2B4-8B9C41D00886}" destId="{1DE7B415-667B-4612-89C3-B81C2CD51AF2}" srcOrd="2" destOrd="0" parTransId="{BDC5E19E-F484-404F-A8D8-C3F8C47AABA2}" sibTransId="{BB876D21-2CDC-4CEA-8FCE-9C0415ECB182}"/>
    <dgm:cxn modelId="{7C9A2E1A-2A7C-41BF-91CF-79BC19CC19D2}" srcId="{7DB9ABF9-1387-4C9F-A2B4-8B9C41D00886}" destId="{4E6C4874-5BFD-48C4-B21B-E45ADA5FAA78}" srcOrd="3" destOrd="0" parTransId="{A571114A-A87E-48FF-85AF-2C970C39CDC2}" sibTransId="{26F556AB-872A-47EE-AB3B-A1766150C224}"/>
    <dgm:cxn modelId="{F00E3F5B-7C9D-4C45-8B68-F20C33F806FA}" srcId="{8255392D-2B78-445B-95FD-4714F82C534B}" destId="{1C4E22E4-FAA3-485B-8EEE-88E62FA0DA7C}" srcOrd="1" destOrd="0" parTransId="{63926AF1-C3EE-400A-9EED-3C49797EFF0F}" sibTransId="{BC942BEB-0B4D-43E9-BD69-A1C901366E55}"/>
    <dgm:cxn modelId="{E035FE4A-88A5-46B4-AE18-674764D7D06F}" srcId="{60F4C935-30CA-4C58-A2E5-80457FDC0101}" destId="{84A81F93-3C90-430C-B072-C94DA48E7849}" srcOrd="1" destOrd="0" parTransId="{D3093142-9697-42CD-B67A-7ED948C80FAF}" sibTransId="{87D058E8-8152-4D99-A666-3B0B9078E65C}"/>
    <dgm:cxn modelId="{DF31FCA2-E1EE-4249-9081-DC16931CFBD6}" type="presOf" srcId="{D46965B4-7F50-4CC9-9510-BA1D54674FE5}" destId="{566CC2B2-6227-4804-B7C0-7429CBF7665F}" srcOrd="0" destOrd="0" presId="urn:microsoft.com/office/officeart/2005/8/layout/vList5"/>
    <dgm:cxn modelId="{5F36FE20-6B2F-4127-BE31-A53A9E3B63EE}" type="presOf" srcId="{60F4C935-30CA-4C58-A2E5-80457FDC0101}" destId="{D4D47B8B-1AC9-4E07-A061-2A413FBF1BEC}" srcOrd="0" destOrd="0" presId="urn:microsoft.com/office/officeart/2005/8/layout/vList5"/>
    <dgm:cxn modelId="{573BAFBB-F2D2-4336-ACD8-85159DA32A69}" srcId="{1DE7B415-667B-4612-89C3-B81C2CD51AF2}" destId="{33D05106-FAF3-4D12-A999-3162C9A32C28}" srcOrd="1" destOrd="0" parTransId="{E594BE3C-DD04-4578-BA57-4BFBDBDDBFC2}" sibTransId="{83DE7572-0A07-40C6-BE48-C28C8367DB56}"/>
    <dgm:cxn modelId="{2993DAAE-062B-4AC3-BD66-7EFB167F7705}" srcId="{4E6C4874-5BFD-48C4-B21B-E45ADA5FAA78}" destId="{F6BBBDD0-3B80-416A-B88D-822219EAE071}" srcOrd="1" destOrd="0" parTransId="{4ADF6339-6C40-45C1-8C4D-1994C7043579}" sibTransId="{24271E94-73FD-4086-853C-15123E776AA3}"/>
    <dgm:cxn modelId="{8941F00C-FC99-4E31-845A-DEE2994A44C2}" srcId="{8255392D-2B78-445B-95FD-4714F82C534B}" destId="{21EEB527-EFA7-4BAD-A5B6-E8BC419C86D5}" srcOrd="0" destOrd="0" parTransId="{C43697EA-397E-4F88-93D1-455C32BCAEDF}" sibTransId="{31F7CF61-0284-45F4-8983-068A00A017DF}"/>
    <dgm:cxn modelId="{2E8F986D-4999-46B2-86A3-EB94E58B8DA2}" type="presOf" srcId="{21EEB527-EFA7-4BAD-A5B6-E8BC419C86D5}" destId="{34011739-548B-42F7-9806-A569DBE78506}" srcOrd="0" destOrd="0" presId="urn:microsoft.com/office/officeart/2005/8/layout/vList5"/>
    <dgm:cxn modelId="{EFE31DCD-F346-4B71-A82F-42C8E5D124AF}" srcId="{60F4C935-30CA-4C58-A2E5-80457FDC0101}" destId="{0859EF5C-AEC2-4A47-A454-C050FCFB3064}" srcOrd="0" destOrd="0" parTransId="{2D1983C0-BD37-4E7B-9170-BC08CBF3A523}" sibTransId="{82525A38-2266-4213-BB78-2ED97430B8D1}"/>
    <dgm:cxn modelId="{31B45EC1-15A9-4AB6-9B33-EDF16E209694}" type="presOf" srcId="{B17D6907-465C-40F0-B696-FFFE286E80CD}" destId="{68FE7F00-24E2-4B6C-B916-1D021893E1EE}" srcOrd="0" destOrd="2" presId="urn:microsoft.com/office/officeart/2005/8/layout/vList5"/>
    <dgm:cxn modelId="{96533F08-9BDE-4191-81AA-5F58931D2E7C}" type="presOf" srcId="{33D05106-FAF3-4D12-A999-3162C9A32C28}" destId="{566CC2B2-6227-4804-B7C0-7429CBF7665F}" srcOrd="0" destOrd="1" presId="urn:microsoft.com/office/officeart/2005/8/layout/vList5"/>
    <dgm:cxn modelId="{C37B3A31-5450-4816-803A-96833FAE60E9}" type="presOf" srcId="{F6BBBDD0-3B80-416A-B88D-822219EAE071}" destId="{68FE7F00-24E2-4B6C-B916-1D021893E1EE}" srcOrd="0" destOrd="1" presId="urn:microsoft.com/office/officeart/2005/8/layout/vList5"/>
    <dgm:cxn modelId="{AB3D8C5C-2CB9-4473-A1FB-E96B318A425E}" type="presOf" srcId="{1DE7B415-667B-4612-89C3-B81C2CD51AF2}" destId="{8619CD0F-09CC-4D1B-9724-DE1984D577E1}" srcOrd="0" destOrd="0" presId="urn:microsoft.com/office/officeart/2005/8/layout/vList5"/>
    <dgm:cxn modelId="{60060A74-B2DC-43FF-96B5-BE536240911B}" type="presOf" srcId="{7DB9ABF9-1387-4C9F-A2B4-8B9C41D00886}" destId="{829190B2-9884-4C27-902A-D02E7A52D2C6}" srcOrd="0" destOrd="0" presId="urn:microsoft.com/office/officeart/2005/8/layout/vList5"/>
    <dgm:cxn modelId="{5A793077-24DB-4E34-ABF8-3120C06A1D6F}" type="presOf" srcId="{1C4E22E4-FAA3-485B-8EEE-88E62FA0DA7C}" destId="{34011739-548B-42F7-9806-A569DBE78506}" srcOrd="0" destOrd="1" presId="urn:microsoft.com/office/officeart/2005/8/layout/vList5"/>
    <dgm:cxn modelId="{705B0664-1E14-4CE7-9D7C-016633836385}" srcId="{1DE7B415-667B-4612-89C3-B81C2CD51AF2}" destId="{09E692BE-1C94-49D9-88CB-F8AC721F8039}" srcOrd="2" destOrd="0" parTransId="{F1B85EAD-E946-4D53-8A1A-70FCA0C7228A}" sibTransId="{2E5DF273-21CB-4DC4-8D37-168A4C9E7FE7}"/>
    <dgm:cxn modelId="{0EAF917D-32F0-46F1-9BE5-295783760FF4}" srcId="{60F4C935-30CA-4C58-A2E5-80457FDC0101}" destId="{BE13A609-53FC-4737-96E6-6B8B9BD26A04}" srcOrd="2" destOrd="0" parTransId="{53B19A99-9DB4-4629-B947-04C93D128206}" sibTransId="{3069CC29-46F3-4871-A13C-7E5B1826CAFB}"/>
    <dgm:cxn modelId="{0293CC49-5895-4B40-8034-525206E1E4F4}" type="presOf" srcId="{09E692BE-1C94-49D9-88CB-F8AC721F8039}" destId="{566CC2B2-6227-4804-B7C0-7429CBF7665F}" srcOrd="0" destOrd="2" presId="urn:microsoft.com/office/officeart/2005/8/layout/vList5"/>
    <dgm:cxn modelId="{E02504B2-E088-4652-8A53-0BA0E62A51D2}" type="presOf" srcId="{BE13A609-53FC-4737-96E6-6B8B9BD26A04}" destId="{2DF1697C-118D-4F37-8D02-D009D42BAB9B}" srcOrd="0" destOrd="2" presId="urn:microsoft.com/office/officeart/2005/8/layout/vList5"/>
    <dgm:cxn modelId="{7D323A09-0A60-4C07-9263-355149C2E1A0}" srcId="{1DE7B415-667B-4612-89C3-B81C2CD51AF2}" destId="{D46965B4-7F50-4CC9-9510-BA1D54674FE5}" srcOrd="0" destOrd="0" parTransId="{47C38915-874D-4A61-87E3-DCAFA02AC072}" sibTransId="{57555EEA-5EFC-4B22-9C21-74D765DF2F3D}"/>
    <dgm:cxn modelId="{041C01F4-F46C-495D-9255-1568ACF2D8B1}" type="presOf" srcId="{0859EF5C-AEC2-4A47-A454-C050FCFB3064}" destId="{2DF1697C-118D-4F37-8D02-D009D42BAB9B}" srcOrd="0" destOrd="0" presId="urn:microsoft.com/office/officeart/2005/8/layout/vList5"/>
    <dgm:cxn modelId="{4CDE9805-5CD8-434D-9516-D98F7A62BAA7}" srcId="{7DB9ABF9-1387-4C9F-A2B4-8B9C41D00886}" destId="{8255392D-2B78-445B-95FD-4714F82C534B}" srcOrd="0" destOrd="0" parTransId="{79485E3F-6E93-4053-B904-FE66241CDCB5}" sibTransId="{E432C293-B213-45DD-B8EA-06118C46086A}"/>
    <dgm:cxn modelId="{4E700483-EF81-40AA-8861-120255D85F52}" type="presOf" srcId="{9868ABE8-6BE3-4AA0-8B8B-68E90BFF8289}" destId="{68FE7F00-24E2-4B6C-B916-1D021893E1EE}" srcOrd="0" destOrd="0" presId="urn:microsoft.com/office/officeart/2005/8/layout/vList5"/>
    <dgm:cxn modelId="{03645E09-1B5F-4CC6-A245-A0BD1B604F48}" type="presOf" srcId="{07DB718C-9E8E-48C2-B0BD-93D88085A7AA}" destId="{68FE7F00-24E2-4B6C-B916-1D021893E1EE}" srcOrd="0" destOrd="3" presId="urn:microsoft.com/office/officeart/2005/8/layout/vList5"/>
    <dgm:cxn modelId="{BC950392-6447-4342-94CA-78D6ADDA1EDF}" srcId="{4E6C4874-5BFD-48C4-B21B-E45ADA5FAA78}" destId="{B17D6907-465C-40F0-B696-FFFE286E80CD}" srcOrd="2" destOrd="0" parTransId="{AD7E635E-1057-463E-9A4D-9AB0D12CF0D4}" sibTransId="{44A37726-19DA-4773-9CD8-9DF52A55A8CF}"/>
    <dgm:cxn modelId="{2D51DA29-8DF3-485A-AD7E-22746CEBF014}" type="presOf" srcId="{8255392D-2B78-445B-95FD-4714F82C534B}" destId="{2E89A45D-3C6D-4F23-BB9A-AF4DE3AADEA5}" srcOrd="0" destOrd="0" presId="urn:microsoft.com/office/officeart/2005/8/layout/vList5"/>
    <dgm:cxn modelId="{06F3DA2D-3EE1-48A9-9A63-E12D85056329}" type="presOf" srcId="{4E6C4874-5BFD-48C4-B21B-E45ADA5FAA78}" destId="{A5F93805-7B38-466A-B37E-183CC3BA1E2A}" srcOrd="0" destOrd="0" presId="urn:microsoft.com/office/officeart/2005/8/layout/vList5"/>
    <dgm:cxn modelId="{F4EEBD8F-D52C-47A2-8B9C-1158B144EDA4}" type="presOf" srcId="{84A81F93-3C90-430C-B072-C94DA48E7849}" destId="{2DF1697C-118D-4F37-8D02-D009D42BAB9B}" srcOrd="0" destOrd="1" presId="urn:microsoft.com/office/officeart/2005/8/layout/vList5"/>
    <dgm:cxn modelId="{E00B16E1-8D26-4853-B515-D0F5A62C1339}" srcId="{7DB9ABF9-1387-4C9F-A2B4-8B9C41D00886}" destId="{60F4C935-30CA-4C58-A2E5-80457FDC0101}" srcOrd="1" destOrd="0" parTransId="{A1B8FB88-2312-47D4-9802-5F2BBE1E7C1B}" sibTransId="{FC792E67-D95B-40A1-B75A-B5CBFB584ED3}"/>
    <dgm:cxn modelId="{A436F823-5D79-411F-8F8C-A9D77E2C9B0B}" srcId="{4E6C4874-5BFD-48C4-B21B-E45ADA5FAA78}" destId="{9868ABE8-6BE3-4AA0-8B8B-68E90BFF8289}" srcOrd="0" destOrd="0" parTransId="{7C014C9E-2C24-4055-BB36-91E363E4C421}" sibTransId="{41F66AD9-18A5-4582-AB94-888665788349}"/>
    <dgm:cxn modelId="{A0220AC4-3A51-4DF7-A86E-CF168362A4C8}" srcId="{4E6C4874-5BFD-48C4-B21B-E45ADA5FAA78}" destId="{07DB718C-9E8E-48C2-B0BD-93D88085A7AA}" srcOrd="3" destOrd="0" parTransId="{B84C9B5D-1FCE-4004-AF5B-6858177EDC6F}" sibTransId="{E08474B9-FF3E-4F09-9C2C-F5CF0C382112}"/>
    <dgm:cxn modelId="{3B41CAD9-B7DA-4599-8150-0E9B8FF5B183}" type="presParOf" srcId="{829190B2-9884-4C27-902A-D02E7A52D2C6}" destId="{CC215507-517B-4F51-99C4-1F8BF84A1349}" srcOrd="0" destOrd="0" presId="urn:microsoft.com/office/officeart/2005/8/layout/vList5"/>
    <dgm:cxn modelId="{D799A8FC-59D2-45B6-ACBE-68B1C6F0F746}" type="presParOf" srcId="{CC215507-517B-4F51-99C4-1F8BF84A1349}" destId="{2E89A45D-3C6D-4F23-BB9A-AF4DE3AADEA5}" srcOrd="0" destOrd="0" presId="urn:microsoft.com/office/officeart/2005/8/layout/vList5"/>
    <dgm:cxn modelId="{25A4718F-C03D-4EB4-8524-468E1FDAC7EE}" type="presParOf" srcId="{CC215507-517B-4F51-99C4-1F8BF84A1349}" destId="{34011739-548B-42F7-9806-A569DBE78506}" srcOrd="1" destOrd="0" presId="urn:microsoft.com/office/officeart/2005/8/layout/vList5"/>
    <dgm:cxn modelId="{7255741B-2123-4F02-90A1-1507F10C1941}" type="presParOf" srcId="{829190B2-9884-4C27-902A-D02E7A52D2C6}" destId="{FC10BF4C-CB35-4569-AB1D-5E46AAB5BF39}" srcOrd="1" destOrd="0" presId="urn:microsoft.com/office/officeart/2005/8/layout/vList5"/>
    <dgm:cxn modelId="{D286940E-0F28-4C50-9506-978033D28749}" type="presParOf" srcId="{829190B2-9884-4C27-902A-D02E7A52D2C6}" destId="{627EF3CD-FF7E-499B-A6FD-67594956754B}" srcOrd="2" destOrd="0" presId="urn:microsoft.com/office/officeart/2005/8/layout/vList5"/>
    <dgm:cxn modelId="{FA6BBFC0-F0ED-4734-AEBB-4C170F7EDF0C}" type="presParOf" srcId="{627EF3CD-FF7E-499B-A6FD-67594956754B}" destId="{D4D47B8B-1AC9-4E07-A061-2A413FBF1BEC}" srcOrd="0" destOrd="0" presId="urn:microsoft.com/office/officeart/2005/8/layout/vList5"/>
    <dgm:cxn modelId="{DD1AC34B-B367-443D-BF83-33017A66FF6D}" type="presParOf" srcId="{627EF3CD-FF7E-499B-A6FD-67594956754B}" destId="{2DF1697C-118D-4F37-8D02-D009D42BAB9B}" srcOrd="1" destOrd="0" presId="urn:microsoft.com/office/officeart/2005/8/layout/vList5"/>
    <dgm:cxn modelId="{1E2DB26E-EB84-4A31-A722-3226AE002E66}" type="presParOf" srcId="{829190B2-9884-4C27-902A-D02E7A52D2C6}" destId="{809EBCD5-B8B5-4CB2-8AC8-716D07269025}" srcOrd="3" destOrd="0" presId="urn:microsoft.com/office/officeart/2005/8/layout/vList5"/>
    <dgm:cxn modelId="{0F830092-7217-46D9-BEB2-E3E78BD354B8}" type="presParOf" srcId="{829190B2-9884-4C27-902A-D02E7A52D2C6}" destId="{1FBECEFA-BD0E-4591-9D2C-029138243F20}" srcOrd="4" destOrd="0" presId="urn:microsoft.com/office/officeart/2005/8/layout/vList5"/>
    <dgm:cxn modelId="{3E16A048-AF0A-40C6-AB33-D540B7F96966}" type="presParOf" srcId="{1FBECEFA-BD0E-4591-9D2C-029138243F20}" destId="{8619CD0F-09CC-4D1B-9724-DE1984D577E1}" srcOrd="0" destOrd="0" presId="urn:microsoft.com/office/officeart/2005/8/layout/vList5"/>
    <dgm:cxn modelId="{E72FDD78-EF42-4849-99FE-2A96730BF5B4}" type="presParOf" srcId="{1FBECEFA-BD0E-4591-9D2C-029138243F20}" destId="{566CC2B2-6227-4804-B7C0-7429CBF7665F}" srcOrd="1" destOrd="0" presId="urn:microsoft.com/office/officeart/2005/8/layout/vList5"/>
    <dgm:cxn modelId="{D0B5AC5F-8C51-4280-8CA7-1209F868E31E}" type="presParOf" srcId="{829190B2-9884-4C27-902A-D02E7A52D2C6}" destId="{ACE72604-A052-44DD-9987-EE5ED5914141}" srcOrd="5" destOrd="0" presId="urn:microsoft.com/office/officeart/2005/8/layout/vList5"/>
    <dgm:cxn modelId="{5AC3E60D-6F86-49D0-98CC-B2E94DDF7FC5}" type="presParOf" srcId="{829190B2-9884-4C27-902A-D02E7A52D2C6}" destId="{0CBAD24B-1BD4-45B7-9C51-399E18DAC069}" srcOrd="6" destOrd="0" presId="urn:microsoft.com/office/officeart/2005/8/layout/vList5"/>
    <dgm:cxn modelId="{2D08B0C2-DDCB-4939-96FB-70698ACE3396}" type="presParOf" srcId="{0CBAD24B-1BD4-45B7-9C51-399E18DAC069}" destId="{A5F93805-7B38-466A-B37E-183CC3BA1E2A}" srcOrd="0" destOrd="0" presId="urn:microsoft.com/office/officeart/2005/8/layout/vList5"/>
    <dgm:cxn modelId="{AC4F3B4F-4373-4245-8993-327D62F2037B}" type="presParOf" srcId="{0CBAD24B-1BD4-45B7-9C51-399E18DAC069}" destId="{68FE7F00-24E2-4B6C-B916-1D021893E1E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8BC099D-7F08-4843-A8BA-7AEDDE676186}"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cs-CZ"/>
        </a:p>
      </dgm:t>
    </dgm:pt>
    <dgm:pt modelId="{90D7D2D1-4994-45C4-91E2-87B6E3F385AB}">
      <dgm:prSet/>
      <dgm:spPr/>
      <dgm:t>
        <a:bodyPr/>
        <a:lstStyle/>
        <a:p>
          <a:pPr rtl="0"/>
          <a:r>
            <a:rPr lang="en-US" noProof="0" dirty="0" smtClean="0"/>
            <a:t>Demographics</a:t>
          </a:r>
          <a:endParaRPr lang="en-US" noProof="0" dirty="0"/>
        </a:p>
      </dgm:t>
    </dgm:pt>
    <dgm:pt modelId="{D99513A4-5CA8-4EAE-A255-B469AA886077}" type="parTrans" cxnId="{4079B931-C748-4D71-A611-73A43272A8DB}">
      <dgm:prSet/>
      <dgm:spPr/>
      <dgm:t>
        <a:bodyPr/>
        <a:lstStyle/>
        <a:p>
          <a:endParaRPr lang="cs-CZ"/>
        </a:p>
      </dgm:t>
    </dgm:pt>
    <dgm:pt modelId="{1D48A43B-8D7F-4AB3-9DAD-DC9A6DBB2B61}" type="sibTrans" cxnId="{4079B931-C748-4D71-A611-73A43272A8DB}">
      <dgm:prSet/>
      <dgm:spPr/>
      <dgm:t>
        <a:bodyPr/>
        <a:lstStyle/>
        <a:p>
          <a:endParaRPr lang="cs-CZ"/>
        </a:p>
      </dgm:t>
    </dgm:pt>
    <dgm:pt modelId="{E3F13C51-C4F5-4A4F-90D8-8F4599C50F26}">
      <dgm:prSet/>
      <dgm:spPr/>
      <dgm:t>
        <a:bodyPr/>
        <a:lstStyle/>
        <a:p>
          <a:pPr rtl="0"/>
          <a:r>
            <a:rPr lang="en-US" noProof="0" dirty="0" smtClean="0"/>
            <a:t>Operating characteristics</a:t>
          </a:r>
          <a:endParaRPr lang="en-US" noProof="0" dirty="0"/>
        </a:p>
      </dgm:t>
    </dgm:pt>
    <dgm:pt modelId="{332E0313-F724-4798-ACDF-D8844D451628}" type="parTrans" cxnId="{AF2F5E9F-29B5-47BD-9F23-840815400424}">
      <dgm:prSet/>
      <dgm:spPr/>
      <dgm:t>
        <a:bodyPr/>
        <a:lstStyle/>
        <a:p>
          <a:endParaRPr lang="cs-CZ"/>
        </a:p>
      </dgm:t>
    </dgm:pt>
    <dgm:pt modelId="{F3BE9F05-2512-4B75-819C-90C9B50040D0}" type="sibTrans" cxnId="{AF2F5E9F-29B5-47BD-9F23-840815400424}">
      <dgm:prSet/>
      <dgm:spPr/>
      <dgm:t>
        <a:bodyPr/>
        <a:lstStyle/>
        <a:p>
          <a:endParaRPr lang="cs-CZ"/>
        </a:p>
      </dgm:t>
    </dgm:pt>
    <dgm:pt modelId="{AB686600-33CA-4388-B5B5-1B0C7FC20744}">
      <dgm:prSet/>
      <dgm:spPr/>
      <dgm:t>
        <a:bodyPr/>
        <a:lstStyle/>
        <a:p>
          <a:pPr rtl="0"/>
          <a:r>
            <a:rPr lang="en-US" noProof="0" dirty="0" smtClean="0"/>
            <a:t>Purchasing approaches</a:t>
          </a:r>
          <a:endParaRPr lang="en-US" noProof="0" dirty="0"/>
        </a:p>
      </dgm:t>
    </dgm:pt>
    <dgm:pt modelId="{CC6ED385-1E51-4D93-98DA-741587828512}" type="parTrans" cxnId="{40A0771F-53C5-4071-B495-2551B2BCCB56}">
      <dgm:prSet/>
      <dgm:spPr/>
      <dgm:t>
        <a:bodyPr/>
        <a:lstStyle/>
        <a:p>
          <a:endParaRPr lang="cs-CZ"/>
        </a:p>
      </dgm:t>
    </dgm:pt>
    <dgm:pt modelId="{DB30E2D2-AB15-49E6-9081-BDC95EA9CBC6}" type="sibTrans" cxnId="{40A0771F-53C5-4071-B495-2551B2BCCB56}">
      <dgm:prSet/>
      <dgm:spPr/>
      <dgm:t>
        <a:bodyPr/>
        <a:lstStyle/>
        <a:p>
          <a:endParaRPr lang="cs-CZ"/>
        </a:p>
      </dgm:t>
    </dgm:pt>
    <dgm:pt modelId="{8B08A26A-CBAD-422F-9006-67F3E8815B5F}">
      <dgm:prSet/>
      <dgm:spPr/>
      <dgm:t>
        <a:bodyPr/>
        <a:lstStyle/>
        <a:p>
          <a:pPr rtl="0"/>
          <a:r>
            <a:rPr lang="en-US" noProof="0" dirty="0" smtClean="0"/>
            <a:t>Situational Factors</a:t>
          </a:r>
          <a:endParaRPr lang="en-US" noProof="0" dirty="0"/>
        </a:p>
      </dgm:t>
    </dgm:pt>
    <dgm:pt modelId="{EFB0FA11-D367-4417-8F59-9E36E3B5CC71}" type="parTrans" cxnId="{175F2795-1F2B-479D-9CCC-C1238E5C1A02}">
      <dgm:prSet/>
      <dgm:spPr/>
      <dgm:t>
        <a:bodyPr/>
        <a:lstStyle/>
        <a:p>
          <a:endParaRPr lang="cs-CZ"/>
        </a:p>
      </dgm:t>
    </dgm:pt>
    <dgm:pt modelId="{6CFFE2DA-5E90-47BB-9AEB-21BEA8224CB6}" type="sibTrans" cxnId="{175F2795-1F2B-479D-9CCC-C1238E5C1A02}">
      <dgm:prSet/>
      <dgm:spPr/>
      <dgm:t>
        <a:bodyPr/>
        <a:lstStyle/>
        <a:p>
          <a:endParaRPr lang="cs-CZ"/>
        </a:p>
      </dgm:t>
    </dgm:pt>
    <dgm:pt modelId="{B6DDB60E-ABDC-47FA-BEF4-362EC1CC8B6C}">
      <dgm:prSet/>
      <dgm:spPr/>
      <dgm:t>
        <a:bodyPr/>
        <a:lstStyle/>
        <a:p>
          <a:pPr rtl="0"/>
          <a:r>
            <a:rPr lang="en-US" noProof="0" dirty="0" smtClean="0"/>
            <a:t>Personal Characteristics</a:t>
          </a:r>
          <a:endParaRPr lang="en-US" noProof="0" dirty="0"/>
        </a:p>
      </dgm:t>
    </dgm:pt>
    <dgm:pt modelId="{1117D695-055E-4197-8D22-F9447A69BE7D}" type="parTrans" cxnId="{7D870442-D354-4C29-BA92-B274DEA3DFBE}">
      <dgm:prSet/>
      <dgm:spPr/>
      <dgm:t>
        <a:bodyPr/>
        <a:lstStyle/>
        <a:p>
          <a:endParaRPr lang="cs-CZ"/>
        </a:p>
      </dgm:t>
    </dgm:pt>
    <dgm:pt modelId="{9EE00915-9E68-4A48-8B83-343BF4CAE820}" type="sibTrans" cxnId="{7D870442-D354-4C29-BA92-B274DEA3DFBE}">
      <dgm:prSet/>
      <dgm:spPr/>
      <dgm:t>
        <a:bodyPr/>
        <a:lstStyle/>
        <a:p>
          <a:endParaRPr lang="cs-CZ"/>
        </a:p>
      </dgm:t>
    </dgm:pt>
    <dgm:pt modelId="{A2B931F4-7224-4BB2-8CE0-E1ABB175A153}">
      <dgm:prSet/>
      <dgm:spPr/>
      <dgm:t>
        <a:bodyPr/>
        <a:lstStyle/>
        <a:p>
          <a:pPr rtl="0"/>
          <a:r>
            <a:rPr lang="en-US" noProof="0" dirty="0" smtClean="0"/>
            <a:t>General criteria</a:t>
          </a:r>
          <a:endParaRPr lang="en-US" noProof="0" dirty="0"/>
        </a:p>
      </dgm:t>
    </dgm:pt>
    <dgm:pt modelId="{5EF57B17-DA6B-4D18-8E33-8BA30DDCA1D8}" type="parTrans" cxnId="{BBFFA57A-38F3-43D6-B305-E3567C4CAE2B}">
      <dgm:prSet/>
      <dgm:spPr/>
      <dgm:t>
        <a:bodyPr/>
        <a:lstStyle/>
        <a:p>
          <a:endParaRPr lang="cs-CZ"/>
        </a:p>
      </dgm:t>
    </dgm:pt>
    <dgm:pt modelId="{82CED5C6-E5C7-4B7F-A856-1DDD66956AD3}" type="sibTrans" cxnId="{BBFFA57A-38F3-43D6-B305-E3567C4CAE2B}">
      <dgm:prSet/>
      <dgm:spPr/>
      <dgm:t>
        <a:bodyPr/>
        <a:lstStyle/>
        <a:p>
          <a:endParaRPr lang="cs-CZ"/>
        </a:p>
      </dgm:t>
    </dgm:pt>
    <dgm:pt modelId="{2E4D0FF6-886D-4B64-9F34-7EF057D9333D}">
      <dgm:prSet/>
      <dgm:spPr/>
      <dgm:t>
        <a:bodyPr/>
        <a:lstStyle/>
        <a:p>
          <a:pPr rtl="0"/>
          <a:r>
            <a:rPr lang="en-US" noProof="0" dirty="0" smtClean="0"/>
            <a:t>Broad description of the company</a:t>
          </a:r>
          <a:endParaRPr lang="en-US" noProof="0" dirty="0"/>
        </a:p>
      </dgm:t>
    </dgm:pt>
    <dgm:pt modelId="{3719F4DB-F602-44AE-886B-99ED18622FA7}" type="parTrans" cxnId="{F146DF8F-A7DF-44FE-A943-E9A7A6C6D4B3}">
      <dgm:prSet/>
      <dgm:spPr/>
      <dgm:t>
        <a:bodyPr/>
        <a:lstStyle/>
        <a:p>
          <a:endParaRPr lang="cs-CZ"/>
        </a:p>
      </dgm:t>
    </dgm:pt>
    <dgm:pt modelId="{22CB7E38-7C7F-43A7-A599-9588BF147AC4}" type="sibTrans" cxnId="{F146DF8F-A7DF-44FE-A943-E9A7A6C6D4B3}">
      <dgm:prSet/>
      <dgm:spPr/>
      <dgm:t>
        <a:bodyPr/>
        <a:lstStyle/>
        <a:p>
          <a:endParaRPr lang="cs-CZ"/>
        </a:p>
      </dgm:t>
    </dgm:pt>
    <dgm:pt modelId="{B88CD860-5666-4ED8-B485-6D6DAAAA66E0}">
      <dgm:prSet/>
      <dgm:spPr/>
      <dgm:t>
        <a:bodyPr/>
        <a:lstStyle/>
        <a:p>
          <a:pPr rtl="0"/>
          <a:r>
            <a:rPr lang="en-US" noProof="0" dirty="0" smtClean="0"/>
            <a:t>Industry, Company size, Customer location</a:t>
          </a:r>
          <a:endParaRPr lang="en-US" noProof="0" dirty="0"/>
        </a:p>
      </dgm:t>
    </dgm:pt>
    <dgm:pt modelId="{8A73B576-6429-406E-9A10-AF6433C49EF7}" type="parTrans" cxnId="{9B5B8893-3A5F-455C-85AF-16BFD449FBAE}">
      <dgm:prSet/>
      <dgm:spPr/>
      <dgm:t>
        <a:bodyPr/>
        <a:lstStyle/>
        <a:p>
          <a:endParaRPr lang="cs-CZ"/>
        </a:p>
      </dgm:t>
    </dgm:pt>
    <dgm:pt modelId="{EDC4A1F9-257E-472A-AA18-9922E1A69C71}" type="sibTrans" cxnId="{9B5B8893-3A5F-455C-85AF-16BFD449FBAE}">
      <dgm:prSet/>
      <dgm:spPr/>
      <dgm:t>
        <a:bodyPr/>
        <a:lstStyle/>
        <a:p>
          <a:endParaRPr lang="cs-CZ"/>
        </a:p>
      </dgm:t>
    </dgm:pt>
    <dgm:pt modelId="{149001F1-A153-46E0-98AF-E898CFD4FB94}">
      <dgm:prSet/>
      <dgm:spPr/>
      <dgm:t>
        <a:bodyPr/>
        <a:lstStyle/>
        <a:p>
          <a:pPr rtl="0"/>
          <a:r>
            <a:rPr lang="en-US" noProof="0" dirty="0" smtClean="0"/>
            <a:t>Company Technology</a:t>
          </a:r>
          <a:endParaRPr lang="en-US" noProof="0" dirty="0"/>
        </a:p>
      </dgm:t>
    </dgm:pt>
    <dgm:pt modelId="{F4084C3A-1BFB-4EB6-806E-8BBDF9115C6C}" type="parTrans" cxnId="{07EB686F-7085-44CB-A934-EE5D58A7B02C}">
      <dgm:prSet/>
      <dgm:spPr/>
      <dgm:t>
        <a:bodyPr/>
        <a:lstStyle/>
        <a:p>
          <a:endParaRPr lang="cs-CZ"/>
        </a:p>
      </dgm:t>
    </dgm:pt>
    <dgm:pt modelId="{0D91657A-260C-475D-B293-67578C814450}" type="sibTrans" cxnId="{07EB686F-7085-44CB-A934-EE5D58A7B02C}">
      <dgm:prSet/>
      <dgm:spPr/>
      <dgm:t>
        <a:bodyPr/>
        <a:lstStyle/>
        <a:p>
          <a:endParaRPr lang="cs-CZ"/>
        </a:p>
      </dgm:t>
    </dgm:pt>
    <dgm:pt modelId="{FC7E975F-EA84-4EF3-BED5-0F5FC46E6F77}">
      <dgm:prSet/>
      <dgm:spPr/>
      <dgm:t>
        <a:bodyPr/>
        <a:lstStyle/>
        <a:p>
          <a:pPr rtl="0"/>
          <a:r>
            <a:rPr lang="en-US" noProof="0" dirty="0" smtClean="0"/>
            <a:t>Product Brand and Use Status</a:t>
          </a:r>
          <a:endParaRPr lang="en-US" noProof="0" dirty="0"/>
        </a:p>
      </dgm:t>
    </dgm:pt>
    <dgm:pt modelId="{F801626F-0F82-45E1-A103-89ADAAB63FA4}" type="parTrans" cxnId="{FF6028BB-7F2E-43DD-BDE8-09709CB884A7}">
      <dgm:prSet/>
      <dgm:spPr/>
      <dgm:t>
        <a:bodyPr/>
        <a:lstStyle/>
        <a:p>
          <a:endParaRPr lang="cs-CZ"/>
        </a:p>
      </dgm:t>
    </dgm:pt>
    <dgm:pt modelId="{ED431854-A6FE-44DC-A450-7709FC9DE9A1}" type="sibTrans" cxnId="{FF6028BB-7F2E-43DD-BDE8-09709CB884A7}">
      <dgm:prSet/>
      <dgm:spPr/>
      <dgm:t>
        <a:bodyPr/>
        <a:lstStyle/>
        <a:p>
          <a:endParaRPr lang="cs-CZ"/>
        </a:p>
      </dgm:t>
    </dgm:pt>
    <dgm:pt modelId="{EF40BB43-1505-4273-BDCA-1260399E861C}">
      <dgm:prSet/>
      <dgm:spPr/>
      <dgm:t>
        <a:bodyPr/>
        <a:lstStyle/>
        <a:p>
          <a:pPr rtl="0"/>
          <a:r>
            <a:rPr lang="en-US" noProof="0" dirty="0" smtClean="0"/>
            <a:t>Customer capabilities</a:t>
          </a:r>
          <a:endParaRPr lang="en-US" noProof="0" dirty="0"/>
        </a:p>
      </dgm:t>
    </dgm:pt>
    <dgm:pt modelId="{0E418EB1-D383-4D98-9151-16DE76158878}" type="parTrans" cxnId="{7D2DA8D5-B090-4C39-B4D1-CDE37AAE18D9}">
      <dgm:prSet/>
      <dgm:spPr/>
      <dgm:t>
        <a:bodyPr/>
        <a:lstStyle/>
        <a:p>
          <a:endParaRPr lang="cs-CZ"/>
        </a:p>
      </dgm:t>
    </dgm:pt>
    <dgm:pt modelId="{982F0888-2E3A-44ED-B252-7C9EECE89EAF}" type="sibTrans" cxnId="{7D2DA8D5-B090-4C39-B4D1-CDE37AAE18D9}">
      <dgm:prSet/>
      <dgm:spPr/>
      <dgm:t>
        <a:bodyPr/>
        <a:lstStyle/>
        <a:p>
          <a:endParaRPr lang="cs-CZ"/>
        </a:p>
      </dgm:t>
    </dgm:pt>
    <dgm:pt modelId="{04EAE59C-3FDF-4F8E-AD9A-B75258152683}">
      <dgm:prSet/>
      <dgm:spPr/>
      <dgm:t>
        <a:bodyPr/>
        <a:lstStyle/>
        <a:p>
          <a:pPr rtl="0"/>
          <a:r>
            <a:rPr lang="en-US" noProof="0" dirty="0" smtClean="0"/>
            <a:t>Power structure</a:t>
          </a:r>
          <a:endParaRPr lang="en-US" noProof="0" dirty="0"/>
        </a:p>
      </dgm:t>
    </dgm:pt>
    <dgm:pt modelId="{FFAF9BF6-C0FA-43C9-9629-BA6C1C5EBDAA}" type="parTrans" cxnId="{FE4CA8CD-D48E-4D73-8FA5-8336652DBC49}">
      <dgm:prSet/>
      <dgm:spPr/>
      <dgm:t>
        <a:bodyPr/>
        <a:lstStyle/>
        <a:p>
          <a:endParaRPr lang="cs-CZ"/>
        </a:p>
      </dgm:t>
    </dgm:pt>
    <dgm:pt modelId="{E0B7E14E-FC44-4264-91A9-61EADFE9CF13}" type="sibTrans" cxnId="{FE4CA8CD-D48E-4D73-8FA5-8336652DBC49}">
      <dgm:prSet/>
      <dgm:spPr/>
      <dgm:t>
        <a:bodyPr/>
        <a:lstStyle/>
        <a:p>
          <a:endParaRPr lang="cs-CZ"/>
        </a:p>
      </dgm:t>
    </dgm:pt>
    <dgm:pt modelId="{8ED67CC7-BCEC-45DE-A670-A8746BA8262B}">
      <dgm:prSet/>
      <dgm:spPr/>
      <dgm:t>
        <a:bodyPr/>
        <a:lstStyle/>
        <a:p>
          <a:pPr rtl="0"/>
          <a:r>
            <a:rPr lang="en-US" noProof="0" dirty="0" smtClean="0"/>
            <a:t>Buyer – Seller relationships</a:t>
          </a:r>
          <a:endParaRPr lang="en-US" noProof="0" dirty="0"/>
        </a:p>
      </dgm:t>
    </dgm:pt>
    <dgm:pt modelId="{571C0777-54A9-413C-915A-8E2E4B2BD9B2}" type="parTrans" cxnId="{0E8B615E-E950-47F6-9B8E-EBBD94EC33AB}">
      <dgm:prSet/>
      <dgm:spPr/>
      <dgm:t>
        <a:bodyPr/>
        <a:lstStyle/>
        <a:p>
          <a:endParaRPr lang="cs-CZ"/>
        </a:p>
      </dgm:t>
    </dgm:pt>
    <dgm:pt modelId="{E90F5B36-1672-4711-AB74-552AA745F649}" type="sibTrans" cxnId="{0E8B615E-E950-47F6-9B8E-EBBD94EC33AB}">
      <dgm:prSet/>
      <dgm:spPr/>
      <dgm:t>
        <a:bodyPr/>
        <a:lstStyle/>
        <a:p>
          <a:endParaRPr lang="cs-CZ"/>
        </a:p>
      </dgm:t>
    </dgm:pt>
    <dgm:pt modelId="{01178884-2929-45D8-8684-4563BFF33752}">
      <dgm:prSet/>
      <dgm:spPr/>
      <dgm:t>
        <a:bodyPr/>
        <a:lstStyle/>
        <a:p>
          <a:pPr rtl="0"/>
          <a:r>
            <a:rPr lang="en-US" noProof="0" dirty="0" smtClean="0"/>
            <a:t>Purchasing policies</a:t>
          </a:r>
          <a:endParaRPr lang="en-US" noProof="0" dirty="0"/>
        </a:p>
      </dgm:t>
    </dgm:pt>
    <dgm:pt modelId="{11F8F396-1771-4BEC-9992-3C6F0BAB0FCD}" type="parTrans" cxnId="{E199317A-0158-4C10-8244-CEFE0037981F}">
      <dgm:prSet/>
      <dgm:spPr/>
      <dgm:t>
        <a:bodyPr/>
        <a:lstStyle/>
        <a:p>
          <a:endParaRPr lang="cs-CZ"/>
        </a:p>
      </dgm:t>
    </dgm:pt>
    <dgm:pt modelId="{886B8D66-F296-4903-A4BF-1884144CC0B6}" type="sibTrans" cxnId="{E199317A-0158-4C10-8244-CEFE0037981F}">
      <dgm:prSet/>
      <dgm:spPr/>
      <dgm:t>
        <a:bodyPr/>
        <a:lstStyle/>
        <a:p>
          <a:endParaRPr lang="cs-CZ"/>
        </a:p>
      </dgm:t>
    </dgm:pt>
    <dgm:pt modelId="{D7757636-60B6-4A6A-AA9D-28D0C5AE7418}">
      <dgm:prSet/>
      <dgm:spPr/>
      <dgm:t>
        <a:bodyPr/>
        <a:lstStyle/>
        <a:p>
          <a:pPr rtl="0"/>
          <a:r>
            <a:rPr lang="en-US" noProof="0" dirty="0" smtClean="0"/>
            <a:t>Important factor</a:t>
          </a:r>
          <a:endParaRPr lang="en-US" noProof="0" dirty="0"/>
        </a:p>
      </dgm:t>
    </dgm:pt>
    <dgm:pt modelId="{FA8C5263-E990-4E8A-93FD-0CE9A0DA33F3}" type="parTrans" cxnId="{93A40CE5-0772-4079-9791-5D7CD8576FD3}">
      <dgm:prSet/>
      <dgm:spPr/>
      <dgm:t>
        <a:bodyPr/>
        <a:lstStyle/>
        <a:p>
          <a:endParaRPr lang="cs-CZ"/>
        </a:p>
      </dgm:t>
    </dgm:pt>
    <dgm:pt modelId="{CD81E188-F12D-4A0D-897C-6396CBC13824}" type="sibTrans" cxnId="{93A40CE5-0772-4079-9791-5D7CD8576FD3}">
      <dgm:prSet/>
      <dgm:spPr/>
      <dgm:t>
        <a:bodyPr/>
        <a:lstStyle/>
        <a:p>
          <a:endParaRPr lang="cs-CZ"/>
        </a:p>
      </dgm:t>
    </dgm:pt>
    <dgm:pt modelId="{80DD6064-AF4A-4980-97CB-7C8815583254}">
      <dgm:prSet/>
      <dgm:spPr/>
      <dgm:t>
        <a:bodyPr/>
        <a:lstStyle/>
        <a:p>
          <a:pPr rtl="0"/>
          <a:r>
            <a:rPr lang="en-US" noProof="0" dirty="0" smtClean="0"/>
            <a:t>Urgency or order fulfillment</a:t>
          </a:r>
          <a:endParaRPr lang="en-US" noProof="0" dirty="0"/>
        </a:p>
      </dgm:t>
    </dgm:pt>
    <dgm:pt modelId="{6CF9FD4E-F212-4D83-9423-36E23CAA44BC}" type="parTrans" cxnId="{5A5C694D-AD5B-44F7-BE53-91159D91FADF}">
      <dgm:prSet/>
      <dgm:spPr/>
      <dgm:t>
        <a:bodyPr/>
        <a:lstStyle/>
        <a:p>
          <a:endParaRPr lang="cs-CZ"/>
        </a:p>
      </dgm:t>
    </dgm:pt>
    <dgm:pt modelId="{EEAD0FA4-562F-449A-9B45-E7D2AC2090B3}" type="sibTrans" cxnId="{5A5C694D-AD5B-44F7-BE53-91159D91FADF}">
      <dgm:prSet/>
      <dgm:spPr/>
      <dgm:t>
        <a:bodyPr/>
        <a:lstStyle/>
        <a:p>
          <a:endParaRPr lang="cs-CZ"/>
        </a:p>
      </dgm:t>
    </dgm:pt>
    <dgm:pt modelId="{07141F86-F653-433A-965E-7F6266730F95}">
      <dgm:prSet/>
      <dgm:spPr/>
      <dgm:t>
        <a:bodyPr/>
        <a:lstStyle/>
        <a:p>
          <a:pPr rtl="0"/>
          <a:r>
            <a:rPr lang="en-US" noProof="0" dirty="0" smtClean="0"/>
            <a:t>Product Application</a:t>
          </a:r>
          <a:endParaRPr lang="en-US" noProof="0" dirty="0"/>
        </a:p>
      </dgm:t>
    </dgm:pt>
    <dgm:pt modelId="{C3F0E686-F92C-4B9F-A408-68D21A5C6D25}" type="parTrans" cxnId="{78503068-AA5F-4F17-9642-5EB590B9B62D}">
      <dgm:prSet/>
      <dgm:spPr/>
      <dgm:t>
        <a:bodyPr/>
        <a:lstStyle/>
        <a:p>
          <a:endParaRPr lang="cs-CZ"/>
        </a:p>
      </dgm:t>
    </dgm:pt>
    <dgm:pt modelId="{84FB03F1-C13A-4316-BD7B-5DD868EF3AFD}" type="sibTrans" cxnId="{78503068-AA5F-4F17-9642-5EB590B9B62D}">
      <dgm:prSet/>
      <dgm:spPr/>
      <dgm:t>
        <a:bodyPr/>
        <a:lstStyle/>
        <a:p>
          <a:endParaRPr lang="cs-CZ"/>
        </a:p>
      </dgm:t>
    </dgm:pt>
    <dgm:pt modelId="{923AEDB6-7564-47DB-BD7D-6FE1476DCC96}">
      <dgm:prSet/>
      <dgm:spPr/>
      <dgm:t>
        <a:bodyPr/>
        <a:lstStyle/>
        <a:p>
          <a:pPr rtl="0"/>
          <a:r>
            <a:rPr lang="en-US" noProof="0" dirty="0" smtClean="0"/>
            <a:t>Size of order</a:t>
          </a:r>
          <a:endParaRPr lang="en-US" noProof="0" dirty="0"/>
        </a:p>
      </dgm:t>
    </dgm:pt>
    <dgm:pt modelId="{0244AACD-F611-41C1-8761-C141FE5F7B92}" type="parTrans" cxnId="{E147A920-C283-4E6F-AA5C-AE4D85F850ED}">
      <dgm:prSet/>
      <dgm:spPr/>
      <dgm:t>
        <a:bodyPr/>
        <a:lstStyle/>
        <a:p>
          <a:endParaRPr lang="cs-CZ"/>
        </a:p>
      </dgm:t>
    </dgm:pt>
    <dgm:pt modelId="{AA61BB17-9383-46DC-A4A2-6ADF5DC87E1D}" type="sibTrans" cxnId="{E147A920-C283-4E6F-AA5C-AE4D85F850ED}">
      <dgm:prSet/>
      <dgm:spPr/>
      <dgm:t>
        <a:bodyPr/>
        <a:lstStyle/>
        <a:p>
          <a:endParaRPr lang="cs-CZ"/>
        </a:p>
      </dgm:t>
    </dgm:pt>
    <dgm:pt modelId="{5A137541-7421-4847-8044-90DF5BE93629}">
      <dgm:prSet/>
      <dgm:spPr/>
      <dgm:t>
        <a:bodyPr/>
        <a:lstStyle/>
        <a:p>
          <a:pPr rtl="0"/>
          <a:r>
            <a:rPr lang="en-US" noProof="0" dirty="0" smtClean="0"/>
            <a:t>Buyer – Seller Similarities and Synergies</a:t>
          </a:r>
          <a:endParaRPr lang="en-US" noProof="0" dirty="0"/>
        </a:p>
      </dgm:t>
    </dgm:pt>
    <dgm:pt modelId="{BADDB0F1-36CF-4A30-8B99-05A908D7327E}" type="parTrans" cxnId="{A2E9B4C0-EC24-4940-936A-570DFC70262A}">
      <dgm:prSet/>
      <dgm:spPr/>
      <dgm:t>
        <a:bodyPr/>
        <a:lstStyle/>
        <a:p>
          <a:endParaRPr lang="cs-CZ"/>
        </a:p>
      </dgm:t>
    </dgm:pt>
    <dgm:pt modelId="{C83F4E44-96B9-420B-A684-D3E9A645DFC3}" type="sibTrans" cxnId="{A2E9B4C0-EC24-4940-936A-570DFC70262A}">
      <dgm:prSet/>
      <dgm:spPr/>
      <dgm:t>
        <a:bodyPr/>
        <a:lstStyle/>
        <a:p>
          <a:endParaRPr lang="cs-CZ"/>
        </a:p>
      </dgm:t>
    </dgm:pt>
    <dgm:pt modelId="{74ACD07B-B123-4FD4-AA40-ADE2DD917B58}">
      <dgm:prSet/>
      <dgm:spPr/>
      <dgm:t>
        <a:bodyPr/>
        <a:lstStyle/>
        <a:p>
          <a:pPr rtl="0"/>
          <a:r>
            <a:rPr lang="en-US" noProof="0" dirty="0" smtClean="0"/>
            <a:t>Individual Behaviors</a:t>
          </a:r>
          <a:endParaRPr lang="en-US" noProof="0" dirty="0"/>
        </a:p>
      </dgm:t>
    </dgm:pt>
    <dgm:pt modelId="{299408A3-7B94-416C-9DA8-2CAE2FC9A5A7}" type="parTrans" cxnId="{5D77D96D-81BA-4244-A7EB-B20DD861FE0E}">
      <dgm:prSet/>
      <dgm:spPr/>
      <dgm:t>
        <a:bodyPr/>
        <a:lstStyle/>
        <a:p>
          <a:endParaRPr lang="cs-CZ"/>
        </a:p>
      </dgm:t>
    </dgm:pt>
    <dgm:pt modelId="{2146FCC1-180B-4E7B-ABE1-C573437851D7}" type="sibTrans" cxnId="{5D77D96D-81BA-4244-A7EB-B20DD861FE0E}">
      <dgm:prSet/>
      <dgm:spPr/>
      <dgm:t>
        <a:bodyPr/>
        <a:lstStyle/>
        <a:p>
          <a:endParaRPr lang="cs-CZ"/>
        </a:p>
      </dgm:t>
    </dgm:pt>
    <dgm:pt modelId="{FF76D6B9-98C6-49B6-B91F-2AD52CB9017C}">
      <dgm:prSet/>
      <dgm:spPr/>
      <dgm:t>
        <a:bodyPr/>
        <a:lstStyle/>
        <a:p>
          <a:pPr rtl="0"/>
          <a:r>
            <a:rPr lang="en-US" noProof="0" dirty="0" smtClean="0"/>
            <a:t>Risk Management</a:t>
          </a:r>
          <a:endParaRPr lang="en-US" noProof="0" dirty="0"/>
        </a:p>
      </dgm:t>
    </dgm:pt>
    <dgm:pt modelId="{139AB843-B0D4-461D-8624-EC061F29E85B}" type="parTrans" cxnId="{7B034373-A45B-4E07-9D59-356066D3CF17}">
      <dgm:prSet/>
      <dgm:spPr/>
      <dgm:t>
        <a:bodyPr/>
        <a:lstStyle/>
        <a:p>
          <a:endParaRPr lang="cs-CZ"/>
        </a:p>
      </dgm:t>
    </dgm:pt>
    <dgm:pt modelId="{E72ADA90-CE07-43EB-A1F7-264375EB9DC7}" type="sibTrans" cxnId="{7B034373-A45B-4E07-9D59-356066D3CF17}">
      <dgm:prSet/>
      <dgm:spPr/>
      <dgm:t>
        <a:bodyPr/>
        <a:lstStyle/>
        <a:p>
          <a:endParaRPr lang="cs-CZ"/>
        </a:p>
      </dgm:t>
    </dgm:pt>
    <dgm:pt modelId="{3D5F603D-DA34-4D15-8635-0797BA73BC3B}" type="pres">
      <dgm:prSet presAssocID="{28BC099D-7F08-4843-A8BA-7AEDDE676186}" presName="Name0" presStyleCnt="0">
        <dgm:presLayoutVars>
          <dgm:dir/>
          <dgm:animLvl val="lvl"/>
          <dgm:resizeHandles val="exact"/>
        </dgm:presLayoutVars>
      </dgm:prSet>
      <dgm:spPr/>
      <dgm:t>
        <a:bodyPr/>
        <a:lstStyle/>
        <a:p>
          <a:endParaRPr lang="cs-CZ"/>
        </a:p>
      </dgm:t>
    </dgm:pt>
    <dgm:pt modelId="{C580C028-B469-4A5B-9788-F3CFBEBA10FB}" type="pres">
      <dgm:prSet presAssocID="{90D7D2D1-4994-45C4-91E2-87B6E3F385AB}" presName="composite" presStyleCnt="0"/>
      <dgm:spPr/>
    </dgm:pt>
    <dgm:pt modelId="{3A3A1D31-D77B-4236-AB32-DD7468DFECAF}" type="pres">
      <dgm:prSet presAssocID="{90D7D2D1-4994-45C4-91E2-87B6E3F385AB}" presName="parTx" presStyleLbl="alignNode1" presStyleIdx="0" presStyleCnt="5">
        <dgm:presLayoutVars>
          <dgm:chMax val="0"/>
          <dgm:chPref val="0"/>
          <dgm:bulletEnabled val="1"/>
        </dgm:presLayoutVars>
      </dgm:prSet>
      <dgm:spPr/>
      <dgm:t>
        <a:bodyPr/>
        <a:lstStyle/>
        <a:p>
          <a:endParaRPr lang="cs-CZ"/>
        </a:p>
      </dgm:t>
    </dgm:pt>
    <dgm:pt modelId="{60CECC06-CE9A-41CA-AB4D-4B78F57666A9}" type="pres">
      <dgm:prSet presAssocID="{90D7D2D1-4994-45C4-91E2-87B6E3F385AB}" presName="desTx" presStyleLbl="alignAccFollowNode1" presStyleIdx="0" presStyleCnt="5">
        <dgm:presLayoutVars>
          <dgm:bulletEnabled val="1"/>
        </dgm:presLayoutVars>
      </dgm:prSet>
      <dgm:spPr/>
      <dgm:t>
        <a:bodyPr/>
        <a:lstStyle/>
        <a:p>
          <a:endParaRPr lang="cs-CZ"/>
        </a:p>
      </dgm:t>
    </dgm:pt>
    <dgm:pt modelId="{A6F16171-8EBD-4310-A4BE-A8D420B55C23}" type="pres">
      <dgm:prSet presAssocID="{1D48A43B-8D7F-4AB3-9DAD-DC9A6DBB2B61}" presName="space" presStyleCnt="0"/>
      <dgm:spPr/>
    </dgm:pt>
    <dgm:pt modelId="{58FC148F-7470-490B-9273-4CD976D2FD64}" type="pres">
      <dgm:prSet presAssocID="{E3F13C51-C4F5-4A4F-90D8-8F4599C50F26}" presName="composite" presStyleCnt="0"/>
      <dgm:spPr/>
    </dgm:pt>
    <dgm:pt modelId="{8ACDBD3A-5AA2-4301-BF5A-F30A8C05E245}" type="pres">
      <dgm:prSet presAssocID="{E3F13C51-C4F5-4A4F-90D8-8F4599C50F26}" presName="parTx" presStyleLbl="alignNode1" presStyleIdx="1" presStyleCnt="5">
        <dgm:presLayoutVars>
          <dgm:chMax val="0"/>
          <dgm:chPref val="0"/>
          <dgm:bulletEnabled val="1"/>
        </dgm:presLayoutVars>
      </dgm:prSet>
      <dgm:spPr/>
      <dgm:t>
        <a:bodyPr/>
        <a:lstStyle/>
        <a:p>
          <a:endParaRPr lang="cs-CZ"/>
        </a:p>
      </dgm:t>
    </dgm:pt>
    <dgm:pt modelId="{8C39AC6B-D4AB-4EDC-8354-EFAAF3CF93F5}" type="pres">
      <dgm:prSet presAssocID="{E3F13C51-C4F5-4A4F-90D8-8F4599C50F26}" presName="desTx" presStyleLbl="alignAccFollowNode1" presStyleIdx="1" presStyleCnt="5">
        <dgm:presLayoutVars>
          <dgm:bulletEnabled val="1"/>
        </dgm:presLayoutVars>
      </dgm:prSet>
      <dgm:spPr/>
      <dgm:t>
        <a:bodyPr/>
        <a:lstStyle/>
        <a:p>
          <a:endParaRPr lang="cs-CZ"/>
        </a:p>
      </dgm:t>
    </dgm:pt>
    <dgm:pt modelId="{C5D9A7AB-8118-42AC-AEB2-57C638E3BA94}" type="pres">
      <dgm:prSet presAssocID="{F3BE9F05-2512-4B75-819C-90C9B50040D0}" presName="space" presStyleCnt="0"/>
      <dgm:spPr/>
    </dgm:pt>
    <dgm:pt modelId="{81CA4808-4110-4F05-9D5C-9DA91D7B0B46}" type="pres">
      <dgm:prSet presAssocID="{AB686600-33CA-4388-B5B5-1B0C7FC20744}" presName="composite" presStyleCnt="0"/>
      <dgm:spPr/>
    </dgm:pt>
    <dgm:pt modelId="{D738851B-B9DF-4961-8811-809F298C502C}" type="pres">
      <dgm:prSet presAssocID="{AB686600-33CA-4388-B5B5-1B0C7FC20744}" presName="parTx" presStyleLbl="alignNode1" presStyleIdx="2" presStyleCnt="5">
        <dgm:presLayoutVars>
          <dgm:chMax val="0"/>
          <dgm:chPref val="0"/>
          <dgm:bulletEnabled val="1"/>
        </dgm:presLayoutVars>
      </dgm:prSet>
      <dgm:spPr/>
      <dgm:t>
        <a:bodyPr/>
        <a:lstStyle/>
        <a:p>
          <a:endParaRPr lang="cs-CZ"/>
        </a:p>
      </dgm:t>
    </dgm:pt>
    <dgm:pt modelId="{9B52EAD0-C460-4590-B330-63BC2E157E44}" type="pres">
      <dgm:prSet presAssocID="{AB686600-33CA-4388-B5B5-1B0C7FC20744}" presName="desTx" presStyleLbl="alignAccFollowNode1" presStyleIdx="2" presStyleCnt="5">
        <dgm:presLayoutVars>
          <dgm:bulletEnabled val="1"/>
        </dgm:presLayoutVars>
      </dgm:prSet>
      <dgm:spPr/>
      <dgm:t>
        <a:bodyPr/>
        <a:lstStyle/>
        <a:p>
          <a:endParaRPr lang="cs-CZ"/>
        </a:p>
      </dgm:t>
    </dgm:pt>
    <dgm:pt modelId="{2BB05610-5FDD-40E0-ACC2-7FB6D2FF12B2}" type="pres">
      <dgm:prSet presAssocID="{DB30E2D2-AB15-49E6-9081-BDC95EA9CBC6}" presName="space" presStyleCnt="0"/>
      <dgm:spPr/>
    </dgm:pt>
    <dgm:pt modelId="{92D385E1-E0D1-466A-9133-CD1FD8E32600}" type="pres">
      <dgm:prSet presAssocID="{8B08A26A-CBAD-422F-9006-67F3E8815B5F}" presName="composite" presStyleCnt="0"/>
      <dgm:spPr/>
    </dgm:pt>
    <dgm:pt modelId="{49BFB1DF-DE10-4AB4-9FAD-46143D70E9DC}" type="pres">
      <dgm:prSet presAssocID="{8B08A26A-CBAD-422F-9006-67F3E8815B5F}" presName="parTx" presStyleLbl="alignNode1" presStyleIdx="3" presStyleCnt="5">
        <dgm:presLayoutVars>
          <dgm:chMax val="0"/>
          <dgm:chPref val="0"/>
          <dgm:bulletEnabled val="1"/>
        </dgm:presLayoutVars>
      </dgm:prSet>
      <dgm:spPr/>
      <dgm:t>
        <a:bodyPr/>
        <a:lstStyle/>
        <a:p>
          <a:endParaRPr lang="cs-CZ"/>
        </a:p>
      </dgm:t>
    </dgm:pt>
    <dgm:pt modelId="{302BE9A0-6AA1-4E32-9962-D43851C94B5D}" type="pres">
      <dgm:prSet presAssocID="{8B08A26A-CBAD-422F-9006-67F3E8815B5F}" presName="desTx" presStyleLbl="alignAccFollowNode1" presStyleIdx="3" presStyleCnt="5">
        <dgm:presLayoutVars>
          <dgm:bulletEnabled val="1"/>
        </dgm:presLayoutVars>
      </dgm:prSet>
      <dgm:spPr/>
      <dgm:t>
        <a:bodyPr/>
        <a:lstStyle/>
        <a:p>
          <a:endParaRPr lang="cs-CZ"/>
        </a:p>
      </dgm:t>
    </dgm:pt>
    <dgm:pt modelId="{75C46D8A-FA33-411C-9EEB-B4965A37F988}" type="pres">
      <dgm:prSet presAssocID="{6CFFE2DA-5E90-47BB-9AEB-21BEA8224CB6}" presName="space" presStyleCnt="0"/>
      <dgm:spPr/>
    </dgm:pt>
    <dgm:pt modelId="{18F402A4-01C6-41E9-ACCA-8DFAA9EF0597}" type="pres">
      <dgm:prSet presAssocID="{B6DDB60E-ABDC-47FA-BEF4-362EC1CC8B6C}" presName="composite" presStyleCnt="0"/>
      <dgm:spPr/>
    </dgm:pt>
    <dgm:pt modelId="{48F51FEB-0540-47D6-9DD6-3CB873509E8B}" type="pres">
      <dgm:prSet presAssocID="{B6DDB60E-ABDC-47FA-BEF4-362EC1CC8B6C}" presName="parTx" presStyleLbl="alignNode1" presStyleIdx="4" presStyleCnt="5">
        <dgm:presLayoutVars>
          <dgm:chMax val="0"/>
          <dgm:chPref val="0"/>
          <dgm:bulletEnabled val="1"/>
        </dgm:presLayoutVars>
      </dgm:prSet>
      <dgm:spPr/>
      <dgm:t>
        <a:bodyPr/>
        <a:lstStyle/>
        <a:p>
          <a:endParaRPr lang="cs-CZ"/>
        </a:p>
      </dgm:t>
    </dgm:pt>
    <dgm:pt modelId="{63C68B46-F5CC-4355-A6F3-CF04E8175AA2}" type="pres">
      <dgm:prSet presAssocID="{B6DDB60E-ABDC-47FA-BEF4-362EC1CC8B6C}" presName="desTx" presStyleLbl="alignAccFollowNode1" presStyleIdx="4" presStyleCnt="5">
        <dgm:presLayoutVars>
          <dgm:bulletEnabled val="1"/>
        </dgm:presLayoutVars>
      </dgm:prSet>
      <dgm:spPr/>
      <dgm:t>
        <a:bodyPr/>
        <a:lstStyle/>
        <a:p>
          <a:endParaRPr lang="cs-CZ"/>
        </a:p>
      </dgm:t>
    </dgm:pt>
  </dgm:ptLst>
  <dgm:cxnLst>
    <dgm:cxn modelId="{2AB8431A-3C89-4DB4-9B3C-CBFC8D109DC6}" type="presOf" srcId="{923AEDB6-7564-47DB-BD7D-6FE1476DCC96}" destId="{302BE9A0-6AA1-4E32-9962-D43851C94B5D}" srcOrd="0" destOrd="3" presId="urn:microsoft.com/office/officeart/2005/8/layout/hList1"/>
    <dgm:cxn modelId="{DE18F208-224A-4CD2-99A4-803DDDCBB908}" type="presOf" srcId="{8B08A26A-CBAD-422F-9006-67F3E8815B5F}" destId="{49BFB1DF-DE10-4AB4-9FAD-46143D70E9DC}" srcOrd="0" destOrd="0" presId="urn:microsoft.com/office/officeart/2005/8/layout/hList1"/>
    <dgm:cxn modelId="{5A5C694D-AD5B-44F7-BE53-91159D91FADF}" srcId="{8B08A26A-CBAD-422F-9006-67F3E8815B5F}" destId="{80DD6064-AF4A-4980-97CB-7C8815583254}" srcOrd="1" destOrd="0" parTransId="{6CF9FD4E-F212-4D83-9423-36E23CAA44BC}" sibTransId="{EEAD0FA4-562F-449A-9B45-E7D2AC2090B3}"/>
    <dgm:cxn modelId="{81A7D99F-7597-4CAA-A4A0-82F5043C27C5}" type="presOf" srcId="{90D7D2D1-4994-45C4-91E2-87B6E3F385AB}" destId="{3A3A1D31-D77B-4236-AB32-DD7468DFECAF}" srcOrd="0" destOrd="0" presId="urn:microsoft.com/office/officeart/2005/8/layout/hList1"/>
    <dgm:cxn modelId="{AF2F5E9F-29B5-47BD-9F23-840815400424}" srcId="{28BC099D-7F08-4843-A8BA-7AEDDE676186}" destId="{E3F13C51-C4F5-4A4F-90D8-8F4599C50F26}" srcOrd="1" destOrd="0" parTransId="{332E0313-F724-4798-ACDF-D8844D451628}" sibTransId="{F3BE9F05-2512-4B75-819C-90C9B50040D0}"/>
    <dgm:cxn modelId="{4079B931-C748-4D71-A611-73A43272A8DB}" srcId="{28BC099D-7F08-4843-A8BA-7AEDDE676186}" destId="{90D7D2D1-4994-45C4-91E2-87B6E3F385AB}" srcOrd="0" destOrd="0" parTransId="{D99513A4-5CA8-4EAE-A255-B469AA886077}" sibTransId="{1D48A43B-8D7F-4AB3-9DAD-DC9A6DBB2B61}"/>
    <dgm:cxn modelId="{4A143653-968F-4CEE-861C-C292832B9AC6}" type="presOf" srcId="{B6DDB60E-ABDC-47FA-BEF4-362EC1CC8B6C}" destId="{48F51FEB-0540-47D6-9DD6-3CB873509E8B}" srcOrd="0" destOrd="0" presId="urn:microsoft.com/office/officeart/2005/8/layout/hList1"/>
    <dgm:cxn modelId="{7D870442-D354-4C29-BA92-B274DEA3DFBE}" srcId="{28BC099D-7F08-4843-A8BA-7AEDDE676186}" destId="{B6DDB60E-ABDC-47FA-BEF4-362EC1CC8B6C}" srcOrd="4" destOrd="0" parTransId="{1117D695-055E-4197-8D22-F9447A69BE7D}" sibTransId="{9EE00915-9E68-4A48-8B83-343BF4CAE820}"/>
    <dgm:cxn modelId="{BBFFA57A-38F3-43D6-B305-E3567C4CAE2B}" srcId="{90D7D2D1-4994-45C4-91E2-87B6E3F385AB}" destId="{A2B931F4-7224-4BB2-8CE0-E1ABB175A153}" srcOrd="0" destOrd="0" parTransId="{5EF57B17-DA6B-4D18-8E33-8BA30DDCA1D8}" sibTransId="{82CED5C6-E5C7-4B7F-A856-1DDD66956AD3}"/>
    <dgm:cxn modelId="{9E914F51-081F-4F69-BCEB-4CA93E8D8C7E}" type="presOf" srcId="{EF40BB43-1505-4273-BDCA-1260399E861C}" destId="{8C39AC6B-D4AB-4EDC-8354-EFAAF3CF93F5}" srcOrd="0" destOrd="2" presId="urn:microsoft.com/office/officeart/2005/8/layout/hList1"/>
    <dgm:cxn modelId="{07EB686F-7085-44CB-A934-EE5D58A7B02C}" srcId="{E3F13C51-C4F5-4A4F-90D8-8F4599C50F26}" destId="{149001F1-A153-46E0-98AF-E898CFD4FB94}" srcOrd="0" destOrd="0" parTransId="{F4084C3A-1BFB-4EB6-806E-8BBDF9115C6C}" sibTransId="{0D91657A-260C-475D-B293-67578C814450}"/>
    <dgm:cxn modelId="{FF6028BB-7F2E-43DD-BDE8-09709CB884A7}" srcId="{E3F13C51-C4F5-4A4F-90D8-8F4599C50F26}" destId="{FC7E975F-EA84-4EF3-BED5-0F5FC46E6F77}" srcOrd="1" destOrd="0" parTransId="{F801626F-0F82-45E1-A103-89ADAAB63FA4}" sibTransId="{ED431854-A6FE-44DC-A450-7709FC9DE9A1}"/>
    <dgm:cxn modelId="{AAEE2925-C803-499D-BFDE-A680A9EC4A53}" type="presOf" srcId="{04EAE59C-3FDF-4F8E-AD9A-B75258152683}" destId="{9B52EAD0-C460-4590-B330-63BC2E157E44}" srcOrd="0" destOrd="0" presId="urn:microsoft.com/office/officeart/2005/8/layout/hList1"/>
    <dgm:cxn modelId="{CAD75A78-2F00-4AEE-B305-718607B333B0}" type="presOf" srcId="{FF76D6B9-98C6-49B6-B91F-2AD52CB9017C}" destId="{63C68B46-F5CC-4355-A6F3-CF04E8175AA2}" srcOrd="0" destOrd="2" presId="urn:microsoft.com/office/officeart/2005/8/layout/hList1"/>
    <dgm:cxn modelId="{FE4CA8CD-D48E-4D73-8FA5-8336652DBC49}" srcId="{AB686600-33CA-4388-B5B5-1B0C7FC20744}" destId="{04EAE59C-3FDF-4F8E-AD9A-B75258152683}" srcOrd="0" destOrd="0" parTransId="{FFAF9BF6-C0FA-43C9-9629-BA6C1C5EBDAA}" sibTransId="{E0B7E14E-FC44-4264-91A9-61EADFE9CF13}"/>
    <dgm:cxn modelId="{0E8B615E-E950-47F6-9B8E-EBBD94EC33AB}" srcId="{AB686600-33CA-4388-B5B5-1B0C7FC20744}" destId="{8ED67CC7-BCEC-45DE-A670-A8746BA8262B}" srcOrd="1" destOrd="0" parTransId="{571C0777-54A9-413C-915A-8E2E4B2BD9B2}" sibTransId="{E90F5B36-1672-4711-AB74-552AA745F649}"/>
    <dgm:cxn modelId="{875E3974-ED63-439F-B047-E7D2395A9AB1}" type="presOf" srcId="{07141F86-F653-433A-965E-7F6266730F95}" destId="{302BE9A0-6AA1-4E32-9962-D43851C94B5D}" srcOrd="0" destOrd="2" presId="urn:microsoft.com/office/officeart/2005/8/layout/hList1"/>
    <dgm:cxn modelId="{9DA52AC3-B852-40E4-9480-E16792AC881D}" type="presOf" srcId="{FC7E975F-EA84-4EF3-BED5-0F5FC46E6F77}" destId="{8C39AC6B-D4AB-4EDC-8354-EFAAF3CF93F5}" srcOrd="0" destOrd="1" presId="urn:microsoft.com/office/officeart/2005/8/layout/hList1"/>
    <dgm:cxn modelId="{8131A785-BAB4-4911-95B2-4A00A822EBC9}" type="presOf" srcId="{28BC099D-7F08-4843-A8BA-7AEDDE676186}" destId="{3D5F603D-DA34-4D15-8635-0797BA73BC3B}" srcOrd="0" destOrd="0" presId="urn:microsoft.com/office/officeart/2005/8/layout/hList1"/>
    <dgm:cxn modelId="{93A40CE5-0772-4079-9791-5D7CD8576FD3}" srcId="{8B08A26A-CBAD-422F-9006-67F3E8815B5F}" destId="{D7757636-60B6-4A6A-AA9D-28D0C5AE7418}" srcOrd="0" destOrd="0" parTransId="{FA8C5263-E990-4E8A-93FD-0CE9A0DA33F3}" sibTransId="{CD81E188-F12D-4A0D-897C-6396CBC13824}"/>
    <dgm:cxn modelId="{175F2795-1F2B-479D-9CCC-C1238E5C1A02}" srcId="{28BC099D-7F08-4843-A8BA-7AEDDE676186}" destId="{8B08A26A-CBAD-422F-9006-67F3E8815B5F}" srcOrd="3" destOrd="0" parTransId="{EFB0FA11-D367-4417-8F59-9E36E3B5CC71}" sibTransId="{6CFFE2DA-5E90-47BB-9AEB-21BEA8224CB6}"/>
    <dgm:cxn modelId="{40A0771F-53C5-4071-B495-2551B2BCCB56}" srcId="{28BC099D-7F08-4843-A8BA-7AEDDE676186}" destId="{AB686600-33CA-4388-B5B5-1B0C7FC20744}" srcOrd="2" destOrd="0" parTransId="{CC6ED385-1E51-4D93-98DA-741587828512}" sibTransId="{DB30E2D2-AB15-49E6-9081-BDC95EA9CBC6}"/>
    <dgm:cxn modelId="{5B3D2F0C-5993-41C2-A8E3-903CB6ADC23C}" type="presOf" srcId="{8ED67CC7-BCEC-45DE-A670-A8746BA8262B}" destId="{9B52EAD0-C460-4590-B330-63BC2E157E44}" srcOrd="0" destOrd="1" presId="urn:microsoft.com/office/officeart/2005/8/layout/hList1"/>
    <dgm:cxn modelId="{00701F91-AD6A-433A-9AFC-E68B174042D9}" type="presOf" srcId="{149001F1-A153-46E0-98AF-E898CFD4FB94}" destId="{8C39AC6B-D4AB-4EDC-8354-EFAAF3CF93F5}" srcOrd="0" destOrd="0" presId="urn:microsoft.com/office/officeart/2005/8/layout/hList1"/>
    <dgm:cxn modelId="{4236FA8A-1CA1-4889-9DB9-6110903667FE}" type="presOf" srcId="{A2B931F4-7224-4BB2-8CE0-E1ABB175A153}" destId="{60CECC06-CE9A-41CA-AB4D-4B78F57666A9}" srcOrd="0" destOrd="0" presId="urn:microsoft.com/office/officeart/2005/8/layout/hList1"/>
    <dgm:cxn modelId="{E6C4E418-F92A-4BD8-A009-4B8D12149D1D}" type="presOf" srcId="{2E4D0FF6-886D-4B64-9F34-7EF057D9333D}" destId="{60CECC06-CE9A-41CA-AB4D-4B78F57666A9}" srcOrd="0" destOrd="1" presId="urn:microsoft.com/office/officeart/2005/8/layout/hList1"/>
    <dgm:cxn modelId="{E147A920-C283-4E6F-AA5C-AE4D85F850ED}" srcId="{8B08A26A-CBAD-422F-9006-67F3E8815B5F}" destId="{923AEDB6-7564-47DB-BD7D-6FE1476DCC96}" srcOrd="3" destOrd="0" parTransId="{0244AACD-F611-41C1-8761-C141FE5F7B92}" sibTransId="{AA61BB17-9383-46DC-A4A2-6ADF5DC87E1D}"/>
    <dgm:cxn modelId="{DAD27538-CDEF-4EB2-9BE8-5B4C3A1051BC}" type="presOf" srcId="{D7757636-60B6-4A6A-AA9D-28D0C5AE7418}" destId="{302BE9A0-6AA1-4E32-9962-D43851C94B5D}" srcOrd="0" destOrd="0" presId="urn:microsoft.com/office/officeart/2005/8/layout/hList1"/>
    <dgm:cxn modelId="{89798FD7-64EF-453A-B755-05EA75C7DE56}" type="presOf" srcId="{01178884-2929-45D8-8684-4563BFF33752}" destId="{9B52EAD0-C460-4590-B330-63BC2E157E44}" srcOrd="0" destOrd="2" presId="urn:microsoft.com/office/officeart/2005/8/layout/hList1"/>
    <dgm:cxn modelId="{E199317A-0158-4C10-8244-CEFE0037981F}" srcId="{AB686600-33CA-4388-B5B5-1B0C7FC20744}" destId="{01178884-2929-45D8-8684-4563BFF33752}" srcOrd="2" destOrd="0" parTransId="{11F8F396-1771-4BEC-9992-3C6F0BAB0FCD}" sibTransId="{886B8D66-F296-4903-A4BF-1884144CC0B6}"/>
    <dgm:cxn modelId="{BC37DEEB-FE61-4A0F-8070-AEFAB1FDD282}" type="presOf" srcId="{AB686600-33CA-4388-B5B5-1B0C7FC20744}" destId="{D738851B-B9DF-4961-8811-809F298C502C}" srcOrd="0" destOrd="0" presId="urn:microsoft.com/office/officeart/2005/8/layout/hList1"/>
    <dgm:cxn modelId="{0BA10803-8A1F-432B-B6FA-E438850F3121}" type="presOf" srcId="{74ACD07B-B123-4FD4-AA40-ADE2DD917B58}" destId="{63C68B46-F5CC-4355-A6F3-CF04E8175AA2}" srcOrd="0" destOrd="1" presId="urn:microsoft.com/office/officeart/2005/8/layout/hList1"/>
    <dgm:cxn modelId="{FDDE37F0-4FF3-42D3-BFAE-260D7E612427}" type="presOf" srcId="{B88CD860-5666-4ED8-B485-6D6DAAAA66E0}" destId="{60CECC06-CE9A-41CA-AB4D-4B78F57666A9}" srcOrd="0" destOrd="2" presId="urn:microsoft.com/office/officeart/2005/8/layout/hList1"/>
    <dgm:cxn modelId="{7D2DA8D5-B090-4C39-B4D1-CDE37AAE18D9}" srcId="{E3F13C51-C4F5-4A4F-90D8-8F4599C50F26}" destId="{EF40BB43-1505-4273-BDCA-1260399E861C}" srcOrd="2" destOrd="0" parTransId="{0E418EB1-D383-4D98-9151-16DE76158878}" sibTransId="{982F0888-2E3A-44ED-B252-7C9EECE89EAF}"/>
    <dgm:cxn modelId="{7B034373-A45B-4E07-9D59-356066D3CF17}" srcId="{B6DDB60E-ABDC-47FA-BEF4-362EC1CC8B6C}" destId="{FF76D6B9-98C6-49B6-B91F-2AD52CB9017C}" srcOrd="2" destOrd="0" parTransId="{139AB843-B0D4-461D-8624-EC061F29E85B}" sibTransId="{E72ADA90-CE07-43EB-A1F7-264375EB9DC7}"/>
    <dgm:cxn modelId="{3235E2CE-87F8-46BC-A550-BEA5F67EDFCC}" type="presOf" srcId="{80DD6064-AF4A-4980-97CB-7C8815583254}" destId="{302BE9A0-6AA1-4E32-9962-D43851C94B5D}" srcOrd="0" destOrd="1" presId="urn:microsoft.com/office/officeart/2005/8/layout/hList1"/>
    <dgm:cxn modelId="{8C028892-7EDF-4C3B-AB41-D04E50CC93F9}" type="presOf" srcId="{5A137541-7421-4847-8044-90DF5BE93629}" destId="{63C68B46-F5CC-4355-A6F3-CF04E8175AA2}" srcOrd="0" destOrd="0" presId="urn:microsoft.com/office/officeart/2005/8/layout/hList1"/>
    <dgm:cxn modelId="{A2E9B4C0-EC24-4940-936A-570DFC70262A}" srcId="{B6DDB60E-ABDC-47FA-BEF4-362EC1CC8B6C}" destId="{5A137541-7421-4847-8044-90DF5BE93629}" srcOrd="0" destOrd="0" parTransId="{BADDB0F1-36CF-4A30-8B99-05A908D7327E}" sibTransId="{C83F4E44-96B9-420B-A684-D3E9A645DFC3}"/>
    <dgm:cxn modelId="{9B5B8893-3A5F-455C-85AF-16BFD449FBAE}" srcId="{90D7D2D1-4994-45C4-91E2-87B6E3F385AB}" destId="{B88CD860-5666-4ED8-B485-6D6DAAAA66E0}" srcOrd="2" destOrd="0" parTransId="{8A73B576-6429-406E-9A10-AF6433C49EF7}" sibTransId="{EDC4A1F9-257E-472A-AA18-9922E1A69C71}"/>
    <dgm:cxn modelId="{F146DF8F-A7DF-44FE-A943-E9A7A6C6D4B3}" srcId="{90D7D2D1-4994-45C4-91E2-87B6E3F385AB}" destId="{2E4D0FF6-886D-4B64-9F34-7EF057D9333D}" srcOrd="1" destOrd="0" parTransId="{3719F4DB-F602-44AE-886B-99ED18622FA7}" sibTransId="{22CB7E38-7C7F-43A7-A599-9588BF147AC4}"/>
    <dgm:cxn modelId="{78503068-AA5F-4F17-9642-5EB590B9B62D}" srcId="{8B08A26A-CBAD-422F-9006-67F3E8815B5F}" destId="{07141F86-F653-433A-965E-7F6266730F95}" srcOrd="2" destOrd="0" parTransId="{C3F0E686-F92C-4B9F-A408-68D21A5C6D25}" sibTransId="{84FB03F1-C13A-4316-BD7B-5DD868EF3AFD}"/>
    <dgm:cxn modelId="{FC9783A9-86E7-47CF-ABD5-470C0C8D3DE0}" type="presOf" srcId="{E3F13C51-C4F5-4A4F-90D8-8F4599C50F26}" destId="{8ACDBD3A-5AA2-4301-BF5A-F30A8C05E245}" srcOrd="0" destOrd="0" presId="urn:microsoft.com/office/officeart/2005/8/layout/hList1"/>
    <dgm:cxn modelId="{5D77D96D-81BA-4244-A7EB-B20DD861FE0E}" srcId="{B6DDB60E-ABDC-47FA-BEF4-362EC1CC8B6C}" destId="{74ACD07B-B123-4FD4-AA40-ADE2DD917B58}" srcOrd="1" destOrd="0" parTransId="{299408A3-7B94-416C-9DA8-2CAE2FC9A5A7}" sibTransId="{2146FCC1-180B-4E7B-ABE1-C573437851D7}"/>
    <dgm:cxn modelId="{FC8C9E1E-9481-43D6-83A8-CAAC273747B1}" type="presParOf" srcId="{3D5F603D-DA34-4D15-8635-0797BA73BC3B}" destId="{C580C028-B469-4A5B-9788-F3CFBEBA10FB}" srcOrd="0" destOrd="0" presId="urn:microsoft.com/office/officeart/2005/8/layout/hList1"/>
    <dgm:cxn modelId="{6CF45F3C-B0C2-4180-8FC5-3024693FD81F}" type="presParOf" srcId="{C580C028-B469-4A5B-9788-F3CFBEBA10FB}" destId="{3A3A1D31-D77B-4236-AB32-DD7468DFECAF}" srcOrd="0" destOrd="0" presId="urn:microsoft.com/office/officeart/2005/8/layout/hList1"/>
    <dgm:cxn modelId="{91E3AB60-714F-4E08-972D-B3C2498DAD45}" type="presParOf" srcId="{C580C028-B469-4A5B-9788-F3CFBEBA10FB}" destId="{60CECC06-CE9A-41CA-AB4D-4B78F57666A9}" srcOrd="1" destOrd="0" presId="urn:microsoft.com/office/officeart/2005/8/layout/hList1"/>
    <dgm:cxn modelId="{E8073721-D5D4-48B7-88CE-0C45D8910A5F}" type="presParOf" srcId="{3D5F603D-DA34-4D15-8635-0797BA73BC3B}" destId="{A6F16171-8EBD-4310-A4BE-A8D420B55C23}" srcOrd="1" destOrd="0" presId="urn:microsoft.com/office/officeart/2005/8/layout/hList1"/>
    <dgm:cxn modelId="{1B1DED5B-03E7-4C7F-AA9B-6361351DEF38}" type="presParOf" srcId="{3D5F603D-DA34-4D15-8635-0797BA73BC3B}" destId="{58FC148F-7470-490B-9273-4CD976D2FD64}" srcOrd="2" destOrd="0" presId="urn:microsoft.com/office/officeart/2005/8/layout/hList1"/>
    <dgm:cxn modelId="{EA57DD53-E446-485F-AF29-34694EE10002}" type="presParOf" srcId="{58FC148F-7470-490B-9273-4CD976D2FD64}" destId="{8ACDBD3A-5AA2-4301-BF5A-F30A8C05E245}" srcOrd="0" destOrd="0" presId="urn:microsoft.com/office/officeart/2005/8/layout/hList1"/>
    <dgm:cxn modelId="{38819AF9-8173-4F9A-93EB-62EB6150B686}" type="presParOf" srcId="{58FC148F-7470-490B-9273-4CD976D2FD64}" destId="{8C39AC6B-D4AB-4EDC-8354-EFAAF3CF93F5}" srcOrd="1" destOrd="0" presId="urn:microsoft.com/office/officeart/2005/8/layout/hList1"/>
    <dgm:cxn modelId="{4F7DDF62-15AD-41CB-9AA1-DDCCC36EF596}" type="presParOf" srcId="{3D5F603D-DA34-4D15-8635-0797BA73BC3B}" destId="{C5D9A7AB-8118-42AC-AEB2-57C638E3BA94}" srcOrd="3" destOrd="0" presId="urn:microsoft.com/office/officeart/2005/8/layout/hList1"/>
    <dgm:cxn modelId="{9F595A1A-60D9-45B5-9010-DDC1D020C425}" type="presParOf" srcId="{3D5F603D-DA34-4D15-8635-0797BA73BC3B}" destId="{81CA4808-4110-4F05-9D5C-9DA91D7B0B46}" srcOrd="4" destOrd="0" presId="urn:microsoft.com/office/officeart/2005/8/layout/hList1"/>
    <dgm:cxn modelId="{CA2AA24A-91CC-4A8A-8A02-430FBF1F9D41}" type="presParOf" srcId="{81CA4808-4110-4F05-9D5C-9DA91D7B0B46}" destId="{D738851B-B9DF-4961-8811-809F298C502C}" srcOrd="0" destOrd="0" presId="urn:microsoft.com/office/officeart/2005/8/layout/hList1"/>
    <dgm:cxn modelId="{51356A47-EA17-49EF-87D3-9A1AB182DC0B}" type="presParOf" srcId="{81CA4808-4110-4F05-9D5C-9DA91D7B0B46}" destId="{9B52EAD0-C460-4590-B330-63BC2E157E44}" srcOrd="1" destOrd="0" presId="urn:microsoft.com/office/officeart/2005/8/layout/hList1"/>
    <dgm:cxn modelId="{D596C1B1-E76A-4628-AB59-5444A9E311BF}" type="presParOf" srcId="{3D5F603D-DA34-4D15-8635-0797BA73BC3B}" destId="{2BB05610-5FDD-40E0-ACC2-7FB6D2FF12B2}" srcOrd="5" destOrd="0" presId="urn:microsoft.com/office/officeart/2005/8/layout/hList1"/>
    <dgm:cxn modelId="{A70B2960-0FA2-4140-B49C-E8B36F20166E}" type="presParOf" srcId="{3D5F603D-DA34-4D15-8635-0797BA73BC3B}" destId="{92D385E1-E0D1-466A-9133-CD1FD8E32600}" srcOrd="6" destOrd="0" presId="urn:microsoft.com/office/officeart/2005/8/layout/hList1"/>
    <dgm:cxn modelId="{C22F3EB5-B87D-485F-A017-2652F7E46F6F}" type="presParOf" srcId="{92D385E1-E0D1-466A-9133-CD1FD8E32600}" destId="{49BFB1DF-DE10-4AB4-9FAD-46143D70E9DC}" srcOrd="0" destOrd="0" presId="urn:microsoft.com/office/officeart/2005/8/layout/hList1"/>
    <dgm:cxn modelId="{C7EF33D2-28D7-4FF0-A1AE-4D38D9BD9AAC}" type="presParOf" srcId="{92D385E1-E0D1-466A-9133-CD1FD8E32600}" destId="{302BE9A0-6AA1-4E32-9962-D43851C94B5D}" srcOrd="1" destOrd="0" presId="urn:microsoft.com/office/officeart/2005/8/layout/hList1"/>
    <dgm:cxn modelId="{94F133C7-05EB-4BE6-BB3B-76E5C352EA75}" type="presParOf" srcId="{3D5F603D-DA34-4D15-8635-0797BA73BC3B}" destId="{75C46D8A-FA33-411C-9EEB-B4965A37F988}" srcOrd="7" destOrd="0" presId="urn:microsoft.com/office/officeart/2005/8/layout/hList1"/>
    <dgm:cxn modelId="{4D8AB840-CFEB-47C0-A880-A1DDFF398B04}" type="presParOf" srcId="{3D5F603D-DA34-4D15-8635-0797BA73BC3B}" destId="{18F402A4-01C6-41E9-ACCA-8DFAA9EF0597}" srcOrd="8" destOrd="0" presId="urn:microsoft.com/office/officeart/2005/8/layout/hList1"/>
    <dgm:cxn modelId="{BF7BFC1C-7955-4748-9E43-F95574DD4F9A}" type="presParOf" srcId="{18F402A4-01C6-41E9-ACCA-8DFAA9EF0597}" destId="{48F51FEB-0540-47D6-9DD6-3CB873509E8B}" srcOrd="0" destOrd="0" presId="urn:microsoft.com/office/officeart/2005/8/layout/hList1"/>
    <dgm:cxn modelId="{EBD0ACFF-C6C7-42FC-B9DB-1112A57AB87C}" type="presParOf" srcId="{18F402A4-01C6-41E9-ACCA-8DFAA9EF0597}" destId="{63C68B46-F5CC-4355-A6F3-CF04E8175AA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9C858C5-8060-4CE9-B7A6-62D265ACA75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5CFB64F-0838-4861-A95B-FB7AA4BBD6B5}">
      <dgm:prSet/>
      <dgm:spPr/>
      <dgm:t>
        <a:bodyPr/>
        <a:lstStyle/>
        <a:p>
          <a:pPr rtl="0"/>
          <a:r>
            <a:rPr lang="cs-CZ" smtClean="0"/>
            <a:t>Geographic</a:t>
          </a:r>
          <a:endParaRPr lang="cs-CZ"/>
        </a:p>
      </dgm:t>
    </dgm:pt>
    <dgm:pt modelId="{206F7545-2605-4E5E-B465-7CF692BF27FC}" type="parTrans" cxnId="{BF9ABE2E-4CA3-4069-B320-EC3B72889FB0}">
      <dgm:prSet/>
      <dgm:spPr/>
      <dgm:t>
        <a:bodyPr/>
        <a:lstStyle/>
        <a:p>
          <a:endParaRPr lang="cs-CZ"/>
        </a:p>
      </dgm:t>
    </dgm:pt>
    <dgm:pt modelId="{FF63FC6F-3DC0-401B-B8FD-45394C376CE5}" type="sibTrans" cxnId="{BF9ABE2E-4CA3-4069-B320-EC3B72889FB0}">
      <dgm:prSet/>
      <dgm:spPr/>
      <dgm:t>
        <a:bodyPr/>
        <a:lstStyle/>
        <a:p>
          <a:endParaRPr lang="cs-CZ"/>
        </a:p>
      </dgm:t>
    </dgm:pt>
    <dgm:pt modelId="{D437FDEE-15D3-4C5F-B3D2-58B0242CE22F}">
      <dgm:prSet/>
      <dgm:spPr/>
      <dgm:t>
        <a:bodyPr/>
        <a:lstStyle/>
        <a:p>
          <a:pPr rtl="0"/>
          <a:r>
            <a:rPr lang="cs-CZ" smtClean="0"/>
            <a:t>Economics</a:t>
          </a:r>
          <a:endParaRPr lang="cs-CZ"/>
        </a:p>
      </dgm:t>
    </dgm:pt>
    <dgm:pt modelId="{6CD27C5B-34F2-4BE5-981E-1AE95858D5A2}" type="parTrans" cxnId="{45B88DC1-46D5-41D1-9762-EC5B884F4769}">
      <dgm:prSet/>
      <dgm:spPr/>
      <dgm:t>
        <a:bodyPr/>
        <a:lstStyle/>
        <a:p>
          <a:endParaRPr lang="cs-CZ"/>
        </a:p>
      </dgm:t>
    </dgm:pt>
    <dgm:pt modelId="{411C90EC-C8F4-4BDB-9578-2545E895FE35}" type="sibTrans" cxnId="{45B88DC1-46D5-41D1-9762-EC5B884F4769}">
      <dgm:prSet/>
      <dgm:spPr/>
      <dgm:t>
        <a:bodyPr/>
        <a:lstStyle/>
        <a:p>
          <a:endParaRPr lang="cs-CZ"/>
        </a:p>
      </dgm:t>
    </dgm:pt>
    <dgm:pt modelId="{2029B9EB-2E6B-40EA-AE42-FCB0B9829836}">
      <dgm:prSet/>
      <dgm:spPr/>
      <dgm:t>
        <a:bodyPr/>
        <a:lstStyle/>
        <a:p>
          <a:pPr rtl="0"/>
          <a:r>
            <a:rPr lang="cs-CZ" smtClean="0"/>
            <a:t>Political/Legal</a:t>
          </a:r>
          <a:endParaRPr lang="cs-CZ"/>
        </a:p>
      </dgm:t>
    </dgm:pt>
    <dgm:pt modelId="{8B0B6CA8-22BF-47A3-AA74-7DE6096B5956}" type="parTrans" cxnId="{28D581D5-8AC8-4C67-95FF-A201E792D032}">
      <dgm:prSet/>
      <dgm:spPr/>
      <dgm:t>
        <a:bodyPr/>
        <a:lstStyle/>
        <a:p>
          <a:endParaRPr lang="cs-CZ"/>
        </a:p>
      </dgm:t>
    </dgm:pt>
    <dgm:pt modelId="{E2B0F957-5537-4CE6-B9F7-B0579CBB0D37}" type="sibTrans" cxnId="{28D581D5-8AC8-4C67-95FF-A201E792D032}">
      <dgm:prSet/>
      <dgm:spPr/>
      <dgm:t>
        <a:bodyPr/>
        <a:lstStyle/>
        <a:p>
          <a:endParaRPr lang="cs-CZ"/>
        </a:p>
      </dgm:t>
    </dgm:pt>
    <dgm:pt modelId="{E4798C8A-847B-447D-9F64-244922E142C3}">
      <dgm:prSet/>
      <dgm:spPr/>
      <dgm:t>
        <a:bodyPr/>
        <a:lstStyle/>
        <a:p>
          <a:pPr rtl="0"/>
          <a:r>
            <a:rPr lang="cs-CZ" smtClean="0"/>
            <a:t>Cultural</a:t>
          </a:r>
          <a:endParaRPr lang="cs-CZ"/>
        </a:p>
      </dgm:t>
    </dgm:pt>
    <dgm:pt modelId="{49FFC976-B94F-430A-9579-6A726E20C61B}" type="parTrans" cxnId="{024B6173-AFBE-4575-894C-53E26602A4C3}">
      <dgm:prSet/>
      <dgm:spPr/>
      <dgm:t>
        <a:bodyPr/>
        <a:lstStyle/>
        <a:p>
          <a:endParaRPr lang="cs-CZ"/>
        </a:p>
      </dgm:t>
    </dgm:pt>
    <dgm:pt modelId="{D644433C-5832-4314-B670-A7473219B8F5}" type="sibTrans" cxnId="{024B6173-AFBE-4575-894C-53E26602A4C3}">
      <dgm:prSet/>
      <dgm:spPr/>
      <dgm:t>
        <a:bodyPr/>
        <a:lstStyle/>
        <a:p>
          <a:endParaRPr lang="cs-CZ"/>
        </a:p>
      </dgm:t>
    </dgm:pt>
    <dgm:pt modelId="{E176D65B-32DD-42DA-9779-BD46AA77E4B6}">
      <dgm:prSet/>
      <dgm:spPr/>
      <dgm:t>
        <a:bodyPr/>
        <a:lstStyle/>
        <a:p>
          <a:pPr rtl="0"/>
          <a:r>
            <a:rPr lang="cs-CZ" smtClean="0"/>
            <a:t>Intermarket</a:t>
          </a:r>
          <a:endParaRPr lang="cs-CZ"/>
        </a:p>
      </dgm:t>
    </dgm:pt>
    <dgm:pt modelId="{412611EF-968A-4AC2-8AE1-F44138BB14E2}" type="parTrans" cxnId="{59024AA2-8442-4F4C-9B5E-672C4DF830CB}">
      <dgm:prSet/>
      <dgm:spPr/>
      <dgm:t>
        <a:bodyPr/>
        <a:lstStyle/>
        <a:p>
          <a:endParaRPr lang="cs-CZ"/>
        </a:p>
      </dgm:t>
    </dgm:pt>
    <dgm:pt modelId="{75E0D1FA-25C0-4A2F-B3AE-5F1D53932CE0}" type="sibTrans" cxnId="{59024AA2-8442-4F4C-9B5E-672C4DF830CB}">
      <dgm:prSet/>
      <dgm:spPr/>
      <dgm:t>
        <a:bodyPr/>
        <a:lstStyle/>
        <a:p>
          <a:endParaRPr lang="cs-CZ"/>
        </a:p>
      </dgm:t>
    </dgm:pt>
    <dgm:pt modelId="{B5732D82-4E89-4C56-A6D4-6AACB5DF7F97}" type="pres">
      <dgm:prSet presAssocID="{79C858C5-8060-4CE9-B7A6-62D265ACA752}" presName="linear" presStyleCnt="0">
        <dgm:presLayoutVars>
          <dgm:animLvl val="lvl"/>
          <dgm:resizeHandles val="exact"/>
        </dgm:presLayoutVars>
      </dgm:prSet>
      <dgm:spPr/>
      <dgm:t>
        <a:bodyPr/>
        <a:lstStyle/>
        <a:p>
          <a:endParaRPr lang="cs-CZ"/>
        </a:p>
      </dgm:t>
    </dgm:pt>
    <dgm:pt modelId="{4D0A3D4D-3303-4F83-A3D7-4994F1C6183F}" type="pres">
      <dgm:prSet presAssocID="{95CFB64F-0838-4861-A95B-FB7AA4BBD6B5}" presName="parentText" presStyleLbl="node1" presStyleIdx="0" presStyleCnt="5">
        <dgm:presLayoutVars>
          <dgm:chMax val="0"/>
          <dgm:bulletEnabled val="1"/>
        </dgm:presLayoutVars>
      </dgm:prSet>
      <dgm:spPr/>
      <dgm:t>
        <a:bodyPr/>
        <a:lstStyle/>
        <a:p>
          <a:endParaRPr lang="cs-CZ"/>
        </a:p>
      </dgm:t>
    </dgm:pt>
    <dgm:pt modelId="{B48D483A-182C-4FBB-8993-872DEA2D14AF}" type="pres">
      <dgm:prSet presAssocID="{FF63FC6F-3DC0-401B-B8FD-45394C376CE5}" presName="spacer" presStyleCnt="0"/>
      <dgm:spPr/>
    </dgm:pt>
    <dgm:pt modelId="{081AFE1B-84DA-45FE-95C1-BB0EC90C64B6}" type="pres">
      <dgm:prSet presAssocID="{D437FDEE-15D3-4C5F-B3D2-58B0242CE22F}" presName="parentText" presStyleLbl="node1" presStyleIdx="1" presStyleCnt="5">
        <dgm:presLayoutVars>
          <dgm:chMax val="0"/>
          <dgm:bulletEnabled val="1"/>
        </dgm:presLayoutVars>
      </dgm:prSet>
      <dgm:spPr/>
      <dgm:t>
        <a:bodyPr/>
        <a:lstStyle/>
        <a:p>
          <a:endParaRPr lang="cs-CZ"/>
        </a:p>
      </dgm:t>
    </dgm:pt>
    <dgm:pt modelId="{16622D60-1075-4EFA-AA7E-730D8BB98F4C}" type="pres">
      <dgm:prSet presAssocID="{411C90EC-C8F4-4BDB-9578-2545E895FE35}" presName="spacer" presStyleCnt="0"/>
      <dgm:spPr/>
    </dgm:pt>
    <dgm:pt modelId="{B15488E2-BDA5-47BA-AA13-20677ADD945F}" type="pres">
      <dgm:prSet presAssocID="{2029B9EB-2E6B-40EA-AE42-FCB0B9829836}" presName="parentText" presStyleLbl="node1" presStyleIdx="2" presStyleCnt="5">
        <dgm:presLayoutVars>
          <dgm:chMax val="0"/>
          <dgm:bulletEnabled val="1"/>
        </dgm:presLayoutVars>
      </dgm:prSet>
      <dgm:spPr/>
      <dgm:t>
        <a:bodyPr/>
        <a:lstStyle/>
        <a:p>
          <a:endParaRPr lang="cs-CZ"/>
        </a:p>
      </dgm:t>
    </dgm:pt>
    <dgm:pt modelId="{16B89A8D-0F96-404F-B131-7D2390DFA380}" type="pres">
      <dgm:prSet presAssocID="{E2B0F957-5537-4CE6-B9F7-B0579CBB0D37}" presName="spacer" presStyleCnt="0"/>
      <dgm:spPr/>
    </dgm:pt>
    <dgm:pt modelId="{4C0496CD-FA64-4D91-BBFB-334F2E8636A3}" type="pres">
      <dgm:prSet presAssocID="{E4798C8A-847B-447D-9F64-244922E142C3}" presName="parentText" presStyleLbl="node1" presStyleIdx="3" presStyleCnt="5">
        <dgm:presLayoutVars>
          <dgm:chMax val="0"/>
          <dgm:bulletEnabled val="1"/>
        </dgm:presLayoutVars>
      </dgm:prSet>
      <dgm:spPr/>
      <dgm:t>
        <a:bodyPr/>
        <a:lstStyle/>
        <a:p>
          <a:endParaRPr lang="cs-CZ"/>
        </a:p>
      </dgm:t>
    </dgm:pt>
    <dgm:pt modelId="{7B9881A0-F3C8-4588-8893-0582BCF15013}" type="pres">
      <dgm:prSet presAssocID="{D644433C-5832-4314-B670-A7473219B8F5}" presName="spacer" presStyleCnt="0"/>
      <dgm:spPr/>
    </dgm:pt>
    <dgm:pt modelId="{AA98BD22-BB02-4DA2-871E-85D34DC315F9}" type="pres">
      <dgm:prSet presAssocID="{E176D65B-32DD-42DA-9779-BD46AA77E4B6}" presName="parentText" presStyleLbl="node1" presStyleIdx="4" presStyleCnt="5">
        <dgm:presLayoutVars>
          <dgm:chMax val="0"/>
          <dgm:bulletEnabled val="1"/>
        </dgm:presLayoutVars>
      </dgm:prSet>
      <dgm:spPr/>
      <dgm:t>
        <a:bodyPr/>
        <a:lstStyle/>
        <a:p>
          <a:endParaRPr lang="cs-CZ"/>
        </a:p>
      </dgm:t>
    </dgm:pt>
  </dgm:ptLst>
  <dgm:cxnLst>
    <dgm:cxn modelId="{BF9ABE2E-4CA3-4069-B320-EC3B72889FB0}" srcId="{79C858C5-8060-4CE9-B7A6-62D265ACA752}" destId="{95CFB64F-0838-4861-A95B-FB7AA4BBD6B5}" srcOrd="0" destOrd="0" parTransId="{206F7545-2605-4E5E-B465-7CF692BF27FC}" sibTransId="{FF63FC6F-3DC0-401B-B8FD-45394C376CE5}"/>
    <dgm:cxn modelId="{BE00EFC5-11C2-47BD-BFE6-9D8F595C2520}" type="presOf" srcId="{E4798C8A-847B-447D-9F64-244922E142C3}" destId="{4C0496CD-FA64-4D91-BBFB-334F2E8636A3}" srcOrd="0" destOrd="0" presId="urn:microsoft.com/office/officeart/2005/8/layout/vList2"/>
    <dgm:cxn modelId="{44D2AA5D-211E-4D4B-8154-C6CA8E3328DF}" type="presOf" srcId="{95CFB64F-0838-4861-A95B-FB7AA4BBD6B5}" destId="{4D0A3D4D-3303-4F83-A3D7-4994F1C6183F}" srcOrd="0" destOrd="0" presId="urn:microsoft.com/office/officeart/2005/8/layout/vList2"/>
    <dgm:cxn modelId="{45B88DC1-46D5-41D1-9762-EC5B884F4769}" srcId="{79C858C5-8060-4CE9-B7A6-62D265ACA752}" destId="{D437FDEE-15D3-4C5F-B3D2-58B0242CE22F}" srcOrd="1" destOrd="0" parTransId="{6CD27C5B-34F2-4BE5-981E-1AE95858D5A2}" sibTransId="{411C90EC-C8F4-4BDB-9578-2545E895FE35}"/>
    <dgm:cxn modelId="{21BFE206-17C4-47B9-96A4-3205B2D0EC9E}" type="presOf" srcId="{E176D65B-32DD-42DA-9779-BD46AA77E4B6}" destId="{AA98BD22-BB02-4DA2-871E-85D34DC315F9}" srcOrd="0" destOrd="0" presId="urn:microsoft.com/office/officeart/2005/8/layout/vList2"/>
    <dgm:cxn modelId="{28D581D5-8AC8-4C67-95FF-A201E792D032}" srcId="{79C858C5-8060-4CE9-B7A6-62D265ACA752}" destId="{2029B9EB-2E6B-40EA-AE42-FCB0B9829836}" srcOrd="2" destOrd="0" parTransId="{8B0B6CA8-22BF-47A3-AA74-7DE6096B5956}" sibTransId="{E2B0F957-5537-4CE6-B9F7-B0579CBB0D37}"/>
    <dgm:cxn modelId="{B5441D09-CF83-4D53-898C-8405FF78A141}" type="presOf" srcId="{2029B9EB-2E6B-40EA-AE42-FCB0B9829836}" destId="{B15488E2-BDA5-47BA-AA13-20677ADD945F}" srcOrd="0" destOrd="0" presId="urn:microsoft.com/office/officeart/2005/8/layout/vList2"/>
    <dgm:cxn modelId="{4831337E-2F14-4267-8818-F645B23969E9}" type="presOf" srcId="{D437FDEE-15D3-4C5F-B3D2-58B0242CE22F}" destId="{081AFE1B-84DA-45FE-95C1-BB0EC90C64B6}" srcOrd="0" destOrd="0" presId="urn:microsoft.com/office/officeart/2005/8/layout/vList2"/>
    <dgm:cxn modelId="{024B6173-AFBE-4575-894C-53E26602A4C3}" srcId="{79C858C5-8060-4CE9-B7A6-62D265ACA752}" destId="{E4798C8A-847B-447D-9F64-244922E142C3}" srcOrd="3" destOrd="0" parTransId="{49FFC976-B94F-430A-9579-6A726E20C61B}" sibTransId="{D644433C-5832-4314-B670-A7473219B8F5}"/>
    <dgm:cxn modelId="{348DDBC2-E957-48B4-9271-7E5239714A8D}" type="presOf" srcId="{79C858C5-8060-4CE9-B7A6-62D265ACA752}" destId="{B5732D82-4E89-4C56-A6D4-6AACB5DF7F97}" srcOrd="0" destOrd="0" presId="urn:microsoft.com/office/officeart/2005/8/layout/vList2"/>
    <dgm:cxn modelId="{59024AA2-8442-4F4C-9B5E-672C4DF830CB}" srcId="{79C858C5-8060-4CE9-B7A6-62D265ACA752}" destId="{E176D65B-32DD-42DA-9779-BD46AA77E4B6}" srcOrd="4" destOrd="0" parTransId="{412611EF-968A-4AC2-8AE1-F44138BB14E2}" sibTransId="{75E0D1FA-25C0-4A2F-B3AE-5F1D53932CE0}"/>
    <dgm:cxn modelId="{23AB34B4-5FE4-4728-859B-19B203EF718C}" type="presParOf" srcId="{B5732D82-4E89-4C56-A6D4-6AACB5DF7F97}" destId="{4D0A3D4D-3303-4F83-A3D7-4994F1C6183F}" srcOrd="0" destOrd="0" presId="urn:microsoft.com/office/officeart/2005/8/layout/vList2"/>
    <dgm:cxn modelId="{50E086A3-EB84-487A-BE09-B02FCBB46537}" type="presParOf" srcId="{B5732D82-4E89-4C56-A6D4-6AACB5DF7F97}" destId="{B48D483A-182C-4FBB-8993-872DEA2D14AF}" srcOrd="1" destOrd="0" presId="urn:microsoft.com/office/officeart/2005/8/layout/vList2"/>
    <dgm:cxn modelId="{D32C9790-372B-4528-AC78-910459BC1168}" type="presParOf" srcId="{B5732D82-4E89-4C56-A6D4-6AACB5DF7F97}" destId="{081AFE1B-84DA-45FE-95C1-BB0EC90C64B6}" srcOrd="2" destOrd="0" presId="urn:microsoft.com/office/officeart/2005/8/layout/vList2"/>
    <dgm:cxn modelId="{E01C072B-9CD8-4E97-994F-295B188E4235}" type="presParOf" srcId="{B5732D82-4E89-4C56-A6D4-6AACB5DF7F97}" destId="{16622D60-1075-4EFA-AA7E-730D8BB98F4C}" srcOrd="3" destOrd="0" presId="urn:microsoft.com/office/officeart/2005/8/layout/vList2"/>
    <dgm:cxn modelId="{2AC055C9-3520-482C-963C-B609259CEB4D}" type="presParOf" srcId="{B5732D82-4E89-4C56-A6D4-6AACB5DF7F97}" destId="{B15488E2-BDA5-47BA-AA13-20677ADD945F}" srcOrd="4" destOrd="0" presId="urn:microsoft.com/office/officeart/2005/8/layout/vList2"/>
    <dgm:cxn modelId="{73FE1A8E-3D8E-4442-A105-ADC8118CA876}" type="presParOf" srcId="{B5732D82-4E89-4C56-A6D4-6AACB5DF7F97}" destId="{16B89A8D-0F96-404F-B131-7D2390DFA380}" srcOrd="5" destOrd="0" presId="urn:microsoft.com/office/officeart/2005/8/layout/vList2"/>
    <dgm:cxn modelId="{58EF15C5-D744-417D-9F8C-6B5C7EE51C43}" type="presParOf" srcId="{B5732D82-4E89-4C56-A6D4-6AACB5DF7F97}" destId="{4C0496CD-FA64-4D91-BBFB-334F2E8636A3}" srcOrd="6" destOrd="0" presId="urn:microsoft.com/office/officeart/2005/8/layout/vList2"/>
    <dgm:cxn modelId="{90166BEF-AF4C-49F2-B381-E60BF9515F20}" type="presParOf" srcId="{B5732D82-4E89-4C56-A6D4-6AACB5DF7F97}" destId="{7B9881A0-F3C8-4588-8893-0582BCF15013}" srcOrd="7" destOrd="0" presId="urn:microsoft.com/office/officeart/2005/8/layout/vList2"/>
    <dgm:cxn modelId="{53F8985F-4339-4A19-9BD2-234BFCED6867}" type="presParOf" srcId="{B5732D82-4E89-4C56-A6D4-6AACB5DF7F97}" destId="{AA98BD22-BB02-4DA2-871E-85D34DC315F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7B5FD5-6787-4CDA-89A5-C4D04E30AA28}">
      <dsp:nvSpPr>
        <dsp:cNvPr id="0" name=""/>
        <dsp:cNvSpPr/>
      </dsp:nvSpPr>
      <dsp:spPr>
        <a:xfrm>
          <a:off x="685" y="1066783"/>
          <a:ext cx="2950131" cy="3540157"/>
        </a:xfrm>
        <a:prstGeom prst="roundRect">
          <a:avLst>
            <a:gd name="adj" fmla="val 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3157" rIns="146685" bIns="0" numCol="1" spcCol="1270" anchor="t" anchorCtr="0">
          <a:noAutofit/>
        </a:bodyPr>
        <a:lstStyle/>
        <a:p>
          <a:pPr lvl="0" algn="r" defTabSz="1466850">
            <a:lnSpc>
              <a:spcPct val="90000"/>
            </a:lnSpc>
            <a:spcBef>
              <a:spcPct val="0"/>
            </a:spcBef>
            <a:spcAft>
              <a:spcPct val="35000"/>
            </a:spcAft>
          </a:pPr>
          <a:r>
            <a:rPr lang="cs-CZ" sz="3300" kern="1200" dirty="0" smtClean="0"/>
            <a:t>5C</a:t>
          </a:r>
          <a:endParaRPr lang="en-US" sz="3300" kern="1200" dirty="0"/>
        </a:p>
      </dsp:txBody>
      <dsp:txXfrm rot="16200000">
        <a:off x="-1155766" y="2223235"/>
        <a:ext cx="2902929" cy="590026"/>
      </dsp:txXfrm>
    </dsp:sp>
    <dsp:sp modelId="{569C5CA9-4783-4D36-BC9A-36F478EBA0B7}">
      <dsp:nvSpPr>
        <dsp:cNvPr id="0" name=""/>
        <dsp:cNvSpPr/>
      </dsp:nvSpPr>
      <dsp:spPr>
        <a:xfrm>
          <a:off x="590711" y="1066783"/>
          <a:ext cx="2197848" cy="354015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2870" rIns="0" bIns="0" numCol="1" spcCol="1270" anchor="t" anchorCtr="0">
          <a:noAutofit/>
        </a:bodyPr>
        <a:lstStyle/>
        <a:p>
          <a:pPr lvl="0" algn="l" defTabSz="1333500">
            <a:lnSpc>
              <a:spcPct val="90000"/>
            </a:lnSpc>
            <a:spcBef>
              <a:spcPct val="0"/>
            </a:spcBef>
            <a:spcAft>
              <a:spcPct val="35000"/>
            </a:spcAft>
          </a:pPr>
          <a:r>
            <a:rPr lang="en-US" sz="3000" kern="1200" noProof="0" dirty="0" smtClean="0"/>
            <a:t>Customer</a:t>
          </a:r>
          <a:endParaRPr lang="en-US" sz="3000" kern="1200" noProof="0" dirty="0"/>
        </a:p>
        <a:p>
          <a:pPr lvl="0" algn="l" defTabSz="1333500">
            <a:lnSpc>
              <a:spcPct val="90000"/>
            </a:lnSpc>
            <a:spcBef>
              <a:spcPct val="0"/>
            </a:spcBef>
            <a:spcAft>
              <a:spcPct val="35000"/>
            </a:spcAft>
          </a:pPr>
          <a:r>
            <a:rPr lang="en-US" sz="3000" kern="1200" noProof="0" dirty="0" smtClean="0"/>
            <a:t>Company</a:t>
          </a:r>
          <a:endParaRPr lang="en-US" sz="3000" kern="1200" noProof="0" dirty="0"/>
        </a:p>
        <a:p>
          <a:pPr lvl="0" algn="l" defTabSz="1333500">
            <a:lnSpc>
              <a:spcPct val="90000"/>
            </a:lnSpc>
            <a:spcBef>
              <a:spcPct val="0"/>
            </a:spcBef>
            <a:spcAft>
              <a:spcPct val="35000"/>
            </a:spcAft>
          </a:pPr>
          <a:r>
            <a:rPr lang="en-US" sz="3000" kern="1200" noProof="0" dirty="0" smtClean="0"/>
            <a:t>Context</a:t>
          </a:r>
          <a:endParaRPr lang="en-US" sz="3000" kern="1200" noProof="0" dirty="0"/>
        </a:p>
        <a:p>
          <a:pPr lvl="0" algn="l" defTabSz="1333500">
            <a:lnSpc>
              <a:spcPct val="90000"/>
            </a:lnSpc>
            <a:spcBef>
              <a:spcPct val="0"/>
            </a:spcBef>
            <a:spcAft>
              <a:spcPct val="35000"/>
            </a:spcAft>
          </a:pPr>
          <a:r>
            <a:rPr lang="en-US" sz="3000" kern="1200" noProof="0" dirty="0" smtClean="0"/>
            <a:t>Collaborators</a:t>
          </a:r>
          <a:endParaRPr lang="en-US" sz="3000" kern="1200" noProof="0" dirty="0"/>
        </a:p>
        <a:p>
          <a:pPr lvl="0" algn="l" defTabSz="1333500">
            <a:lnSpc>
              <a:spcPct val="90000"/>
            </a:lnSpc>
            <a:spcBef>
              <a:spcPct val="0"/>
            </a:spcBef>
            <a:spcAft>
              <a:spcPct val="35000"/>
            </a:spcAft>
          </a:pPr>
          <a:r>
            <a:rPr lang="en-US" sz="3000" kern="1200" noProof="0" dirty="0" smtClean="0"/>
            <a:t>Competitors</a:t>
          </a:r>
          <a:endParaRPr lang="en-US" sz="3000" kern="1200" noProof="0" dirty="0"/>
        </a:p>
      </dsp:txBody>
      <dsp:txXfrm>
        <a:off x="590711" y="1066783"/>
        <a:ext cx="2197848" cy="3540157"/>
      </dsp:txXfrm>
    </dsp:sp>
    <dsp:sp modelId="{9A341F6D-BD03-4BD7-A1C5-05AE19BAF243}">
      <dsp:nvSpPr>
        <dsp:cNvPr id="0" name=""/>
        <dsp:cNvSpPr/>
      </dsp:nvSpPr>
      <dsp:spPr>
        <a:xfrm>
          <a:off x="3054071" y="1066783"/>
          <a:ext cx="2950131" cy="3540157"/>
        </a:xfrm>
        <a:prstGeom prst="roundRect">
          <a:avLst>
            <a:gd name="adj" fmla="val 5000"/>
          </a:avLst>
        </a:prstGeom>
        <a:solidFill>
          <a:schemeClr val="accent3">
            <a:hueOff val="337438"/>
            <a:satOff val="17272"/>
            <a:lumOff val="72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3157" rIns="146685" bIns="0" numCol="1" spcCol="1270" anchor="t" anchorCtr="0">
          <a:noAutofit/>
        </a:bodyPr>
        <a:lstStyle/>
        <a:p>
          <a:pPr lvl="0" algn="r" defTabSz="1466850">
            <a:lnSpc>
              <a:spcPct val="90000"/>
            </a:lnSpc>
            <a:spcBef>
              <a:spcPct val="0"/>
            </a:spcBef>
            <a:spcAft>
              <a:spcPct val="35000"/>
            </a:spcAft>
          </a:pPr>
          <a:r>
            <a:rPr lang="cs-CZ" sz="3300" kern="1200" dirty="0" smtClean="0"/>
            <a:t>STP</a:t>
          </a:r>
          <a:endParaRPr lang="en-US" sz="3300" kern="1200" dirty="0"/>
        </a:p>
      </dsp:txBody>
      <dsp:txXfrm rot="16200000">
        <a:off x="1897620" y="2223235"/>
        <a:ext cx="2902929" cy="590026"/>
      </dsp:txXfrm>
    </dsp:sp>
    <dsp:sp modelId="{078EBD8C-46E1-4AF7-8F49-3979E7FC3A93}">
      <dsp:nvSpPr>
        <dsp:cNvPr id="0" name=""/>
        <dsp:cNvSpPr/>
      </dsp:nvSpPr>
      <dsp:spPr>
        <a:xfrm rot="5400000">
          <a:off x="2808825" y="3878815"/>
          <a:ext cx="519992" cy="442519"/>
        </a:xfrm>
        <a:prstGeom prst="flowChartExtract">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88C5C4-FD25-4436-A85A-4AA3DE8E052D}">
      <dsp:nvSpPr>
        <dsp:cNvPr id="0" name=""/>
        <dsp:cNvSpPr/>
      </dsp:nvSpPr>
      <dsp:spPr>
        <a:xfrm>
          <a:off x="3644098" y="1066783"/>
          <a:ext cx="2197848" cy="354015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2870" rIns="0" bIns="0" numCol="1" spcCol="1270" anchor="t" anchorCtr="0">
          <a:noAutofit/>
        </a:bodyPr>
        <a:lstStyle/>
        <a:p>
          <a:pPr lvl="0" algn="l" defTabSz="1333500">
            <a:lnSpc>
              <a:spcPct val="90000"/>
            </a:lnSpc>
            <a:spcBef>
              <a:spcPct val="0"/>
            </a:spcBef>
            <a:spcAft>
              <a:spcPct val="35000"/>
            </a:spcAft>
          </a:pPr>
          <a:r>
            <a:rPr lang="en-US" sz="3000" kern="1200" noProof="0" dirty="0" smtClean="0"/>
            <a:t>Segmentation</a:t>
          </a:r>
          <a:endParaRPr lang="en-US" sz="3000" kern="1200" noProof="0" dirty="0"/>
        </a:p>
        <a:p>
          <a:pPr lvl="0" algn="l" defTabSz="1333500">
            <a:lnSpc>
              <a:spcPct val="90000"/>
            </a:lnSpc>
            <a:spcBef>
              <a:spcPct val="0"/>
            </a:spcBef>
            <a:spcAft>
              <a:spcPct val="35000"/>
            </a:spcAft>
          </a:pPr>
          <a:r>
            <a:rPr lang="en-US" sz="3000" kern="1200" noProof="0" dirty="0" smtClean="0"/>
            <a:t>Targeting</a:t>
          </a:r>
          <a:endParaRPr lang="en-US" sz="3000" kern="1200" noProof="0" dirty="0"/>
        </a:p>
        <a:p>
          <a:pPr lvl="0" algn="l" defTabSz="1333500">
            <a:lnSpc>
              <a:spcPct val="90000"/>
            </a:lnSpc>
            <a:spcBef>
              <a:spcPct val="0"/>
            </a:spcBef>
            <a:spcAft>
              <a:spcPct val="35000"/>
            </a:spcAft>
          </a:pPr>
          <a:r>
            <a:rPr lang="en-US" sz="3000" kern="1200" noProof="0" dirty="0" smtClean="0"/>
            <a:t>Positioning</a:t>
          </a:r>
          <a:endParaRPr lang="en-US" sz="3000" kern="1200" noProof="0" dirty="0"/>
        </a:p>
      </dsp:txBody>
      <dsp:txXfrm>
        <a:off x="3644098" y="1066783"/>
        <a:ext cx="2197848" cy="3540157"/>
      </dsp:txXfrm>
    </dsp:sp>
    <dsp:sp modelId="{2232A6F4-C8EF-4230-9AB6-1DF2952AAB74}">
      <dsp:nvSpPr>
        <dsp:cNvPr id="0" name=""/>
        <dsp:cNvSpPr/>
      </dsp:nvSpPr>
      <dsp:spPr>
        <a:xfrm>
          <a:off x="6107457" y="1066783"/>
          <a:ext cx="2950131" cy="3540157"/>
        </a:xfrm>
        <a:prstGeom prst="roundRect">
          <a:avLst>
            <a:gd name="adj" fmla="val 5000"/>
          </a:avLst>
        </a:prstGeom>
        <a:solidFill>
          <a:schemeClr val="accent3">
            <a:hueOff val="674876"/>
            <a:satOff val="34544"/>
            <a:lumOff val="1451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3157" rIns="146685" bIns="0" numCol="1" spcCol="1270" anchor="t" anchorCtr="0">
          <a:noAutofit/>
        </a:bodyPr>
        <a:lstStyle/>
        <a:p>
          <a:pPr lvl="0" algn="r" defTabSz="1466850">
            <a:lnSpc>
              <a:spcPct val="90000"/>
            </a:lnSpc>
            <a:spcBef>
              <a:spcPct val="0"/>
            </a:spcBef>
            <a:spcAft>
              <a:spcPct val="35000"/>
            </a:spcAft>
          </a:pPr>
          <a:r>
            <a:rPr lang="cs-CZ" sz="3300" kern="1200" dirty="0" smtClean="0"/>
            <a:t>Marketing Mix</a:t>
          </a:r>
          <a:endParaRPr lang="en-US" sz="3300" kern="1200" dirty="0"/>
        </a:p>
      </dsp:txBody>
      <dsp:txXfrm rot="16200000">
        <a:off x="4951006" y="2223235"/>
        <a:ext cx="2902929" cy="590026"/>
      </dsp:txXfrm>
    </dsp:sp>
    <dsp:sp modelId="{3E0182B7-9987-4ED7-880C-60E60CA55C6D}">
      <dsp:nvSpPr>
        <dsp:cNvPr id="0" name=""/>
        <dsp:cNvSpPr/>
      </dsp:nvSpPr>
      <dsp:spPr>
        <a:xfrm rot="5400000">
          <a:off x="5862212" y="3878815"/>
          <a:ext cx="519992" cy="442519"/>
        </a:xfrm>
        <a:prstGeom prst="flowChartExtract">
          <a:avLst/>
        </a:prstGeom>
        <a:solidFill>
          <a:schemeClr val="lt1">
            <a:hueOff val="0"/>
            <a:satOff val="0"/>
            <a:lumOff val="0"/>
            <a:alphaOff val="0"/>
          </a:schemeClr>
        </a:solidFill>
        <a:ln w="25400" cap="flat" cmpd="sng" algn="ctr">
          <a:solidFill>
            <a:schemeClr val="accent3">
              <a:hueOff val="674876"/>
              <a:satOff val="34544"/>
              <a:lumOff val="14510"/>
              <a:alphaOff val="0"/>
            </a:schemeClr>
          </a:solidFill>
          <a:prstDash val="solid"/>
        </a:ln>
        <a:effectLst/>
      </dsp:spPr>
      <dsp:style>
        <a:lnRef idx="2">
          <a:scrgbClr r="0" g="0" b="0"/>
        </a:lnRef>
        <a:fillRef idx="1">
          <a:scrgbClr r="0" g="0" b="0"/>
        </a:fillRef>
        <a:effectRef idx="0">
          <a:scrgbClr r="0" g="0" b="0"/>
        </a:effectRef>
        <a:fontRef idx="minor"/>
      </dsp:style>
    </dsp:sp>
    <dsp:sp modelId="{4507454F-5988-463C-B6BE-8C6756CE0174}">
      <dsp:nvSpPr>
        <dsp:cNvPr id="0" name=""/>
        <dsp:cNvSpPr/>
      </dsp:nvSpPr>
      <dsp:spPr>
        <a:xfrm>
          <a:off x="6697484" y="1066783"/>
          <a:ext cx="2197848" cy="354015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2870" rIns="0" bIns="0" numCol="1" spcCol="1270" anchor="t" anchorCtr="0">
          <a:noAutofit/>
        </a:bodyPr>
        <a:lstStyle/>
        <a:p>
          <a:pPr lvl="0" algn="l" defTabSz="1333500">
            <a:lnSpc>
              <a:spcPct val="90000"/>
            </a:lnSpc>
            <a:spcBef>
              <a:spcPct val="0"/>
            </a:spcBef>
            <a:spcAft>
              <a:spcPct val="35000"/>
            </a:spcAft>
          </a:pPr>
          <a:r>
            <a:rPr lang="cs-CZ" sz="3000" kern="1200" dirty="0" smtClean="0"/>
            <a:t>4P</a:t>
          </a:r>
          <a:endParaRPr lang="en-US" sz="3000" kern="1200" dirty="0"/>
        </a:p>
        <a:p>
          <a:pPr lvl="0" algn="l" defTabSz="1333500">
            <a:lnSpc>
              <a:spcPct val="90000"/>
            </a:lnSpc>
            <a:spcBef>
              <a:spcPct val="0"/>
            </a:spcBef>
            <a:spcAft>
              <a:spcPct val="35000"/>
            </a:spcAft>
          </a:pPr>
          <a:r>
            <a:rPr lang="cs-CZ" sz="3000" kern="1200" dirty="0" smtClean="0"/>
            <a:t>7P</a:t>
          </a:r>
          <a:endParaRPr lang="en-US" sz="3000" kern="1200" dirty="0"/>
        </a:p>
        <a:p>
          <a:pPr lvl="0" algn="l" defTabSz="1333500">
            <a:lnSpc>
              <a:spcPct val="90000"/>
            </a:lnSpc>
            <a:spcBef>
              <a:spcPct val="0"/>
            </a:spcBef>
            <a:spcAft>
              <a:spcPct val="35000"/>
            </a:spcAft>
          </a:pPr>
          <a:r>
            <a:rPr lang="cs-CZ" sz="3000" kern="1200" dirty="0" smtClean="0"/>
            <a:t>4C</a:t>
          </a:r>
          <a:endParaRPr lang="en-US" sz="3000" kern="1200" dirty="0"/>
        </a:p>
        <a:p>
          <a:pPr lvl="0" algn="l" defTabSz="1333500">
            <a:lnSpc>
              <a:spcPct val="90000"/>
            </a:lnSpc>
            <a:spcBef>
              <a:spcPct val="0"/>
            </a:spcBef>
            <a:spcAft>
              <a:spcPct val="35000"/>
            </a:spcAft>
          </a:pPr>
          <a:r>
            <a:rPr lang="cs-CZ" sz="3000" kern="1200" dirty="0" smtClean="0"/>
            <a:t>7C</a:t>
          </a:r>
          <a:endParaRPr lang="en-US" sz="3000" kern="1200" dirty="0"/>
        </a:p>
        <a:p>
          <a:pPr lvl="0" algn="l" defTabSz="1333500">
            <a:lnSpc>
              <a:spcPct val="90000"/>
            </a:lnSpc>
            <a:spcBef>
              <a:spcPct val="0"/>
            </a:spcBef>
            <a:spcAft>
              <a:spcPct val="35000"/>
            </a:spcAft>
          </a:pPr>
          <a:r>
            <a:rPr lang="cs-CZ" sz="3000" kern="1200" dirty="0" smtClean="0"/>
            <a:t>4S</a:t>
          </a:r>
          <a:endParaRPr lang="en-US" sz="3000" kern="1200" dirty="0"/>
        </a:p>
      </dsp:txBody>
      <dsp:txXfrm>
        <a:off x="6697484" y="1066783"/>
        <a:ext cx="2197848" cy="354015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DEBC3E-162E-4C31-9BD1-92CBE97EF50D}">
      <dsp:nvSpPr>
        <dsp:cNvPr id="0" name=""/>
        <dsp:cNvSpPr/>
      </dsp:nvSpPr>
      <dsp:spPr>
        <a:xfrm rot="5400000">
          <a:off x="5822013" y="-2216640"/>
          <a:ext cx="1335881" cy="61081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rtl="0">
            <a:lnSpc>
              <a:spcPct val="90000"/>
            </a:lnSpc>
            <a:spcBef>
              <a:spcPct val="0"/>
            </a:spcBef>
            <a:spcAft>
              <a:spcPct val="15000"/>
            </a:spcAft>
            <a:buChar char="••"/>
          </a:pPr>
          <a:r>
            <a:rPr lang="en-GB" sz="2500" kern="1200" dirty="0" smtClean="0"/>
            <a:t>Analyse sales, growth rates and expected profitability for various segments.</a:t>
          </a:r>
          <a:endParaRPr lang="cs-CZ" sz="2500" kern="1200" dirty="0"/>
        </a:p>
      </dsp:txBody>
      <dsp:txXfrm rot="-5400000">
        <a:off x="3435858" y="234727"/>
        <a:ext cx="6042980" cy="1205457"/>
      </dsp:txXfrm>
    </dsp:sp>
    <dsp:sp modelId="{7BE7B0AE-C0CE-4C54-BA85-50D3D07AD96F}">
      <dsp:nvSpPr>
        <dsp:cNvPr id="0" name=""/>
        <dsp:cNvSpPr/>
      </dsp:nvSpPr>
      <dsp:spPr>
        <a:xfrm>
          <a:off x="0" y="2530"/>
          <a:ext cx="3435858" cy="16698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en-GB" sz="3200" kern="1200" smtClean="0"/>
            <a:t>Segment Size and Growth</a:t>
          </a:r>
          <a:endParaRPr lang="cs-CZ" sz="3200" kern="1200"/>
        </a:p>
      </dsp:txBody>
      <dsp:txXfrm>
        <a:off x="81515" y="84045"/>
        <a:ext cx="3272828" cy="1506821"/>
      </dsp:txXfrm>
    </dsp:sp>
    <dsp:sp modelId="{33CEE506-B78B-4977-BDA0-EDBB249F3C4E}">
      <dsp:nvSpPr>
        <dsp:cNvPr id="0" name=""/>
        <dsp:cNvSpPr/>
      </dsp:nvSpPr>
      <dsp:spPr>
        <a:xfrm rot="5400000">
          <a:off x="5822013" y="-463296"/>
          <a:ext cx="1335881" cy="61081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rtl="0">
            <a:lnSpc>
              <a:spcPct val="90000"/>
            </a:lnSpc>
            <a:spcBef>
              <a:spcPct val="0"/>
            </a:spcBef>
            <a:spcAft>
              <a:spcPct val="15000"/>
            </a:spcAft>
            <a:buChar char="••"/>
          </a:pPr>
          <a:r>
            <a:rPr lang="en-GB" sz="2500" kern="1200" smtClean="0"/>
            <a:t>Consider effects of:  Competitors, Availability of Substitute Products and, the Power of Buyers &amp; Suppliers.</a:t>
          </a:r>
          <a:endParaRPr lang="cs-CZ" sz="2500" kern="1200"/>
        </a:p>
      </dsp:txBody>
      <dsp:txXfrm rot="-5400000">
        <a:off x="3435858" y="1988071"/>
        <a:ext cx="6042980" cy="1205457"/>
      </dsp:txXfrm>
    </dsp:sp>
    <dsp:sp modelId="{F0330C53-932E-4602-8CF2-43E6D065DA91}">
      <dsp:nvSpPr>
        <dsp:cNvPr id="0" name=""/>
        <dsp:cNvSpPr/>
      </dsp:nvSpPr>
      <dsp:spPr>
        <a:xfrm>
          <a:off x="0" y="1755874"/>
          <a:ext cx="3435858" cy="16698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en-GB" sz="3200" kern="1200" smtClean="0"/>
            <a:t>Segment Structural Attractiveness</a:t>
          </a:r>
          <a:endParaRPr lang="cs-CZ" sz="3200" kern="1200"/>
        </a:p>
      </dsp:txBody>
      <dsp:txXfrm>
        <a:off x="81515" y="1837389"/>
        <a:ext cx="3272828" cy="1506821"/>
      </dsp:txXfrm>
    </dsp:sp>
    <dsp:sp modelId="{66A5E0D2-D8DA-466B-979F-A7BD070C2C1F}">
      <dsp:nvSpPr>
        <dsp:cNvPr id="0" name=""/>
        <dsp:cNvSpPr/>
      </dsp:nvSpPr>
      <dsp:spPr>
        <a:xfrm rot="5400000">
          <a:off x="5822013" y="1290048"/>
          <a:ext cx="1335881" cy="61081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rtl="0">
            <a:lnSpc>
              <a:spcPct val="90000"/>
            </a:lnSpc>
            <a:spcBef>
              <a:spcPct val="0"/>
            </a:spcBef>
            <a:spcAft>
              <a:spcPct val="15000"/>
            </a:spcAft>
            <a:buChar char="••"/>
          </a:pPr>
          <a:r>
            <a:rPr lang="en-GB" sz="2500" kern="1200" smtClean="0"/>
            <a:t>Company skills &amp; resources relative to the segment(s).</a:t>
          </a:r>
          <a:endParaRPr lang="cs-CZ" sz="2500" kern="1200"/>
        </a:p>
        <a:p>
          <a:pPr marL="228600" lvl="1" indent="-228600" algn="l" defTabSz="1111250" rtl="0">
            <a:lnSpc>
              <a:spcPct val="90000"/>
            </a:lnSpc>
            <a:spcBef>
              <a:spcPct val="0"/>
            </a:spcBef>
            <a:spcAft>
              <a:spcPct val="15000"/>
            </a:spcAft>
            <a:buChar char="••"/>
          </a:pPr>
          <a:r>
            <a:rPr lang="en-GB" sz="2500" kern="1200" smtClean="0"/>
            <a:t>Look for Competitive Advantages.</a:t>
          </a:r>
          <a:endParaRPr lang="cs-CZ" sz="2500" kern="1200"/>
        </a:p>
      </dsp:txBody>
      <dsp:txXfrm rot="-5400000">
        <a:off x="3435858" y="3741415"/>
        <a:ext cx="6042980" cy="1205457"/>
      </dsp:txXfrm>
    </dsp:sp>
    <dsp:sp modelId="{01FD8651-0DCF-40C8-B33A-9AB30D463800}">
      <dsp:nvSpPr>
        <dsp:cNvPr id="0" name=""/>
        <dsp:cNvSpPr/>
      </dsp:nvSpPr>
      <dsp:spPr>
        <a:xfrm>
          <a:off x="0" y="3509218"/>
          <a:ext cx="3435858" cy="16698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en-GB" sz="3200" kern="1200" smtClean="0"/>
            <a:t>Company Objectives and Resources</a:t>
          </a:r>
          <a:endParaRPr lang="cs-CZ" sz="3200" kern="1200"/>
        </a:p>
      </dsp:txBody>
      <dsp:txXfrm>
        <a:off x="81515" y="3590733"/>
        <a:ext cx="3272828" cy="150682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06FEBC-FD83-43D6-8DFD-EAB72D9AADEE}">
      <dsp:nvSpPr>
        <dsp:cNvPr id="0" name=""/>
        <dsp:cNvSpPr/>
      </dsp:nvSpPr>
      <dsp:spPr>
        <a:xfrm>
          <a:off x="679334" y="0"/>
          <a:ext cx="7699129" cy="5674572"/>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2BCD31-600D-48CF-BA9A-FA4D6F132609}">
      <dsp:nvSpPr>
        <dsp:cNvPr id="0" name=""/>
        <dsp:cNvSpPr/>
      </dsp:nvSpPr>
      <dsp:spPr>
        <a:xfrm>
          <a:off x="3980" y="1702371"/>
          <a:ext cx="1740353" cy="226982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cs-CZ" sz="2000" kern="1200" smtClean="0"/>
            <a:t>Company Resources</a:t>
          </a:r>
          <a:endParaRPr lang="cs-CZ" sz="2000" kern="1200"/>
        </a:p>
      </dsp:txBody>
      <dsp:txXfrm>
        <a:off x="88937" y="1787328"/>
        <a:ext cx="1570439" cy="2099914"/>
      </dsp:txXfrm>
    </dsp:sp>
    <dsp:sp modelId="{A818AADD-EB52-4E71-80C0-EF0824A6BCC3}">
      <dsp:nvSpPr>
        <dsp:cNvPr id="0" name=""/>
        <dsp:cNvSpPr/>
      </dsp:nvSpPr>
      <dsp:spPr>
        <a:xfrm>
          <a:off x="1831351" y="1702371"/>
          <a:ext cx="1740353" cy="2269828"/>
        </a:xfrm>
        <a:prstGeom prst="roundRect">
          <a:avLst/>
        </a:prstGeom>
        <a:solidFill>
          <a:schemeClr val="accent2">
            <a:hueOff val="-358396"/>
            <a:satOff val="-8636"/>
            <a:lumOff val="-5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cs-CZ" sz="2000" kern="1200" smtClean="0"/>
            <a:t>Product Variability</a:t>
          </a:r>
          <a:endParaRPr lang="cs-CZ" sz="2000" kern="1200"/>
        </a:p>
      </dsp:txBody>
      <dsp:txXfrm>
        <a:off x="1916308" y="1787328"/>
        <a:ext cx="1570439" cy="2099914"/>
      </dsp:txXfrm>
    </dsp:sp>
    <dsp:sp modelId="{F8ACFBBF-D2C9-4469-AE18-65C911A52D51}">
      <dsp:nvSpPr>
        <dsp:cNvPr id="0" name=""/>
        <dsp:cNvSpPr/>
      </dsp:nvSpPr>
      <dsp:spPr>
        <a:xfrm>
          <a:off x="3658722" y="1702371"/>
          <a:ext cx="1740353" cy="2269828"/>
        </a:xfrm>
        <a:prstGeom prst="roundRect">
          <a:avLst/>
        </a:prstGeom>
        <a:solidFill>
          <a:schemeClr val="accent2">
            <a:hueOff val="-716791"/>
            <a:satOff val="-17272"/>
            <a:lumOff val="-103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cs-CZ" sz="2000" kern="1200" smtClean="0"/>
            <a:t>Product´s life cycle stage</a:t>
          </a:r>
          <a:endParaRPr lang="cs-CZ" sz="2000" kern="1200"/>
        </a:p>
      </dsp:txBody>
      <dsp:txXfrm>
        <a:off x="3743679" y="1787328"/>
        <a:ext cx="1570439" cy="2099914"/>
      </dsp:txXfrm>
    </dsp:sp>
    <dsp:sp modelId="{2B060759-62A1-418B-8D26-08F6E99AEDF3}">
      <dsp:nvSpPr>
        <dsp:cNvPr id="0" name=""/>
        <dsp:cNvSpPr/>
      </dsp:nvSpPr>
      <dsp:spPr>
        <a:xfrm>
          <a:off x="5486093" y="1702371"/>
          <a:ext cx="1740353" cy="2269828"/>
        </a:xfrm>
        <a:prstGeom prst="roundRect">
          <a:avLst/>
        </a:prstGeom>
        <a:solidFill>
          <a:schemeClr val="accent2">
            <a:hueOff val="-1075187"/>
            <a:satOff val="-25908"/>
            <a:lumOff val="-1558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cs-CZ" sz="2000" kern="1200" smtClean="0"/>
            <a:t>Market Variability</a:t>
          </a:r>
          <a:endParaRPr lang="cs-CZ" sz="2000" kern="1200"/>
        </a:p>
      </dsp:txBody>
      <dsp:txXfrm>
        <a:off x="5571050" y="1787328"/>
        <a:ext cx="1570439" cy="2099914"/>
      </dsp:txXfrm>
    </dsp:sp>
    <dsp:sp modelId="{8A2B3808-9C51-4D0A-8845-F941BABDDEAE}">
      <dsp:nvSpPr>
        <dsp:cNvPr id="0" name=""/>
        <dsp:cNvSpPr/>
      </dsp:nvSpPr>
      <dsp:spPr>
        <a:xfrm>
          <a:off x="7313465" y="1702371"/>
          <a:ext cx="1740353" cy="2269828"/>
        </a:xfrm>
        <a:prstGeom prst="roundRect">
          <a:avLst/>
        </a:prstGeom>
        <a:solidFill>
          <a:schemeClr val="accent2">
            <a:hueOff val="-1433582"/>
            <a:satOff val="-34544"/>
            <a:lumOff val="-207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cs-CZ" sz="2000" kern="1200" smtClean="0"/>
            <a:t>Competitor´s marekting strategies</a:t>
          </a:r>
          <a:endParaRPr lang="cs-CZ" sz="2000" kern="1200"/>
        </a:p>
      </dsp:txBody>
      <dsp:txXfrm>
        <a:off x="7398422" y="1787328"/>
        <a:ext cx="1570439" cy="209991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3E83A9-7C22-4810-9AFC-069D69371524}">
      <dsp:nvSpPr>
        <dsp:cNvPr id="0" name=""/>
        <dsp:cNvSpPr/>
      </dsp:nvSpPr>
      <dsp:spPr>
        <a:xfrm rot="5400000">
          <a:off x="4915949" y="-1449995"/>
          <a:ext cx="2215321" cy="566928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rtl="0">
            <a:lnSpc>
              <a:spcPct val="90000"/>
            </a:lnSpc>
            <a:spcBef>
              <a:spcPct val="0"/>
            </a:spcBef>
            <a:spcAft>
              <a:spcPct val="15000"/>
            </a:spcAft>
            <a:buChar char="••"/>
          </a:pPr>
          <a:r>
            <a:rPr lang="en-GB" sz="2600" kern="1200" dirty="0" smtClean="0"/>
            <a:t>the way the product is </a:t>
          </a:r>
          <a:r>
            <a:rPr lang="en-GB" sz="2600" i="1" kern="1200" dirty="0" smtClean="0"/>
            <a:t>defined by consumers </a:t>
          </a:r>
          <a:r>
            <a:rPr lang="en-GB" sz="2600" kern="1200" dirty="0" smtClean="0"/>
            <a:t>on important attributes - the place the product occupies in consumers’ minds relative to competing products.</a:t>
          </a:r>
          <a:endParaRPr lang="cs-CZ" sz="2600" kern="1200" dirty="0"/>
        </a:p>
      </dsp:txBody>
      <dsp:txXfrm rot="-5400000">
        <a:off x="3188970" y="385127"/>
        <a:ext cx="5561137" cy="1999035"/>
      </dsp:txXfrm>
    </dsp:sp>
    <dsp:sp modelId="{9DA1164E-8A49-4ED1-9256-1381368B58ED}">
      <dsp:nvSpPr>
        <dsp:cNvPr id="0" name=""/>
        <dsp:cNvSpPr/>
      </dsp:nvSpPr>
      <dsp:spPr>
        <a:xfrm>
          <a:off x="0" y="69"/>
          <a:ext cx="3188970" cy="27691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lvl="0" algn="ctr" defTabSz="2089150" rtl="0">
            <a:lnSpc>
              <a:spcPct val="90000"/>
            </a:lnSpc>
            <a:spcBef>
              <a:spcPct val="0"/>
            </a:spcBef>
            <a:spcAft>
              <a:spcPct val="35000"/>
            </a:spcAft>
          </a:pPr>
          <a:r>
            <a:rPr lang="en-GB" sz="4700" kern="1200" dirty="0" smtClean="0"/>
            <a:t>Product’s Position</a:t>
          </a:r>
          <a:endParaRPr lang="cs-CZ" sz="4700" kern="1200" dirty="0"/>
        </a:p>
      </dsp:txBody>
      <dsp:txXfrm>
        <a:off x="135179" y="135248"/>
        <a:ext cx="2918612" cy="2498793"/>
      </dsp:txXfrm>
    </dsp:sp>
    <dsp:sp modelId="{67D2EF5A-B51D-4F73-ABC9-609A808CEFD9}">
      <dsp:nvSpPr>
        <dsp:cNvPr id="0" name=""/>
        <dsp:cNvSpPr/>
      </dsp:nvSpPr>
      <dsp:spPr>
        <a:xfrm rot="5400000">
          <a:off x="4915949" y="1457614"/>
          <a:ext cx="2215321" cy="566928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rtl="0">
            <a:lnSpc>
              <a:spcPct val="90000"/>
            </a:lnSpc>
            <a:spcBef>
              <a:spcPct val="0"/>
            </a:spcBef>
            <a:spcAft>
              <a:spcPct val="15000"/>
            </a:spcAft>
            <a:buChar char="••"/>
          </a:pPr>
          <a:r>
            <a:rPr lang="en-GB" sz="2600" i="1" kern="1200" smtClean="0"/>
            <a:t>Plan</a:t>
          </a:r>
          <a:r>
            <a:rPr lang="en-GB" sz="2600" kern="1200" smtClean="0"/>
            <a:t> positions to give their products the greatest advantage in selected target markets,</a:t>
          </a:r>
          <a:endParaRPr lang="cs-CZ" sz="2600" kern="1200"/>
        </a:p>
        <a:p>
          <a:pPr marL="228600" lvl="1" indent="-228600" algn="l" defTabSz="1155700" rtl="0">
            <a:lnSpc>
              <a:spcPct val="90000"/>
            </a:lnSpc>
            <a:spcBef>
              <a:spcPct val="0"/>
            </a:spcBef>
            <a:spcAft>
              <a:spcPct val="15000"/>
            </a:spcAft>
            <a:buChar char="••"/>
          </a:pPr>
          <a:r>
            <a:rPr lang="en-GB" sz="2600" i="1" kern="1200" smtClean="0"/>
            <a:t>Design </a:t>
          </a:r>
          <a:r>
            <a:rPr lang="en-GB" sz="2600" kern="1200" smtClean="0"/>
            <a:t>marketing mixes to create these planned positions.</a:t>
          </a:r>
          <a:endParaRPr lang="cs-CZ" sz="2600" kern="1200"/>
        </a:p>
      </dsp:txBody>
      <dsp:txXfrm rot="-5400000">
        <a:off x="3188970" y="3292737"/>
        <a:ext cx="5561137" cy="1999035"/>
      </dsp:txXfrm>
    </dsp:sp>
    <dsp:sp modelId="{C9070645-1A17-47B2-AE7B-C1736F8F0F18}">
      <dsp:nvSpPr>
        <dsp:cNvPr id="0" name=""/>
        <dsp:cNvSpPr/>
      </dsp:nvSpPr>
      <dsp:spPr>
        <a:xfrm>
          <a:off x="0" y="2907678"/>
          <a:ext cx="3188970" cy="27691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lvl="0" algn="ctr" defTabSz="2089150" rtl="0">
            <a:lnSpc>
              <a:spcPct val="90000"/>
            </a:lnSpc>
            <a:spcBef>
              <a:spcPct val="0"/>
            </a:spcBef>
            <a:spcAft>
              <a:spcPct val="35000"/>
            </a:spcAft>
          </a:pPr>
          <a:r>
            <a:rPr lang="en-GB" sz="4700" kern="1200" dirty="0" smtClean="0"/>
            <a:t>Marketers must</a:t>
          </a:r>
          <a:endParaRPr lang="cs-CZ" sz="4700" kern="1200" dirty="0"/>
        </a:p>
      </dsp:txBody>
      <dsp:txXfrm>
        <a:off x="135179" y="3042857"/>
        <a:ext cx="2918612" cy="249879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3375CA-ED4C-4BEC-B1AE-53FED2420E3D}">
      <dsp:nvSpPr>
        <dsp:cNvPr id="0" name=""/>
        <dsp:cNvSpPr/>
      </dsp:nvSpPr>
      <dsp:spPr>
        <a:xfrm>
          <a:off x="5662962" y="2690277"/>
          <a:ext cx="210011" cy="2632146"/>
        </a:xfrm>
        <a:custGeom>
          <a:avLst/>
          <a:gdLst/>
          <a:ahLst/>
          <a:cxnLst/>
          <a:rect l="0" t="0" r="0" b="0"/>
          <a:pathLst>
            <a:path>
              <a:moveTo>
                <a:pt x="0" y="0"/>
              </a:moveTo>
              <a:lnTo>
                <a:pt x="0" y="2632146"/>
              </a:lnTo>
              <a:lnTo>
                <a:pt x="210011" y="263214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16A58A-091D-4D6A-8022-073BE0C5C0BC}">
      <dsp:nvSpPr>
        <dsp:cNvPr id="0" name=""/>
        <dsp:cNvSpPr/>
      </dsp:nvSpPr>
      <dsp:spPr>
        <a:xfrm>
          <a:off x="5662962" y="2690277"/>
          <a:ext cx="210011" cy="1638091"/>
        </a:xfrm>
        <a:custGeom>
          <a:avLst/>
          <a:gdLst/>
          <a:ahLst/>
          <a:cxnLst/>
          <a:rect l="0" t="0" r="0" b="0"/>
          <a:pathLst>
            <a:path>
              <a:moveTo>
                <a:pt x="0" y="0"/>
              </a:moveTo>
              <a:lnTo>
                <a:pt x="0" y="1638091"/>
              </a:lnTo>
              <a:lnTo>
                <a:pt x="210011" y="163809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A63323-C18B-4709-923E-D6E0882E915F}">
      <dsp:nvSpPr>
        <dsp:cNvPr id="0" name=""/>
        <dsp:cNvSpPr/>
      </dsp:nvSpPr>
      <dsp:spPr>
        <a:xfrm>
          <a:off x="5662962" y="2690277"/>
          <a:ext cx="210011" cy="644035"/>
        </a:xfrm>
        <a:custGeom>
          <a:avLst/>
          <a:gdLst/>
          <a:ahLst/>
          <a:cxnLst/>
          <a:rect l="0" t="0" r="0" b="0"/>
          <a:pathLst>
            <a:path>
              <a:moveTo>
                <a:pt x="0" y="0"/>
              </a:moveTo>
              <a:lnTo>
                <a:pt x="0" y="644035"/>
              </a:lnTo>
              <a:lnTo>
                <a:pt x="210011" y="64403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58C703-B198-41A3-B003-F4E3E47243C1}">
      <dsp:nvSpPr>
        <dsp:cNvPr id="0" name=""/>
        <dsp:cNvSpPr/>
      </dsp:nvSpPr>
      <dsp:spPr>
        <a:xfrm>
          <a:off x="6177273" y="1696222"/>
          <a:ext cx="91440" cy="294016"/>
        </a:xfrm>
        <a:custGeom>
          <a:avLst/>
          <a:gdLst/>
          <a:ahLst/>
          <a:cxnLst/>
          <a:rect l="0" t="0" r="0" b="0"/>
          <a:pathLst>
            <a:path>
              <a:moveTo>
                <a:pt x="45720" y="0"/>
              </a:moveTo>
              <a:lnTo>
                <a:pt x="45720" y="29401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4953-AAE1-4949-A54C-EE9EDD151369}">
      <dsp:nvSpPr>
        <dsp:cNvPr id="0" name=""/>
        <dsp:cNvSpPr/>
      </dsp:nvSpPr>
      <dsp:spPr>
        <a:xfrm>
          <a:off x="4353889" y="702167"/>
          <a:ext cx="1869103" cy="294016"/>
        </a:xfrm>
        <a:custGeom>
          <a:avLst/>
          <a:gdLst/>
          <a:ahLst/>
          <a:cxnLst/>
          <a:rect l="0" t="0" r="0" b="0"/>
          <a:pathLst>
            <a:path>
              <a:moveTo>
                <a:pt x="0" y="0"/>
              </a:moveTo>
              <a:lnTo>
                <a:pt x="0" y="147008"/>
              </a:lnTo>
              <a:lnTo>
                <a:pt x="1869103" y="147008"/>
              </a:lnTo>
              <a:lnTo>
                <a:pt x="1869103" y="29401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108B35-3BF2-461C-A707-04F7D49A7800}">
      <dsp:nvSpPr>
        <dsp:cNvPr id="0" name=""/>
        <dsp:cNvSpPr/>
      </dsp:nvSpPr>
      <dsp:spPr>
        <a:xfrm>
          <a:off x="3618848" y="1696222"/>
          <a:ext cx="210011" cy="1638091"/>
        </a:xfrm>
        <a:custGeom>
          <a:avLst/>
          <a:gdLst/>
          <a:ahLst/>
          <a:cxnLst/>
          <a:rect l="0" t="0" r="0" b="0"/>
          <a:pathLst>
            <a:path>
              <a:moveTo>
                <a:pt x="0" y="0"/>
              </a:moveTo>
              <a:lnTo>
                <a:pt x="0" y="1638091"/>
              </a:lnTo>
              <a:lnTo>
                <a:pt x="210011" y="1638091"/>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9AB76A-F5F6-4A89-AE4B-D591A04E8D5B}">
      <dsp:nvSpPr>
        <dsp:cNvPr id="0" name=""/>
        <dsp:cNvSpPr/>
      </dsp:nvSpPr>
      <dsp:spPr>
        <a:xfrm>
          <a:off x="3618848" y="1696222"/>
          <a:ext cx="210011" cy="644035"/>
        </a:xfrm>
        <a:custGeom>
          <a:avLst/>
          <a:gdLst/>
          <a:ahLst/>
          <a:cxnLst/>
          <a:rect l="0" t="0" r="0" b="0"/>
          <a:pathLst>
            <a:path>
              <a:moveTo>
                <a:pt x="0" y="0"/>
              </a:moveTo>
              <a:lnTo>
                <a:pt x="0" y="644035"/>
              </a:lnTo>
              <a:lnTo>
                <a:pt x="210011" y="644035"/>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600119-7558-44C8-9BD5-12DDC5F10F14}">
      <dsp:nvSpPr>
        <dsp:cNvPr id="0" name=""/>
        <dsp:cNvSpPr/>
      </dsp:nvSpPr>
      <dsp:spPr>
        <a:xfrm>
          <a:off x="4178880" y="702167"/>
          <a:ext cx="175009" cy="294016"/>
        </a:xfrm>
        <a:custGeom>
          <a:avLst/>
          <a:gdLst/>
          <a:ahLst/>
          <a:cxnLst/>
          <a:rect l="0" t="0" r="0" b="0"/>
          <a:pathLst>
            <a:path>
              <a:moveTo>
                <a:pt x="175009" y="0"/>
              </a:moveTo>
              <a:lnTo>
                <a:pt x="175009" y="147008"/>
              </a:lnTo>
              <a:lnTo>
                <a:pt x="0" y="147008"/>
              </a:lnTo>
              <a:lnTo>
                <a:pt x="0" y="29401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70F5DF-0985-4EBF-9855-043AB19BD322}">
      <dsp:nvSpPr>
        <dsp:cNvPr id="0" name=""/>
        <dsp:cNvSpPr/>
      </dsp:nvSpPr>
      <dsp:spPr>
        <a:xfrm>
          <a:off x="1924754" y="1696222"/>
          <a:ext cx="210011" cy="2632146"/>
        </a:xfrm>
        <a:custGeom>
          <a:avLst/>
          <a:gdLst/>
          <a:ahLst/>
          <a:cxnLst/>
          <a:rect l="0" t="0" r="0" b="0"/>
          <a:pathLst>
            <a:path>
              <a:moveTo>
                <a:pt x="0" y="0"/>
              </a:moveTo>
              <a:lnTo>
                <a:pt x="0" y="2632146"/>
              </a:lnTo>
              <a:lnTo>
                <a:pt x="210011" y="263214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1FE5A6-FAB6-476A-A378-18BEBFDAFEA3}">
      <dsp:nvSpPr>
        <dsp:cNvPr id="0" name=""/>
        <dsp:cNvSpPr/>
      </dsp:nvSpPr>
      <dsp:spPr>
        <a:xfrm>
          <a:off x="1924754" y="1696222"/>
          <a:ext cx="210011" cy="1638091"/>
        </a:xfrm>
        <a:custGeom>
          <a:avLst/>
          <a:gdLst/>
          <a:ahLst/>
          <a:cxnLst/>
          <a:rect l="0" t="0" r="0" b="0"/>
          <a:pathLst>
            <a:path>
              <a:moveTo>
                <a:pt x="0" y="0"/>
              </a:moveTo>
              <a:lnTo>
                <a:pt x="0" y="1638091"/>
              </a:lnTo>
              <a:lnTo>
                <a:pt x="210011" y="1638091"/>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E083B8-0636-4ED4-85F2-2F021FBC98EA}">
      <dsp:nvSpPr>
        <dsp:cNvPr id="0" name=""/>
        <dsp:cNvSpPr/>
      </dsp:nvSpPr>
      <dsp:spPr>
        <a:xfrm>
          <a:off x="1924754" y="1696222"/>
          <a:ext cx="210011" cy="644035"/>
        </a:xfrm>
        <a:custGeom>
          <a:avLst/>
          <a:gdLst/>
          <a:ahLst/>
          <a:cxnLst/>
          <a:rect l="0" t="0" r="0" b="0"/>
          <a:pathLst>
            <a:path>
              <a:moveTo>
                <a:pt x="0" y="0"/>
              </a:moveTo>
              <a:lnTo>
                <a:pt x="0" y="644035"/>
              </a:lnTo>
              <a:lnTo>
                <a:pt x="210011" y="644035"/>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5A6FC6-F68F-4298-9BD9-3EF01F8D6C49}">
      <dsp:nvSpPr>
        <dsp:cNvPr id="0" name=""/>
        <dsp:cNvSpPr/>
      </dsp:nvSpPr>
      <dsp:spPr>
        <a:xfrm>
          <a:off x="2484785" y="702167"/>
          <a:ext cx="1869103" cy="294016"/>
        </a:xfrm>
        <a:custGeom>
          <a:avLst/>
          <a:gdLst/>
          <a:ahLst/>
          <a:cxnLst/>
          <a:rect l="0" t="0" r="0" b="0"/>
          <a:pathLst>
            <a:path>
              <a:moveTo>
                <a:pt x="1869103" y="0"/>
              </a:moveTo>
              <a:lnTo>
                <a:pt x="1869103" y="147008"/>
              </a:lnTo>
              <a:lnTo>
                <a:pt x="0" y="147008"/>
              </a:lnTo>
              <a:lnTo>
                <a:pt x="0" y="29401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7E1BF2-A8E5-4F04-8B8E-DE07DD8C7811}">
      <dsp:nvSpPr>
        <dsp:cNvPr id="0" name=""/>
        <dsp:cNvSpPr/>
      </dsp:nvSpPr>
      <dsp:spPr>
        <a:xfrm>
          <a:off x="3653850" y="2128"/>
          <a:ext cx="1400077" cy="70003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noProof="0" dirty="0" smtClean="0"/>
            <a:t>Market Positioning</a:t>
          </a:r>
          <a:endParaRPr lang="en-US" sz="2100" kern="1200" noProof="0" dirty="0"/>
        </a:p>
      </dsp:txBody>
      <dsp:txXfrm>
        <a:off x="3653850" y="2128"/>
        <a:ext cx="1400077" cy="700038"/>
      </dsp:txXfrm>
    </dsp:sp>
    <dsp:sp modelId="{AA9ADD58-629A-4855-A89D-46421748C991}">
      <dsp:nvSpPr>
        <dsp:cNvPr id="0" name=""/>
        <dsp:cNvSpPr/>
      </dsp:nvSpPr>
      <dsp:spPr>
        <a:xfrm>
          <a:off x="1784746" y="996183"/>
          <a:ext cx="1400077" cy="70003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noProof="0" dirty="0" smtClean="0"/>
            <a:t>Target Customers</a:t>
          </a:r>
          <a:endParaRPr lang="en-US" sz="2100" kern="1200" noProof="0" dirty="0"/>
        </a:p>
      </dsp:txBody>
      <dsp:txXfrm>
        <a:off x="1784746" y="996183"/>
        <a:ext cx="1400077" cy="700038"/>
      </dsp:txXfrm>
    </dsp:sp>
    <dsp:sp modelId="{D8F31DC8-8325-4B87-B909-D7DE9AC24B9C}">
      <dsp:nvSpPr>
        <dsp:cNvPr id="0" name=""/>
        <dsp:cNvSpPr/>
      </dsp:nvSpPr>
      <dsp:spPr>
        <a:xfrm>
          <a:off x="2134766" y="1990238"/>
          <a:ext cx="1400077" cy="70003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noProof="0" dirty="0" smtClean="0"/>
            <a:t>Influences</a:t>
          </a:r>
          <a:endParaRPr lang="en-US" sz="2100" kern="1200" noProof="0" dirty="0"/>
        </a:p>
      </dsp:txBody>
      <dsp:txXfrm>
        <a:off x="2134766" y="1990238"/>
        <a:ext cx="1400077" cy="700038"/>
      </dsp:txXfrm>
    </dsp:sp>
    <dsp:sp modelId="{AB4C01E1-E900-49F8-B87A-F4094C462D64}">
      <dsp:nvSpPr>
        <dsp:cNvPr id="0" name=""/>
        <dsp:cNvSpPr/>
      </dsp:nvSpPr>
      <dsp:spPr>
        <a:xfrm>
          <a:off x="2134766" y="2984294"/>
          <a:ext cx="1400077" cy="70003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noProof="0" dirty="0" smtClean="0"/>
            <a:t>Consumers</a:t>
          </a:r>
          <a:endParaRPr lang="en-US" sz="2100" kern="1200" noProof="0" dirty="0"/>
        </a:p>
      </dsp:txBody>
      <dsp:txXfrm>
        <a:off x="2134766" y="2984294"/>
        <a:ext cx="1400077" cy="700038"/>
      </dsp:txXfrm>
    </dsp:sp>
    <dsp:sp modelId="{D0D7A24A-CACD-403A-914D-A74E02D2064A}">
      <dsp:nvSpPr>
        <dsp:cNvPr id="0" name=""/>
        <dsp:cNvSpPr/>
      </dsp:nvSpPr>
      <dsp:spPr>
        <a:xfrm>
          <a:off x="2134766" y="3978349"/>
          <a:ext cx="1400077" cy="70003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noProof="0" dirty="0" smtClean="0"/>
            <a:t>Purchases</a:t>
          </a:r>
          <a:endParaRPr lang="en-US" sz="2100" kern="1200" noProof="0" dirty="0"/>
        </a:p>
      </dsp:txBody>
      <dsp:txXfrm>
        <a:off x="2134766" y="3978349"/>
        <a:ext cx="1400077" cy="700038"/>
      </dsp:txXfrm>
    </dsp:sp>
    <dsp:sp modelId="{C3ABE540-6A8A-4D24-888B-75A1CBCAE656}">
      <dsp:nvSpPr>
        <dsp:cNvPr id="0" name=""/>
        <dsp:cNvSpPr/>
      </dsp:nvSpPr>
      <dsp:spPr>
        <a:xfrm>
          <a:off x="3478841" y="996183"/>
          <a:ext cx="1400077" cy="70003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noProof="0" dirty="0" smtClean="0"/>
            <a:t>Competitive Frame</a:t>
          </a:r>
          <a:endParaRPr lang="en-US" sz="2100" kern="1200" noProof="0" dirty="0"/>
        </a:p>
      </dsp:txBody>
      <dsp:txXfrm>
        <a:off x="3478841" y="996183"/>
        <a:ext cx="1400077" cy="700038"/>
      </dsp:txXfrm>
    </dsp:sp>
    <dsp:sp modelId="{21C97320-4E65-40D0-B2A7-360BC28E3A4E}">
      <dsp:nvSpPr>
        <dsp:cNvPr id="0" name=""/>
        <dsp:cNvSpPr/>
      </dsp:nvSpPr>
      <dsp:spPr>
        <a:xfrm>
          <a:off x="3828860" y="1990238"/>
          <a:ext cx="1400077" cy="70003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noProof="0" dirty="0" smtClean="0"/>
            <a:t>Substitutes</a:t>
          </a:r>
          <a:endParaRPr lang="en-US" sz="2100" kern="1200" noProof="0" dirty="0"/>
        </a:p>
      </dsp:txBody>
      <dsp:txXfrm>
        <a:off x="3828860" y="1990238"/>
        <a:ext cx="1400077" cy="700038"/>
      </dsp:txXfrm>
    </dsp:sp>
    <dsp:sp modelId="{F23227CD-FD8B-47FF-B5D3-60A1D3B4C0CC}">
      <dsp:nvSpPr>
        <dsp:cNvPr id="0" name=""/>
        <dsp:cNvSpPr/>
      </dsp:nvSpPr>
      <dsp:spPr>
        <a:xfrm>
          <a:off x="3828860" y="2984294"/>
          <a:ext cx="1400077" cy="70003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noProof="0" dirty="0" smtClean="0"/>
            <a:t>Competitors</a:t>
          </a:r>
          <a:endParaRPr lang="en-US" sz="2100" kern="1200" noProof="0" dirty="0"/>
        </a:p>
      </dsp:txBody>
      <dsp:txXfrm>
        <a:off x="3828860" y="2984294"/>
        <a:ext cx="1400077" cy="700038"/>
      </dsp:txXfrm>
    </dsp:sp>
    <dsp:sp modelId="{178DDF41-4E94-4DE3-B175-442EE7F2FD93}">
      <dsp:nvSpPr>
        <dsp:cNvPr id="0" name=""/>
        <dsp:cNvSpPr/>
      </dsp:nvSpPr>
      <dsp:spPr>
        <a:xfrm>
          <a:off x="5522954" y="996183"/>
          <a:ext cx="1400077" cy="70003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noProof="0" dirty="0" smtClean="0"/>
            <a:t>Point of difference</a:t>
          </a:r>
          <a:endParaRPr lang="en-US" sz="2100" kern="1200" noProof="0" dirty="0"/>
        </a:p>
      </dsp:txBody>
      <dsp:txXfrm>
        <a:off x="5522954" y="996183"/>
        <a:ext cx="1400077" cy="700038"/>
      </dsp:txXfrm>
    </dsp:sp>
    <dsp:sp modelId="{E02EEADA-FE5E-4340-BC1B-54BC078E922B}">
      <dsp:nvSpPr>
        <dsp:cNvPr id="0" name=""/>
        <dsp:cNvSpPr/>
      </dsp:nvSpPr>
      <dsp:spPr>
        <a:xfrm>
          <a:off x="5522954" y="1990238"/>
          <a:ext cx="1400077" cy="70003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noProof="0" dirty="0" smtClean="0"/>
            <a:t>Value Proposition</a:t>
          </a:r>
          <a:endParaRPr lang="en-US" sz="2100" kern="1200" noProof="0" dirty="0"/>
        </a:p>
      </dsp:txBody>
      <dsp:txXfrm>
        <a:off x="5522954" y="1990238"/>
        <a:ext cx="1400077" cy="700038"/>
      </dsp:txXfrm>
    </dsp:sp>
    <dsp:sp modelId="{21672A4B-FE82-4CAB-BAF1-A290A435A8A6}">
      <dsp:nvSpPr>
        <dsp:cNvPr id="0" name=""/>
        <dsp:cNvSpPr/>
      </dsp:nvSpPr>
      <dsp:spPr>
        <a:xfrm>
          <a:off x="5872974" y="2984294"/>
          <a:ext cx="1400077" cy="70003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noProof="0" dirty="0" smtClean="0"/>
            <a:t>Economics</a:t>
          </a:r>
          <a:endParaRPr lang="en-US" sz="2100" kern="1200" noProof="0" dirty="0"/>
        </a:p>
      </dsp:txBody>
      <dsp:txXfrm>
        <a:off x="5872974" y="2984294"/>
        <a:ext cx="1400077" cy="700038"/>
      </dsp:txXfrm>
    </dsp:sp>
    <dsp:sp modelId="{9DA18492-AB89-4303-883A-694D2B08AB88}">
      <dsp:nvSpPr>
        <dsp:cNvPr id="0" name=""/>
        <dsp:cNvSpPr/>
      </dsp:nvSpPr>
      <dsp:spPr>
        <a:xfrm>
          <a:off x="5872974" y="3978349"/>
          <a:ext cx="1400077" cy="70003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noProof="0" dirty="0" smtClean="0"/>
            <a:t>Functional</a:t>
          </a:r>
          <a:endParaRPr lang="en-US" sz="2100" kern="1200" noProof="0" dirty="0"/>
        </a:p>
      </dsp:txBody>
      <dsp:txXfrm>
        <a:off x="5872974" y="3978349"/>
        <a:ext cx="1400077" cy="700038"/>
      </dsp:txXfrm>
    </dsp:sp>
    <dsp:sp modelId="{93A9B05E-9261-403D-A2A9-8C9854BAD9FF}">
      <dsp:nvSpPr>
        <dsp:cNvPr id="0" name=""/>
        <dsp:cNvSpPr/>
      </dsp:nvSpPr>
      <dsp:spPr>
        <a:xfrm>
          <a:off x="5872974" y="4972404"/>
          <a:ext cx="1400077" cy="70003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noProof="0" dirty="0" smtClean="0"/>
            <a:t>Emotional</a:t>
          </a:r>
          <a:endParaRPr lang="en-US" sz="2100" kern="1200" noProof="0" dirty="0"/>
        </a:p>
      </dsp:txBody>
      <dsp:txXfrm>
        <a:off x="5872974" y="4972404"/>
        <a:ext cx="1400077" cy="70003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5F1E13-8015-46A1-8F5F-0C9ECA9CFE7C}">
      <dsp:nvSpPr>
        <dsp:cNvPr id="0" name=""/>
        <dsp:cNvSpPr/>
      </dsp:nvSpPr>
      <dsp:spPr>
        <a:xfrm>
          <a:off x="0" y="59661"/>
          <a:ext cx="9057799"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kern="1200" smtClean="0"/>
            <a:t>Product Class</a:t>
          </a:r>
          <a:endParaRPr lang="cs-CZ" sz="3000" kern="1200"/>
        </a:p>
      </dsp:txBody>
      <dsp:txXfrm>
        <a:off x="35125" y="94786"/>
        <a:ext cx="8987549" cy="649299"/>
      </dsp:txXfrm>
    </dsp:sp>
    <dsp:sp modelId="{8F4D0A41-92E0-46B1-9674-1BCFE972237F}">
      <dsp:nvSpPr>
        <dsp:cNvPr id="0" name=""/>
        <dsp:cNvSpPr/>
      </dsp:nvSpPr>
      <dsp:spPr>
        <a:xfrm>
          <a:off x="0" y="865611"/>
          <a:ext cx="9057799"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kern="1200" smtClean="0"/>
            <a:t>Product Atributes</a:t>
          </a:r>
          <a:endParaRPr lang="cs-CZ" sz="3000" kern="1200"/>
        </a:p>
      </dsp:txBody>
      <dsp:txXfrm>
        <a:off x="35125" y="900736"/>
        <a:ext cx="8987549" cy="649299"/>
      </dsp:txXfrm>
    </dsp:sp>
    <dsp:sp modelId="{0E710B1A-CA41-4C25-BC7A-22AB16777A1E}">
      <dsp:nvSpPr>
        <dsp:cNvPr id="0" name=""/>
        <dsp:cNvSpPr/>
      </dsp:nvSpPr>
      <dsp:spPr>
        <a:xfrm>
          <a:off x="0" y="1671560"/>
          <a:ext cx="9057799"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kern="1200" smtClean="0"/>
            <a:t>Benefits Offered</a:t>
          </a:r>
          <a:endParaRPr lang="cs-CZ" sz="3000" kern="1200"/>
        </a:p>
      </dsp:txBody>
      <dsp:txXfrm>
        <a:off x="35125" y="1706685"/>
        <a:ext cx="8987549" cy="649299"/>
      </dsp:txXfrm>
    </dsp:sp>
    <dsp:sp modelId="{ADDF3843-36EF-4C64-8A90-F2DDDC1C3D89}">
      <dsp:nvSpPr>
        <dsp:cNvPr id="0" name=""/>
        <dsp:cNvSpPr/>
      </dsp:nvSpPr>
      <dsp:spPr>
        <a:xfrm>
          <a:off x="0" y="2477511"/>
          <a:ext cx="9057799"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kern="1200" smtClean="0"/>
            <a:t>Usage Occasions</a:t>
          </a:r>
          <a:endParaRPr lang="cs-CZ" sz="3000" kern="1200"/>
        </a:p>
      </dsp:txBody>
      <dsp:txXfrm>
        <a:off x="35125" y="2512636"/>
        <a:ext cx="8987549" cy="649299"/>
      </dsp:txXfrm>
    </dsp:sp>
    <dsp:sp modelId="{25493C9A-B7CD-445C-A576-4FC214618453}">
      <dsp:nvSpPr>
        <dsp:cNvPr id="0" name=""/>
        <dsp:cNvSpPr/>
      </dsp:nvSpPr>
      <dsp:spPr>
        <a:xfrm>
          <a:off x="0" y="3283461"/>
          <a:ext cx="9057799"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kern="1200" smtClean="0"/>
            <a:t>User Class</a:t>
          </a:r>
          <a:endParaRPr lang="cs-CZ" sz="3000" kern="1200"/>
        </a:p>
      </dsp:txBody>
      <dsp:txXfrm>
        <a:off x="35125" y="3318586"/>
        <a:ext cx="8987549" cy="649299"/>
      </dsp:txXfrm>
    </dsp:sp>
    <dsp:sp modelId="{A0FE7697-1A6F-49DC-9559-7C082FE90776}">
      <dsp:nvSpPr>
        <dsp:cNvPr id="0" name=""/>
        <dsp:cNvSpPr/>
      </dsp:nvSpPr>
      <dsp:spPr>
        <a:xfrm>
          <a:off x="0" y="4089411"/>
          <a:ext cx="9057799"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kern="1200" smtClean="0"/>
            <a:t>Against Competitor</a:t>
          </a:r>
          <a:endParaRPr lang="cs-CZ" sz="3000" kern="1200"/>
        </a:p>
      </dsp:txBody>
      <dsp:txXfrm>
        <a:off x="35125" y="4124536"/>
        <a:ext cx="8987549" cy="649299"/>
      </dsp:txXfrm>
    </dsp:sp>
    <dsp:sp modelId="{0CEB0949-945A-40C1-8CF1-5CD4DBE6DAD5}">
      <dsp:nvSpPr>
        <dsp:cNvPr id="0" name=""/>
        <dsp:cNvSpPr/>
      </dsp:nvSpPr>
      <dsp:spPr>
        <a:xfrm>
          <a:off x="0" y="4895361"/>
          <a:ext cx="9057799"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kern="1200" smtClean="0"/>
            <a:t>Away from Competitors</a:t>
          </a:r>
          <a:endParaRPr lang="cs-CZ" sz="3000" kern="1200"/>
        </a:p>
      </dsp:txBody>
      <dsp:txXfrm>
        <a:off x="35125" y="4930486"/>
        <a:ext cx="8987549" cy="64929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B82C7D-AAEC-4396-B3D4-CF99BAED6084}">
      <dsp:nvSpPr>
        <dsp:cNvPr id="0" name=""/>
        <dsp:cNvSpPr/>
      </dsp:nvSpPr>
      <dsp:spPr>
        <a:xfrm>
          <a:off x="0" y="3875031"/>
          <a:ext cx="8534400" cy="8477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t>Support the positioning strategy with a unique marketing </a:t>
          </a:r>
          <a:endParaRPr lang="cs-CZ" sz="2000" kern="1200" dirty="0"/>
        </a:p>
      </dsp:txBody>
      <dsp:txXfrm>
        <a:off x="0" y="3875031"/>
        <a:ext cx="8534400" cy="847762"/>
      </dsp:txXfrm>
    </dsp:sp>
    <dsp:sp modelId="{AF86CDB3-0F0F-48A4-AB9E-42CC3DEB8F9A}">
      <dsp:nvSpPr>
        <dsp:cNvPr id="0" name=""/>
        <dsp:cNvSpPr/>
      </dsp:nvSpPr>
      <dsp:spPr>
        <a:xfrm rot="10800000">
          <a:off x="0" y="2583889"/>
          <a:ext cx="8534400" cy="130385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t>Communicating and Delivering the Chosen Position.</a:t>
          </a:r>
          <a:endParaRPr lang="cs-CZ" sz="2000" kern="1200" dirty="0"/>
        </a:p>
      </dsp:txBody>
      <dsp:txXfrm rot="10800000">
        <a:off x="0" y="2583889"/>
        <a:ext cx="8534400" cy="847208"/>
      </dsp:txXfrm>
    </dsp:sp>
    <dsp:sp modelId="{DDF222BF-F165-430F-8893-69DD8C2D6BDB}">
      <dsp:nvSpPr>
        <dsp:cNvPr id="0" name=""/>
        <dsp:cNvSpPr/>
      </dsp:nvSpPr>
      <dsp:spPr>
        <a:xfrm rot="10800000">
          <a:off x="0" y="1292747"/>
          <a:ext cx="8534400" cy="130385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t>Selecting the Right Competitive Advantage: Unique Selling Proposition (USP).</a:t>
          </a:r>
          <a:endParaRPr lang="cs-CZ" sz="2000" kern="1200" dirty="0"/>
        </a:p>
      </dsp:txBody>
      <dsp:txXfrm rot="10800000">
        <a:off x="0" y="1292747"/>
        <a:ext cx="8534400" cy="847208"/>
      </dsp:txXfrm>
    </dsp:sp>
    <dsp:sp modelId="{7DB24B95-A47F-4BFF-B026-D8239508614D}">
      <dsp:nvSpPr>
        <dsp:cNvPr id="0" name=""/>
        <dsp:cNvSpPr/>
      </dsp:nvSpPr>
      <dsp:spPr>
        <a:xfrm rot="10800000">
          <a:off x="0" y="1606"/>
          <a:ext cx="8534400" cy="130385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t>Identifying Possible Competitive Advantages: Competitive Differentiation. </a:t>
          </a:r>
          <a:endParaRPr lang="cs-CZ" sz="2000" kern="1200" dirty="0"/>
        </a:p>
      </dsp:txBody>
      <dsp:txXfrm rot="10800000">
        <a:off x="0" y="1606"/>
        <a:ext cx="8534400" cy="84720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A68FD8-4491-433A-BFD9-06D02C4DD7B6}">
      <dsp:nvSpPr>
        <dsp:cNvPr id="0" name=""/>
        <dsp:cNvSpPr/>
      </dsp:nvSpPr>
      <dsp:spPr>
        <a:xfrm>
          <a:off x="3783665" y="2092052"/>
          <a:ext cx="1490467" cy="14904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noProof="0" dirty="0" smtClean="0"/>
            <a:t>Areas for Competitive Differentiation</a:t>
          </a:r>
          <a:endParaRPr lang="en-US" sz="1300" kern="1200" noProof="0" dirty="0"/>
        </a:p>
      </dsp:txBody>
      <dsp:txXfrm>
        <a:off x="4001939" y="2310326"/>
        <a:ext cx="1053919" cy="1053919"/>
      </dsp:txXfrm>
    </dsp:sp>
    <dsp:sp modelId="{423C2FC6-4D1D-41C0-9EB1-07EEFDD20229}">
      <dsp:nvSpPr>
        <dsp:cNvPr id="0" name=""/>
        <dsp:cNvSpPr/>
      </dsp:nvSpPr>
      <dsp:spPr>
        <a:xfrm rot="16200000">
          <a:off x="4370534" y="1548834"/>
          <a:ext cx="316730" cy="506759"/>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cs-CZ" sz="1100" kern="1200"/>
        </a:p>
      </dsp:txBody>
      <dsp:txXfrm>
        <a:off x="4418044" y="1697696"/>
        <a:ext cx="221711" cy="304055"/>
      </dsp:txXfrm>
    </dsp:sp>
    <dsp:sp modelId="{5846AA1F-B5FC-4C00-B0A4-1CA2DD3A7F6A}">
      <dsp:nvSpPr>
        <dsp:cNvPr id="0" name=""/>
        <dsp:cNvSpPr/>
      </dsp:nvSpPr>
      <dsp:spPr>
        <a:xfrm>
          <a:off x="3783665" y="3979"/>
          <a:ext cx="1490467" cy="149046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noProof="0" dirty="0" smtClean="0"/>
            <a:t>Product</a:t>
          </a:r>
          <a:endParaRPr lang="en-US" sz="1300" kern="1200" noProof="0" dirty="0"/>
        </a:p>
      </dsp:txBody>
      <dsp:txXfrm>
        <a:off x="4001939" y="222253"/>
        <a:ext cx="1053919" cy="1053919"/>
      </dsp:txXfrm>
    </dsp:sp>
    <dsp:sp modelId="{82CE1926-8B97-4B15-8ADC-9D88D27C0AB1}">
      <dsp:nvSpPr>
        <dsp:cNvPr id="0" name=""/>
        <dsp:cNvSpPr/>
      </dsp:nvSpPr>
      <dsp:spPr>
        <a:xfrm>
          <a:off x="5405606" y="2583906"/>
          <a:ext cx="316730" cy="506759"/>
        </a:xfrm>
        <a:prstGeom prst="rightArrow">
          <a:avLst>
            <a:gd name="adj1" fmla="val 60000"/>
            <a:gd name="adj2" fmla="val 50000"/>
          </a:avLst>
        </a:prstGeom>
        <a:solidFill>
          <a:schemeClr val="accent2">
            <a:hueOff val="-477861"/>
            <a:satOff val="-11515"/>
            <a:lumOff val="-69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cs-CZ" sz="1100" kern="1200"/>
        </a:p>
      </dsp:txBody>
      <dsp:txXfrm>
        <a:off x="5405606" y="2685258"/>
        <a:ext cx="221711" cy="304055"/>
      </dsp:txXfrm>
    </dsp:sp>
    <dsp:sp modelId="{20046910-6BC8-40FB-AA8A-19EF3F368FFD}">
      <dsp:nvSpPr>
        <dsp:cNvPr id="0" name=""/>
        <dsp:cNvSpPr/>
      </dsp:nvSpPr>
      <dsp:spPr>
        <a:xfrm>
          <a:off x="5871737" y="2092052"/>
          <a:ext cx="1490467" cy="1490467"/>
        </a:xfrm>
        <a:prstGeom prst="ellipse">
          <a:avLst/>
        </a:prstGeom>
        <a:solidFill>
          <a:schemeClr val="accent2">
            <a:hueOff val="-477861"/>
            <a:satOff val="-11515"/>
            <a:lumOff val="-69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noProof="0" dirty="0" smtClean="0"/>
            <a:t>Service</a:t>
          </a:r>
          <a:endParaRPr lang="en-US" sz="1300" kern="1200" noProof="0" dirty="0"/>
        </a:p>
      </dsp:txBody>
      <dsp:txXfrm>
        <a:off x="6090011" y="2310326"/>
        <a:ext cx="1053919" cy="1053919"/>
      </dsp:txXfrm>
    </dsp:sp>
    <dsp:sp modelId="{4A362463-4EFA-49B2-A5D2-AC083095795C}">
      <dsp:nvSpPr>
        <dsp:cNvPr id="0" name=""/>
        <dsp:cNvSpPr/>
      </dsp:nvSpPr>
      <dsp:spPr>
        <a:xfrm rot="5400000">
          <a:off x="4370534" y="3618978"/>
          <a:ext cx="316730" cy="506759"/>
        </a:xfrm>
        <a:prstGeom prst="rightArrow">
          <a:avLst>
            <a:gd name="adj1" fmla="val 60000"/>
            <a:gd name="adj2" fmla="val 50000"/>
          </a:avLst>
        </a:prstGeom>
        <a:solidFill>
          <a:schemeClr val="accent2">
            <a:hueOff val="-955721"/>
            <a:satOff val="-23029"/>
            <a:lumOff val="-1385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cs-CZ" sz="1100" kern="1200"/>
        </a:p>
      </dsp:txBody>
      <dsp:txXfrm>
        <a:off x="4418044" y="3672821"/>
        <a:ext cx="221711" cy="304055"/>
      </dsp:txXfrm>
    </dsp:sp>
    <dsp:sp modelId="{3D665380-4DDD-4D4E-846C-99D322C4D6EB}">
      <dsp:nvSpPr>
        <dsp:cNvPr id="0" name=""/>
        <dsp:cNvSpPr/>
      </dsp:nvSpPr>
      <dsp:spPr>
        <a:xfrm>
          <a:off x="3783665" y="4180124"/>
          <a:ext cx="1490467" cy="1490467"/>
        </a:xfrm>
        <a:prstGeom prst="ellipse">
          <a:avLst/>
        </a:prstGeom>
        <a:solidFill>
          <a:schemeClr val="accent2">
            <a:hueOff val="-955721"/>
            <a:satOff val="-23029"/>
            <a:lumOff val="-138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noProof="0" dirty="0" smtClean="0"/>
            <a:t>Image</a:t>
          </a:r>
          <a:endParaRPr lang="en-US" sz="1300" kern="1200" noProof="0" dirty="0"/>
        </a:p>
      </dsp:txBody>
      <dsp:txXfrm>
        <a:off x="4001939" y="4398398"/>
        <a:ext cx="1053919" cy="1053919"/>
      </dsp:txXfrm>
    </dsp:sp>
    <dsp:sp modelId="{018D908D-D088-4400-80DD-8111D7BFA90C}">
      <dsp:nvSpPr>
        <dsp:cNvPr id="0" name=""/>
        <dsp:cNvSpPr/>
      </dsp:nvSpPr>
      <dsp:spPr>
        <a:xfrm rot="10800000">
          <a:off x="3335462" y="2583906"/>
          <a:ext cx="316730" cy="506759"/>
        </a:xfrm>
        <a:prstGeom prst="rightArrow">
          <a:avLst>
            <a:gd name="adj1" fmla="val 60000"/>
            <a:gd name="adj2" fmla="val 50000"/>
          </a:avLst>
        </a:prstGeom>
        <a:solidFill>
          <a:schemeClr val="accent2">
            <a:hueOff val="-1433582"/>
            <a:satOff val="-34544"/>
            <a:lumOff val="-2078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cs-CZ" sz="1100" kern="1200"/>
        </a:p>
      </dsp:txBody>
      <dsp:txXfrm rot="10800000">
        <a:off x="3430481" y="2685258"/>
        <a:ext cx="221711" cy="304055"/>
      </dsp:txXfrm>
    </dsp:sp>
    <dsp:sp modelId="{B7C37E48-B481-4762-BF31-4AE8DA566C07}">
      <dsp:nvSpPr>
        <dsp:cNvPr id="0" name=""/>
        <dsp:cNvSpPr/>
      </dsp:nvSpPr>
      <dsp:spPr>
        <a:xfrm>
          <a:off x="1695593" y="2092052"/>
          <a:ext cx="1490467" cy="1490467"/>
        </a:xfrm>
        <a:prstGeom prst="ellipse">
          <a:avLst/>
        </a:prstGeom>
        <a:solidFill>
          <a:schemeClr val="accent2">
            <a:hueOff val="-1433582"/>
            <a:satOff val="-34544"/>
            <a:lumOff val="-207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noProof="0" dirty="0" smtClean="0"/>
            <a:t>People</a:t>
          </a:r>
          <a:endParaRPr lang="en-US" sz="1300" kern="1200" noProof="0" dirty="0"/>
        </a:p>
      </dsp:txBody>
      <dsp:txXfrm>
        <a:off x="1913867" y="2310326"/>
        <a:ext cx="1053919" cy="105391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B9626-C6ED-45EB-A4D9-72CAB0787A27}">
      <dsp:nvSpPr>
        <dsp:cNvPr id="0" name=""/>
        <dsp:cNvSpPr/>
      </dsp:nvSpPr>
      <dsp:spPr>
        <a:xfrm>
          <a:off x="2927384" y="1339114"/>
          <a:ext cx="3203029" cy="3203029"/>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lvl="0" algn="ctr" defTabSz="1866900">
            <a:lnSpc>
              <a:spcPct val="90000"/>
            </a:lnSpc>
            <a:spcBef>
              <a:spcPct val="0"/>
            </a:spcBef>
            <a:spcAft>
              <a:spcPct val="35000"/>
            </a:spcAft>
          </a:pPr>
          <a:r>
            <a:rPr lang="en-US" sz="4200" kern="1200" noProof="0" dirty="0" smtClean="0"/>
            <a:t>What to promote?</a:t>
          </a:r>
          <a:endParaRPr lang="en-US" sz="4200" kern="1200" noProof="0" dirty="0"/>
        </a:p>
      </dsp:txBody>
      <dsp:txXfrm>
        <a:off x="3396457" y="1808187"/>
        <a:ext cx="2264883" cy="2264883"/>
      </dsp:txXfrm>
    </dsp:sp>
    <dsp:sp modelId="{26ECFBC5-3CD2-46C5-9BA3-191D74668C8B}">
      <dsp:nvSpPr>
        <dsp:cNvPr id="0" name=""/>
        <dsp:cNvSpPr/>
      </dsp:nvSpPr>
      <dsp:spPr>
        <a:xfrm>
          <a:off x="3728142" y="52785"/>
          <a:ext cx="1601514" cy="1601514"/>
        </a:xfrm>
        <a:prstGeom prst="ellipse">
          <a:avLst/>
        </a:prstGeom>
        <a:solidFill>
          <a:schemeClr val="accent2">
            <a:alpha val="50000"/>
            <a:hueOff val="-204797"/>
            <a:satOff val="-4935"/>
            <a:lumOff val="-29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noProof="0" dirty="0" smtClean="0"/>
            <a:t>Important</a:t>
          </a:r>
          <a:endParaRPr lang="en-US" sz="1400" kern="1200" noProof="0" dirty="0"/>
        </a:p>
      </dsp:txBody>
      <dsp:txXfrm>
        <a:off x="3962678" y="287321"/>
        <a:ext cx="1132442" cy="1132442"/>
      </dsp:txXfrm>
    </dsp:sp>
    <dsp:sp modelId="{550F9D49-BB66-46B3-9C6E-DD7E2F2B3D9E}">
      <dsp:nvSpPr>
        <dsp:cNvPr id="0" name=""/>
        <dsp:cNvSpPr/>
      </dsp:nvSpPr>
      <dsp:spPr>
        <a:xfrm>
          <a:off x="5359891" y="838594"/>
          <a:ext cx="1601514" cy="1601514"/>
        </a:xfrm>
        <a:prstGeom prst="ellipse">
          <a:avLst/>
        </a:prstGeom>
        <a:solidFill>
          <a:schemeClr val="accent2">
            <a:alpha val="50000"/>
            <a:hueOff val="-409595"/>
            <a:satOff val="-9870"/>
            <a:lumOff val="-5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noProof="0" dirty="0" smtClean="0"/>
            <a:t>Distinctive</a:t>
          </a:r>
          <a:endParaRPr lang="en-US" sz="1400" kern="1200" noProof="0" dirty="0"/>
        </a:p>
      </dsp:txBody>
      <dsp:txXfrm>
        <a:off x="5594427" y="1073130"/>
        <a:ext cx="1132442" cy="1132442"/>
      </dsp:txXfrm>
    </dsp:sp>
    <dsp:sp modelId="{069C00EC-2D02-42AA-A23F-2EEFAE3DC094}">
      <dsp:nvSpPr>
        <dsp:cNvPr id="0" name=""/>
        <dsp:cNvSpPr/>
      </dsp:nvSpPr>
      <dsp:spPr>
        <a:xfrm>
          <a:off x="5762900" y="2604292"/>
          <a:ext cx="1601514" cy="1601514"/>
        </a:xfrm>
        <a:prstGeom prst="ellipse">
          <a:avLst/>
        </a:prstGeom>
        <a:solidFill>
          <a:schemeClr val="accent2">
            <a:alpha val="50000"/>
            <a:hueOff val="-614392"/>
            <a:satOff val="-14805"/>
            <a:lumOff val="-89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noProof="0" dirty="0" smtClean="0"/>
            <a:t>Superior</a:t>
          </a:r>
          <a:endParaRPr lang="en-US" sz="1400" kern="1200" noProof="0" dirty="0"/>
        </a:p>
      </dsp:txBody>
      <dsp:txXfrm>
        <a:off x="5997436" y="2838828"/>
        <a:ext cx="1132442" cy="1132442"/>
      </dsp:txXfrm>
    </dsp:sp>
    <dsp:sp modelId="{134184BC-40E9-49C8-B307-6B2406433D85}">
      <dsp:nvSpPr>
        <dsp:cNvPr id="0" name=""/>
        <dsp:cNvSpPr/>
      </dsp:nvSpPr>
      <dsp:spPr>
        <a:xfrm>
          <a:off x="4633694" y="4020271"/>
          <a:ext cx="1601514" cy="1601514"/>
        </a:xfrm>
        <a:prstGeom prst="ellipse">
          <a:avLst/>
        </a:prstGeom>
        <a:solidFill>
          <a:schemeClr val="accent2">
            <a:alpha val="50000"/>
            <a:hueOff val="-819190"/>
            <a:satOff val="-19739"/>
            <a:lumOff val="-118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noProof="0" dirty="0" smtClean="0"/>
            <a:t>Communicable</a:t>
          </a:r>
          <a:endParaRPr lang="en-US" sz="1400" kern="1200" noProof="0" dirty="0"/>
        </a:p>
      </dsp:txBody>
      <dsp:txXfrm>
        <a:off x="4868230" y="4254807"/>
        <a:ext cx="1132442" cy="1132442"/>
      </dsp:txXfrm>
    </dsp:sp>
    <dsp:sp modelId="{FFA3D461-0458-4223-8360-681C9B5C829C}">
      <dsp:nvSpPr>
        <dsp:cNvPr id="0" name=""/>
        <dsp:cNvSpPr/>
      </dsp:nvSpPr>
      <dsp:spPr>
        <a:xfrm>
          <a:off x="2822589" y="4020271"/>
          <a:ext cx="1601514" cy="1601514"/>
        </a:xfrm>
        <a:prstGeom prst="ellipse">
          <a:avLst/>
        </a:prstGeom>
        <a:solidFill>
          <a:schemeClr val="accent2">
            <a:alpha val="50000"/>
            <a:hueOff val="-1023987"/>
            <a:satOff val="-24674"/>
            <a:lumOff val="-1484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noProof="0" dirty="0" smtClean="0"/>
            <a:t>Preemptive</a:t>
          </a:r>
          <a:endParaRPr lang="en-US" sz="1400" kern="1200" noProof="0" dirty="0"/>
        </a:p>
      </dsp:txBody>
      <dsp:txXfrm>
        <a:off x="3057125" y="4254807"/>
        <a:ext cx="1132442" cy="1132442"/>
      </dsp:txXfrm>
    </dsp:sp>
    <dsp:sp modelId="{D33C4E63-B98C-40DF-A02E-224FC4CB1F2B}">
      <dsp:nvSpPr>
        <dsp:cNvPr id="0" name=""/>
        <dsp:cNvSpPr/>
      </dsp:nvSpPr>
      <dsp:spPr>
        <a:xfrm>
          <a:off x="1693383" y="2604292"/>
          <a:ext cx="1601514" cy="1601514"/>
        </a:xfrm>
        <a:prstGeom prst="ellipse">
          <a:avLst/>
        </a:prstGeom>
        <a:solidFill>
          <a:schemeClr val="accent2">
            <a:alpha val="50000"/>
            <a:hueOff val="-1228785"/>
            <a:satOff val="-29609"/>
            <a:lumOff val="-178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noProof="0" dirty="0" smtClean="0"/>
            <a:t>Affordable</a:t>
          </a:r>
          <a:endParaRPr lang="en-US" sz="1400" kern="1200" noProof="0" dirty="0"/>
        </a:p>
      </dsp:txBody>
      <dsp:txXfrm>
        <a:off x="1927919" y="2838828"/>
        <a:ext cx="1132442" cy="1132442"/>
      </dsp:txXfrm>
    </dsp:sp>
    <dsp:sp modelId="{ED5AA59F-28FE-4A97-A902-041294D39115}">
      <dsp:nvSpPr>
        <dsp:cNvPr id="0" name=""/>
        <dsp:cNvSpPr/>
      </dsp:nvSpPr>
      <dsp:spPr>
        <a:xfrm>
          <a:off x="2096392" y="838594"/>
          <a:ext cx="1601514" cy="1601514"/>
        </a:xfrm>
        <a:prstGeom prst="ellipse">
          <a:avLst/>
        </a:prstGeom>
        <a:solidFill>
          <a:schemeClr val="accent2">
            <a:alpha val="50000"/>
            <a:hueOff val="-1433582"/>
            <a:satOff val="-34544"/>
            <a:lumOff val="-207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noProof="0" dirty="0" smtClean="0"/>
            <a:t>Profitable</a:t>
          </a:r>
          <a:endParaRPr lang="en-US" sz="1400" kern="1200" noProof="0" dirty="0"/>
        </a:p>
      </dsp:txBody>
      <dsp:txXfrm>
        <a:off x="2330928" y="1073130"/>
        <a:ext cx="1132442" cy="113244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9E344-A8C4-4425-8E22-984C934CEF76}">
      <dsp:nvSpPr>
        <dsp:cNvPr id="0" name=""/>
        <dsp:cNvSpPr/>
      </dsp:nvSpPr>
      <dsp:spPr>
        <a:xfrm>
          <a:off x="0" y="4271550"/>
          <a:ext cx="9057799" cy="140201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noProof="0" dirty="0" smtClean="0"/>
            <a:t>Market Positioning</a:t>
          </a:r>
          <a:endParaRPr lang="en-US" sz="2600" kern="1200" noProof="0" dirty="0"/>
        </a:p>
      </dsp:txBody>
      <dsp:txXfrm>
        <a:off x="0" y="4271550"/>
        <a:ext cx="9057799" cy="757089"/>
      </dsp:txXfrm>
    </dsp:sp>
    <dsp:sp modelId="{F58F468F-BAF2-478C-B121-FCE85D3799B1}">
      <dsp:nvSpPr>
        <dsp:cNvPr id="0" name=""/>
        <dsp:cNvSpPr/>
      </dsp:nvSpPr>
      <dsp:spPr>
        <a:xfrm>
          <a:off x="0" y="5000600"/>
          <a:ext cx="4528899" cy="644928"/>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lvl="0" algn="ctr" defTabSz="933450">
            <a:lnSpc>
              <a:spcPct val="90000"/>
            </a:lnSpc>
            <a:spcBef>
              <a:spcPct val="0"/>
            </a:spcBef>
            <a:spcAft>
              <a:spcPct val="35000"/>
            </a:spcAft>
          </a:pPr>
          <a:r>
            <a:rPr lang="en-US" sz="2100" kern="1200" noProof="0" dirty="0" smtClean="0"/>
            <a:t>Develop Positioning for Each Target Segment</a:t>
          </a:r>
          <a:endParaRPr lang="en-US" sz="2100" kern="1200" noProof="0" dirty="0"/>
        </a:p>
      </dsp:txBody>
      <dsp:txXfrm>
        <a:off x="0" y="5000600"/>
        <a:ext cx="4528899" cy="644928"/>
      </dsp:txXfrm>
    </dsp:sp>
    <dsp:sp modelId="{2FC4AD06-1E21-43CC-844A-BBA899637CB5}">
      <dsp:nvSpPr>
        <dsp:cNvPr id="0" name=""/>
        <dsp:cNvSpPr/>
      </dsp:nvSpPr>
      <dsp:spPr>
        <a:xfrm>
          <a:off x="4528899" y="5000600"/>
          <a:ext cx="4528899" cy="644928"/>
        </a:xfrm>
        <a:prstGeom prst="rect">
          <a:avLst/>
        </a:prstGeom>
        <a:solidFill>
          <a:schemeClr val="accent2">
            <a:tint val="40000"/>
            <a:alpha val="90000"/>
            <a:hueOff val="-285894"/>
            <a:satOff val="-13450"/>
            <a:lumOff val="-1103"/>
            <a:alphaOff val="0"/>
          </a:schemeClr>
        </a:solidFill>
        <a:ln w="25400" cap="flat" cmpd="sng" algn="ctr">
          <a:solidFill>
            <a:schemeClr val="accent2">
              <a:tint val="40000"/>
              <a:alpha val="90000"/>
              <a:hueOff val="-285894"/>
              <a:satOff val="-13450"/>
              <a:lumOff val="-110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lvl="0" algn="ctr" defTabSz="933450">
            <a:lnSpc>
              <a:spcPct val="90000"/>
            </a:lnSpc>
            <a:spcBef>
              <a:spcPct val="0"/>
            </a:spcBef>
            <a:spcAft>
              <a:spcPct val="35000"/>
            </a:spcAft>
          </a:pPr>
          <a:r>
            <a:rPr lang="en-US" sz="2100" kern="1200" noProof="0" dirty="0" smtClean="0"/>
            <a:t>Develop Marketing Mix for Each Target Segment</a:t>
          </a:r>
          <a:endParaRPr lang="en-US" sz="2100" kern="1200" noProof="0" dirty="0"/>
        </a:p>
      </dsp:txBody>
      <dsp:txXfrm>
        <a:off x="4528899" y="5000600"/>
        <a:ext cx="4528899" cy="644928"/>
      </dsp:txXfrm>
    </dsp:sp>
    <dsp:sp modelId="{7B459ED9-5EA8-442E-BB11-955ADE460903}">
      <dsp:nvSpPr>
        <dsp:cNvPr id="0" name=""/>
        <dsp:cNvSpPr/>
      </dsp:nvSpPr>
      <dsp:spPr>
        <a:xfrm rot="10800000">
          <a:off x="0" y="2136276"/>
          <a:ext cx="9057799" cy="2156304"/>
        </a:xfrm>
        <a:prstGeom prst="upArrowCallout">
          <a:avLst/>
        </a:prstGeom>
        <a:solidFill>
          <a:schemeClr val="accent2">
            <a:hueOff val="-716791"/>
            <a:satOff val="-17272"/>
            <a:lumOff val="-103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noProof="0" dirty="0" smtClean="0"/>
            <a:t>Market Targeting</a:t>
          </a:r>
          <a:endParaRPr lang="en-US" sz="2600" kern="1200" noProof="0" dirty="0"/>
        </a:p>
      </dsp:txBody>
      <dsp:txXfrm rot="-10800000">
        <a:off x="0" y="2136276"/>
        <a:ext cx="9057799" cy="756862"/>
      </dsp:txXfrm>
    </dsp:sp>
    <dsp:sp modelId="{693DD0A8-389F-455D-8202-0145AD65567D}">
      <dsp:nvSpPr>
        <dsp:cNvPr id="0" name=""/>
        <dsp:cNvSpPr/>
      </dsp:nvSpPr>
      <dsp:spPr>
        <a:xfrm>
          <a:off x="0" y="2893139"/>
          <a:ext cx="4528899" cy="644734"/>
        </a:xfrm>
        <a:prstGeom prst="rect">
          <a:avLst/>
        </a:prstGeom>
        <a:solidFill>
          <a:schemeClr val="accent2">
            <a:tint val="40000"/>
            <a:alpha val="90000"/>
            <a:hueOff val="-571788"/>
            <a:satOff val="-26901"/>
            <a:lumOff val="-2206"/>
            <a:alphaOff val="0"/>
          </a:schemeClr>
        </a:solidFill>
        <a:ln w="25400" cap="flat" cmpd="sng" algn="ctr">
          <a:solidFill>
            <a:schemeClr val="accent2">
              <a:tint val="40000"/>
              <a:alpha val="90000"/>
              <a:hueOff val="-571788"/>
              <a:satOff val="-26901"/>
              <a:lumOff val="-22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lvl="0" algn="ctr" defTabSz="933450">
            <a:lnSpc>
              <a:spcPct val="90000"/>
            </a:lnSpc>
            <a:spcBef>
              <a:spcPct val="0"/>
            </a:spcBef>
            <a:spcAft>
              <a:spcPct val="35000"/>
            </a:spcAft>
          </a:pPr>
          <a:r>
            <a:rPr lang="en-US" sz="2100" kern="1200" noProof="0" dirty="0" smtClean="0"/>
            <a:t>Develop Selection  Criteria</a:t>
          </a:r>
          <a:endParaRPr lang="en-US" sz="2100" kern="1200" noProof="0" dirty="0"/>
        </a:p>
      </dsp:txBody>
      <dsp:txXfrm>
        <a:off x="0" y="2893139"/>
        <a:ext cx="4528899" cy="644734"/>
      </dsp:txXfrm>
    </dsp:sp>
    <dsp:sp modelId="{5D0B5A1D-DAE5-4DEB-B1E4-CBD949AD86A7}">
      <dsp:nvSpPr>
        <dsp:cNvPr id="0" name=""/>
        <dsp:cNvSpPr/>
      </dsp:nvSpPr>
      <dsp:spPr>
        <a:xfrm>
          <a:off x="4528899" y="2893139"/>
          <a:ext cx="4528899" cy="644734"/>
        </a:xfrm>
        <a:prstGeom prst="rect">
          <a:avLst/>
        </a:prstGeom>
        <a:solidFill>
          <a:schemeClr val="accent2">
            <a:tint val="40000"/>
            <a:alpha val="90000"/>
            <a:hueOff val="-857683"/>
            <a:satOff val="-40351"/>
            <a:lumOff val="-3310"/>
            <a:alphaOff val="0"/>
          </a:schemeClr>
        </a:solidFill>
        <a:ln w="25400" cap="flat" cmpd="sng" algn="ctr">
          <a:solidFill>
            <a:schemeClr val="accent2">
              <a:tint val="40000"/>
              <a:alpha val="90000"/>
              <a:hueOff val="-857683"/>
              <a:satOff val="-40351"/>
              <a:lumOff val="-331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lvl="0" algn="ctr" defTabSz="933450">
            <a:lnSpc>
              <a:spcPct val="90000"/>
            </a:lnSpc>
            <a:spcBef>
              <a:spcPct val="0"/>
            </a:spcBef>
            <a:spcAft>
              <a:spcPct val="35000"/>
            </a:spcAft>
          </a:pPr>
          <a:r>
            <a:rPr lang="en-US" sz="2100" kern="1200" noProof="0" dirty="0" smtClean="0"/>
            <a:t>Select Target Segments</a:t>
          </a:r>
          <a:endParaRPr lang="en-US" sz="2100" kern="1200" noProof="0" dirty="0"/>
        </a:p>
      </dsp:txBody>
      <dsp:txXfrm>
        <a:off x="4528899" y="2893139"/>
        <a:ext cx="4528899" cy="644734"/>
      </dsp:txXfrm>
    </dsp:sp>
    <dsp:sp modelId="{35D15902-DDA7-4CCF-8D2C-CFEAEB5491CC}">
      <dsp:nvSpPr>
        <dsp:cNvPr id="0" name=""/>
        <dsp:cNvSpPr/>
      </dsp:nvSpPr>
      <dsp:spPr>
        <a:xfrm rot="10800000">
          <a:off x="0" y="1003"/>
          <a:ext cx="9057799" cy="2156304"/>
        </a:xfrm>
        <a:prstGeom prst="upArrowCallout">
          <a:avLst/>
        </a:prstGeom>
        <a:solidFill>
          <a:schemeClr val="accent2">
            <a:hueOff val="-1433582"/>
            <a:satOff val="-34544"/>
            <a:lumOff val="-207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noProof="0" dirty="0" smtClean="0"/>
            <a:t>Market Segmentation</a:t>
          </a:r>
          <a:endParaRPr lang="en-US" sz="2600" kern="1200" noProof="0" dirty="0"/>
        </a:p>
      </dsp:txBody>
      <dsp:txXfrm rot="-10800000">
        <a:off x="0" y="1003"/>
        <a:ext cx="9057799" cy="756862"/>
      </dsp:txXfrm>
    </dsp:sp>
    <dsp:sp modelId="{42F89628-3496-4F98-85A0-CA8C8781A6E3}">
      <dsp:nvSpPr>
        <dsp:cNvPr id="0" name=""/>
        <dsp:cNvSpPr/>
      </dsp:nvSpPr>
      <dsp:spPr>
        <a:xfrm>
          <a:off x="0" y="757865"/>
          <a:ext cx="4528899" cy="644734"/>
        </a:xfrm>
        <a:prstGeom prst="rect">
          <a:avLst/>
        </a:prstGeom>
        <a:solidFill>
          <a:schemeClr val="accent2">
            <a:tint val="40000"/>
            <a:alpha val="90000"/>
            <a:hueOff val="-1143577"/>
            <a:satOff val="-53802"/>
            <a:lumOff val="-4413"/>
            <a:alphaOff val="0"/>
          </a:schemeClr>
        </a:solidFill>
        <a:ln w="25400" cap="flat" cmpd="sng" algn="ctr">
          <a:solidFill>
            <a:schemeClr val="accent2">
              <a:tint val="40000"/>
              <a:alpha val="90000"/>
              <a:hueOff val="-1143577"/>
              <a:satOff val="-53802"/>
              <a:lumOff val="-441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lvl="0" algn="ctr" defTabSz="933450">
            <a:lnSpc>
              <a:spcPct val="90000"/>
            </a:lnSpc>
            <a:spcBef>
              <a:spcPct val="0"/>
            </a:spcBef>
            <a:spcAft>
              <a:spcPct val="35000"/>
            </a:spcAft>
          </a:pPr>
          <a:r>
            <a:rPr lang="en-US" sz="2100" kern="1200" noProof="0" dirty="0" smtClean="0"/>
            <a:t>Identify the bases for segmentation</a:t>
          </a:r>
          <a:endParaRPr lang="en-US" sz="2100" kern="1200" noProof="0" dirty="0"/>
        </a:p>
      </dsp:txBody>
      <dsp:txXfrm>
        <a:off x="0" y="757865"/>
        <a:ext cx="4528899" cy="644734"/>
      </dsp:txXfrm>
    </dsp:sp>
    <dsp:sp modelId="{87704618-E1C1-4FCC-8140-0E4E13A2D1C5}">
      <dsp:nvSpPr>
        <dsp:cNvPr id="0" name=""/>
        <dsp:cNvSpPr/>
      </dsp:nvSpPr>
      <dsp:spPr>
        <a:xfrm>
          <a:off x="4528899" y="757865"/>
          <a:ext cx="4528899" cy="644734"/>
        </a:xfrm>
        <a:prstGeom prst="rect">
          <a:avLst/>
        </a:prstGeom>
        <a:solidFill>
          <a:schemeClr val="accent2">
            <a:tint val="40000"/>
            <a:alpha val="90000"/>
            <a:hueOff val="-1429471"/>
            <a:satOff val="-67252"/>
            <a:lumOff val="-5516"/>
            <a:alphaOff val="0"/>
          </a:schemeClr>
        </a:solidFill>
        <a:ln w="25400" cap="flat" cmpd="sng" algn="ctr">
          <a:solidFill>
            <a:schemeClr val="accent2">
              <a:tint val="40000"/>
              <a:alpha val="90000"/>
              <a:hueOff val="-1429471"/>
              <a:satOff val="-67252"/>
              <a:lumOff val="-55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lvl="0" algn="ctr" defTabSz="933450">
            <a:lnSpc>
              <a:spcPct val="90000"/>
            </a:lnSpc>
            <a:spcBef>
              <a:spcPct val="0"/>
            </a:spcBef>
            <a:spcAft>
              <a:spcPct val="35000"/>
            </a:spcAft>
          </a:pPr>
          <a:r>
            <a:rPr lang="en-US" sz="2100" kern="1200" noProof="0" dirty="0" smtClean="0"/>
            <a:t>Develop Profiles of Resulting Segments</a:t>
          </a:r>
          <a:endParaRPr lang="en-US" sz="2100" kern="1200" noProof="0" dirty="0"/>
        </a:p>
      </dsp:txBody>
      <dsp:txXfrm>
        <a:off x="4528899" y="757865"/>
        <a:ext cx="4528899" cy="6447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1A27D4-9FC7-48FB-988E-BF15818AFE6F}">
      <dsp:nvSpPr>
        <dsp:cNvPr id="0" name=""/>
        <dsp:cNvSpPr/>
      </dsp:nvSpPr>
      <dsp:spPr>
        <a:xfrm>
          <a:off x="0" y="18844"/>
          <a:ext cx="8534400" cy="15103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GB" sz="2700" kern="1200" smtClean="0"/>
            <a:t>Segmentation is the process of classifying customers into groups which share some common characteristic</a:t>
          </a:r>
          <a:endParaRPr lang="cs-CZ" sz="2700" kern="1200"/>
        </a:p>
      </dsp:txBody>
      <dsp:txXfrm>
        <a:off x="73731" y="92575"/>
        <a:ext cx="8386938" cy="1362934"/>
      </dsp:txXfrm>
    </dsp:sp>
    <dsp:sp modelId="{99A8AFFA-AD14-401B-9BBA-A2AE376D6AD5}">
      <dsp:nvSpPr>
        <dsp:cNvPr id="0" name=""/>
        <dsp:cNvSpPr/>
      </dsp:nvSpPr>
      <dsp:spPr>
        <a:xfrm>
          <a:off x="0" y="1607001"/>
          <a:ext cx="8534400" cy="15103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GB" sz="2700" kern="1200" smtClean="0"/>
            <a:t>Targeting involves the process of evaluating each segments attractiveness and selecting one or more segments to enter</a:t>
          </a:r>
          <a:endParaRPr lang="cs-CZ" sz="2700" kern="1200"/>
        </a:p>
      </dsp:txBody>
      <dsp:txXfrm>
        <a:off x="73731" y="1680732"/>
        <a:ext cx="8386938" cy="1362934"/>
      </dsp:txXfrm>
    </dsp:sp>
    <dsp:sp modelId="{A95A4240-C00C-422B-ACB1-829AB3FA375E}">
      <dsp:nvSpPr>
        <dsp:cNvPr id="0" name=""/>
        <dsp:cNvSpPr/>
      </dsp:nvSpPr>
      <dsp:spPr>
        <a:xfrm>
          <a:off x="0" y="3195158"/>
          <a:ext cx="8534400" cy="15103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GB" sz="2700" kern="1200" smtClean="0"/>
            <a:t>Positioning is arranging for a product to occupy a clear, distinctive and desirable place relative to competing products in the mind of the consumer</a:t>
          </a:r>
          <a:endParaRPr lang="cs-CZ" sz="2700" kern="1200"/>
        </a:p>
      </dsp:txBody>
      <dsp:txXfrm>
        <a:off x="73731" y="3268889"/>
        <a:ext cx="8386938" cy="13629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F6BFD7-E9AE-4880-9E55-F2089F7ED23E}">
      <dsp:nvSpPr>
        <dsp:cNvPr id="0" name=""/>
        <dsp:cNvSpPr/>
      </dsp:nvSpPr>
      <dsp:spPr>
        <a:xfrm>
          <a:off x="0" y="38094"/>
          <a:ext cx="8534400" cy="14975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A market is a set of all actual and potential buyers</a:t>
          </a:r>
          <a:endParaRPr lang="cs-CZ" sz="2700" kern="1200"/>
        </a:p>
      </dsp:txBody>
      <dsp:txXfrm>
        <a:off x="73105" y="111199"/>
        <a:ext cx="8388190" cy="1351353"/>
      </dsp:txXfrm>
    </dsp:sp>
    <dsp:sp modelId="{09834DFA-62DE-4435-BC87-92AB1659C7E9}">
      <dsp:nvSpPr>
        <dsp:cNvPr id="0" name=""/>
        <dsp:cNvSpPr/>
      </dsp:nvSpPr>
      <dsp:spPr>
        <a:xfrm>
          <a:off x="0" y="1613418"/>
          <a:ext cx="8534400" cy="14975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A target market is a group of people toward whom a firm markets its goods, services, or ideas with a strategy designed to satisfy their specific needs and preferences.</a:t>
          </a:r>
          <a:endParaRPr lang="cs-CZ" sz="2700" kern="1200"/>
        </a:p>
      </dsp:txBody>
      <dsp:txXfrm>
        <a:off x="73105" y="1686523"/>
        <a:ext cx="8388190" cy="1351353"/>
      </dsp:txXfrm>
    </dsp:sp>
    <dsp:sp modelId="{65EA30EE-178C-4BB5-8AEA-C7FE3FE63186}">
      <dsp:nvSpPr>
        <dsp:cNvPr id="0" name=""/>
        <dsp:cNvSpPr/>
      </dsp:nvSpPr>
      <dsp:spPr>
        <a:xfrm>
          <a:off x="0" y="3188741"/>
          <a:ext cx="8534400" cy="14975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Any marketing strategy must include a detailed </a:t>
          </a:r>
          <a:r>
            <a:rPr lang="en-US" sz="2700" i="1" kern="1200" smtClean="0"/>
            <a:t>(specific)</a:t>
          </a:r>
          <a:r>
            <a:rPr lang="en-US" sz="2700" kern="1200" smtClean="0"/>
            <a:t> description of this.</a:t>
          </a:r>
          <a:endParaRPr lang="cs-CZ" sz="2700" kern="1200"/>
        </a:p>
      </dsp:txBody>
      <dsp:txXfrm>
        <a:off x="73105" y="3261846"/>
        <a:ext cx="8388190" cy="13513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6E54E-69B9-4F9D-B470-FB61EA62D61C}">
      <dsp:nvSpPr>
        <dsp:cNvPr id="0" name=""/>
        <dsp:cNvSpPr/>
      </dsp:nvSpPr>
      <dsp:spPr>
        <a:xfrm>
          <a:off x="0" y="53564"/>
          <a:ext cx="8534400" cy="14987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GB" sz="2100" kern="1200" smtClean="0"/>
            <a:t>The process of breaking up a homogeneous market into heterogeneous segments forces the marketer to analyse and consider both the needs of the market and the company’s ability to competently serve those needs – thereby making the company better informed about its customers</a:t>
          </a:r>
          <a:endParaRPr lang="cs-CZ" sz="2100" kern="1200"/>
        </a:p>
      </dsp:txBody>
      <dsp:txXfrm>
        <a:off x="73164" y="126728"/>
        <a:ext cx="8388072" cy="1352442"/>
      </dsp:txXfrm>
    </dsp:sp>
    <dsp:sp modelId="{B6C288BE-1076-4E68-BEEC-690D994BF04E}">
      <dsp:nvSpPr>
        <dsp:cNvPr id="0" name=""/>
        <dsp:cNvSpPr/>
      </dsp:nvSpPr>
      <dsp:spPr>
        <a:xfrm>
          <a:off x="0" y="1612814"/>
          <a:ext cx="8534400" cy="14987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GB" sz="2100" kern="1200" smtClean="0"/>
            <a:t>Competitor offerings and marketing positioning must also be analysed in this context so the company must consider what its competitive advantages and disadvantages are, helping it to clarify its own positioning strategy</a:t>
          </a:r>
          <a:endParaRPr lang="cs-CZ" sz="2100" kern="1200"/>
        </a:p>
      </dsp:txBody>
      <dsp:txXfrm>
        <a:off x="73164" y="1685978"/>
        <a:ext cx="8388072" cy="1352442"/>
      </dsp:txXfrm>
    </dsp:sp>
    <dsp:sp modelId="{C396AF6A-B614-4032-BDF9-0C508206B021}">
      <dsp:nvSpPr>
        <dsp:cNvPr id="0" name=""/>
        <dsp:cNvSpPr/>
      </dsp:nvSpPr>
      <dsp:spPr>
        <a:xfrm>
          <a:off x="0" y="3172065"/>
          <a:ext cx="8534400" cy="14987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GB" sz="2100" kern="1200" smtClean="0"/>
            <a:t>Limited resources are used to best advantage, targeted at those segments that offer the best potential</a:t>
          </a:r>
          <a:endParaRPr lang="cs-CZ" sz="2100" kern="1200"/>
        </a:p>
      </dsp:txBody>
      <dsp:txXfrm>
        <a:off x="73164" y="3245229"/>
        <a:ext cx="8388072" cy="13524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6E7C2-9CD4-4A5E-8D7F-2C7049703AE6}">
      <dsp:nvSpPr>
        <dsp:cNvPr id="0" name=""/>
        <dsp:cNvSpPr/>
      </dsp:nvSpPr>
      <dsp:spPr>
        <a:xfrm>
          <a:off x="1607" y="1961"/>
          <a:ext cx="9054583" cy="10584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noProof="0" dirty="0" smtClean="0"/>
            <a:t>Mass Marketing</a:t>
          </a:r>
          <a:br>
            <a:rPr lang="en-US" sz="2800" kern="1200" noProof="0" dirty="0" smtClean="0"/>
          </a:br>
          <a:r>
            <a:rPr lang="en-US" sz="2800" kern="1200" noProof="0" dirty="0" smtClean="0"/>
            <a:t>Same product to all customers</a:t>
          </a:r>
          <a:endParaRPr lang="en-US" sz="2800" kern="1200" noProof="0" dirty="0"/>
        </a:p>
      </dsp:txBody>
      <dsp:txXfrm>
        <a:off x="32608" y="32962"/>
        <a:ext cx="8992581" cy="996438"/>
      </dsp:txXfrm>
    </dsp:sp>
    <dsp:sp modelId="{39F6F0BE-529C-41E3-BFC8-F49DB924AAC0}">
      <dsp:nvSpPr>
        <dsp:cNvPr id="0" name=""/>
        <dsp:cNvSpPr/>
      </dsp:nvSpPr>
      <dsp:spPr>
        <a:xfrm>
          <a:off x="1607" y="1155013"/>
          <a:ext cx="9054583" cy="10584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noProof="0" dirty="0" smtClean="0"/>
            <a:t>Segment Marketing</a:t>
          </a:r>
          <a:br>
            <a:rPr lang="en-US" sz="2000" kern="1200" noProof="0" dirty="0" smtClean="0"/>
          </a:br>
          <a:r>
            <a:rPr lang="en-US" sz="2000" kern="1200" noProof="0" dirty="0" smtClean="0"/>
            <a:t>Different products to one or more segments</a:t>
          </a:r>
          <a:br>
            <a:rPr lang="en-US" sz="2000" kern="1200" noProof="0" dirty="0" smtClean="0"/>
          </a:br>
          <a:r>
            <a:rPr lang="en-US" sz="2000" kern="1200" noProof="0" dirty="0" smtClean="0"/>
            <a:t>(some segmentation)</a:t>
          </a:r>
          <a:endParaRPr lang="en-US" sz="2000" kern="1200" noProof="0" dirty="0"/>
        </a:p>
      </dsp:txBody>
      <dsp:txXfrm>
        <a:off x="32608" y="1186014"/>
        <a:ext cx="8992581" cy="996438"/>
      </dsp:txXfrm>
    </dsp:sp>
    <dsp:sp modelId="{A9AFE74F-5DC5-4808-AD3E-ABCC3AA68C53}">
      <dsp:nvSpPr>
        <dsp:cNvPr id="0" name=""/>
        <dsp:cNvSpPr/>
      </dsp:nvSpPr>
      <dsp:spPr>
        <a:xfrm>
          <a:off x="1607" y="2308065"/>
          <a:ext cx="9054583" cy="10584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noProof="0" dirty="0" smtClean="0"/>
            <a:t>Niche Marketing</a:t>
          </a:r>
          <a:br>
            <a:rPr lang="en-US" sz="2000" kern="1200" noProof="0" dirty="0" smtClean="0"/>
          </a:br>
          <a:r>
            <a:rPr lang="en-US" sz="2000" kern="1200" noProof="0" dirty="0" smtClean="0"/>
            <a:t>Different products to subgroups within segments</a:t>
          </a:r>
          <a:br>
            <a:rPr lang="en-US" sz="2000" kern="1200" noProof="0" dirty="0" smtClean="0"/>
          </a:br>
          <a:r>
            <a:rPr lang="en-US" sz="2000" kern="1200" noProof="0" dirty="0" smtClean="0"/>
            <a:t>(more segmentation)</a:t>
          </a:r>
          <a:endParaRPr lang="en-US" sz="2000" kern="1200" noProof="0" dirty="0"/>
        </a:p>
      </dsp:txBody>
      <dsp:txXfrm>
        <a:off x="32608" y="2339066"/>
        <a:ext cx="8992581" cy="996438"/>
      </dsp:txXfrm>
    </dsp:sp>
    <dsp:sp modelId="{10DE6A4B-65DF-43BA-A394-405179712A16}">
      <dsp:nvSpPr>
        <dsp:cNvPr id="0" name=""/>
        <dsp:cNvSpPr/>
      </dsp:nvSpPr>
      <dsp:spPr>
        <a:xfrm>
          <a:off x="1607" y="3461117"/>
          <a:ext cx="9054583" cy="10584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noProof="0" dirty="0" smtClean="0"/>
            <a:t>Micromarketing</a:t>
          </a:r>
          <a:br>
            <a:rPr lang="en-US" sz="2000" kern="1200" noProof="0" dirty="0" smtClean="0"/>
          </a:br>
          <a:r>
            <a:rPr lang="en-US" sz="2000" kern="1200" noProof="0" dirty="0" smtClean="0"/>
            <a:t>Products to suit the tastes of individuals and locations </a:t>
          </a:r>
          <a:br>
            <a:rPr lang="en-US" sz="2000" kern="1200" noProof="0" dirty="0" smtClean="0"/>
          </a:br>
          <a:r>
            <a:rPr lang="en-US" sz="2000" kern="1200" noProof="0" dirty="0" smtClean="0"/>
            <a:t>(complete segmentation)</a:t>
          </a:r>
          <a:endParaRPr lang="en-US" sz="2000" kern="1200" noProof="0" dirty="0"/>
        </a:p>
      </dsp:txBody>
      <dsp:txXfrm>
        <a:off x="32608" y="3492118"/>
        <a:ext cx="8992581" cy="996438"/>
      </dsp:txXfrm>
    </dsp:sp>
    <dsp:sp modelId="{37F4C853-D1D3-42F9-8C14-A765DD209928}">
      <dsp:nvSpPr>
        <dsp:cNvPr id="0" name=""/>
        <dsp:cNvSpPr/>
      </dsp:nvSpPr>
      <dsp:spPr>
        <a:xfrm>
          <a:off x="1607" y="4614170"/>
          <a:ext cx="4480249" cy="10584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noProof="0" dirty="0" smtClean="0"/>
            <a:t>Local Marketing</a:t>
          </a:r>
          <a:br>
            <a:rPr lang="en-US" sz="2000" kern="1200" noProof="0" dirty="0" smtClean="0"/>
          </a:br>
          <a:r>
            <a:rPr lang="en-US" sz="2000" kern="1200" noProof="0" dirty="0" smtClean="0"/>
            <a:t>Tailoring brands/ promotions to local customer groups</a:t>
          </a:r>
          <a:endParaRPr lang="en-US" sz="2000" kern="1200" noProof="0" dirty="0"/>
        </a:p>
      </dsp:txBody>
      <dsp:txXfrm>
        <a:off x="32608" y="4645171"/>
        <a:ext cx="4418247" cy="996438"/>
      </dsp:txXfrm>
    </dsp:sp>
    <dsp:sp modelId="{C162224A-AB4F-4CC9-8774-507382D70E3E}">
      <dsp:nvSpPr>
        <dsp:cNvPr id="0" name=""/>
        <dsp:cNvSpPr/>
      </dsp:nvSpPr>
      <dsp:spPr>
        <a:xfrm>
          <a:off x="4575942" y="4614170"/>
          <a:ext cx="4480249" cy="10584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noProof="0" dirty="0" smtClean="0"/>
            <a:t>Individual Marketing</a:t>
          </a:r>
          <a:br>
            <a:rPr lang="en-US" sz="2000" kern="1200" noProof="0" dirty="0" smtClean="0"/>
          </a:br>
          <a:r>
            <a:rPr lang="en-US" sz="2000" kern="1200" noProof="0" dirty="0" smtClean="0"/>
            <a:t>Tailoring products/ programs to individual customers</a:t>
          </a:r>
          <a:endParaRPr lang="en-US" sz="2000" kern="1200" noProof="0" dirty="0"/>
        </a:p>
      </dsp:txBody>
      <dsp:txXfrm>
        <a:off x="4606943" y="4645171"/>
        <a:ext cx="4418247" cy="9964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119AE5-1CB8-48F8-B973-49F11FD47830}">
      <dsp:nvSpPr>
        <dsp:cNvPr id="0" name=""/>
        <dsp:cNvSpPr/>
      </dsp:nvSpPr>
      <dsp:spPr>
        <a:xfrm rot="5400000">
          <a:off x="5723181" y="-2350849"/>
          <a:ext cx="872243" cy="579699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altLang="cs-CZ" sz="1900" b="1" kern="1200" noProof="0" dirty="0" smtClean="0">
              <a:solidFill>
                <a:srgbClr val="000000"/>
              </a:solidFill>
              <a:latin typeface="Arial" pitchFamily="34" charset="0"/>
            </a:rPr>
            <a:t>Size, purchasing power, profiles of segments can be measured</a:t>
          </a:r>
          <a:endParaRPr lang="en-US" sz="1900" kern="1200" noProof="0" dirty="0"/>
        </a:p>
      </dsp:txBody>
      <dsp:txXfrm rot="-5400000">
        <a:off x="3260808" y="154103"/>
        <a:ext cx="5754412" cy="787085"/>
      </dsp:txXfrm>
    </dsp:sp>
    <dsp:sp modelId="{E82EED42-2C10-4F74-888B-EEC5BA997507}">
      <dsp:nvSpPr>
        <dsp:cNvPr id="0" name=""/>
        <dsp:cNvSpPr/>
      </dsp:nvSpPr>
      <dsp:spPr>
        <a:xfrm>
          <a:off x="0" y="2493"/>
          <a:ext cx="3260807" cy="10903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lvl="0" algn="l" defTabSz="1866900">
            <a:lnSpc>
              <a:spcPct val="90000"/>
            </a:lnSpc>
            <a:spcBef>
              <a:spcPct val="0"/>
            </a:spcBef>
            <a:spcAft>
              <a:spcPct val="35000"/>
            </a:spcAft>
          </a:pPr>
          <a:r>
            <a:rPr lang="en-US" sz="4200" kern="1200" noProof="0" dirty="0" smtClean="0"/>
            <a:t>Measurable</a:t>
          </a:r>
          <a:endParaRPr lang="en-US" sz="4200" kern="1200" noProof="0" dirty="0"/>
        </a:p>
      </dsp:txBody>
      <dsp:txXfrm>
        <a:off x="53224" y="55717"/>
        <a:ext cx="3154359" cy="983856"/>
      </dsp:txXfrm>
    </dsp:sp>
    <dsp:sp modelId="{1777294B-880F-4C28-B045-39B51D0AAD48}">
      <dsp:nvSpPr>
        <dsp:cNvPr id="0" name=""/>
        <dsp:cNvSpPr/>
      </dsp:nvSpPr>
      <dsp:spPr>
        <a:xfrm rot="5400000">
          <a:off x="5723181" y="-1206029"/>
          <a:ext cx="872243" cy="579699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altLang="cs-CZ" sz="1900" b="1" kern="1200" noProof="0" dirty="0" smtClean="0">
              <a:solidFill>
                <a:srgbClr val="000000"/>
              </a:solidFill>
              <a:latin typeface="Arial" pitchFamily="34" charset="0"/>
            </a:rPr>
            <a:t>Segments can be effectively reached and served.</a:t>
          </a:r>
          <a:endParaRPr lang="en-US" sz="1900" kern="1200" noProof="0" dirty="0"/>
        </a:p>
      </dsp:txBody>
      <dsp:txXfrm rot="-5400000">
        <a:off x="3260808" y="1298923"/>
        <a:ext cx="5754412" cy="787085"/>
      </dsp:txXfrm>
    </dsp:sp>
    <dsp:sp modelId="{CD756965-1B8B-4776-8B36-0373503B2B25}">
      <dsp:nvSpPr>
        <dsp:cNvPr id="0" name=""/>
        <dsp:cNvSpPr/>
      </dsp:nvSpPr>
      <dsp:spPr>
        <a:xfrm>
          <a:off x="0" y="1147313"/>
          <a:ext cx="3260807" cy="10903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lvl="0" algn="l" defTabSz="1866900">
            <a:lnSpc>
              <a:spcPct val="90000"/>
            </a:lnSpc>
            <a:spcBef>
              <a:spcPct val="0"/>
            </a:spcBef>
            <a:spcAft>
              <a:spcPct val="35000"/>
            </a:spcAft>
          </a:pPr>
          <a:r>
            <a:rPr lang="en-US" sz="4200" kern="1200" noProof="0" dirty="0" smtClean="0"/>
            <a:t>Accessible</a:t>
          </a:r>
          <a:endParaRPr lang="en-US" sz="4200" kern="1200" noProof="0" dirty="0"/>
        </a:p>
      </dsp:txBody>
      <dsp:txXfrm>
        <a:off x="53224" y="1200537"/>
        <a:ext cx="3154359" cy="983856"/>
      </dsp:txXfrm>
    </dsp:sp>
    <dsp:sp modelId="{20C8942D-842D-489F-9A00-825D3240C4E4}">
      <dsp:nvSpPr>
        <dsp:cNvPr id="0" name=""/>
        <dsp:cNvSpPr/>
      </dsp:nvSpPr>
      <dsp:spPr>
        <a:xfrm rot="5400000">
          <a:off x="5723181" y="-61209"/>
          <a:ext cx="872243" cy="579699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altLang="cs-CZ" sz="1900" b="1" kern="1200" noProof="0" dirty="0" smtClean="0">
              <a:solidFill>
                <a:srgbClr val="000000"/>
              </a:solidFill>
              <a:latin typeface="Arial" pitchFamily="34" charset="0"/>
            </a:rPr>
            <a:t>Segments are large or profitable enough to serve</a:t>
          </a:r>
          <a:endParaRPr lang="en-US" sz="1900" kern="1200" noProof="0" dirty="0"/>
        </a:p>
      </dsp:txBody>
      <dsp:txXfrm rot="-5400000">
        <a:off x="3260808" y="2443743"/>
        <a:ext cx="5754412" cy="787085"/>
      </dsp:txXfrm>
    </dsp:sp>
    <dsp:sp modelId="{67DE7B0F-DFA0-4C64-828A-DCB6CF057BF5}">
      <dsp:nvSpPr>
        <dsp:cNvPr id="0" name=""/>
        <dsp:cNvSpPr/>
      </dsp:nvSpPr>
      <dsp:spPr>
        <a:xfrm>
          <a:off x="0" y="2292133"/>
          <a:ext cx="3260807" cy="10903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lvl="0" algn="l" defTabSz="1866900">
            <a:lnSpc>
              <a:spcPct val="90000"/>
            </a:lnSpc>
            <a:spcBef>
              <a:spcPct val="0"/>
            </a:spcBef>
            <a:spcAft>
              <a:spcPct val="35000"/>
            </a:spcAft>
          </a:pPr>
          <a:r>
            <a:rPr lang="en-US" sz="4200" kern="1200" noProof="0" dirty="0" smtClean="0"/>
            <a:t>Substantial</a:t>
          </a:r>
          <a:endParaRPr lang="en-US" sz="4200" kern="1200" noProof="0" dirty="0"/>
        </a:p>
      </dsp:txBody>
      <dsp:txXfrm>
        <a:off x="53224" y="2345357"/>
        <a:ext cx="3154359" cy="983856"/>
      </dsp:txXfrm>
    </dsp:sp>
    <dsp:sp modelId="{F53E956C-12A7-4638-882B-915DDC4E33E4}">
      <dsp:nvSpPr>
        <dsp:cNvPr id="0" name=""/>
        <dsp:cNvSpPr/>
      </dsp:nvSpPr>
      <dsp:spPr>
        <a:xfrm rot="5400000">
          <a:off x="5723181" y="1083610"/>
          <a:ext cx="872243" cy="579699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altLang="cs-CZ" sz="1900" b="1" kern="1200" noProof="0" dirty="0" smtClean="0">
              <a:latin typeface="Arial" pitchFamily="34" charset="0"/>
            </a:rPr>
            <a:t>Segments must respond differently to different marketing mix elements &amp; programs.</a:t>
          </a:r>
          <a:endParaRPr lang="en-US" sz="1900" kern="1200" noProof="0" dirty="0"/>
        </a:p>
      </dsp:txBody>
      <dsp:txXfrm rot="-5400000">
        <a:off x="3260808" y="3588563"/>
        <a:ext cx="5754412" cy="787085"/>
      </dsp:txXfrm>
    </dsp:sp>
    <dsp:sp modelId="{FD563BCD-B8F7-4B19-A3FB-DCAE1449E027}">
      <dsp:nvSpPr>
        <dsp:cNvPr id="0" name=""/>
        <dsp:cNvSpPr/>
      </dsp:nvSpPr>
      <dsp:spPr>
        <a:xfrm>
          <a:off x="0" y="3436953"/>
          <a:ext cx="3260807" cy="10903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lvl="0" algn="l" defTabSz="1866900">
            <a:lnSpc>
              <a:spcPct val="90000"/>
            </a:lnSpc>
            <a:spcBef>
              <a:spcPct val="0"/>
            </a:spcBef>
            <a:spcAft>
              <a:spcPct val="35000"/>
            </a:spcAft>
          </a:pPr>
          <a:r>
            <a:rPr lang="en-US" sz="4200" kern="1200" noProof="0" dirty="0" smtClean="0"/>
            <a:t>Differential</a:t>
          </a:r>
          <a:endParaRPr lang="en-US" sz="4200" kern="1200" noProof="0" dirty="0"/>
        </a:p>
      </dsp:txBody>
      <dsp:txXfrm>
        <a:off x="53224" y="3490177"/>
        <a:ext cx="3154359" cy="983856"/>
      </dsp:txXfrm>
    </dsp:sp>
    <dsp:sp modelId="{0DFDAB72-3885-407A-ACD4-B068CAE088E1}">
      <dsp:nvSpPr>
        <dsp:cNvPr id="0" name=""/>
        <dsp:cNvSpPr/>
      </dsp:nvSpPr>
      <dsp:spPr>
        <a:xfrm rot="5400000">
          <a:off x="5723181" y="2228430"/>
          <a:ext cx="872243" cy="579699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altLang="cs-CZ" sz="1900" b="1" kern="1200" noProof="0" dirty="0" smtClean="0">
              <a:solidFill>
                <a:srgbClr val="000000"/>
              </a:solidFill>
              <a:latin typeface="Arial" pitchFamily="34" charset="0"/>
            </a:rPr>
            <a:t>Effective programs can be designed  to attract and serve the segments.</a:t>
          </a:r>
          <a:endParaRPr lang="en-US" sz="1900" kern="1200" noProof="0" dirty="0"/>
        </a:p>
      </dsp:txBody>
      <dsp:txXfrm rot="-5400000">
        <a:off x="3260808" y="4733383"/>
        <a:ext cx="5754412" cy="787085"/>
      </dsp:txXfrm>
    </dsp:sp>
    <dsp:sp modelId="{A50100EE-0F7A-4CA4-92EE-A05FEF2A3C4B}">
      <dsp:nvSpPr>
        <dsp:cNvPr id="0" name=""/>
        <dsp:cNvSpPr/>
      </dsp:nvSpPr>
      <dsp:spPr>
        <a:xfrm>
          <a:off x="0" y="4581773"/>
          <a:ext cx="3260807" cy="10903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lvl="0" algn="l" defTabSz="1866900">
            <a:lnSpc>
              <a:spcPct val="90000"/>
            </a:lnSpc>
            <a:spcBef>
              <a:spcPct val="0"/>
            </a:spcBef>
            <a:spcAft>
              <a:spcPct val="35000"/>
            </a:spcAft>
          </a:pPr>
          <a:r>
            <a:rPr lang="en-US" sz="4200" kern="1200" noProof="0" dirty="0" smtClean="0"/>
            <a:t>Actionable</a:t>
          </a:r>
          <a:endParaRPr lang="en-US" sz="4200" kern="1200" noProof="0" dirty="0"/>
        </a:p>
      </dsp:txBody>
      <dsp:txXfrm>
        <a:off x="53224" y="4634997"/>
        <a:ext cx="3154359" cy="98385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011739-548B-42F7-9806-A569DBE78506}">
      <dsp:nvSpPr>
        <dsp:cNvPr id="0" name=""/>
        <dsp:cNvSpPr/>
      </dsp:nvSpPr>
      <dsp:spPr>
        <a:xfrm rot="5400000">
          <a:off x="5612904" y="-2212656"/>
          <a:ext cx="1092798" cy="579699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cs-CZ" sz="1400" kern="1200" smtClean="0"/>
            <a:t>Nation, States</a:t>
          </a:r>
          <a:endParaRPr lang="cs-CZ" sz="1400" kern="1200"/>
        </a:p>
        <a:p>
          <a:pPr marL="114300" lvl="1" indent="-114300" algn="l" defTabSz="622300" rtl="0">
            <a:lnSpc>
              <a:spcPct val="90000"/>
            </a:lnSpc>
            <a:spcBef>
              <a:spcPct val="0"/>
            </a:spcBef>
            <a:spcAft>
              <a:spcPct val="15000"/>
            </a:spcAft>
            <a:buChar char="••"/>
          </a:pPr>
          <a:r>
            <a:rPr lang="cs-CZ" sz="1400" kern="1200" smtClean="0"/>
            <a:t>Regions, Cities</a:t>
          </a:r>
          <a:endParaRPr lang="cs-CZ" sz="1400" kern="1200"/>
        </a:p>
      </dsp:txBody>
      <dsp:txXfrm rot="-5400000">
        <a:off x="3260808" y="192786"/>
        <a:ext cx="5743645" cy="986106"/>
      </dsp:txXfrm>
    </dsp:sp>
    <dsp:sp modelId="{2E89A45D-3C6D-4F23-BB9A-AF4DE3AADEA5}">
      <dsp:nvSpPr>
        <dsp:cNvPr id="0" name=""/>
        <dsp:cNvSpPr/>
      </dsp:nvSpPr>
      <dsp:spPr>
        <a:xfrm>
          <a:off x="0" y="2840"/>
          <a:ext cx="3260807" cy="136599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cs-CZ" sz="3600" kern="1200" smtClean="0"/>
            <a:t>Geographic</a:t>
          </a:r>
          <a:endParaRPr lang="cs-CZ" sz="3600" kern="1200"/>
        </a:p>
      </dsp:txBody>
      <dsp:txXfrm>
        <a:off x="66683" y="69523"/>
        <a:ext cx="3127441" cy="1232632"/>
      </dsp:txXfrm>
    </dsp:sp>
    <dsp:sp modelId="{2DF1697C-118D-4F37-8D02-D009D42BAB9B}">
      <dsp:nvSpPr>
        <dsp:cNvPr id="0" name=""/>
        <dsp:cNvSpPr/>
      </dsp:nvSpPr>
      <dsp:spPr>
        <a:xfrm rot="5400000">
          <a:off x="5612904" y="-778358"/>
          <a:ext cx="1092798" cy="579699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cs-CZ" sz="1400" kern="1200" smtClean="0"/>
            <a:t>Age, gender</a:t>
          </a:r>
          <a:endParaRPr lang="cs-CZ" sz="1400" kern="1200"/>
        </a:p>
        <a:p>
          <a:pPr marL="114300" lvl="1" indent="-114300" algn="l" defTabSz="622300" rtl="0">
            <a:lnSpc>
              <a:spcPct val="90000"/>
            </a:lnSpc>
            <a:spcBef>
              <a:spcPct val="0"/>
            </a:spcBef>
            <a:spcAft>
              <a:spcPct val="15000"/>
            </a:spcAft>
            <a:buChar char="••"/>
          </a:pPr>
          <a:r>
            <a:rPr lang="cs-CZ" sz="1400" kern="1200" smtClean="0"/>
            <a:t>Family size</a:t>
          </a:r>
          <a:endParaRPr lang="cs-CZ" sz="1400" kern="1200"/>
        </a:p>
        <a:p>
          <a:pPr marL="114300" lvl="1" indent="-114300" algn="l" defTabSz="622300" rtl="0">
            <a:lnSpc>
              <a:spcPct val="90000"/>
            </a:lnSpc>
            <a:spcBef>
              <a:spcPct val="0"/>
            </a:spcBef>
            <a:spcAft>
              <a:spcPct val="15000"/>
            </a:spcAft>
            <a:buChar char="••"/>
          </a:pPr>
          <a:r>
            <a:rPr lang="cs-CZ" sz="1400" kern="1200" smtClean="0"/>
            <a:t>Life cycle, Income</a:t>
          </a:r>
          <a:endParaRPr lang="cs-CZ" sz="1400" kern="1200"/>
        </a:p>
      </dsp:txBody>
      <dsp:txXfrm rot="-5400000">
        <a:off x="3260808" y="1627084"/>
        <a:ext cx="5743645" cy="986106"/>
      </dsp:txXfrm>
    </dsp:sp>
    <dsp:sp modelId="{D4D47B8B-1AC9-4E07-A061-2A413FBF1BEC}">
      <dsp:nvSpPr>
        <dsp:cNvPr id="0" name=""/>
        <dsp:cNvSpPr/>
      </dsp:nvSpPr>
      <dsp:spPr>
        <a:xfrm>
          <a:off x="0" y="1437138"/>
          <a:ext cx="3260807" cy="136599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cs-CZ" sz="3600" kern="1200" smtClean="0"/>
            <a:t>Demographic</a:t>
          </a:r>
          <a:endParaRPr lang="cs-CZ" sz="3600" kern="1200"/>
        </a:p>
      </dsp:txBody>
      <dsp:txXfrm>
        <a:off x="66683" y="1503821"/>
        <a:ext cx="3127441" cy="1232632"/>
      </dsp:txXfrm>
    </dsp:sp>
    <dsp:sp modelId="{566CC2B2-6227-4804-B7C0-7429CBF7665F}">
      <dsp:nvSpPr>
        <dsp:cNvPr id="0" name=""/>
        <dsp:cNvSpPr/>
      </dsp:nvSpPr>
      <dsp:spPr>
        <a:xfrm rot="5400000">
          <a:off x="5612904" y="655939"/>
          <a:ext cx="1092798" cy="579699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cs-CZ" sz="1400" kern="1200" smtClean="0"/>
            <a:t>Social class</a:t>
          </a:r>
          <a:endParaRPr lang="cs-CZ" sz="1400" kern="1200"/>
        </a:p>
        <a:p>
          <a:pPr marL="114300" lvl="1" indent="-114300" algn="l" defTabSz="622300" rtl="0">
            <a:lnSpc>
              <a:spcPct val="90000"/>
            </a:lnSpc>
            <a:spcBef>
              <a:spcPct val="0"/>
            </a:spcBef>
            <a:spcAft>
              <a:spcPct val="15000"/>
            </a:spcAft>
            <a:buChar char="••"/>
          </a:pPr>
          <a:r>
            <a:rPr lang="cs-CZ" sz="1400" kern="1200" smtClean="0"/>
            <a:t>Lifestyle</a:t>
          </a:r>
          <a:endParaRPr lang="cs-CZ" sz="1400" kern="1200"/>
        </a:p>
        <a:p>
          <a:pPr marL="114300" lvl="1" indent="-114300" algn="l" defTabSz="622300" rtl="0">
            <a:lnSpc>
              <a:spcPct val="90000"/>
            </a:lnSpc>
            <a:spcBef>
              <a:spcPct val="0"/>
            </a:spcBef>
            <a:spcAft>
              <a:spcPct val="15000"/>
            </a:spcAft>
            <a:buChar char="••"/>
          </a:pPr>
          <a:r>
            <a:rPr lang="cs-CZ" sz="1400" kern="1200" smtClean="0"/>
            <a:t>Personality</a:t>
          </a:r>
          <a:endParaRPr lang="cs-CZ" sz="1400" kern="1200"/>
        </a:p>
      </dsp:txBody>
      <dsp:txXfrm rot="-5400000">
        <a:off x="3260808" y="3061381"/>
        <a:ext cx="5743645" cy="986106"/>
      </dsp:txXfrm>
    </dsp:sp>
    <dsp:sp modelId="{8619CD0F-09CC-4D1B-9724-DE1984D577E1}">
      <dsp:nvSpPr>
        <dsp:cNvPr id="0" name=""/>
        <dsp:cNvSpPr/>
      </dsp:nvSpPr>
      <dsp:spPr>
        <a:xfrm>
          <a:off x="0" y="2871435"/>
          <a:ext cx="3260807" cy="136599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cs-CZ" sz="3600" kern="1200" smtClean="0"/>
            <a:t>Psychographic</a:t>
          </a:r>
          <a:endParaRPr lang="cs-CZ" sz="3600" kern="1200"/>
        </a:p>
      </dsp:txBody>
      <dsp:txXfrm>
        <a:off x="66683" y="2938118"/>
        <a:ext cx="3127441" cy="1232632"/>
      </dsp:txXfrm>
    </dsp:sp>
    <dsp:sp modelId="{68FE7F00-24E2-4B6C-B916-1D021893E1EE}">
      <dsp:nvSpPr>
        <dsp:cNvPr id="0" name=""/>
        <dsp:cNvSpPr/>
      </dsp:nvSpPr>
      <dsp:spPr>
        <a:xfrm rot="5400000">
          <a:off x="5612904" y="2090237"/>
          <a:ext cx="1092798" cy="579699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cs-CZ" sz="1400" kern="1200" smtClean="0"/>
            <a:t>Occasions</a:t>
          </a:r>
          <a:endParaRPr lang="cs-CZ" sz="1400" kern="1200"/>
        </a:p>
        <a:p>
          <a:pPr marL="114300" lvl="1" indent="-114300" algn="l" defTabSz="622300" rtl="0">
            <a:lnSpc>
              <a:spcPct val="90000"/>
            </a:lnSpc>
            <a:spcBef>
              <a:spcPct val="0"/>
            </a:spcBef>
            <a:spcAft>
              <a:spcPct val="15000"/>
            </a:spcAft>
            <a:buChar char="••"/>
          </a:pPr>
          <a:r>
            <a:rPr lang="cs-CZ" sz="1400" kern="1200" smtClean="0"/>
            <a:t>Benefits sought</a:t>
          </a:r>
          <a:endParaRPr lang="cs-CZ" sz="1400" kern="1200"/>
        </a:p>
        <a:p>
          <a:pPr marL="114300" lvl="1" indent="-114300" algn="l" defTabSz="622300" rtl="0">
            <a:lnSpc>
              <a:spcPct val="90000"/>
            </a:lnSpc>
            <a:spcBef>
              <a:spcPct val="0"/>
            </a:spcBef>
            <a:spcAft>
              <a:spcPct val="15000"/>
            </a:spcAft>
            <a:buChar char="••"/>
          </a:pPr>
          <a:r>
            <a:rPr lang="cs-CZ" sz="1400" kern="1200" smtClean="0"/>
            <a:t>User status</a:t>
          </a:r>
          <a:endParaRPr lang="cs-CZ" sz="1400" kern="1200"/>
        </a:p>
        <a:p>
          <a:pPr marL="114300" lvl="1" indent="-114300" algn="l" defTabSz="622300" rtl="0">
            <a:lnSpc>
              <a:spcPct val="90000"/>
            </a:lnSpc>
            <a:spcBef>
              <a:spcPct val="0"/>
            </a:spcBef>
            <a:spcAft>
              <a:spcPct val="15000"/>
            </a:spcAft>
            <a:buChar char="••"/>
          </a:pPr>
          <a:r>
            <a:rPr lang="cs-CZ" sz="1400" kern="1200" smtClean="0"/>
            <a:t>Loyality</a:t>
          </a:r>
          <a:endParaRPr lang="cs-CZ" sz="1400" kern="1200"/>
        </a:p>
      </dsp:txBody>
      <dsp:txXfrm rot="-5400000">
        <a:off x="3260808" y="4495679"/>
        <a:ext cx="5743645" cy="986106"/>
      </dsp:txXfrm>
    </dsp:sp>
    <dsp:sp modelId="{A5F93805-7B38-466A-B37E-183CC3BA1E2A}">
      <dsp:nvSpPr>
        <dsp:cNvPr id="0" name=""/>
        <dsp:cNvSpPr/>
      </dsp:nvSpPr>
      <dsp:spPr>
        <a:xfrm>
          <a:off x="0" y="4305733"/>
          <a:ext cx="3260807" cy="136599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cs-CZ" sz="3600" kern="1200" smtClean="0"/>
            <a:t>Behavioral</a:t>
          </a:r>
          <a:endParaRPr lang="cs-CZ" sz="3600" kern="1200"/>
        </a:p>
      </dsp:txBody>
      <dsp:txXfrm>
        <a:off x="66683" y="4372416"/>
        <a:ext cx="3127441" cy="123263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3A1D31-D77B-4236-AB32-DD7468DFECAF}">
      <dsp:nvSpPr>
        <dsp:cNvPr id="0" name=""/>
        <dsp:cNvSpPr/>
      </dsp:nvSpPr>
      <dsp:spPr>
        <a:xfrm>
          <a:off x="4245" y="1176142"/>
          <a:ext cx="1627573" cy="615716"/>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rtl="0">
            <a:lnSpc>
              <a:spcPct val="90000"/>
            </a:lnSpc>
            <a:spcBef>
              <a:spcPct val="0"/>
            </a:spcBef>
            <a:spcAft>
              <a:spcPct val="35000"/>
            </a:spcAft>
          </a:pPr>
          <a:r>
            <a:rPr lang="en-US" sz="1700" kern="1200" noProof="0" dirty="0" smtClean="0"/>
            <a:t>Demographics</a:t>
          </a:r>
          <a:endParaRPr lang="en-US" sz="1700" kern="1200" noProof="0" dirty="0"/>
        </a:p>
      </dsp:txBody>
      <dsp:txXfrm>
        <a:off x="4245" y="1176142"/>
        <a:ext cx="1627573" cy="615716"/>
      </dsp:txXfrm>
    </dsp:sp>
    <dsp:sp modelId="{60CECC06-CE9A-41CA-AB4D-4B78F57666A9}">
      <dsp:nvSpPr>
        <dsp:cNvPr id="0" name=""/>
        <dsp:cNvSpPr/>
      </dsp:nvSpPr>
      <dsp:spPr>
        <a:xfrm>
          <a:off x="4245" y="1791859"/>
          <a:ext cx="1627573" cy="2706570"/>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rtl="0">
            <a:lnSpc>
              <a:spcPct val="90000"/>
            </a:lnSpc>
            <a:spcBef>
              <a:spcPct val="0"/>
            </a:spcBef>
            <a:spcAft>
              <a:spcPct val="15000"/>
            </a:spcAft>
            <a:buChar char="••"/>
          </a:pPr>
          <a:r>
            <a:rPr lang="en-US" sz="1700" kern="1200" noProof="0" dirty="0" smtClean="0"/>
            <a:t>General criteria</a:t>
          </a:r>
          <a:endParaRPr lang="en-US" sz="1700" kern="1200" noProof="0" dirty="0"/>
        </a:p>
        <a:p>
          <a:pPr marL="171450" lvl="1" indent="-171450" algn="l" defTabSz="755650" rtl="0">
            <a:lnSpc>
              <a:spcPct val="90000"/>
            </a:lnSpc>
            <a:spcBef>
              <a:spcPct val="0"/>
            </a:spcBef>
            <a:spcAft>
              <a:spcPct val="15000"/>
            </a:spcAft>
            <a:buChar char="••"/>
          </a:pPr>
          <a:r>
            <a:rPr lang="en-US" sz="1700" kern="1200" noProof="0" dirty="0" smtClean="0"/>
            <a:t>Broad description of the company</a:t>
          </a:r>
          <a:endParaRPr lang="en-US" sz="1700" kern="1200" noProof="0" dirty="0"/>
        </a:p>
        <a:p>
          <a:pPr marL="171450" lvl="1" indent="-171450" algn="l" defTabSz="755650" rtl="0">
            <a:lnSpc>
              <a:spcPct val="90000"/>
            </a:lnSpc>
            <a:spcBef>
              <a:spcPct val="0"/>
            </a:spcBef>
            <a:spcAft>
              <a:spcPct val="15000"/>
            </a:spcAft>
            <a:buChar char="••"/>
          </a:pPr>
          <a:r>
            <a:rPr lang="en-US" sz="1700" kern="1200" noProof="0" dirty="0" smtClean="0"/>
            <a:t>Industry, Company size, Customer location</a:t>
          </a:r>
          <a:endParaRPr lang="en-US" sz="1700" kern="1200" noProof="0" dirty="0"/>
        </a:p>
      </dsp:txBody>
      <dsp:txXfrm>
        <a:off x="4245" y="1791859"/>
        <a:ext cx="1627573" cy="2706570"/>
      </dsp:txXfrm>
    </dsp:sp>
    <dsp:sp modelId="{8ACDBD3A-5AA2-4301-BF5A-F30A8C05E245}">
      <dsp:nvSpPr>
        <dsp:cNvPr id="0" name=""/>
        <dsp:cNvSpPr/>
      </dsp:nvSpPr>
      <dsp:spPr>
        <a:xfrm>
          <a:off x="1859679" y="1176142"/>
          <a:ext cx="1627573" cy="615716"/>
        </a:xfrm>
        <a:prstGeom prst="rect">
          <a:avLst/>
        </a:prstGeom>
        <a:solidFill>
          <a:schemeClr val="accent2">
            <a:hueOff val="-358396"/>
            <a:satOff val="-8636"/>
            <a:lumOff val="-5196"/>
            <a:alphaOff val="0"/>
          </a:schemeClr>
        </a:solidFill>
        <a:ln w="25400" cap="flat" cmpd="sng" algn="ctr">
          <a:solidFill>
            <a:schemeClr val="accent2">
              <a:hueOff val="-358396"/>
              <a:satOff val="-8636"/>
              <a:lumOff val="-519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rtl="0">
            <a:lnSpc>
              <a:spcPct val="90000"/>
            </a:lnSpc>
            <a:spcBef>
              <a:spcPct val="0"/>
            </a:spcBef>
            <a:spcAft>
              <a:spcPct val="35000"/>
            </a:spcAft>
          </a:pPr>
          <a:r>
            <a:rPr lang="en-US" sz="1700" kern="1200" noProof="0" dirty="0" smtClean="0"/>
            <a:t>Operating characteristics</a:t>
          </a:r>
          <a:endParaRPr lang="en-US" sz="1700" kern="1200" noProof="0" dirty="0"/>
        </a:p>
      </dsp:txBody>
      <dsp:txXfrm>
        <a:off x="1859679" y="1176142"/>
        <a:ext cx="1627573" cy="615716"/>
      </dsp:txXfrm>
    </dsp:sp>
    <dsp:sp modelId="{8C39AC6B-D4AB-4EDC-8354-EFAAF3CF93F5}">
      <dsp:nvSpPr>
        <dsp:cNvPr id="0" name=""/>
        <dsp:cNvSpPr/>
      </dsp:nvSpPr>
      <dsp:spPr>
        <a:xfrm>
          <a:off x="1859679" y="1791859"/>
          <a:ext cx="1627573" cy="2706570"/>
        </a:xfrm>
        <a:prstGeom prst="rect">
          <a:avLst/>
        </a:prstGeom>
        <a:solidFill>
          <a:schemeClr val="accent2">
            <a:tint val="40000"/>
            <a:alpha val="90000"/>
            <a:hueOff val="-357368"/>
            <a:satOff val="-16813"/>
            <a:lumOff val="-1379"/>
            <a:alphaOff val="0"/>
          </a:schemeClr>
        </a:solidFill>
        <a:ln w="25400" cap="flat" cmpd="sng" algn="ctr">
          <a:solidFill>
            <a:schemeClr val="accent2">
              <a:tint val="40000"/>
              <a:alpha val="90000"/>
              <a:hueOff val="-357368"/>
              <a:satOff val="-16813"/>
              <a:lumOff val="-137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rtl="0">
            <a:lnSpc>
              <a:spcPct val="90000"/>
            </a:lnSpc>
            <a:spcBef>
              <a:spcPct val="0"/>
            </a:spcBef>
            <a:spcAft>
              <a:spcPct val="15000"/>
            </a:spcAft>
            <a:buChar char="••"/>
          </a:pPr>
          <a:r>
            <a:rPr lang="en-US" sz="1700" kern="1200" noProof="0" dirty="0" smtClean="0"/>
            <a:t>Company Technology</a:t>
          </a:r>
          <a:endParaRPr lang="en-US" sz="1700" kern="1200" noProof="0" dirty="0"/>
        </a:p>
        <a:p>
          <a:pPr marL="171450" lvl="1" indent="-171450" algn="l" defTabSz="755650" rtl="0">
            <a:lnSpc>
              <a:spcPct val="90000"/>
            </a:lnSpc>
            <a:spcBef>
              <a:spcPct val="0"/>
            </a:spcBef>
            <a:spcAft>
              <a:spcPct val="15000"/>
            </a:spcAft>
            <a:buChar char="••"/>
          </a:pPr>
          <a:r>
            <a:rPr lang="en-US" sz="1700" kern="1200" noProof="0" dirty="0" smtClean="0"/>
            <a:t>Product Brand and Use Status</a:t>
          </a:r>
          <a:endParaRPr lang="en-US" sz="1700" kern="1200" noProof="0" dirty="0"/>
        </a:p>
        <a:p>
          <a:pPr marL="171450" lvl="1" indent="-171450" algn="l" defTabSz="755650" rtl="0">
            <a:lnSpc>
              <a:spcPct val="90000"/>
            </a:lnSpc>
            <a:spcBef>
              <a:spcPct val="0"/>
            </a:spcBef>
            <a:spcAft>
              <a:spcPct val="15000"/>
            </a:spcAft>
            <a:buChar char="••"/>
          </a:pPr>
          <a:r>
            <a:rPr lang="en-US" sz="1700" kern="1200" noProof="0" dirty="0" smtClean="0"/>
            <a:t>Customer capabilities</a:t>
          </a:r>
          <a:endParaRPr lang="en-US" sz="1700" kern="1200" noProof="0" dirty="0"/>
        </a:p>
      </dsp:txBody>
      <dsp:txXfrm>
        <a:off x="1859679" y="1791859"/>
        <a:ext cx="1627573" cy="2706570"/>
      </dsp:txXfrm>
    </dsp:sp>
    <dsp:sp modelId="{D738851B-B9DF-4961-8811-809F298C502C}">
      <dsp:nvSpPr>
        <dsp:cNvPr id="0" name=""/>
        <dsp:cNvSpPr/>
      </dsp:nvSpPr>
      <dsp:spPr>
        <a:xfrm>
          <a:off x="3715112" y="1176142"/>
          <a:ext cx="1627573" cy="615716"/>
        </a:xfrm>
        <a:prstGeom prst="rect">
          <a:avLst/>
        </a:prstGeom>
        <a:solidFill>
          <a:schemeClr val="accent2">
            <a:hueOff val="-716791"/>
            <a:satOff val="-17272"/>
            <a:lumOff val="-10393"/>
            <a:alphaOff val="0"/>
          </a:schemeClr>
        </a:solidFill>
        <a:ln w="25400" cap="flat" cmpd="sng" algn="ctr">
          <a:solidFill>
            <a:schemeClr val="accent2">
              <a:hueOff val="-716791"/>
              <a:satOff val="-17272"/>
              <a:lumOff val="-1039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rtl="0">
            <a:lnSpc>
              <a:spcPct val="90000"/>
            </a:lnSpc>
            <a:spcBef>
              <a:spcPct val="0"/>
            </a:spcBef>
            <a:spcAft>
              <a:spcPct val="35000"/>
            </a:spcAft>
          </a:pPr>
          <a:r>
            <a:rPr lang="en-US" sz="1700" kern="1200" noProof="0" dirty="0" smtClean="0"/>
            <a:t>Purchasing approaches</a:t>
          </a:r>
          <a:endParaRPr lang="en-US" sz="1700" kern="1200" noProof="0" dirty="0"/>
        </a:p>
      </dsp:txBody>
      <dsp:txXfrm>
        <a:off x="3715112" y="1176142"/>
        <a:ext cx="1627573" cy="615716"/>
      </dsp:txXfrm>
    </dsp:sp>
    <dsp:sp modelId="{9B52EAD0-C460-4590-B330-63BC2E157E44}">
      <dsp:nvSpPr>
        <dsp:cNvPr id="0" name=""/>
        <dsp:cNvSpPr/>
      </dsp:nvSpPr>
      <dsp:spPr>
        <a:xfrm>
          <a:off x="3715112" y="1791859"/>
          <a:ext cx="1627573" cy="2706570"/>
        </a:xfrm>
        <a:prstGeom prst="rect">
          <a:avLst/>
        </a:prstGeom>
        <a:solidFill>
          <a:schemeClr val="accent2">
            <a:tint val="40000"/>
            <a:alpha val="90000"/>
            <a:hueOff val="-714735"/>
            <a:satOff val="-33626"/>
            <a:lumOff val="-2758"/>
            <a:alphaOff val="0"/>
          </a:schemeClr>
        </a:solidFill>
        <a:ln w="25400" cap="flat" cmpd="sng" algn="ctr">
          <a:solidFill>
            <a:schemeClr val="accent2">
              <a:tint val="40000"/>
              <a:alpha val="90000"/>
              <a:hueOff val="-714735"/>
              <a:satOff val="-33626"/>
              <a:lumOff val="-27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rtl="0">
            <a:lnSpc>
              <a:spcPct val="90000"/>
            </a:lnSpc>
            <a:spcBef>
              <a:spcPct val="0"/>
            </a:spcBef>
            <a:spcAft>
              <a:spcPct val="15000"/>
            </a:spcAft>
            <a:buChar char="••"/>
          </a:pPr>
          <a:r>
            <a:rPr lang="en-US" sz="1700" kern="1200" noProof="0" dirty="0" smtClean="0"/>
            <a:t>Power structure</a:t>
          </a:r>
          <a:endParaRPr lang="en-US" sz="1700" kern="1200" noProof="0" dirty="0"/>
        </a:p>
        <a:p>
          <a:pPr marL="171450" lvl="1" indent="-171450" algn="l" defTabSz="755650" rtl="0">
            <a:lnSpc>
              <a:spcPct val="90000"/>
            </a:lnSpc>
            <a:spcBef>
              <a:spcPct val="0"/>
            </a:spcBef>
            <a:spcAft>
              <a:spcPct val="15000"/>
            </a:spcAft>
            <a:buChar char="••"/>
          </a:pPr>
          <a:r>
            <a:rPr lang="en-US" sz="1700" kern="1200" noProof="0" dirty="0" smtClean="0"/>
            <a:t>Buyer – Seller relationships</a:t>
          </a:r>
          <a:endParaRPr lang="en-US" sz="1700" kern="1200" noProof="0" dirty="0"/>
        </a:p>
        <a:p>
          <a:pPr marL="171450" lvl="1" indent="-171450" algn="l" defTabSz="755650" rtl="0">
            <a:lnSpc>
              <a:spcPct val="90000"/>
            </a:lnSpc>
            <a:spcBef>
              <a:spcPct val="0"/>
            </a:spcBef>
            <a:spcAft>
              <a:spcPct val="15000"/>
            </a:spcAft>
            <a:buChar char="••"/>
          </a:pPr>
          <a:r>
            <a:rPr lang="en-US" sz="1700" kern="1200" noProof="0" dirty="0" smtClean="0"/>
            <a:t>Purchasing policies</a:t>
          </a:r>
          <a:endParaRPr lang="en-US" sz="1700" kern="1200" noProof="0" dirty="0"/>
        </a:p>
      </dsp:txBody>
      <dsp:txXfrm>
        <a:off x="3715112" y="1791859"/>
        <a:ext cx="1627573" cy="2706570"/>
      </dsp:txXfrm>
    </dsp:sp>
    <dsp:sp modelId="{49BFB1DF-DE10-4AB4-9FAD-46143D70E9DC}">
      <dsp:nvSpPr>
        <dsp:cNvPr id="0" name=""/>
        <dsp:cNvSpPr/>
      </dsp:nvSpPr>
      <dsp:spPr>
        <a:xfrm>
          <a:off x="5570546" y="1176142"/>
          <a:ext cx="1627573" cy="615716"/>
        </a:xfrm>
        <a:prstGeom prst="rect">
          <a:avLst/>
        </a:prstGeom>
        <a:solidFill>
          <a:schemeClr val="accent2">
            <a:hueOff val="-1075187"/>
            <a:satOff val="-25908"/>
            <a:lumOff val="-15589"/>
            <a:alphaOff val="0"/>
          </a:schemeClr>
        </a:solidFill>
        <a:ln w="25400" cap="flat" cmpd="sng" algn="ctr">
          <a:solidFill>
            <a:schemeClr val="accent2">
              <a:hueOff val="-1075187"/>
              <a:satOff val="-25908"/>
              <a:lumOff val="-1558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rtl="0">
            <a:lnSpc>
              <a:spcPct val="90000"/>
            </a:lnSpc>
            <a:spcBef>
              <a:spcPct val="0"/>
            </a:spcBef>
            <a:spcAft>
              <a:spcPct val="35000"/>
            </a:spcAft>
          </a:pPr>
          <a:r>
            <a:rPr lang="en-US" sz="1700" kern="1200" noProof="0" dirty="0" smtClean="0"/>
            <a:t>Situational Factors</a:t>
          </a:r>
          <a:endParaRPr lang="en-US" sz="1700" kern="1200" noProof="0" dirty="0"/>
        </a:p>
      </dsp:txBody>
      <dsp:txXfrm>
        <a:off x="5570546" y="1176142"/>
        <a:ext cx="1627573" cy="615716"/>
      </dsp:txXfrm>
    </dsp:sp>
    <dsp:sp modelId="{302BE9A0-6AA1-4E32-9962-D43851C94B5D}">
      <dsp:nvSpPr>
        <dsp:cNvPr id="0" name=""/>
        <dsp:cNvSpPr/>
      </dsp:nvSpPr>
      <dsp:spPr>
        <a:xfrm>
          <a:off x="5570546" y="1791859"/>
          <a:ext cx="1627573" cy="2706570"/>
        </a:xfrm>
        <a:prstGeom prst="rect">
          <a:avLst/>
        </a:prstGeom>
        <a:solidFill>
          <a:schemeClr val="accent2">
            <a:tint val="40000"/>
            <a:alpha val="90000"/>
            <a:hueOff val="-1072103"/>
            <a:satOff val="-50439"/>
            <a:lumOff val="-4137"/>
            <a:alphaOff val="0"/>
          </a:schemeClr>
        </a:solidFill>
        <a:ln w="25400" cap="flat" cmpd="sng" algn="ctr">
          <a:solidFill>
            <a:schemeClr val="accent2">
              <a:tint val="40000"/>
              <a:alpha val="90000"/>
              <a:hueOff val="-1072103"/>
              <a:satOff val="-50439"/>
              <a:lumOff val="-41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rtl="0">
            <a:lnSpc>
              <a:spcPct val="90000"/>
            </a:lnSpc>
            <a:spcBef>
              <a:spcPct val="0"/>
            </a:spcBef>
            <a:spcAft>
              <a:spcPct val="15000"/>
            </a:spcAft>
            <a:buChar char="••"/>
          </a:pPr>
          <a:r>
            <a:rPr lang="en-US" sz="1700" kern="1200" noProof="0" dirty="0" smtClean="0"/>
            <a:t>Important factor</a:t>
          </a:r>
          <a:endParaRPr lang="en-US" sz="1700" kern="1200" noProof="0" dirty="0"/>
        </a:p>
        <a:p>
          <a:pPr marL="171450" lvl="1" indent="-171450" algn="l" defTabSz="755650" rtl="0">
            <a:lnSpc>
              <a:spcPct val="90000"/>
            </a:lnSpc>
            <a:spcBef>
              <a:spcPct val="0"/>
            </a:spcBef>
            <a:spcAft>
              <a:spcPct val="15000"/>
            </a:spcAft>
            <a:buChar char="••"/>
          </a:pPr>
          <a:r>
            <a:rPr lang="en-US" sz="1700" kern="1200" noProof="0" dirty="0" smtClean="0"/>
            <a:t>Urgency or order fulfillment</a:t>
          </a:r>
          <a:endParaRPr lang="en-US" sz="1700" kern="1200" noProof="0" dirty="0"/>
        </a:p>
        <a:p>
          <a:pPr marL="171450" lvl="1" indent="-171450" algn="l" defTabSz="755650" rtl="0">
            <a:lnSpc>
              <a:spcPct val="90000"/>
            </a:lnSpc>
            <a:spcBef>
              <a:spcPct val="0"/>
            </a:spcBef>
            <a:spcAft>
              <a:spcPct val="15000"/>
            </a:spcAft>
            <a:buChar char="••"/>
          </a:pPr>
          <a:r>
            <a:rPr lang="en-US" sz="1700" kern="1200" noProof="0" dirty="0" smtClean="0"/>
            <a:t>Product Application</a:t>
          </a:r>
          <a:endParaRPr lang="en-US" sz="1700" kern="1200" noProof="0" dirty="0"/>
        </a:p>
        <a:p>
          <a:pPr marL="171450" lvl="1" indent="-171450" algn="l" defTabSz="755650" rtl="0">
            <a:lnSpc>
              <a:spcPct val="90000"/>
            </a:lnSpc>
            <a:spcBef>
              <a:spcPct val="0"/>
            </a:spcBef>
            <a:spcAft>
              <a:spcPct val="15000"/>
            </a:spcAft>
            <a:buChar char="••"/>
          </a:pPr>
          <a:r>
            <a:rPr lang="en-US" sz="1700" kern="1200" noProof="0" dirty="0" smtClean="0"/>
            <a:t>Size of order</a:t>
          </a:r>
          <a:endParaRPr lang="en-US" sz="1700" kern="1200" noProof="0" dirty="0"/>
        </a:p>
      </dsp:txBody>
      <dsp:txXfrm>
        <a:off x="5570546" y="1791859"/>
        <a:ext cx="1627573" cy="2706570"/>
      </dsp:txXfrm>
    </dsp:sp>
    <dsp:sp modelId="{48F51FEB-0540-47D6-9DD6-3CB873509E8B}">
      <dsp:nvSpPr>
        <dsp:cNvPr id="0" name=""/>
        <dsp:cNvSpPr/>
      </dsp:nvSpPr>
      <dsp:spPr>
        <a:xfrm>
          <a:off x="7425979" y="1176142"/>
          <a:ext cx="1627573" cy="615716"/>
        </a:xfrm>
        <a:prstGeom prst="rect">
          <a:avLst/>
        </a:prstGeom>
        <a:solidFill>
          <a:schemeClr val="accent2">
            <a:hueOff val="-1433582"/>
            <a:satOff val="-34544"/>
            <a:lumOff val="-20785"/>
            <a:alphaOff val="0"/>
          </a:schemeClr>
        </a:solidFill>
        <a:ln w="25400" cap="flat" cmpd="sng" algn="ctr">
          <a:solidFill>
            <a:schemeClr val="accent2">
              <a:hueOff val="-1433582"/>
              <a:satOff val="-34544"/>
              <a:lumOff val="-2078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rtl="0">
            <a:lnSpc>
              <a:spcPct val="90000"/>
            </a:lnSpc>
            <a:spcBef>
              <a:spcPct val="0"/>
            </a:spcBef>
            <a:spcAft>
              <a:spcPct val="35000"/>
            </a:spcAft>
          </a:pPr>
          <a:r>
            <a:rPr lang="en-US" sz="1700" kern="1200" noProof="0" dirty="0" smtClean="0"/>
            <a:t>Personal Characteristics</a:t>
          </a:r>
          <a:endParaRPr lang="en-US" sz="1700" kern="1200" noProof="0" dirty="0"/>
        </a:p>
      </dsp:txBody>
      <dsp:txXfrm>
        <a:off x="7425979" y="1176142"/>
        <a:ext cx="1627573" cy="615716"/>
      </dsp:txXfrm>
    </dsp:sp>
    <dsp:sp modelId="{63C68B46-F5CC-4355-A6F3-CF04E8175AA2}">
      <dsp:nvSpPr>
        <dsp:cNvPr id="0" name=""/>
        <dsp:cNvSpPr/>
      </dsp:nvSpPr>
      <dsp:spPr>
        <a:xfrm>
          <a:off x="7425979" y="1791859"/>
          <a:ext cx="1627573" cy="2706570"/>
        </a:xfrm>
        <a:prstGeom prst="rect">
          <a:avLst/>
        </a:prstGeom>
        <a:solidFill>
          <a:schemeClr val="accent2">
            <a:tint val="40000"/>
            <a:alpha val="90000"/>
            <a:hueOff val="-1429471"/>
            <a:satOff val="-67252"/>
            <a:lumOff val="-5516"/>
            <a:alphaOff val="0"/>
          </a:schemeClr>
        </a:solidFill>
        <a:ln w="25400" cap="flat" cmpd="sng" algn="ctr">
          <a:solidFill>
            <a:schemeClr val="accent2">
              <a:tint val="40000"/>
              <a:alpha val="90000"/>
              <a:hueOff val="-1429471"/>
              <a:satOff val="-67252"/>
              <a:lumOff val="-55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rtl="0">
            <a:lnSpc>
              <a:spcPct val="90000"/>
            </a:lnSpc>
            <a:spcBef>
              <a:spcPct val="0"/>
            </a:spcBef>
            <a:spcAft>
              <a:spcPct val="15000"/>
            </a:spcAft>
            <a:buChar char="••"/>
          </a:pPr>
          <a:r>
            <a:rPr lang="en-US" sz="1700" kern="1200" noProof="0" dirty="0" smtClean="0"/>
            <a:t>Buyer – Seller Similarities and Synergies</a:t>
          </a:r>
          <a:endParaRPr lang="en-US" sz="1700" kern="1200" noProof="0" dirty="0"/>
        </a:p>
        <a:p>
          <a:pPr marL="171450" lvl="1" indent="-171450" algn="l" defTabSz="755650" rtl="0">
            <a:lnSpc>
              <a:spcPct val="90000"/>
            </a:lnSpc>
            <a:spcBef>
              <a:spcPct val="0"/>
            </a:spcBef>
            <a:spcAft>
              <a:spcPct val="15000"/>
            </a:spcAft>
            <a:buChar char="••"/>
          </a:pPr>
          <a:r>
            <a:rPr lang="en-US" sz="1700" kern="1200" noProof="0" dirty="0" smtClean="0"/>
            <a:t>Individual Behaviors</a:t>
          </a:r>
          <a:endParaRPr lang="en-US" sz="1700" kern="1200" noProof="0" dirty="0"/>
        </a:p>
        <a:p>
          <a:pPr marL="171450" lvl="1" indent="-171450" algn="l" defTabSz="755650" rtl="0">
            <a:lnSpc>
              <a:spcPct val="90000"/>
            </a:lnSpc>
            <a:spcBef>
              <a:spcPct val="0"/>
            </a:spcBef>
            <a:spcAft>
              <a:spcPct val="15000"/>
            </a:spcAft>
            <a:buChar char="••"/>
          </a:pPr>
          <a:r>
            <a:rPr lang="en-US" sz="1700" kern="1200" noProof="0" dirty="0" smtClean="0"/>
            <a:t>Risk Management</a:t>
          </a:r>
          <a:endParaRPr lang="en-US" sz="1700" kern="1200" noProof="0" dirty="0"/>
        </a:p>
      </dsp:txBody>
      <dsp:txXfrm>
        <a:off x="7425979" y="1791859"/>
        <a:ext cx="1627573" cy="27065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0A3D4D-3303-4F83-A3D7-4994F1C6183F}">
      <dsp:nvSpPr>
        <dsp:cNvPr id="0" name=""/>
        <dsp:cNvSpPr/>
      </dsp:nvSpPr>
      <dsp:spPr>
        <a:xfrm>
          <a:off x="0" y="11218"/>
          <a:ext cx="9057799" cy="10313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smtClean="0"/>
            <a:t>Geographic</a:t>
          </a:r>
          <a:endParaRPr lang="cs-CZ" sz="4300" kern="1200"/>
        </a:p>
      </dsp:txBody>
      <dsp:txXfrm>
        <a:off x="50347" y="61565"/>
        <a:ext cx="8957105" cy="930660"/>
      </dsp:txXfrm>
    </dsp:sp>
    <dsp:sp modelId="{081AFE1B-84DA-45FE-95C1-BB0EC90C64B6}">
      <dsp:nvSpPr>
        <dsp:cNvPr id="0" name=""/>
        <dsp:cNvSpPr/>
      </dsp:nvSpPr>
      <dsp:spPr>
        <a:xfrm>
          <a:off x="0" y="1166413"/>
          <a:ext cx="9057799" cy="10313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smtClean="0"/>
            <a:t>Economics</a:t>
          </a:r>
          <a:endParaRPr lang="cs-CZ" sz="4300" kern="1200"/>
        </a:p>
      </dsp:txBody>
      <dsp:txXfrm>
        <a:off x="50347" y="1216760"/>
        <a:ext cx="8957105" cy="930660"/>
      </dsp:txXfrm>
    </dsp:sp>
    <dsp:sp modelId="{B15488E2-BDA5-47BA-AA13-20677ADD945F}">
      <dsp:nvSpPr>
        <dsp:cNvPr id="0" name=""/>
        <dsp:cNvSpPr/>
      </dsp:nvSpPr>
      <dsp:spPr>
        <a:xfrm>
          <a:off x="0" y="2321608"/>
          <a:ext cx="9057799" cy="10313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smtClean="0"/>
            <a:t>Political/Legal</a:t>
          </a:r>
          <a:endParaRPr lang="cs-CZ" sz="4300" kern="1200"/>
        </a:p>
      </dsp:txBody>
      <dsp:txXfrm>
        <a:off x="50347" y="2371955"/>
        <a:ext cx="8957105" cy="930660"/>
      </dsp:txXfrm>
    </dsp:sp>
    <dsp:sp modelId="{4C0496CD-FA64-4D91-BBFB-334F2E8636A3}">
      <dsp:nvSpPr>
        <dsp:cNvPr id="0" name=""/>
        <dsp:cNvSpPr/>
      </dsp:nvSpPr>
      <dsp:spPr>
        <a:xfrm>
          <a:off x="0" y="3476803"/>
          <a:ext cx="9057799" cy="10313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smtClean="0"/>
            <a:t>Cultural</a:t>
          </a:r>
          <a:endParaRPr lang="cs-CZ" sz="4300" kern="1200"/>
        </a:p>
      </dsp:txBody>
      <dsp:txXfrm>
        <a:off x="50347" y="3527150"/>
        <a:ext cx="8957105" cy="930660"/>
      </dsp:txXfrm>
    </dsp:sp>
    <dsp:sp modelId="{AA98BD22-BB02-4DA2-871E-85D34DC315F9}">
      <dsp:nvSpPr>
        <dsp:cNvPr id="0" name=""/>
        <dsp:cNvSpPr/>
      </dsp:nvSpPr>
      <dsp:spPr>
        <a:xfrm>
          <a:off x="0" y="4631998"/>
          <a:ext cx="9057799" cy="10313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smtClean="0"/>
            <a:t>Intermarket</a:t>
          </a:r>
          <a:endParaRPr lang="cs-CZ" sz="4300" kern="1200"/>
        </a:p>
      </dsp:txBody>
      <dsp:txXfrm>
        <a:off x="50347" y="4682345"/>
        <a:ext cx="8957105" cy="93066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1849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idx="2"/>
          </p:nvPr>
        </p:nvSpPr>
        <p:spPr bwMode="auto">
          <a:xfrm>
            <a:off x="922338" y="463550"/>
            <a:ext cx="5013325" cy="38735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ChangeArrowheads="1"/>
          </p:cNvSpPr>
          <p:nvPr/>
        </p:nvSpPr>
        <p:spPr bwMode="auto">
          <a:xfrm>
            <a:off x="390525" y="325438"/>
            <a:ext cx="3673475" cy="2617787"/>
          </a:xfrm>
          <a:prstGeom prst="rect">
            <a:avLst/>
          </a:prstGeom>
          <a:noFill/>
          <a:ln w="12700">
            <a:noFill/>
            <a:miter lim="800000"/>
            <a:headEnd/>
            <a:tailEnd/>
          </a:ln>
          <a:effectLst/>
        </p:spPr>
        <p:txBody>
          <a:bodyPr wrap="none" anchor="ctr"/>
          <a:lstStyle/>
          <a:p>
            <a:pPr>
              <a:defRPr/>
            </a:pPr>
            <a:endParaRPr lang="en-US"/>
          </a:p>
        </p:txBody>
      </p:sp>
      <p:sp>
        <p:nvSpPr>
          <p:cNvPr id="2052" name="Line 4"/>
          <p:cNvSpPr>
            <a:spLocks noChangeShapeType="1"/>
          </p:cNvSpPr>
          <p:nvPr/>
        </p:nvSpPr>
        <p:spPr bwMode="auto">
          <a:xfrm>
            <a:off x="257175" y="8816975"/>
            <a:ext cx="6343650" cy="0"/>
          </a:xfrm>
          <a:prstGeom prst="line">
            <a:avLst/>
          </a:prstGeom>
          <a:noFill/>
          <a:ln w="12700">
            <a:solidFill>
              <a:srgbClr val="000000"/>
            </a:solidFill>
            <a:round/>
            <a:headEnd/>
            <a:tailEnd/>
          </a:ln>
          <a:effectLst/>
        </p:spPr>
        <p:txBody>
          <a:bodyPr/>
          <a:lstStyle/>
          <a:p>
            <a:pPr>
              <a:defRPr/>
            </a:pPr>
            <a:endParaRPr lang="en-US"/>
          </a:p>
        </p:txBody>
      </p:sp>
    </p:spTree>
    <p:extLst>
      <p:ext uri="{BB962C8B-B14F-4D97-AF65-F5344CB8AC3E}">
        <p14:creationId xmlns:p14="http://schemas.microsoft.com/office/powerpoint/2010/main" val="2354763112"/>
      </p:ext>
    </p:extLst>
  </p:cSld>
  <p:clrMap bg1="lt1" tx1="dk1" bg2="lt2" tx2="dk2" accent1="accent1" accent2="accent2" accent3="accent3" accent4="accent4" accent5="accent5" accent6="accent6" hlink="hlink" folHlink="folHlink"/>
  <p:hf hdr="0" ftr="0" dt="0"/>
  <p:notesStyle>
    <a:lvl1pPr algn="l" rtl="0" eaLnBrk="0" fontAlgn="base" hangingPunct="0">
      <a:lnSpc>
        <a:spcPct val="89000"/>
      </a:lnSpc>
      <a:spcBef>
        <a:spcPct val="40000"/>
      </a:spcBef>
      <a:spcAft>
        <a:spcPct val="0"/>
      </a:spcAft>
      <a:defRPr sz="1200" kern="1200">
        <a:solidFill>
          <a:schemeClr val="tx1"/>
        </a:solidFill>
        <a:latin typeface="Arial" pitchFamily="34" charset="0"/>
        <a:ea typeface="+mn-ea"/>
        <a:cs typeface="+mn-cs"/>
      </a:defRPr>
    </a:lvl1pPr>
    <a:lvl2pPr marL="457146" algn="l" rtl="0" eaLnBrk="0" fontAlgn="base" hangingPunct="0">
      <a:lnSpc>
        <a:spcPct val="89000"/>
      </a:lnSpc>
      <a:spcBef>
        <a:spcPct val="40000"/>
      </a:spcBef>
      <a:spcAft>
        <a:spcPct val="0"/>
      </a:spcAft>
      <a:defRPr sz="1200" kern="1200">
        <a:solidFill>
          <a:schemeClr val="tx1"/>
        </a:solidFill>
        <a:latin typeface="Arial" pitchFamily="34" charset="0"/>
        <a:ea typeface="+mn-ea"/>
        <a:cs typeface="+mn-cs"/>
      </a:defRPr>
    </a:lvl2pPr>
    <a:lvl3pPr marL="914294" algn="l" rtl="0" eaLnBrk="0" fontAlgn="base" hangingPunct="0">
      <a:lnSpc>
        <a:spcPct val="89000"/>
      </a:lnSpc>
      <a:spcBef>
        <a:spcPct val="40000"/>
      </a:spcBef>
      <a:spcAft>
        <a:spcPct val="0"/>
      </a:spcAft>
      <a:defRPr sz="1200" kern="1200">
        <a:solidFill>
          <a:schemeClr val="tx1"/>
        </a:solidFill>
        <a:latin typeface="Arial" pitchFamily="34" charset="0"/>
        <a:ea typeface="+mn-ea"/>
        <a:cs typeface="+mn-cs"/>
      </a:defRPr>
    </a:lvl3pPr>
    <a:lvl4pPr marL="1371440" algn="l" rtl="0" eaLnBrk="0" fontAlgn="base" hangingPunct="0">
      <a:lnSpc>
        <a:spcPct val="89000"/>
      </a:lnSpc>
      <a:spcBef>
        <a:spcPct val="40000"/>
      </a:spcBef>
      <a:spcAft>
        <a:spcPct val="0"/>
      </a:spcAft>
      <a:defRPr sz="1200" kern="1200">
        <a:solidFill>
          <a:schemeClr val="tx1"/>
        </a:solidFill>
        <a:latin typeface="Arial" pitchFamily="34" charset="0"/>
        <a:ea typeface="+mn-ea"/>
        <a:cs typeface="+mn-cs"/>
      </a:defRPr>
    </a:lvl4pPr>
    <a:lvl5pPr marL="1828586" algn="l" rtl="0" eaLnBrk="0" fontAlgn="base" hangingPunct="0">
      <a:lnSpc>
        <a:spcPct val="89000"/>
      </a:lnSpc>
      <a:spcBef>
        <a:spcPct val="40000"/>
      </a:spcBef>
      <a:spcAft>
        <a:spcPct val="0"/>
      </a:spcAft>
      <a:defRPr sz="1200" kern="1200">
        <a:solidFill>
          <a:schemeClr val="tx1"/>
        </a:solidFill>
        <a:latin typeface="Arial" pitchFamily="34" charset="0"/>
        <a:ea typeface="+mn-ea"/>
        <a:cs typeface="+mn-cs"/>
      </a:defRPr>
    </a:lvl5pPr>
    <a:lvl6pPr marL="2285732" algn="l" defTabSz="914294" rtl="0" eaLnBrk="1" latinLnBrk="0" hangingPunct="1">
      <a:defRPr sz="1200" kern="1200">
        <a:solidFill>
          <a:schemeClr val="tx1"/>
        </a:solidFill>
        <a:latin typeface="+mn-lt"/>
        <a:ea typeface="+mn-ea"/>
        <a:cs typeface="+mn-cs"/>
      </a:defRPr>
    </a:lvl6pPr>
    <a:lvl7pPr marL="2742880" algn="l" defTabSz="914294" rtl="0" eaLnBrk="1" latinLnBrk="0" hangingPunct="1">
      <a:defRPr sz="1200" kern="1200">
        <a:solidFill>
          <a:schemeClr val="tx1"/>
        </a:solidFill>
        <a:latin typeface="+mn-lt"/>
        <a:ea typeface="+mn-ea"/>
        <a:cs typeface="+mn-cs"/>
      </a:defRPr>
    </a:lvl7pPr>
    <a:lvl8pPr marL="3200026" algn="l" defTabSz="914294" rtl="0" eaLnBrk="1" latinLnBrk="0" hangingPunct="1">
      <a:defRPr sz="1200" kern="1200">
        <a:solidFill>
          <a:schemeClr val="tx1"/>
        </a:solidFill>
        <a:latin typeface="+mn-lt"/>
        <a:ea typeface="+mn-ea"/>
        <a:cs typeface="+mn-cs"/>
      </a:defRPr>
    </a:lvl8pPr>
    <a:lvl9pPr marL="3657172" algn="l" defTabSz="91429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6597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209675" y="685800"/>
            <a:ext cx="4438650" cy="3429000"/>
          </a:xfrm>
          <a:solidFill>
            <a:srgbClr val="FFFFFF"/>
          </a:solidFill>
          <a:ln/>
        </p:spPr>
      </p:sp>
      <p:sp>
        <p:nvSpPr>
          <p:cNvPr id="2560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cs-CZ" smtClean="0"/>
          </a:p>
        </p:txBody>
      </p:sp>
    </p:spTree>
    <p:extLst>
      <p:ext uri="{BB962C8B-B14F-4D97-AF65-F5344CB8AC3E}">
        <p14:creationId xmlns:p14="http://schemas.microsoft.com/office/powerpoint/2010/main" val="3973944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5877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8165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0045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37924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emf"/><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1"/>
          <p:cNvSpPr>
            <a:spLocks noChangeArrowheads="1"/>
          </p:cNvSpPr>
          <p:nvPr/>
        </p:nvSpPr>
        <p:spPr bwMode="auto">
          <a:xfrm>
            <a:off x="0" y="0"/>
            <a:ext cx="10058400" cy="2657370"/>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nchor="ctr"/>
          <a:lstStyle/>
          <a:p>
            <a:pPr algn="ctr"/>
            <a:endParaRPr lang="cs-CZ">
              <a:latin typeface="Arial" pitchFamily="34" charset="0"/>
            </a:endParaRPr>
          </a:p>
        </p:txBody>
      </p:sp>
      <p:pic>
        <p:nvPicPr>
          <p:cNvPr id="4" name="Picture 26" descr="titl C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054908" cy="7768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8" name="Rectangle 12"/>
          <p:cNvSpPr>
            <a:spLocks noGrp="1" noChangeArrowheads="1"/>
          </p:cNvSpPr>
          <p:nvPr>
            <p:ph type="ctrTitle"/>
          </p:nvPr>
        </p:nvSpPr>
        <p:spPr>
          <a:xfrm>
            <a:off x="2769553" y="2907455"/>
            <a:ext cx="6256814" cy="3019002"/>
          </a:xfrm>
        </p:spPr>
        <p:txBody>
          <a:bodyPr tIns="0" bIns="0" anchor="ctr"/>
          <a:lstStyle>
            <a:lvl1pPr>
              <a:defRPr sz="3600"/>
            </a:lvl1pPr>
          </a:lstStyle>
          <a:p>
            <a:r>
              <a:rPr lang="cs-CZ" smtClean="0"/>
              <a:t>Kliknutím lze upravit styl.</a:t>
            </a:r>
            <a:endParaRPr lang="cs-CZ"/>
          </a:p>
        </p:txBody>
      </p:sp>
      <p:sp>
        <p:nvSpPr>
          <p:cNvPr id="5" name="Rectangle 15"/>
          <p:cNvSpPr>
            <a:spLocks noGrp="1" noChangeArrowheads="1"/>
          </p:cNvSpPr>
          <p:nvPr>
            <p:ph type="ftr" sz="quarter" idx="10"/>
          </p:nvPr>
        </p:nvSpPr>
        <p:spPr/>
        <p:txBody>
          <a:bodyPr/>
          <a:lstStyle>
            <a:lvl1pPr>
              <a:defRPr/>
            </a:lvl1pPr>
          </a:lstStyle>
          <a:p>
            <a:pPr>
              <a:defRPr/>
            </a:pPr>
            <a:r>
              <a:rPr lang="cs-CZ"/>
              <a:t>Název prezentace v zápatí</a:t>
            </a:r>
          </a:p>
        </p:txBody>
      </p:sp>
      <p:sp>
        <p:nvSpPr>
          <p:cNvPr id="6" name="Rectangle 16"/>
          <p:cNvSpPr>
            <a:spLocks noGrp="1" noChangeArrowheads="1"/>
          </p:cNvSpPr>
          <p:nvPr>
            <p:ph type="sldNum" sz="quarter" idx="11"/>
          </p:nvPr>
        </p:nvSpPr>
        <p:spPr/>
        <p:txBody>
          <a:bodyPr/>
          <a:lstStyle>
            <a:lvl1pPr>
              <a:defRPr/>
            </a:lvl1pPr>
          </a:lstStyle>
          <a:p>
            <a:pPr>
              <a:defRPr/>
            </a:pPr>
            <a:fld id="{83645A8C-6DE8-453E-8BF0-AAB3DDC3BBFA}" type="slidenum">
              <a:rPr lang="cs-CZ"/>
              <a:pPr>
                <a:defRPr/>
              </a:pPr>
              <a:t>‹#›</a:t>
            </a:fld>
            <a:endParaRPr lang="cs-CZ"/>
          </a:p>
        </p:txBody>
      </p:sp>
    </p:spTree>
    <p:extLst>
      <p:ext uri="{BB962C8B-B14F-4D97-AF65-F5344CB8AC3E}">
        <p14:creationId xmlns:p14="http://schemas.microsoft.com/office/powerpoint/2010/main" val="221540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18"/>
          <p:cNvSpPr>
            <a:spLocks noGrp="1" noChangeArrowheads="1"/>
          </p:cNvSpPr>
          <p:nvPr>
            <p:ph type="sldNum" sz="quarter" idx="11"/>
          </p:nvPr>
        </p:nvSpPr>
        <p:spPr>
          <a:ln/>
        </p:spPr>
        <p:txBody>
          <a:bodyPr/>
          <a:lstStyle>
            <a:lvl1pPr>
              <a:defRPr/>
            </a:lvl1pPr>
          </a:lstStyle>
          <a:p>
            <a:pPr>
              <a:defRPr/>
            </a:pPr>
            <a:fld id="{C2B95272-35D8-4A3F-B1CF-4028BEBF466B}" type="slidenum">
              <a:rPr lang="cs-CZ"/>
              <a:pPr>
                <a:defRPr/>
              </a:pPr>
              <a:t>‹#›</a:t>
            </a:fld>
            <a:endParaRPr lang="cs-CZ"/>
          </a:p>
        </p:txBody>
      </p:sp>
    </p:spTree>
    <p:extLst>
      <p:ext uri="{BB962C8B-B14F-4D97-AF65-F5344CB8AC3E}">
        <p14:creationId xmlns:p14="http://schemas.microsoft.com/office/powerpoint/2010/main" val="113833103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BCF2303C-57D9-4578-9CC7-410564909026}" type="slidenum">
              <a:rPr lang="cs-CZ"/>
              <a:pPr>
                <a:defRPr/>
              </a:pPr>
              <a:t>‹#›</a:t>
            </a:fld>
            <a:endParaRPr lang="cs-CZ"/>
          </a:p>
        </p:txBody>
      </p:sp>
    </p:spTree>
    <p:extLst>
      <p:ext uri="{BB962C8B-B14F-4D97-AF65-F5344CB8AC3E}">
        <p14:creationId xmlns:p14="http://schemas.microsoft.com/office/powerpoint/2010/main" val="328248949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87457" y="1275615"/>
            <a:ext cx="2263140" cy="303339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792803" y="1275615"/>
            <a:ext cx="6627019" cy="303339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364BE80F-9EE0-4EAE-8C59-A717902DE61F}" type="slidenum">
              <a:rPr lang="cs-CZ"/>
              <a:pPr>
                <a:defRPr/>
              </a:pPr>
              <a:t>‹#›</a:t>
            </a:fld>
            <a:endParaRPr lang="cs-CZ"/>
          </a:p>
        </p:txBody>
      </p:sp>
    </p:spTree>
    <p:extLst>
      <p:ext uri="{BB962C8B-B14F-4D97-AF65-F5344CB8AC3E}">
        <p14:creationId xmlns:p14="http://schemas.microsoft.com/office/powerpoint/2010/main" val="31620488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lIns="101823" tIns="50911" rIns="101823" bIns="50911"/>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9115" indent="0" algn="ctr">
              <a:buNone/>
              <a:defRPr/>
            </a:lvl2pPr>
            <a:lvl3pPr marL="1018228" indent="0" algn="ctr">
              <a:buNone/>
              <a:defRPr/>
            </a:lvl3pPr>
            <a:lvl4pPr marL="1527344" indent="0" algn="ctr">
              <a:buNone/>
              <a:defRPr/>
            </a:lvl4pPr>
            <a:lvl5pPr marL="2036458" indent="0" algn="ctr">
              <a:buNone/>
              <a:defRPr/>
            </a:lvl5pPr>
            <a:lvl6pPr marL="2545574" indent="0" algn="ctr">
              <a:buNone/>
              <a:defRPr/>
            </a:lvl6pPr>
            <a:lvl7pPr marL="3054686" indent="0" algn="ctr">
              <a:buNone/>
              <a:defRPr/>
            </a:lvl7pPr>
            <a:lvl8pPr marL="3563802" indent="0" algn="ctr">
              <a:buNone/>
              <a:defRPr/>
            </a:lvl8pPr>
            <a:lvl9pPr marL="4072914" indent="0" algn="ctr">
              <a:buNone/>
              <a:defRPr/>
            </a:lvl9pPr>
          </a:lstStyle>
          <a:p>
            <a:r>
              <a:rPr lang="cs-CZ" smtClean="0"/>
              <a:t>Kliknutím lze upravit styl předlohy.</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28C2B13D-FEAB-42AC-9EDE-EC07E50CB0FD}" type="slidenum">
              <a:rPr lang="cs-CZ"/>
              <a:pPr>
                <a:defRPr/>
              </a:pPr>
              <a:t>‹#›</a:t>
            </a:fld>
            <a:endParaRPr lang="cs-CZ"/>
          </a:p>
        </p:txBody>
      </p:sp>
    </p:spTree>
    <p:extLst>
      <p:ext uri="{BB962C8B-B14F-4D97-AF65-F5344CB8AC3E}">
        <p14:creationId xmlns:p14="http://schemas.microsoft.com/office/powerpoint/2010/main" val="203738286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23" tIns="50911" rIns="101823" bIns="50911"/>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70943591-F7D5-444C-9B53-216426D01375}" type="slidenum">
              <a:rPr lang="cs-CZ"/>
              <a:pPr>
                <a:defRPr/>
              </a:pPr>
              <a:t>‹#›</a:t>
            </a:fld>
            <a:endParaRPr lang="cs-CZ"/>
          </a:p>
        </p:txBody>
      </p:sp>
    </p:spTree>
    <p:extLst>
      <p:ext uri="{BB962C8B-B14F-4D97-AF65-F5344CB8AC3E}">
        <p14:creationId xmlns:p14="http://schemas.microsoft.com/office/powerpoint/2010/main" val="368933224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3"/>
            <a:ext cx="8549640" cy="1543685"/>
          </a:xfrm>
          <a:prstGeom prst="rect">
            <a:avLst/>
          </a:prstGeom>
        </p:spPr>
        <p:txBody>
          <a:bodyPr lIns="101823" tIns="50911" rIns="101823" bIns="50911"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115" indent="0">
              <a:buNone/>
              <a:defRPr sz="2000"/>
            </a:lvl2pPr>
            <a:lvl3pPr marL="1018228" indent="0">
              <a:buNone/>
              <a:defRPr sz="1800"/>
            </a:lvl3pPr>
            <a:lvl4pPr marL="1527344" indent="0">
              <a:buNone/>
              <a:defRPr sz="1600"/>
            </a:lvl4pPr>
            <a:lvl5pPr marL="2036458" indent="0">
              <a:buNone/>
              <a:defRPr sz="1600"/>
            </a:lvl5pPr>
            <a:lvl6pPr marL="2545574" indent="0">
              <a:buNone/>
              <a:defRPr sz="1600"/>
            </a:lvl6pPr>
            <a:lvl7pPr marL="3054686" indent="0">
              <a:buNone/>
              <a:defRPr sz="1600"/>
            </a:lvl7pPr>
            <a:lvl8pPr marL="3563802" indent="0">
              <a:buNone/>
              <a:defRPr sz="1600"/>
            </a:lvl8pPr>
            <a:lvl9pPr marL="4072914" indent="0">
              <a:buNone/>
              <a:defRPr sz="1600"/>
            </a:lvl9pPr>
          </a:lstStyle>
          <a:p>
            <a:pPr lvl="0"/>
            <a:r>
              <a:rPr lang="cs-CZ" smtClean="0"/>
              <a:t>Kliknutím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7D41BED6-3EBF-4532-9E20-D2C045BFBF4A}" type="slidenum">
              <a:rPr lang="cs-CZ"/>
              <a:pPr>
                <a:defRPr/>
              </a:pPr>
              <a:t>‹#›</a:t>
            </a:fld>
            <a:endParaRPr lang="cs-CZ"/>
          </a:p>
        </p:txBody>
      </p:sp>
    </p:spTree>
    <p:extLst>
      <p:ext uri="{BB962C8B-B14F-4D97-AF65-F5344CB8AC3E}">
        <p14:creationId xmlns:p14="http://schemas.microsoft.com/office/powerpoint/2010/main" val="346686762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23" tIns="50911" rIns="101823" bIns="50911"/>
          <a:lstStyle/>
          <a:p>
            <a:r>
              <a:rPr lang="cs-CZ" smtClean="0"/>
              <a:t>Kliknutím lze upravit styl.</a:t>
            </a:r>
            <a:endParaRPr lang="cs-CZ"/>
          </a:p>
        </p:txBody>
      </p:sp>
      <p:sp>
        <p:nvSpPr>
          <p:cNvPr id="3" name="Zástupný symbol pro obsah 2"/>
          <p:cNvSpPr>
            <a:spLocks noGrp="1"/>
          </p:cNvSpPr>
          <p:nvPr>
            <p:ph sz="half" idx="1"/>
          </p:nvPr>
        </p:nvSpPr>
        <p:spPr>
          <a:xfrm>
            <a:off x="792797" y="1275610"/>
            <a:ext cx="4444207" cy="953558"/>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50" y="1275610"/>
            <a:ext cx="4445953" cy="953558"/>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D5FF7C22-AAE3-4A1B-945E-BA744C875E08}" type="slidenum">
              <a:rPr lang="cs-CZ"/>
              <a:pPr>
                <a:defRPr/>
              </a:pPr>
              <a:t>‹#›</a:t>
            </a:fld>
            <a:endParaRPr lang="cs-CZ"/>
          </a:p>
        </p:txBody>
      </p:sp>
    </p:spTree>
    <p:extLst>
      <p:ext uri="{BB962C8B-B14F-4D97-AF65-F5344CB8AC3E}">
        <p14:creationId xmlns:p14="http://schemas.microsoft.com/office/powerpoint/2010/main" val="150624730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23" tIns="50911" rIns="101823" bIns="50911"/>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115" indent="0">
              <a:buNone/>
              <a:defRPr sz="2200" b="1"/>
            </a:lvl2pPr>
            <a:lvl3pPr marL="1018228" indent="0">
              <a:buNone/>
              <a:defRPr sz="2000" b="1"/>
            </a:lvl3pPr>
            <a:lvl4pPr marL="1527344" indent="0">
              <a:buNone/>
              <a:defRPr sz="1800" b="1"/>
            </a:lvl4pPr>
            <a:lvl5pPr marL="2036458" indent="0">
              <a:buNone/>
              <a:defRPr sz="1800" b="1"/>
            </a:lvl5pPr>
            <a:lvl6pPr marL="2545574" indent="0">
              <a:buNone/>
              <a:defRPr sz="1800" b="1"/>
            </a:lvl6pPr>
            <a:lvl7pPr marL="3054686" indent="0">
              <a:buNone/>
              <a:defRPr sz="1800" b="1"/>
            </a:lvl7pPr>
            <a:lvl8pPr marL="3563802" indent="0">
              <a:buNone/>
              <a:defRPr sz="1800" b="1"/>
            </a:lvl8pPr>
            <a:lvl9pPr marL="4072914"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3" y="1739795"/>
            <a:ext cx="4445953" cy="725064"/>
          </a:xfrm>
        </p:spPr>
        <p:txBody>
          <a:bodyPr anchor="b"/>
          <a:lstStyle>
            <a:lvl1pPr marL="0" indent="0">
              <a:buNone/>
              <a:defRPr sz="2700" b="1"/>
            </a:lvl1pPr>
            <a:lvl2pPr marL="509115" indent="0">
              <a:buNone/>
              <a:defRPr sz="2200" b="1"/>
            </a:lvl2pPr>
            <a:lvl3pPr marL="1018228" indent="0">
              <a:buNone/>
              <a:defRPr sz="2000" b="1"/>
            </a:lvl3pPr>
            <a:lvl4pPr marL="1527344" indent="0">
              <a:buNone/>
              <a:defRPr sz="1800" b="1"/>
            </a:lvl4pPr>
            <a:lvl5pPr marL="2036458" indent="0">
              <a:buNone/>
              <a:defRPr sz="1800" b="1"/>
            </a:lvl5pPr>
            <a:lvl6pPr marL="2545574" indent="0">
              <a:buNone/>
              <a:defRPr sz="1800" b="1"/>
            </a:lvl6pPr>
            <a:lvl7pPr marL="3054686" indent="0">
              <a:buNone/>
              <a:defRPr sz="1800" b="1"/>
            </a:lvl7pPr>
            <a:lvl8pPr marL="3563802" indent="0">
              <a:buNone/>
              <a:defRPr sz="1800" b="1"/>
            </a:lvl8pPr>
            <a:lvl9pPr marL="4072914"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3"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6"/>
          <p:cNvSpPr>
            <a:spLocks noGrp="1" noChangeArrowheads="1"/>
          </p:cNvSpPr>
          <p:nvPr>
            <p:ph type="sldNum" sz="quarter" idx="11"/>
          </p:nvPr>
        </p:nvSpPr>
        <p:spPr>
          <a:ln/>
        </p:spPr>
        <p:txBody>
          <a:bodyPr/>
          <a:lstStyle>
            <a:lvl1pPr>
              <a:defRPr/>
            </a:lvl1pPr>
          </a:lstStyle>
          <a:p>
            <a:pPr>
              <a:defRPr/>
            </a:pPr>
            <a:fld id="{BFAFA9A4-82CC-4CF4-AEB6-E935DD4B7BA6}" type="slidenum">
              <a:rPr lang="cs-CZ"/>
              <a:pPr>
                <a:defRPr/>
              </a:pPr>
              <a:t>‹#›</a:t>
            </a:fld>
            <a:endParaRPr lang="cs-CZ"/>
          </a:p>
        </p:txBody>
      </p:sp>
    </p:spTree>
    <p:extLst>
      <p:ext uri="{BB962C8B-B14F-4D97-AF65-F5344CB8AC3E}">
        <p14:creationId xmlns:p14="http://schemas.microsoft.com/office/powerpoint/2010/main" val="174496649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23" tIns="50911" rIns="101823" bIns="50911"/>
          <a:lstStyle/>
          <a:p>
            <a:r>
              <a:rPr lang="cs-CZ" smtClean="0"/>
              <a:t>Kliknutím lze upravit styl.</a:t>
            </a:r>
            <a:endParaRPr lang="cs-CZ"/>
          </a:p>
        </p:txBody>
      </p:sp>
      <p:sp>
        <p:nvSpPr>
          <p:cNvPr id="3"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6"/>
          <p:cNvSpPr>
            <a:spLocks noGrp="1" noChangeArrowheads="1"/>
          </p:cNvSpPr>
          <p:nvPr>
            <p:ph type="sldNum" sz="quarter" idx="11"/>
          </p:nvPr>
        </p:nvSpPr>
        <p:spPr>
          <a:ln/>
        </p:spPr>
        <p:txBody>
          <a:bodyPr/>
          <a:lstStyle>
            <a:lvl1pPr>
              <a:defRPr/>
            </a:lvl1pPr>
          </a:lstStyle>
          <a:p>
            <a:pPr>
              <a:defRPr/>
            </a:pPr>
            <a:fld id="{8A3B5A25-1989-4503-AF0D-37D392B6B0B8}" type="slidenum">
              <a:rPr lang="cs-CZ"/>
              <a:pPr>
                <a:defRPr/>
              </a:pPr>
              <a:t>‹#›</a:t>
            </a:fld>
            <a:endParaRPr lang="cs-CZ"/>
          </a:p>
        </p:txBody>
      </p:sp>
    </p:spTree>
    <p:extLst>
      <p:ext uri="{BB962C8B-B14F-4D97-AF65-F5344CB8AC3E}">
        <p14:creationId xmlns:p14="http://schemas.microsoft.com/office/powerpoint/2010/main" val="402282086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6"/>
          <p:cNvSpPr>
            <a:spLocks noGrp="1" noChangeArrowheads="1"/>
          </p:cNvSpPr>
          <p:nvPr>
            <p:ph type="sldNum" sz="quarter" idx="11"/>
          </p:nvPr>
        </p:nvSpPr>
        <p:spPr>
          <a:ln/>
        </p:spPr>
        <p:txBody>
          <a:bodyPr/>
          <a:lstStyle>
            <a:lvl1pPr>
              <a:defRPr/>
            </a:lvl1pPr>
          </a:lstStyle>
          <a:p>
            <a:pPr>
              <a:defRPr/>
            </a:pPr>
            <a:fld id="{287150A5-A1CD-4239-9EB1-DE93AD9C8237}" type="slidenum">
              <a:rPr lang="cs-CZ"/>
              <a:pPr>
                <a:defRPr/>
              </a:pPr>
              <a:t>‹#›</a:t>
            </a:fld>
            <a:endParaRPr lang="cs-CZ"/>
          </a:p>
        </p:txBody>
      </p:sp>
    </p:spTree>
    <p:extLst>
      <p:ext uri="{BB962C8B-B14F-4D97-AF65-F5344CB8AC3E}">
        <p14:creationId xmlns:p14="http://schemas.microsoft.com/office/powerpoint/2010/main" val="384075507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5" y="309457"/>
            <a:ext cx="3309144" cy="1316990"/>
          </a:xfrm>
          <a:prstGeom prst="rect">
            <a:avLst/>
          </a:prstGeom>
        </p:spPr>
        <p:txBody>
          <a:bodyPr lIns="101823" tIns="50911" rIns="101823" bIns="50911"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5" y="1626447"/>
            <a:ext cx="3309144" cy="5316538"/>
          </a:xfrm>
        </p:spPr>
        <p:txBody>
          <a:bodyPr/>
          <a:lstStyle>
            <a:lvl1pPr marL="0" indent="0">
              <a:buNone/>
              <a:defRPr sz="1600"/>
            </a:lvl1pPr>
            <a:lvl2pPr marL="509115" indent="0">
              <a:buNone/>
              <a:defRPr sz="1300"/>
            </a:lvl2pPr>
            <a:lvl3pPr marL="1018228" indent="0">
              <a:buNone/>
              <a:defRPr sz="1100"/>
            </a:lvl3pPr>
            <a:lvl4pPr marL="1527344" indent="0">
              <a:buNone/>
              <a:defRPr sz="1000"/>
            </a:lvl4pPr>
            <a:lvl5pPr marL="2036458" indent="0">
              <a:buNone/>
              <a:defRPr sz="1000"/>
            </a:lvl5pPr>
            <a:lvl6pPr marL="2545574" indent="0">
              <a:buNone/>
              <a:defRPr sz="1000"/>
            </a:lvl6pPr>
            <a:lvl7pPr marL="3054686" indent="0">
              <a:buNone/>
              <a:defRPr sz="1000"/>
            </a:lvl7pPr>
            <a:lvl8pPr marL="3563802" indent="0">
              <a:buNone/>
              <a:defRPr sz="1000"/>
            </a:lvl8pPr>
            <a:lvl9pPr marL="4072914" indent="0">
              <a:buNone/>
              <a:defRPr sz="1000"/>
            </a:lvl9pPr>
          </a:lstStyle>
          <a:p>
            <a:pPr lvl="0"/>
            <a:r>
              <a:rPr lang="cs-CZ" smtClean="0"/>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6AB56D35-107C-4AC3-BB87-D5931109A454}" type="slidenum">
              <a:rPr lang="cs-CZ"/>
              <a:pPr>
                <a:defRPr/>
              </a:pPr>
              <a:t>‹#›</a:t>
            </a:fld>
            <a:endParaRPr lang="cs-CZ"/>
          </a:p>
        </p:txBody>
      </p:sp>
    </p:spTree>
    <p:extLst>
      <p:ext uri="{BB962C8B-B14F-4D97-AF65-F5344CB8AC3E}">
        <p14:creationId xmlns:p14="http://schemas.microsoft.com/office/powerpoint/2010/main" val="2347976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87457" y="1275610"/>
            <a:ext cx="2263140" cy="5674572"/>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792799" y="1275610"/>
            <a:ext cx="6627019" cy="567457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18"/>
          <p:cNvSpPr>
            <a:spLocks noGrp="1" noChangeArrowheads="1"/>
          </p:cNvSpPr>
          <p:nvPr>
            <p:ph type="sldNum" sz="quarter" idx="11"/>
          </p:nvPr>
        </p:nvSpPr>
        <p:spPr>
          <a:ln/>
        </p:spPr>
        <p:txBody>
          <a:bodyPr/>
          <a:lstStyle>
            <a:lvl1pPr>
              <a:defRPr/>
            </a:lvl1pPr>
          </a:lstStyle>
          <a:p>
            <a:pPr>
              <a:defRPr/>
            </a:pPr>
            <a:fld id="{683CC068-BB61-4358-AAF4-ECB82F094B92}" type="slidenum">
              <a:rPr lang="cs-CZ"/>
              <a:pPr>
                <a:defRPr/>
              </a:pPr>
              <a:t>‹#›</a:t>
            </a:fld>
            <a:endParaRPr lang="cs-CZ"/>
          </a:p>
        </p:txBody>
      </p:sp>
    </p:spTree>
    <p:extLst>
      <p:ext uri="{BB962C8B-B14F-4D97-AF65-F5344CB8AC3E}">
        <p14:creationId xmlns:p14="http://schemas.microsoft.com/office/powerpoint/2010/main" val="67600968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lIns="101823" tIns="50911" rIns="101823" bIns="50911"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115" indent="0">
              <a:buNone/>
              <a:defRPr sz="3100"/>
            </a:lvl2pPr>
            <a:lvl3pPr marL="1018228" indent="0">
              <a:buNone/>
              <a:defRPr sz="2700"/>
            </a:lvl3pPr>
            <a:lvl4pPr marL="1527344" indent="0">
              <a:buNone/>
              <a:defRPr sz="2200"/>
            </a:lvl4pPr>
            <a:lvl5pPr marL="2036458" indent="0">
              <a:buNone/>
              <a:defRPr sz="2200"/>
            </a:lvl5pPr>
            <a:lvl6pPr marL="2545574" indent="0">
              <a:buNone/>
              <a:defRPr sz="2200"/>
            </a:lvl6pPr>
            <a:lvl7pPr marL="3054686" indent="0">
              <a:buNone/>
              <a:defRPr sz="2200"/>
            </a:lvl7pPr>
            <a:lvl8pPr marL="3563802" indent="0">
              <a:buNone/>
              <a:defRPr sz="2200"/>
            </a:lvl8pPr>
            <a:lvl9pPr marL="4072914"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115" indent="0">
              <a:buNone/>
              <a:defRPr sz="1300"/>
            </a:lvl2pPr>
            <a:lvl3pPr marL="1018228" indent="0">
              <a:buNone/>
              <a:defRPr sz="1100"/>
            </a:lvl3pPr>
            <a:lvl4pPr marL="1527344" indent="0">
              <a:buNone/>
              <a:defRPr sz="1000"/>
            </a:lvl4pPr>
            <a:lvl5pPr marL="2036458" indent="0">
              <a:buNone/>
              <a:defRPr sz="1000"/>
            </a:lvl5pPr>
            <a:lvl6pPr marL="2545574" indent="0">
              <a:buNone/>
              <a:defRPr sz="1000"/>
            </a:lvl6pPr>
            <a:lvl7pPr marL="3054686" indent="0">
              <a:buNone/>
              <a:defRPr sz="1000"/>
            </a:lvl7pPr>
            <a:lvl8pPr marL="3563802" indent="0">
              <a:buNone/>
              <a:defRPr sz="1000"/>
            </a:lvl8pPr>
            <a:lvl9pPr marL="4072914" indent="0">
              <a:buNone/>
              <a:defRPr sz="1000"/>
            </a:lvl9pPr>
          </a:lstStyle>
          <a:p>
            <a:pPr lvl="0"/>
            <a:r>
              <a:rPr lang="cs-CZ" smtClean="0"/>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C50AC618-D0DC-4D58-80E5-4412AF0710FF}" type="slidenum">
              <a:rPr lang="cs-CZ"/>
              <a:pPr>
                <a:defRPr/>
              </a:pPr>
              <a:t>‹#›</a:t>
            </a:fld>
            <a:endParaRPr lang="cs-CZ"/>
          </a:p>
        </p:txBody>
      </p:sp>
    </p:spTree>
    <p:extLst>
      <p:ext uri="{BB962C8B-B14F-4D97-AF65-F5344CB8AC3E}">
        <p14:creationId xmlns:p14="http://schemas.microsoft.com/office/powerpoint/2010/main" val="102794313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23" tIns="50911" rIns="101823" bIns="50911"/>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9D6A2DA0-4103-4737-B02F-1793A5DD3A76}" type="slidenum">
              <a:rPr lang="cs-CZ"/>
              <a:pPr>
                <a:defRPr/>
              </a:pPr>
              <a:t>‹#›</a:t>
            </a:fld>
            <a:endParaRPr lang="cs-CZ"/>
          </a:p>
        </p:txBody>
      </p:sp>
    </p:spTree>
    <p:extLst>
      <p:ext uri="{BB962C8B-B14F-4D97-AF65-F5344CB8AC3E}">
        <p14:creationId xmlns:p14="http://schemas.microsoft.com/office/powerpoint/2010/main" val="36333730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20" y="311259"/>
            <a:ext cx="2336483" cy="1917912"/>
          </a:xfrm>
          <a:prstGeom prst="rect">
            <a:avLst/>
          </a:prstGeom>
        </p:spPr>
        <p:txBody>
          <a:bodyPr vert="eaVert" lIns="101823" tIns="50911" rIns="101823" bIns="50911"/>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5" y="311259"/>
            <a:ext cx="6843554" cy="191791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E2404BC1-A648-4D84-AFD3-E749C39D86EE}" type="slidenum">
              <a:rPr lang="cs-CZ"/>
              <a:pPr>
                <a:defRPr/>
              </a:pPr>
              <a:t>‹#›</a:t>
            </a:fld>
            <a:endParaRPr lang="cs-CZ"/>
          </a:p>
        </p:txBody>
      </p:sp>
    </p:spTree>
    <p:extLst>
      <p:ext uri="{BB962C8B-B14F-4D97-AF65-F5344CB8AC3E}">
        <p14:creationId xmlns:p14="http://schemas.microsoft.com/office/powerpoint/2010/main" val="343386422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a:lstStyle/>
          <a:p>
            <a:r>
              <a:rPr lang="cs-CZ" smtClean="0"/>
              <a:t>Kliknutím lze upravit styl.</a:t>
            </a:r>
            <a:endParaRPr lang="cs-CZ" dirty="0"/>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2920" indent="0" algn="ctr">
              <a:buNone/>
              <a:defRPr/>
            </a:lvl2pPr>
            <a:lvl3pPr marL="1005840" indent="0" algn="ctr">
              <a:buNone/>
              <a:defRPr/>
            </a:lvl3pPr>
            <a:lvl4pPr marL="1508760" indent="0" algn="ctr">
              <a:buNone/>
              <a:defRPr/>
            </a:lvl4pPr>
            <a:lvl5pPr marL="2011680" indent="0" algn="ctr">
              <a:buNone/>
              <a:defRPr/>
            </a:lvl5pPr>
            <a:lvl6pPr marL="2514600" indent="0" algn="ctr">
              <a:buNone/>
              <a:defRPr/>
            </a:lvl6pPr>
            <a:lvl7pPr marL="3017520" indent="0" algn="ctr">
              <a:buNone/>
              <a:defRPr/>
            </a:lvl7pPr>
            <a:lvl8pPr marL="3520440" indent="0" algn="ctr">
              <a:buNone/>
              <a:defRPr/>
            </a:lvl8pPr>
            <a:lvl9pPr marL="4023360" indent="0" algn="ctr">
              <a:buNone/>
              <a:defRPr/>
            </a:lvl9pPr>
          </a:lstStyle>
          <a:p>
            <a:r>
              <a:rPr lang="cs-CZ" smtClean="0"/>
              <a:t>Kliknutím lze upravit styl předlohy.</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5" name="Rectangle 9"/>
          <p:cNvSpPr>
            <a:spLocks noGrp="1" noChangeArrowheads="1"/>
          </p:cNvSpPr>
          <p:nvPr>
            <p:ph type="sldNum" sz="quarter" idx="11"/>
          </p:nvPr>
        </p:nvSpPr>
        <p:spPr>
          <a:ln/>
        </p:spPr>
        <p:txBody>
          <a:bodyPr/>
          <a:lstStyle>
            <a:lvl1pPr>
              <a:defRPr/>
            </a:lvl1pPr>
          </a:lstStyle>
          <a:p>
            <a:pPr>
              <a:defRPr/>
            </a:pPr>
            <a:fld id="{A6A721F6-C3F0-4EF1-A332-804DC3166239}" type="slidenum">
              <a:rPr lang="cs-CZ" smtClean="0"/>
              <a:pPr>
                <a:defRPr/>
              </a:pPr>
              <a:t>‹#›</a:t>
            </a:fld>
            <a:endParaRPr lang="cs-CZ"/>
          </a:p>
        </p:txBody>
      </p:sp>
    </p:spTree>
    <p:extLst>
      <p:ext uri="{BB962C8B-B14F-4D97-AF65-F5344CB8AC3E}">
        <p14:creationId xmlns:p14="http://schemas.microsoft.com/office/powerpoint/2010/main" val="205802147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1305658" y="82070"/>
            <a:ext cx="8544940" cy="1295400"/>
          </a:xfrm>
          <a:prstGeom prst="rect">
            <a:avLst/>
          </a:prstGeom>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5" name="Rectangle 9"/>
          <p:cNvSpPr>
            <a:spLocks noGrp="1" noChangeArrowheads="1"/>
          </p:cNvSpPr>
          <p:nvPr>
            <p:ph type="sldNum" sz="quarter" idx="11"/>
          </p:nvPr>
        </p:nvSpPr>
        <p:spPr>
          <a:ln/>
        </p:spPr>
        <p:txBody>
          <a:bodyPr/>
          <a:lstStyle>
            <a:lvl1pPr>
              <a:defRPr/>
            </a:lvl1pPr>
          </a:lstStyle>
          <a:p>
            <a:pPr>
              <a:defRPr/>
            </a:pPr>
            <a:fld id="{7AC4FED7-B54A-469F-BA6D-E724479659A8}" type="slidenum">
              <a:rPr lang="cs-CZ" smtClean="0"/>
              <a:pPr>
                <a:defRPr/>
              </a:pPr>
              <a:t>‹#›</a:t>
            </a:fld>
            <a:endParaRPr lang="cs-CZ"/>
          </a:p>
        </p:txBody>
      </p:sp>
    </p:spTree>
    <p:extLst>
      <p:ext uri="{BB962C8B-B14F-4D97-AF65-F5344CB8AC3E}">
        <p14:creationId xmlns:p14="http://schemas.microsoft.com/office/powerpoint/2010/main" val="3619496541"/>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87"/>
            <a:ext cx="8549640" cy="1543685"/>
          </a:xfrm>
          <a:prstGeom prst="rect">
            <a:avLst/>
          </a:prstGeom>
        </p:spPr>
        <p:txBody>
          <a:bodyPr anchor="t"/>
          <a:lstStyle>
            <a:lvl1pPr algn="l">
              <a:defRPr sz="44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2920" indent="0">
              <a:buNone/>
              <a:defRPr sz="1980"/>
            </a:lvl2pPr>
            <a:lvl3pPr marL="1005840" indent="0">
              <a:buNone/>
              <a:defRPr sz="1760"/>
            </a:lvl3pPr>
            <a:lvl4pPr marL="1508760" indent="0">
              <a:buNone/>
              <a:defRPr sz="1540"/>
            </a:lvl4pPr>
            <a:lvl5pPr marL="2011680" indent="0">
              <a:buNone/>
              <a:defRPr sz="1540"/>
            </a:lvl5pPr>
            <a:lvl6pPr marL="2514600" indent="0">
              <a:buNone/>
              <a:defRPr sz="1540"/>
            </a:lvl6pPr>
            <a:lvl7pPr marL="3017520" indent="0">
              <a:buNone/>
              <a:defRPr sz="1540"/>
            </a:lvl7pPr>
            <a:lvl8pPr marL="3520440" indent="0">
              <a:buNone/>
              <a:defRPr sz="1540"/>
            </a:lvl8pPr>
            <a:lvl9pPr marL="4023360" indent="0">
              <a:buNone/>
              <a:defRPr sz="1540"/>
            </a:lvl9pPr>
          </a:lstStyle>
          <a:p>
            <a:pPr lvl="0"/>
            <a:r>
              <a:rPr lang="cs-CZ" smtClean="0"/>
              <a:t>Kliknutím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5" name="Rectangle 9"/>
          <p:cNvSpPr>
            <a:spLocks noGrp="1" noChangeArrowheads="1"/>
          </p:cNvSpPr>
          <p:nvPr>
            <p:ph type="sldNum" sz="quarter" idx="11"/>
          </p:nvPr>
        </p:nvSpPr>
        <p:spPr>
          <a:ln/>
        </p:spPr>
        <p:txBody>
          <a:bodyPr/>
          <a:lstStyle>
            <a:lvl1pPr>
              <a:defRPr/>
            </a:lvl1pPr>
          </a:lstStyle>
          <a:p>
            <a:pPr>
              <a:defRPr/>
            </a:pPr>
            <a:fld id="{6A0FEE5B-D310-4793-9CD6-8CFAD6219855}" type="slidenum">
              <a:rPr lang="cs-CZ" smtClean="0"/>
              <a:pPr>
                <a:defRPr/>
              </a:pPr>
              <a:t>‹#›</a:t>
            </a:fld>
            <a:endParaRPr lang="cs-CZ"/>
          </a:p>
        </p:txBody>
      </p:sp>
    </p:spTree>
    <p:extLst>
      <p:ext uri="{BB962C8B-B14F-4D97-AF65-F5344CB8AC3E}">
        <p14:creationId xmlns:p14="http://schemas.microsoft.com/office/powerpoint/2010/main" val="1442550111"/>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792797" y="1275610"/>
            <a:ext cx="4444207" cy="5674572"/>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45" y="1275610"/>
            <a:ext cx="4445953" cy="5674572"/>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8"/>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6" name="Rectangle 9"/>
          <p:cNvSpPr>
            <a:spLocks noGrp="1" noChangeArrowheads="1"/>
          </p:cNvSpPr>
          <p:nvPr>
            <p:ph type="sldNum" sz="quarter" idx="11"/>
          </p:nvPr>
        </p:nvSpPr>
        <p:spPr>
          <a:ln/>
        </p:spPr>
        <p:txBody>
          <a:bodyPr/>
          <a:lstStyle>
            <a:lvl1pPr>
              <a:defRPr/>
            </a:lvl1pPr>
          </a:lstStyle>
          <a:p>
            <a:pPr>
              <a:defRPr/>
            </a:pPr>
            <a:fld id="{46E72E7C-318A-4719-9D7B-D4D98E7B891B}" type="slidenum">
              <a:rPr lang="cs-CZ" smtClean="0"/>
              <a:pPr>
                <a:defRPr/>
              </a:pPr>
              <a:t>‹#›</a:t>
            </a:fld>
            <a:endParaRPr lang="cs-CZ"/>
          </a:p>
        </p:txBody>
      </p:sp>
    </p:spTree>
    <p:extLst>
      <p:ext uri="{BB962C8B-B14F-4D97-AF65-F5344CB8AC3E}">
        <p14:creationId xmlns:p14="http://schemas.microsoft.com/office/powerpoint/2010/main" val="359209857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0" y="1739795"/>
            <a:ext cx="4444207" cy="72506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0" y="2464859"/>
            <a:ext cx="4444207" cy="4478126"/>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28" y="1739795"/>
            <a:ext cx="4445953" cy="72506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28" y="2464859"/>
            <a:ext cx="4445953" cy="4478126"/>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8"/>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8" name="Rectangle 9"/>
          <p:cNvSpPr>
            <a:spLocks noGrp="1" noChangeArrowheads="1"/>
          </p:cNvSpPr>
          <p:nvPr>
            <p:ph type="sldNum" sz="quarter" idx="11"/>
          </p:nvPr>
        </p:nvSpPr>
        <p:spPr>
          <a:ln/>
        </p:spPr>
        <p:txBody>
          <a:bodyPr/>
          <a:lstStyle>
            <a:lvl1pPr>
              <a:defRPr/>
            </a:lvl1pPr>
          </a:lstStyle>
          <a:p>
            <a:pPr>
              <a:defRPr/>
            </a:pPr>
            <a:fld id="{B42767DC-445F-4541-9810-3B92C4FA6039}" type="slidenum">
              <a:rPr lang="cs-CZ" smtClean="0"/>
              <a:pPr>
                <a:defRPr/>
              </a:pPr>
              <a:t>‹#›</a:t>
            </a:fld>
            <a:endParaRPr lang="cs-CZ"/>
          </a:p>
        </p:txBody>
      </p:sp>
    </p:spTree>
    <p:extLst>
      <p:ext uri="{BB962C8B-B14F-4D97-AF65-F5344CB8AC3E}">
        <p14:creationId xmlns:p14="http://schemas.microsoft.com/office/powerpoint/2010/main" val="28220967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p>
            <a:r>
              <a:rPr lang="cs-CZ" smtClean="0"/>
              <a:t>Kliknutím lze upravit styl.</a:t>
            </a:r>
            <a:endParaRPr lang="cs-CZ"/>
          </a:p>
        </p:txBody>
      </p:sp>
      <p:sp>
        <p:nvSpPr>
          <p:cNvPr id="3" name="Rectangle 8"/>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4" name="Rectangle 9"/>
          <p:cNvSpPr>
            <a:spLocks noGrp="1" noChangeArrowheads="1"/>
          </p:cNvSpPr>
          <p:nvPr>
            <p:ph type="sldNum" sz="quarter" idx="11"/>
          </p:nvPr>
        </p:nvSpPr>
        <p:spPr>
          <a:ln/>
        </p:spPr>
        <p:txBody>
          <a:bodyPr/>
          <a:lstStyle>
            <a:lvl1pPr>
              <a:defRPr/>
            </a:lvl1pPr>
          </a:lstStyle>
          <a:p>
            <a:pPr>
              <a:defRPr/>
            </a:pPr>
            <a:fld id="{65E46360-90AB-4EC8-A4BC-D5B89326FD07}" type="slidenum">
              <a:rPr lang="cs-CZ" smtClean="0"/>
              <a:pPr>
                <a:defRPr/>
              </a:pPr>
              <a:t>‹#›</a:t>
            </a:fld>
            <a:endParaRPr lang="cs-CZ"/>
          </a:p>
        </p:txBody>
      </p:sp>
    </p:spTree>
    <p:extLst>
      <p:ext uri="{BB962C8B-B14F-4D97-AF65-F5344CB8AC3E}">
        <p14:creationId xmlns:p14="http://schemas.microsoft.com/office/powerpoint/2010/main" val="370094549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3" name="Rectangle 9"/>
          <p:cNvSpPr>
            <a:spLocks noGrp="1" noChangeArrowheads="1"/>
          </p:cNvSpPr>
          <p:nvPr>
            <p:ph type="sldNum" sz="quarter" idx="11"/>
          </p:nvPr>
        </p:nvSpPr>
        <p:spPr>
          <a:ln/>
        </p:spPr>
        <p:txBody>
          <a:bodyPr/>
          <a:lstStyle>
            <a:lvl1pPr>
              <a:defRPr/>
            </a:lvl1pPr>
          </a:lstStyle>
          <a:p>
            <a:pPr>
              <a:defRPr/>
            </a:pPr>
            <a:fld id="{90E37FE4-5198-4A4C-BCE7-081AD3F998F7}" type="slidenum">
              <a:rPr lang="cs-CZ" smtClean="0"/>
              <a:pPr>
                <a:defRPr/>
              </a:pPr>
              <a:t>‹#›</a:t>
            </a:fld>
            <a:endParaRPr lang="cs-CZ"/>
          </a:p>
        </p:txBody>
      </p:sp>
    </p:spTree>
    <p:extLst>
      <p:ext uri="{BB962C8B-B14F-4D97-AF65-F5344CB8AC3E}">
        <p14:creationId xmlns:p14="http://schemas.microsoft.com/office/powerpoint/2010/main" val="73696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4" y="2414589"/>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6" y="4403726"/>
            <a:ext cx="7042151" cy="1987550"/>
          </a:xfrm>
          <a:prstGeom prst="rect">
            <a:avLst/>
          </a:prstGeom>
        </p:spPr>
        <p:txBody>
          <a:bodyPr/>
          <a:lstStyle>
            <a:lvl1pPr marL="0" indent="0" algn="ctr">
              <a:buNone/>
              <a:defRPr/>
            </a:lvl1pPr>
            <a:lvl2pPr marL="457146" indent="0" algn="ctr">
              <a:buNone/>
              <a:defRPr/>
            </a:lvl2pPr>
            <a:lvl3pPr marL="914294" indent="0" algn="ctr">
              <a:buNone/>
              <a:defRPr/>
            </a:lvl3pPr>
            <a:lvl4pPr marL="1371440" indent="0" algn="ctr">
              <a:buNone/>
              <a:defRPr/>
            </a:lvl4pPr>
            <a:lvl5pPr marL="1828586" indent="0" algn="ctr">
              <a:buNone/>
              <a:defRPr/>
            </a:lvl5pPr>
            <a:lvl6pPr marL="2285732" indent="0" algn="ctr">
              <a:buNone/>
              <a:defRPr/>
            </a:lvl6pPr>
            <a:lvl7pPr marL="2742880" indent="0" algn="ctr">
              <a:buNone/>
              <a:defRPr/>
            </a:lvl7pPr>
            <a:lvl8pPr marL="3200026" indent="0" algn="ctr">
              <a:buNone/>
              <a:defRPr/>
            </a:lvl8pPr>
            <a:lvl9pPr marL="3657172"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37711878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1" y="309457"/>
            <a:ext cx="3309144" cy="1316990"/>
          </a:xfrm>
          <a:prstGeom prst="rect">
            <a:avLst/>
          </a:prstGeom>
        </p:spPr>
        <p:txBody>
          <a:bodyPr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1" y="1626447"/>
            <a:ext cx="3309144" cy="5316538"/>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cs-CZ" smtClean="0"/>
              <a:t>Kliknutím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6" name="Rectangle 9"/>
          <p:cNvSpPr>
            <a:spLocks noGrp="1" noChangeArrowheads="1"/>
          </p:cNvSpPr>
          <p:nvPr>
            <p:ph type="sldNum" sz="quarter" idx="11"/>
          </p:nvPr>
        </p:nvSpPr>
        <p:spPr>
          <a:ln/>
        </p:spPr>
        <p:txBody>
          <a:bodyPr/>
          <a:lstStyle>
            <a:lvl1pPr>
              <a:defRPr/>
            </a:lvl1pPr>
          </a:lstStyle>
          <a:p>
            <a:pPr>
              <a:defRPr/>
            </a:pPr>
            <a:fld id="{47CD0EEC-AD7A-4D5C-8AB6-385F14C1FC65}" type="slidenum">
              <a:rPr lang="cs-CZ" smtClean="0"/>
              <a:pPr>
                <a:defRPr/>
              </a:pPr>
              <a:t>‹#›</a:t>
            </a:fld>
            <a:endParaRPr lang="cs-CZ"/>
          </a:p>
        </p:txBody>
      </p:sp>
    </p:spTree>
    <p:extLst>
      <p:ext uri="{BB962C8B-B14F-4D97-AF65-F5344CB8AC3E}">
        <p14:creationId xmlns:p14="http://schemas.microsoft.com/office/powerpoint/2010/main" val="86746046"/>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cs-CZ" smtClean="0"/>
              <a:t>Kliknutím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6" name="Rectangle 9"/>
          <p:cNvSpPr>
            <a:spLocks noGrp="1" noChangeArrowheads="1"/>
          </p:cNvSpPr>
          <p:nvPr>
            <p:ph type="sldNum" sz="quarter" idx="11"/>
          </p:nvPr>
        </p:nvSpPr>
        <p:spPr>
          <a:ln/>
        </p:spPr>
        <p:txBody>
          <a:bodyPr/>
          <a:lstStyle>
            <a:lvl1pPr>
              <a:defRPr/>
            </a:lvl1pPr>
          </a:lstStyle>
          <a:p>
            <a:pPr>
              <a:defRPr/>
            </a:pPr>
            <a:fld id="{FA02DD99-1847-43C3-BD3D-24CAC9D9AB48}" type="slidenum">
              <a:rPr lang="cs-CZ" smtClean="0"/>
              <a:pPr>
                <a:defRPr/>
              </a:pPr>
              <a:t>‹#›</a:t>
            </a:fld>
            <a:endParaRPr lang="cs-CZ"/>
          </a:p>
        </p:txBody>
      </p:sp>
    </p:spTree>
    <p:extLst>
      <p:ext uri="{BB962C8B-B14F-4D97-AF65-F5344CB8AC3E}">
        <p14:creationId xmlns:p14="http://schemas.microsoft.com/office/powerpoint/2010/main" val="319988399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5" name="Rectangle 9"/>
          <p:cNvSpPr>
            <a:spLocks noGrp="1" noChangeArrowheads="1"/>
          </p:cNvSpPr>
          <p:nvPr>
            <p:ph type="sldNum" sz="quarter" idx="11"/>
          </p:nvPr>
        </p:nvSpPr>
        <p:spPr>
          <a:ln/>
        </p:spPr>
        <p:txBody>
          <a:bodyPr/>
          <a:lstStyle>
            <a:lvl1pPr>
              <a:defRPr/>
            </a:lvl1pPr>
          </a:lstStyle>
          <a:p>
            <a:pPr>
              <a:defRPr/>
            </a:pPr>
            <a:fld id="{C2B95272-35D8-4A3F-B1CF-4028BEBF466B}" type="slidenum">
              <a:rPr lang="cs-CZ" smtClean="0"/>
              <a:pPr>
                <a:defRPr/>
              </a:pPr>
              <a:t>‹#›</a:t>
            </a:fld>
            <a:endParaRPr lang="cs-CZ"/>
          </a:p>
        </p:txBody>
      </p:sp>
    </p:spTree>
    <p:extLst>
      <p:ext uri="{BB962C8B-B14F-4D97-AF65-F5344CB8AC3E}">
        <p14:creationId xmlns:p14="http://schemas.microsoft.com/office/powerpoint/2010/main" val="3333786249"/>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15" y="311257"/>
            <a:ext cx="2336483" cy="6638925"/>
          </a:xfrm>
          <a:prstGeom prst="rect">
            <a:avLst/>
          </a:prstGeo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1" y="311257"/>
            <a:ext cx="6843554" cy="66389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5" name="Rectangle 9"/>
          <p:cNvSpPr>
            <a:spLocks noGrp="1" noChangeArrowheads="1"/>
          </p:cNvSpPr>
          <p:nvPr>
            <p:ph type="sldNum" sz="quarter" idx="11"/>
          </p:nvPr>
        </p:nvSpPr>
        <p:spPr>
          <a:ln/>
        </p:spPr>
        <p:txBody>
          <a:bodyPr/>
          <a:lstStyle>
            <a:lvl1pPr>
              <a:defRPr/>
            </a:lvl1pPr>
          </a:lstStyle>
          <a:p>
            <a:pPr>
              <a:defRPr/>
            </a:pPr>
            <a:fld id="{683CC068-BB61-4358-AAF4-ECB82F094B92}" type="slidenum">
              <a:rPr lang="cs-CZ" smtClean="0"/>
              <a:pPr>
                <a:defRPr/>
              </a:pPr>
              <a:t>‹#›</a:t>
            </a:fld>
            <a:endParaRPr lang="cs-CZ"/>
          </a:p>
        </p:txBody>
      </p:sp>
    </p:spTree>
    <p:extLst>
      <p:ext uri="{BB962C8B-B14F-4D97-AF65-F5344CB8AC3E}">
        <p14:creationId xmlns:p14="http://schemas.microsoft.com/office/powerpoint/2010/main" val="333086435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title">
  <p:cSld name="1_Úvodní snímek">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2769553" y="2907454"/>
            <a:ext cx="6256814" cy="3019002"/>
          </a:xfrm>
          <a:prstGeom prst="rect">
            <a:avLst/>
          </a:prstGeom>
        </p:spPr>
        <p:txBody>
          <a:bodyPr tIns="0" bIns="0" anchor="ctr"/>
          <a:lstStyle>
            <a:lvl1pPr>
              <a:defRPr sz="3520"/>
            </a:lvl1pPr>
          </a:lstStyle>
          <a:p>
            <a:r>
              <a:rPr lang="cs-CZ" smtClean="0"/>
              <a:t>Kliknutím lze upravit styl.</a:t>
            </a:r>
            <a:endParaRPr lang="cs-CZ"/>
          </a:p>
        </p:txBody>
      </p:sp>
      <p:sp>
        <p:nvSpPr>
          <p:cNvPr id="3" name="Rectangle 15"/>
          <p:cNvSpPr>
            <a:spLocks noGrp="1" noChangeArrowheads="1"/>
          </p:cNvSpPr>
          <p:nvPr>
            <p:ph type="ftr" sz="quarter" idx="10"/>
          </p:nvPr>
        </p:nvSpPr>
        <p:spPr/>
        <p:txBody>
          <a:bodyPr/>
          <a:lstStyle>
            <a:lvl1pPr>
              <a:defRPr/>
            </a:lvl1pPr>
          </a:lstStyle>
          <a:p>
            <a:pPr>
              <a:defRPr/>
            </a:pPr>
            <a:r>
              <a:rPr lang="cs-CZ" smtClean="0"/>
              <a:t>Název prezentace v zápatí</a:t>
            </a:r>
            <a:endParaRPr lang="cs-CZ"/>
          </a:p>
        </p:txBody>
      </p:sp>
      <p:sp>
        <p:nvSpPr>
          <p:cNvPr id="4" name="Rectangle 16"/>
          <p:cNvSpPr>
            <a:spLocks noGrp="1" noChangeArrowheads="1"/>
          </p:cNvSpPr>
          <p:nvPr>
            <p:ph type="sldNum" sz="quarter" idx="11"/>
          </p:nvPr>
        </p:nvSpPr>
        <p:spPr/>
        <p:txBody>
          <a:bodyPr/>
          <a:lstStyle>
            <a:lvl1pPr>
              <a:defRPr smtClean="0"/>
            </a:lvl1pPr>
          </a:lstStyle>
          <a:p>
            <a:pPr>
              <a:defRPr/>
            </a:pPr>
            <a:fld id="{A6A721F6-C3F0-4EF1-A332-804DC3166239}" type="slidenum">
              <a:rPr lang="cs-CZ" smtClean="0"/>
              <a:pPr>
                <a:defRPr/>
              </a:pPr>
              <a:t>‹#›</a:t>
            </a:fld>
            <a:endParaRPr lang="cs-CZ"/>
          </a:p>
        </p:txBody>
      </p:sp>
    </p:spTree>
    <p:extLst>
      <p:ext uri="{BB962C8B-B14F-4D97-AF65-F5344CB8AC3E}">
        <p14:creationId xmlns:p14="http://schemas.microsoft.com/office/powerpoint/2010/main" val="3128700448"/>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2920" indent="0" algn="ctr">
              <a:buNone/>
              <a:defRPr/>
            </a:lvl2pPr>
            <a:lvl3pPr marL="1005840" indent="0" algn="ctr">
              <a:buNone/>
              <a:defRPr/>
            </a:lvl3pPr>
            <a:lvl4pPr marL="1508760" indent="0" algn="ctr">
              <a:buNone/>
              <a:defRPr/>
            </a:lvl4pPr>
            <a:lvl5pPr marL="2011680" indent="0" algn="ctr">
              <a:buNone/>
              <a:defRPr/>
            </a:lvl5pPr>
            <a:lvl6pPr marL="2514600" indent="0" algn="ctr">
              <a:buNone/>
              <a:defRPr/>
            </a:lvl6pPr>
            <a:lvl7pPr marL="3017520" indent="0" algn="ctr">
              <a:buNone/>
              <a:defRPr/>
            </a:lvl7pPr>
            <a:lvl8pPr marL="3520440" indent="0" algn="ctr">
              <a:buNone/>
              <a:defRPr/>
            </a:lvl8pPr>
            <a:lvl9pPr marL="4023360" indent="0" algn="ctr">
              <a:buNone/>
              <a:defRPr/>
            </a:lvl9pPr>
          </a:lstStyle>
          <a:p>
            <a:r>
              <a:rPr lang="cs-CZ" smtClean="0"/>
              <a:t>Kliknutím lze upravit styl předlohy.</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B72E8427-FE65-43D4-B217-2BA040CE788F}" type="slidenum">
              <a:rPr lang="cs-CZ" altLang="cs-CZ"/>
              <a:pPr>
                <a:defRPr/>
              </a:pPr>
              <a:t>‹#›</a:t>
            </a:fld>
            <a:endParaRPr lang="cs-CZ" altLang="cs-CZ"/>
          </a:p>
        </p:txBody>
      </p:sp>
    </p:spTree>
    <p:extLst>
      <p:ext uri="{BB962C8B-B14F-4D97-AF65-F5344CB8AC3E}">
        <p14:creationId xmlns:p14="http://schemas.microsoft.com/office/powerpoint/2010/main" val="399385127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DEB8156A-A5E1-4834-8D2F-749563AD67DC}" type="slidenum">
              <a:rPr lang="cs-CZ" altLang="cs-CZ"/>
              <a:pPr>
                <a:defRPr/>
              </a:pPr>
              <a:t>‹#›</a:t>
            </a:fld>
            <a:endParaRPr lang="cs-CZ" altLang="cs-CZ"/>
          </a:p>
        </p:txBody>
      </p:sp>
    </p:spTree>
    <p:extLst>
      <p:ext uri="{BB962C8B-B14F-4D97-AF65-F5344CB8AC3E}">
        <p14:creationId xmlns:p14="http://schemas.microsoft.com/office/powerpoint/2010/main" val="3887021543"/>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87"/>
            <a:ext cx="8549640" cy="1543685"/>
          </a:xfrm>
          <a:prstGeom prst="rect">
            <a:avLst/>
          </a:prstGeom>
        </p:spPr>
        <p:txBody>
          <a:bodyPr anchor="t"/>
          <a:lstStyle>
            <a:lvl1pPr algn="l">
              <a:defRPr sz="44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2920" indent="0">
              <a:buNone/>
              <a:defRPr sz="1980"/>
            </a:lvl2pPr>
            <a:lvl3pPr marL="1005840" indent="0">
              <a:buNone/>
              <a:defRPr sz="1760"/>
            </a:lvl3pPr>
            <a:lvl4pPr marL="1508760" indent="0">
              <a:buNone/>
              <a:defRPr sz="1540"/>
            </a:lvl4pPr>
            <a:lvl5pPr marL="2011680" indent="0">
              <a:buNone/>
              <a:defRPr sz="1540"/>
            </a:lvl5pPr>
            <a:lvl6pPr marL="2514600" indent="0">
              <a:buNone/>
              <a:defRPr sz="1540"/>
            </a:lvl6pPr>
            <a:lvl7pPr marL="3017520" indent="0">
              <a:buNone/>
              <a:defRPr sz="1540"/>
            </a:lvl7pPr>
            <a:lvl8pPr marL="3520440" indent="0">
              <a:buNone/>
              <a:defRPr sz="1540"/>
            </a:lvl8pPr>
            <a:lvl9pPr marL="4023360" indent="0">
              <a:buNone/>
              <a:defRPr sz="1540"/>
            </a:lvl9pPr>
          </a:lstStyle>
          <a:p>
            <a:pPr lvl="0"/>
            <a:r>
              <a:rPr lang="cs-CZ" smtClean="0"/>
              <a:t>Kliknutím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A1DA0402-AAEF-4691-BD1F-842265B9F019}" type="slidenum">
              <a:rPr lang="cs-CZ" altLang="cs-CZ"/>
              <a:pPr>
                <a:defRPr/>
              </a:pPr>
              <a:t>‹#›</a:t>
            </a:fld>
            <a:endParaRPr lang="cs-CZ" altLang="cs-CZ"/>
          </a:p>
        </p:txBody>
      </p:sp>
    </p:spTree>
    <p:extLst>
      <p:ext uri="{BB962C8B-B14F-4D97-AF65-F5344CB8AC3E}">
        <p14:creationId xmlns:p14="http://schemas.microsoft.com/office/powerpoint/2010/main" val="295766777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2773045" y="1275610"/>
            <a:ext cx="3454083" cy="5674572"/>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394768" y="1275610"/>
            <a:ext cx="3455829" cy="5674572"/>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2CCFF841-A01C-4E9A-8E3B-8D71043E4321}" type="slidenum">
              <a:rPr lang="cs-CZ" altLang="cs-CZ"/>
              <a:pPr>
                <a:defRPr/>
              </a:pPr>
              <a:t>‹#›</a:t>
            </a:fld>
            <a:endParaRPr lang="cs-CZ" altLang="cs-CZ"/>
          </a:p>
        </p:txBody>
      </p:sp>
    </p:spTree>
    <p:extLst>
      <p:ext uri="{BB962C8B-B14F-4D97-AF65-F5344CB8AC3E}">
        <p14:creationId xmlns:p14="http://schemas.microsoft.com/office/powerpoint/2010/main" val="517677313"/>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0" y="1739795"/>
            <a:ext cx="4444207" cy="72506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0" y="2464859"/>
            <a:ext cx="4444207" cy="4478126"/>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28" y="1739795"/>
            <a:ext cx="4445953" cy="72506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28" y="2464859"/>
            <a:ext cx="4445953" cy="4478126"/>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8"/>
          <p:cNvSpPr>
            <a:spLocks noGrp="1" noChangeArrowheads="1"/>
          </p:cNvSpPr>
          <p:nvPr>
            <p:ph type="sldNum" sz="quarter" idx="11"/>
          </p:nvPr>
        </p:nvSpPr>
        <p:spPr>
          <a:ln/>
        </p:spPr>
        <p:txBody>
          <a:bodyPr/>
          <a:lstStyle>
            <a:lvl1pPr>
              <a:defRPr/>
            </a:lvl1pPr>
          </a:lstStyle>
          <a:p>
            <a:pPr>
              <a:defRPr/>
            </a:pPr>
            <a:fld id="{73CF2AF7-1C6C-42A6-B113-B859E789903D}" type="slidenum">
              <a:rPr lang="cs-CZ" altLang="cs-CZ"/>
              <a:pPr>
                <a:defRPr/>
              </a:pPr>
              <a:t>‹#›</a:t>
            </a:fld>
            <a:endParaRPr lang="cs-CZ" altLang="cs-CZ"/>
          </a:p>
        </p:txBody>
      </p:sp>
    </p:spTree>
    <p:extLst>
      <p:ext uri="{BB962C8B-B14F-4D97-AF65-F5344CB8AC3E}">
        <p14:creationId xmlns:p14="http://schemas.microsoft.com/office/powerpoint/2010/main" val="3692619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lIns="101846" tIns="50923" rIns="101846" bIns="50923"/>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9233" indent="0" algn="ctr">
              <a:buNone/>
              <a:defRPr/>
            </a:lvl2pPr>
            <a:lvl3pPr marL="1018467" indent="0" algn="ctr">
              <a:buNone/>
              <a:defRPr/>
            </a:lvl3pPr>
            <a:lvl4pPr marL="1527701" indent="0" algn="ctr">
              <a:buNone/>
              <a:defRPr/>
            </a:lvl4pPr>
            <a:lvl5pPr marL="2036935" indent="0" algn="ctr">
              <a:buNone/>
              <a:defRPr/>
            </a:lvl5pPr>
            <a:lvl6pPr marL="2546169" indent="0" algn="ctr">
              <a:buNone/>
              <a:defRPr/>
            </a:lvl6pPr>
            <a:lvl7pPr marL="3055400" indent="0" algn="ctr">
              <a:buNone/>
              <a:defRPr/>
            </a:lvl7pPr>
            <a:lvl8pPr marL="3564636" indent="0" algn="ctr">
              <a:buNone/>
              <a:defRPr/>
            </a:lvl8pPr>
            <a:lvl9pPr marL="4073867" indent="0" algn="ctr">
              <a:buNone/>
              <a:defRPr/>
            </a:lvl9pPr>
          </a:lstStyle>
          <a:p>
            <a:r>
              <a:rPr lang="cs-CZ" smtClean="0"/>
              <a:t>Kliknutím lze upravit styl předlohy.</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4F724F59-AE23-4EA5-9185-0104351290AE}" type="slidenum">
              <a:rPr lang="cs-CZ"/>
              <a:pPr>
                <a:defRPr/>
              </a:pPr>
              <a:t>‹#›</a:t>
            </a:fld>
            <a:endParaRPr lang="cs-CZ"/>
          </a:p>
        </p:txBody>
      </p:sp>
    </p:spTree>
    <p:extLst>
      <p:ext uri="{BB962C8B-B14F-4D97-AF65-F5344CB8AC3E}">
        <p14:creationId xmlns:p14="http://schemas.microsoft.com/office/powerpoint/2010/main" val="777890149"/>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p>
            <a:r>
              <a:rPr lang="cs-CZ" smtClean="0"/>
              <a:t>Kliknutím lze upravit styl.</a:t>
            </a:r>
            <a:endParaRPr lang="cs-CZ"/>
          </a:p>
        </p:txBody>
      </p:sp>
      <p:sp>
        <p:nvSpPr>
          <p:cNvPr id="3"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8"/>
          <p:cNvSpPr>
            <a:spLocks noGrp="1" noChangeArrowheads="1"/>
          </p:cNvSpPr>
          <p:nvPr>
            <p:ph type="sldNum" sz="quarter" idx="11"/>
          </p:nvPr>
        </p:nvSpPr>
        <p:spPr>
          <a:ln/>
        </p:spPr>
        <p:txBody>
          <a:bodyPr/>
          <a:lstStyle>
            <a:lvl1pPr>
              <a:defRPr/>
            </a:lvl1pPr>
          </a:lstStyle>
          <a:p>
            <a:pPr>
              <a:defRPr/>
            </a:pPr>
            <a:fld id="{28A3619D-D820-4B5F-9050-2C5199EFDDC4}" type="slidenum">
              <a:rPr lang="cs-CZ" altLang="cs-CZ"/>
              <a:pPr>
                <a:defRPr/>
              </a:pPr>
              <a:t>‹#›</a:t>
            </a:fld>
            <a:endParaRPr lang="cs-CZ" altLang="cs-CZ"/>
          </a:p>
        </p:txBody>
      </p:sp>
    </p:spTree>
    <p:extLst>
      <p:ext uri="{BB962C8B-B14F-4D97-AF65-F5344CB8AC3E}">
        <p14:creationId xmlns:p14="http://schemas.microsoft.com/office/powerpoint/2010/main" val="125320893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8"/>
          <p:cNvSpPr>
            <a:spLocks noGrp="1" noChangeArrowheads="1"/>
          </p:cNvSpPr>
          <p:nvPr>
            <p:ph type="sldNum" sz="quarter" idx="11"/>
          </p:nvPr>
        </p:nvSpPr>
        <p:spPr>
          <a:ln/>
        </p:spPr>
        <p:txBody>
          <a:bodyPr/>
          <a:lstStyle>
            <a:lvl1pPr>
              <a:defRPr/>
            </a:lvl1pPr>
          </a:lstStyle>
          <a:p>
            <a:pPr>
              <a:defRPr/>
            </a:pPr>
            <a:fld id="{BE4DD05F-BE04-4CF2-9B57-5D873B57F33F}" type="slidenum">
              <a:rPr lang="cs-CZ" altLang="cs-CZ"/>
              <a:pPr>
                <a:defRPr/>
              </a:pPr>
              <a:t>‹#›</a:t>
            </a:fld>
            <a:endParaRPr lang="cs-CZ" altLang="cs-CZ"/>
          </a:p>
        </p:txBody>
      </p:sp>
    </p:spTree>
    <p:extLst>
      <p:ext uri="{BB962C8B-B14F-4D97-AF65-F5344CB8AC3E}">
        <p14:creationId xmlns:p14="http://schemas.microsoft.com/office/powerpoint/2010/main" val="10899061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1" y="309457"/>
            <a:ext cx="3309144" cy="1316990"/>
          </a:xfrm>
          <a:prstGeom prst="rect">
            <a:avLst/>
          </a:prstGeom>
        </p:spPr>
        <p:txBody>
          <a:bodyPr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1" y="1626447"/>
            <a:ext cx="3309144" cy="5316538"/>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cs-CZ" smtClean="0"/>
              <a:t>Kliknutím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A312B86B-7B3D-48EC-8EF2-542C45783B04}" type="slidenum">
              <a:rPr lang="cs-CZ" altLang="cs-CZ"/>
              <a:pPr>
                <a:defRPr/>
              </a:pPr>
              <a:t>‹#›</a:t>
            </a:fld>
            <a:endParaRPr lang="cs-CZ" altLang="cs-CZ"/>
          </a:p>
        </p:txBody>
      </p:sp>
    </p:spTree>
    <p:extLst>
      <p:ext uri="{BB962C8B-B14F-4D97-AF65-F5344CB8AC3E}">
        <p14:creationId xmlns:p14="http://schemas.microsoft.com/office/powerpoint/2010/main" val="1080443546"/>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cs-CZ" smtClean="0"/>
              <a:t>Kliknutím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80721C4D-8F13-410F-8FE9-5BB6B43EFA71}" type="slidenum">
              <a:rPr lang="cs-CZ" altLang="cs-CZ"/>
              <a:pPr>
                <a:defRPr/>
              </a:pPr>
              <a:t>‹#›</a:t>
            </a:fld>
            <a:endParaRPr lang="cs-CZ" altLang="cs-CZ"/>
          </a:p>
        </p:txBody>
      </p:sp>
    </p:spTree>
    <p:extLst>
      <p:ext uri="{BB962C8B-B14F-4D97-AF65-F5344CB8AC3E}">
        <p14:creationId xmlns:p14="http://schemas.microsoft.com/office/powerpoint/2010/main" val="3396758730"/>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557037B3-C916-47C1-9A8D-FA30CC557AC5}" type="slidenum">
              <a:rPr lang="cs-CZ" altLang="cs-CZ"/>
              <a:pPr>
                <a:defRPr/>
              </a:pPr>
              <a:t>‹#›</a:t>
            </a:fld>
            <a:endParaRPr lang="cs-CZ" altLang="cs-CZ"/>
          </a:p>
        </p:txBody>
      </p:sp>
    </p:spTree>
    <p:extLst>
      <p:ext uri="{BB962C8B-B14F-4D97-AF65-F5344CB8AC3E}">
        <p14:creationId xmlns:p14="http://schemas.microsoft.com/office/powerpoint/2010/main" val="1566782241"/>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15" y="311257"/>
            <a:ext cx="2336483" cy="6638925"/>
          </a:xfrm>
          <a:prstGeom prst="rect">
            <a:avLst/>
          </a:prstGeo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1" y="311257"/>
            <a:ext cx="6843554" cy="66389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83D84FFC-84EE-445F-95F2-310F589F2091}" type="slidenum">
              <a:rPr lang="cs-CZ" altLang="cs-CZ"/>
              <a:pPr>
                <a:defRPr/>
              </a:pPr>
              <a:t>‹#›</a:t>
            </a:fld>
            <a:endParaRPr lang="cs-CZ" altLang="cs-CZ"/>
          </a:p>
        </p:txBody>
      </p:sp>
    </p:spTree>
    <p:extLst>
      <p:ext uri="{BB962C8B-B14F-4D97-AF65-F5344CB8AC3E}">
        <p14:creationId xmlns:p14="http://schemas.microsoft.com/office/powerpoint/2010/main" val="3446126383"/>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3" name="Picture 7" descr="OPVK_MU_vlevo_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69553" y="5739342"/>
            <a:ext cx="4749800" cy="11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177" y="133139"/>
            <a:ext cx="1613535" cy="141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ovéPole 4"/>
          <p:cNvSpPr txBox="1"/>
          <p:nvPr/>
        </p:nvSpPr>
        <p:spPr>
          <a:xfrm>
            <a:off x="2769553" y="289667"/>
            <a:ext cx="6256814" cy="938719"/>
          </a:xfrm>
          <a:prstGeom prst="rect">
            <a:avLst/>
          </a:prstGeom>
          <a:solidFill>
            <a:srgbClr val="FF9900"/>
          </a:solidFill>
        </p:spPr>
        <p:txBody>
          <a:bodyPr>
            <a:spAutoFit/>
          </a:bodyPr>
          <a:lstStyle/>
          <a:p>
            <a:pPr eaLnBrk="1" hangingPunct="1">
              <a:defRPr/>
            </a:pPr>
            <a:r>
              <a:rPr lang="cs-CZ" sz="2750" dirty="0" err="1">
                <a:ln w="0"/>
                <a:effectLst>
                  <a:outerShdw blurRad="38100" dist="19050" dir="2700000" algn="tl" rotWithShape="0">
                    <a:schemeClr val="dk1">
                      <a:alpha val="40000"/>
                    </a:schemeClr>
                  </a:outerShdw>
                </a:effectLst>
              </a:rPr>
              <a:t>Service</a:t>
            </a:r>
            <a:r>
              <a:rPr lang="cs-CZ" sz="2750" dirty="0">
                <a:ln w="0"/>
                <a:effectLst>
                  <a:outerShdw blurRad="38100" dist="19050" dir="2700000" algn="tl" rotWithShape="0">
                    <a:schemeClr val="dk1">
                      <a:alpha val="40000"/>
                    </a:schemeClr>
                  </a:outerShdw>
                </a:effectLst>
              </a:rPr>
              <a:t> Science, Management and </a:t>
            </a:r>
            <a:r>
              <a:rPr lang="cs-CZ" sz="2750" dirty="0" err="1">
                <a:ln w="0"/>
                <a:effectLst>
                  <a:outerShdw blurRad="38100" dist="19050" dir="2700000" algn="tl" rotWithShape="0">
                    <a:schemeClr val="dk1">
                      <a:alpha val="40000"/>
                    </a:schemeClr>
                  </a:outerShdw>
                </a:effectLst>
              </a:rPr>
              <a:t>Egineering</a:t>
            </a:r>
            <a:endParaRPr lang="cs-CZ" sz="2750" dirty="0">
              <a:ln w="0"/>
              <a:effectLst>
                <a:outerShdw blurRad="38100" dist="19050" dir="2700000" algn="tl" rotWithShape="0">
                  <a:schemeClr val="dk1">
                    <a:alpha val="40000"/>
                  </a:schemeClr>
                </a:outerShdw>
              </a:effectLst>
            </a:endParaRPr>
          </a:p>
        </p:txBody>
      </p:sp>
      <p:sp>
        <p:nvSpPr>
          <p:cNvPr id="222212" name="Rectangle 4"/>
          <p:cNvSpPr>
            <a:spLocks noGrp="1" noChangeArrowheads="1"/>
          </p:cNvSpPr>
          <p:nvPr>
            <p:ph type="ctrTitle"/>
          </p:nvPr>
        </p:nvSpPr>
        <p:spPr>
          <a:xfrm>
            <a:off x="609307" y="3092768"/>
            <a:ext cx="8417060" cy="2445067"/>
          </a:xfrm>
        </p:spPr>
        <p:txBody>
          <a:bodyPr tIns="0" bIns="0" anchor="ctr"/>
          <a:lstStyle>
            <a:lvl1pPr>
              <a:defRPr sz="3520">
                <a:solidFill>
                  <a:srgbClr val="FF9900"/>
                </a:solidFill>
              </a:defRPr>
            </a:lvl1pPr>
          </a:lstStyle>
          <a:p>
            <a:r>
              <a:rPr lang="cs-CZ" smtClean="0"/>
              <a:t>Kliknutím lze upravit styl.</a:t>
            </a:r>
            <a:endParaRPr lang="cs-CZ"/>
          </a:p>
        </p:txBody>
      </p:sp>
      <p:sp>
        <p:nvSpPr>
          <p:cNvPr id="6" name="Rectangle 5"/>
          <p:cNvSpPr>
            <a:spLocks noGrp="1" noChangeArrowheads="1"/>
          </p:cNvSpPr>
          <p:nvPr>
            <p:ph type="ftr" sz="quarter" idx="10"/>
          </p:nvPr>
        </p:nvSpPr>
        <p:spPr/>
        <p:txBody>
          <a:bodyPr/>
          <a:lstStyle>
            <a:lvl1pPr>
              <a:defRPr/>
            </a:lvl1pPr>
          </a:lstStyle>
          <a:p>
            <a:pPr>
              <a:defRPr/>
            </a:pPr>
            <a:r>
              <a:rPr lang="cs-CZ"/>
              <a:t>Název prezentace v zápatí</a:t>
            </a:r>
          </a:p>
        </p:txBody>
      </p:sp>
      <p:sp>
        <p:nvSpPr>
          <p:cNvPr id="7" name="Rectangle 6"/>
          <p:cNvSpPr>
            <a:spLocks noGrp="1" noChangeArrowheads="1"/>
          </p:cNvSpPr>
          <p:nvPr>
            <p:ph type="sldNum" sz="quarter" idx="11"/>
          </p:nvPr>
        </p:nvSpPr>
        <p:spPr/>
        <p:txBody>
          <a:bodyPr/>
          <a:lstStyle>
            <a:lvl1pPr>
              <a:defRPr smtClean="0"/>
            </a:lvl1pPr>
          </a:lstStyle>
          <a:p>
            <a:pPr>
              <a:defRPr/>
            </a:pPr>
            <a:fld id="{DFB5038F-8625-4142-A340-C3730808802C}" type="slidenum">
              <a:rPr lang="cs-CZ" altLang="cs-CZ"/>
              <a:pPr>
                <a:defRPr/>
              </a:pPr>
              <a:t>‹#›</a:t>
            </a:fld>
            <a:endParaRPr lang="cs-CZ" altLang="cs-CZ"/>
          </a:p>
        </p:txBody>
      </p:sp>
    </p:spTree>
    <p:extLst>
      <p:ext uri="{BB962C8B-B14F-4D97-AF65-F5344CB8AC3E}">
        <p14:creationId xmlns:p14="http://schemas.microsoft.com/office/powerpoint/2010/main" val="419633851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rgbClr val="FF9900"/>
                </a:solidFill>
              </a:defRPr>
            </a:lvl1pPr>
          </a:lstStyle>
          <a:p>
            <a:r>
              <a:rPr lang="cs-CZ" smtClean="0"/>
              <a:t>Kliknutím lze upravit styl.</a:t>
            </a:r>
            <a:endParaRPr lang="cs-CZ" dirty="0"/>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BB357460-3D2A-4B42-BCAE-798358548B39}" type="slidenum">
              <a:rPr lang="cs-CZ" altLang="cs-CZ"/>
              <a:pPr>
                <a:defRPr/>
              </a:pPr>
              <a:t>‹#›</a:t>
            </a:fld>
            <a:endParaRPr lang="cs-CZ" altLang="cs-CZ"/>
          </a:p>
        </p:txBody>
      </p:sp>
    </p:spTree>
    <p:extLst>
      <p:ext uri="{BB962C8B-B14F-4D97-AF65-F5344CB8AC3E}">
        <p14:creationId xmlns:p14="http://schemas.microsoft.com/office/powerpoint/2010/main" val="670638265"/>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1566659"/>
            <a:ext cx="8549640" cy="1543685"/>
          </a:xfrm>
        </p:spPr>
        <p:txBody>
          <a:bodyPr anchor="t"/>
          <a:lstStyle>
            <a:lvl1pPr algn="l">
              <a:defRPr sz="4400" b="1" cap="all">
                <a:solidFill>
                  <a:srgbClr val="FF9900"/>
                </a:solidFill>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794544" y="3294275"/>
            <a:ext cx="8549640" cy="1700212"/>
          </a:xfrm>
        </p:spPr>
        <p:txBody>
          <a:bodyPr/>
          <a:lstStyle>
            <a:lvl1pPr marL="0" indent="0">
              <a:buNone/>
              <a:defRPr sz="2200"/>
            </a:lvl1pPr>
            <a:lvl2pPr marL="502920" indent="0">
              <a:buNone/>
              <a:defRPr sz="1980"/>
            </a:lvl2pPr>
            <a:lvl3pPr marL="1005840" indent="0">
              <a:buNone/>
              <a:defRPr sz="1760"/>
            </a:lvl3pPr>
            <a:lvl4pPr marL="1508760" indent="0">
              <a:buNone/>
              <a:defRPr sz="1540"/>
            </a:lvl4pPr>
            <a:lvl5pPr marL="2011680" indent="0">
              <a:buNone/>
              <a:defRPr sz="1540"/>
            </a:lvl5pPr>
            <a:lvl6pPr marL="2514600" indent="0">
              <a:buNone/>
              <a:defRPr sz="1540"/>
            </a:lvl6pPr>
            <a:lvl7pPr marL="3017520" indent="0">
              <a:buNone/>
              <a:defRPr sz="1540"/>
            </a:lvl7pPr>
            <a:lvl8pPr marL="3520440" indent="0">
              <a:buNone/>
              <a:defRPr sz="1540"/>
            </a:lvl8pPr>
            <a:lvl9pPr marL="4023360" indent="0">
              <a:buNone/>
              <a:defRPr sz="1540"/>
            </a:lvl9pPr>
          </a:lstStyle>
          <a:p>
            <a:pPr lvl="0"/>
            <a:r>
              <a:rPr lang="cs-CZ" smtClean="0"/>
              <a:t>Kliknutím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238912B6-804A-44ED-9329-B9009092EBC2}" type="slidenum">
              <a:rPr lang="cs-CZ" altLang="cs-CZ"/>
              <a:pPr>
                <a:defRPr/>
              </a:pPr>
              <a:t>‹#›</a:t>
            </a:fld>
            <a:endParaRPr lang="cs-CZ" altLang="cs-CZ"/>
          </a:p>
        </p:txBody>
      </p:sp>
    </p:spTree>
    <p:extLst>
      <p:ext uri="{BB962C8B-B14F-4D97-AF65-F5344CB8AC3E}">
        <p14:creationId xmlns:p14="http://schemas.microsoft.com/office/powerpoint/2010/main" val="44158057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792798" y="946778"/>
            <a:ext cx="8610759" cy="734060"/>
          </a:xfrm>
        </p:spPr>
        <p:txBody>
          <a:bodyPr/>
          <a:lstStyle>
            <a:lvl1pPr>
              <a:defRPr>
                <a:solidFill>
                  <a:srgbClr val="FF9900"/>
                </a:solidFill>
              </a:defRPr>
            </a:lvl1pPr>
          </a:lstStyle>
          <a:p>
            <a:r>
              <a:rPr lang="cs-CZ" smtClean="0"/>
              <a:t>Kliknutím lze upravit styl.</a:t>
            </a:r>
            <a:endParaRPr lang="cs-CZ" dirty="0"/>
          </a:p>
        </p:txBody>
      </p:sp>
      <p:sp>
        <p:nvSpPr>
          <p:cNvPr id="3" name="Zástupný symbol pro obsah 2"/>
          <p:cNvSpPr>
            <a:spLocks noGrp="1"/>
          </p:cNvSpPr>
          <p:nvPr>
            <p:ph sz="half" idx="1"/>
          </p:nvPr>
        </p:nvSpPr>
        <p:spPr>
          <a:xfrm>
            <a:off x="792797" y="2286742"/>
            <a:ext cx="4444207" cy="2022263"/>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45" y="2286742"/>
            <a:ext cx="4445953" cy="2022263"/>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6B4E3F95-2FD9-4A48-89EC-66A3B8FBBCCC}" type="slidenum">
              <a:rPr lang="cs-CZ" altLang="cs-CZ"/>
              <a:pPr>
                <a:defRPr/>
              </a:pPr>
              <a:t>‹#›</a:t>
            </a:fld>
            <a:endParaRPr lang="cs-CZ" altLang="cs-CZ"/>
          </a:p>
        </p:txBody>
      </p:sp>
    </p:spTree>
    <p:extLst>
      <p:ext uri="{BB962C8B-B14F-4D97-AF65-F5344CB8AC3E}">
        <p14:creationId xmlns:p14="http://schemas.microsoft.com/office/powerpoint/2010/main" val="3268778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986E8AC7-4067-479D-95CD-C8233D650370}" type="slidenum">
              <a:rPr lang="cs-CZ"/>
              <a:pPr>
                <a:defRPr/>
              </a:pPr>
              <a:t>‹#›</a:t>
            </a:fld>
            <a:endParaRPr lang="cs-CZ"/>
          </a:p>
        </p:txBody>
      </p:sp>
    </p:spTree>
    <p:extLst>
      <p:ext uri="{BB962C8B-B14F-4D97-AF65-F5344CB8AC3E}">
        <p14:creationId xmlns:p14="http://schemas.microsoft.com/office/powerpoint/2010/main" val="1279204915"/>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p:spPr>
        <p:txBody>
          <a:bodyPr/>
          <a:lstStyle>
            <a:lvl1pPr>
              <a:defRPr>
                <a:solidFill>
                  <a:srgbClr val="FF9900"/>
                </a:solidFill>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0" y="1739795"/>
            <a:ext cx="4444207" cy="725064"/>
          </a:xfrm>
        </p:spPr>
        <p:txBody>
          <a:bodyPr/>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0" y="2464858"/>
            <a:ext cx="4444207" cy="3942390"/>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28" y="1739795"/>
            <a:ext cx="4445953" cy="725064"/>
          </a:xfrm>
        </p:spPr>
        <p:txBody>
          <a:bodyPr/>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28" y="2464859"/>
            <a:ext cx="4445953" cy="3942388"/>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7"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7"/>
          <p:cNvSpPr>
            <a:spLocks noGrp="1" noChangeArrowheads="1"/>
          </p:cNvSpPr>
          <p:nvPr>
            <p:ph type="sldNum" sz="quarter" idx="11"/>
          </p:nvPr>
        </p:nvSpPr>
        <p:spPr>
          <a:ln/>
        </p:spPr>
        <p:txBody>
          <a:bodyPr/>
          <a:lstStyle>
            <a:lvl1pPr>
              <a:defRPr/>
            </a:lvl1pPr>
          </a:lstStyle>
          <a:p>
            <a:pPr>
              <a:defRPr/>
            </a:pPr>
            <a:fld id="{AD2002F4-B4EC-41DC-8954-9177C2396961}" type="slidenum">
              <a:rPr lang="cs-CZ" altLang="cs-CZ"/>
              <a:pPr>
                <a:defRPr/>
              </a:pPr>
              <a:t>‹#›</a:t>
            </a:fld>
            <a:endParaRPr lang="cs-CZ" altLang="cs-CZ"/>
          </a:p>
        </p:txBody>
      </p:sp>
    </p:spTree>
    <p:extLst>
      <p:ext uri="{BB962C8B-B14F-4D97-AF65-F5344CB8AC3E}">
        <p14:creationId xmlns:p14="http://schemas.microsoft.com/office/powerpoint/2010/main" val="4175335084"/>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rgbClr val="FF9900"/>
                </a:solidFill>
              </a:defRPr>
            </a:lvl1pPr>
          </a:lstStyle>
          <a:p>
            <a:r>
              <a:rPr lang="cs-CZ" smtClean="0"/>
              <a:t>Kliknutím lze upravit styl.</a:t>
            </a:r>
            <a:endParaRPr lang="cs-CZ"/>
          </a:p>
        </p:txBody>
      </p:sp>
      <p:sp>
        <p:nvSpPr>
          <p:cNvPr id="3"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7"/>
          <p:cNvSpPr>
            <a:spLocks noGrp="1" noChangeArrowheads="1"/>
          </p:cNvSpPr>
          <p:nvPr>
            <p:ph type="sldNum" sz="quarter" idx="11"/>
          </p:nvPr>
        </p:nvSpPr>
        <p:spPr>
          <a:ln/>
        </p:spPr>
        <p:txBody>
          <a:bodyPr/>
          <a:lstStyle>
            <a:lvl1pPr>
              <a:defRPr/>
            </a:lvl1pPr>
          </a:lstStyle>
          <a:p>
            <a:pPr>
              <a:defRPr/>
            </a:pPr>
            <a:fld id="{42A9E2DD-3ABF-4B53-BBDA-83B57FDCF6F0}" type="slidenum">
              <a:rPr lang="cs-CZ" altLang="cs-CZ"/>
              <a:pPr>
                <a:defRPr/>
              </a:pPr>
              <a:t>‹#›</a:t>
            </a:fld>
            <a:endParaRPr lang="cs-CZ" altLang="cs-CZ"/>
          </a:p>
        </p:txBody>
      </p:sp>
    </p:spTree>
    <p:extLst>
      <p:ext uri="{BB962C8B-B14F-4D97-AF65-F5344CB8AC3E}">
        <p14:creationId xmlns:p14="http://schemas.microsoft.com/office/powerpoint/2010/main" val="1449277960"/>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7"/>
          <p:cNvSpPr>
            <a:spLocks noGrp="1" noChangeArrowheads="1"/>
          </p:cNvSpPr>
          <p:nvPr>
            <p:ph type="sldNum" sz="quarter" idx="11"/>
          </p:nvPr>
        </p:nvSpPr>
        <p:spPr>
          <a:ln/>
        </p:spPr>
        <p:txBody>
          <a:bodyPr/>
          <a:lstStyle>
            <a:lvl1pPr>
              <a:defRPr/>
            </a:lvl1pPr>
          </a:lstStyle>
          <a:p>
            <a:pPr>
              <a:defRPr/>
            </a:pPr>
            <a:fld id="{8C804982-33B1-4D17-A56C-8E95AABC341F}" type="slidenum">
              <a:rPr lang="cs-CZ" altLang="cs-CZ"/>
              <a:pPr>
                <a:defRPr/>
              </a:pPr>
              <a:t>‹#›</a:t>
            </a:fld>
            <a:endParaRPr lang="cs-CZ" altLang="cs-CZ"/>
          </a:p>
        </p:txBody>
      </p:sp>
    </p:spTree>
    <p:extLst>
      <p:ext uri="{BB962C8B-B14F-4D97-AF65-F5344CB8AC3E}">
        <p14:creationId xmlns:p14="http://schemas.microsoft.com/office/powerpoint/2010/main" val="3427537050"/>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1" y="309457"/>
            <a:ext cx="3309144" cy="1316990"/>
          </a:xfrm>
        </p:spPr>
        <p:txBody>
          <a:bodyPr/>
          <a:lstStyle>
            <a:lvl1pPr algn="l">
              <a:defRPr sz="2200" b="1">
                <a:solidFill>
                  <a:srgbClr val="FF9900"/>
                </a:solidFill>
              </a:defRPr>
            </a:lvl1pPr>
          </a:lstStyle>
          <a:p>
            <a:r>
              <a:rPr lang="cs-CZ" smtClean="0"/>
              <a:t>Kliknutím lze upravit styl.</a:t>
            </a:r>
            <a:endParaRPr lang="cs-CZ"/>
          </a:p>
        </p:txBody>
      </p:sp>
      <p:sp>
        <p:nvSpPr>
          <p:cNvPr id="3" name="Zástupný symbol pro obsah 2"/>
          <p:cNvSpPr>
            <a:spLocks noGrp="1"/>
          </p:cNvSpPr>
          <p:nvPr>
            <p:ph idx="1"/>
          </p:nvPr>
        </p:nvSpPr>
        <p:spPr>
          <a:xfrm>
            <a:off x="3932555" y="309458"/>
            <a:ext cx="5622925" cy="4304160"/>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text 3"/>
          <p:cNvSpPr>
            <a:spLocks noGrp="1"/>
          </p:cNvSpPr>
          <p:nvPr>
            <p:ph type="body" sz="half" idx="2"/>
          </p:nvPr>
        </p:nvSpPr>
        <p:spPr>
          <a:xfrm>
            <a:off x="502921" y="1626447"/>
            <a:ext cx="3309144" cy="2987171"/>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cs-CZ" smtClean="0"/>
              <a:t>Kliknutím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7D5C74E2-6B54-4EA5-A272-0FFB35F6149E}" type="slidenum">
              <a:rPr lang="cs-CZ" altLang="cs-CZ"/>
              <a:pPr>
                <a:defRPr/>
              </a:pPr>
              <a:t>‹#›</a:t>
            </a:fld>
            <a:endParaRPr lang="cs-CZ" altLang="cs-CZ"/>
          </a:p>
        </p:txBody>
      </p:sp>
    </p:spTree>
    <p:extLst>
      <p:ext uri="{BB962C8B-B14F-4D97-AF65-F5344CB8AC3E}">
        <p14:creationId xmlns:p14="http://schemas.microsoft.com/office/powerpoint/2010/main" val="2334414466"/>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468336"/>
            <a:ext cx="6035040" cy="642303"/>
          </a:xfrm>
        </p:spPr>
        <p:txBody>
          <a:bodyPr/>
          <a:lstStyle>
            <a:lvl1pPr algn="l">
              <a:defRPr sz="2200" b="1">
                <a:solidFill>
                  <a:srgbClr val="FF9900"/>
                </a:solidFill>
              </a:defRPr>
            </a:lvl1pPr>
          </a:lstStyle>
          <a:p>
            <a:r>
              <a:rPr lang="cs-CZ" smtClean="0"/>
              <a:t>Kliknutím lze upravit styl.</a:t>
            </a:r>
            <a:endParaRPr lang="cs-CZ"/>
          </a:p>
        </p:txBody>
      </p:sp>
      <p:sp>
        <p:nvSpPr>
          <p:cNvPr id="3" name="Zástupný symbol pro obrázek 2"/>
          <p:cNvSpPr>
            <a:spLocks noGrp="1"/>
          </p:cNvSpPr>
          <p:nvPr>
            <p:ph type="pic" idx="1"/>
          </p:nvPr>
        </p:nvSpPr>
        <p:spPr>
          <a:xfrm>
            <a:off x="1971517" y="1196999"/>
            <a:ext cx="6035040" cy="3506300"/>
          </a:xfrm>
        </p:spPr>
        <p:txBody>
          <a:bodyPr/>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5232302" y="6237849"/>
            <a:ext cx="4406998" cy="697524"/>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cs-CZ" smtClean="0"/>
              <a:t>Kliknutím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D499600B-7D58-47A8-A8F7-9E4EA07406FC}" type="slidenum">
              <a:rPr lang="cs-CZ" altLang="cs-CZ"/>
              <a:pPr>
                <a:defRPr/>
              </a:pPr>
              <a:t>‹#›</a:t>
            </a:fld>
            <a:endParaRPr lang="cs-CZ" altLang="cs-CZ"/>
          </a:p>
        </p:txBody>
      </p:sp>
    </p:spTree>
    <p:extLst>
      <p:ext uri="{BB962C8B-B14F-4D97-AF65-F5344CB8AC3E}">
        <p14:creationId xmlns:p14="http://schemas.microsoft.com/office/powerpoint/2010/main" val="2115421789"/>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51AC0B68-1BAB-402A-B180-5E023D61B080}" type="slidenum">
              <a:rPr lang="cs-CZ" altLang="cs-CZ"/>
              <a:pPr>
                <a:defRPr/>
              </a:pPr>
              <a:t>‹#›</a:t>
            </a:fld>
            <a:endParaRPr lang="cs-CZ" altLang="cs-CZ"/>
          </a:p>
        </p:txBody>
      </p:sp>
    </p:spTree>
    <p:extLst>
      <p:ext uri="{BB962C8B-B14F-4D97-AF65-F5344CB8AC3E}">
        <p14:creationId xmlns:p14="http://schemas.microsoft.com/office/powerpoint/2010/main" val="2679680879"/>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87457" y="1275610"/>
            <a:ext cx="2263140" cy="303339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792798" y="1275610"/>
            <a:ext cx="6627019" cy="303339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CF6DD7AB-0A72-4E0F-A7C4-436D8C6202C0}" type="slidenum">
              <a:rPr lang="cs-CZ" altLang="cs-CZ"/>
              <a:pPr>
                <a:defRPr/>
              </a:pPr>
              <a:t>‹#›</a:t>
            </a:fld>
            <a:endParaRPr lang="cs-CZ" altLang="cs-CZ"/>
          </a:p>
        </p:txBody>
      </p:sp>
    </p:spTree>
    <p:extLst>
      <p:ext uri="{BB962C8B-B14F-4D97-AF65-F5344CB8AC3E}">
        <p14:creationId xmlns:p14="http://schemas.microsoft.com/office/powerpoint/2010/main" val="2756103121"/>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itle" preserve="1">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a:lstStyle/>
          <a:p>
            <a:r>
              <a:rPr lang="cs-CZ" smtClean="0"/>
              <a:t>Kliknutím lze upravit styl.</a:t>
            </a:r>
            <a:endParaRPr lang="cs-CZ" dirty="0"/>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2920" indent="0" algn="ctr">
              <a:buNone/>
              <a:defRPr/>
            </a:lvl2pPr>
            <a:lvl3pPr marL="1005840" indent="0" algn="ctr">
              <a:buNone/>
              <a:defRPr/>
            </a:lvl3pPr>
            <a:lvl4pPr marL="1508760" indent="0" algn="ctr">
              <a:buNone/>
              <a:defRPr/>
            </a:lvl4pPr>
            <a:lvl5pPr marL="2011680" indent="0" algn="ctr">
              <a:buNone/>
              <a:defRPr/>
            </a:lvl5pPr>
            <a:lvl6pPr marL="2514600" indent="0" algn="ctr">
              <a:buNone/>
              <a:defRPr/>
            </a:lvl6pPr>
            <a:lvl7pPr marL="3017520" indent="0" algn="ctr">
              <a:buNone/>
              <a:defRPr/>
            </a:lvl7pPr>
            <a:lvl8pPr marL="3520440" indent="0" algn="ctr">
              <a:buNone/>
              <a:defRPr/>
            </a:lvl8pPr>
            <a:lvl9pPr marL="4023360" indent="0" algn="ctr">
              <a:buNone/>
              <a:defRPr/>
            </a:lvl9pPr>
          </a:lstStyle>
          <a:p>
            <a:r>
              <a:rPr lang="cs-CZ" smtClean="0"/>
              <a:t>Kliknutím lze upravit styl předlohy.</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EA7FF3CA-F8C7-49DB-A71D-7020D87E36A1}" type="slidenum">
              <a:rPr lang="cs-CZ" altLang="cs-CZ"/>
              <a:pPr>
                <a:defRPr/>
              </a:pPr>
              <a:t>‹#›</a:t>
            </a:fld>
            <a:endParaRPr lang="cs-CZ" altLang="cs-CZ"/>
          </a:p>
        </p:txBody>
      </p:sp>
    </p:spTree>
    <p:extLst>
      <p:ext uri="{BB962C8B-B14F-4D97-AF65-F5344CB8AC3E}">
        <p14:creationId xmlns:p14="http://schemas.microsoft.com/office/powerpoint/2010/main" val="1493103332"/>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2920" indent="0" algn="ctr">
              <a:buNone/>
              <a:defRPr/>
            </a:lvl2pPr>
            <a:lvl3pPr marL="1005840" indent="0" algn="ctr">
              <a:buNone/>
              <a:defRPr/>
            </a:lvl3pPr>
            <a:lvl4pPr marL="1508760" indent="0" algn="ctr">
              <a:buNone/>
              <a:defRPr/>
            </a:lvl4pPr>
            <a:lvl5pPr marL="2011680" indent="0" algn="ctr">
              <a:buNone/>
              <a:defRPr/>
            </a:lvl5pPr>
            <a:lvl6pPr marL="2514600" indent="0" algn="ctr">
              <a:buNone/>
              <a:defRPr/>
            </a:lvl6pPr>
            <a:lvl7pPr marL="3017520" indent="0" algn="ctr">
              <a:buNone/>
              <a:defRPr/>
            </a:lvl7pPr>
            <a:lvl8pPr marL="3520440" indent="0" algn="ctr">
              <a:buNone/>
              <a:defRPr/>
            </a:lvl8pPr>
            <a:lvl9pPr marL="4023360" indent="0" algn="ctr">
              <a:buNone/>
              <a:defRPr/>
            </a:lvl9pPr>
          </a:lstStyle>
          <a:p>
            <a:r>
              <a:rPr lang="cs-CZ" smtClean="0"/>
              <a:t>Kliknutím lze upravit styl předlohy.</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F503F317-CF61-4C59-91F1-B9E218D8F540}" type="slidenum">
              <a:rPr lang="cs-CZ" altLang="cs-CZ"/>
              <a:pPr>
                <a:defRPr/>
              </a:pPr>
              <a:t>‹#›</a:t>
            </a:fld>
            <a:endParaRPr lang="cs-CZ" altLang="cs-CZ"/>
          </a:p>
        </p:txBody>
      </p:sp>
    </p:spTree>
    <p:extLst>
      <p:ext uri="{BB962C8B-B14F-4D97-AF65-F5344CB8AC3E}">
        <p14:creationId xmlns:p14="http://schemas.microsoft.com/office/powerpoint/2010/main" val="4192657746"/>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57F5F5DD-489F-4C99-A620-05F2C4F12B78}" type="slidenum">
              <a:rPr lang="cs-CZ" altLang="cs-CZ"/>
              <a:pPr>
                <a:defRPr/>
              </a:pPr>
              <a:t>‹#›</a:t>
            </a:fld>
            <a:endParaRPr lang="cs-CZ" altLang="cs-CZ"/>
          </a:p>
        </p:txBody>
      </p:sp>
    </p:spTree>
    <p:extLst>
      <p:ext uri="{BB962C8B-B14F-4D97-AF65-F5344CB8AC3E}">
        <p14:creationId xmlns:p14="http://schemas.microsoft.com/office/powerpoint/2010/main" val="20908880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1"/>
            <a:ext cx="8549640" cy="1543685"/>
          </a:xfrm>
          <a:prstGeom prst="rect">
            <a:avLst/>
          </a:prstGeom>
        </p:spPr>
        <p:txBody>
          <a:bodyPr lIns="101846" tIns="50923" rIns="101846" bIns="50923"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233" indent="0">
              <a:buNone/>
              <a:defRPr sz="2000"/>
            </a:lvl2pPr>
            <a:lvl3pPr marL="1018467" indent="0">
              <a:buNone/>
              <a:defRPr sz="1800"/>
            </a:lvl3pPr>
            <a:lvl4pPr marL="1527701" indent="0">
              <a:buNone/>
              <a:defRPr sz="1600"/>
            </a:lvl4pPr>
            <a:lvl5pPr marL="2036935" indent="0">
              <a:buNone/>
              <a:defRPr sz="1600"/>
            </a:lvl5pPr>
            <a:lvl6pPr marL="2546169" indent="0">
              <a:buNone/>
              <a:defRPr sz="1600"/>
            </a:lvl6pPr>
            <a:lvl7pPr marL="3055400" indent="0">
              <a:buNone/>
              <a:defRPr sz="1600"/>
            </a:lvl7pPr>
            <a:lvl8pPr marL="3564636" indent="0">
              <a:buNone/>
              <a:defRPr sz="1600"/>
            </a:lvl8pPr>
            <a:lvl9pPr marL="4073867" indent="0">
              <a:buNone/>
              <a:defRPr sz="1600"/>
            </a:lvl9pPr>
          </a:lstStyle>
          <a:p>
            <a:pPr lvl="0"/>
            <a:r>
              <a:rPr lang="cs-CZ" smtClean="0"/>
              <a:t>Kliknutím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D0B7D894-17A7-4A62-8241-1CE6E024A6A8}" type="slidenum">
              <a:rPr lang="cs-CZ"/>
              <a:pPr>
                <a:defRPr/>
              </a:pPr>
              <a:t>‹#›</a:t>
            </a:fld>
            <a:endParaRPr lang="cs-CZ"/>
          </a:p>
        </p:txBody>
      </p:sp>
    </p:spTree>
    <p:extLst>
      <p:ext uri="{BB962C8B-B14F-4D97-AF65-F5344CB8AC3E}">
        <p14:creationId xmlns:p14="http://schemas.microsoft.com/office/powerpoint/2010/main" val="348166036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87"/>
            <a:ext cx="8549640" cy="1543685"/>
          </a:xfrm>
          <a:prstGeom prst="rect">
            <a:avLst/>
          </a:prstGeom>
        </p:spPr>
        <p:txBody>
          <a:bodyPr anchor="t"/>
          <a:lstStyle>
            <a:lvl1pPr algn="l">
              <a:defRPr sz="44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2920" indent="0">
              <a:buNone/>
              <a:defRPr sz="1980"/>
            </a:lvl2pPr>
            <a:lvl3pPr marL="1005840" indent="0">
              <a:buNone/>
              <a:defRPr sz="1760"/>
            </a:lvl3pPr>
            <a:lvl4pPr marL="1508760" indent="0">
              <a:buNone/>
              <a:defRPr sz="1540"/>
            </a:lvl4pPr>
            <a:lvl5pPr marL="2011680" indent="0">
              <a:buNone/>
              <a:defRPr sz="1540"/>
            </a:lvl5pPr>
            <a:lvl6pPr marL="2514600" indent="0">
              <a:buNone/>
              <a:defRPr sz="1540"/>
            </a:lvl6pPr>
            <a:lvl7pPr marL="3017520" indent="0">
              <a:buNone/>
              <a:defRPr sz="1540"/>
            </a:lvl7pPr>
            <a:lvl8pPr marL="3520440" indent="0">
              <a:buNone/>
              <a:defRPr sz="1540"/>
            </a:lvl8pPr>
            <a:lvl9pPr marL="4023360" indent="0">
              <a:buNone/>
              <a:defRPr sz="1540"/>
            </a:lvl9pPr>
          </a:lstStyle>
          <a:p>
            <a:pPr lvl="0"/>
            <a:r>
              <a:rPr lang="cs-CZ" smtClean="0"/>
              <a:t>Kliknutím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FB320DBE-2272-4377-A530-309ADF40DEFC}" type="slidenum">
              <a:rPr lang="cs-CZ" altLang="cs-CZ"/>
              <a:pPr>
                <a:defRPr/>
              </a:pPr>
              <a:t>‹#›</a:t>
            </a:fld>
            <a:endParaRPr lang="cs-CZ" altLang="cs-CZ"/>
          </a:p>
        </p:txBody>
      </p:sp>
    </p:spTree>
    <p:extLst>
      <p:ext uri="{BB962C8B-B14F-4D97-AF65-F5344CB8AC3E}">
        <p14:creationId xmlns:p14="http://schemas.microsoft.com/office/powerpoint/2010/main" val="2010865097"/>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792797" y="1275610"/>
            <a:ext cx="4444207" cy="953558"/>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45" y="1275610"/>
            <a:ext cx="4445953" cy="953558"/>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3197D41D-3CFF-4643-B0EF-688FE423DC32}" type="slidenum">
              <a:rPr lang="cs-CZ" altLang="cs-CZ"/>
              <a:pPr>
                <a:defRPr/>
              </a:pPr>
              <a:t>‹#›</a:t>
            </a:fld>
            <a:endParaRPr lang="cs-CZ" altLang="cs-CZ"/>
          </a:p>
        </p:txBody>
      </p:sp>
    </p:spTree>
    <p:extLst>
      <p:ext uri="{BB962C8B-B14F-4D97-AF65-F5344CB8AC3E}">
        <p14:creationId xmlns:p14="http://schemas.microsoft.com/office/powerpoint/2010/main" val="1706853601"/>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0" y="1739795"/>
            <a:ext cx="4444207" cy="72506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0" y="2464859"/>
            <a:ext cx="4444207" cy="4478126"/>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28" y="1739795"/>
            <a:ext cx="4445953" cy="72506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28" y="2464859"/>
            <a:ext cx="4445953" cy="4478126"/>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6"/>
          <p:cNvSpPr>
            <a:spLocks noGrp="1" noChangeArrowheads="1"/>
          </p:cNvSpPr>
          <p:nvPr>
            <p:ph type="sldNum" sz="quarter" idx="11"/>
          </p:nvPr>
        </p:nvSpPr>
        <p:spPr>
          <a:ln/>
        </p:spPr>
        <p:txBody>
          <a:bodyPr/>
          <a:lstStyle>
            <a:lvl1pPr>
              <a:defRPr/>
            </a:lvl1pPr>
          </a:lstStyle>
          <a:p>
            <a:pPr>
              <a:defRPr/>
            </a:pPr>
            <a:fld id="{DC43FAD4-CCE0-4A97-9F61-7EA3BCCF6FDB}" type="slidenum">
              <a:rPr lang="cs-CZ" altLang="cs-CZ"/>
              <a:pPr>
                <a:defRPr/>
              </a:pPr>
              <a:t>‹#›</a:t>
            </a:fld>
            <a:endParaRPr lang="cs-CZ" altLang="cs-CZ"/>
          </a:p>
        </p:txBody>
      </p:sp>
    </p:spTree>
    <p:extLst>
      <p:ext uri="{BB962C8B-B14F-4D97-AF65-F5344CB8AC3E}">
        <p14:creationId xmlns:p14="http://schemas.microsoft.com/office/powerpoint/2010/main" val="3064693825"/>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p>
            <a:r>
              <a:rPr lang="cs-CZ" smtClean="0"/>
              <a:t>Kliknutím lze upravit styl.</a:t>
            </a:r>
            <a:endParaRPr lang="cs-CZ"/>
          </a:p>
        </p:txBody>
      </p:sp>
      <p:sp>
        <p:nvSpPr>
          <p:cNvPr id="3"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6"/>
          <p:cNvSpPr>
            <a:spLocks noGrp="1" noChangeArrowheads="1"/>
          </p:cNvSpPr>
          <p:nvPr>
            <p:ph type="sldNum" sz="quarter" idx="11"/>
          </p:nvPr>
        </p:nvSpPr>
        <p:spPr>
          <a:ln/>
        </p:spPr>
        <p:txBody>
          <a:bodyPr/>
          <a:lstStyle>
            <a:lvl1pPr>
              <a:defRPr/>
            </a:lvl1pPr>
          </a:lstStyle>
          <a:p>
            <a:pPr>
              <a:defRPr/>
            </a:pPr>
            <a:fld id="{3D0D41BC-1363-4792-BA74-38BB2C894867}" type="slidenum">
              <a:rPr lang="cs-CZ" altLang="cs-CZ"/>
              <a:pPr>
                <a:defRPr/>
              </a:pPr>
              <a:t>‹#›</a:t>
            </a:fld>
            <a:endParaRPr lang="cs-CZ" altLang="cs-CZ"/>
          </a:p>
        </p:txBody>
      </p:sp>
    </p:spTree>
    <p:extLst>
      <p:ext uri="{BB962C8B-B14F-4D97-AF65-F5344CB8AC3E}">
        <p14:creationId xmlns:p14="http://schemas.microsoft.com/office/powerpoint/2010/main" val="2970266086"/>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6"/>
          <p:cNvSpPr>
            <a:spLocks noGrp="1" noChangeArrowheads="1"/>
          </p:cNvSpPr>
          <p:nvPr>
            <p:ph type="sldNum" sz="quarter" idx="11"/>
          </p:nvPr>
        </p:nvSpPr>
        <p:spPr>
          <a:ln/>
        </p:spPr>
        <p:txBody>
          <a:bodyPr/>
          <a:lstStyle>
            <a:lvl1pPr>
              <a:defRPr/>
            </a:lvl1pPr>
          </a:lstStyle>
          <a:p>
            <a:pPr>
              <a:defRPr/>
            </a:pPr>
            <a:fld id="{1580938D-D8BF-4DD7-9562-8FA72EF62F35}" type="slidenum">
              <a:rPr lang="cs-CZ" altLang="cs-CZ"/>
              <a:pPr>
                <a:defRPr/>
              </a:pPr>
              <a:t>‹#›</a:t>
            </a:fld>
            <a:endParaRPr lang="cs-CZ" altLang="cs-CZ"/>
          </a:p>
        </p:txBody>
      </p:sp>
    </p:spTree>
    <p:extLst>
      <p:ext uri="{BB962C8B-B14F-4D97-AF65-F5344CB8AC3E}">
        <p14:creationId xmlns:p14="http://schemas.microsoft.com/office/powerpoint/2010/main" val="3003334516"/>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1" y="309457"/>
            <a:ext cx="3309144" cy="1316990"/>
          </a:xfrm>
          <a:prstGeom prst="rect">
            <a:avLst/>
          </a:prstGeom>
        </p:spPr>
        <p:txBody>
          <a:bodyPr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1" y="1626447"/>
            <a:ext cx="3309144" cy="5316538"/>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cs-CZ" smtClean="0"/>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FD676501-11C8-421B-9181-EC342C7D64B3}" type="slidenum">
              <a:rPr lang="cs-CZ" altLang="cs-CZ"/>
              <a:pPr>
                <a:defRPr/>
              </a:pPr>
              <a:t>‹#›</a:t>
            </a:fld>
            <a:endParaRPr lang="cs-CZ" altLang="cs-CZ"/>
          </a:p>
        </p:txBody>
      </p:sp>
    </p:spTree>
    <p:extLst>
      <p:ext uri="{BB962C8B-B14F-4D97-AF65-F5344CB8AC3E}">
        <p14:creationId xmlns:p14="http://schemas.microsoft.com/office/powerpoint/2010/main" val="2724923525"/>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cs-CZ" smtClean="0"/>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D5E68A33-F2E3-40AA-A094-D2E4CDE66D26}" type="slidenum">
              <a:rPr lang="cs-CZ" altLang="cs-CZ"/>
              <a:pPr>
                <a:defRPr/>
              </a:pPr>
              <a:t>‹#›</a:t>
            </a:fld>
            <a:endParaRPr lang="cs-CZ" altLang="cs-CZ"/>
          </a:p>
        </p:txBody>
      </p:sp>
    </p:spTree>
    <p:extLst>
      <p:ext uri="{BB962C8B-B14F-4D97-AF65-F5344CB8AC3E}">
        <p14:creationId xmlns:p14="http://schemas.microsoft.com/office/powerpoint/2010/main" val="1243867495"/>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95B48044-FDE4-4A59-9918-4D6077E25B15}" type="slidenum">
              <a:rPr lang="cs-CZ" altLang="cs-CZ"/>
              <a:pPr>
                <a:defRPr/>
              </a:pPr>
              <a:t>‹#›</a:t>
            </a:fld>
            <a:endParaRPr lang="cs-CZ" altLang="cs-CZ"/>
          </a:p>
        </p:txBody>
      </p:sp>
    </p:spTree>
    <p:extLst>
      <p:ext uri="{BB962C8B-B14F-4D97-AF65-F5344CB8AC3E}">
        <p14:creationId xmlns:p14="http://schemas.microsoft.com/office/powerpoint/2010/main" val="3759549538"/>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15" y="311257"/>
            <a:ext cx="2336483" cy="1917912"/>
          </a:xfrm>
          <a:prstGeom prst="rect">
            <a:avLst/>
          </a:prstGeo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1" y="311257"/>
            <a:ext cx="6843554" cy="191791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C9A38ADB-C5A4-4C09-B811-4C38C985752E}" type="slidenum">
              <a:rPr lang="cs-CZ" altLang="cs-CZ"/>
              <a:pPr>
                <a:defRPr/>
              </a:pPr>
              <a:t>‹#›</a:t>
            </a:fld>
            <a:endParaRPr lang="cs-CZ" altLang="cs-CZ"/>
          </a:p>
        </p:txBody>
      </p:sp>
    </p:spTree>
    <p:extLst>
      <p:ext uri="{BB962C8B-B14F-4D97-AF65-F5344CB8AC3E}">
        <p14:creationId xmlns:p14="http://schemas.microsoft.com/office/powerpoint/2010/main" val="3821412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Zástupný symbol pro obsah 2"/>
          <p:cNvSpPr>
            <a:spLocks noGrp="1"/>
          </p:cNvSpPr>
          <p:nvPr>
            <p:ph sz="half" idx="1"/>
          </p:nvPr>
        </p:nvSpPr>
        <p:spPr>
          <a:xfrm>
            <a:off x="792797" y="1275610"/>
            <a:ext cx="4444207"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48" y="1275610"/>
            <a:ext cx="4445953"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pPr>
              <a:defRPr/>
            </a:pPr>
            <a:fld id="{35E9B624-42D4-4AF5-A772-67C2D53CDFB0}" type="slidenum">
              <a:rPr lang="cs-CZ"/>
              <a:pPr>
                <a:defRPr/>
              </a:pPr>
              <a:t>‹#›</a:t>
            </a:fld>
            <a:endParaRPr lang="cs-CZ"/>
          </a:p>
        </p:txBody>
      </p:sp>
    </p:spTree>
    <p:extLst>
      <p:ext uri="{BB962C8B-B14F-4D97-AF65-F5344CB8AC3E}">
        <p14:creationId xmlns:p14="http://schemas.microsoft.com/office/powerpoint/2010/main" val="19865944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233" indent="0">
              <a:buNone/>
              <a:defRPr sz="2200" b="1"/>
            </a:lvl2pPr>
            <a:lvl3pPr marL="1018467" indent="0">
              <a:buNone/>
              <a:defRPr sz="2000" b="1"/>
            </a:lvl3pPr>
            <a:lvl4pPr marL="1527701" indent="0">
              <a:buNone/>
              <a:defRPr sz="1800" b="1"/>
            </a:lvl4pPr>
            <a:lvl5pPr marL="2036935" indent="0">
              <a:buNone/>
              <a:defRPr sz="1800" b="1"/>
            </a:lvl5pPr>
            <a:lvl6pPr marL="2546169" indent="0">
              <a:buNone/>
              <a:defRPr sz="1800" b="1"/>
            </a:lvl6pPr>
            <a:lvl7pPr marL="3055400" indent="0">
              <a:buNone/>
              <a:defRPr sz="1800" b="1"/>
            </a:lvl7pPr>
            <a:lvl8pPr marL="3564636" indent="0">
              <a:buNone/>
              <a:defRPr sz="1800" b="1"/>
            </a:lvl8pPr>
            <a:lvl9pPr marL="4073867"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1" y="1739795"/>
            <a:ext cx="4445953" cy="725064"/>
          </a:xfrm>
        </p:spPr>
        <p:txBody>
          <a:bodyPr anchor="b"/>
          <a:lstStyle>
            <a:lvl1pPr marL="0" indent="0">
              <a:buNone/>
              <a:defRPr sz="2700" b="1"/>
            </a:lvl1pPr>
            <a:lvl2pPr marL="509233" indent="0">
              <a:buNone/>
              <a:defRPr sz="2200" b="1"/>
            </a:lvl2pPr>
            <a:lvl3pPr marL="1018467" indent="0">
              <a:buNone/>
              <a:defRPr sz="2000" b="1"/>
            </a:lvl3pPr>
            <a:lvl4pPr marL="1527701" indent="0">
              <a:buNone/>
              <a:defRPr sz="1800" b="1"/>
            </a:lvl4pPr>
            <a:lvl5pPr marL="2036935" indent="0">
              <a:buNone/>
              <a:defRPr sz="1800" b="1"/>
            </a:lvl5pPr>
            <a:lvl6pPr marL="2546169" indent="0">
              <a:buNone/>
              <a:defRPr sz="1800" b="1"/>
            </a:lvl6pPr>
            <a:lvl7pPr marL="3055400" indent="0">
              <a:buNone/>
              <a:defRPr sz="1800" b="1"/>
            </a:lvl7pPr>
            <a:lvl8pPr marL="3564636" indent="0">
              <a:buNone/>
              <a:defRPr sz="1800" b="1"/>
            </a:lvl8pPr>
            <a:lvl9pPr marL="4073867"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1"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9"/>
          <p:cNvSpPr>
            <a:spLocks noGrp="1" noChangeArrowheads="1"/>
          </p:cNvSpPr>
          <p:nvPr>
            <p:ph type="sldNum" sz="quarter" idx="11"/>
          </p:nvPr>
        </p:nvSpPr>
        <p:spPr>
          <a:ln/>
        </p:spPr>
        <p:txBody>
          <a:bodyPr/>
          <a:lstStyle>
            <a:lvl1pPr>
              <a:defRPr/>
            </a:lvl1pPr>
          </a:lstStyle>
          <a:p>
            <a:pPr>
              <a:defRPr/>
            </a:pPr>
            <a:fld id="{C17AC4BE-3B55-4446-9466-032564AB1FFB}" type="slidenum">
              <a:rPr lang="cs-CZ"/>
              <a:pPr>
                <a:defRPr/>
              </a:pPr>
              <a:t>‹#›</a:t>
            </a:fld>
            <a:endParaRPr lang="cs-CZ"/>
          </a:p>
        </p:txBody>
      </p:sp>
    </p:spTree>
    <p:extLst>
      <p:ext uri="{BB962C8B-B14F-4D97-AF65-F5344CB8AC3E}">
        <p14:creationId xmlns:p14="http://schemas.microsoft.com/office/powerpoint/2010/main" val="17104802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9"/>
          <p:cNvSpPr>
            <a:spLocks noGrp="1" noChangeArrowheads="1"/>
          </p:cNvSpPr>
          <p:nvPr>
            <p:ph type="sldNum" sz="quarter" idx="11"/>
          </p:nvPr>
        </p:nvSpPr>
        <p:spPr>
          <a:ln/>
        </p:spPr>
        <p:txBody>
          <a:bodyPr/>
          <a:lstStyle>
            <a:lvl1pPr>
              <a:defRPr/>
            </a:lvl1pPr>
          </a:lstStyle>
          <a:p>
            <a:pPr>
              <a:defRPr/>
            </a:pPr>
            <a:fld id="{5662F633-83F9-4DBB-BCA5-7C4331117F2F}" type="slidenum">
              <a:rPr lang="cs-CZ"/>
              <a:pPr>
                <a:defRPr/>
              </a:pPr>
              <a:t>‹#›</a:t>
            </a:fld>
            <a:endParaRPr lang="cs-CZ"/>
          </a:p>
        </p:txBody>
      </p:sp>
    </p:spTree>
    <p:extLst>
      <p:ext uri="{BB962C8B-B14F-4D97-AF65-F5344CB8AC3E}">
        <p14:creationId xmlns:p14="http://schemas.microsoft.com/office/powerpoint/2010/main" val="20653290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9"/>
          <p:cNvSpPr>
            <a:spLocks noGrp="1" noChangeArrowheads="1"/>
          </p:cNvSpPr>
          <p:nvPr>
            <p:ph type="sldNum" sz="quarter" idx="11"/>
          </p:nvPr>
        </p:nvSpPr>
        <p:spPr>
          <a:ln/>
        </p:spPr>
        <p:txBody>
          <a:bodyPr/>
          <a:lstStyle>
            <a:lvl1pPr>
              <a:defRPr/>
            </a:lvl1pPr>
          </a:lstStyle>
          <a:p>
            <a:pPr>
              <a:defRPr/>
            </a:pPr>
            <a:fld id="{92658634-7EAC-42A6-A558-0835E3A98EE4}" type="slidenum">
              <a:rPr lang="cs-CZ"/>
              <a:pPr>
                <a:defRPr/>
              </a:pPr>
              <a:t>‹#›</a:t>
            </a:fld>
            <a:endParaRPr lang="cs-CZ"/>
          </a:p>
        </p:txBody>
      </p:sp>
    </p:spTree>
    <p:extLst>
      <p:ext uri="{BB962C8B-B14F-4D97-AF65-F5344CB8AC3E}">
        <p14:creationId xmlns:p14="http://schemas.microsoft.com/office/powerpoint/2010/main" val="1397760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18"/>
          <p:cNvSpPr>
            <a:spLocks noGrp="1" noChangeArrowheads="1"/>
          </p:cNvSpPr>
          <p:nvPr>
            <p:ph type="sldNum" sz="quarter" idx="11"/>
          </p:nvPr>
        </p:nvSpPr>
        <p:spPr>
          <a:ln/>
        </p:spPr>
        <p:txBody>
          <a:bodyPr/>
          <a:lstStyle>
            <a:lvl1pPr>
              <a:defRPr/>
            </a:lvl1pPr>
          </a:lstStyle>
          <a:p>
            <a:pPr>
              <a:defRPr/>
            </a:pPr>
            <a:fld id="{7AC4FED7-B54A-469F-BA6D-E724479659A8}" type="slidenum">
              <a:rPr lang="cs-CZ"/>
              <a:pPr>
                <a:defRPr/>
              </a:pPr>
              <a:t>‹#›</a:t>
            </a:fld>
            <a:endParaRPr lang="cs-CZ"/>
          </a:p>
        </p:txBody>
      </p:sp>
    </p:spTree>
    <p:extLst>
      <p:ext uri="{BB962C8B-B14F-4D97-AF65-F5344CB8AC3E}">
        <p14:creationId xmlns:p14="http://schemas.microsoft.com/office/powerpoint/2010/main" val="39530891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4" y="309457"/>
            <a:ext cx="3309144" cy="1316990"/>
          </a:xfrm>
          <a:prstGeom prst="rect">
            <a:avLst/>
          </a:prstGeom>
        </p:spPr>
        <p:txBody>
          <a:bodyPr lIns="101846" tIns="50923" rIns="101846" bIns="50923"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4" y="1626447"/>
            <a:ext cx="3309144" cy="5316538"/>
          </a:xfrm>
        </p:spPr>
        <p:txBody>
          <a:bodyPr/>
          <a:lstStyle>
            <a:lvl1pPr marL="0" indent="0">
              <a:buNone/>
              <a:defRPr sz="1600"/>
            </a:lvl1pPr>
            <a:lvl2pPr marL="509233" indent="0">
              <a:buNone/>
              <a:defRPr sz="1300"/>
            </a:lvl2pPr>
            <a:lvl3pPr marL="1018467" indent="0">
              <a:buNone/>
              <a:defRPr sz="1100"/>
            </a:lvl3pPr>
            <a:lvl4pPr marL="1527701" indent="0">
              <a:buNone/>
              <a:defRPr sz="1000"/>
            </a:lvl4pPr>
            <a:lvl5pPr marL="2036935" indent="0">
              <a:buNone/>
              <a:defRPr sz="1000"/>
            </a:lvl5pPr>
            <a:lvl6pPr marL="2546169" indent="0">
              <a:buNone/>
              <a:defRPr sz="1000"/>
            </a:lvl6pPr>
            <a:lvl7pPr marL="3055400" indent="0">
              <a:buNone/>
              <a:defRPr sz="1000"/>
            </a:lvl7pPr>
            <a:lvl8pPr marL="3564636" indent="0">
              <a:buNone/>
              <a:defRPr sz="1000"/>
            </a:lvl8pPr>
            <a:lvl9pPr marL="4073867" indent="0">
              <a:buNone/>
              <a:defRPr sz="1000"/>
            </a:lvl9pPr>
          </a:lstStyle>
          <a:p>
            <a:pPr lvl="0"/>
            <a:r>
              <a:rPr lang="cs-CZ" smtClean="0"/>
              <a:t>Kliknutím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pPr>
              <a:defRPr/>
            </a:pPr>
            <a:fld id="{4861E166-4380-47BE-9765-233A1AD0C43F}" type="slidenum">
              <a:rPr lang="cs-CZ"/>
              <a:pPr>
                <a:defRPr/>
              </a:pPr>
              <a:t>‹#›</a:t>
            </a:fld>
            <a:endParaRPr lang="cs-CZ"/>
          </a:p>
        </p:txBody>
      </p:sp>
    </p:spTree>
    <p:extLst>
      <p:ext uri="{BB962C8B-B14F-4D97-AF65-F5344CB8AC3E}">
        <p14:creationId xmlns:p14="http://schemas.microsoft.com/office/powerpoint/2010/main" val="14796966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lIns="101846" tIns="50923" rIns="101846" bIns="50923"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233" indent="0">
              <a:buNone/>
              <a:defRPr sz="3100"/>
            </a:lvl2pPr>
            <a:lvl3pPr marL="1018467" indent="0">
              <a:buNone/>
              <a:defRPr sz="2700"/>
            </a:lvl3pPr>
            <a:lvl4pPr marL="1527701" indent="0">
              <a:buNone/>
              <a:defRPr sz="2200"/>
            </a:lvl4pPr>
            <a:lvl5pPr marL="2036935" indent="0">
              <a:buNone/>
              <a:defRPr sz="2200"/>
            </a:lvl5pPr>
            <a:lvl6pPr marL="2546169" indent="0">
              <a:buNone/>
              <a:defRPr sz="2200"/>
            </a:lvl6pPr>
            <a:lvl7pPr marL="3055400" indent="0">
              <a:buNone/>
              <a:defRPr sz="2200"/>
            </a:lvl7pPr>
            <a:lvl8pPr marL="3564636" indent="0">
              <a:buNone/>
              <a:defRPr sz="2200"/>
            </a:lvl8pPr>
            <a:lvl9pPr marL="4073867"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233" indent="0">
              <a:buNone/>
              <a:defRPr sz="1300"/>
            </a:lvl2pPr>
            <a:lvl3pPr marL="1018467" indent="0">
              <a:buNone/>
              <a:defRPr sz="1100"/>
            </a:lvl3pPr>
            <a:lvl4pPr marL="1527701" indent="0">
              <a:buNone/>
              <a:defRPr sz="1000"/>
            </a:lvl4pPr>
            <a:lvl5pPr marL="2036935" indent="0">
              <a:buNone/>
              <a:defRPr sz="1000"/>
            </a:lvl5pPr>
            <a:lvl6pPr marL="2546169" indent="0">
              <a:buNone/>
              <a:defRPr sz="1000"/>
            </a:lvl6pPr>
            <a:lvl7pPr marL="3055400" indent="0">
              <a:buNone/>
              <a:defRPr sz="1000"/>
            </a:lvl7pPr>
            <a:lvl8pPr marL="3564636" indent="0">
              <a:buNone/>
              <a:defRPr sz="1000"/>
            </a:lvl8pPr>
            <a:lvl9pPr marL="4073867" indent="0">
              <a:buNone/>
              <a:defRPr sz="1000"/>
            </a:lvl9pPr>
          </a:lstStyle>
          <a:p>
            <a:pPr lvl="0"/>
            <a:r>
              <a:rPr lang="cs-CZ" smtClean="0"/>
              <a:t>Kliknutím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pPr>
              <a:defRPr/>
            </a:pPr>
            <a:fld id="{DD31110B-7050-4201-9EE4-B61C3126295B}" type="slidenum">
              <a:rPr lang="cs-CZ"/>
              <a:pPr>
                <a:defRPr/>
              </a:pPr>
              <a:t>‹#›</a:t>
            </a:fld>
            <a:endParaRPr lang="cs-CZ"/>
          </a:p>
        </p:txBody>
      </p:sp>
    </p:spTree>
    <p:extLst>
      <p:ext uri="{BB962C8B-B14F-4D97-AF65-F5344CB8AC3E}">
        <p14:creationId xmlns:p14="http://schemas.microsoft.com/office/powerpoint/2010/main" val="8934444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88B97601-7959-4922-8365-70626E8ECD07}" type="slidenum">
              <a:rPr lang="cs-CZ"/>
              <a:pPr>
                <a:defRPr/>
              </a:pPr>
              <a:t>‹#›</a:t>
            </a:fld>
            <a:endParaRPr lang="cs-CZ"/>
          </a:p>
        </p:txBody>
      </p:sp>
    </p:spTree>
    <p:extLst>
      <p:ext uri="{BB962C8B-B14F-4D97-AF65-F5344CB8AC3E}">
        <p14:creationId xmlns:p14="http://schemas.microsoft.com/office/powerpoint/2010/main" val="2992628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18" y="311260"/>
            <a:ext cx="2336483" cy="6638925"/>
          </a:xfrm>
          <a:prstGeom prst="rect">
            <a:avLst/>
          </a:prstGeom>
        </p:spPr>
        <p:txBody>
          <a:bodyPr vert="eaVert" lIns="101846" tIns="50923" rIns="101846" bIns="50923"/>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4" y="311260"/>
            <a:ext cx="6843554" cy="66389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3B40ED8F-C54A-4318-8A3B-F102CD109C83}" type="slidenum">
              <a:rPr lang="cs-CZ"/>
              <a:pPr>
                <a:defRPr/>
              </a:pPr>
              <a:t>‹#›</a:t>
            </a:fld>
            <a:endParaRPr lang="cs-CZ"/>
          </a:p>
        </p:txBody>
      </p:sp>
    </p:spTree>
    <p:extLst>
      <p:ext uri="{BB962C8B-B14F-4D97-AF65-F5344CB8AC3E}">
        <p14:creationId xmlns:p14="http://schemas.microsoft.com/office/powerpoint/2010/main" val="1008198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lIns="101835" tIns="50917" rIns="101835" bIns="50917"/>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9174" indent="0" algn="ctr">
              <a:buNone/>
              <a:defRPr/>
            </a:lvl2pPr>
            <a:lvl3pPr marL="1018348" indent="0" algn="ctr">
              <a:buNone/>
              <a:defRPr/>
            </a:lvl3pPr>
            <a:lvl4pPr marL="1527523" indent="0" algn="ctr">
              <a:buNone/>
              <a:defRPr/>
            </a:lvl4pPr>
            <a:lvl5pPr marL="2036696" indent="0" algn="ctr">
              <a:buNone/>
              <a:defRPr/>
            </a:lvl5pPr>
            <a:lvl6pPr marL="2545871" indent="0" algn="ctr">
              <a:buNone/>
              <a:defRPr/>
            </a:lvl6pPr>
            <a:lvl7pPr marL="3055043" indent="0" algn="ctr">
              <a:buNone/>
              <a:defRPr/>
            </a:lvl7pPr>
            <a:lvl8pPr marL="3564219" indent="0" algn="ctr">
              <a:buNone/>
              <a:defRPr/>
            </a:lvl8pPr>
            <a:lvl9pPr marL="4073390" indent="0" algn="ctr">
              <a:buNone/>
              <a:defRPr/>
            </a:lvl9pPr>
          </a:lstStyle>
          <a:p>
            <a:r>
              <a:rPr lang="cs-CZ" smtClean="0"/>
              <a:t>Kliknutím lze upravit styl předlohy.</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59CE44C4-9EDF-476C-AE16-6D90EA3A6DA4}" type="slidenum">
              <a:rPr lang="cs-CZ"/>
              <a:pPr>
                <a:defRPr/>
              </a:pPr>
              <a:t>‹#›</a:t>
            </a:fld>
            <a:endParaRPr lang="cs-CZ"/>
          </a:p>
        </p:txBody>
      </p:sp>
    </p:spTree>
    <p:extLst>
      <p:ext uri="{BB962C8B-B14F-4D97-AF65-F5344CB8AC3E}">
        <p14:creationId xmlns:p14="http://schemas.microsoft.com/office/powerpoint/2010/main" val="23506910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35" tIns="50917" rIns="101835" bIns="50917"/>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06B643D2-9449-4940-A757-E34FD7D96225}" type="slidenum">
              <a:rPr lang="cs-CZ"/>
              <a:pPr>
                <a:defRPr/>
              </a:pPr>
              <a:t>‹#›</a:t>
            </a:fld>
            <a:endParaRPr lang="cs-CZ"/>
          </a:p>
        </p:txBody>
      </p:sp>
    </p:spTree>
    <p:extLst>
      <p:ext uri="{BB962C8B-B14F-4D97-AF65-F5344CB8AC3E}">
        <p14:creationId xmlns:p14="http://schemas.microsoft.com/office/powerpoint/2010/main" val="7495585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2"/>
            <a:ext cx="8549640" cy="1543685"/>
          </a:xfrm>
          <a:prstGeom prst="rect">
            <a:avLst/>
          </a:prstGeom>
        </p:spPr>
        <p:txBody>
          <a:bodyPr lIns="101835" tIns="50917" rIns="101835" bIns="50917"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174" indent="0">
              <a:buNone/>
              <a:defRPr sz="2000"/>
            </a:lvl2pPr>
            <a:lvl3pPr marL="1018348" indent="0">
              <a:buNone/>
              <a:defRPr sz="1800"/>
            </a:lvl3pPr>
            <a:lvl4pPr marL="1527523" indent="0">
              <a:buNone/>
              <a:defRPr sz="1600"/>
            </a:lvl4pPr>
            <a:lvl5pPr marL="2036696" indent="0">
              <a:buNone/>
              <a:defRPr sz="1600"/>
            </a:lvl5pPr>
            <a:lvl6pPr marL="2545871" indent="0">
              <a:buNone/>
              <a:defRPr sz="1600"/>
            </a:lvl6pPr>
            <a:lvl7pPr marL="3055043" indent="0">
              <a:buNone/>
              <a:defRPr sz="1600"/>
            </a:lvl7pPr>
            <a:lvl8pPr marL="3564219" indent="0">
              <a:buNone/>
              <a:defRPr sz="1600"/>
            </a:lvl8pPr>
            <a:lvl9pPr marL="4073390" indent="0">
              <a:buNone/>
              <a:defRPr sz="1600"/>
            </a:lvl9pPr>
          </a:lstStyle>
          <a:p>
            <a:pPr lvl="0"/>
            <a:r>
              <a:rPr lang="cs-CZ" smtClean="0"/>
              <a:t>Kliknutím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87DDEB03-E270-4F94-B23F-7F337F423A36}" type="slidenum">
              <a:rPr lang="cs-CZ"/>
              <a:pPr>
                <a:defRPr/>
              </a:pPr>
              <a:t>‹#›</a:t>
            </a:fld>
            <a:endParaRPr lang="cs-CZ"/>
          </a:p>
        </p:txBody>
      </p:sp>
    </p:spTree>
    <p:extLst>
      <p:ext uri="{BB962C8B-B14F-4D97-AF65-F5344CB8AC3E}">
        <p14:creationId xmlns:p14="http://schemas.microsoft.com/office/powerpoint/2010/main" val="19060003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35" tIns="50917" rIns="101835" bIns="50917"/>
          <a:lstStyle/>
          <a:p>
            <a:r>
              <a:rPr lang="cs-CZ" smtClean="0"/>
              <a:t>Kliknutím lze upravit styl.</a:t>
            </a:r>
            <a:endParaRPr lang="cs-CZ"/>
          </a:p>
        </p:txBody>
      </p:sp>
      <p:sp>
        <p:nvSpPr>
          <p:cNvPr id="3" name="Zástupný symbol pro obsah 2"/>
          <p:cNvSpPr>
            <a:spLocks noGrp="1"/>
          </p:cNvSpPr>
          <p:nvPr>
            <p:ph sz="half" idx="1"/>
          </p:nvPr>
        </p:nvSpPr>
        <p:spPr>
          <a:xfrm>
            <a:off x="2773050" y="1275610"/>
            <a:ext cx="3454083"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394773" y="1275610"/>
            <a:ext cx="3455829"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9420BD63-8ACF-4018-A689-35302C01BC8A}" type="slidenum">
              <a:rPr lang="cs-CZ"/>
              <a:pPr>
                <a:defRPr/>
              </a:pPr>
              <a:t>‹#›</a:t>
            </a:fld>
            <a:endParaRPr lang="cs-CZ"/>
          </a:p>
        </p:txBody>
      </p:sp>
    </p:spTree>
    <p:extLst>
      <p:ext uri="{BB962C8B-B14F-4D97-AF65-F5344CB8AC3E}">
        <p14:creationId xmlns:p14="http://schemas.microsoft.com/office/powerpoint/2010/main" val="41342609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35" tIns="50917" rIns="101835" bIns="50917"/>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174" indent="0">
              <a:buNone/>
              <a:defRPr sz="2200" b="1"/>
            </a:lvl2pPr>
            <a:lvl3pPr marL="1018348" indent="0">
              <a:buNone/>
              <a:defRPr sz="2000" b="1"/>
            </a:lvl3pPr>
            <a:lvl4pPr marL="1527523" indent="0">
              <a:buNone/>
              <a:defRPr sz="1800" b="1"/>
            </a:lvl4pPr>
            <a:lvl5pPr marL="2036696" indent="0">
              <a:buNone/>
              <a:defRPr sz="1800" b="1"/>
            </a:lvl5pPr>
            <a:lvl6pPr marL="2545871" indent="0">
              <a:buNone/>
              <a:defRPr sz="1800" b="1"/>
            </a:lvl6pPr>
            <a:lvl7pPr marL="3055043" indent="0">
              <a:buNone/>
              <a:defRPr sz="1800" b="1"/>
            </a:lvl7pPr>
            <a:lvl8pPr marL="3564219" indent="0">
              <a:buNone/>
              <a:defRPr sz="1800" b="1"/>
            </a:lvl8pPr>
            <a:lvl9pPr marL="4073390"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2" y="1739795"/>
            <a:ext cx="4445953" cy="725064"/>
          </a:xfrm>
        </p:spPr>
        <p:txBody>
          <a:bodyPr anchor="b"/>
          <a:lstStyle>
            <a:lvl1pPr marL="0" indent="0">
              <a:buNone/>
              <a:defRPr sz="2700" b="1"/>
            </a:lvl1pPr>
            <a:lvl2pPr marL="509174" indent="0">
              <a:buNone/>
              <a:defRPr sz="2200" b="1"/>
            </a:lvl2pPr>
            <a:lvl3pPr marL="1018348" indent="0">
              <a:buNone/>
              <a:defRPr sz="2000" b="1"/>
            </a:lvl3pPr>
            <a:lvl4pPr marL="1527523" indent="0">
              <a:buNone/>
              <a:defRPr sz="1800" b="1"/>
            </a:lvl4pPr>
            <a:lvl5pPr marL="2036696" indent="0">
              <a:buNone/>
              <a:defRPr sz="1800" b="1"/>
            </a:lvl5pPr>
            <a:lvl6pPr marL="2545871" indent="0">
              <a:buNone/>
              <a:defRPr sz="1800" b="1"/>
            </a:lvl6pPr>
            <a:lvl7pPr marL="3055043" indent="0">
              <a:buNone/>
              <a:defRPr sz="1800" b="1"/>
            </a:lvl7pPr>
            <a:lvl8pPr marL="3564219" indent="0">
              <a:buNone/>
              <a:defRPr sz="1800" b="1"/>
            </a:lvl8pPr>
            <a:lvl9pPr marL="4073390"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2"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8"/>
          <p:cNvSpPr>
            <a:spLocks noGrp="1" noChangeArrowheads="1"/>
          </p:cNvSpPr>
          <p:nvPr>
            <p:ph type="sldNum" sz="quarter" idx="11"/>
          </p:nvPr>
        </p:nvSpPr>
        <p:spPr>
          <a:ln/>
        </p:spPr>
        <p:txBody>
          <a:bodyPr/>
          <a:lstStyle>
            <a:lvl1pPr>
              <a:defRPr/>
            </a:lvl1pPr>
          </a:lstStyle>
          <a:p>
            <a:pPr>
              <a:defRPr/>
            </a:pPr>
            <a:fld id="{A03DDEF8-F32B-4F25-98A4-7BF31DBD0F3F}" type="slidenum">
              <a:rPr lang="cs-CZ"/>
              <a:pPr>
                <a:defRPr/>
              </a:pPr>
              <a:t>‹#›</a:t>
            </a:fld>
            <a:endParaRPr lang="cs-CZ"/>
          </a:p>
        </p:txBody>
      </p:sp>
    </p:spTree>
    <p:extLst>
      <p:ext uri="{BB962C8B-B14F-4D97-AF65-F5344CB8AC3E}">
        <p14:creationId xmlns:p14="http://schemas.microsoft.com/office/powerpoint/2010/main" val="12246281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35" tIns="50917" rIns="101835" bIns="50917"/>
          <a:lstStyle/>
          <a:p>
            <a:r>
              <a:rPr lang="cs-CZ" smtClean="0"/>
              <a:t>Kliknutím lze upravit styl.</a:t>
            </a:r>
            <a:endParaRPr lang="cs-CZ"/>
          </a:p>
        </p:txBody>
      </p:sp>
      <p:sp>
        <p:nvSpPr>
          <p:cNvPr id="3"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8"/>
          <p:cNvSpPr>
            <a:spLocks noGrp="1" noChangeArrowheads="1"/>
          </p:cNvSpPr>
          <p:nvPr>
            <p:ph type="sldNum" sz="quarter" idx="11"/>
          </p:nvPr>
        </p:nvSpPr>
        <p:spPr>
          <a:ln/>
        </p:spPr>
        <p:txBody>
          <a:bodyPr/>
          <a:lstStyle>
            <a:lvl1pPr>
              <a:defRPr/>
            </a:lvl1pPr>
          </a:lstStyle>
          <a:p>
            <a:pPr>
              <a:defRPr/>
            </a:pPr>
            <a:fld id="{EF32C193-0A24-43F1-AD5F-8C280FEC1286}" type="slidenum">
              <a:rPr lang="cs-CZ"/>
              <a:pPr>
                <a:defRPr/>
              </a:pPr>
              <a:t>‹#›</a:t>
            </a:fld>
            <a:endParaRPr lang="cs-CZ"/>
          </a:p>
        </p:txBody>
      </p:sp>
    </p:spTree>
    <p:extLst>
      <p:ext uri="{BB962C8B-B14F-4D97-AF65-F5344CB8AC3E}">
        <p14:creationId xmlns:p14="http://schemas.microsoft.com/office/powerpoint/2010/main" val="108175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88"/>
            <a:ext cx="8549640" cy="1543685"/>
          </a:xfrm>
        </p:spPr>
        <p:txBody>
          <a:bodyPr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352" indent="0">
              <a:buNone/>
              <a:defRPr sz="2000"/>
            </a:lvl2pPr>
            <a:lvl3pPr marL="1018705" indent="0">
              <a:buNone/>
              <a:defRPr sz="1800"/>
            </a:lvl3pPr>
            <a:lvl4pPr marL="1528058" indent="0">
              <a:buNone/>
              <a:defRPr sz="1600"/>
            </a:lvl4pPr>
            <a:lvl5pPr marL="2037411" indent="0">
              <a:buNone/>
              <a:defRPr sz="1600"/>
            </a:lvl5pPr>
            <a:lvl6pPr marL="2546764" indent="0">
              <a:buNone/>
              <a:defRPr sz="1600"/>
            </a:lvl6pPr>
            <a:lvl7pPr marL="3056116" indent="0">
              <a:buNone/>
              <a:defRPr sz="1600"/>
            </a:lvl7pPr>
            <a:lvl8pPr marL="3565469" indent="0">
              <a:buNone/>
              <a:defRPr sz="1600"/>
            </a:lvl8pPr>
            <a:lvl9pPr marL="4074821" indent="0">
              <a:buNone/>
              <a:defRPr sz="1600"/>
            </a:lvl9pPr>
          </a:lstStyle>
          <a:p>
            <a:pPr lvl="0"/>
            <a:r>
              <a:rPr lang="cs-CZ" smtClean="0"/>
              <a:t>Kliknutím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18"/>
          <p:cNvSpPr>
            <a:spLocks noGrp="1" noChangeArrowheads="1"/>
          </p:cNvSpPr>
          <p:nvPr>
            <p:ph type="sldNum" sz="quarter" idx="11"/>
          </p:nvPr>
        </p:nvSpPr>
        <p:spPr>
          <a:ln/>
        </p:spPr>
        <p:txBody>
          <a:bodyPr/>
          <a:lstStyle>
            <a:lvl1pPr>
              <a:defRPr/>
            </a:lvl1pPr>
          </a:lstStyle>
          <a:p>
            <a:pPr>
              <a:defRPr/>
            </a:pPr>
            <a:fld id="{6A0FEE5B-D310-4793-9CD6-8CFAD6219855}" type="slidenum">
              <a:rPr lang="cs-CZ"/>
              <a:pPr>
                <a:defRPr/>
              </a:pPr>
              <a:t>‹#›</a:t>
            </a:fld>
            <a:endParaRPr lang="cs-CZ"/>
          </a:p>
        </p:txBody>
      </p:sp>
    </p:spTree>
    <p:extLst>
      <p:ext uri="{BB962C8B-B14F-4D97-AF65-F5344CB8AC3E}">
        <p14:creationId xmlns:p14="http://schemas.microsoft.com/office/powerpoint/2010/main" val="42552224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8"/>
          <p:cNvSpPr>
            <a:spLocks noGrp="1" noChangeArrowheads="1"/>
          </p:cNvSpPr>
          <p:nvPr>
            <p:ph type="sldNum" sz="quarter" idx="11"/>
          </p:nvPr>
        </p:nvSpPr>
        <p:spPr>
          <a:ln/>
        </p:spPr>
        <p:txBody>
          <a:bodyPr/>
          <a:lstStyle>
            <a:lvl1pPr>
              <a:defRPr/>
            </a:lvl1pPr>
          </a:lstStyle>
          <a:p>
            <a:pPr>
              <a:defRPr/>
            </a:pPr>
            <a:fld id="{46433A11-8133-45E2-A0EE-712C4ED04881}" type="slidenum">
              <a:rPr lang="cs-CZ"/>
              <a:pPr>
                <a:defRPr/>
              </a:pPr>
              <a:t>‹#›</a:t>
            </a:fld>
            <a:endParaRPr lang="cs-CZ"/>
          </a:p>
        </p:txBody>
      </p:sp>
    </p:spTree>
    <p:extLst>
      <p:ext uri="{BB962C8B-B14F-4D97-AF65-F5344CB8AC3E}">
        <p14:creationId xmlns:p14="http://schemas.microsoft.com/office/powerpoint/2010/main" val="30018734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5" y="309457"/>
            <a:ext cx="3309144" cy="1316990"/>
          </a:xfrm>
          <a:prstGeom prst="rect">
            <a:avLst/>
          </a:prstGeom>
        </p:spPr>
        <p:txBody>
          <a:bodyPr lIns="101835" tIns="50917" rIns="101835" bIns="50917"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5" y="1626447"/>
            <a:ext cx="3309144" cy="5316538"/>
          </a:xfrm>
        </p:spPr>
        <p:txBody>
          <a:bodyPr/>
          <a:lstStyle>
            <a:lvl1pPr marL="0" indent="0">
              <a:buNone/>
              <a:defRPr sz="1600"/>
            </a:lvl1pPr>
            <a:lvl2pPr marL="509174" indent="0">
              <a:buNone/>
              <a:defRPr sz="1300"/>
            </a:lvl2pPr>
            <a:lvl3pPr marL="1018348" indent="0">
              <a:buNone/>
              <a:defRPr sz="1100"/>
            </a:lvl3pPr>
            <a:lvl4pPr marL="1527523" indent="0">
              <a:buNone/>
              <a:defRPr sz="1000"/>
            </a:lvl4pPr>
            <a:lvl5pPr marL="2036696" indent="0">
              <a:buNone/>
              <a:defRPr sz="1000"/>
            </a:lvl5pPr>
            <a:lvl6pPr marL="2545871" indent="0">
              <a:buNone/>
              <a:defRPr sz="1000"/>
            </a:lvl6pPr>
            <a:lvl7pPr marL="3055043" indent="0">
              <a:buNone/>
              <a:defRPr sz="1000"/>
            </a:lvl7pPr>
            <a:lvl8pPr marL="3564219" indent="0">
              <a:buNone/>
              <a:defRPr sz="1000"/>
            </a:lvl8pPr>
            <a:lvl9pPr marL="4073390" indent="0">
              <a:buNone/>
              <a:defRPr sz="1000"/>
            </a:lvl9pPr>
          </a:lstStyle>
          <a:p>
            <a:pPr lvl="0"/>
            <a:r>
              <a:rPr lang="cs-CZ" smtClean="0"/>
              <a:t>Kliknutím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712AEBF0-8989-460D-B006-0EB4903648CE}" type="slidenum">
              <a:rPr lang="cs-CZ"/>
              <a:pPr>
                <a:defRPr/>
              </a:pPr>
              <a:t>‹#›</a:t>
            </a:fld>
            <a:endParaRPr lang="cs-CZ"/>
          </a:p>
        </p:txBody>
      </p:sp>
    </p:spTree>
    <p:extLst>
      <p:ext uri="{BB962C8B-B14F-4D97-AF65-F5344CB8AC3E}">
        <p14:creationId xmlns:p14="http://schemas.microsoft.com/office/powerpoint/2010/main" val="5364720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lIns="101835" tIns="50917" rIns="101835" bIns="50917"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174" indent="0">
              <a:buNone/>
              <a:defRPr sz="3100"/>
            </a:lvl2pPr>
            <a:lvl3pPr marL="1018348" indent="0">
              <a:buNone/>
              <a:defRPr sz="2700"/>
            </a:lvl3pPr>
            <a:lvl4pPr marL="1527523" indent="0">
              <a:buNone/>
              <a:defRPr sz="2200"/>
            </a:lvl4pPr>
            <a:lvl5pPr marL="2036696" indent="0">
              <a:buNone/>
              <a:defRPr sz="2200"/>
            </a:lvl5pPr>
            <a:lvl6pPr marL="2545871" indent="0">
              <a:buNone/>
              <a:defRPr sz="2200"/>
            </a:lvl6pPr>
            <a:lvl7pPr marL="3055043" indent="0">
              <a:buNone/>
              <a:defRPr sz="2200"/>
            </a:lvl7pPr>
            <a:lvl8pPr marL="3564219" indent="0">
              <a:buNone/>
              <a:defRPr sz="2200"/>
            </a:lvl8pPr>
            <a:lvl9pPr marL="4073390"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174" indent="0">
              <a:buNone/>
              <a:defRPr sz="1300"/>
            </a:lvl2pPr>
            <a:lvl3pPr marL="1018348" indent="0">
              <a:buNone/>
              <a:defRPr sz="1100"/>
            </a:lvl3pPr>
            <a:lvl4pPr marL="1527523" indent="0">
              <a:buNone/>
              <a:defRPr sz="1000"/>
            </a:lvl4pPr>
            <a:lvl5pPr marL="2036696" indent="0">
              <a:buNone/>
              <a:defRPr sz="1000"/>
            </a:lvl5pPr>
            <a:lvl6pPr marL="2545871" indent="0">
              <a:buNone/>
              <a:defRPr sz="1000"/>
            </a:lvl6pPr>
            <a:lvl7pPr marL="3055043" indent="0">
              <a:buNone/>
              <a:defRPr sz="1000"/>
            </a:lvl7pPr>
            <a:lvl8pPr marL="3564219" indent="0">
              <a:buNone/>
              <a:defRPr sz="1000"/>
            </a:lvl8pPr>
            <a:lvl9pPr marL="4073390" indent="0">
              <a:buNone/>
              <a:defRPr sz="1000"/>
            </a:lvl9pPr>
          </a:lstStyle>
          <a:p>
            <a:pPr lvl="0"/>
            <a:r>
              <a:rPr lang="cs-CZ" smtClean="0"/>
              <a:t>Kliknutím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82EAB084-2319-4633-AA01-5BF6580E3D3C}" type="slidenum">
              <a:rPr lang="cs-CZ"/>
              <a:pPr>
                <a:defRPr/>
              </a:pPr>
              <a:t>‹#›</a:t>
            </a:fld>
            <a:endParaRPr lang="cs-CZ"/>
          </a:p>
        </p:txBody>
      </p:sp>
    </p:spTree>
    <p:extLst>
      <p:ext uri="{BB962C8B-B14F-4D97-AF65-F5344CB8AC3E}">
        <p14:creationId xmlns:p14="http://schemas.microsoft.com/office/powerpoint/2010/main" val="27551990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35" tIns="50917" rIns="101835" bIns="50917"/>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B2B11FE5-92E0-45B9-B319-8B439E76F101}" type="slidenum">
              <a:rPr lang="cs-CZ"/>
              <a:pPr>
                <a:defRPr/>
              </a:pPr>
              <a:t>‹#›</a:t>
            </a:fld>
            <a:endParaRPr lang="cs-CZ"/>
          </a:p>
        </p:txBody>
      </p:sp>
    </p:spTree>
    <p:extLst>
      <p:ext uri="{BB962C8B-B14F-4D97-AF65-F5344CB8AC3E}">
        <p14:creationId xmlns:p14="http://schemas.microsoft.com/office/powerpoint/2010/main" val="29132443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19" y="311262"/>
            <a:ext cx="2336483" cy="6638925"/>
          </a:xfrm>
          <a:prstGeom prst="rect">
            <a:avLst/>
          </a:prstGeom>
        </p:spPr>
        <p:txBody>
          <a:bodyPr vert="eaVert" lIns="101835" tIns="50917" rIns="101835" bIns="50917"/>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5" y="311262"/>
            <a:ext cx="6843554" cy="66389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61299A6C-DA5B-4269-9C77-178504A19D2F}" type="slidenum">
              <a:rPr lang="cs-CZ"/>
              <a:pPr>
                <a:defRPr/>
              </a:pPr>
              <a:t>‹#›</a:t>
            </a:fld>
            <a:endParaRPr lang="cs-CZ"/>
          </a:p>
        </p:txBody>
      </p:sp>
    </p:spTree>
    <p:extLst>
      <p:ext uri="{BB962C8B-B14F-4D97-AF65-F5344CB8AC3E}">
        <p14:creationId xmlns:p14="http://schemas.microsoft.com/office/powerpoint/2010/main" val="4468868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10058400" cy="2657370"/>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23" tIns="50911" rIns="101823" bIns="50911" anchor="ctr"/>
          <a:lstStyle/>
          <a:p>
            <a:pPr algn="ctr"/>
            <a:endParaRPr lang="cs-CZ">
              <a:latin typeface="Arial" pitchFamily="34" charset="0"/>
            </a:endParaRPr>
          </a:p>
        </p:txBody>
      </p:sp>
      <p:pic>
        <p:nvPicPr>
          <p:cNvPr id="4" name="Picture 3" descr="titl C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054908" cy="7768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OPVK_MU_vlevo_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769553" y="5739342"/>
            <a:ext cx="4749800" cy="11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212" name="Rectangle 4"/>
          <p:cNvSpPr>
            <a:spLocks noGrp="1" noChangeArrowheads="1"/>
          </p:cNvSpPr>
          <p:nvPr>
            <p:ph type="ctrTitle"/>
          </p:nvPr>
        </p:nvSpPr>
        <p:spPr>
          <a:xfrm>
            <a:off x="2769553" y="3092768"/>
            <a:ext cx="6256814" cy="2445067"/>
          </a:xfrm>
        </p:spPr>
        <p:txBody>
          <a:bodyPr tIns="0" bIns="0" anchor="ctr"/>
          <a:lstStyle>
            <a:lvl1pPr>
              <a:defRPr sz="3600"/>
            </a:lvl1pPr>
          </a:lstStyle>
          <a:p>
            <a:r>
              <a:rPr lang="cs-CZ" smtClean="0"/>
              <a:t>Kliknutím lze upravit styl.</a:t>
            </a:r>
            <a:endParaRPr lang="cs-CZ"/>
          </a:p>
        </p:txBody>
      </p:sp>
      <p:sp>
        <p:nvSpPr>
          <p:cNvPr id="6" name="Rectangle 5"/>
          <p:cNvSpPr>
            <a:spLocks noGrp="1" noChangeArrowheads="1"/>
          </p:cNvSpPr>
          <p:nvPr>
            <p:ph type="ftr" sz="quarter" idx="10"/>
          </p:nvPr>
        </p:nvSpPr>
        <p:spPr/>
        <p:txBody>
          <a:bodyPr/>
          <a:lstStyle>
            <a:lvl1pPr>
              <a:defRPr/>
            </a:lvl1pPr>
          </a:lstStyle>
          <a:p>
            <a:pPr>
              <a:defRPr/>
            </a:pPr>
            <a:r>
              <a:rPr lang="cs-CZ"/>
              <a:t>Název prezentace v zápatí</a:t>
            </a:r>
          </a:p>
        </p:txBody>
      </p:sp>
      <p:sp>
        <p:nvSpPr>
          <p:cNvPr id="7" name="Rectangle 6"/>
          <p:cNvSpPr>
            <a:spLocks noGrp="1" noChangeArrowheads="1"/>
          </p:cNvSpPr>
          <p:nvPr>
            <p:ph type="sldNum" sz="quarter" idx="11"/>
          </p:nvPr>
        </p:nvSpPr>
        <p:spPr/>
        <p:txBody>
          <a:bodyPr/>
          <a:lstStyle>
            <a:lvl1pPr>
              <a:defRPr/>
            </a:lvl1pPr>
          </a:lstStyle>
          <a:p>
            <a:pPr>
              <a:defRPr/>
            </a:pPr>
            <a:fld id="{0B1DF0B7-CFCD-4837-887C-8958C5A80A80}" type="slidenum">
              <a:rPr lang="cs-CZ"/>
              <a:pPr>
                <a:defRPr/>
              </a:pPr>
              <a:t>‹#›</a:t>
            </a:fld>
            <a:endParaRPr lang="cs-CZ"/>
          </a:p>
        </p:txBody>
      </p:sp>
    </p:spTree>
    <p:extLst>
      <p:ext uri="{BB962C8B-B14F-4D97-AF65-F5344CB8AC3E}">
        <p14:creationId xmlns:p14="http://schemas.microsoft.com/office/powerpoint/2010/main" val="12423080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57CA0CA0-3089-48D1-B36F-BDFEB15097D8}" type="slidenum">
              <a:rPr lang="cs-CZ"/>
              <a:pPr>
                <a:defRPr/>
              </a:pPr>
              <a:t>‹#›</a:t>
            </a:fld>
            <a:endParaRPr lang="cs-CZ"/>
          </a:p>
        </p:txBody>
      </p:sp>
    </p:spTree>
    <p:extLst>
      <p:ext uri="{BB962C8B-B14F-4D97-AF65-F5344CB8AC3E}">
        <p14:creationId xmlns:p14="http://schemas.microsoft.com/office/powerpoint/2010/main" val="14443892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3"/>
            <a:ext cx="8549640" cy="1543685"/>
          </a:xfrm>
        </p:spPr>
        <p:txBody>
          <a:bodyPr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lstStyle>
            <a:lvl1pPr marL="0" indent="0">
              <a:buNone/>
              <a:defRPr sz="2200"/>
            </a:lvl1pPr>
            <a:lvl2pPr marL="509115" indent="0">
              <a:buNone/>
              <a:defRPr sz="2000"/>
            </a:lvl2pPr>
            <a:lvl3pPr marL="1018228" indent="0">
              <a:buNone/>
              <a:defRPr sz="1800"/>
            </a:lvl3pPr>
            <a:lvl4pPr marL="1527344" indent="0">
              <a:buNone/>
              <a:defRPr sz="1600"/>
            </a:lvl4pPr>
            <a:lvl5pPr marL="2036458" indent="0">
              <a:buNone/>
              <a:defRPr sz="1600"/>
            </a:lvl5pPr>
            <a:lvl6pPr marL="2545574" indent="0">
              <a:buNone/>
              <a:defRPr sz="1600"/>
            </a:lvl6pPr>
            <a:lvl7pPr marL="3054686" indent="0">
              <a:buNone/>
              <a:defRPr sz="1600"/>
            </a:lvl7pPr>
            <a:lvl8pPr marL="3563802" indent="0">
              <a:buNone/>
              <a:defRPr sz="1600"/>
            </a:lvl8pPr>
            <a:lvl9pPr marL="4072914" indent="0">
              <a:buNone/>
              <a:defRPr sz="1600"/>
            </a:lvl9pPr>
          </a:lstStyle>
          <a:p>
            <a:pPr lvl="0"/>
            <a:r>
              <a:rPr lang="cs-CZ" smtClean="0"/>
              <a:t>Kliknutím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C0D8C92F-F24F-4244-8FE1-659B9A1FE1E2}" type="slidenum">
              <a:rPr lang="cs-CZ"/>
              <a:pPr>
                <a:defRPr/>
              </a:pPr>
              <a:t>‹#›</a:t>
            </a:fld>
            <a:endParaRPr lang="cs-CZ"/>
          </a:p>
        </p:txBody>
      </p:sp>
    </p:spTree>
    <p:extLst>
      <p:ext uri="{BB962C8B-B14F-4D97-AF65-F5344CB8AC3E}">
        <p14:creationId xmlns:p14="http://schemas.microsoft.com/office/powerpoint/2010/main" val="3764892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792797" y="2286745"/>
            <a:ext cx="4444207" cy="2022263"/>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50" y="2286745"/>
            <a:ext cx="4445953" cy="2022263"/>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09809407-405F-420D-BC96-447F0EA01A1F}" type="slidenum">
              <a:rPr lang="cs-CZ"/>
              <a:pPr>
                <a:defRPr/>
              </a:pPr>
              <a:t>‹#›</a:t>
            </a:fld>
            <a:endParaRPr lang="cs-CZ"/>
          </a:p>
        </p:txBody>
      </p:sp>
    </p:spTree>
    <p:extLst>
      <p:ext uri="{BB962C8B-B14F-4D97-AF65-F5344CB8AC3E}">
        <p14:creationId xmlns:p14="http://schemas.microsoft.com/office/powerpoint/2010/main" val="247418771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lstStyle>
            <a:lvl1pPr marL="0" indent="0">
              <a:buNone/>
              <a:defRPr sz="2700" b="1"/>
            </a:lvl1pPr>
            <a:lvl2pPr marL="509115" indent="0">
              <a:buNone/>
              <a:defRPr sz="2200" b="1"/>
            </a:lvl2pPr>
            <a:lvl3pPr marL="1018228" indent="0">
              <a:buNone/>
              <a:defRPr sz="2000" b="1"/>
            </a:lvl3pPr>
            <a:lvl4pPr marL="1527344" indent="0">
              <a:buNone/>
              <a:defRPr sz="1800" b="1"/>
            </a:lvl4pPr>
            <a:lvl5pPr marL="2036458" indent="0">
              <a:buNone/>
              <a:defRPr sz="1800" b="1"/>
            </a:lvl5pPr>
            <a:lvl6pPr marL="2545574" indent="0">
              <a:buNone/>
              <a:defRPr sz="1800" b="1"/>
            </a:lvl6pPr>
            <a:lvl7pPr marL="3054686" indent="0">
              <a:buNone/>
              <a:defRPr sz="1800" b="1"/>
            </a:lvl7pPr>
            <a:lvl8pPr marL="3563802" indent="0">
              <a:buNone/>
              <a:defRPr sz="1800" b="1"/>
            </a:lvl8pPr>
            <a:lvl9pPr marL="4072914"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3" y="1739795"/>
            <a:ext cx="4445953" cy="725064"/>
          </a:xfrm>
        </p:spPr>
        <p:txBody>
          <a:bodyPr/>
          <a:lstStyle>
            <a:lvl1pPr marL="0" indent="0">
              <a:buNone/>
              <a:defRPr sz="2700" b="1"/>
            </a:lvl1pPr>
            <a:lvl2pPr marL="509115" indent="0">
              <a:buNone/>
              <a:defRPr sz="2200" b="1"/>
            </a:lvl2pPr>
            <a:lvl3pPr marL="1018228" indent="0">
              <a:buNone/>
              <a:defRPr sz="2000" b="1"/>
            </a:lvl3pPr>
            <a:lvl4pPr marL="1527344" indent="0">
              <a:buNone/>
              <a:defRPr sz="1800" b="1"/>
            </a:lvl4pPr>
            <a:lvl5pPr marL="2036458" indent="0">
              <a:buNone/>
              <a:defRPr sz="1800" b="1"/>
            </a:lvl5pPr>
            <a:lvl6pPr marL="2545574" indent="0">
              <a:buNone/>
              <a:defRPr sz="1800" b="1"/>
            </a:lvl6pPr>
            <a:lvl7pPr marL="3054686" indent="0">
              <a:buNone/>
              <a:defRPr sz="1800" b="1"/>
            </a:lvl7pPr>
            <a:lvl8pPr marL="3563802" indent="0">
              <a:buNone/>
              <a:defRPr sz="1800" b="1"/>
            </a:lvl8pPr>
            <a:lvl9pPr marL="4072914"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3"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7"/>
          <p:cNvSpPr>
            <a:spLocks noGrp="1" noChangeArrowheads="1"/>
          </p:cNvSpPr>
          <p:nvPr>
            <p:ph type="sldNum" sz="quarter" idx="11"/>
          </p:nvPr>
        </p:nvSpPr>
        <p:spPr>
          <a:ln/>
        </p:spPr>
        <p:txBody>
          <a:bodyPr/>
          <a:lstStyle>
            <a:lvl1pPr>
              <a:defRPr/>
            </a:lvl1pPr>
          </a:lstStyle>
          <a:p>
            <a:pPr>
              <a:defRPr/>
            </a:pPr>
            <a:fld id="{09842B3B-EE19-4208-AA7D-538C3F92880A}" type="slidenum">
              <a:rPr lang="cs-CZ"/>
              <a:pPr>
                <a:defRPr/>
              </a:pPr>
              <a:t>‹#›</a:t>
            </a:fld>
            <a:endParaRPr lang="cs-CZ"/>
          </a:p>
        </p:txBody>
      </p:sp>
    </p:spTree>
    <p:extLst>
      <p:ext uri="{BB962C8B-B14F-4D97-AF65-F5344CB8AC3E}">
        <p14:creationId xmlns:p14="http://schemas.microsoft.com/office/powerpoint/2010/main" val="644233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792797" y="2286741"/>
            <a:ext cx="4444207" cy="466344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46" y="2286741"/>
            <a:ext cx="4445953" cy="466344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18"/>
          <p:cNvSpPr>
            <a:spLocks noGrp="1" noChangeArrowheads="1"/>
          </p:cNvSpPr>
          <p:nvPr>
            <p:ph type="sldNum" sz="quarter" idx="11"/>
          </p:nvPr>
        </p:nvSpPr>
        <p:spPr>
          <a:ln/>
        </p:spPr>
        <p:txBody>
          <a:bodyPr/>
          <a:lstStyle>
            <a:lvl1pPr>
              <a:defRPr/>
            </a:lvl1pPr>
          </a:lstStyle>
          <a:p>
            <a:pPr>
              <a:defRPr/>
            </a:pPr>
            <a:fld id="{46E72E7C-318A-4719-9D7B-D4D98E7B891B}" type="slidenum">
              <a:rPr lang="cs-CZ"/>
              <a:pPr>
                <a:defRPr/>
              </a:pPr>
              <a:t>‹#›</a:t>
            </a:fld>
            <a:endParaRPr lang="cs-CZ"/>
          </a:p>
        </p:txBody>
      </p:sp>
    </p:spTree>
    <p:extLst>
      <p:ext uri="{BB962C8B-B14F-4D97-AF65-F5344CB8AC3E}">
        <p14:creationId xmlns:p14="http://schemas.microsoft.com/office/powerpoint/2010/main" val="34126553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7"/>
          <p:cNvSpPr>
            <a:spLocks noGrp="1" noChangeArrowheads="1"/>
          </p:cNvSpPr>
          <p:nvPr>
            <p:ph type="sldNum" sz="quarter" idx="11"/>
          </p:nvPr>
        </p:nvSpPr>
        <p:spPr>
          <a:ln/>
        </p:spPr>
        <p:txBody>
          <a:bodyPr/>
          <a:lstStyle>
            <a:lvl1pPr>
              <a:defRPr/>
            </a:lvl1pPr>
          </a:lstStyle>
          <a:p>
            <a:pPr>
              <a:defRPr/>
            </a:pPr>
            <a:fld id="{E2F7B82A-F998-428C-B5AB-709900562C80}" type="slidenum">
              <a:rPr lang="cs-CZ"/>
              <a:pPr>
                <a:defRPr/>
              </a:pPr>
              <a:t>‹#›</a:t>
            </a:fld>
            <a:endParaRPr lang="cs-CZ"/>
          </a:p>
        </p:txBody>
      </p:sp>
    </p:spTree>
    <p:extLst>
      <p:ext uri="{BB962C8B-B14F-4D97-AF65-F5344CB8AC3E}">
        <p14:creationId xmlns:p14="http://schemas.microsoft.com/office/powerpoint/2010/main" val="39981075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7"/>
          <p:cNvSpPr>
            <a:spLocks noGrp="1" noChangeArrowheads="1"/>
          </p:cNvSpPr>
          <p:nvPr>
            <p:ph type="sldNum" sz="quarter" idx="11"/>
          </p:nvPr>
        </p:nvSpPr>
        <p:spPr>
          <a:ln/>
        </p:spPr>
        <p:txBody>
          <a:bodyPr/>
          <a:lstStyle>
            <a:lvl1pPr>
              <a:defRPr/>
            </a:lvl1pPr>
          </a:lstStyle>
          <a:p>
            <a:pPr>
              <a:defRPr/>
            </a:pPr>
            <a:fld id="{8ECE8CE3-BAA1-46C2-9C0D-E92D64F29A12}" type="slidenum">
              <a:rPr lang="cs-CZ"/>
              <a:pPr>
                <a:defRPr/>
              </a:pPr>
              <a:t>‹#›</a:t>
            </a:fld>
            <a:endParaRPr lang="cs-CZ"/>
          </a:p>
        </p:txBody>
      </p:sp>
    </p:spTree>
    <p:extLst>
      <p:ext uri="{BB962C8B-B14F-4D97-AF65-F5344CB8AC3E}">
        <p14:creationId xmlns:p14="http://schemas.microsoft.com/office/powerpoint/2010/main" val="24969361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5" y="309457"/>
            <a:ext cx="3309144" cy="1316990"/>
          </a:xfrm>
        </p:spPr>
        <p:txBody>
          <a:bodyPr/>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5" y="1626447"/>
            <a:ext cx="3309144" cy="5316538"/>
          </a:xfrm>
        </p:spPr>
        <p:txBody>
          <a:bodyPr/>
          <a:lstStyle>
            <a:lvl1pPr marL="0" indent="0">
              <a:buNone/>
              <a:defRPr sz="1600"/>
            </a:lvl1pPr>
            <a:lvl2pPr marL="509115" indent="0">
              <a:buNone/>
              <a:defRPr sz="1300"/>
            </a:lvl2pPr>
            <a:lvl3pPr marL="1018228" indent="0">
              <a:buNone/>
              <a:defRPr sz="1100"/>
            </a:lvl3pPr>
            <a:lvl4pPr marL="1527344" indent="0">
              <a:buNone/>
              <a:defRPr sz="1000"/>
            </a:lvl4pPr>
            <a:lvl5pPr marL="2036458" indent="0">
              <a:buNone/>
              <a:defRPr sz="1000"/>
            </a:lvl5pPr>
            <a:lvl6pPr marL="2545574" indent="0">
              <a:buNone/>
              <a:defRPr sz="1000"/>
            </a:lvl6pPr>
            <a:lvl7pPr marL="3054686" indent="0">
              <a:buNone/>
              <a:defRPr sz="1000"/>
            </a:lvl7pPr>
            <a:lvl8pPr marL="3563802" indent="0">
              <a:buNone/>
              <a:defRPr sz="1000"/>
            </a:lvl8pPr>
            <a:lvl9pPr marL="4072914" indent="0">
              <a:buNone/>
              <a:defRPr sz="1000"/>
            </a:lvl9pPr>
          </a:lstStyle>
          <a:p>
            <a:pPr lvl="0"/>
            <a:r>
              <a:rPr lang="cs-CZ" smtClean="0"/>
              <a:t>Kliknutím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59A7EA80-2031-47EA-A69C-DF52F6F39C98}" type="slidenum">
              <a:rPr lang="cs-CZ"/>
              <a:pPr>
                <a:defRPr/>
              </a:pPr>
              <a:t>‹#›</a:t>
            </a:fld>
            <a:endParaRPr lang="cs-CZ"/>
          </a:p>
        </p:txBody>
      </p:sp>
    </p:spTree>
    <p:extLst>
      <p:ext uri="{BB962C8B-B14F-4D97-AF65-F5344CB8AC3E}">
        <p14:creationId xmlns:p14="http://schemas.microsoft.com/office/powerpoint/2010/main" val="268151571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p:spPr>
        <p:txBody>
          <a:bodyPr/>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115" indent="0">
              <a:buNone/>
              <a:defRPr sz="3100"/>
            </a:lvl2pPr>
            <a:lvl3pPr marL="1018228" indent="0">
              <a:buNone/>
              <a:defRPr sz="2700"/>
            </a:lvl3pPr>
            <a:lvl4pPr marL="1527344" indent="0">
              <a:buNone/>
              <a:defRPr sz="2200"/>
            </a:lvl4pPr>
            <a:lvl5pPr marL="2036458" indent="0">
              <a:buNone/>
              <a:defRPr sz="2200"/>
            </a:lvl5pPr>
            <a:lvl6pPr marL="2545574" indent="0">
              <a:buNone/>
              <a:defRPr sz="2200"/>
            </a:lvl6pPr>
            <a:lvl7pPr marL="3054686" indent="0">
              <a:buNone/>
              <a:defRPr sz="2200"/>
            </a:lvl7pPr>
            <a:lvl8pPr marL="3563802" indent="0">
              <a:buNone/>
              <a:defRPr sz="2200"/>
            </a:lvl8pPr>
            <a:lvl9pPr marL="4072914"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115" indent="0">
              <a:buNone/>
              <a:defRPr sz="1300"/>
            </a:lvl2pPr>
            <a:lvl3pPr marL="1018228" indent="0">
              <a:buNone/>
              <a:defRPr sz="1100"/>
            </a:lvl3pPr>
            <a:lvl4pPr marL="1527344" indent="0">
              <a:buNone/>
              <a:defRPr sz="1000"/>
            </a:lvl4pPr>
            <a:lvl5pPr marL="2036458" indent="0">
              <a:buNone/>
              <a:defRPr sz="1000"/>
            </a:lvl5pPr>
            <a:lvl6pPr marL="2545574" indent="0">
              <a:buNone/>
              <a:defRPr sz="1000"/>
            </a:lvl6pPr>
            <a:lvl7pPr marL="3054686" indent="0">
              <a:buNone/>
              <a:defRPr sz="1000"/>
            </a:lvl7pPr>
            <a:lvl8pPr marL="3563802" indent="0">
              <a:buNone/>
              <a:defRPr sz="1000"/>
            </a:lvl8pPr>
            <a:lvl9pPr marL="4072914" indent="0">
              <a:buNone/>
              <a:defRPr sz="1000"/>
            </a:lvl9pPr>
          </a:lstStyle>
          <a:p>
            <a:pPr lvl="0"/>
            <a:r>
              <a:rPr lang="cs-CZ" smtClean="0"/>
              <a:t>Kliknutím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A10EAB49-A83A-431E-9DD3-1CACBD3D9C54}" type="slidenum">
              <a:rPr lang="cs-CZ"/>
              <a:pPr>
                <a:defRPr/>
              </a:pPr>
              <a:t>‹#›</a:t>
            </a:fld>
            <a:endParaRPr lang="cs-CZ"/>
          </a:p>
        </p:txBody>
      </p:sp>
    </p:spTree>
    <p:extLst>
      <p:ext uri="{BB962C8B-B14F-4D97-AF65-F5344CB8AC3E}">
        <p14:creationId xmlns:p14="http://schemas.microsoft.com/office/powerpoint/2010/main" val="16397307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BCF2303C-57D9-4578-9CC7-410564909026}" type="slidenum">
              <a:rPr lang="cs-CZ"/>
              <a:pPr>
                <a:defRPr/>
              </a:pPr>
              <a:t>‹#›</a:t>
            </a:fld>
            <a:endParaRPr lang="cs-CZ"/>
          </a:p>
        </p:txBody>
      </p:sp>
    </p:spTree>
    <p:extLst>
      <p:ext uri="{BB962C8B-B14F-4D97-AF65-F5344CB8AC3E}">
        <p14:creationId xmlns:p14="http://schemas.microsoft.com/office/powerpoint/2010/main" val="328248949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87457" y="1275616"/>
            <a:ext cx="2263140" cy="303339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792804" y="1275616"/>
            <a:ext cx="6627019" cy="303339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364BE80F-9EE0-4EAE-8C59-A717902DE61F}" type="slidenum">
              <a:rPr lang="cs-CZ"/>
              <a:pPr>
                <a:defRPr/>
              </a:pPr>
              <a:t>‹#›</a:t>
            </a:fld>
            <a:endParaRPr lang="cs-CZ"/>
          </a:p>
        </p:txBody>
      </p:sp>
    </p:spTree>
    <p:extLst>
      <p:ext uri="{BB962C8B-B14F-4D97-AF65-F5344CB8AC3E}">
        <p14:creationId xmlns:p14="http://schemas.microsoft.com/office/powerpoint/2010/main" val="3162048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lIns="101811" tIns="50906" rIns="101811" bIns="50906"/>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9056" indent="0" algn="ctr">
              <a:buNone/>
              <a:defRPr/>
            </a:lvl2pPr>
            <a:lvl3pPr marL="1018109" indent="0" algn="ctr">
              <a:buNone/>
              <a:defRPr/>
            </a:lvl3pPr>
            <a:lvl4pPr marL="1527166" indent="0" algn="ctr">
              <a:buNone/>
              <a:defRPr/>
            </a:lvl4pPr>
            <a:lvl5pPr marL="2036219" indent="0" algn="ctr">
              <a:buNone/>
              <a:defRPr/>
            </a:lvl5pPr>
            <a:lvl6pPr marL="2545276" indent="0" algn="ctr">
              <a:buNone/>
              <a:defRPr/>
            </a:lvl6pPr>
            <a:lvl7pPr marL="3054329" indent="0" algn="ctr">
              <a:buNone/>
              <a:defRPr/>
            </a:lvl7pPr>
            <a:lvl8pPr marL="3563385" indent="0" algn="ctr">
              <a:buNone/>
              <a:defRPr/>
            </a:lvl8pPr>
            <a:lvl9pPr marL="4072438" indent="0" algn="ctr">
              <a:buNone/>
              <a:defRPr/>
            </a:lvl9pPr>
          </a:lstStyle>
          <a:p>
            <a:r>
              <a:rPr lang="cs-CZ" smtClean="0"/>
              <a:t>Kliknutím lze upravit styl předlohy.</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28C2B13D-FEAB-42AC-9EDE-EC07E50CB0FD}" type="slidenum">
              <a:rPr lang="cs-CZ"/>
              <a:pPr>
                <a:defRPr/>
              </a:pPr>
              <a:t>‹#›</a:t>
            </a:fld>
            <a:endParaRPr lang="cs-CZ"/>
          </a:p>
        </p:txBody>
      </p:sp>
    </p:spTree>
    <p:extLst>
      <p:ext uri="{BB962C8B-B14F-4D97-AF65-F5344CB8AC3E}">
        <p14:creationId xmlns:p14="http://schemas.microsoft.com/office/powerpoint/2010/main" val="203738286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11" tIns="50906" rIns="101811" bIns="50906"/>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70943591-F7D5-444C-9B53-216426D01375}" type="slidenum">
              <a:rPr lang="cs-CZ"/>
              <a:pPr>
                <a:defRPr/>
              </a:pPr>
              <a:t>‹#›</a:t>
            </a:fld>
            <a:endParaRPr lang="cs-CZ"/>
          </a:p>
        </p:txBody>
      </p:sp>
    </p:spTree>
    <p:extLst>
      <p:ext uri="{BB962C8B-B14F-4D97-AF65-F5344CB8AC3E}">
        <p14:creationId xmlns:p14="http://schemas.microsoft.com/office/powerpoint/2010/main" val="368933224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4"/>
            <a:ext cx="8549640" cy="1543685"/>
          </a:xfrm>
          <a:prstGeom prst="rect">
            <a:avLst/>
          </a:prstGeom>
        </p:spPr>
        <p:txBody>
          <a:bodyPr lIns="101811" tIns="50906" rIns="101811" bIns="50906"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056" indent="0">
              <a:buNone/>
              <a:defRPr sz="2000"/>
            </a:lvl2pPr>
            <a:lvl3pPr marL="1018109" indent="0">
              <a:buNone/>
              <a:defRPr sz="1800"/>
            </a:lvl3pPr>
            <a:lvl4pPr marL="1527166" indent="0">
              <a:buNone/>
              <a:defRPr sz="1600"/>
            </a:lvl4pPr>
            <a:lvl5pPr marL="2036219" indent="0">
              <a:buNone/>
              <a:defRPr sz="1600"/>
            </a:lvl5pPr>
            <a:lvl6pPr marL="2545276" indent="0">
              <a:buNone/>
              <a:defRPr sz="1600"/>
            </a:lvl6pPr>
            <a:lvl7pPr marL="3054329" indent="0">
              <a:buNone/>
              <a:defRPr sz="1600"/>
            </a:lvl7pPr>
            <a:lvl8pPr marL="3563385" indent="0">
              <a:buNone/>
              <a:defRPr sz="1600"/>
            </a:lvl8pPr>
            <a:lvl9pPr marL="4072438" indent="0">
              <a:buNone/>
              <a:defRPr sz="1600"/>
            </a:lvl9pPr>
          </a:lstStyle>
          <a:p>
            <a:pPr lvl="0"/>
            <a:r>
              <a:rPr lang="cs-CZ" smtClean="0"/>
              <a:t>Kliknutím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7D41BED6-3EBF-4532-9E20-D2C045BFBF4A}" type="slidenum">
              <a:rPr lang="cs-CZ"/>
              <a:pPr>
                <a:defRPr/>
              </a:pPr>
              <a:t>‹#›</a:t>
            </a:fld>
            <a:endParaRPr lang="cs-CZ"/>
          </a:p>
        </p:txBody>
      </p:sp>
    </p:spTree>
    <p:extLst>
      <p:ext uri="{BB962C8B-B14F-4D97-AF65-F5344CB8AC3E}">
        <p14:creationId xmlns:p14="http://schemas.microsoft.com/office/powerpoint/2010/main" val="346686762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11" tIns="50906" rIns="101811" bIns="50906"/>
          <a:lstStyle/>
          <a:p>
            <a:r>
              <a:rPr lang="cs-CZ" smtClean="0"/>
              <a:t>Kliknutím lze upravit styl.</a:t>
            </a:r>
            <a:endParaRPr lang="cs-CZ"/>
          </a:p>
        </p:txBody>
      </p:sp>
      <p:sp>
        <p:nvSpPr>
          <p:cNvPr id="3" name="Zástupný symbol pro obsah 2"/>
          <p:cNvSpPr>
            <a:spLocks noGrp="1"/>
          </p:cNvSpPr>
          <p:nvPr>
            <p:ph sz="half" idx="1"/>
          </p:nvPr>
        </p:nvSpPr>
        <p:spPr>
          <a:xfrm>
            <a:off x="792797" y="1275610"/>
            <a:ext cx="4444207" cy="953558"/>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51" y="1275610"/>
            <a:ext cx="4445953" cy="953558"/>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D5FF7C22-AAE3-4A1B-945E-BA744C875E08}" type="slidenum">
              <a:rPr lang="cs-CZ"/>
              <a:pPr>
                <a:defRPr/>
              </a:pPr>
              <a:t>‹#›</a:t>
            </a:fld>
            <a:endParaRPr lang="cs-CZ"/>
          </a:p>
        </p:txBody>
      </p:sp>
    </p:spTree>
    <p:extLst>
      <p:ext uri="{BB962C8B-B14F-4D97-AF65-F5344CB8AC3E}">
        <p14:creationId xmlns:p14="http://schemas.microsoft.com/office/powerpoint/2010/main" val="1506247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352" indent="0">
              <a:buNone/>
              <a:defRPr sz="2200" b="1"/>
            </a:lvl2pPr>
            <a:lvl3pPr marL="1018705" indent="0">
              <a:buNone/>
              <a:defRPr sz="2000" b="1"/>
            </a:lvl3pPr>
            <a:lvl4pPr marL="1528058" indent="0">
              <a:buNone/>
              <a:defRPr sz="1800" b="1"/>
            </a:lvl4pPr>
            <a:lvl5pPr marL="2037411" indent="0">
              <a:buNone/>
              <a:defRPr sz="1800" b="1"/>
            </a:lvl5pPr>
            <a:lvl6pPr marL="2546764" indent="0">
              <a:buNone/>
              <a:defRPr sz="1800" b="1"/>
            </a:lvl6pPr>
            <a:lvl7pPr marL="3056116" indent="0">
              <a:buNone/>
              <a:defRPr sz="1800" b="1"/>
            </a:lvl7pPr>
            <a:lvl8pPr marL="3565469" indent="0">
              <a:buNone/>
              <a:defRPr sz="1800" b="1"/>
            </a:lvl8pPr>
            <a:lvl9pPr marL="4074821"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29" y="1739795"/>
            <a:ext cx="4445953" cy="725064"/>
          </a:xfrm>
        </p:spPr>
        <p:txBody>
          <a:bodyPr anchor="b"/>
          <a:lstStyle>
            <a:lvl1pPr marL="0" indent="0">
              <a:buNone/>
              <a:defRPr sz="2700" b="1"/>
            </a:lvl1pPr>
            <a:lvl2pPr marL="509352" indent="0">
              <a:buNone/>
              <a:defRPr sz="2200" b="1"/>
            </a:lvl2pPr>
            <a:lvl3pPr marL="1018705" indent="0">
              <a:buNone/>
              <a:defRPr sz="2000" b="1"/>
            </a:lvl3pPr>
            <a:lvl4pPr marL="1528058" indent="0">
              <a:buNone/>
              <a:defRPr sz="1800" b="1"/>
            </a:lvl4pPr>
            <a:lvl5pPr marL="2037411" indent="0">
              <a:buNone/>
              <a:defRPr sz="1800" b="1"/>
            </a:lvl5pPr>
            <a:lvl6pPr marL="2546764" indent="0">
              <a:buNone/>
              <a:defRPr sz="1800" b="1"/>
            </a:lvl6pPr>
            <a:lvl7pPr marL="3056116" indent="0">
              <a:buNone/>
              <a:defRPr sz="1800" b="1"/>
            </a:lvl7pPr>
            <a:lvl8pPr marL="3565469" indent="0">
              <a:buNone/>
              <a:defRPr sz="1800" b="1"/>
            </a:lvl8pPr>
            <a:lvl9pPr marL="4074821"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29"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18"/>
          <p:cNvSpPr>
            <a:spLocks noGrp="1" noChangeArrowheads="1"/>
          </p:cNvSpPr>
          <p:nvPr>
            <p:ph type="sldNum" sz="quarter" idx="11"/>
          </p:nvPr>
        </p:nvSpPr>
        <p:spPr>
          <a:ln/>
        </p:spPr>
        <p:txBody>
          <a:bodyPr/>
          <a:lstStyle>
            <a:lvl1pPr>
              <a:defRPr/>
            </a:lvl1pPr>
          </a:lstStyle>
          <a:p>
            <a:pPr>
              <a:defRPr/>
            </a:pPr>
            <a:fld id="{B42767DC-445F-4541-9810-3B92C4FA6039}" type="slidenum">
              <a:rPr lang="cs-CZ"/>
              <a:pPr>
                <a:defRPr/>
              </a:pPr>
              <a:t>‹#›</a:t>
            </a:fld>
            <a:endParaRPr lang="cs-CZ"/>
          </a:p>
        </p:txBody>
      </p:sp>
    </p:spTree>
    <p:extLst>
      <p:ext uri="{BB962C8B-B14F-4D97-AF65-F5344CB8AC3E}">
        <p14:creationId xmlns:p14="http://schemas.microsoft.com/office/powerpoint/2010/main" val="333304444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11" tIns="50906" rIns="101811" bIns="50906"/>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056" indent="0">
              <a:buNone/>
              <a:defRPr sz="2200" b="1"/>
            </a:lvl2pPr>
            <a:lvl3pPr marL="1018109" indent="0">
              <a:buNone/>
              <a:defRPr sz="2000" b="1"/>
            </a:lvl3pPr>
            <a:lvl4pPr marL="1527166" indent="0">
              <a:buNone/>
              <a:defRPr sz="1800" b="1"/>
            </a:lvl4pPr>
            <a:lvl5pPr marL="2036219" indent="0">
              <a:buNone/>
              <a:defRPr sz="1800" b="1"/>
            </a:lvl5pPr>
            <a:lvl6pPr marL="2545276" indent="0">
              <a:buNone/>
              <a:defRPr sz="1800" b="1"/>
            </a:lvl6pPr>
            <a:lvl7pPr marL="3054329" indent="0">
              <a:buNone/>
              <a:defRPr sz="1800" b="1"/>
            </a:lvl7pPr>
            <a:lvl8pPr marL="3563385" indent="0">
              <a:buNone/>
              <a:defRPr sz="1800" b="1"/>
            </a:lvl8pPr>
            <a:lvl9pPr marL="4072438"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4" y="1739795"/>
            <a:ext cx="4445953" cy="725064"/>
          </a:xfrm>
        </p:spPr>
        <p:txBody>
          <a:bodyPr anchor="b"/>
          <a:lstStyle>
            <a:lvl1pPr marL="0" indent="0">
              <a:buNone/>
              <a:defRPr sz="2700" b="1"/>
            </a:lvl1pPr>
            <a:lvl2pPr marL="509056" indent="0">
              <a:buNone/>
              <a:defRPr sz="2200" b="1"/>
            </a:lvl2pPr>
            <a:lvl3pPr marL="1018109" indent="0">
              <a:buNone/>
              <a:defRPr sz="2000" b="1"/>
            </a:lvl3pPr>
            <a:lvl4pPr marL="1527166" indent="0">
              <a:buNone/>
              <a:defRPr sz="1800" b="1"/>
            </a:lvl4pPr>
            <a:lvl5pPr marL="2036219" indent="0">
              <a:buNone/>
              <a:defRPr sz="1800" b="1"/>
            </a:lvl5pPr>
            <a:lvl6pPr marL="2545276" indent="0">
              <a:buNone/>
              <a:defRPr sz="1800" b="1"/>
            </a:lvl6pPr>
            <a:lvl7pPr marL="3054329" indent="0">
              <a:buNone/>
              <a:defRPr sz="1800" b="1"/>
            </a:lvl7pPr>
            <a:lvl8pPr marL="3563385" indent="0">
              <a:buNone/>
              <a:defRPr sz="1800" b="1"/>
            </a:lvl8pPr>
            <a:lvl9pPr marL="4072438"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4"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6"/>
          <p:cNvSpPr>
            <a:spLocks noGrp="1" noChangeArrowheads="1"/>
          </p:cNvSpPr>
          <p:nvPr>
            <p:ph type="sldNum" sz="quarter" idx="11"/>
          </p:nvPr>
        </p:nvSpPr>
        <p:spPr>
          <a:ln/>
        </p:spPr>
        <p:txBody>
          <a:bodyPr/>
          <a:lstStyle>
            <a:lvl1pPr>
              <a:defRPr/>
            </a:lvl1pPr>
          </a:lstStyle>
          <a:p>
            <a:pPr>
              <a:defRPr/>
            </a:pPr>
            <a:fld id="{BFAFA9A4-82CC-4CF4-AEB6-E935DD4B7BA6}" type="slidenum">
              <a:rPr lang="cs-CZ"/>
              <a:pPr>
                <a:defRPr/>
              </a:pPr>
              <a:t>‹#›</a:t>
            </a:fld>
            <a:endParaRPr lang="cs-CZ"/>
          </a:p>
        </p:txBody>
      </p:sp>
    </p:spTree>
    <p:extLst>
      <p:ext uri="{BB962C8B-B14F-4D97-AF65-F5344CB8AC3E}">
        <p14:creationId xmlns:p14="http://schemas.microsoft.com/office/powerpoint/2010/main" val="174496649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11" tIns="50906" rIns="101811" bIns="50906"/>
          <a:lstStyle/>
          <a:p>
            <a:r>
              <a:rPr lang="cs-CZ" smtClean="0"/>
              <a:t>Kliknutím lze upravit styl.</a:t>
            </a:r>
            <a:endParaRPr lang="cs-CZ"/>
          </a:p>
        </p:txBody>
      </p:sp>
      <p:sp>
        <p:nvSpPr>
          <p:cNvPr id="3"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6"/>
          <p:cNvSpPr>
            <a:spLocks noGrp="1" noChangeArrowheads="1"/>
          </p:cNvSpPr>
          <p:nvPr>
            <p:ph type="sldNum" sz="quarter" idx="11"/>
          </p:nvPr>
        </p:nvSpPr>
        <p:spPr>
          <a:ln/>
        </p:spPr>
        <p:txBody>
          <a:bodyPr/>
          <a:lstStyle>
            <a:lvl1pPr>
              <a:defRPr/>
            </a:lvl1pPr>
          </a:lstStyle>
          <a:p>
            <a:pPr>
              <a:defRPr/>
            </a:pPr>
            <a:fld id="{8A3B5A25-1989-4503-AF0D-37D392B6B0B8}" type="slidenum">
              <a:rPr lang="cs-CZ"/>
              <a:pPr>
                <a:defRPr/>
              </a:pPr>
              <a:t>‹#›</a:t>
            </a:fld>
            <a:endParaRPr lang="cs-CZ"/>
          </a:p>
        </p:txBody>
      </p:sp>
    </p:spTree>
    <p:extLst>
      <p:ext uri="{BB962C8B-B14F-4D97-AF65-F5344CB8AC3E}">
        <p14:creationId xmlns:p14="http://schemas.microsoft.com/office/powerpoint/2010/main" val="402282086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6"/>
          <p:cNvSpPr>
            <a:spLocks noGrp="1" noChangeArrowheads="1"/>
          </p:cNvSpPr>
          <p:nvPr>
            <p:ph type="sldNum" sz="quarter" idx="11"/>
          </p:nvPr>
        </p:nvSpPr>
        <p:spPr>
          <a:ln/>
        </p:spPr>
        <p:txBody>
          <a:bodyPr/>
          <a:lstStyle>
            <a:lvl1pPr>
              <a:defRPr/>
            </a:lvl1pPr>
          </a:lstStyle>
          <a:p>
            <a:pPr>
              <a:defRPr/>
            </a:pPr>
            <a:fld id="{287150A5-A1CD-4239-9EB1-DE93AD9C8237}" type="slidenum">
              <a:rPr lang="cs-CZ"/>
              <a:pPr>
                <a:defRPr/>
              </a:pPr>
              <a:t>‹#›</a:t>
            </a:fld>
            <a:endParaRPr lang="cs-CZ"/>
          </a:p>
        </p:txBody>
      </p:sp>
    </p:spTree>
    <p:extLst>
      <p:ext uri="{BB962C8B-B14F-4D97-AF65-F5344CB8AC3E}">
        <p14:creationId xmlns:p14="http://schemas.microsoft.com/office/powerpoint/2010/main" val="384075507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5" y="309457"/>
            <a:ext cx="3309144" cy="1316990"/>
          </a:xfrm>
          <a:prstGeom prst="rect">
            <a:avLst/>
          </a:prstGeom>
        </p:spPr>
        <p:txBody>
          <a:bodyPr lIns="101811" tIns="50906" rIns="101811" bIns="50906"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5" y="1626447"/>
            <a:ext cx="3309144" cy="5316538"/>
          </a:xfrm>
        </p:spPr>
        <p:txBody>
          <a:bodyPr/>
          <a:lstStyle>
            <a:lvl1pPr marL="0" indent="0">
              <a:buNone/>
              <a:defRPr sz="1600"/>
            </a:lvl1pPr>
            <a:lvl2pPr marL="509056" indent="0">
              <a:buNone/>
              <a:defRPr sz="1300"/>
            </a:lvl2pPr>
            <a:lvl3pPr marL="1018109" indent="0">
              <a:buNone/>
              <a:defRPr sz="1100"/>
            </a:lvl3pPr>
            <a:lvl4pPr marL="1527166" indent="0">
              <a:buNone/>
              <a:defRPr sz="1000"/>
            </a:lvl4pPr>
            <a:lvl5pPr marL="2036219" indent="0">
              <a:buNone/>
              <a:defRPr sz="1000"/>
            </a:lvl5pPr>
            <a:lvl6pPr marL="2545276" indent="0">
              <a:buNone/>
              <a:defRPr sz="1000"/>
            </a:lvl6pPr>
            <a:lvl7pPr marL="3054329" indent="0">
              <a:buNone/>
              <a:defRPr sz="1000"/>
            </a:lvl7pPr>
            <a:lvl8pPr marL="3563385" indent="0">
              <a:buNone/>
              <a:defRPr sz="1000"/>
            </a:lvl8pPr>
            <a:lvl9pPr marL="4072438" indent="0">
              <a:buNone/>
              <a:defRPr sz="1000"/>
            </a:lvl9pPr>
          </a:lstStyle>
          <a:p>
            <a:pPr lvl="0"/>
            <a:r>
              <a:rPr lang="cs-CZ" smtClean="0"/>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6AB56D35-107C-4AC3-BB87-D5931109A454}" type="slidenum">
              <a:rPr lang="cs-CZ"/>
              <a:pPr>
                <a:defRPr/>
              </a:pPr>
              <a:t>‹#›</a:t>
            </a:fld>
            <a:endParaRPr lang="cs-CZ"/>
          </a:p>
        </p:txBody>
      </p:sp>
    </p:spTree>
    <p:extLst>
      <p:ext uri="{BB962C8B-B14F-4D97-AF65-F5344CB8AC3E}">
        <p14:creationId xmlns:p14="http://schemas.microsoft.com/office/powerpoint/2010/main" val="234797657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lIns="101811" tIns="50906" rIns="101811" bIns="50906"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056" indent="0">
              <a:buNone/>
              <a:defRPr sz="3100"/>
            </a:lvl2pPr>
            <a:lvl3pPr marL="1018109" indent="0">
              <a:buNone/>
              <a:defRPr sz="2700"/>
            </a:lvl3pPr>
            <a:lvl4pPr marL="1527166" indent="0">
              <a:buNone/>
              <a:defRPr sz="2200"/>
            </a:lvl4pPr>
            <a:lvl5pPr marL="2036219" indent="0">
              <a:buNone/>
              <a:defRPr sz="2200"/>
            </a:lvl5pPr>
            <a:lvl6pPr marL="2545276" indent="0">
              <a:buNone/>
              <a:defRPr sz="2200"/>
            </a:lvl6pPr>
            <a:lvl7pPr marL="3054329" indent="0">
              <a:buNone/>
              <a:defRPr sz="2200"/>
            </a:lvl7pPr>
            <a:lvl8pPr marL="3563385" indent="0">
              <a:buNone/>
              <a:defRPr sz="2200"/>
            </a:lvl8pPr>
            <a:lvl9pPr marL="4072438"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056" indent="0">
              <a:buNone/>
              <a:defRPr sz="1300"/>
            </a:lvl2pPr>
            <a:lvl3pPr marL="1018109" indent="0">
              <a:buNone/>
              <a:defRPr sz="1100"/>
            </a:lvl3pPr>
            <a:lvl4pPr marL="1527166" indent="0">
              <a:buNone/>
              <a:defRPr sz="1000"/>
            </a:lvl4pPr>
            <a:lvl5pPr marL="2036219" indent="0">
              <a:buNone/>
              <a:defRPr sz="1000"/>
            </a:lvl5pPr>
            <a:lvl6pPr marL="2545276" indent="0">
              <a:buNone/>
              <a:defRPr sz="1000"/>
            </a:lvl6pPr>
            <a:lvl7pPr marL="3054329" indent="0">
              <a:buNone/>
              <a:defRPr sz="1000"/>
            </a:lvl7pPr>
            <a:lvl8pPr marL="3563385" indent="0">
              <a:buNone/>
              <a:defRPr sz="1000"/>
            </a:lvl8pPr>
            <a:lvl9pPr marL="4072438" indent="0">
              <a:buNone/>
              <a:defRPr sz="1000"/>
            </a:lvl9pPr>
          </a:lstStyle>
          <a:p>
            <a:pPr lvl="0"/>
            <a:r>
              <a:rPr lang="cs-CZ" smtClean="0"/>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C50AC618-D0DC-4D58-80E5-4412AF0710FF}" type="slidenum">
              <a:rPr lang="cs-CZ"/>
              <a:pPr>
                <a:defRPr/>
              </a:pPr>
              <a:t>‹#›</a:t>
            </a:fld>
            <a:endParaRPr lang="cs-CZ"/>
          </a:p>
        </p:txBody>
      </p:sp>
    </p:spTree>
    <p:extLst>
      <p:ext uri="{BB962C8B-B14F-4D97-AF65-F5344CB8AC3E}">
        <p14:creationId xmlns:p14="http://schemas.microsoft.com/office/powerpoint/2010/main" val="102794313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11" tIns="50906" rIns="101811" bIns="50906"/>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9D6A2DA0-4103-4737-B02F-1793A5DD3A76}" type="slidenum">
              <a:rPr lang="cs-CZ"/>
              <a:pPr>
                <a:defRPr/>
              </a:pPr>
              <a:t>‹#›</a:t>
            </a:fld>
            <a:endParaRPr lang="cs-CZ"/>
          </a:p>
        </p:txBody>
      </p:sp>
    </p:spTree>
    <p:extLst>
      <p:ext uri="{BB962C8B-B14F-4D97-AF65-F5344CB8AC3E}">
        <p14:creationId xmlns:p14="http://schemas.microsoft.com/office/powerpoint/2010/main" val="36333730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21" y="311259"/>
            <a:ext cx="2336483" cy="1917912"/>
          </a:xfrm>
          <a:prstGeom prst="rect">
            <a:avLst/>
          </a:prstGeom>
        </p:spPr>
        <p:txBody>
          <a:bodyPr vert="eaVert" lIns="101811" tIns="50906" rIns="101811" bIns="50906"/>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5" y="311259"/>
            <a:ext cx="6843554" cy="191791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E2404BC1-A648-4D84-AFD3-E749C39D86EE}" type="slidenum">
              <a:rPr lang="cs-CZ"/>
              <a:pPr>
                <a:defRPr/>
              </a:pPr>
              <a:t>‹#›</a:t>
            </a:fld>
            <a:endParaRPr lang="cs-CZ"/>
          </a:p>
        </p:txBody>
      </p:sp>
    </p:spTree>
    <p:extLst>
      <p:ext uri="{BB962C8B-B14F-4D97-AF65-F5344CB8AC3E}">
        <p14:creationId xmlns:p14="http://schemas.microsoft.com/office/powerpoint/2010/main" val="343386422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1"/>
          <p:cNvSpPr>
            <a:spLocks noChangeArrowheads="1"/>
          </p:cNvSpPr>
          <p:nvPr/>
        </p:nvSpPr>
        <p:spPr bwMode="auto">
          <a:xfrm>
            <a:off x="0" y="0"/>
            <a:ext cx="10058400" cy="2657370"/>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nchor="ctr"/>
          <a:lstStyle/>
          <a:p>
            <a:pPr algn="ctr"/>
            <a:endParaRPr lang="cs-CZ">
              <a:latin typeface="Arial" pitchFamily="34" charset="0"/>
            </a:endParaRPr>
          </a:p>
        </p:txBody>
      </p:sp>
      <p:pic>
        <p:nvPicPr>
          <p:cNvPr id="4" name="Picture 26" descr="titl C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054908" cy="7768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8" name="Rectangle 12"/>
          <p:cNvSpPr>
            <a:spLocks noGrp="1" noChangeArrowheads="1"/>
          </p:cNvSpPr>
          <p:nvPr>
            <p:ph type="ctrTitle"/>
          </p:nvPr>
        </p:nvSpPr>
        <p:spPr>
          <a:xfrm>
            <a:off x="2769553" y="2907454"/>
            <a:ext cx="6256814" cy="3019002"/>
          </a:xfrm>
        </p:spPr>
        <p:txBody>
          <a:bodyPr tIns="0" bIns="0" anchor="ctr"/>
          <a:lstStyle>
            <a:lvl1pPr>
              <a:defRPr sz="3600"/>
            </a:lvl1pPr>
          </a:lstStyle>
          <a:p>
            <a:r>
              <a:rPr lang="cs-CZ" smtClean="0"/>
              <a:t>Kliknutím lze upravit styl.</a:t>
            </a:r>
            <a:endParaRPr lang="cs-CZ"/>
          </a:p>
        </p:txBody>
      </p:sp>
      <p:sp>
        <p:nvSpPr>
          <p:cNvPr id="5" name="Rectangle 15"/>
          <p:cNvSpPr>
            <a:spLocks noGrp="1" noChangeArrowheads="1"/>
          </p:cNvSpPr>
          <p:nvPr>
            <p:ph type="ftr" sz="quarter" idx="10"/>
          </p:nvPr>
        </p:nvSpPr>
        <p:spPr/>
        <p:txBody>
          <a:bodyPr/>
          <a:lstStyle>
            <a:lvl1pPr>
              <a:defRPr/>
            </a:lvl1pPr>
          </a:lstStyle>
          <a:p>
            <a:pPr>
              <a:defRPr/>
            </a:pPr>
            <a:r>
              <a:rPr lang="cs-CZ" smtClean="0"/>
              <a:t>Název prezentace v zápatí</a:t>
            </a:r>
            <a:endParaRPr lang="cs-CZ"/>
          </a:p>
        </p:txBody>
      </p:sp>
      <p:sp>
        <p:nvSpPr>
          <p:cNvPr id="6" name="Rectangle 16"/>
          <p:cNvSpPr>
            <a:spLocks noGrp="1" noChangeArrowheads="1"/>
          </p:cNvSpPr>
          <p:nvPr>
            <p:ph type="sldNum" sz="quarter" idx="11"/>
          </p:nvPr>
        </p:nvSpPr>
        <p:spPr/>
        <p:txBody>
          <a:bodyPr/>
          <a:lstStyle>
            <a:lvl1pPr>
              <a:defRPr/>
            </a:lvl1pPr>
          </a:lstStyle>
          <a:p>
            <a:pPr>
              <a:defRPr/>
            </a:pPr>
            <a:fld id="{83645A8C-6DE8-453E-8BF0-AAB3DDC3BBFA}" type="slidenum">
              <a:rPr lang="cs-CZ" smtClean="0"/>
              <a:pPr>
                <a:defRPr/>
              </a:pPr>
              <a:t>‹#›</a:t>
            </a:fld>
            <a:endParaRPr lang="cs-CZ"/>
          </a:p>
        </p:txBody>
      </p:sp>
    </p:spTree>
    <p:extLst>
      <p:ext uri="{BB962C8B-B14F-4D97-AF65-F5344CB8AC3E}">
        <p14:creationId xmlns:p14="http://schemas.microsoft.com/office/powerpoint/2010/main" val="22154080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5" name="Rectangle 18"/>
          <p:cNvSpPr>
            <a:spLocks noGrp="1" noChangeArrowheads="1"/>
          </p:cNvSpPr>
          <p:nvPr>
            <p:ph type="sldNum" sz="quarter" idx="11"/>
          </p:nvPr>
        </p:nvSpPr>
        <p:spPr>
          <a:ln/>
        </p:spPr>
        <p:txBody>
          <a:bodyPr/>
          <a:lstStyle>
            <a:lvl1pPr>
              <a:defRPr/>
            </a:lvl1pPr>
          </a:lstStyle>
          <a:p>
            <a:pPr>
              <a:defRPr/>
            </a:pPr>
            <a:fld id="{7AC4FED7-B54A-469F-BA6D-E724479659A8}" type="slidenum">
              <a:rPr lang="cs-CZ" smtClean="0"/>
              <a:pPr>
                <a:defRPr/>
              </a:pPr>
              <a:t>‹#›</a:t>
            </a:fld>
            <a:endParaRPr lang="cs-CZ"/>
          </a:p>
        </p:txBody>
      </p:sp>
    </p:spTree>
    <p:extLst>
      <p:ext uri="{BB962C8B-B14F-4D97-AF65-F5344CB8AC3E}">
        <p14:creationId xmlns:p14="http://schemas.microsoft.com/office/powerpoint/2010/main" val="395308917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87"/>
            <a:ext cx="8549640" cy="1543685"/>
          </a:xfrm>
        </p:spPr>
        <p:txBody>
          <a:bodyPr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412" indent="0">
              <a:buNone/>
              <a:defRPr sz="2000"/>
            </a:lvl2pPr>
            <a:lvl3pPr marL="1018824" indent="0">
              <a:buNone/>
              <a:defRPr sz="1800"/>
            </a:lvl3pPr>
            <a:lvl4pPr marL="1528237" indent="0">
              <a:buNone/>
              <a:defRPr sz="1600"/>
            </a:lvl4pPr>
            <a:lvl5pPr marL="2037649" indent="0">
              <a:buNone/>
              <a:defRPr sz="1600"/>
            </a:lvl5pPr>
            <a:lvl6pPr marL="2547061" indent="0">
              <a:buNone/>
              <a:defRPr sz="1600"/>
            </a:lvl6pPr>
            <a:lvl7pPr marL="3056473" indent="0">
              <a:buNone/>
              <a:defRPr sz="1600"/>
            </a:lvl7pPr>
            <a:lvl8pPr marL="3565886" indent="0">
              <a:buNone/>
              <a:defRPr sz="1600"/>
            </a:lvl8pPr>
            <a:lvl9pPr marL="4075298" indent="0">
              <a:buNone/>
              <a:defRPr sz="1600"/>
            </a:lvl9pPr>
          </a:lstStyle>
          <a:p>
            <a:pPr lvl="0"/>
            <a:r>
              <a:rPr lang="cs-CZ" smtClean="0"/>
              <a:t>Kliknutím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5" name="Rectangle 18"/>
          <p:cNvSpPr>
            <a:spLocks noGrp="1" noChangeArrowheads="1"/>
          </p:cNvSpPr>
          <p:nvPr>
            <p:ph type="sldNum" sz="quarter" idx="11"/>
          </p:nvPr>
        </p:nvSpPr>
        <p:spPr>
          <a:ln/>
        </p:spPr>
        <p:txBody>
          <a:bodyPr/>
          <a:lstStyle>
            <a:lvl1pPr>
              <a:defRPr/>
            </a:lvl1pPr>
          </a:lstStyle>
          <a:p>
            <a:pPr>
              <a:defRPr/>
            </a:pPr>
            <a:fld id="{6A0FEE5B-D310-4793-9CD6-8CFAD6219855}" type="slidenum">
              <a:rPr lang="cs-CZ" smtClean="0"/>
              <a:pPr>
                <a:defRPr/>
              </a:pPr>
              <a:t>‹#›</a:t>
            </a:fld>
            <a:endParaRPr lang="cs-CZ"/>
          </a:p>
        </p:txBody>
      </p:sp>
    </p:spTree>
    <p:extLst>
      <p:ext uri="{BB962C8B-B14F-4D97-AF65-F5344CB8AC3E}">
        <p14:creationId xmlns:p14="http://schemas.microsoft.com/office/powerpoint/2010/main" val="4255222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18"/>
          <p:cNvSpPr>
            <a:spLocks noGrp="1" noChangeArrowheads="1"/>
          </p:cNvSpPr>
          <p:nvPr>
            <p:ph type="sldNum" sz="quarter" idx="11"/>
          </p:nvPr>
        </p:nvSpPr>
        <p:spPr>
          <a:ln/>
        </p:spPr>
        <p:txBody>
          <a:bodyPr/>
          <a:lstStyle>
            <a:lvl1pPr>
              <a:defRPr/>
            </a:lvl1pPr>
          </a:lstStyle>
          <a:p>
            <a:pPr>
              <a:defRPr/>
            </a:pPr>
            <a:fld id="{65E46360-90AB-4EC8-A4BC-D5B89326FD07}" type="slidenum">
              <a:rPr lang="cs-CZ"/>
              <a:pPr>
                <a:defRPr/>
              </a:pPr>
              <a:t>‹#›</a:t>
            </a:fld>
            <a:endParaRPr lang="cs-CZ"/>
          </a:p>
        </p:txBody>
      </p:sp>
    </p:spTree>
    <p:extLst>
      <p:ext uri="{BB962C8B-B14F-4D97-AF65-F5344CB8AC3E}">
        <p14:creationId xmlns:p14="http://schemas.microsoft.com/office/powerpoint/2010/main" val="299530388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792797" y="2286741"/>
            <a:ext cx="4444207" cy="466344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45" y="2286741"/>
            <a:ext cx="4445953" cy="466344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6" name="Rectangle 18"/>
          <p:cNvSpPr>
            <a:spLocks noGrp="1" noChangeArrowheads="1"/>
          </p:cNvSpPr>
          <p:nvPr>
            <p:ph type="sldNum" sz="quarter" idx="11"/>
          </p:nvPr>
        </p:nvSpPr>
        <p:spPr>
          <a:ln/>
        </p:spPr>
        <p:txBody>
          <a:bodyPr/>
          <a:lstStyle>
            <a:lvl1pPr>
              <a:defRPr/>
            </a:lvl1pPr>
          </a:lstStyle>
          <a:p>
            <a:pPr>
              <a:defRPr/>
            </a:pPr>
            <a:fld id="{46E72E7C-318A-4719-9D7B-D4D98E7B891B}" type="slidenum">
              <a:rPr lang="cs-CZ" smtClean="0"/>
              <a:pPr>
                <a:defRPr/>
              </a:pPr>
              <a:t>‹#›</a:t>
            </a:fld>
            <a:endParaRPr lang="cs-CZ"/>
          </a:p>
        </p:txBody>
      </p:sp>
    </p:spTree>
    <p:extLst>
      <p:ext uri="{BB962C8B-B14F-4D97-AF65-F5344CB8AC3E}">
        <p14:creationId xmlns:p14="http://schemas.microsoft.com/office/powerpoint/2010/main" val="341265530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0"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28"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28"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8" name="Rectangle 18"/>
          <p:cNvSpPr>
            <a:spLocks noGrp="1" noChangeArrowheads="1"/>
          </p:cNvSpPr>
          <p:nvPr>
            <p:ph type="sldNum" sz="quarter" idx="11"/>
          </p:nvPr>
        </p:nvSpPr>
        <p:spPr>
          <a:ln/>
        </p:spPr>
        <p:txBody>
          <a:bodyPr/>
          <a:lstStyle>
            <a:lvl1pPr>
              <a:defRPr/>
            </a:lvl1pPr>
          </a:lstStyle>
          <a:p>
            <a:pPr>
              <a:defRPr/>
            </a:pPr>
            <a:fld id="{B42767DC-445F-4541-9810-3B92C4FA6039}" type="slidenum">
              <a:rPr lang="cs-CZ" smtClean="0"/>
              <a:pPr>
                <a:defRPr/>
              </a:pPr>
              <a:t>‹#›</a:t>
            </a:fld>
            <a:endParaRPr lang="cs-CZ"/>
          </a:p>
        </p:txBody>
      </p:sp>
    </p:spTree>
    <p:extLst>
      <p:ext uri="{BB962C8B-B14F-4D97-AF65-F5344CB8AC3E}">
        <p14:creationId xmlns:p14="http://schemas.microsoft.com/office/powerpoint/2010/main" val="333304444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4" name="Rectangle 18"/>
          <p:cNvSpPr>
            <a:spLocks noGrp="1" noChangeArrowheads="1"/>
          </p:cNvSpPr>
          <p:nvPr>
            <p:ph type="sldNum" sz="quarter" idx="11"/>
          </p:nvPr>
        </p:nvSpPr>
        <p:spPr>
          <a:ln/>
        </p:spPr>
        <p:txBody>
          <a:bodyPr/>
          <a:lstStyle>
            <a:lvl1pPr>
              <a:defRPr/>
            </a:lvl1pPr>
          </a:lstStyle>
          <a:p>
            <a:pPr>
              <a:defRPr/>
            </a:pPr>
            <a:fld id="{65E46360-90AB-4EC8-A4BC-D5B89326FD07}" type="slidenum">
              <a:rPr lang="cs-CZ" smtClean="0"/>
              <a:pPr>
                <a:defRPr/>
              </a:pPr>
              <a:t>‹#›</a:t>
            </a:fld>
            <a:endParaRPr lang="cs-CZ"/>
          </a:p>
        </p:txBody>
      </p:sp>
    </p:spTree>
    <p:extLst>
      <p:ext uri="{BB962C8B-B14F-4D97-AF65-F5344CB8AC3E}">
        <p14:creationId xmlns:p14="http://schemas.microsoft.com/office/powerpoint/2010/main" val="299530388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3" name="Rectangle 18"/>
          <p:cNvSpPr>
            <a:spLocks noGrp="1" noChangeArrowheads="1"/>
          </p:cNvSpPr>
          <p:nvPr>
            <p:ph type="sldNum" sz="quarter" idx="11"/>
          </p:nvPr>
        </p:nvSpPr>
        <p:spPr>
          <a:ln/>
        </p:spPr>
        <p:txBody>
          <a:bodyPr/>
          <a:lstStyle>
            <a:lvl1pPr>
              <a:defRPr/>
            </a:lvl1pPr>
          </a:lstStyle>
          <a:p>
            <a:pPr>
              <a:defRPr/>
            </a:pPr>
            <a:fld id="{90E37FE4-5198-4A4C-BCE7-081AD3F998F7}" type="slidenum">
              <a:rPr lang="cs-CZ" smtClean="0"/>
              <a:pPr>
                <a:defRPr/>
              </a:pPr>
              <a:t>‹#›</a:t>
            </a:fld>
            <a:endParaRPr lang="cs-CZ"/>
          </a:p>
        </p:txBody>
      </p:sp>
    </p:spTree>
    <p:extLst>
      <p:ext uri="{BB962C8B-B14F-4D97-AF65-F5344CB8AC3E}">
        <p14:creationId xmlns:p14="http://schemas.microsoft.com/office/powerpoint/2010/main" val="351612168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1" y="309457"/>
            <a:ext cx="3309144" cy="1316990"/>
          </a:xfrm>
        </p:spPr>
        <p:txBody>
          <a:bodyPr/>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1" y="1626447"/>
            <a:ext cx="3309144" cy="5316538"/>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cs-CZ" smtClean="0"/>
              <a:t>Kliknutím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6" name="Rectangle 18"/>
          <p:cNvSpPr>
            <a:spLocks noGrp="1" noChangeArrowheads="1"/>
          </p:cNvSpPr>
          <p:nvPr>
            <p:ph type="sldNum" sz="quarter" idx="11"/>
          </p:nvPr>
        </p:nvSpPr>
        <p:spPr>
          <a:ln/>
        </p:spPr>
        <p:txBody>
          <a:bodyPr/>
          <a:lstStyle>
            <a:lvl1pPr>
              <a:defRPr/>
            </a:lvl1pPr>
          </a:lstStyle>
          <a:p>
            <a:pPr>
              <a:defRPr/>
            </a:pPr>
            <a:fld id="{47CD0EEC-AD7A-4D5C-8AB6-385F14C1FC65}" type="slidenum">
              <a:rPr lang="cs-CZ" smtClean="0"/>
              <a:pPr>
                <a:defRPr/>
              </a:pPr>
              <a:t>‹#›</a:t>
            </a:fld>
            <a:endParaRPr lang="cs-CZ"/>
          </a:p>
        </p:txBody>
      </p:sp>
    </p:spTree>
    <p:extLst>
      <p:ext uri="{BB962C8B-B14F-4D97-AF65-F5344CB8AC3E}">
        <p14:creationId xmlns:p14="http://schemas.microsoft.com/office/powerpoint/2010/main" val="282812545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p:spPr>
        <p:txBody>
          <a:bodyPr/>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cs-CZ" smtClean="0"/>
              <a:t>Kliknutím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6" name="Rectangle 18"/>
          <p:cNvSpPr>
            <a:spLocks noGrp="1" noChangeArrowheads="1"/>
          </p:cNvSpPr>
          <p:nvPr>
            <p:ph type="sldNum" sz="quarter" idx="11"/>
          </p:nvPr>
        </p:nvSpPr>
        <p:spPr>
          <a:ln/>
        </p:spPr>
        <p:txBody>
          <a:bodyPr/>
          <a:lstStyle>
            <a:lvl1pPr>
              <a:defRPr/>
            </a:lvl1pPr>
          </a:lstStyle>
          <a:p>
            <a:pPr>
              <a:defRPr/>
            </a:pPr>
            <a:fld id="{FA02DD99-1847-43C3-BD3D-24CAC9D9AB48}" type="slidenum">
              <a:rPr lang="cs-CZ" smtClean="0"/>
              <a:pPr>
                <a:defRPr/>
              </a:pPr>
              <a:t>‹#›</a:t>
            </a:fld>
            <a:endParaRPr lang="cs-CZ"/>
          </a:p>
        </p:txBody>
      </p:sp>
    </p:spTree>
    <p:extLst>
      <p:ext uri="{BB962C8B-B14F-4D97-AF65-F5344CB8AC3E}">
        <p14:creationId xmlns:p14="http://schemas.microsoft.com/office/powerpoint/2010/main" val="34694339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5" name="Rectangle 18"/>
          <p:cNvSpPr>
            <a:spLocks noGrp="1" noChangeArrowheads="1"/>
          </p:cNvSpPr>
          <p:nvPr>
            <p:ph type="sldNum" sz="quarter" idx="11"/>
          </p:nvPr>
        </p:nvSpPr>
        <p:spPr>
          <a:ln/>
        </p:spPr>
        <p:txBody>
          <a:bodyPr/>
          <a:lstStyle>
            <a:lvl1pPr>
              <a:defRPr/>
            </a:lvl1pPr>
          </a:lstStyle>
          <a:p>
            <a:pPr>
              <a:defRPr/>
            </a:pPr>
            <a:fld id="{C2B95272-35D8-4A3F-B1CF-4028BEBF466B}" type="slidenum">
              <a:rPr lang="cs-CZ" smtClean="0"/>
              <a:pPr>
                <a:defRPr/>
              </a:pPr>
              <a:t>‹#›</a:t>
            </a:fld>
            <a:endParaRPr lang="cs-CZ"/>
          </a:p>
        </p:txBody>
      </p:sp>
    </p:spTree>
    <p:extLst>
      <p:ext uri="{BB962C8B-B14F-4D97-AF65-F5344CB8AC3E}">
        <p14:creationId xmlns:p14="http://schemas.microsoft.com/office/powerpoint/2010/main" val="113833103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87457" y="1275610"/>
            <a:ext cx="2263140" cy="5674572"/>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792798" y="1275610"/>
            <a:ext cx="6627019" cy="567457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5" name="Rectangle 18"/>
          <p:cNvSpPr>
            <a:spLocks noGrp="1" noChangeArrowheads="1"/>
          </p:cNvSpPr>
          <p:nvPr>
            <p:ph type="sldNum" sz="quarter" idx="11"/>
          </p:nvPr>
        </p:nvSpPr>
        <p:spPr>
          <a:ln/>
        </p:spPr>
        <p:txBody>
          <a:bodyPr/>
          <a:lstStyle>
            <a:lvl1pPr>
              <a:defRPr/>
            </a:lvl1pPr>
          </a:lstStyle>
          <a:p>
            <a:pPr>
              <a:defRPr/>
            </a:pPr>
            <a:fld id="{683CC068-BB61-4358-AAF4-ECB82F094B92}" type="slidenum">
              <a:rPr lang="cs-CZ" smtClean="0"/>
              <a:pPr>
                <a:defRPr/>
              </a:pPr>
              <a:t>‹#›</a:t>
            </a:fld>
            <a:endParaRPr lang="cs-CZ"/>
          </a:p>
        </p:txBody>
      </p:sp>
    </p:spTree>
    <p:extLst>
      <p:ext uri="{BB962C8B-B14F-4D97-AF65-F5344CB8AC3E}">
        <p14:creationId xmlns:p14="http://schemas.microsoft.com/office/powerpoint/2010/main" val="67600968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4" y="2414589"/>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6" y="4403726"/>
            <a:ext cx="7042151" cy="1987550"/>
          </a:xfrm>
          <a:prstGeom prst="rect">
            <a:avLst/>
          </a:prstGeom>
        </p:spPr>
        <p:txBody>
          <a:bodyPr/>
          <a:lstStyle>
            <a:lvl1pPr marL="0" indent="0" algn="ctr">
              <a:buNone/>
              <a:defRPr/>
            </a:lvl1pPr>
            <a:lvl2pPr marL="457146" indent="0" algn="ctr">
              <a:buNone/>
              <a:defRPr/>
            </a:lvl2pPr>
            <a:lvl3pPr marL="914294" indent="0" algn="ctr">
              <a:buNone/>
              <a:defRPr/>
            </a:lvl3pPr>
            <a:lvl4pPr marL="1371440" indent="0" algn="ctr">
              <a:buNone/>
              <a:defRPr/>
            </a:lvl4pPr>
            <a:lvl5pPr marL="1828586" indent="0" algn="ctr">
              <a:buNone/>
              <a:defRPr/>
            </a:lvl5pPr>
            <a:lvl6pPr marL="2285732" indent="0" algn="ctr">
              <a:buNone/>
              <a:defRPr/>
            </a:lvl6pPr>
            <a:lvl7pPr marL="2742880" indent="0" algn="ctr">
              <a:buNone/>
              <a:defRPr/>
            </a:lvl7pPr>
            <a:lvl8pPr marL="3200026" indent="0" algn="ctr">
              <a:buNone/>
              <a:defRPr/>
            </a:lvl8pPr>
            <a:lvl9pPr marL="3657172"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37711878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lIns="101858" tIns="50929" rIns="101858" bIns="50929"/>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9292" indent="0" algn="ctr">
              <a:buNone/>
              <a:defRPr/>
            </a:lvl2pPr>
            <a:lvl3pPr marL="1018586" indent="0" algn="ctr">
              <a:buNone/>
              <a:defRPr/>
            </a:lvl3pPr>
            <a:lvl4pPr marL="1527879" indent="0" algn="ctr">
              <a:buNone/>
              <a:defRPr/>
            </a:lvl4pPr>
            <a:lvl5pPr marL="2037173" indent="0" algn="ctr">
              <a:buNone/>
              <a:defRPr/>
            </a:lvl5pPr>
            <a:lvl6pPr marL="2546466" indent="0" algn="ctr">
              <a:buNone/>
              <a:defRPr/>
            </a:lvl6pPr>
            <a:lvl7pPr marL="3055758" indent="0" algn="ctr">
              <a:buNone/>
              <a:defRPr/>
            </a:lvl7pPr>
            <a:lvl8pPr marL="3565052" indent="0" algn="ctr">
              <a:buNone/>
              <a:defRPr/>
            </a:lvl8pPr>
            <a:lvl9pPr marL="4074344" indent="0" algn="ctr">
              <a:buNone/>
              <a:defRPr/>
            </a:lvl9pPr>
          </a:lstStyle>
          <a:p>
            <a:r>
              <a:rPr lang="cs-CZ" smtClean="0"/>
              <a:t>Kliknutím lze upravit styl předlohy.</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4F724F59-AE23-4EA5-9185-0104351290AE}" type="slidenum">
              <a:rPr lang="cs-CZ"/>
              <a:pPr>
                <a:defRPr/>
              </a:pPr>
              <a:t>‹#›</a:t>
            </a:fld>
            <a:endParaRPr lang="cs-CZ"/>
          </a:p>
        </p:txBody>
      </p:sp>
    </p:spTree>
    <p:extLst>
      <p:ext uri="{BB962C8B-B14F-4D97-AF65-F5344CB8AC3E}">
        <p14:creationId xmlns:p14="http://schemas.microsoft.com/office/powerpoint/2010/main" val="777890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18"/>
          <p:cNvSpPr>
            <a:spLocks noGrp="1" noChangeArrowheads="1"/>
          </p:cNvSpPr>
          <p:nvPr>
            <p:ph type="sldNum" sz="quarter" idx="11"/>
          </p:nvPr>
        </p:nvSpPr>
        <p:spPr>
          <a:ln/>
        </p:spPr>
        <p:txBody>
          <a:bodyPr/>
          <a:lstStyle>
            <a:lvl1pPr>
              <a:defRPr/>
            </a:lvl1pPr>
          </a:lstStyle>
          <a:p>
            <a:pPr>
              <a:defRPr/>
            </a:pPr>
            <a:fld id="{90E37FE4-5198-4A4C-BCE7-081AD3F998F7}" type="slidenum">
              <a:rPr lang="cs-CZ"/>
              <a:pPr>
                <a:defRPr/>
              </a:pPr>
              <a:t>‹#›</a:t>
            </a:fld>
            <a:endParaRPr lang="cs-CZ"/>
          </a:p>
        </p:txBody>
      </p:sp>
    </p:spTree>
    <p:extLst>
      <p:ext uri="{BB962C8B-B14F-4D97-AF65-F5344CB8AC3E}">
        <p14:creationId xmlns:p14="http://schemas.microsoft.com/office/powerpoint/2010/main" val="351612168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58" tIns="50929" rIns="101858" bIns="50929"/>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986E8AC7-4067-479D-95CD-C8233D650370}" type="slidenum">
              <a:rPr lang="cs-CZ"/>
              <a:pPr>
                <a:defRPr/>
              </a:pPr>
              <a:t>‹#›</a:t>
            </a:fld>
            <a:endParaRPr lang="cs-CZ"/>
          </a:p>
        </p:txBody>
      </p:sp>
    </p:spTree>
    <p:extLst>
      <p:ext uri="{BB962C8B-B14F-4D97-AF65-F5344CB8AC3E}">
        <p14:creationId xmlns:p14="http://schemas.microsoft.com/office/powerpoint/2010/main" val="127920491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0"/>
            <a:ext cx="8549640" cy="1543685"/>
          </a:xfrm>
          <a:prstGeom prst="rect">
            <a:avLst/>
          </a:prstGeom>
        </p:spPr>
        <p:txBody>
          <a:bodyPr lIns="101858" tIns="50929" rIns="101858" bIns="50929"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292" indent="0">
              <a:buNone/>
              <a:defRPr sz="2000"/>
            </a:lvl2pPr>
            <a:lvl3pPr marL="1018586" indent="0">
              <a:buNone/>
              <a:defRPr sz="1800"/>
            </a:lvl3pPr>
            <a:lvl4pPr marL="1527879" indent="0">
              <a:buNone/>
              <a:defRPr sz="1600"/>
            </a:lvl4pPr>
            <a:lvl5pPr marL="2037173" indent="0">
              <a:buNone/>
              <a:defRPr sz="1600"/>
            </a:lvl5pPr>
            <a:lvl6pPr marL="2546466" indent="0">
              <a:buNone/>
              <a:defRPr sz="1600"/>
            </a:lvl6pPr>
            <a:lvl7pPr marL="3055758" indent="0">
              <a:buNone/>
              <a:defRPr sz="1600"/>
            </a:lvl7pPr>
            <a:lvl8pPr marL="3565052" indent="0">
              <a:buNone/>
              <a:defRPr sz="1600"/>
            </a:lvl8pPr>
            <a:lvl9pPr marL="4074344" indent="0">
              <a:buNone/>
              <a:defRPr sz="1600"/>
            </a:lvl9pPr>
          </a:lstStyle>
          <a:p>
            <a:pPr lvl="0"/>
            <a:r>
              <a:rPr lang="cs-CZ" smtClean="0"/>
              <a:t>Kliknutím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D0B7D894-17A7-4A62-8241-1CE6E024A6A8}" type="slidenum">
              <a:rPr lang="cs-CZ"/>
              <a:pPr>
                <a:defRPr/>
              </a:pPr>
              <a:t>‹#›</a:t>
            </a:fld>
            <a:endParaRPr lang="cs-CZ"/>
          </a:p>
        </p:txBody>
      </p:sp>
    </p:spTree>
    <p:extLst>
      <p:ext uri="{BB962C8B-B14F-4D97-AF65-F5344CB8AC3E}">
        <p14:creationId xmlns:p14="http://schemas.microsoft.com/office/powerpoint/2010/main" val="348166036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58" tIns="50929" rIns="101858" bIns="50929"/>
          <a:lstStyle/>
          <a:p>
            <a:r>
              <a:rPr lang="cs-CZ" smtClean="0"/>
              <a:t>Kliknutím lze upravit styl.</a:t>
            </a:r>
            <a:endParaRPr lang="cs-CZ"/>
          </a:p>
        </p:txBody>
      </p:sp>
      <p:sp>
        <p:nvSpPr>
          <p:cNvPr id="3" name="Zástupný symbol pro obsah 2"/>
          <p:cNvSpPr>
            <a:spLocks noGrp="1"/>
          </p:cNvSpPr>
          <p:nvPr>
            <p:ph sz="half" idx="1"/>
          </p:nvPr>
        </p:nvSpPr>
        <p:spPr>
          <a:xfrm>
            <a:off x="792797" y="1275610"/>
            <a:ext cx="4444207"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47" y="1275610"/>
            <a:ext cx="4445953"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pPr>
              <a:defRPr/>
            </a:pPr>
            <a:fld id="{35E9B624-42D4-4AF5-A772-67C2D53CDFB0}" type="slidenum">
              <a:rPr lang="cs-CZ"/>
              <a:pPr>
                <a:defRPr/>
              </a:pPr>
              <a:t>‹#›</a:t>
            </a:fld>
            <a:endParaRPr lang="cs-CZ"/>
          </a:p>
        </p:txBody>
      </p:sp>
    </p:spTree>
    <p:extLst>
      <p:ext uri="{BB962C8B-B14F-4D97-AF65-F5344CB8AC3E}">
        <p14:creationId xmlns:p14="http://schemas.microsoft.com/office/powerpoint/2010/main" val="198659442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58" tIns="50929" rIns="101858" bIns="50929"/>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292" indent="0">
              <a:buNone/>
              <a:defRPr sz="2200" b="1"/>
            </a:lvl2pPr>
            <a:lvl3pPr marL="1018586" indent="0">
              <a:buNone/>
              <a:defRPr sz="2000" b="1"/>
            </a:lvl3pPr>
            <a:lvl4pPr marL="1527879" indent="0">
              <a:buNone/>
              <a:defRPr sz="1800" b="1"/>
            </a:lvl4pPr>
            <a:lvl5pPr marL="2037173" indent="0">
              <a:buNone/>
              <a:defRPr sz="1800" b="1"/>
            </a:lvl5pPr>
            <a:lvl6pPr marL="2546466" indent="0">
              <a:buNone/>
              <a:defRPr sz="1800" b="1"/>
            </a:lvl6pPr>
            <a:lvl7pPr marL="3055758" indent="0">
              <a:buNone/>
              <a:defRPr sz="1800" b="1"/>
            </a:lvl7pPr>
            <a:lvl8pPr marL="3565052" indent="0">
              <a:buNone/>
              <a:defRPr sz="1800" b="1"/>
            </a:lvl8pPr>
            <a:lvl9pPr marL="4074344"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0" y="1739795"/>
            <a:ext cx="4445953" cy="725064"/>
          </a:xfrm>
        </p:spPr>
        <p:txBody>
          <a:bodyPr anchor="b"/>
          <a:lstStyle>
            <a:lvl1pPr marL="0" indent="0">
              <a:buNone/>
              <a:defRPr sz="2700" b="1"/>
            </a:lvl1pPr>
            <a:lvl2pPr marL="509292" indent="0">
              <a:buNone/>
              <a:defRPr sz="2200" b="1"/>
            </a:lvl2pPr>
            <a:lvl3pPr marL="1018586" indent="0">
              <a:buNone/>
              <a:defRPr sz="2000" b="1"/>
            </a:lvl3pPr>
            <a:lvl4pPr marL="1527879" indent="0">
              <a:buNone/>
              <a:defRPr sz="1800" b="1"/>
            </a:lvl4pPr>
            <a:lvl5pPr marL="2037173" indent="0">
              <a:buNone/>
              <a:defRPr sz="1800" b="1"/>
            </a:lvl5pPr>
            <a:lvl6pPr marL="2546466" indent="0">
              <a:buNone/>
              <a:defRPr sz="1800" b="1"/>
            </a:lvl6pPr>
            <a:lvl7pPr marL="3055758" indent="0">
              <a:buNone/>
              <a:defRPr sz="1800" b="1"/>
            </a:lvl7pPr>
            <a:lvl8pPr marL="3565052" indent="0">
              <a:buNone/>
              <a:defRPr sz="1800" b="1"/>
            </a:lvl8pPr>
            <a:lvl9pPr marL="4074344"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0"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9"/>
          <p:cNvSpPr>
            <a:spLocks noGrp="1" noChangeArrowheads="1"/>
          </p:cNvSpPr>
          <p:nvPr>
            <p:ph type="sldNum" sz="quarter" idx="11"/>
          </p:nvPr>
        </p:nvSpPr>
        <p:spPr>
          <a:ln/>
        </p:spPr>
        <p:txBody>
          <a:bodyPr/>
          <a:lstStyle>
            <a:lvl1pPr>
              <a:defRPr/>
            </a:lvl1pPr>
          </a:lstStyle>
          <a:p>
            <a:pPr>
              <a:defRPr/>
            </a:pPr>
            <a:fld id="{C17AC4BE-3B55-4446-9466-032564AB1FFB}" type="slidenum">
              <a:rPr lang="cs-CZ"/>
              <a:pPr>
                <a:defRPr/>
              </a:pPr>
              <a:t>‹#›</a:t>
            </a:fld>
            <a:endParaRPr lang="cs-CZ"/>
          </a:p>
        </p:txBody>
      </p:sp>
    </p:spTree>
    <p:extLst>
      <p:ext uri="{BB962C8B-B14F-4D97-AF65-F5344CB8AC3E}">
        <p14:creationId xmlns:p14="http://schemas.microsoft.com/office/powerpoint/2010/main" val="171048020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58" tIns="50929" rIns="101858" bIns="50929"/>
          <a:lstStyle/>
          <a:p>
            <a:r>
              <a:rPr lang="cs-CZ" smtClean="0"/>
              <a:t>Kliknutím lze upravit styl.</a:t>
            </a:r>
            <a:endParaRPr lang="cs-CZ"/>
          </a:p>
        </p:txBody>
      </p:sp>
      <p:sp>
        <p:nvSpPr>
          <p:cNvPr id="3"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9"/>
          <p:cNvSpPr>
            <a:spLocks noGrp="1" noChangeArrowheads="1"/>
          </p:cNvSpPr>
          <p:nvPr>
            <p:ph type="sldNum" sz="quarter" idx="11"/>
          </p:nvPr>
        </p:nvSpPr>
        <p:spPr>
          <a:ln/>
        </p:spPr>
        <p:txBody>
          <a:bodyPr/>
          <a:lstStyle>
            <a:lvl1pPr>
              <a:defRPr/>
            </a:lvl1pPr>
          </a:lstStyle>
          <a:p>
            <a:pPr>
              <a:defRPr/>
            </a:pPr>
            <a:fld id="{5662F633-83F9-4DBB-BCA5-7C4331117F2F}" type="slidenum">
              <a:rPr lang="cs-CZ"/>
              <a:pPr>
                <a:defRPr/>
              </a:pPr>
              <a:t>‹#›</a:t>
            </a:fld>
            <a:endParaRPr lang="cs-CZ"/>
          </a:p>
        </p:txBody>
      </p:sp>
    </p:spTree>
    <p:extLst>
      <p:ext uri="{BB962C8B-B14F-4D97-AF65-F5344CB8AC3E}">
        <p14:creationId xmlns:p14="http://schemas.microsoft.com/office/powerpoint/2010/main" val="206532908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9"/>
          <p:cNvSpPr>
            <a:spLocks noGrp="1" noChangeArrowheads="1"/>
          </p:cNvSpPr>
          <p:nvPr>
            <p:ph type="sldNum" sz="quarter" idx="11"/>
          </p:nvPr>
        </p:nvSpPr>
        <p:spPr>
          <a:ln/>
        </p:spPr>
        <p:txBody>
          <a:bodyPr/>
          <a:lstStyle>
            <a:lvl1pPr>
              <a:defRPr/>
            </a:lvl1pPr>
          </a:lstStyle>
          <a:p>
            <a:pPr>
              <a:defRPr/>
            </a:pPr>
            <a:fld id="{92658634-7EAC-42A6-A558-0835E3A98EE4}" type="slidenum">
              <a:rPr lang="cs-CZ"/>
              <a:pPr>
                <a:defRPr/>
              </a:pPr>
              <a:t>‹#›</a:t>
            </a:fld>
            <a:endParaRPr lang="cs-CZ"/>
          </a:p>
        </p:txBody>
      </p:sp>
    </p:spTree>
    <p:extLst>
      <p:ext uri="{BB962C8B-B14F-4D97-AF65-F5344CB8AC3E}">
        <p14:creationId xmlns:p14="http://schemas.microsoft.com/office/powerpoint/2010/main" val="139776071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3" y="309457"/>
            <a:ext cx="3309144" cy="1316990"/>
          </a:xfrm>
          <a:prstGeom prst="rect">
            <a:avLst/>
          </a:prstGeom>
        </p:spPr>
        <p:txBody>
          <a:bodyPr lIns="101858" tIns="50929" rIns="101858" bIns="50929"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3" y="1626447"/>
            <a:ext cx="3309144" cy="5316538"/>
          </a:xfrm>
        </p:spPr>
        <p:txBody>
          <a:bodyPr/>
          <a:lstStyle>
            <a:lvl1pPr marL="0" indent="0">
              <a:buNone/>
              <a:defRPr sz="1600"/>
            </a:lvl1pPr>
            <a:lvl2pPr marL="509292" indent="0">
              <a:buNone/>
              <a:defRPr sz="1300"/>
            </a:lvl2pPr>
            <a:lvl3pPr marL="1018586" indent="0">
              <a:buNone/>
              <a:defRPr sz="1100"/>
            </a:lvl3pPr>
            <a:lvl4pPr marL="1527879" indent="0">
              <a:buNone/>
              <a:defRPr sz="1000"/>
            </a:lvl4pPr>
            <a:lvl5pPr marL="2037173" indent="0">
              <a:buNone/>
              <a:defRPr sz="1000"/>
            </a:lvl5pPr>
            <a:lvl6pPr marL="2546466" indent="0">
              <a:buNone/>
              <a:defRPr sz="1000"/>
            </a:lvl6pPr>
            <a:lvl7pPr marL="3055758" indent="0">
              <a:buNone/>
              <a:defRPr sz="1000"/>
            </a:lvl7pPr>
            <a:lvl8pPr marL="3565052" indent="0">
              <a:buNone/>
              <a:defRPr sz="1000"/>
            </a:lvl8pPr>
            <a:lvl9pPr marL="4074344" indent="0">
              <a:buNone/>
              <a:defRPr sz="1000"/>
            </a:lvl9pPr>
          </a:lstStyle>
          <a:p>
            <a:pPr lvl="0"/>
            <a:r>
              <a:rPr lang="cs-CZ" smtClean="0"/>
              <a:t>Kliknutím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pPr>
              <a:defRPr/>
            </a:pPr>
            <a:fld id="{4861E166-4380-47BE-9765-233A1AD0C43F}" type="slidenum">
              <a:rPr lang="cs-CZ"/>
              <a:pPr>
                <a:defRPr/>
              </a:pPr>
              <a:t>‹#›</a:t>
            </a:fld>
            <a:endParaRPr lang="cs-CZ"/>
          </a:p>
        </p:txBody>
      </p:sp>
    </p:spTree>
    <p:extLst>
      <p:ext uri="{BB962C8B-B14F-4D97-AF65-F5344CB8AC3E}">
        <p14:creationId xmlns:p14="http://schemas.microsoft.com/office/powerpoint/2010/main" val="147969665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lIns="101858" tIns="50929" rIns="101858" bIns="50929"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292" indent="0">
              <a:buNone/>
              <a:defRPr sz="3100"/>
            </a:lvl2pPr>
            <a:lvl3pPr marL="1018586" indent="0">
              <a:buNone/>
              <a:defRPr sz="2700"/>
            </a:lvl3pPr>
            <a:lvl4pPr marL="1527879" indent="0">
              <a:buNone/>
              <a:defRPr sz="2200"/>
            </a:lvl4pPr>
            <a:lvl5pPr marL="2037173" indent="0">
              <a:buNone/>
              <a:defRPr sz="2200"/>
            </a:lvl5pPr>
            <a:lvl6pPr marL="2546466" indent="0">
              <a:buNone/>
              <a:defRPr sz="2200"/>
            </a:lvl6pPr>
            <a:lvl7pPr marL="3055758" indent="0">
              <a:buNone/>
              <a:defRPr sz="2200"/>
            </a:lvl7pPr>
            <a:lvl8pPr marL="3565052" indent="0">
              <a:buNone/>
              <a:defRPr sz="2200"/>
            </a:lvl8pPr>
            <a:lvl9pPr marL="4074344"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292" indent="0">
              <a:buNone/>
              <a:defRPr sz="1300"/>
            </a:lvl2pPr>
            <a:lvl3pPr marL="1018586" indent="0">
              <a:buNone/>
              <a:defRPr sz="1100"/>
            </a:lvl3pPr>
            <a:lvl4pPr marL="1527879" indent="0">
              <a:buNone/>
              <a:defRPr sz="1000"/>
            </a:lvl4pPr>
            <a:lvl5pPr marL="2037173" indent="0">
              <a:buNone/>
              <a:defRPr sz="1000"/>
            </a:lvl5pPr>
            <a:lvl6pPr marL="2546466" indent="0">
              <a:buNone/>
              <a:defRPr sz="1000"/>
            </a:lvl6pPr>
            <a:lvl7pPr marL="3055758" indent="0">
              <a:buNone/>
              <a:defRPr sz="1000"/>
            </a:lvl7pPr>
            <a:lvl8pPr marL="3565052" indent="0">
              <a:buNone/>
              <a:defRPr sz="1000"/>
            </a:lvl8pPr>
            <a:lvl9pPr marL="4074344" indent="0">
              <a:buNone/>
              <a:defRPr sz="1000"/>
            </a:lvl9pPr>
          </a:lstStyle>
          <a:p>
            <a:pPr lvl="0"/>
            <a:r>
              <a:rPr lang="cs-CZ" smtClean="0"/>
              <a:t>Kliknutím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pPr>
              <a:defRPr/>
            </a:pPr>
            <a:fld id="{DD31110B-7050-4201-9EE4-B61C3126295B}" type="slidenum">
              <a:rPr lang="cs-CZ"/>
              <a:pPr>
                <a:defRPr/>
              </a:pPr>
              <a:t>‹#›</a:t>
            </a:fld>
            <a:endParaRPr lang="cs-CZ"/>
          </a:p>
        </p:txBody>
      </p:sp>
    </p:spTree>
    <p:extLst>
      <p:ext uri="{BB962C8B-B14F-4D97-AF65-F5344CB8AC3E}">
        <p14:creationId xmlns:p14="http://schemas.microsoft.com/office/powerpoint/2010/main" val="89344443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58" tIns="50929" rIns="101858" bIns="50929"/>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88B97601-7959-4922-8365-70626E8ECD07}" type="slidenum">
              <a:rPr lang="cs-CZ"/>
              <a:pPr>
                <a:defRPr/>
              </a:pPr>
              <a:t>‹#›</a:t>
            </a:fld>
            <a:endParaRPr lang="cs-CZ"/>
          </a:p>
        </p:txBody>
      </p:sp>
    </p:spTree>
    <p:extLst>
      <p:ext uri="{BB962C8B-B14F-4D97-AF65-F5344CB8AC3E}">
        <p14:creationId xmlns:p14="http://schemas.microsoft.com/office/powerpoint/2010/main" val="29926289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17" y="311259"/>
            <a:ext cx="2336483" cy="6638925"/>
          </a:xfrm>
          <a:prstGeom prst="rect">
            <a:avLst/>
          </a:prstGeom>
        </p:spPr>
        <p:txBody>
          <a:bodyPr vert="eaVert" lIns="101858" tIns="50929" rIns="101858" bIns="50929"/>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3" y="311259"/>
            <a:ext cx="6843554" cy="66389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3B40ED8F-C54A-4318-8A3B-F102CD109C83}" type="slidenum">
              <a:rPr lang="cs-CZ"/>
              <a:pPr>
                <a:defRPr/>
              </a:pPr>
              <a:t>‹#›</a:t>
            </a:fld>
            <a:endParaRPr lang="cs-CZ"/>
          </a:p>
        </p:txBody>
      </p:sp>
    </p:spTree>
    <p:extLst>
      <p:ext uri="{BB962C8B-B14F-4D97-AF65-F5344CB8AC3E}">
        <p14:creationId xmlns:p14="http://schemas.microsoft.com/office/powerpoint/2010/main" val="100819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2" y="309457"/>
            <a:ext cx="3309144" cy="1316990"/>
          </a:xfrm>
        </p:spPr>
        <p:txBody>
          <a:bodyPr/>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2" y="1626447"/>
            <a:ext cx="3309144" cy="5316538"/>
          </a:xfrm>
        </p:spPr>
        <p:txBody>
          <a:bodyPr/>
          <a:lstStyle>
            <a:lvl1pPr marL="0" indent="0">
              <a:buNone/>
              <a:defRPr sz="1600"/>
            </a:lvl1pPr>
            <a:lvl2pPr marL="509352" indent="0">
              <a:buNone/>
              <a:defRPr sz="1300"/>
            </a:lvl2pPr>
            <a:lvl3pPr marL="1018705" indent="0">
              <a:buNone/>
              <a:defRPr sz="1100"/>
            </a:lvl3pPr>
            <a:lvl4pPr marL="1528058" indent="0">
              <a:buNone/>
              <a:defRPr sz="1000"/>
            </a:lvl4pPr>
            <a:lvl5pPr marL="2037411" indent="0">
              <a:buNone/>
              <a:defRPr sz="1000"/>
            </a:lvl5pPr>
            <a:lvl6pPr marL="2546764" indent="0">
              <a:buNone/>
              <a:defRPr sz="1000"/>
            </a:lvl6pPr>
            <a:lvl7pPr marL="3056116" indent="0">
              <a:buNone/>
              <a:defRPr sz="1000"/>
            </a:lvl7pPr>
            <a:lvl8pPr marL="3565469" indent="0">
              <a:buNone/>
              <a:defRPr sz="1000"/>
            </a:lvl8pPr>
            <a:lvl9pPr marL="4074821" indent="0">
              <a:buNone/>
              <a:defRPr sz="1000"/>
            </a:lvl9pPr>
          </a:lstStyle>
          <a:p>
            <a:pPr lvl="0"/>
            <a:r>
              <a:rPr lang="cs-CZ" smtClean="0"/>
              <a:t>Kliknutím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18"/>
          <p:cNvSpPr>
            <a:spLocks noGrp="1" noChangeArrowheads="1"/>
          </p:cNvSpPr>
          <p:nvPr>
            <p:ph type="sldNum" sz="quarter" idx="11"/>
          </p:nvPr>
        </p:nvSpPr>
        <p:spPr>
          <a:ln/>
        </p:spPr>
        <p:txBody>
          <a:bodyPr/>
          <a:lstStyle>
            <a:lvl1pPr>
              <a:defRPr/>
            </a:lvl1pPr>
          </a:lstStyle>
          <a:p>
            <a:pPr>
              <a:defRPr/>
            </a:pPr>
            <a:fld id="{47CD0EEC-AD7A-4D5C-8AB6-385F14C1FC65}" type="slidenum">
              <a:rPr lang="cs-CZ"/>
              <a:pPr>
                <a:defRPr/>
              </a:pPr>
              <a:t>‹#›</a:t>
            </a:fld>
            <a:endParaRPr lang="cs-CZ"/>
          </a:p>
        </p:txBody>
      </p:sp>
    </p:spTree>
    <p:extLst>
      <p:ext uri="{BB962C8B-B14F-4D97-AF65-F5344CB8AC3E}">
        <p14:creationId xmlns:p14="http://schemas.microsoft.com/office/powerpoint/2010/main" val="282812545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lIns="101846" tIns="50923" rIns="101846" bIns="50923"/>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9233" indent="0" algn="ctr">
              <a:buNone/>
              <a:defRPr/>
            </a:lvl2pPr>
            <a:lvl3pPr marL="1018467" indent="0" algn="ctr">
              <a:buNone/>
              <a:defRPr/>
            </a:lvl3pPr>
            <a:lvl4pPr marL="1527701" indent="0" algn="ctr">
              <a:buNone/>
              <a:defRPr/>
            </a:lvl4pPr>
            <a:lvl5pPr marL="2036935" indent="0" algn="ctr">
              <a:buNone/>
              <a:defRPr/>
            </a:lvl5pPr>
            <a:lvl6pPr marL="2546169" indent="0" algn="ctr">
              <a:buNone/>
              <a:defRPr/>
            </a:lvl6pPr>
            <a:lvl7pPr marL="3055400" indent="0" algn="ctr">
              <a:buNone/>
              <a:defRPr/>
            </a:lvl7pPr>
            <a:lvl8pPr marL="3564636" indent="0" algn="ctr">
              <a:buNone/>
              <a:defRPr/>
            </a:lvl8pPr>
            <a:lvl9pPr marL="4073867" indent="0" algn="ctr">
              <a:buNone/>
              <a:defRPr/>
            </a:lvl9pPr>
          </a:lstStyle>
          <a:p>
            <a:r>
              <a:rPr lang="cs-CZ" smtClean="0"/>
              <a:t>Kliknutím lze upravit styl předlohy.</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59CE44C4-9EDF-476C-AE16-6D90EA3A6DA4}" type="slidenum">
              <a:rPr lang="cs-CZ"/>
              <a:pPr>
                <a:defRPr/>
              </a:pPr>
              <a:t>‹#›</a:t>
            </a:fld>
            <a:endParaRPr lang="cs-CZ"/>
          </a:p>
        </p:txBody>
      </p:sp>
    </p:spTree>
    <p:extLst>
      <p:ext uri="{BB962C8B-B14F-4D97-AF65-F5344CB8AC3E}">
        <p14:creationId xmlns:p14="http://schemas.microsoft.com/office/powerpoint/2010/main" val="235069100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06B643D2-9449-4940-A757-E34FD7D96225}" type="slidenum">
              <a:rPr lang="cs-CZ"/>
              <a:pPr>
                <a:defRPr/>
              </a:pPr>
              <a:t>‹#›</a:t>
            </a:fld>
            <a:endParaRPr lang="cs-CZ"/>
          </a:p>
        </p:txBody>
      </p:sp>
    </p:spTree>
    <p:extLst>
      <p:ext uri="{BB962C8B-B14F-4D97-AF65-F5344CB8AC3E}">
        <p14:creationId xmlns:p14="http://schemas.microsoft.com/office/powerpoint/2010/main" val="74955854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1"/>
            <a:ext cx="8549640" cy="1543685"/>
          </a:xfrm>
          <a:prstGeom prst="rect">
            <a:avLst/>
          </a:prstGeom>
        </p:spPr>
        <p:txBody>
          <a:bodyPr lIns="101846" tIns="50923" rIns="101846" bIns="50923"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233" indent="0">
              <a:buNone/>
              <a:defRPr sz="2000"/>
            </a:lvl2pPr>
            <a:lvl3pPr marL="1018467" indent="0">
              <a:buNone/>
              <a:defRPr sz="1800"/>
            </a:lvl3pPr>
            <a:lvl4pPr marL="1527701" indent="0">
              <a:buNone/>
              <a:defRPr sz="1600"/>
            </a:lvl4pPr>
            <a:lvl5pPr marL="2036935" indent="0">
              <a:buNone/>
              <a:defRPr sz="1600"/>
            </a:lvl5pPr>
            <a:lvl6pPr marL="2546169" indent="0">
              <a:buNone/>
              <a:defRPr sz="1600"/>
            </a:lvl6pPr>
            <a:lvl7pPr marL="3055400" indent="0">
              <a:buNone/>
              <a:defRPr sz="1600"/>
            </a:lvl7pPr>
            <a:lvl8pPr marL="3564636" indent="0">
              <a:buNone/>
              <a:defRPr sz="1600"/>
            </a:lvl8pPr>
            <a:lvl9pPr marL="4073867" indent="0">
              <a:buNone/>
              <a:defRPr sz="1600"/>
            </a:lvl9pPr>
          </a:lstStyle>
          <a:p>
            <a:pPr lvl="0"/>
            <a:r>
              <a:rPr lang="cs-CZ" smtClean="0"/>
              <a:t>Kliknutím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87DDEB03-E270-4F94-B23F-7F337F423A36}" type="slidenum">
              <a:rPr lang="cs-CZ"/>
              <a:pPr>
                <a:defRPr/>
              </a:pPr>
              <a:t>‹#›</a:t>
            </a:fld>
            <a:endParaRPr lang="cs-CZ"/>
          </a:p>
        </p:txBody>
      </p:sp>
    </p:spTree>
    <p:extLst>
      <p:ext uri="{BB962C8B-B14F-4D97-AF65-F5344CB8AC3E}">
        <p14:creationId xmlns:p14="http://schemas.microsoft.com/office/powerpoint/2010/main" val="190600035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Zástupný symbol pro obsah 2"/>
          <p:cNvSpPr>
            <a:spLocks noGrp="1"/>
          </p:cNvSpPr>
          <p:nvPr>
            <p:ph sz="half" idx="1"/>
          </p:nvPr>
        </p:nvSpPr>
        <p:spPr>
          <a:xfrm>
            <a:off x="2773049" y="1275610"/>
            <a:ext cx="3454083"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394772" y="1275610"/>
            <a:ext cx="3455829"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9420BD63-8ACF-4018-A689-35302C01BC8A}" type="slidenum">
              <a:rPr lang="cs-CZ"/>
              <a:pPr>
                <a:defRPr/>
              </a:pPr>
              <a:t>‹#›</a:t>
            </a:fld>
            <a:endParaRPr lang="cs-CZ"/>
          </a:p>
        </p:txBody>
      </p:sp>
    </p:spTree>
    <p:extLst>
      <p:ext uri="{BB962C8B-B14F-4D97-AF65-F5344CB8AC3E}">
        <p14:creationId xmlns:p14="http://schemas.microsoft.com/office/powerpoint/2010/main" val="413426098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233" indent="0">
              <a:buNone/>
              <a:defRPr sz="2200" b="1"/>
            </a:lvl2pPr>
            <a:lvl3pPr marL="1018467" indent="0">
              <a:buNone/>
              <a:defRPr sz="2000" b="1"/>
            </a:lvl3pPr>
            <a:lvl4pPr marL="1527701" indent="0">
              <a:buNone/>
              <a:defRPr sz="1800" b="1"/>
            </a:lvl4pPr>
            <a:lvl5pPr marL="2036935" indent="0">
              <a:buNone/>
              <a:defRPr sz="1800" b="1"/>
            </a:lvl5pPr>
            <a:lvl6pPr marL="2546169" indent="0">
              <a:buNone/>
              <a:defRPr sz="1800" b="1"/>
            </a:lvl6pPr>
            <a:lvl7pPr marL="3055400" indent="0">
              <a:buNone/>
              <a:defRPr sz="1800" b="1"/>
            </a:lvl7pPr>
            <a:lvl8pPr marL="3564636" indent="0">
              <a:buNone/>
              <a:defRPr sz="1800" b="1"/>
            </a:lvl8pPr>
            <a:lvl9pPr marL="4073867"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1" y="1739795"/>
            <a:ext cx="4445953" cy="725064"/>
          </a:xfrm>
        </p:spPr>
        <p:txBody>
          <a:bodyPr anchor="b"/>
          <a:lstStyle>
            <a:lvl1pPr marL="0" indent="0">
              <a:buNone/>
              <a:defRPr sz="2700" b="1"/>
            </a:lvl1pPr>
            <a:lvl2pPr marL="509233" indent="0">
              <a:buNone/>
              <a:defRPr sz="2200" b="1"/>
            </a:lvl2pPr>
            <a:lvl3pPr marL="1018467" indent="0">
              <a:buNone/>
              <a:defRPr sz="2000" b="1"/>
            </a:lvl3pPr>
            <a:lvl4pPr marL="1527701" indent="0">
              <a:buNone/>
              <a:defRPr sz="1800" b="1"/>
            </a:lvl4pPr>
            <a:lvl5pPr marL="2036935" indent="0">
              <a:buNone/>
              <a:defRPr sz="1800" b="1"/>
            </a:lvl5pPr>
            <a:lvl6pPr marL="2546169" indent="0">
              <a:buNone/>
              <a:defRPr sz="1800" b="1"/>
            </a:lvl6pPr>
            <a:lvl7pPr marL="3055400" indent="0">
              <a:buNone/>
              <a:defRPr sz="1800" b="1"/>
            </a:lvl7pPr>
            <a:lvl8pPr marL="3564636" indent="0">
              <a:buNone/>
              <a:defRPr sz="1800" b="1"/>
            </a:lvl8pPr>
            <a:lvl9pPr marL="4073867"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1"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8"/>
          <p:cNvSpPr>
            <a:spLocks noGrp="1" noChangeArrowheads="1"/>
          </p:cNvSpPr>
          <p:nvPr>
            <p:ph type="sldNum" sz="quarter" idx="11"/>
          </p:nvPr>
        </p:nvSpPr>
        <p:spPr>
          <a:ln/>
        </p:spPr>
        <p:txBody>
          <a:bodyPr/>
          <a:lstStyle>
            <a:lvl1pPr>
              <a:defRPr/>
            </a:lvl1pPr>
          </a:lstStyle>
          <a:p>
            <a:pPr>
              <a:defRPr/>
            </a:pPr>
            <a:fld id="{A03DDEF8-F32B-4F25-98A4-7BF31DBD0F3F}" type="slidenum">
              <a:rPr lang="cs-CZ"/>
              <a:pPr>
                <a:defRPr/>
              </a:pPr>
              <a:t>‹#›</a:t>
            </a:fld>
            <a:endParaRPr lang="cs-CZ"/>
          </a:p>
        </p:txBody>
      </p:sp>
    </p:spTree>
    <p:extLst>
      <p:ext uri="{BB962C8B-B14F-4D97-AF65-F5344CB8AC3E}">
        <p14:creationId xmlns:p14="http://schemas.microsoft.com/office/powerpoint/2010/main" val="122462818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8"/>
          <p:cNvSpPr>
            <a:spLocks noGrp="1" noChangeArrowheads="1"/>
          </p:cNvSpPr>
          <p:nvPr>
            <p:ph type="sldNum" sz="quarter" idx="11"/>
          </p:nvPr>
        </p:nvSpPr>
        <p:spPr>
          <a:ln/>
        </p:spPr>
        <p:txBody>
          <a:bodyPr/>
          <a:lstStyle>
            <a:lvl1pPr>
              <a:defRPr/>
            </a:lvl1pPr>
          </a:lstStyle>
          <a:p>
            <a:pPr>
              <a:defRPr/>
            </a:pPr>
            <a:fld id="{EF32C193-0A24-43F1-AD5F-8C280FEC1286}" type="slidenum">
              <a:rPr lang="cs-CZ"/>
              <a:pPr>
                <a:defRPr/>
              </a:pPr>
              <a:t>‹#›</a:t>
            </a:fld>
            <a:endParaRPr lang="cs-CZ"/>
          </a:p>
        </p:txBody>
      </p:sp>
    </p:spTree>
    <p:extLst>
      <p:ext uri="{BB962C8B-B14F-4D97-AF65-F5344CB8AC3E}">
        <p14:creationId xmlns:p14="http://schemas.microsoft.com/office/powerpoint/2010/main" val="10817537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8"/>
          <p:cNvSpPr>
            <a:spLocks noGrp="1" noChangeArrowheads="1"/>
          </p:cNvSpPr>
          <p:nvPr>
            <p:ph type="sldNum" sz="quarter" idx="11"/>
          </p:nvPr>
        </p:nvSpPr>
        <p:spPr>
          <a:ln/>
        </p:spPr>
        <p:txBody>
          <a:bodyPr/>
          <a:lstStyle>
            <a:lvl1pPr>
              <a:defRPr/>
            </a:lvl1pPr>
          </a:lstStyle>
          <a:p>
            <a:pPr>
              <a:defRPr/>
            </a:pPr>
            <a:fld id="{46433A11-8133-45E2-A0EE-712C4ED04881}" type="slidenum">
              <a:rPr lang="cs-CZ"/>
              <a:pPr>
                <a:defRPr/>
              </a:pPr>
              <a:t>‹#›</a:t>
            </a:fld>
            <a:endParaRPr lang="cs-CZ"/>
          </a:p>
        </p:txBody>
      </p:sp>
    </p:spTree>
    <p:extLst>
      <p:ext uri="{BB962C8B-B14F-4D97-AF65-F5344CB8AC3E}">
        <p14:creationId xmlns:p14="http://schemas.microsoft.com/office/powerpoint/2010/main" val="300187348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4" y="309457"/>
            <a:ext cx="3309144" cy="1316990"/>
          </a:xfrm>
          <a:prstGeom prst="rect">
            <a:avLst/>
          </a:prstGeom>
        </p:spPr>
        <p:txBody>
          <a:bodyPr lIns="101846" tIns="50923" rIns="101846" bIns="50923"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4" y="1626447"/>
            <a:ext cx="3309144" cy="5316538"/>
          </a:xfrm>
        </p:spPr>
        <p:txBody>
          <a:bodyPr/>
          <a:lstStyle>
            <a:lvl1pPr marL="0" indent="0">
              <a:buNone/>
              <a:defRPr sz="1600"/>
            </a:lvl1pPr>
            <a:lvl2pPr marL="509233" indent="0">
              <a:buNone/>
              <a:defRPr sz="1300"/>
            </a:lvl2pPr>
            <a:lvl3pPr marL="1018467" indent="0">
              <a:buNone/>
              <a:defRPr sz="1100"/>
            </a:lvl3pPr>
            <a:lvl4pPr marL="1527701" indent="0">
              <a:buNone/>
              <a:defRPr sz="1000"/>
            </a:lvl4pPr>
            <a:lvl5pPr marL="2036935" indent="0">
              <a:buNone/>
              <a:defRPr sz="1000"/>
            </a:lvl5pPr>
            <a:lvl6pPr marL="2546169" indent="0">
              <a:buNone/>
              <a:defRPr sz="1000"/>
            </a:lvl6pPr>
            <a:lvl7pPr marL="3055400" indent="0">
              <a:buNone/>
              <a:defRPr sz="1000"/>
            </a:lvl7pPr>
            <a:lvl8pPr marL="3564636" indent="0">
              <a:buNone/>
              <a:defRPr sz="1000"/>
            </a:lvl8pPr>
            <a:lvl9pPr marL="4073867" indent="0">
              <a:buNone/>
              <a:defRPr sz="1000"/>
            </a:lvl9pPr>
          </a:lstStyle>
          <a:p>
            <a:pPr lvl="0"/>
            <a:r>
              <a:rPr lang="cs-CZ" smtClean="0"/>
              <a:t>Kliknutím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712AEBF0-8989-460D-B006-0EB4903648CE}" type="slidenum">
              <a:rPr lang="cs-CZ"/>
              <a:pPr>
                <a:defRPr/>
              </a:pPr>
              <a:t>‹#›</a:t>
            </a:fld>
            <a:endParaRPr lang="cs-CZ"/>
          </a:p>
        </p:txBody>
      </p:sp>
    </p:spTree>
    <p:extLst>
      <p:ext uri="{BB962C8B-B14F-4D97-AF65-F5344CB8AC3E}">
        <p14:creationId xmlns:p14="http://schemas.microsoft.com/office/powerpoint/2010/main" val="53647203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lIns="101846" tIns="50923" rIns="101846" bIns="50923"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233" indent="0">
              <a:buNone/>
              <a:defRPr sz="3100"/>
            </a:lvl2pPr>
            <a:lvl3pPr marL="1018467" indent="0">
              <a:buNone/>
              <a:defRPr sz="2700"/>
            </a:lvl3pPr>
            <a:lvl4pPr marL="1527701" indent="0">
              <a:buNone/>
              <a:defRPr sz="2200"/>
            </a:lvl4pPr>
            <a:lvl5pPr marL="2036935" indent="0">
              <a:buNone/>
              <a:defRPr sz="2200"/>
            </a:lvl5pPr>
            <a:lvl6pPr marL="2546169" indent="0">
              <a:buNone/>
              <a:defRPr sz="2200"/>
            </a:lvl6pPr>
            <a:lvl7pPr marL="3055400" indent="0">
              <a:buNone/>
              <a:defRPr sz="2200"/>
            </a:lvl7pPr>
            <a:lvl8pPr marL="3564636" indent="0">
              <a:buNone/>
              <a:defRPr sz="2200"/>
            </a:lvl8pPr>
            <a:lvl9pPr marL="4073867"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233" indent="0">
              <a:buNone/>
              <a:defRPr sz="1300"/>
            </a:lvl2pPr>
            <a:lvl3pPr marL="1018467" indent="0">
              <a:buNone/>
              <a:defRPr sz="1100"/>
            </a:lvl3pPr>
            <a:lvl4pPr marL="1527701" indent="0">
              <a:buNone/>
              <a:defRPr sz="1000"/>
            </a:lvl4pPr>
            <a:lvl5pPr marL="2036935" indent="0">
              <a:buNone/>
              <a:defRPr sz="1000"/>
            </a:lvl5pPr>
            <a:lvl6pPr marL="2546169" indent="0">
              <a:buNone/>
              <a:defRPr sz="1000"/>
            </a:lvl6pPr>
            <a:lvl7pPr marL="3055400" indent="0">
              <a:buNone/>
              <a:defRPr sz="1000"/>
            </a:lvl7pPr>
            <a:lvl8pPr marL="3564636" indent="0">
              <a:buNone/>
              <a:defRPr sz="1000"/>
            </a:lvl8pPr>
            <a:lvl9pPr marL="4073867" indent="0">
              <a:buNone/>
              <a:defRPr sz="1000"/>
            </a:lvl9pPr>
          </a:lstStyle>
          <a:p>
            <a:pPr lvl="0"/>
            <a:r>
              <a:rPr lang="cs-CZ" smtClean="0"/>
              <a:t>Kliknutím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82EAB084-2319-4633-AA01-5BF6580E3D3C}" type="slidenum">
              <a:rPr lang="cs-CZ"/>
              <a:pPr>
                <a:defRPr/>
              </a:pPr>
              <a:t>‹#›</a:t>
            </a:fld>
            <a:endParaRPr lang="cs-CZ"/>
          </a:p>
        </p:txBody>
      </p:sp>
    </p:spTree>
    <p:extLst>
      <p:ext uri="{BB962C8B-B14F-4D97-AF65-F5344CB8AC3E}">
        <p14:creationId xmlns:p14="http://schemas.microsoft.com/office/powerpoint/2010/main" val="275519903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B2B11FE5-92E0-45B9-B319-8B439E76F101}" type="slidenum">
              <a:rPr lang="cs-CZ"/>
              <a:pPr>
                <a:defRPr/>
              </a:pPr>
              <a:t>‹#›</a:t>
            </a:fld>
            <a:endParaRPr lang="cs-CZ"/>
          </a:p>
        </p:txBody>
      </p:sp>
    </p:spTree>
    <p:extLst>
      <p:ext uri="{BB962C8B-B14F-4D97-AF65-F5344CB8AC3E}">
        <p14:creationId xmlns:p14="http://schemas.microsoft.com/office/powerpoint/2010/main" val="2913244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p:spPr>
        <p:txBody>
          <a:bodyPr/>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352" indent="0">
              <a:buNone/>
              <a:defRPr sz="3100"/>
            </a:lvl2pPr>
            <a:lvl3pPr marL="1018705" indent="0">
              <a:buNone/>
              <a:defRPr sz="2700"/>
            </a:lvl3pPr>
            <a:lvl4pPr marL="1528058" indent="0">
              <a:buNone/>
              <a:defRPr sz="2200"/>
            </a:lvl4pPr>
            <a:lvl5pPr marL="2037411" indent="0">
              <a:buNone/>
              <a:defRPr sz="2200"/>
            </a:lvl5pPr>
            <a:lvl6pPr marL="2546764" indent="0">
              <a:buNone/>
              <a:defRPr sz="2200"/>
            </a:lvl6pPr>
            <a:lvl7pPr marL="3056116" indent="0">
              <a:buNone/>
              <a:defRPr sz="2200"/>
            </a:lvl7pPr>
            <a:lvl8pPr marL="3565469" indent="0">
              <a:buNone/>
              <a:defRPr sz="2200"/>
            </a:lvl8pPr>
            <a:lvl9pPr marL="4074821"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352" indent="0">
              <a:buNone/>
              <a:defRPr sz="1300"/>
            </a:lvl2pPr>
            <a:lvl3pPr marL="1018705" indent="0">
              <a:buNone/>
              <a:defRPr sz="1100"/>
            </a:lvl3pPr>
            <a:lvl4pPr marL="1528058" indent="0">
              <a:buNone/>
              <a:defRPr sz="1000"/>
            </a:lvl4pPr>
            <a:lvl5pPr marL="2037411" indent="0">
              <a:buNone/>
              <a:defRPr sz="1000"/>
            </a:lvl5pPr>
            <a:lvl6pPr marL="2546764" indent="0">
              <a:buNone/>
              <a:defRPr sz="1000"/>
            </a:lvl6pPr>
            <a:lvl7pPr marL="3056116" indent="0">
              <a:buNone/>
              <a:defRPr sz="1000"/>
            </a:lvl7pPr>
            <a:lvl8pPr marL="3565469" indent="0">
              <a:buNone/>
              <a:defRPr sz="1000"/>
            </a:lvl8pPr>
            <a:lvl9pPr marL="4074821" indent="0">
              <a:buNone/>
              <a:defRPr sz="1000"/>
            </a:lvl9pPr>
          </a:lstStyle>
          <a:p>
            <a:pPr lvl="0"/>
            <a:r>
              <a:rPr lang="cs-CZ" smtClean="0"/>
              <a:t>Kliknutím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18"/>
          <p:cNvSpPr>
            <a:spLocks noGrp="1" noChangeArrowheads="1"/>
          </p:cNvSpPr>
          <p:nvPr>
            <p:ph type="sldNum" sz="quarter" idx="11"/>
          </p:nvPr>
        </p:nvSpPr>
        <p:spPr>
          <a:ln/>
        </p:spPr>
        <p:txBody>
          <a:bodyPr/>
          <a:lstStyle>
            <a:lvl1pPr>
              <a:defRPr/>
            </a:lvl1pPr>
          </a:lstStyle>
          <a:p>
            <a:pPr>
              <a:defRPr/>
            </a:pPr>
            <a:fld id="{FA02DD99-1847-43C3-BD3D-24CAC9D9AB48}" type="slidenum">
              <a:rPr lang="cs-CZ"/>
              <a:pPr>
                <a:defRPr/>
              </a:pPr>
              <a:t>‹#›</a:t>
            </a:fld>
            <a:endParaRPr lang="cs-CZ"/>
          </a:p>
        </p:txBody>
      </p:sp>
    </p:spTree>
    <p:extLst>
      <p:ext uri="{BB962C8B-B14F-4D97-AF65-F5344CB8AC3E}">
        <p14:creationId xmlns:p14="http://schemas.microsoft.com/office/powerpoint/2010/main" val="34694339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18" y="311260"/>
            <a:ext cx="2336483" cy="6638925"/>
          </a:xfrm>
          <a:prstGeom prst="rect">
            <a:avLst/>
          </a:prstGeom>
        </p:spPr>
        <p:txBody>
          <a:bodyPr vert="eaVert" lIns="101846" tIns="50923" rIns="101846" bIns="50923"/>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4" y="311260"/>
            <a:ext cx="6843554" cy="66389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61299A6C-DA5B-4269-9C77-178504A19D2F}" type="slidenum">
              <a:rPr lang="cs-CZ"/>
              <a:pPr>
                <a:defRPr/>
              </a:pPr>
              <a:t>‹#›</a:t>
            </a:fld>
            <a:endParaRPr lang="cs-CZ"/>
          </a:p>
        </p:txBody>
      </p:sp>
    </p:spTree>
    <p:extLst>
      <p:ext uri="{BB962C8B-B14F-4D97-AF65-F5344CB8AC3E}">
        <p14:creationId xmlns:p14="http://schemas.microsoft.com/office/powerpoint/2010/main" val="44688687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10058400" cy="2657370"/>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35" tIns="50917" rIns="101835" bIns="50917" anchor="ctr"/>
          <a:lstStyle/>
          <a:p>
            <a:pPr algn="ctr"/>
            <a:endParaRPr lang="cs-CZ">
              <a:latin typeface="Arial" pitchFamily="34" charset="0"/>
            </a:endParaRPr>
          </a:p>
        </p:txBody>
      </p:sp>
      <p:pic>
        <p:nvPicPr>
          <p:cNvPr id="4" name="Picture 3" descr="titl C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054908" cy="7768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OPVK_MU_vlevo_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769553" y="5739342"/>
            <a:ext cx="4749800" cy="11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212" name="Rectangle 4"/>
          <p:cNvSpPr>
            <a:spLocks noGrp="1" noChangeArrowheads="1"/>
          </p:cNvSpPr>
          <p:nvPr>
            <p:ph type="ctrTitle"/>
          </p:nvPr>
        </p:nvSpPr>
        <p:spPr>
          <a:xfrm>
            <a:off x="2769553" y="3092768"/>
            <a:ext cx="6256814" cy="2445067"/>
          </a:xfrm>
        </p:spPr>
        <p:txBody>
          <a:bodyPr tIns="0" bIns="0" anchor="ctr"/>
          <a:lstStyle>
            <a:lvl1pPr>
              <a:defRPr sz="3600"/>
            </a:lvl1pPr>
          </a:lstStyle>
          <a:p>
            <a:r>
              <a:rPr lang="cs-CZ" smtClean="0"/>
              <a:t>Kliknutím lze upravit styl.</a:t>
            </a:r>
            <a:endParaRPr lang="cs-CZ"/>
          </a:p>
        </p:txBody>
      </p:sp>
      <p:sp>
        <p:nvSpPr>
          <p:cNvPr id="6" name="Rectangle 5"/>
          <p:cNvSpPr>
            <a:spLocks noGrp="1" noChangeArrowheads="1"/>
          </p:cNvSpPr>
          <p:nvPr>
            <p:ph type="ftr" sz="quarter" idx="10"/>
          </p:nvPr>
        </p:nvSpPr>
        <p:spPr/>
        <p:txBody>
          <a:bodyPr/>
          <a:lstStyle>
            <a:lvl1pPr>
              <a:defRPr/>
            </a:lvl1pPr>
          </a:lstStyle>
          <a:p>
            <a:pPr>
              <a:defRPr/>
            </a:pPr>
            <a:r>
              <a:rPr lang="cs-CZ"/>
              <a:t>Název prezentace v zápatí</a:t>
            </a:r>
          </a:p>
        </p:txBody>
      </p:sp>
      <p:sp>
        <p:nvSpPr>
          <p:cNvPr id="7" name="Rectangle 6"/>
          <p:cNvSpPr>
            <a:spLocks noGrp="1" noChangeArrowheads="1"/>
          </p:cNvSpPr>
          <p:nvPr>
            <p:ph type="sldNum" sz="quarter" idx="11"/>
          </p:nvPr>
        </p:nvSpPr>
        <p:spPr/>
        <p:txBody>
          <a:bodyPr/>
          <a:lstStyle>
            <a:lvl1pPr>
              <a:defRPr/>
            </a:lvl1pPr>
          </a:lstStyle>
          <a:p>
            <a:pPr>
              <a:defRPr/>
            </a:pPr>
            <a:fld id="{0B1DF0B7-CFCD-4837-887C-8958C5A80A80}" type="slidenum">
              <a:rPr lang="cs-CZ"/>
              <a:pPr>
                <a:defRPr/>
              </a:pPr>
              <a:t>‹#›</a:t>
            </a:fld>
            <a:endParaRPr lang="cs-CZ"/>
          </a:p>
        </p:txBody>
      </p:sp>
    </p:spTree>
    <p:extLst>
      <p:ext uri="{BB962C8B-B14F-4D97-AF65-F5344CB8AC3E}">
        <p14:creationId xmlns:p14="http://schemas.microsoft.com/office/powerpoint/2010/main" val="124230806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57CA0CA0-3089-48D1-B36F-BDFEB15097D8}" type="slidenum">
              <a:rPr lang="cs-CZ"/>
              <a:pPr>
                <a:defRPr/>
              </a:pPr>
              <a:t>‹#›</a:t>
            </a:fld>
            <a:endParaRPr lang="cs-CZ"/>
          </a:p>
        </p:txBody>
      </p:sp>
    </p:spTree>
    <p:extLst>
      <p:ext uri="{BB962C8B-B14F-4D97-AF65-F5344CB8AC3E}">
        <p14:creationId xmlns:p14="http://schemas.microsoft.com/office/powerpoint/2010/main" val="144438927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2"/>
            <a:ext cx="8549640" cy="1543685"/>
          </a:xfrm>
        </p:spPr>
        <p:txBody>
          <a:bodyPr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lstStyle>
            <a:lvl1pPr marL="0" indent="0">
              <a:buNone/>
              <a:defRPr sz="2200"/>
            </a:lvl1pPr>
            <a:lvl2pPr marL="509174" indent="0">
              <a:buNone/>
              <a:defRPr sz="2000"/>
            </a:lvl2pPr>
            <a:lvl3pPr marL="1018348" indent="0">
              <a:buNone/>
              <a:defRPr sz="1800"/>
            </a:lvl3pPr>
            <a:lvl4pPr marL="1527523" indent="0">
              <a:buNone/>
              <a:defRPr sz="1600"/>
            </a:lvl4pPr>
            <a:lvl5pPr marL="2036696" indent="0">
              <a:buNone/>
              <a:defRPr sz="1600"/>
            </a:lvl5pPr>
            <a:lvl6pPr marL="2545871" indent="0">
              <a:buNone/>
              <a:defRPr sz="1600"/>
            </a:lvl6pPr>
            <a:lvl7pPr marL="3055043" indent="0">
              <a:buNone/>
              <a:defRPr sz="1600"/>
            </a:lvl7pPr>
            <a:lvl8pPr marL="3564219" indent="0">
              <a:buNone/>
              <a:defRPr sz="1600"/>
            </a:lvl8pPr>
            <a:lvl9pPr marL="4073390" indent="0">
              <a:buNone/>
              <a:defRPr sz="1600"/>
            </a:lvl9pPr>
          </a:lstStyle>
          <a:p>
            <a:pPr lvl="0"/>
            <a:r>
              <a:rPr lang="cs-CZ" smtClean="0"/>
              <a:t>Kliknutím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C0D8C92F-F24F-4244-8FE1-659B9A1FE1E2}" type="slidenum">
              <a:rPr lang="cs-CZ"/>
              <a:pPr>
                <a:defRPr/>
              </a:pPr>
              <a:t>‹#›</a:t>
            </a:fld>
            <a:endParaRPr lang="cs-CZ"/>
          </a:p>
        </p:txBody>
      </p:sp>
    </p:spTree>
    <p:extLst>
      <p:ext uri="{BB962C8B-B14F-4D97-AF65-F5344CB8AC3E}">
        <p14:creationId xmlns:p14="http://schemas.microsoft.com/office/powerpoint/2010/main" val="37648928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792797" y="2286745"/>
            <a:ext cx="4444207" cy="2022263"/>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49" y="2286745"/>
            <a:ext cx="4445953" cy="2022263"/>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09809407-405F-420D-BC96-447F0EA01A1F}" type="slidenum">
              <a:rPr lang="cs-CZ"/>
              <a:pPr>
                <a:defRPr/>
              </a:pPr>
              <a:t>‹#›</a:t>
            </a:fld>
            <a:endParaRPr lang="cs-CZ"/>
          </a:p>
        </p:txBody>
      </p:sp>
    </p:spTree>
    <p:extLst>
      <p:ext uri="{BB962C8B-B14F-4D97-AF65-F5344CB8AC3E}">
        <p14:creationId xmlns:p14="http://schemas.microsoft.com/office/powerpoint/2010/main" val="247418771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lstStyle>
            <a:lvl1pPr marL="0" indent="0">
              <a:buNone/>
              <a:defRPr sz="2700" b="1"/>
            </a:lvl1pPr>
            <a:lvl2pPr marL="509174" indent="0">
              <a:buNone/>
              <a:defRPr sz="2200" b="1"/>
            </a:lvl2pPr>
            <a:lvl3pPr marL="1018348" indent="0">
              <a:buNone/>
              <a:defRPr sz="2000" b="1"/>
            </a:lvl3pPr>
            <a:lvl4pPr marL="1527523" indent="0">
              <a:buNone/>
              <a:defRPr sz="1800" b="1"/>
            </a:lvl4pPr>
            <a:lvl5pPr marL="2036696" indent="0">
              <a:buNone/>
              <a:defRPr sz="1800" b="1"/>
            </a:lvl5pPr>
            <a:lvl6pPr marL="2545871" indent="0">
              <a:buNone/>
              <a:defRPr sz="1800" b="1"/>
            </a:lvl6pPr>
            <a:lvl7pPr marL="3055043" indent="0">
              <a:buNone/>
              <a:defRPr sz="1800" b="1"/>
            </a:lvl7pPr>
            <a:lvl8pPr marL="3564219" indent="0">
              <a:buNone/>
              <a:defRPr sz="1800" b="1"/>
            </a:lvl8pPr>
            <a:lvl9pPr marL="4073390"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2" y="1739795"/>
            <a:ext cx="4445953" cy="725064"/>
          </a:xfrm>
        </p:spPr>
        <p:txBody>
          <a:bodyPr/>
          <a:lstStyle>
            <a:lvl1pPr marL="0" indent="0">
              <a:buNone/>
              <a:defRPr sz="2700" b="1"/>
            </a:lvl1pPr>
            <a:lvl2pPr marL="509174" indent="0">
              <a:buNone/>
              <a:defRPr sz="2200" b="1"/>
            </a:lvl2pPr>
            <a:lvl3pPr marL="1018348" indent="0">
              <a:buNone/>
              <a:defRPr sz="2000" b="1"/>
            </a:lvl3pPr>
            <a:lvl4pPr marL="1527523" indent="0">
              <a:buNone/>
              <a:defRPr sz="1800" b="1"/>
            </a:lvl4pPr>
            <a:lvl5pPr marL="2036696" indent="0">
              <a:buNone/>
              <a:defRPr sz="1800" b="1"/>
            </a:lvl5pPr>
            <a:lvl6pPr marL="2545871" indent="0">
              <a:buNone/>
              <a:defRPr sz="1800" b="1"/>
            </a:lvl6pPr>
            <a:lvl7pPr marL="3055043" indent="0">
              <a:buNone/>
              <a:defRPr sz="1800" b="1"/>
            </a:lvl7pPr>
            <a:lvl8pPr marL="3564219" indent="0">
              <a:buNone/>
              <a:defRPr sz="1800" b="1"/>
            </a:lvl8pPr>
            <a:lvl9pPr marL="4073390"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2"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7"/>
          <p:cNvSpPr>
            <a:spLocks noGrp="1" noChangeArrowheads="1"/>
          </p:cNvSpPr>
          <p:nvPr>
            <p:ph type="sldNum" sz="quarter" idx="11"/>
          </p:nvPr>
        </p:nvSpPr>
        <p:spPr>
          <a:ln/>
        </p:spPr>
        <p:txBody>
          <a:bodyPr/>
          <a:lstStyle>
            <a:lvl1pPr>
              <a:defRPr/>
            </a:lvl1pPr>
          </a:lstStyle>
          <a:p>
            <a:pPr>
              <a:defRPr/>
            </a:pPr>
            <a:fld id="{09842B3B-EE19-4208-AA7D-538C3F92880A}" type="slidenum">
              <a:rPr lang="cs-CZ"/>
              <a:pPr>
                <a:defRPr/>
              </a:pPr>
              <a:t>‹#›</a:t>
            </a:fld>
            <a:endParaRPr lang="cs-CZ"/>
          </a:p>
        </p:txBody>
      </p:sp>
    </p:spTree>
    <p:extLst>
      <p:ext uri="{BB962C8B-B14F-4D97-AF65-F5344CB8AC3E}">
        <p14:creationId xmlns:p14="http://schemas.microsoft.com/office/powerpoint/2010/main" val="64423337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7"/>
          <p:cNvSpPr>
            <a:spLocks noGrp="1" noChangeArrowheads="1"/>
          </p:cNvSpPr>
          <p:nvPr>
            <p:ph type="sldNum" sz="quarter" idx="11"/>
          </p:nvPr>
        </p:nvSpPr>
        <p:spPr>
          <a:ln/>
        </p:spPr>
        <p:txBody>
          <a:bodyPr/>
          <a:lstStyle>
            <a:lvl1pPr>
              <a:defRPr/>
            </a:lvl1pPr>
          </a:lstStyle>
          <a:p>
            <a:pPr>
              <a:defRPr/>
            </a:pPr>
            <a:fld id="{E2F7B82A-F998-428C-B5AB-709900562C80}" type="slidenum">
              <a:rPr lang="cs-CZ"/>
              <a:pPr>
                <a:defRPr/>
              </a:pPr>
              <a:t>‹#›</a:t>
            </a:fld>
            <a:endParaRPr lang="cs-CZ"/>
          </a:p>
        </p:txBody>
      </p:sp>
    </p:spTree>
    <p:extLst>
      <p:ext uri="{BB962C8B-B14F-4D97-AF65-F5344CB8AC3E}">
        <p14:creationId xmlns:p14="http://schemas.microsoft.com/office/powerpoint/2010/main" val="399810755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7"/>
          <p:cNvSpPr>
            <a:spLocks noGrp="1" noChangeArrowheads="1"/>
          </p:cNvSpPr>
          <p:nvPr>
            <p:ph type="sldNum" sz="quarter" idx="11"/>
          </p:nvPr>
        </p:nvSpPr>
        <p:spPr>
          <a:ln/>
        </p:spPr>
        <p:txBody>
          <a:bodyPr/>
          <a:lstStyle>
            <a:lvl1pPr>
              <a:defRPr/>
            </a:lvl1pPr>
          </a:lstStyle>
          <a:p>
            <a:pPr>
              <a:defRPr/>
            </a:pPr>
            <a:fld id="{8ECE8CE3-BAA1-46C2-9C0D-E92D64F29A12}" type="slidenum">
              <a:rPr lang="cs-CZ"/>
              <a:pPr>
                <a:defRPr/>
              </a:pPr>
              <a:t>‹#›</a:t>
            </a:fld>
            <a:endParaRPr lang="cs-CZ"/>
          </a:p>
        </p:txBody>
      </p:sp>
    </p:spTree>
    <p:extLst>
      <p:ext uri="{BB962C8B-B14F-4D97-AF65-F5344CB8AC3E}">
        <p14:creationId xmlns:p14="http://schemas.microsoft.com/office/powerpoint/2010/main" val="249693612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5" y="309457"/>
            <a:ext cx="3309144" cy="1316990"/>
          </a:xfrm>
        </p:spPr>
        <p:txBody>
          <a:bodyPr/>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5" y="1626447"/>
            <a:ext cx="3309144" cy="5316538"/>
          </a:xfrm>
        </p:spPr>
        <p:txBody>
          <a:bodyPr/>
          <a:lstStyle>
            <a:lvl1pPr marL="0" indent="0">
              <a:buNone/>
              <a:defRPr sz="1600"/>
            </a:lvl1pPr>
            <a:lvl2pPr marL="509174" indent="0">
              <a:buNone/>
              <a:defRPr sz="1300"/>
            </a:lvl2pPr>
            <a:lvl3pPr marL="1018348" indent="0">
              <a:buNone/>
              <a:defRPr sz="1100"/>
            </a:lvl3pPr>
            <a:lvl4pPr marL="1527523" indent="0">
              <a:buNone/>
              <a:defRPr sz="1000"/>
            </a:lvl4pPr>
            <a:lvl5pPr marL="2036696" indent="0">
              <a:buNone/>
              <a:defRPr sz="1000"/>
            </a:lvl5pPr>
            <a:lvl6pPr marL="2545871" indent="0">
              <a:buNone/>
              <a:defRPr sz="1000"/>
            </a:lvl6pPr>
            <a:lvl7pPr marL="3055043" indent="0">
              <a:buNone/>
              <a:defRPr sz="1000"/>
            </a:lvl7pPr>
            <a:lvl8pPr marL="3564219" indent="0">
              <a:buNone/>
              <a:defRPr sz="1000"/>
            </a:lvl8pPr>
            <a:lvl9pPr marL="4073390" indent="0">
              <a:buNone/>
              <a:defRPr sz="1000"/>
            </a:lvl9pPr>
          </a:lstStyle>
          <a:p>
            <a:pPr lvl="0"/>
            <a:r>
              <a:rPr lang="cs-CZ" smtClean="0"/>
              <a:t>Kliknutím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59A7EA80-2031-47EA-A69C-DF52F6F39C98}" type="slidenum">
              <a:rPr lang="cs-CZ"/>
              <a:pPr>
                <a:defRPr/>
              </a:pPr>
              <a:t>‹#›</a:t>
            </a:fld>
            <a:endParaRPr lang="cs-CZ"/>
          </a:p>
        </p:txBody>
      </p:sp>
    </p:spTree>
    <p:extLst>
      <p:ext uri="{BB962C8B-B14F-4D97-AF65-F5344CB8AC3E}">
        <p14:creationId xmlns:p14="http://schemas.microsoft.com/office/powerpoint/2010/main" val="268151571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p:spPr>
        <p:txBody>
          <a:bodyPr/>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174" indent="0">
              <a:buNone/>
              <a:defRPr sz="3100"/>
            </a:lvl2pPr>
            <a:lvl3pPr marL="1018348" indent="0">
              <a:buNone/>
              <a:defRPr sz="2700"/>
            </a:lvl3pPr>
            <a:lvl4pPr marL="1527523" indent="0">
              <a:buNone/>
              <a:defRPr sz="2200"/>
            </a:lvl4pPr>
            <a:lvl5pPr marL="2036696" indent="0">
              <a:buNone/>
              <a:defRPr sz="2200"/>
            </a:lvl5pPr>
            <a:lvl6pPr marL="2545871" indent="0">
              <a:buNone/>
              <a:defRPr sz="2200"/>
            </a:lvl6pPr>
            <a:lvl7pPr marL="3055043" indent="0">
              <a:buNone/>
              <a:defRPr sz="2200"/>
            </a:lvl7pPr>
            <a:lvl8pPr marL="3564219" indent="0">
              <a:buNone/>
              <a:defRPr sz="2200"/>
            </a:lvl8pPr>
            <a:lvl9pPr marL="4073390" indent="0">
              <a:buNone/>
              <a:defRPr sz="22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174" indent="0">
              <a:buNone/>
              <a:defRPr sz="1300"/>
            </a:lvl2pPr>
            <a:lvl3pPr marL="1018348" indent="0">
              <a:buNone/>
              <a:defRPr sz="1100"/>
            </a:lvl3pPr>
            <a:lvl4pPr marL="1527523" indent="0">
              <a:buNone/>
              <a:defRPr sz="1000"/>
            </a:lvl4pPr>
            <a:lvl5pPr marL="2036696" indent="0">
              <a:buNone/>
              <a:defRPr sz="1000"/>
            </a:lvl5pPr>
            <a:lvl6pPr marL="2545871" indent="0">
              <a:buNone/>
              <a:defRPr sz="1000"/>
            </a:lvl6pPr>
            <a:lvl7pPr marL="3055043" indent="0">
              <a:buNone/>
              <a:defRPr sz="1000"/>
            </a:lvl7pPr>
            <a:lvl8pPr marL="3564219" indent="0">
              <a:buNone/>
              <a:defRPr sz="1000"/>
            </a:lvl8pPr>
            <a:lvl9pPr marL="4073390" indent="0">
              <a:buNone/>
              <a:defRPr sz="1000"/>
            </a:lvl9pPr>
          </a:lstStyle>
          <a:p>
            <a:pPr lvl="0"/>
            <a:r>
              <a:rPr lang="cs-CZ" smtClean="0"/>
              <a:t>Kliknutím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A10EAB49-A83A-431E-9DD3-1CACBD3D9C54}" type="slidenum">
              <a:rPr lang="cs-CZ"/>
              <a:pPr>
                <a:defRPr/>
              </a:pPr>
              <a:t>‹#›</a:t>
            </a:fld>
            <a:endParaRPr lang="cs-CZ"/>
          </a:p>
        </p:txBody>
      </p:sp>
    </p:spTree>
    <p:extLst>
      <p:ext uri="{BB962C8B-B14F-4D97-AF65-F5344CB8AC3E}">
        <p14:creationId xmlns:p14="http://schemas.microsoft.com/office/powerpoint/2010/main" val="1639730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9.xml"/><Relationship Id="rId13" Type="http://schemas.openxmlformats.org/officeDocument/2006/relationships/image" Target="../media/image1.emf"/><Relationship Id="rId3" Type="http://schemas.openxmlformats.org/officeDocument/2006/relationships/slideLayout" Target="../slideLayouts/slideLayout104.xml"/><Relationship Id="rId7" Type="http://schemas.openxmlformats.org/officeDocument/2006/relationships/slideLayout" Target="../slideLayouts/slideLayout108.xml"/><Relationship Id="rId12" Type="http://schemas.openxmlformats.org/officeDocument/2006/relationships/theme" Target="../theme/theme10.xml"/><Relationship Id="rId2" Type="http://schemas.openxmlformats.org/officeDocument/2006/relationships/slideLayout" Target="../slideLayouts/slideLayout103.xml"/><Relationship Id="rId1" Type="http://schemas.openxmlformats.org/officeDocument/2006/relationships/slideLayout" Target="../slideLayouts/slideLayout102.xml"/><Relationship Id="rId6" Type="http://schemas.openxmlformats.org/officeDocument/2006/relationships/slideLayout" Target="../slideLayouts/slideLayout107.xml"/><Relationship Id="rId11" Type="http://schemas.openxmlformats.org/officeDocument/2006/relationships/slideLayout" Target="../slideLayouts/slideLayout112.xml"/><Relationship Id="rId5" Type="http://schemas.openxmlformats.org/officeDocument/2006/relationships/slideLayout" Target="../slideLayouts/slideLayout106.xml"/><Relationship Id="rId15" Type="http://schemas.openxmlformats.org/officeDocument/2006/relationships/image" Target="../media/image2.emf"/><Relationship Id="rId10" Type="http://schemas.openxmlformats.org/officeDocument/2006/relationships/slideLayout" Target="../slideLayouts/slideLayout111.xml"/><Relationship Id="rId4" Type="http://schemas.openxmlformats.org/officeDocument/2006/relationships/slideLayout" Target="../slideLayouts/slideLayout105.xml"/><Relationship Id="rId9" Type="http://schemas.openxmlformats.org/officeDocument/2006/relationships/slideLayout" Target="../slideLayouts/slideLayout110.xml"/><Relationship Id="rId14" Type="http://schemas.openxmlformats.org/officeDocument/2006/relationships/image" Target="../media/image5.emf"/></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theme" Target="../theme/theme11.xml"/><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slideLayout" Target="../slideLayouts/slideLayout124.xml"/><Relationship Id="rId2" Type="http://schemas.openxmlformats.org/officeDocument/2006/relationships/slideLayout" Target="../slideLayouts/slideLayout114.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5" Type="http://schemas.openxmlformats.org/officeDocument/2006/relationships/image" Target="../media/image2.emf"/><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 Id="rId14" Type="http://schemas.openxmlformats.org/officeDocument/2006/relationships/image" Target="../media/image6.png"/></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2.xml"/><Relationship Id="rId13" Type="http://schemas.openxmlformats.org/officeDocument/2006/relationships/image" Target="../media/image6.png"/><Relationship Id="rId3" Type="http://schemas.openxmlformats.org/officeDocument/2006/relationships/slideLayout" Target="../slideLayouts/slideLayout127.xml"/><Relationship Id="rId7" Type="http://schemas.openxmlformats.org/officeDocument/2006/relationships/slideLayout" Target="../slideLayouts/slideLayout131.xml"/><Relationship Id="rId12" Type="http://schemas.openxmlformats.org/officeDocument/2006/relationships/theme" Target="../theme/theme12.xml"/><Relationship Id="rId2" Type="http://schemas.openxmlformats.org/officeDocument/2006/relationships/slideLayout" Target="../slideLayouts/slideLayout126.xml"/><Relationship Id="rId1" Type="http://schemas.openxmlformats.org/officeDocument/2006/relationships/slideLayout" Target="../slideLayouts/slideLayout125.xml"/><Relationship Id="rId6" Type="http://schemas.openxmlformats.org/officeDocument/2006/relationships/slideLayout" Target="../slideLayouts/slideLayout130.xml"/><Relationship Id="rId11" Type="http://schemas.openxmlformats.org/officeDocument/2006/relationships/slideLayout" Target="../slideLayouts/slideLayout135.xml"/><Relationship Id="rId5" Type="http://schemas.openxmlformats.org/officeDocument/2006/relationships/slideLayout" Target="../slideLayouts/slideLayout129.xml"/><Relationship Id="rId10" Type="http://schemas.openxmlformats.org/officeDocument/2006/relationships/slideLayout" Target="../slideLayouts/slideLayout134.xml"/><Relationship Id="rId4" Type="http://schemas.openxmlformats.org/officeDocument/2006/relationships/slideLayout" Target="../slideLayouts/slideLayout128.xml"/><Relationship Id="rId9" Type="http://schemas.openxmlformats.org/officeDocument/2006/relationships/slideLayout" Target="../slideLayouts/slideLayout133.xml"/><Relationship Id="rId14" Type="http://schemas.openxmlformats.org/officeDocument/2006/relationships/image" Target="../media/image2.emf"/></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3.xml"/><Relationship Id="rId13" Type="http://schemas.openxmlformats.org/officeDocument/2006/relationships/theme" Target="../theme/theme13.xml"/><Relationship Id="rId3" Type="http://schemas.openxmlformats.org/officeDocument/2006/relationships/slideLayout" Target="../slideLayouts/slideLayout138.xml"/><Relationship Id="rId7" Type="http://schemas.openxmlformats.org/officeDocument/2006/relationships/slideLayout" Target="../slideLayouts/slideLayout142.xml"/><Relationship Id="rId12" Type="http://schemas.openxmlformats.org/officeDocument/2006/relationships/slideLayout" Target="../slideLayouts/slideLayout147.xml"/><Relationship Id="rId2" Type="http://schemas.openxmlformats.org/officeDocument/2006/relationships/slideLayout" Target="../slideLayouts/slideLayout137.xml"/><Relationship Id="rId1" Type="http://schemas.openxmlformats.org/officeDocument/2006/relationships/slideLayout" Target="../slideLayouts/slideLayout136.xml"/><Relationship Id="rId6" Type="http://schemas.openxmlformats.org/officeDocument/2006/relationships/slideLayout" Target="../slideLayouts/slideLayout141.xml"/><Relationship Id="rId11" Type="http://schemas.openxmlformats.org/officeDocument/2006/relationships/slideLayout" Target="../slideLayouts/slideLayout146.xml"/><Relationship Id="rId5" Type="http://schemas.openxmlformats.org/officeDocument/2006/relationships/slideLayout" Target="../slideLayouts/slideLayout140.xml"/><Relationship Id="rId15" Type="http://schemas.openxmlformats.org/officeDocument/2006/relationships/image" Target="../media/image2.emf"/><Relationship Id="rId10" Type="http://schemas.openxmlformats.org/officeDocument/2006/relationships/slideLayout" Target="../slideLayouts/slideLayout145.xml"/><Relationship Id="rId4" Type="http://schemas.openxmlformats.org/officeDocument/2006/relationships/slideLayout" Target="../slideLayouts/slideLayout139.xml"/><Relationship Id="rId9" Type="http://schemas.openxmlformats.org/officeDocument/2006/relationships/slideLayout" Target="../slideLayouts/slideLayout144.xml"/><Relationship Id="rId14" Type="http://schemas.openxmlformats.org/officeDocument/2006/relationships/image" Target="../media/image6.png"/></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5.xml"/><Relationship Id="rId13" Type="http://schemas.openxmlformats.org/officeDocument/2006/relationships/image" Target="../media/image5.emf"/><Relationship Id="rId3" Type="http://schemas.openxmlformats.org/officeDocument/2006/relationships/slideLayout" Target="../slideLayouts/slideLayout150.xml"/><Relationship Id="rId7" Type="http://schemas.openxmlformats.org/officeDocument/2006/relationships/slideLayout" Target="../slideLayouts/slideLayout154.xml"/><Relationship Id="rId12" Type="http://schemas.openxmlformats.org/officeDocument/2006/relationships/theme" Target="../theme/theme14.xml"/><Relationship Id="rId2" Type="http://schemas.openxmlformats.org/officeDocument/2006/relationships/slideLayout" Target="../slideLayouts/slideLayout149.xml"/><Relationship Id="rId1" Type="http://schemas.openxmlformats.org/officeDocument/2006/relationships/slideLayout" Target="../slideLayouts/slideLayout148.xml"/><Relationship Id="rId6" Type="http://schemas.openxmlformats.org/officeDocument/2006/relationships/slideLayout" Target="../slideLayouts/slideLayout153.xml"/><Relationship Id="rId11" Type="http://schemas.openxmlformats.org/officeDocument/2006/relationships/slideLayout" Target="../slideLayouts/slideLayout158.xml"/><Relationship Id="rId5" Type="http://schemas.openxmlformats.org/officeDocument/2006/relationships/slideLayout" Target="../slideLayouts/slideLayout152.xml"/><Relationship Id="rId15" Type="http://schemas.openxmlformats.org/officeDocument/2006/relationships/image" Target="../media/image2.emf"/><Relationship Id="rId10" Type="http://schemas.openxmlformats.org/officeDocument/2006/relationships/slideLayout" Target="../slideLayouts/slideLayout157.xml"/><Relationship Id="rId4" Type="http://schemas.openxmlformats.org/officeDocument/2006/relationships/slideLayout" Target="../slideLayouts/slideLayout151.xml"/><Relationship Id="rId9" Type="http://schemas.openxmlformats.org/officeDocument/2006/relationships/slideLayout" Target="../slideLayouts/slideLayout156.xml"/><Relationship Id="rId14" Type="http://schemas.openxmlformats.org/officeDocument/2006/relationships/image" Target="../media/image6.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emf"/><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emf"/><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emf"/><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4.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emf"/><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image" Target="../media/image2.emf"/><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heme" Target="../theme/theme6.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image" Target="../media/image2.emf"/><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image" Target="../media/image1.emf"/><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7.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 Id="rId14" Type="http://schemas.openxmlformats.org/officeDocument/2006/relationships/image" Target="../media/image2.emf"/></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13" Type="http://schemas.openxmlformats.org/officeDocument/2006/relationships/image" Target="../media/image1.emf"/><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8.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 Id="rId14" Type="http://schemas.openxmlformats.org/officeDocument/2006/relationships/image" Target="../media/image2.emf"/></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8.xml"/><Relationship Id="rId13" Type="http://schemas.openxmlformats.org/officeDocument/2006/relationships/image" Target="../media/image1.emf"/><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theme" Target="../theme/theme9.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5" Type="http://schemas.openxmlformats.org/officeDocument/2006/relationships/image" Target="../media/image2.emf"/><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 Id="rId1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026" name="Rectangle 19"/>
          <p:cNvSpPr>
            <a:spLocks noChangeArrowheads="1"/>
          </p:cNvSpPr>
          <p:nvPr/>
        </p:nvSpPr>
        <p:spPr bwMode="auto">
          <a:xfrm>
            <a:off x="0" y="2"/>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nchor="ctr"/>
          <a:lstStyle/>
          <a:p>
            <a:endParaRPr lang="cs-CZ"/>
          </a:p>
        </p:txBody>
      </p:sp>
      <p:pic>
        <p:nvPicPr>
          <p:cNvPr id="1027" name="Picture 25" descr="zahlavi CZ"/>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2"/>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9"/>
          <p:cNvSpPr>
            <a:spLocks noGrp="1" noChangeArrowheads="1"/>
          </p:cNvSpPr>
          <p:nvPr>
            <p:ph type="title"/>
          </p:nvPr>
        </p:nvSpPr>
        <p:spPr bwMode="auto">
          <a:xfrm>
            <a:off x="792799" y="1275610"/>
            <a:ext cx="8610759" cy="734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50935" rIns="0" bIns="50935" numCol="1" anchor="b" anchorCtr="0" compatLnSpc="1">
            <a:prstTxWarp prst="textNoShape">
              <a:avLst/>
            </a:prstTxWarp>
          </a:bodyPr>
          <a:lstStyle/>
          <a:p>
            <a:pPr lvl="0"/>
            <a:r>
              <a:rPr lang="cs-CZ" smtClean="0"/>
              <a:t>Klepnutím lze upravit styl předlohy nadpisů.</a:t>
            </a:r>
          </a:p>
        </p:txBody>
      </p:sp>
      <p:sp>
        <p:nvSpPr>
          <p:cNvPr id="1029" name="Rectangle 10"/>
          <p:cNvSpPr>
            <a:spLocks noGrp="1" noChangeArrowheads="1"/>
          </p:cNvSpPr>
          <p:nvPr>
            <p:ph type="body" idx="1"/>
          </p:nvPr>
        </p:nvSpPr>
        <p:spPr bwMode="auto">
          <a:xfrm>
            <a:off x="792799" y="2286741"/>
            <a:ext cx="9057799" cy="4663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4529" name="Rectangle 17"/>
          <p:cNvSpPr>
            <a:spLocks noGrp="1" noChangeArrowheads="1"/>
          </p:cNvSpPr>
          <p:nvPr>
            <p:ph type="ftr" sz="quarter" idx="3"/>
          </p:nvPr>
        </p:nvSpPr>
        <p:spPr bwMode="auto">
          <a:xfrm>
            <a:off x="2769554" y="7081520"/>
            <a:ext cx="4435475" cy="518160"/>
          </a:xfrm>
          <a:prstGeom prst="rect">
            <a:avLst/>
          </a:prstGeom>
          <a:noFill/>
          <a:ln w="9525">
            <a:noFill/>
            <a:miter lim="800000"/>
            <a:headEnd/>
            <a:tailEnd/>
          </a:ln>
          <a:effectLst/>
        </p:spPr>
        <p:txBody>
          <a:bodyPr vert="horz" wrap="square" lIns="0" tIns="50935" rIns="0" bIns="50935"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64530" name="Rectangle 18"/>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35" rIns="0" bIns="50935" numCol="1" anchor="b" anchorCtr="0" compatLnSpc="1">
            <a:prstTxWarp prst="textNoShape">
              <a:avLst/>
            </a:prstTxWarp>
          </a:bodyPr>
          <a:lstStyle>
            <a:lvl1pPr algn="r">
              <a:defRPr sz="1300">
                <a:solidFill>
                  <a:srgbClr val="969696"/>
                </a:solidFill>
                <a:latin typeface="+mn-lt"/>
              </a:defRPr>
            </a:lvl1pPr>
          </a:lstStyle>
          <a:p>
            <a:pPr>
              <a:defRPr/>
            </a:pPr>
            <a:fld id="{A6A721F6-C3F0-4EF1-A332-804DC316623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rebuchet MS" pitchFamily="34" charset="0"/>
        </a:defRPr>
      </a:lvl2pPr>
      <a:lvl3pPr algn="l" rtl="0" eaLnBrk="1" fontAlgn="base" hangingPunct="1">
        <a:spcBef>
          <a:spcPct val="0"/>
        </a:spcBef>
        <a:spcAft>
          <a:spcPct val="0"/>
        </a:spcAft>
        <a:defRPr sz="2700" b="1">
          <a:solidFill>
            <a:srgbClr val="00287D"/>
          </a:solidFill>
          <a:latin typeface="Trebuchet MS" pitchFamily="34" charset="0"/>
        </a:defRPr>
      </a:lvl3pPr>
      <a:lvl4pPr algn="l" rtl="0" eaLnBrk="1" fontAlgn="base" hangingPunct="1">
        <a:spcBef>
          <a:spcPct val="0"/>
        </a:spcBef>
        <a:spcAft>
          <a:spcPct val="0"/>
        </a:spcAft>
        <a:defRPr sz="2700" b="1">
          <a:solidFill>
            <a:srgbClr val="00287D"/>
          </a:solidFill>
          <a:latin typeface="Trebuchet MS" pitchFamily="34" charset="0"/>
        </a:defRPr>
      </a:lvl4pPr>
      <a:lvl5pPr algn="l" rtl="0" eaLnBrk="1" fontAlgn="base" hangingPunct="1">
        <a:spcBef>
          <a:spcPct val="0"/>
        </a:spcBef>
        <a:spcAft>
          <a:spcPct val="0"/>
        </a:spcAft>
        <a:defRPr sz="2700" b="1">
          <a:solidFill>
            <a:srgbClr val="00287D"/>
          </a:solidFill>
          <a:latin typeface="Trebuchet MS" pitchFamily="34" charset="0"/>
        </a:defRPr>
      </a:lvl5pPr>
      <a:lvl6pPr marL="509352" algn="l" rtl="0" eaLnBrk="1" fontAlgn="base" hangingPunct="1">
        <a:spcBef>
          <a:spcPct val="0"/>
        </a:spcBef>
        <a:spcAft>
          <a:spcPct val="0"/>
        </a:spcAft>
        <a:defRPr sz="2700" b="1">
          <a:solidFill>
            <a:srgbClr val="00287D"/>
          </a:solidFill>
          <a:latin typeface="Trebuchet MS" pitchFamily="34" charset="0"/>
        </a:defRPr>
      </a:lvl6pPr>
      <a:lvl7pPr marL="1018705" algn="l" rtl="0" eaLnBrk="1" fontAlgn="base" hangingPunct="1">
        <a:spcBef>
          <a:spcPct val="0"/>
        </a:spcBef>
        <a:spcAft>
          <a:spcPct val="0"/>
        </a:spcAft>
        <a:defRPr sz="2700" b="1">
          <a:solidFill>
            <a:srgbClr val="00287D"/>
          </a:solidFill>
          <a:latin typeface="Trebuchet MS" pitchFamily="34" charset="0"/>
        </a:defRPr>
      </a:lvl7pPr>
      <a:lvl8pPr marL="1528058" algn="l" rtl="0" eaLnBrk="1" fontAlgn="base" hangingPunct="1">
        <a:spcBef>
          <a:spcPct val="0"/>
        </a:spcBef>
        <a:spcAft>
          <a:spcPct val="0"/>
        </a:spcAft>
        <a:defRPr sz="2700" b="1">
          <a:solidFill>
            <a:srgbClr val="00287D"/>
          </a:solidFill>
          <a:latin typeface="Trebuchet MS" pitchFamily="34" charset="0"/>
        </a:defRPr>
      </a:lvl8pPr>
      <a:lvl9pPr marL="2037411" algn="l" rtl="0" eaLnBrk="1" fontAlgn="base" hangingPunct="1">
        <a:spcBef>
          <a:spcPct val="0"/>
        </a:spcBef>
        <a:spcAft>
          <a:spcPct val="0"/>
        </a:spcAft>
        <a:defRPr sz="2700" b="1">
          <a:solidFill>
            <a:srgbClr val="00287D"/>
          </a:solidFill>
          <a:latin typeface="Trebuchet MS" pitchFamily="34" charset="0"/>
        </a:defRPr>
      </a:lvl9pPr>
    </p:titleStyle>
    <p:bodyStyle>
      <a:lvl1pPr marL="382015" indent="-382015" algn="l" rtl="0" eaLnBrk="1" fontAlgn="base" hangingPunct="1">
        <a:spcBef>
          <a:spcPct val="20000"/>
        </a:spcBef>
        <a:spcAft>
          <a:spcPct val="0"/>
        </a:spcAft>
        <a:buClr>
          <a:srgbClr val="969696"/>
        </a:buClr>
        <a:buSzPct val="80000"/>
        <a:buFont typeface="Wingdings" pitchFamily="2" charset="2"/>
        <a:buBlip>
          <a:blip r:embed="rId15"/>
        </a:buBlip>
        <a:defRPr sz="2700">
          <a:solidFill>
            <a:schemeClr val="tx1"/>
          </a:solidFill>
          <a:latin typeface="+mn-lt"/>
          <a:ea typeface="+mn-ea"/>
          <a:cs typeface="+mn-cs"/>
        </a:defRPr>
      </a:lvl1pPr>
      <a:lvl2pPr marL="827698" indent="-318346" algn="l" rtl="0" eaLnBrk="1" fontAlgn="base" hangingPunct="1">
        <a:spcBef>
          <a:spcPct val="20000"/>
        </a:spcBef>
        <a:spcAft>
          <a:spcPct val="0"/>
        </a:spcAft>
        <a:buClr>
          <a:schemeClr val="hlink"/>
        </a:buClr>
        <a:buSzPct val="80000"/>
        <a:buFont typeface="Wingdings" pitchFamily="2" charset="2"/>
        <a:buBlip>
          <a:blip r:embed="rId15"/>
        </a:buBlip>
        <a:defRPr sz="2700">
          <a:solidFill>
            <a:schemeClr val="tx1"/>
          </a:solidFill>
          <a:latin typeface="+mn-lt"/>
        </a:defRPr>
      </a:lvl2pPr>
      <a:lvl3pPr marL="1273382" indent="-254676" algn="l" rtl="0" eaLnBrk="1" fontAlgn="base" hangingPunct="1">
        <a:spcBef>
          <a:spcPct val="20000"/>
        </a:spcBef>
        <a:spcAft>
          <a:spcPct val="0"/>
        </a:spcAft>
        <a:buClr>
          <a:schemeClr val="folHlink"/>
        </a:buClr>
        <a:buSzPct val="80000"/>
        <a:buFont typeface="Wingdings" pitchFamily="2" charset="2"/>
        <a:buBlip>
          <a:blip r:embed="rId15"/>
        </a:buBlip>
        <a:defRPr sz="2700">
          <a:solidFill>
            <a:schemeClr val="tx1"/>
          </a:solidFill>
          <a:latin typeface="+mn-lt"/>
        </a:defRPr>
      </a:lvl3pPr>
      <a:lvl4pPr marL="1782734" indent="-254676" algn="l" rtl="0" eaLnBrk="1" fontAlgn="base" hangingPunct="1">
        <a:spcBef>
          <a:spcPct val="20000"/>
        </a:spcBef>
        <a:spcAft>
          <a:spcPct val="0"/>
        </a:spcAft>
        <a:buClr>
          <a:schemeClr val="accent2"/>
        </a:buClr>
        <a:buSzPct val="90000"/>
        <a:buFont typeface="Wingdings" pitchFamily="2" charset="2"/>
        <a:buBlip>
          <a:blip r:embed="rId15"/>
        </a:buBlip>
        <a:defRPr sz="2200">
          <a:solidFill>
            <a:schemeClr val="tx1"/>
          </a:solidFill>
          <a:latin typeface="+mn-lt"/>
        </a:defRPr>
      </a:lvl4pPr>
      <a:lvl5pPr marL="2292087" indent="-25467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801440" indent="-25467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310793" indent="-25467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820145" indent="-25467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329498" indent="-25467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18705" rtl="0" eaLnBrk="1" latinLnBrk="0" hangingPunct="1">
        <a:defRPr sz="2000" kern="1200">
          <a:solidFill>
            <a:schemeClr val="tx1"/>
          </a:solidFill>
          <a:latin typeface="+mn-lt"/>
          <a:ea typeface="+mn-ea"/>
          <a:cs typeface="+mn-cs"/>
        </a:defRPr>
      </a:lvl1pPr>
      <a:lvl2pPr marL="509352" algn="l" defTabSz="1018705" rtl="0" eaLnBrk="1" latinLnBrk="0" hangingPunct="1">
        <a:defRPr sz="2000" kern="1200">
          <a:solidFill>
            <a:schemeClr val="tx1"/>
          </a:solidFill>
          <a:latin typeface="+mn-lt"/>
          <a:ea typeface="+mn-ea"/>
          <a:cs typeface="+mn-cs"/>
        </a:defRPr>
      </a:lvl2pPr>
      <a:lvl3pPr marL="1018705" algn="l" defTabSz="1018705" rtl="0" eaLnBrk="1" latinLnBrk="0" hangingPunct="1">
        <a:defRPr sz="2000" kern="1200">
          <a:solidFill>
            <a:schemeClr val="tx1"/>
          </a:solidFill>
          <a:latin typeface="+mn-lt"/>
          <a:ea typeface="+mn-ea"/>
          <a:cs typeface="+mn-cs"/>
        </a:defRPr>
      </a:lvl3pPr>
      <a:lvl4pPr marL="1528058" algn="l" defTabSz="1018705" rtl="0" eaLnBrk="1" latinLnBrk="0" hangingPunct="1">
        <a:defRPr sz="2000" kern="1200">
          <a:solidFill>
            <a:schemeClr val="tx1"/>
          </a:solidFill>
          <a:latin typeface="+mn-lt"/>
          <a:ea typeface="+mn-ea"/>
          <a:cs typeface="+mn-cs"/>
        </a:defRPr>
      </a:lvl4pPr>
      <a:lvl5pPr marL="2037411" algn="l" defTabSz="1018705" rtl="0" eaLnBrk="1" latinLnBrk="0" hangingPunct="1">
        <a:defRPr sz="2000" kern="1200">
          <a:solidFill>
            <a:schemeClr val="tx1"/>
          </a:solidFill>
          <a:latin typeface="+mn-lt"/>
          <a:ea typeface="+mn-ea"/>
          <a:cs typeface="+mn-cs"/>
        </a:defRPr>
      </a:lvl5pPr>
      <a:lvl6pPr marL="2546764" algn="l" defTabSz="1018705" rtl="0" eaLnBrk="1" latinLnBrk="0" hangingPunct="1">
        <a:defRPr sz="2000" kern="1200">
          <a:solidFill>
            <a:schemeClr val="tx1"/>
          </a:solidFill>
          <a:latin typeface="+mn-lt"/>
          <a:ea typeface="+mn-ea"/>
          <a:cs typeface="+mn-cs"/>
        </a:defRPr>
      </a:lvl6pPr>
      <a:lvl7pPr marL="3056116" algn="l" defTabSz="1018705" rtl="0" eaLnBrk="1" latinLnBrk="0" hangingPunct="1">
        <a:defRPr sz="2000" kern="1200">
          <a:solidFill>
            <a:schemeClr val="tx1"/>
          </a:solidFill>
          <a:latin typeface="+mn-lt"/>
          <a:ea typeface="+mn-ea"/>
          <a:cs typeface="+mn-cs"/>
        </a:defRPr>
      </a:lvl7pPr>
      <a:lvl8pPr marL="3565469" algn="l" defTabSz="1018705" rtl="0" eaLnBrk="1" latinLnBrk="0" hangingPunct="1">
        <a:defRPr sz="2000" kern="1200">
          <a:solidFill>
            <a:schemeClr val="tx1"/>
          </a:solidFill>
          <a:latin typeface="+mn-lt"/>
          <a:ea typeface="+mn-ea"/>
          <a:cs typeface="+mn-cs"/>
        </a:defRPr>
      </a:lvl8pPr>
      <a:lvl9pPr marL="4074821" algn="l" defTabSz="1018705" rtl="0" eaLnBrk="1" latinLnBrk="0" hangingPunct="1">
        <a:defRPr sz="20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5"/>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35" tIns="50917" rIns="101835" bIns="50917" anchor="ctr"/>
          <a:lstStyle/>
          <a:p>
            <a:endParaRPr lang="cs-CZ"/>
          </a:p>
        </p:txBody>
      </p:sp>
      <p:pic>
        <p:nvPicPr>
          <p:cNvPr id="5123" name="Picture 3"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5"/>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4"/>
          <p:cNvSpPr>
            <a:spLocks noGrp="1" noChangeArrowheads="1"/>
          </p:cNvSpPr>
          <p:nvPr>
            <p:ph type="body" idx="1"/>
          </p:nvPr>
        </p:nvSpPr>
        <p:spPr bwMode="auto">
          <a:xfrm>
            <a:off x="792803" y="1275610"/>
            <a:ext cx="9057799" cy="953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3237" name="Rectangle 5"/>
          <p:cNvSpPr>
            <a:spLocks noGrp="1" noChangeArrowheads="1"/>
          </p:cNvSpPr>
          <p:nvPr>
            <p:ph type="ftr" sz="quarter" idx="3"/>
          </p:nvPr>
        </p:nvSpPr>
        <p:spPr bwMode="auto">
          <a:xfrm>
            <a:off x="2769557" y="7081520"/>
            <a:ext cx="4435475" cy="518160"/>
          </a:xfrm>
          <a:prstGeom prst="rect">
            <a:avLst/>
          </a:prstGeom>
          <a:noFill/>
          <a:ln w="9525">
            <a:noFill/>
            <a:miter lim="800000"/>
            <a:headEnd/>
            <a:tailEnd/>
          </a:ln>
          <a:effectLst/>
        </p:spPr>
        <p:txBody>
          <a:bodyPr vert="horz" wrap="square" lIns="0" tIns="50917" rIns="0" bIns="50917"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223238" name="Rectangle 6"/>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17" rIns="0" bIns="50917" numCol="1" anchor="b" anchorCtr="0" compatLnSpc="1">
            <a:prstTxWarp prst="textNoShape">
              <a:avLst/>
            </a:prstTxWarp>
          </a:bodyPr>
          <a:lstStyle>
            <a:lvl1pPr algn="r">
              <a:defRPr sz="1300">
                <a:solidFill>
                  <a:srgbClr val="969696"/>
                </a:solidFill>
                <a:latin typeface="+mn-lt"/>
              </a:defRPr>
            </a:lvl1pPr>
          </a:lstStyle>
          <a:p>
            <a:pPr>
              <a:defRPr/>
            </a:pPr>
            <a:fld id="{736E296D-C6D3-4E88-A168-CD201AD82831}" type="slidenum">
              <a:rPr lang="cs-CZ"/>
              <a:pPr>
                <a:defRPr/>
              </a:pPr>
              <a:t>‹#›</a:t>
            </a:fld>
            <a:endParaRPr lang="cs-CZ"/>
          </a:p>
        </p:txBody>
      </p:sp>
      <p:pic>
        <p:nvPicPr>
          <p:cNvPr id="5127" name="Picture 8" descr="OPVK_MU_stred_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91052" y="3161139"/>
            <a:ext cx="8467566" cy="213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ahoma" charset="0"/>
        </a:defRPr>
      </a:lvl2pPr>
      <a:lvl3pPr algn="l" rtl="0" eaLnBrk="1" fontAlgn="base" hangingPunct="1">
        <a:spcBef>
          <a:spcPct val="0"/>
        </a:spcBef>
        <a:spcAft>
          <a:spcPct val="0"/>
        </a:spcAft>
        <a:defRPr sz="2700" b="1">
          <a:solidFill>
            <a:srgbClr val="00287D"/>
          </a:solidFill>
          <a:latin typeface="Tahoma" charset="0"/>
        </a:defRPr>
      </a:lvl3pPr>
      <a:lvl4pPr algn="l" rtl="0" eaLnBrk="1" fontAlgn="base" hangingPunct="1">
        <a:spcBef>
          <a:spcPct val="0"/>
        </a:spcBef>
        <a:spcAft>
          <a:spcPct val="0"/>
        </a:spcAft>
        <a:defRPr sz="2700" b="1">
          <a:solidFill>
            <a:srgbClr val="00287D"/>
          </a:solidFill>
          <a:latin typeface="Tahoma" charset="0"/>
        </a:defRPr>
      </a:lvl4pPr>
      <a:lvl5pPr algn="l" rtl="0" eaLnBrk="1" fontAlgn="base" hangingPunct="1">
        <a:spcBef>
          <a:spcPct val="0"/>
        </a:spcBef>
        <a:spcAft>
          <a:spcPct val="0"/>
        </a:spcAft>
        <a:defRPr sz="2700" b="1">
          <a:solidFill>
            <a:srgbClr val="00287D"/>
          </a:solidFill>
          <a:latin typeface="Tahoma" charset="0"/>
        </a:defRPr>
      </a:lvl5pPr>
      <a:lvl6pPr marL="509174" algn="l" rtl="0" eaLnBrk="1" fontAlgn="base" hangingPunct="1">
        <a:spcBef>
          <a:spcPct val="0"/>
        </a:spcBef>
        <a:spcAft>
          <a:spcPct val="0"/>
        </a:spcAft>
        <a:defRPr sz="2700" b="1">
          <a:solidFill>
            <a:srgbClr val="00287D"/>
          </a:solidFill>
          <a:latin typeface="Tahoma" charset="0"/>
        </a:defRPr>
      </a:lvl6pPr>
      <a:lvl7pPr marL="1018348" algn="l" rtl="0" eaLnBrk="1" fontAlgn="base" hangingPunct="1">
        <a:spcBef>
          <a:spcPct val="0"/>
        </a:spcBef>
        <a:spcAft>
          <a:spcPct val="0"/>
        </a:spcAft>
        <a:defRPr sz="2700" b="1">
          <a:solidFill>
            <a:srgbClr val="00287D"/>
          </a:solidFill>
          <a:latin typeface="Tahoma" charset="0"/>
        </a:defRPr>
      </a:lvl7pPr>
      <a:lvl8pPr marL="1527523" algn="l" rtl="0" eaLnBrk="1" fontAlgn="base" hangingPunct="1">
        <a:spcBef>
          <a:spcPct val="0"/>
        </a:spcBef>
        <a:spcAft>
          <a:spcPct val="0"/>
        </a:spcAft>
        <a:defRPr sz="2700" b="1">
          <a:solidFill>
            <a:srgbClr val="00287D"/>
          </a:solidFill>
          <a:latin typeface="Tahoma" charset="0"/>
        </a:defRPr>
      </a:lvl8pPr>
      <a:lvl9pPr marL="2036696" algn="l" rtl="0" eaLnBrk="1" fontAlgn="base" hangingPunct="1">
        <a:spcBef>
          <a:spcPct val="0"/>
        </a:spcBef>
        <a:spcAft>
          <a:spcPct val="0"/>
        </a:spcAft>
        <a:defRPr sz="2700" b="1">
          <a:solidFill>
            <a:srgbClr val="00287D"/>
          </a:solidFill>
          <a:latin typeface="Tahoma" charset="0"/>
        </a:defRPr>
      </a:lvl9pPr>
    </p:titleStyle>
    <p:bodyStyle>
      <a:lvl1pPr marL="381880" indent="-381880" algn="l" rtl="0" eaLnBrk="1" fontAlgn="base" hangingPunct="1">
        <a:spcBef>
          <a:spcPct val="20000"/>
        </a:spcBef>
        <a:spcAft>
          <a:spcPct val="0"/>
        </a:spcAft>
        <a:buClr>
          <a:srgbClr val="969696"/>
        </a:buClr>
        <a:buSzPct val="80000"/>
        <a:buFont typeface="Wingdings" pitchFamily="2" charset="2"/>
        <a:buBlip>
          <a:blip r:embed="rId15"/>
        </a:buBlip>
        <a:defRPr sz="2700">
          <a:solidFill>
            <a:schemeClr val="tx1"/>
          </a:solidFill>
          <a:latin typeface="+mn-lt"/>
          <a:ea typeface="+mn-ea"/>
          <a:cs typeface="+mn-cs"/>
        </a:defRPr>
      </a:lvl1pPr>
      <a:lvl2pPr marL="827407" indent="-318233" algn="l" rtl="0" eaLnBrk="1" fontAlgn="base" hangingPunct="1">
        <a:spcBef>
          <a:spcPct val="20000"/>
        </a:spcBef>
        <a:spcAft>
          <a:spcPct val="0"/>
        </a:spcAft>
        <a:buClr>
          <a:schemeClr val="hlink"/>
        </a:buClr>
        <a:buSzPct val="80000"/>
        <a:buFont typeface="Wingdings" pitchFamily="2" charset="2"/>
        <a:buBlip>
          <a:blip r:embed="rId15"/>
        </a:buBlip>
        <a:defRPr sz="2700">
          <a:solidFill>
            <a:schemeClr val="tx1"/>
          </a:solidFill>
          <a:latin typeface="+mn-lt"/>
        </a:defRPr>
      </a:lvl2pPr>
      <a:lvl3pPr marL="1272936" indent="-254586" algn="l" rtl="0" eaLnBrk="1" fontAlgn="base" hangingPunct="1">
        <a:spcBef>
          <a:spcPct val="20000"/>
        </a:spcBef>
        <a:spcAft>
          <a:spcPct val="0"/>
        </a:spcAft>
        <a:buClr>
          <a:schemeClr val="folHlink"/>
        </a:buClr>
        <a:buSzPct val="80000"/>
        <a:buFont typeface="Wingdings" pitchFamily="2" charset="2"/>
        <a:buBlip>
          <a:blip r:embed="rId15"/>
        </a:buBlip>
        <a:defRPr sz="2700">
          <a:solidFill>
            <a:schemeClr val="tx1"/>
          </a:solidFill>
          <a:latin typeface="+mn-lt"/>
        </a:defRPr>
      </a:lvl3pPr>
      <a:lvl4pPr marL="1782108" indent="-254586" algn="l" rtl="0" eaLnBrk="1" fontAlgn="base" hangingPunct="1">
        <a:spcBef>
          <a:spcPct val="20000"/>
        </a:spcBef>
        <a:spcAft>
          <a:spcPct val="0"/>
        </a:spcAft>
        <a:buClr>
          <a:schemeClr val="accent2"/>
        </a:buClr>
        <a:buSzPct val="90000"/>
        <a:buFont typeface="Wingdings" pitchFamily="2" charset="2"/>
        <a:buBlip>
          <a:blip r:embed="rId15"/>
        </a:buBlip>
        <a:defRPr sz="2200">
          <a:solidFill>
            <a:schemeClr val="tx1"/>
          </a:solidFill>
          <a:latin typeface="+mn-lt"/>
        </a:defRPr>
      </a:lvl4pPr>
      <a:lvl5pPr marL="2291283"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800457"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309632"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818805"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327978"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18348" rtl="0" eaLnBrk="1" latinLnBrk="0" hangingPunct="1">
        <a:defRPr sz="2000" kern="1200">
          <a:solidFill>
            <a:schemeClr val="tx1"/>
          </a:solidFill>
          <a:latin typeface="+mn-lt"/>
          <a:ea typeface="+mn-ea"/>
          <a:cs typeface="+mn-cs"/>
        </a:defRPr>
      </a:lvl1pPr>
      <a:lvl2pPr marL="509174" algn="l" defTabSz="1018348" rtl="0" eaLnBrk="1" latinLnBrk="0" hangingPunct="1">
        <a:defRPr sz="2000" kern="1200">
          <a:solidFill>
            <a:schemeClr val="tx1"/>
          </a:solidFill>
          <a:latin typeface="+mn-lt"/>
          <a:ea typeface="+mn-ea"/>
          <a:cs typeface="+mn-cs"/>
        </a:defRPr>
      </a:lvl2pPr>
      <a:lvl3pPr marL="1018348" algn="l" defTabSz="1018348" rtl="0" eaLnBrk="1" latinLnBrk="0" hangingPunct="1">
        <a:defRPr sz="2000" kern="1200">
          <a:solidFill>
            <a:schemeClr val="tx1"/>
          </a:solidFill>
          <a:latin typeface="+mn-lt"/>
          <a:ea typeface="+mn-ea"/>
          <a:cs typeface="+mn-cs"/>
        </a:defRPr>
      </a:lvl3pPr>
      <a:lvl4pPr marL="1527523" algn="l" defTabSz="1018348" rtl="0" eaLnBrk="1" latinLnBrk="0" hangingPunct="1">
        <a:defRPr sz="2000" kern="1200">
          <a:solidFill>
            <a:schemeClr val="tx1"/>
          </a:solidFill>
          <a:latin typeface="+mn-lt"/>
          <a:ea typeface="+mn-ea"/>
          <a:cs typeface="+mn-cs"/>
        </a:defRPr>
      </a:lvl4pPr>
      <a:lvl5pPr marL="2036696" algn="l" defTabSz="1018348" rtl="0" eaLnBrk="1" latinLnBrk="0" hangingPunct="1">
        <a:defRPr sz="2000" kern="1200">
          <a:solidFill>
            <a:schemeClr val="tx1"/>
          </a:solidFill>
          <a:latin typeface="+mn-lt"/>
          <a:ea typeface="+mn-ea"/>
          <a:cs typeface="+mn-cs"/>
        </a:defRPr>
      </a:lvl5pPr>
      <a:lvl6pPr marL="2545871" algn="l" defTabSz="1018348" rtl="0" eaLnBrk="1" latinLnBrk="0" hangingPunct="1">
        <a:defRPr sz="2000" kern="1200">
          <a:solidFill>
            <a:schemeClr val="tx1"/>
          </a:solidFill>
          <a:latin typeface="+mn-lt"/>
          <a:ea typeface="+mn-ea"/>
          <a:cs typeface="+mn-cs"/>
        </a:defRPr>
      </a:lvl6pPr>
      <a:lvl7pPr marL="3055043" algn="l" defTabSz="1018348" rtl="0" eaLnBrk="1" latinLnBrk="0" hangingPunct="1">
        <a:defRPr sz="2000" kern="1200">
          <a:solidFill>
            <a:schemeClr val="tx1"/>
          </a:solidFill>
          <a:latin typeface="+mn-lt"/>
          <a:ea typeface="+mn-ea"/>
          <a:cs typeface="+mn-cs"/>
        </a:defRPr>
      </a:lvl7pPr>
      <a:lvl8pPr marL="3564219" algn="l" defTabSz="1018348" rtl="0" eaLnBrk="1" latinLnBrk="0" hangingPunct="1">
        <a:defRPr sz="2000" kern="1200">
          <a:solidFill>
            <a:schemeClr val="tx1"/>
          </a:solidFill>
          <a:latin typeface="+mn-lt"/>
          <a:ea typeface="+mn-ea"/>
          <a:cs typeface="+mn-cs"/>
        </a:defRPr>
      </a:lvl8pPr>
      <a:lvl9pPr marL="4073390" algn="l" defTabSz="1018348" rtl="0" eaLnBrk="1" latinLnBrk="0" hangingPunct="1">
        <a:defRPr sz="20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body" idx="1"/>
          </p:nvPr>
        </p:nvSpPr>
        <p:spPr bwMode="auto">
          <a:xfrm>
            <a:off x="792798" y="1275610"/>
            <a:ext cx="9057799" cy="5674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8552" name="Rectangle 8"/>
          <p:cNvSpPr>
            <a:spLocks noGrp="1" noChangeArrowheads="1"/>
          </p:cNvSpPr>
          <p:nvPr>
            <p:ph type="ftr" sz="quarter" idx="3"/>
          </p:nvPr>
        </p:nvSpPr>
        <p:spPr bwMode="auto">
          <a:xfrm>
            <a:off x="2769553" y="7081520"/>
            <a:ext cx="4435475" cy="51816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eaLnBrk="1" hangingPunct="1">
              <a:defRPr sz="1320">
                <a:solidFill>
                  <a:srgbClr val="969696"/>
                </a:solidFill>
                <a:latin typeface="+mn-lt"/>
              </a:defRPr>
            </a:lvl1pPr>
          </a:lstStyle>
          <a:p>
            <a:pPr>
              <a:defRPr/>
            </a:pPr>
            <a:r>
              <a:rPr lang="cs-CZ" smtClean="0"/>
              <a:t>Název prezentace v zápatí</a:t>
            </a:r>
            <a:endParaRPr lang="cs-CZ"/>
          </a:p>
        </p:txBody>
      </p:sp>
      <p:sp>
        <p:nvSpPr>
          <p:cNvPr id="108553" name="Rectangle 9"/>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eaLnBrk="1" hangingPunct="1">
              <a:defRPr sz="1320" smtClean="0">
                <a:solidFill>
                  <a:srgbClr val="969696"/>
                </a:solidFill>
                <a:latin typeface="Trebuchet MS" panose="020B0603020202020204" pitchFamily="34" charset="0"/>
              </a:defRPr>
            </a:lvl1pPr>
          </a:lstStyle>
          <a:p>
            <a:pPr>
              <a:defRPr/>
            </a:pPr>
            <a:fld id="{A6A721F6-C3F0-4EF1-A332-804DC3166239}" type="slidenum">
              <a:rPr lang="cs-CZ" smtClean="0"/>
              <a:pPr>
                <a:defRPr/>
              </a:pPr>
              <a:t>‹#›</a:t>
            </a:fld>
            <a:endParaRPr lang="cs-CZ"/>
          </a:p>
        </p:txBody>
      </p:sp>
      <p:pic>
        <p:nvPicPr>
          <p:cNvPr id="1029" name="Picture 8" descr="Log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7177" y="133138"/>
            <a:ext cx="894080" cy="78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9334314"/>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Lst>
  <p:txStyles>
    <p:titleStyle>
      <a:lvl1pPr algn="l" rtl="0" eaLnBrk="1" fontAlgn="base" hangingPunct="1">
        <a:spcBef>
          <a:spcPct val="0"/>
        </a:spcBef>
        <a:spcAft>
          <a:spcPct val="0"/>
        </a:spcAft>
        <a:defRPr sz="2640" b="1">
          <a:solidFill>
            <a:srgbClr val="00287D"/>
          </a:solidFill>
          <a:latin typeface="+mj-lt"/>
          <a:ea typeface="+mj-ea"/>
          <a:cs typeface="+mj-cs"/>
        </a:defRPr>
      </a:lvl1pPr>
      <a:lvl2pPr algn="l" rtl="0" eaLnBrk="1" fontAlgn="base" hangingPunct="1">
        <a:spcBef>
          <a:spcPct val="0"/>
        </a:spcBef>
        <a:spcAft>
          <a:spcPct val="0"/>
        </a:spcAft>
        <a:defRPr sz="2640" b="1">
          <a:solidFill>
            <a:srgbClr val="00287D"/>
          </a:solidFill>
          <a:latin typeface="Calibri Light" panose="020F0302020204030204" pitchFamily="34" charset="0"/>
        </a:defRPr>
      </a:lvl2pPr>
      <a:lvl3pPr algn="l" rtl="0" eaLnBrk="1" fontAlgn="base" hangingPunct="1">
        <a:spcBef>
          <a:spcPct val="0"/>
        </a:spcBef>
        <a:spcAft>
          <a:spcPct val="0"/>
        </a:spcAft>
        <a:defRPr sz="2640" b="1">
          <a:solidFill>
            <a:srgbClr val="00287D"/>
          </a:solidFill>
          <a:latin typeface="Calibri Light" panose="020F0302020204030204" pitchFamily="34" charset="0"/>
        </a:defRPr>
      </a:lvl3pPr>
      <a:lvl4pPr algn="l" rtl="0" eaLnBrk="1" fontAlgn="base" hangingPunct="1">
        <a:spcBef>
          <a:spcPct val="0"/>
        </a:spcBef>
        <a:spcAft>
          <a:spcPct val="0"/>
        </a:spcAft>
        <a:defRPr sz="2640" b="1">
          <a:solidFill>
            <a:srgbClr val="00287D"/>
          </a:solidFill>
          <a:latin typeface="Calibri Light" panose="020F0302020204030204" pitchFamily="34" charset="0"/>
        </a:defRPr>
      </a:lvl4pPr>
      <a:lvl5pPr algn="l" rtl="0" eaLnBrk="1" fontAlgn="base" hangingPunct="1">
        <a:spcBef>
          <a:spcPct val="0"/>
        </a:spcBef>
        <a:spcAft>
          <a:spcPct val="0"/>
        </a:spcAft>
        <a:defRPr sz="2640" b="1">
          <a:solidFill>
            <a:srgbClr val="00287D"/>
          </a:solidFill>
          <a:latin typeface="Calibri Light" panose="020F0302020204030204" pitchFamily="34" charset="0"/>
        </a:defRPr>
      </a:lvl5pPr>
      <a:lvl6pPr marL="502920" algn="l" rtl="0" eaLnBrk="1" fontAlgn="base" hangingPunct="1">
        <a:spcBef>
          <a:spcPct val="0"/>
        </a:spcBef>
        <a:spcAft>
          <a:spcPct val="0"/>
        </a:spcAft>
        <a:defRPr sz="2640" b="1">
          <a:solidFill>
            <a:srgbClr val="00287D"/>
          </a:solidFill>
          <a:latin typeface="Tahoma" charset="0"/>
        </a:defRPr>
      </a:lvl6pPr>
      <a:lvl7pPr marL="1005840" algn="l" rtl="0" eaLnBrk="1" fontAlgn="base" hangingPunct="1">
        <a:spcBef>
          <a:spcPct val="0"/>
        </a:spcBef>
        <a:spcAft>
          <a:spcPct val="0"/>
        </a:spcAft>
        <a:defRPr sz="2640" b="1">
          <a:solidFill>
            <a:srgbClr val="00287D"/>
          </a:solidFill>
          <a:latin typeface="Tahoma" charset="0"/>
        </a:defRPr>
      </a:lvl7pPr>
      <a:lvl8pPr marL="1508760" algn="l" rtl="0" eaLnBrk="1" fontAlgn="base" hangingPunct="1">
        <a:spcBef>
          <a:spcPct val="0"/>
        </a:spcBef>
        <a:spcAft>
          <a:spcPct val="0"/>
        </a:spcAft>
        <a:defRPr sz="2640" b="1">
          <a:solidFill>
            <a:srgbClr val="00287D"/>
          </a:solidFill>
          <a:latin typeface="Tahoma" charset="0"/>
        </a:defRPr>
      </a:lvl8pPr>
      <a:lvl9pPr marL="2011680" algn="l" rtl="0" eaLnBrk="1" fontAlgn="base" hangingPunct="1">
        <a:spcBef>
          <a:spcPct val="0"/>
        </a:spcBef>
        <a:spcAft>
          <a:spcPct val="0"/>
        </a:spcAft>
        <a:defRPr sz="2640" b="1">
          <a:solidFill>
            <a:srgbClr val="00287D"/>
          </a:solidFill>
          <a:latin typeface="Tahoma" charset="0"/>
        </a:defRPr>
      </a:lvl9pPr>
    </p:titleStyle>
    <p:bodyStyle>
      <a:lvl1pPr marL="377190" indent="-377190" algn="l" rtl="0" eaLnBrk="1" fontAlgn="base" hangingPunct="1">
        <a:spcBef>
          <a:spcPct val="20000"/>
        </a:spcBef>
        <a:spcAft>
          <a:spcPct val="0"/>
        </a:spcAft>
        <a:buClr>
          <a:srgbClr val="969696"/>
        </a:buClr>
        <a:buSzPct val="80000"/>
        <a:buFont typeface="Wingdings" panose="05000000000000000000" pitchFamily="2" charset="2"/>
        <a:buBlip>
          <a:blip r:embed="rId15"/>
        </a:buBlip>
        <a:defRPr sz="2640">
          <a:solidFill>
            <a:schemeClr val="tx1"/>
          </a:solidFill>
          <a:latin typeface="+mn-lt"/>
          <a:ea typeface="+mn-ea"/>
          <a:cs typeface="+mn-cs"/>
        </a:defRPr>
      </a:lvl1pPr>
      <a:lvl2pPr marL="817245" indent="-314325" algn="l" rtl="0" eaLnBrk="1" fontAlgn="base" hangingPunct="1">
        <a:spcBef>
          <a:spcPct val="20000"/>
        </a:spcBef>
        <a:spcAft>
          <a:spcPct val="0"/>
        </a:spcAft>
        <a:buClr>
          <a:schemeClr val="hlink"/>
        </a:buClr>
        <a:buSzPct val="80000"/>
        <a:buFont typeface="Wingdings" panose="05000000000000000000" pitchFamily="2" charset="2"/>
        <a:buBlip>
          <a:blip r:embed="rId15"/>
        </a:buBlip>
        <a:defRPr sz="2640">
          <a:solidFill>
            <a:schemeClr val="tx1"/>
          </a:solidFill>
          <a:latin typeface="+mn-lt"/>
        </a:defRPr>
      </a:lvl2pPr>
      <a:lvl3pPr marL="1257300" indent="-251460" algn="l" rtl="0" eaLnBrk="1" fontAlgn="base" hangingPunct="1">
        <a:spcBef>
          <a:spcPct val="20000"/>
        </a:spcBef>
        <a:spcAft>
          <a:spcPct val="0"/>
        </a:spcAft>
        <a:buClr>
          <a:schemeClr val="folHlink"/>
        </a:buClr>
        <a:buSzPct val="80000"/>
        <a:buFont typeface="Wingdings" panose="05000000000000000000" pitchFamily="2" charset="2"/>
        <a:buBlip>
          <a:blip r:embed="rId15"/>
        </a:buBlip>
        <a:defRPr sz="2640">
          <a:solidFill>
            <a:schemeClr val="tx1"/>
          </a:solidFill>
          <a:latin typeface="+mn-lt"/>
        </a:defRPr>
      </a:lvl3pPr>
      <a:lvl4pPr marL="1760220" indent="-251460" algn="l" rtl="0" eaLnBrk="1" fontAlgn="base" hangingPunct="1">
        <a:spcBef>
          <a:spcPct val="20000"/>
        </a:spcBef>
        <a:spcAft>
          <a:spcPct val="0"/>
        </a:spcAft>
        <a:buClr>
          <a:schemeClr val="accent2"/>
        </a:buClr>
        <a:buSzPct val="90000"/>
        <a:buFont typeface="Wingdings" panose="05000000000000000000" pitchFamily="2" charset="2"/>
        <a:buBlip>
          <a:blip r:embed="rId15"/>
        </a:buBlip>
        <a:defRPr sz="2200">
          <a:solidFill>
            <a:schemeClr val="tx1"/>
          </a:solidFill>
          <a:latin typeface="+mn-lt"/>
        </a:defRPr>
      </a:lvl4pPr>
      <a:lvl5pPr marL="2263140" indent="-251460" algn="l" rtl="0" eaLnBrk="1" fontAlgn="base" hangingPunct="1">
        <a:spcBef>
          <a:spcPct val="20000"/>
        </a:spcBef>
        <a:spcAft>
          <a:spcPct val="0"/>
        </a:spcAft>
        <a:buClr>
          <a:schemeClr val="accent1"/>
        </a:buClr>
        <a:buFont typeface="Wingdings" panose="05000000000000000000" pitchFamily="2" charset="2"/>
        <a:buBlip>
          <a:blip r:embed="rId15"/>
        </a:buBlip>
        <a:defRPr>
          <a:solidFill>
            <a:schemeClr val="tx1"/>
          </a:solidFill>
          <a:latin typeface="+mn-lt"/>
        </a:defRPr>
      </a:lvl5pPr>
      <a:lvl6pPr marL="2766060" indent="-25146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268980" indent="-25146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771900" indent="-25146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274820" indent="-25146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050" name="Rectangle 6"/>
          <p:cNvSpPr>
            <a:spLocks noGrp="1" noChangeArrowheads="1"/>
          </p:cNvSpPr>
          <p:nvPr>
            <p:ph type="body" idx="1"/>
          </p:nvPr>
        </p:nvSpPr>
        <p:spPr bwMode="auto">
          <a:xfrm>
            <a:off x="2773045" y="1275610"/>
            <a:ext cx="7077552" cy="5674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10599" name="Rectangle 7"/>
          <p:cNvSpPr>
            <a:spLocks noGrp="1" noChangeArrowheads="1"/>
          </p:cNvSpPr>
          <p:nvPr>
            <p:ph type="ftr" sz="quarter" idx="3"/>
          </p:nvPr>
        </p:nvSpPr>
        <p:spPr bwMode="auto">
          <a:xfrm>
            <a:off x="2769553" y="7081520"/>
            <a:ext cx="4435475" cy="51816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eaLnBrk="1" hangingPunct="1">
              <a:defRPr sz="1320">
                <a:solidFill>
                  <a:srgbClr val="969696"/>
                </a:solidFill>
                <a:latin typeface="+mn-lt"/>
              </a:defRPr>
            </a:lvl1pPr>
          </a:lstStyle>
          <a:p>
            <a:pPr>
              <a:defRPr/>
            </a:pPr>
            <a:r>
              <a:rPr lang="cs-CZ"/>
              <a:t>Název prezentace v zápatí</a:t>
            </a:r>
          </a:p>
        </p:txBody>
      </p:sp>
      <p:sp>
        <p:nvSpPr>
          <p:cNvPr id="110600" name="Rectangle 8"/>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eaLnBrk="1" hangingPunct="1">
              <a:defRPr sz="1320" smtClean="0">
                <a:solidFill>
                  <a:srgbClr val="969696"/>
                </a:solidFill>
                <a:latin typeface="Trebuchet MS" panose="020B0603020202020204" pitchFamily="34" charset="0"/>
              </a:defRPr>
            </a:lvl1pPr>
          </a:lstStyle>
          <a:p>
            <a:pPr>
              <a:defRPr/>
            </a:pPr>
            <a:fld id="{299CA0CA-484A-42D3-8DB0-4C850F57CAEF}" type="slidenum">
              <a:rPr lang="cs-CZ" altLang="cs-CZ"/>
              <a:pPr>
                <a:defRPr/>
              </a:pPr>
              <a:t>‹#›</a:t>
            </a:fld>
            <a:endParaRPr lang="cs-CZ" altLang="cs-CZ"/>
          </a:p>
        </p:txBody>
      </p:sp>
      <p:pic>
        <p:nvPicPr>
          <p:cNvPr id="2053" name="Picture 8" descr="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67177" y="133138"/>
            <a:ext cx="894080" cy="78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0047669"/>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p:hf hdr="0" dt="0"/>
  <p:txStyles>
    <p:titleStyle>
      <a:lvl1pPr algn="l" rtl="0" eaLnBrk="1" fontAlgn="base" hangingPunct="1">
        <a:spcBef>
          <a:spcPct val="0"/>
        </a:spcBef>
        <a:spcAft>
          <a:spcPct val="0"/>
        </a:spcAft>
        <a:defRPr sz="2640" b="1">
          <a:solidFill>
            <a:srgbClr val="00287D"/>
          </a:solidFill>
          <a:latin typeface="+mj-lt"/>
          <a:ea typeface="+mj-ea"/>
          <a:cs typeface="+mj-cs"/>
        </a:defRPr>
      </a:lvl1pPr>
      <a:lvl2pPr algn="l" rtl="0" eaLnBrk="1" fontAlgn="base" hangingPunct="1">
        <a:spcBef>
          <a:spcPct val="0"/>
        </a:spcBef>
        <a:spcAft>
          <a:spcPct val="0"/>
        </a:spcAft>
        <a:defRPr sz="2640" b="1">
          <a:solidFill>
            <a:srgbClr val="00287D"/>
          </a:solidFill>
          <a:latin typeface="Tahoma" charset="0"/>
        </a:defRPr>
      </a:lvl2pPr>
      <a:lvl3pPr algn="l" rtl="0" eaLnBrk="1" fontAlgn="base" hangingPunct="1">
        <a:spcBef>
          <a:spcPct val="0"/>
        </a:spcBef>
        <a:spcAft>
          <a:spcPct val="0"/>
        </a:spcAft>
        <a:defRPr sz="2640" b="1">
          <a:solidFill>
            <a:srgbClr val="00287D"/>
          </a:solidFill>
          <a:latin typeface="Tahoma" charset="0"/>
        </a:defRPr>
      </a:lvl3pPr>
      <a:lvl4pPr algn="l" rtl="0" eaLnBrk="1" fontAlgn="base" hangingPunct="1">
        <a:spcBef>
          <a:spcPct val="0"/>
        </a:spcBef>
        <a:spcAft>
          <a:spcPct val="0"/>
        </a:spcAft>
        <a:defRPr sz="2640" b="1">
          <a:solidFill>
            <a:srgbClr val="00287D"/>
          </a:solidFill>
          <a:latin typeface="Tahoma" charset="0"/>
        </a:defRPr>
      </a:lvl4pPr>
      <a:lvl5pPr algn="l" rtl="0" eaLnBrk="1" fontAlgn="base" hangingPunct="1">
        <a:spcBef>
          <a:spcPct val="0"/>
        </a:spcBef>
        <a:spcAft>
          <a:spcPct val="0"/>
        </a:spcAft>
        <a:defRPr sz="2640" b="1">
          <a:solidFill>
            <a:srgbClr val="00287D"/>
          </a:solidFill>
          <a:latin typeface="Tahoma" charset="0"/>
        </a:defRPr>
      </a:lvl5pPr>
      <a:lvl6pPr marL="502920" algn="l" rtl="0" eaLnBrk="1" fontAlgn="base" hangingPunct="1">
        <a:spcBef>
          <a:spcPct val="0"/>
        </a:spcBef>
        <a:spcAft>
          <a:spcPct val="0"/>
        </a:spcAft>
        <a:defRPr sz="2640" b="1">
          <a:solidFill>
            <a:srgbClr val="00287D"/>
          </a:solidFill>
          <a:latin typeface="Tahoma" charset="0"/>
        </a:defRPr>
      </a:lvl6pPr>
      <a:lvl7pPr marL="1005840" algn="l" rtl="0" eaLnBrk="1" fontAlgn="base" hangingPunct="1">
        <a:spcBef>
          <a:spcPct val="0"/>
        </a:spcBef>
        <a:spcAft>
          <a:spcPct val="0"/>
        </a:spcAft>
        <a:defRPr sz="2640" b="1">
          <a:solidFill>
            <a:srgbClr val="00287D"/>
          </a:solidFill>
          <a:latin typeface="Tahoma" charset="0"/>
        </a:defRPr>
      </a:lvl7pPr>
      <a:lvl8pPr marL="1508760" algn="l" rtl="0" eaLnBrk="1" fontAlgn="base" hangingPunct="1">
        <a:spcBef>
          <a:spcPct val="0"/>
        </a:spcBef>
        <a:spcAft>
          <a:spcPct val="0"/>
        </a:spcAft>
        <a:defRPr sz="2640" b="1">
          <a:solidFill>
            <a:srgbClr val="00287D"/>
          </a:solidFill>
          <a:latin typeface="Tahoma" charset="0"/>
        </a:defRPr>
      </a:lvl8pPr>
      <a:lvl9pPr marL="2011680" algn="l" rtl="0" eaLnBrk="1" fontAlgn="base" hangingPunct="1">
        <a:spcBef>
          <a:spcPct val="0"/>
        </a:spcBef>
        <a:spcAft>
          <a:spcPct val="0"/>
        </a:spcAft>
        <a:defRPr sz="2640" b="1">
          <a:solidFill>
            <a:srgbClr val="00287D"/>
          </a:solidFill>
          <a:latin typeface="Tahoma" charset="0"/>
        </a:defRPr>
      </a:lvl9pPr>
    </p:titleStyle>
    <p:bodyStyle>
      <a:lvl1pPr marL="377190" indent="-377190" algn="l" rtl="0" eaLnBrk="1" fontAlgn="base" hangingPunct="1">
        <a:spcBef>
          <a:spcPct val="20000"/>
        </a:spcBef>
        <a:spcAft>
          <a:spcPct val="0"/>
        </a:spcAft>
        <a:buClr>
          <a:srgbClr val="969696"/>
        </a:buClr>
        <a:buSzPct val="80000"/>
        <a:buFont typeface="Wingdings" panose="05000000000000000000" pitchFamily="2" charset="2"/>
        <a:buBlip>
          <a:blip r:embed="rId14"/>
        </a:buBlip>
        <a:defRPr sz="2640">
          <a:solidFill>
            <a:schemeClr val="tx1"/>
          </a:solidFill>
          <a:latin typeface="+mn-lt"/>
          <a:ea typeface="+mn-ea"/>
          <a:cs typeface="+mn-cs"/>
        </a:defRPr>
      </a:lvl1pPr>
      <a:lvl2pPr marL="817245" indent="-314325" algn="l" rtl="0" eaLnBrk="1" fontAlgn="base" hangingPunct="1">
        <a:spcBef>
          <a:spcPct val="20000"/>
        </a:spcBef>
        <a:spcAft>
          <a:spcPct val="0"/>
        </a:spcAft>
        <a:buClr>
          <a:schemeClr val="hlink"/>
        </a:buClr>
        <a:buSzPct val="80000"/>
        <a:buFont typeface="Wingdings" panose="05000000000000000000" pitchFamily="2" charset="2"/>
        <a:buBlip>
          <a:blip r:embed="rId14"/>
        </a:buBlip>
        <a:defRPr sz="2640">
          <a:solidFill>
            <a:schemeClr val="tx1"/>
          </a:solidFill>
          <a:latin typeface="+mn-lt"/>
        </a:defRPr>
      </a:lvl2pPr>
      <a:lvl3pPr marL="1257300" indent="-251460" algn="l" rtl="0" eaLnBrk="1" fontAlgn="base" hangingPunct="1">
        <a:spcBef>
          <a:spcPct val="20000"/>
        </a:spcBef>
        <a:spcAft>
          <a:spcPct val="0"/>
        </a:spcAft>
        <a:buClr>
          <a:schemeClr val="folHlink"/>
        </a:buClr>
        <a:buSzPct val="80000"/>
        <a:buFont typeface="Wingdings" panose="05000000000000000000" pitchFamily="2" charset="2"/>
        <a:buBlip>
          <a:blip r:embed="rId14"/>
        </a:buBlip>
        <a:defRPr sz="2640">
          <a:solidFill>
            <a:schemeClr val="tx1"/>
          </a:solidFill>
          <a:latin typeface="+mn-lt"/>
        </a:defRPr>
      </a:lvl3pPr>
      <a:lvl4pPr marL="1760220" indent="-251460" algn="l" rtl="0" eaLnBrk="1" fontAlgn="base" hangingPunct="1">
        <a:spcBef>
          <a:spcPct val="20000"/>
        </a:spcBef>
        <a:spcAft>
          <a:spcPct val="0"/>
        </a:spcAft>
        <a:buClr>
          <a:schemeClr val="accent2"/>
        </a:buClr>
        <a:buSzPct val="90000"/>
        <a:buFont typeface="Wingdings" panose="05000000000000000000" pitchFamily="2" charset="2"/>
        <a:buBlip>
          <a:blip r:embed="rId14"/>
        </a:buBlip>
        <a:defRPr sz="2200">
          <a:solidFill>
            <a:schemeClr val="tx1"/>
          </a:solidFill>
          <a:latin typeface="+mn-lt"/>
        </a:defRPr>
      </a:lvl4pPr>
      <a:lvl5pPr marL="2263140" indent="-251460" algn="l" rtl="0" eaLnBrk="1" fontAlgn="base" hangingPunct="1">
        <a:spcBef>
          <a:spcPct val="20000"/>
        </a:spcBef>
        <a:spcAft>
          <a:spcPct val="0"/>
        </a:spcAft>
        <a:buClr>
          <a:schemeClr val="accent1"/>
        </a:buClr>
        <a:buFont typeface="Wingdings" panose="05000000000000000000" pitchFamily="2" charset="2"/>
        <a:buBlip>
          <a:blip r:embed="rId14"/>
        </a:buBlip>
        <a:defRPr>
          <a:solidFill>
            <a:schemeClr val="tx1"/>
          </a:solidFill>
          <a:latin typeface="+mn-lt"/>
        </a:defRPr>
      </a:lvl5pPr>
      <a:lvl6pPr marL="2766060" indent="-25146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3268980" indent="-25146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771900" indent="-25146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4274820" indent="-25146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bwMode="auto">
          <a:xfrm>
            <a:off x="792798" y="1275610"/>
            <a:ext cx="8610759" cy="734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b" anchorCtr="0" compatLnSpc="1">
            <a:prstTxWarp prst="textNoShape">
              <a:avLst/>
            </a:prstTxWarp>
          </a:bodyPr>
          <a:lstStyle/>
          <a:p>
            <a:pPr lvl="0"/>
            <a:r>
              <a:rPr lang="cs-CZ" altLang="cs-CZ" smtClean="0"/>
              <a:t>Klepnutím lze upravit styl předlohy nadpisů.</a:t>
            </a:r>
          </a:p>
        </p:txBody>
      </p:sp>
      <p:sp>
        <p:nvSpPr>
          <p:cNvPr id="3075" name="Rectangle 5"/>
          <p:cNvSpPr>
            <a:spLocks noGrp="1" noChangeArrowheads="1"/>
          </p:cNvSpPr>
          <p:nvPr>
            <p:ph type="body" idx="1"/>
          </p:nvPr>
        </p:nvSpPr>
        <p:spPr bwMode="auto">
          <a:xfrm>
            <a:off x="792798" y="2286742"/>
            <a:ext cx="9057799" cy="20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1190" name="Rectangle 6"/>
          <p:cNvSpPr>
            <a:spLocks noGrp="1" noChangeArrowheads="1"/>
          </p:cNvSpPr>
          <p:nvPr>
            <p:ph type="ftr" sz="quarter" idx="3"/>
          </p:nvPr>
        </p:nvSpPr>
        <p:spPr bwMode="auto">
          <a:xfrm>
            <a:off x="2769553" y="7081520"/>
            <a:ext cx="4435475" cy="51816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eaLnBrk="1" hangingPunct="1">
              <a:defRPr sz="1320">
                <a:solidFill>
                  <a:srgbClr val="969696"/>
                </a:solidFill>
                <a:latin typeface="+mn-lt"/>
              </a:defRPr>
            </a:lvl1pPr>
          </a:lstStyle>
          <a:p>
            <a:pPr>
              <a:defRPr/>
            </a:pPr>
            <a:r>
              <a:rPr lang="cs-CZ"/>
              <a:t>Název prezentace v zápatí</a:t>
            </a:r>
          </a:p>
        </p:txBody>
      </p:sp>
      <p:sp>
        <p:nvSpPr>
          <p:cNvPr id="221191" name="Rectangle 7"/>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eaLnBrk="1" hangingPunct="1">
              <a:defRPr sz="1320" smtClean="0">
                <a:solidFill>
                  <a:srgbClr val="969696"/>
                </a:solidFill>
                <a:latin typeface="Trebuchet MS" panose="020B0603020202020204" pitchFamily="34" charset="0"/>
              </a:defRPr>
            </a:lvl1pPr>
          </a:lstStyle>
          <a:p>
            <a:pPr>
              <a:defRPr/>
            </a:pPr>
            <a:fld id="{DC8A7E07-1017-496A-BAA2-2F4D8AC5CEC9}" type="slidenum">
              <a:rPr lang="cs-CZ" altLang="cs-CZ"/>
              <a:pPr>
                <a:defRPr/>
              </a:pPr>
              <a:t>‹#›</a:t>
            </a:fld>
            <a:endParaRPr lang="cs-CZ" altLang="cs-CZ"/>
          </a:p>
        </p:txBody>
      </p:sp>
      <p:pic>
        <p:nvPicPr>
          <p:cNvPr id="3078" name="Picture 8" descr="Log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7177" y="133138"/>
            <a:ext cx="894080" cy="78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3677798"/>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Lst>
  <p:hf hdr="0" dt="0"/>
  <p:txStyles>
    <p:titleStyle>
      <a:lvl1pPr algn="l" rtl="0" eaLnBrk="1" fontAlgn="base" hangingPunct="1">
        <a:spcBef>
          <a:spcPct val="0"/>
        </a:spcBef>
        <a:spcAft>
          <a:spcPct val="0"/>
        </a:spcAft>
        <a:defRPr sz="2640" b="1">
          <a:solidFill>
            <a:srgbClr val="00287D"/>
          </a:solidFill>
          <a:latin typeface="+mj-lt"/>
          <a:ea typeface="+mj-ea"/>
          <a:cs typeface="+mj-cs"/>
        </a:defRPr>
      </a:lvl1pPr>
      <a:lvl2pPr algn="l" rtl="0" eaLnBrk="1" fontAlgn="base" hangingPunct="1">
        <a:spcBef>
          <a:spcPct val="0"/>
        </a:spcBef>
        <a:spcAft>
          <a:spcPct val="0"/>
        </a:spcAft>
        <a:defRPr sz="2640" b="1">
          <a:solidFill>
            <a:srgbClr val="00287D"/>
          </a:solidFill>
          <a:latin typeface="Trebuchet MS" pitchFamily="34" charset="0"/>
        </a:defRPr>
      </a:lvl2pPr>
      <a:lvl3pPr algn="l" rtl="0" eaLnBrk="1" fontAlgn="base" hangingPunct="1">
        <a:spcBef>
          <a:spcPct val="0"/>
        </a:spcBef>
        <a:spcAft>
          <a:spcPct val="0"/>
        </a:spcAft>
        <a:defRPr sz="2640" b="1">
          <a:solidFill>
            <a:srgbClr val="00287D"/>
          </a:solidFill>
          <a:latin typeface="Trebuchet MS" pitchFamily="34" charset="0"/>
        </a:defRPr>
      </a:lvl3pPr>
      <a:lvl4pPr algn="l" rtl="0" eaLnBrk="1" fontAlgn="base" hangingPunct="1">
        <a:spcBef>
          <a:spcPct val="0"/>
        </a:spcBef>
        <a:spcAft>
          <a:spcPct val="0"/>
        </a:spcAft>
        <a:defRPr sz="2640" b="1">
          <a:solidFill>
            <a:srgbClr val="00287D"/>
          </a:solidFill>
          <a:latin typeface="Trebuchet MS" pitchFamily="34" charset="0"/>
        </a:defRPr>
      </a:lvl4pPr>
      <a:lvl5pPr algn="l" rtl="0" eaLnBrk="1" fontAlgn="base" hangingPunct="1">
        <a:spcBef>
          <a:spcPct val="0"/>
        </a:spcBef>
        <a:spcAft>
          <a:spcPct val="0"/>
        </a:spcAft>
        <a:defRPr sz="2640" b="1">
          <a:solidFill>
            <a:srgbClr val="00287D"/>
          </a:solidFill>
          <a:latin typeface="Trebuchet MS" pitchFamily="34" charset="0"/>
        </a:defRPr>
      </a:lvl5pPr>
      <a:lvl6pPr marL="502920" algn="l" rtl="0" eaLnBrk="1" fontAlgn="base" hangingPunct="1">
        <a:spcBef>
          <a:spcPct val="0"/>
        </a:spcBef>
        <a:spcAft>
          <a:spcPct val="0"/>
        </a:spcAft>
        <a:defRPr sz="2640" b="1">
          <a:solidFill>
            <a:srgbClr val="00287D"/>
          </a:solidFill>
          <a:latin typeface="Trebuchet MS" pitchFamily="34" charset="0"/>
        </a:defRPr>
      </a:lvl6pPr>
      <a:lvl7pPr marL="1005840" algn="l" rtl="0" eaLnBrk="1" fontAlgn="base" hangingPunct="1">
        <a:spcBef>
          <a:spcPct val="0"/>
        </a:spcBef>
        <a:spcAft>
          <a:spcPct val="0"/>
        </a:spcAft>
        <a:defRPr sz="2640" b="1">
          <a:solidFill>
            <a:srgbClr val="00287D"/>
          </a:solidFill>
          <a:latin typeface="Trebuchet MS" pitchFamily="34" charset="0"/>
        </a:defRPr>
      </a:lvl7pPr>
      <a:lvl8pPr marL="1508760" algn="l" rtl="0" eaLnBrk="1" fontAlgn="base" hangingPunct="1">
        <a:spcBef>
          <a:spcPct val="0"/>
        </a:spcBef>
        <a:spcAft>
          <a:spcPct val="0"/>
        </a:spcAft>
        <a:defRPr sz="2640" b="1">
          <a:solidFill>
            <a:srgbClr val="00287D"/>
          </a:solidFill>
          <a:latin typeface="Trebuchet MS" pitchFamily="34" charset="0"/>
        </a:defRPr>
      </a:lvl8pPr>
      <a:lvl9pPr marL="2011680" algn="l" rtl="0" eaLnBrk="1" fontAlgn="base" hangingPunct="1">
        <a:spcBef>
          <a:spcPct val="0"/>
        </a:spcBef>
        <a:spcAft>
          <a:spcPct val="0"/>
        </a:spcAft>
        <a:defRPr sz="2640" b="1">
          <a:solidFill>
            <a:srgbClr val="00287D"/>
          </a:solidFill>
          <a:latin typeface="Trebuchet MS" pitchFamily="34" charset="0"/>
        </a:defRPr>
      </a:lvl9pPr>
    </p:titleStyle>
    <p:bodyStyle>
      <a:lvl1pPr marL="377190" indent="-377190" algn="l" rtl="0" eaLnBrk="1" fontAlgn="base" hangingPunct="1">
        <a:spcBef>
          <a:spcPct val="20000"/>
        </a:spcBef>
        <a:spcAft>
          <a:spcPct val="0"/>
        </a:spcAft>
        <a:buClr>
          <a:srgbClr val="969696"/>
        </a:buClr>
        <a:buSzPct val="80000"/>
        <a:buFont typeface="Wingdings" panose="05000000000000000000" pitchFamily="2" charset="2"/>
        <a:buBlip>
          <a:blip r:embed="rId15"/>
        </a:buBlip>
        <a:defRPr sz="2640">
          <a:solidFill>
            <a:schemeClr val="tx1"/>
          </a:solidFill>
          <a:latin typeface="+mn-lt"/>
          <a:ea typeface="+mn-ea"/>
          <a:cs typeface="+mn-cs"/>
        </a:defRPr>
      </a:lvl1pPr>
      <a:lvl2pPr marL="817245" indent="-314325" algn="l" rtl="0" eaLnBrk="1" fontAlgn="base" hangingPunct="1">
        <a:spcBef>
          <a:spcPct val="20000"/>
        </a:spcBef>
        <a:spcAft>
          <a:spcPct val="0"/>
        </a:spcAft>
        <a:buClr>
          <a:schemeClr val="hlink"/>
        </a:buClr>
        <a:buSzPct val="80000"/>
        <a:buFont typeface="Wingdings" panose="05000000000000000000" pitchFamily="2" charset="2"/>
        <a:buBlip>
          <a:blip r:embed="rId15"/>
        </a:buBlip>
        <a:defRPr sz="2640">
          <a:solidFill>
            <a:schemeClr val="tx1"/>
          </a:solidFill>
          <a:latin typeface="+mn-lt"/>
        </a:defRPr>
      </a:lvl2pPr>
      <a:lvl3pPr marL="1257300" indent="-251460" algn="l" rtl="0" eaLnBrk="1" fontAlgn="base" hangingPunct="1">
        <a:spcBef>
          <a:spcPct val="20000"/>
        </a:spcBef>
        <a:spcAft>
          <a:spcPct val="0"/>
        </a:spcAft>
        <a:buClr>
          <a:schemeClr val="folHlink"/>
        </a:buClr>
        <a:buSzPct val="80000"/>
        <a:buFont typeface="Wingdings" panose="05000000000000000000" pitchFamily="2" charset="2"/>
        <a:buBlip>
          <a:blip r:embed="rId15"/>
        </a:buBlip>
        <a:defRPr sz="2640">
          <a:solidFill>
            <a:schemeClr val="tx1"/>
          </a:solidFill>
          <a:latin typeface="+mn-lt"/>
        </a:defRPr>
      </a:lvl3pPr>
      <a:lvl4pPr marL="1760220" indent="-251460" algn="l" rtl="0" eaLnBrk="1" fontAlgn="base" hangingPunct="1">
        <a:spcBef>
          <a:spcPct val="20000"/>
        </a:spcBef>
        <a:spcAft>
          <a:spcPct val="0"/>
        </a:spcAft>
        <a:buClr>
          <a:schemeClr val="accent2"/>
        </a:buClr>
        <a:buSzPct val="90000"/>
        <a:buFont typeface="Wingdings" panose="05000000000000000000" pitchFamily="2" charset="2"/>
        <a:buBlip>
          <a:blip r:embed="rId15"/>
        </a:buBlip>
        <a:defRPr sz="2200">
          <a:solidFill>
            <a:schemeClr val="tx1"/>
          </a:solidFill>
          <a:latin typeface="+mn-lt"/>
        </a:defRPr>
      </a:lvl4pPr>
      <a:lvl5pPr marL="2263140" indent="-251460" algn="l" rtl="0" eaLnBrk="1" fontAlgn="base" hangingPunct="1">
        <a:spcBef>
          <a:spcPct val="20000"/>
        </a:spcBef>
        <a:spcAft>
          <a:spcPct val="0"/>
        </a:spcAft>
        <a:buClr>
          <a:schemeClr val="accent1"/>
        </a:buClr>
        <a:buFont typeface="Wingdings" panose="05000000000000000000" pitchFamily="2" charset="2"/>
        <a:buBlip>
          <a:blip r:embed="rId15"/>
        </a:buBlip>
        <a:defRPr>
          <a:solidFill>
            <a:schemeClr val="tx1"/>
          </a:solidFill>
          <a:latin typeface="+mn-lt"/>
        </a:defRPr>
      </a:lvl5pPr>
      <a:lvl6pPr marL="2766060" indent="-25146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268980" indent="-25146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771900" indent="-25146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274820" indent="-25146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4098" name="Rectangle 4"/>
          <p:cNvSpPr>
            <a:spLocks noGrp="1" noChangeArrowheads="1"/>
          </p:cNvSpPr>
          <p:nvPr>
            <p:ph type="body" idx="1"/>
          </p:nvPr>
        </p:nvSpPr>
        <p:spPr bwMode="auto">
          <a:xfrm>
            <a:off x="792798" y="1275610"/>
            <a:ext cx="9057799" cy="953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3237" name="Rectangle 5"/>
          <p:cNvSpPr>
            <a:spLocks noGrp="1" noChangeArrowheads="1"/>
          </p:cNvSpPr>
          <p:nvPr>
            <p:ph type="ftr" sz="quarter" idx="3"/>
          </p:nvPr>
        </p:nvSpPr>
        <p:spPr bwMode="auto">
          <a:xfrm>
            <a:off x="2769553" y="7081520"/>
            <a:ext cx="4435475" cy="51816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eaLnBrk="1" hangingPunct="1">
              <a:defRPr sz="1320">
                <a:solidFill>
                  <a:srgbClr val="969696"/>
                </a:solidFill>
                <a:latin typeface="+mn-lt"/>
              </a:defRPr>
            </a:lvl1pPr>
          </a:lstStyle>
          <a:p>
            <a:pPr>
              <a:defRPr/>
            </a:pPr>
            <a:r>
              <a:rPr lang="cs-CZ"/>
              <a:t>Název prezentace v zápatí</a:t>
            </a:r>
          </a:p>
        </p:txBody>
      </p:sp>
      <p:sp>
        <p:nvSpPr>
          <p:cNvPr id="223238" name="Rectangle 6"/>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eaLnBrk="1" hangingPunct="1">
              <a:defRPr sz="1320" smtClean="0">
                <a:solidFill>
                  <a:srgbClr val="969696"/>
                </a:solidFill>
                <a:latin typeface="Trebuchet MS" panose="020B0603020202020204" pitchFamily="34" charset="0"/>
              </a:defRPr>
            </a:lvl1pPr>
          </a:lstStyle>
          <a:p>
            <a:pPr>
              <a:defRPr/>
            </a:pPr>
            <a:fld id="{40669FC7-DAAE-436F-A956-E243585EA00B}" type="slidenum">
              <a:rPr lang="cs-CZ" altLang="cs-CZ"/>
              <a:pPr>
                <a:defRPr/>
              </a:pPr>
              <a:t>‹#›</a:t>
            </a:fld>
            <a:endParaRPr lang="cs-CZ" altLang="cs-CZ"/>
          </a:p>
        </p:txBody>
      </p:sp>
      <p:pic>
        <p:nvPicPr>
          <p:cNvPr id="4101" name="Picture 8" descr="OPVK_MU_stred_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1052" y="3161137"/>
            <a:ext cx="8467566" cy="213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8" descr="Log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7177" y="133138"/>
            <a:ext cx="894080" cy="78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4577092"/>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hf hdr="0" dt="0"/>
  <p:txStyles>
    <p:titleStyle>
      <a:lvl1pPr algn="l" rtl="0" eaLnBrk="1" fontAlgn="base" hangingPunct="1">
        <a:spcBef>
          <a:spcPct val="0"/>
        </a:spcBef>
        <a:spcAft>
          <a:spcPct val="0"/>
        </a:spcAft>
        <a:defRPr sz="2640" b="1">
          <a:solidFill>
            <a:srgbClr val="00287D"/>
          </a:solidFill>
          <a:latin typeface="+mj-lt"/>
          <a:ea typeface="+mj-ea"/>
          <a:cs typeface="+mj-cs"/>
        </a:defRPr>
      </a:lvl1pPr>
      <a:lvl2pPr algn="l" rtl="0" eaLnBrk="1" fontAlgn="base" hangingPunct="1">
        <a:spcBef>
          <a:spcPct val="0"/>
        </a:spcBef>
        <a:spcAft>
          <a:spcPct val="0"/>
        </a:spcAft>
        <a:defRPr sz="2640" b="1">
          <a:solidFill>
            <a:srgbClr val="00287D"/>
          </a:solidFill>
          <a:latin typeface="Tahoma" charset="0"/>
        </a:defRPr>
      </a:lvl2pPr>
      <a:lvl3pPr algn="l" rtl="0" eaLnBrk="1" fontAlgn="base" hangingPunct="1">
        <a:spcBef>
          <a:spcPct val="0"/>
        </a:spcBef>
        <a:spcAft>
          <a:spcPct val="0"/>
        </a:spcAft>
        <a:defRPr sz="2640" b="1">
          <a:solidFill>
            <a:srgbClr val="00287D"/>
          </a:solidFill>
          <a:latin typeface="Tahoma" charset="0"/>
        </a:defRPr>
      </a:lvl3pPr>
      <a:lvl4pPr algn="l" rtl="0" eaLnBrk="1" fontAlgn="base" hangingPunct="1">
        <a:spcBef>
          <a:spcPct val="0"/>
        </a:spcBef>
        <a:spcAft>
          <a:spcPct val="0"/>
        </a:spcAft>
        <a:defRPr sz="2640" b="1">
          <a:solidFill>
            <a:srgbClr val="00287D"/>
          </a:solidFill>
          <a:latin typeface="Tahoma" charset="0"/>
        </a:defRPr>
      </a:lvl4pPr>
      <a:lvl5pPr algn="l" rtl="0" eaLnBrk="1" fontAlgn="base" hangingPunct="1">
        <a:spcBef>
          <a:spcPct val="0"/>
        </a:spcBef>
        <a:spcAft>
          <a:spcPct val="0"/>
        </a:spcAft>
        <a:defRPr sz="2640" b="1">
          <a:solidFill>
            <a:srgbClr val="00287D"/>
          </a:solidFill>
          <a:latin typeface="Tahoma" charset="0"/>
        </a:defRPr>
      </a:lvl5pPr>
      <a:lvl6pPr marL="502920" algn="l" rtl="0" eaLnBrk="1" fontAlgn="base" hangingPunct="1">
        <a:spcBef>
          <a:spcPct val="0"/>
        </a:spcBef>
        <a:spcAft>
          <a:spcPct val="0"/>
        </a:spcAft>
        <a:defRPr sz="2640" b="1">
          <a:solidFill>
            <a:srgbClr val="00287D"/>
          </a:solidFill>
          <a:latin typeface="Tahoma" charset="0"/>
        </a:defRPr>
      </a:lvl6pPr>
      <a:lvl7pPr marL="1005840" algn="l" rtl="0" eaLnBrk="1" fontAlgn="base" hangingPunct="1">
        <a:spcBef>
          <a:spcPct val="0"/>
        </a:spcBef>
        <a:spcAft>
          <a:spcPct val="0"/>
        </a:spcAft>
        <a:defRPr sz="2640" b="1">
          <a:solidFill>
            <a:srgbClr val="00287D"/>
          </a:solidFill>
          <a:latin typeface="Tahoma" charset="0"/>
        </a:defRPr>
      </a:lvl7pPr>
      <a:lvl8pPr marL="1508760" algn="l" rtl="0" eaLnBrk="1" fontAlgn="base" hangingPunct="1">
        <a:spcBef>
          <a:spcPct val="0"/>
        </a:spcBef>
        <a:spcAft>
          <a:spcPct val="0"/>
        </a:spcAft>
        <a:defRPr sz="2640" b="1">
          <a:solidFill>
            <a:srgbClr val="00287D"/>
          </a:solidFill>
          <a:latin typeface="Tahoma" charset="0"/>
        </a:defRPr>
      </a:lvl8pPr>
      <a:lvl9pPr marL="2011680" algn="l" rtl="0" eaLnBrk="1" fontAlgn="base" hangingPunct="1">
        <a:spcBef>
          <a:spcPct val="0"/>
        </a:spcBef>
        <a:spcAft>
          <a:spcPct val="0"/>
        </a:spcAft>
        <a:defRPr sz="2640" b="1">
          <a:solidFill>
            <a:srgbClr val="00287D"/>
          </a:solidFill>
          <a:latin typeface="Tahoma" charset="0"/>
        </a:defRPr>
      </a:lvl9pPr>
    </p:titleStyle>
    <p:bodyStyle>
      <a:lvl1pPr marL="377190" indent="-377190" algn="l" rtl="0" eaLnBrk="1" fontAlgn="base" hangingPunct="1">
        <a:spcBef>
          <a:spcPct val="20000"/>
        </a:spcBef>
        <a:spcAft>
          <a:spcPct val="0"/>
        </a:spcAft>
        <a:buClr>
          <a:srgbClr val="969696"/>
        </a:buClr>
        <a:buSzPct val="80000"/>
        <a:buFont typeface="Wingdings" panose="05000000000000000000" pitchFamily="2" charset="2"/>
        <a:buBlip>
          <a:blip r:embed="rId15"/>
        </a:buBlip>
        <a:defRPr sz="2640">
          <a:solidFill>
            <a:schemeClr val="tx1"/>
          </a:solidFill>
          <a:latin typeface="+mn-lt"/>
          <a:ea typeface="+mn-ea"/>
          <a:cs typeface="+mn-cs"/>
        </a:defRPr>
      </a:lvl1pPr>
      <a:lvl2pPr marL="817245" indent="-314325" algn="l" rtl="0" eaLnBrk="1" fontAlgn="base" hangingPunct="1">
        <a:spcBef>
          <a:spcPct val="20000"/>
        </a:spcBef>
        <a:spcAft>
          <a:spcPct val="0"/>
        </a:spcAft>
        <a:buClr>
          <a:schemeClr val="hlink"/>
        </a:buClr>
        <a:buSzPct val="80000"/>
        <a:buFont typeface="Wingdings" panose="05000000000000000000" pitchFamily="2" charset="2"/>
        <a:buBlip>
          <a:blip r:embed="rId15"/>
        </a:buBlip>
        <a:defRPr sz="2640">
          <a:solidFill>
            <a:schemeClr val="tx1"/>
          </a:solidFill>
          <a:latin typeface="+mn-lt"/>
        </a:defRPr>
      </a:lvl2pPr>
      <a:lvl3pPr marL="1257300" indent="-251460" algn="l" rtl="0" eaLnBrk="1" fontAlgn="base" hangingPunct="1">
        <a:spcBef>
          <a:spcPct val="20000"/>
        </a:spcBef>
        <a:spcAft>
          <a:spcPct val="0"/>
        </a:spcAft>
        <a:buClr>
          <a:schemeClr val="folHlink"/>
        </a:buClr>
        <a:buSzPct val="80000"/>
        <a:buFont typeface="Wingdings" panose="05000000000000000000" pitchFamily="2" charset="2"/>
        <a:buBlip>
          <a:blip r:embed="rId15"/>
        </a:buBlip>
        <a:defRPr sz="2640">
          <a:solidFill>
            <a:schemeClr val="tx1"/>
          </a:solidFill>
          <a:latin typeface="+mn-lt"/>
        </a:defRPr>
      </a:lvl3pPr>
      <a:lvl4pPr marL="1760220" indent="-251460" algn="l" rtl="0" eaLnBrk="1" fontAlgn="base" hangingPunct="1">
        <a:spcBef>
          <a:spcPct val="20000"/>
        </a:spcBef>
        <a:spcAft>
          <a:spcPct val="0"/>
        </a:spcAft>
        <a:buClr>
          <a:schemeClr val="accent2"/>
        </a:buClr>
        <a:buSzPct val="90000"/>
        <a:buFont typeface="Wingdings" panose="05000000000000000000" pitchFamily="2" charset="2"/>
        <a:buBlip>
          <a:blip r:embed="rId15"/>
        </a:buBlip>
        <a:defRPr sz="2200">
          <a:solidFill>
            <a:schemeClr val="tx1"/>
          </a:solidFill>
          <a:latin typeface="+mn-lt"/>
        </a:defRPr>
      </a:lvl4pPr>
      <a:lvl5pPr marL="2263140" indent="-251460" algn="l" rtl="0" eaLnBrk="1" fontAlgn="base" hangingPunct="1">
        <a:spcBef>
          <a:spcPct val="20000"/>
        </a:spcBef>
        <a:spcAft>
          <a:spcPct val="0"/>
        </a:spcAft>
        <a:buClr>
          <a:schemeClr val="accent1"/>
        </a:buClr>
        <a:buFont typeface="Wingdings" panose="05000000000000000000" pitchFamily="2" charset="2"/>
        <a:buBlip>
          <a:blip r:embed="rId15"/>
        </a:buBlip>
        <a:defRPr>
          <a:solidFill>
            <a:schemeClr val="tx1"/>
          </a:solidFill>
          <a:latin typeface="+mn-lt"/>
        </a:defRPr>
      </a:lvl5pPr>
      <a:lvl6pPr marL="2766060" indent="-25146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268980" indent="-25146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771900" indent="-25146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274820" indent="-25146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3"/>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58" tIns="50929" rIns="101858" bIns="50929" anchor="ctr"/>
          <a:lstStyle/>
          <a:p>
            <a:endParaRPr lang="cs-CZ"/>
          </a:p>
        </p:txBody>
      </p:sp>
      <p:pic>
        <p:nvPicPr>
          <p:cNvPr id="2051" name="Picture 12"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3"/>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7"/>
          <p:cNvSpPr>
            <a:spLocks noGrp="1" noChangeArrowheads="1"/>
          </p:cNvSpPr>
          <p:nvPr>
            <p:ph type="body" idx="1"/>
          </p:nvPr>
        </p:nvSpPr>
        <p:spPr bwMode="auto">
          <a:xfrm>
            <a:off x="792800" y="1275610"/>
            <a:ext cx="9057799" cy="5674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769555" y="7081520"/>
            <a:ext cx="4435475" cy="518160"/>
          </a:xfrm>
          <a:prstGeom prst="rect">
            <a:avLst/>
          </a:prstGeom>
          <a:noFill/>
          <a:ln w="9525">
            <a:noFill/>
            <a:miter lim="800000"/>
            <a:headEnd/>
            <a:tailEnd/>
          </a:ln>
          <a:effectLst/>
        </p:spPr>
        <p:txBody>
          <a:bodyPr vert="horz" wrap="square" lIns="0" tIns="50929" rIns="0" bIns="50929"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108553" name="Rectangle 9"/>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29" rIns="0" bIns="50929" numCol="1" anchor="b" anchorCtr="0" compatLnSpc="1">
            <a:prstTxWarp prst="textNoShape">
              <a:avLst/>
            </a:prstTxWarp>
          </a:bodyPr>
          <a:lstStyle>
            <a:lvl1pPr algn="r">
              <a:defRPr sz="1300">
                <a:solidFill>
                  <a:srgbClr val="969696"/>
                </a:solidFill>
                <a:latin typeface="+mn-lt"/>
              </a:defRPr>
            </a:lvl1pPr>
          </a:lstStyle>
          <a:p>
            <a:pPr>
              <a:defRPr/>
            </a:pPr>
            <a:fld id="{98601289-0D6F-4295-B528-E04988BB93EA}"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ahoma" charset="0"/>
        </a:defRPr>
      </a:lvl2pPr>
      <a:lvl3pPr algn="l" rtl="0" eaLnBrk="1" fontAlgn="base" hangingPunct="1">
        <a:spcBef>
          <a:spcPct val="0"/>
        </a:spcBef>
        <a:spcAft>
          <a:spcPct val="0"/>
        </a:spcAft>
        <a:defRPr sz="2700" b="1">
          <a:solidFill>
            <a:srgbClr val="00287D"/>
          </a:solidFill>
          <a:latin typeface="Tahoma" charset="0"/>
        </a:defRPr>
      </a:lvl3pPr>
      <a:lvl4pPr algn="l" rtl="0" eaLnBrk="1" fontAlgn="base" hangingPunct="1">
        <a:spcBef>
          <a:spcPct val="0"/>
        </a:spcBef>
        <a:spcAft>
          <a:spcPct val="0"/>
        </a:spcAft>
        <a:defRPr sz="2700" b="1">
          <a:solidFill>
            <a:srgbClr val="00287D"/>
          </a:solidFill>
          <a:latin typeface="Tahoma" charset="0"/>
        </a:defRPr>
      </a:lvl4pPr>
      <a:lvl5pPr algn="l" rtl="0" eaLnBrk="1" fontAlgn="base" hangingPunct="1">
        <a:spcBef>
          <a:spcPct val="0"/>
        </a:spcBef>
        <a:spcAft>
          <a:spcPct val="0"/>
        </a:spcAft>
        <a:defRPr sz="2700" b="1">
          <a:solidFill>
            <a:srgbClr val="00287D"/>
          </a:solidFill>
          <a:latin typeface="Tahoma" charset="0"/>
        </a:defRPr>
      </a:lvl5pPr>
      <a:lvl6pPr marL="509292" algn="l" rtl="0" eaLnBrk="1" fontAlgn="base" hangingPunct="1">
        <a:spcBef>
          <a:spcPct val="0"/>
        </a:spcBef>
        <a:spcAft>
          <a:spcPct val="0"/>
        </a:spcAft>
        <a:defRPr sz="2700" b="1">
          <a:solidFill>
            <a:srgbClr val="00287D"/>
          </a:solidFill>
          <a:latin typeface="Tahoma" charset="0"/>
        </a:defRPr>
      </a:lvl6pPr>
      <a:lvl7pPr marL="1018586" algn="l" rtl="0" eaLnBrk="1" fontAlgn="base" hangingPunct="1">
        <a:spcBef>
          <a:spcPct val="0"/>
        </a:spcBef>
        <a:spcAft>
          <a:spcPct val="0"/>
        </a:spcAft>
        <a:defRPr sz="2700" b="1">
          <a:solidFill>
            <a:srgbClr val="00287D"/>
          </a:solidFill>
          <a:latin typeface="Tahoma" charset="0"/>
        </a:defRPr>
      </a:lvl7pPr>
      <a:lvl8pPr marL="1527879" algn="l" rtl="0" eaLnBrk="1" fontAlgn="base" hangingPunct="1">
        <a:spcBef>
          <a:spcPct val="0"/>
        </a:spcBef>
        <a:spcAft>
          <a:spcPct val="0"/>
        </a:spcAft>
        <a:defRPr sz="2700" b="1">
          <a:solidFill>
            <a:srgbClr val="00287D"/>
          </a:solidFill>
          <a:latin typeface="Tahoma" charset="0"/>
        </a:defRPr>
      </a:lvl8pPr>
      <a:lvl9pPr marL="2037173" algn="l" rtl="0" eaLnBrk="1" fontAlgn="base" hangingPunct="1">
        <a:spcBef>
          <a:spcPct val="0"/>
        </a:spcBef>
        <a:spcAft>
          <a:spcPct val="0"/>
        </a:spcAft>
        <a:defRPr sz="2700" b="1">
          <a:solidFill>
            <a:srgbClr val="00287D"/>
          </a:solidFill>
          <a:latin typeface="Tahoma" charset="0"/>
        </a:defRPr>
      </a:lvl9pPr>
    </p:titleStyle>
    <p:bodyStyle>
      <a:lvl1pPr marL="381970" indent="-381970" algn="l" rtl="0" eaLnBrk="1" fontAlgn="base" hangingPunct="1">
        <a:spcBef>
          <a:spcPct val="20000"/>
        </a:spcBef>
        <a:spcAft>
          <a:spcPct val="0"/>
        </a:spcAft>
        <a:buClr>
          <a:srgbClr val="969696"/>
        </a:buClr>
        <a:buSzPct val="80000"/>
        <a:buFont typeface="Wingdings" pitchFamily="2" charset="2"/>
        <a:buBlip>
          <a:blip r:embed="rId14"/>
        </a:buBlip>
        <a:defRPr sz="2700">
          <a:solidFill>
            <a:schemeClr val="tx1"/>
          </a:solidFill>
          <a:latin typeface="+mn-lt"/>
          <a:ea typeface="+mn-ea"/>
          <a:cs typeface="+mn-cs"/>
        </a:defRPr>
      </a:lvl1pPr>
      <a:lvl2pPr marL="827601" indent="-318309" algn="l" rtl="0" eaLnBrk="1" fontAlgn="base" hangingPunct="1">
        <a:spcBef>
          <a:spcPct val="20000"/>
        </a:spcBef>
        <a:spcAft>
          <a:spcPct val="0"/>
        </a:spcAft>
        <a:buClr>
          <a:schemeClr val="hlink"/>
        </a:buClr>
        <a:buSzPct val="80000"/>
        <a:buFont typeface="Wingdings" pitchFamily="2" charset="2"/>
        <a:buBlip>
          <a:blip r:embed="rId14"/>
        </a:buBlip>
        <a:defRPr sz="2700">
          <a:solidFill>
            <a:schemeClr val="tx1"/>
          </a:solidFill>
          <a:latin typeface="+mn-lt"/>
        </a:defRPr>
      </a:lvl2pPr>
      <a:lvl3pPr marL="1273233" indent="-254646" algn="l" rtl="0" eaLnBrk="1" fontAlgn="base" hangingPunct="1">
        <a:spcBef>
          <a:spcPct val="20000"/>
        </a:spcBef>
        <a:spcAft>
          <a:spcPct val="0"/>
        </a:spcAft>
        <a:buClr>
          <a:schemeClr val="folHlink"/>
        </a:buClr>
        <a:buSzPct val="80000"/>
        <a:buFont typeface="Wingdings" pitchFamily="2" charset="2"/>
        <a:buBlip>
          <a:blip r:embed="rId14"/>
        </a:buBlip>
        <a:defRPr sz="2700">
          <a:solidFill>
            <a:schemeClr val="tx1"/>
          </a:solidFill>
          <a:latin typeface="+mn-lt"/>
        </a:defRPr>
      </a:lvl3pPr>
      <a:lvl4pPr marL="1782525" indent="-254646" algn="l" rtl="0" eaLnBrk="1" fontAlgn="base" hangingPunct="1">
        <a:spcBef>
          <a:spcPct val="20000"/>
        </a:spcBef>
        <a:spcAft>
          <a:spcPct val="0"/>
        </a:spcAft>
        <a:buClr>
          <a:schemeClr val="accent2"/>
        </a:buClr>
        <a:buSzPct val="90000"/>
        <a:buFont typeface="Wingdings" pitchFamily="2" charset="2"/>
        <a:buBlip>
          <a:blip r:embed="rId14"/>
        </a:buBlip>
        <a:defRPr sz="2200">
          <a:solidFill>
            <a:schemeClr val="tx1"/>
          </a:solidFill>
          <a:latin typeface="+mn-lt"/>
        </a:defRPr>
      </a:lvl4pPr>
      <a:lvl5pPr marL="2291819"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801112"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3310406"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819698"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4328992"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1018586" rtl="0" eaLnBrk="1" latinLnBrk="0" hangingPunct="1">
        <a:defRPr sz="2000" kern="1200">
          <a:solidFill>
            <a:schemeClr val="tx1"/>
          </a:solidFill>
          <a:latin typeface="+mn-lt"/>
          <a:ea typeface="+mn-ea"/>
          <a:cs typeface="+mn-cs"/>
        </a:defRPr>
      </a:lvl1pPr>
      <a:lvl2pPr marL="509292" algn="l" defTabSz="1018586" rtl="0" eaLnBrk="1" latinLnBrk="0" hangingPunct="1">
        <a:defRPr sz="2000" kern="1200">
          <a:solidFill>
            <a:schemeClr val="tx1"/>
          </a:solidFill>
          <a:latin typeface="+mn-lt"/>
          <a:ea typeface="+mn-ea"/>
          <a:cs typeface="+mn-cs"/>
        </a:defRPr>
      </a:lvl2pPr>
      <a:lvl3pPr marL="1018586" algn="l" defTabSz="1018586" rtl="0" eaLnBrk="1" latinLnBrk="0" hangingPunct="1">
        <a:defRPr sz="2000" kern="1200">
          <a:solidFill>
            <a:schemeClr val="tx1"/>
          </a:solidFill>
          <a:latin typeface="+mn-lt"/>
          <a:ea typeface="+mn-ea"/>
          <a:cs typeface="+mn-cs"/>
        </a:defRPr>
      </a:lvl3pPr>
      <a:lvl4pPr marL="1527879" algn="l" defTabSz="1018586" rtl="0" eaLnBrk="1" latinLnBrk="0" hangingPunct="1">
        <a:defRPr sz="2000" kern="1200">
          <a:solidFill>
            <a:schemeClr val="tx1"/>
          </a:solidFill>
          <a:latin typeface="+mn-lt"/>
          <a:ea typeface="+mn-ea"/>
          <a:cs typeface="+mn-cs"/>
        </a:defRPr>
      </a:lvl4pPr>
      <a:lvl5pPr marL="2037173" algn="l" defTabSz="1018586" rtl="0" eaLnBrk="1" latinLnBrk="0" hangingPunct="1">
        <a:defRPr sz="2000" kern="1200">
          <a:solidFill>
            <a:schemeClr val="tx1"/>
          </a:solidFill>
          <a:latin typeface="+mn-lt"/>
          <a:ea typeface="+mn-ea"/>
          <a:cs typeface="+mn-cs"/>
        </a:defRPr>
      </a:lvl5pPr>
      <a:lvl6pPr marL="2546466" algn="l" defTabSz="1018586" rtl="0" eaLnBrk="1" latinLnBrk="0" hangingPunct="1">
        <a:defRPr sz="2000" kern="1200">
          <a:solidFill>
            <a:schemeClr val="tx1"/>
          </a:solidFill>
          <a:latin typeface="+mn-lt"/>
          <a:ea typeface="+mn-ea"/>
          <a:cs typeface="+mn-cs"/>
        </a:defRPr>
      </a:lvl6pPr>
      <a:lvl7pPr marL="3055758" algn="l" defTabSz="1018586" rtl="0" eaLnBrk="1" latinLnBrk="0" hangingPunct="1">
        <a:defRPr sz="2000" kern="1200">
          <a:solidFill>
            <a:schemeClr val="tx1"/>
          </a:solidFill>
          <a:latin typeface="+mn-lt"/>
          <a:ea typeface="+mn-ea"/>
          <a:cs typeface="+mn-cs"/>
        </a:defRPr>
      </a:lvl7pPr>
      <a:lvl8pPr marL="3565052" algn="l" defTabSz="1018586" rtl="0" eaLnBrk="1" latinLnBrk="0" hangingPunct="1">
        <a:defRPr sz="2000" kern="1200">
          <a:solidFill>
            <a:schemeClr val="tx1"/>
          </a:solidFill>
          <a:latin typeface="+mn-lt"/>
          <a:ea typeface="+mn-ea"/>
          <a:cs typeface="+mn-cs"/>
        </a:defRPr>
      </a:lvl8pPr>
      <a:lvl9pPr marL="4074344" algn="l" defTabSz="1018586"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0" y="4"/>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46" tIns="50923" rIns="101846" bIns="50923" anchor="ctr"/>
          <a:lstStyle/>
          <a:p>
            <a:endParaRPr lang="cs-CZ"/>
          </a:p>
        </p:txBody>
      </p:sp>
      <p:pic>
        <p:nvPicPr>
          <p:cNvPr id="3075" name="Picture 10"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4"/>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6"/>
          <p:cNvSpPr>
            <a:spLocks noGrp="1" noChangeArrowheads="1"/>
          </p:cNvSpPr>
          <p:nvPr>
            <p:ph type="body" idx="1"/>
          </p:nvPr>
        </p:nvSpPr>
        <p:spPr bwMode="auto">
          <a:xfrm>
            <a:off x="2773045" y="1275610"/>
            <a:ext cx="7077552" cy="5674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769556" y="7081520"/>
            <a:ext cx="4435475" cy="518160"/>
          </a:xfrm>
          <a:prstGeom prst="rect">
            <a:avLst/>
          </a:prstGeom>
          <a:noFill/>
          <a:ln w="9525">
            <a:noFill/>
            <a:miter lim="800000"/>
            <a:headEnd/>
            <a:tailEnd/>
          </a:ln>
          <a:effectLst/>
        </p:spPr>
        <p:txBody>
          <a:bodyPr vert="horz" wrap="square" lIns="0" tIns="50923" rIns="0" bIns="50923"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110600" name="Rectangle 8"/>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23" rIns="0" bIns="50923" numCol="1" anchor="b" anchorCtr="0" compatLnSpc="1">
            <a:prstTxWarp prst="textNoShape">
              <a:avLst/>
            </a:prstTxWarp>
          </a:bodyPr>
          <a:lstStyle>
            <a:lvl1pPr algn="r">
              <a:defRPr sz="1300">
                <a:solidFill>
                  <a:srgbClr val="969696"/>
                </a:solidFill>
                <a:latin typeface="+mn-lt"/>
              </a:defRPr>
            </a:lvl1pPr>
          </a:lstStyle>
          <a:p>
            <a:pPr>
              <a:defRPr/>
            </a:pPr>
            <a:fld id="{164666F8-6873-4C77-9292-48D05F2D1CDF}"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ahoma" charset="0"/>
        </a:defRPr>
      </a:lvl2pPr>
      <a:lvl3pPr algn="l" rtl="0" eaLnBrk="1" fontAlgn="base" hangingPunct="1">
        <a:spcBef>
          <a:spcPct val="0"/>
        </a:spcBef>
        <a:spcAft>
          <a:spcPct val="0"/>
        </a:spcAft>
        <a:defRPr sz="2700" b="1">
          <a:solidFill>
            <a:srgbClr val="00287D"/>
          </a:solidFill>
          <a:latin typeface="Tahoma" charset="0"/>
        </a:defRPr>
      </a:lvl3pPr>
      <a:lvl4pPr algn="l" rtl="0" eaLnBrk="1" fontAlgn="base" hangingPunct="1">
        <a:spcBef>
          <a:spcPct val="0"/>
        </a:spcBef>
        <a:spcAft>
          <a:spcPct val="0"/>
        </a:spcAft>
        <a:defRPr sz="2700" b="1">
          <a:solidFill>
            <a:srgbClr val="00287D"/>
          </a:solidFill>
          <a:latin typeface="Tahoma" charset="0"/>
        </a:defRPr>
      </a:lvl4pPr>
      <a:lvl5pPr algn="l" rtl="0" eaLnBrk="1" fontAlgn="base" hangingPunct="1">
        <a:spcBef>
          <a:spcPct val="0"/>
        </a:spcBef>
        <a:spcAft>
          <a:spcPct val="0"/>
        </a:spcAft>
        <a:defRPr sz="2700" b="1">
          <a:solidFill>
            <a:srgbClr val="00287D"/>
          </a:solidFill>
          <a:latin typeface="Tahoma" charset="0"/>
        </a:defRPr>
      </a:lvl5pPr>
      <a:lvl6pPr marL="509233" algn="l" rtl="0" eaLnBrk="1" fontAlgn="base" hangingPunct="1">
        <a:spcBef>
          <a:spcPct val="0"/>
        </a:spcBef>
        <a:spcAft>
          <a:spcPct val="0"/>
        </a:spcAft>
        <a:defRPr sz="2700" b="1">
          <a:solidFill>
            <a:srgbClr val="00287D"/>
          </a:solidFill>
          <a:latin typeface="Tahoma" charset="0"/>
        </a:defRPr>
      </a:lvl6pPr>
      <a:lvl7pPr marL="1018467" algn="l" rtl="0" eaLnBrk="1" fontAlgn="base" hangingPunct="1">
        <a:spcBef>
          <a:spcPct val="0"/>
        </a:spcBef>
        <a:spcAft>
          <a:spcPct val="0"/>
        </a:spcAft>
        <a:defRPr sz="2700" b="1">
          <a:solidFill>
            <a:srgbClr val="00287D"/>
          </a:solidFill>
          <a:latin typeface="Tahoma" charset="0"/>
        </a:defRPr>
      </a:lvl7pPr>
      <a:lvl8pPr marL="1527701" algn="l" rtl="0" eaLnBrk="1" fontAlgn="base" hangingPunct="1">
        <a:spcBef>
          <a:spcPct val="0"/>
        </a:spcBef>
        <a:spcAft>
          <a:spcPct val="0"/>
        </a:spcAft>
        <a:defRPr sz="2700" b="1">
          <a:solidFill>
            <a:srgbClr val="00287D"/>
          </a:solidFill>
          <a:latin typeface="Tahoma" charset="0"/>
        </a:defRPr>
      </a:lvl8pPr>
      <a:lvl9pPr marL="2036935" algn="l" rtl="0" eaLnBrk="1" fontAlgn="base" hangingPunct="1">
        <a:spcBef>
          <a:spcPct val="0"/>
        </a:spcBef>
        <a:spcAft>
          <a:spcPct val="0"/>
        </a:spcAft>
        <a:defRPr sz="2700" b="1">
          <a:solidFill>
            <a:srgbClr val="00287D"/>
          </a:solidFill>
          <a:latin typeface="Tahoma" charset="0"/>
        </a:defRPr>
      </a:lvl9pPr>
    </p:titleStyle>
    <p:bodyStyle>
      <a:lvl1pPr marL="381925" indent="-381925" algn="l" rtl="0" eaLnBrk="1" fontAlgn="base" hangingPunct="1">
        <a:spcBef>
          <a:spcPct val="20000"/>
        </a:spcBef>
        <a:spcAft>
          <a:spcPct val="0"/>
        </a:spcAft>
        <a:buClr>
          <a:srgbClr val="969696"/>
        </a:buClr>
        <a:buSzPct val="80000"/>
        <a:buFont typeface="Wingdings" pitchFamily="2" charset="2"/>
        <a:buBlip>
          <a:blip r:embed="rId14"/>
        </a:buBlip>
        <a:defRPr sz="2700">
          <a:solidFill>
            <a:schemeClr val="tx1"/>
          </a:solidFill>
          <a:latin typeface="+mn-lt"/>
          <a:ea typeface="+mn-ea"/>
          <a:cs typeface="+mn-cs"/>
        </a:defRPr>
      </a:lvl1pPr>
      <a:lvl2pPr marL="827504" indent="-318271" algn="l" rtl="0" eaLnBrk="1" fontAlgn="base" hangingPunct="1">
        <a:spcBef>
          <a:spcPct val="20000"/>
        </a:spcBef>
        <a:spcAft>
          <a:spcPct val="0"/>
        </a:spcAft>
        <a:buClr>
          <a:schemeClr val="hlink"/>
        </a:buClr>
        <a:buSzPct val="80000"/>
        <a:buFont typeface="Wingdings" pitchFamily="2" charset="2"/>
        <a:buBlip>
          <a:blip r:embed="rId14"/>
        </a:buBlip>
        <a:defRPr sz="2700">
          <a:solidFill>
            <a:schemeClr val="tx1"/>
          </a:solidFill>
          <a:latin typeface="+mn-lt"/>
        </a:defRPr>
      </a:lvl2pPr>
      <a:lvl3pPr marL="1273084" indent="-254616" algn="l" rtl="0" eaLnBrk="1" fontAlgn="base" hangingPunct="1">
        <a:spcBef>
          <a:spcPct val="20000"/>
        </a:spcBef>
        <a:spcAft>
          <a:spcPct val="0"/>
        </a:spcAft>
        <a:buClr>
          <a:schemeClr val="folHlink"/>
        </a:buClr>
        <a:buSzPct val="80000"/>
        <a:buFont typeface="Wingdings" pitchFamily="2" charset="2"/>
        <a:buBlip>
          <a:blip r:embed="rId14"/>
        </a:buBlip>
        <a:defRPr sz="2700">
          <a:solidFill>
            <a:schemeClr val="tx1"/>
          </a:solidFill>
          <a:latin typeface="+mn-lt"/>
        </a:defRPr>
      </a:lvl3pPr>
      <a:lvl4pPr marL="1782317" indent="-254616" algn="l" rtl="0" eaLnBrk="1" fontAlgn="base" hangingPunct="1">
        <a:spcBef>
          <a:spcPct val="20000"/>
        </a:spcBef>
        <a:spcAft>
          <a:spcPct val="0"/>
        </a:spcAft>
        <a:buClr>
          <a:schemeClr val="accent2"/>
        </a:buClr>
        <a:buSzPct val="90000"/>
        <a:buFont typeface="Wingdings" pitchFamily="2" charset="2"/>
        <a:buBlip>
          <a:blip r:embed="rId14"/>
        </a:buBlip>
        <a:defRPr sz="2200">
          <a:solidFill>
            <a:schemeClr val="tx1"/>
          </a:solidFill>
          <a:latin typeface="+mn-lt"/>
        </a:defRPr>
      </a:lvl4pPr>
      <a:lvl5pPr marL="2291551" indent="-25461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800785" indent="-25461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3310019" indent="-25461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819251" indent="-25461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4328485" indent="-25461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1018467" rtl="0" eaLnBrk="1" latinLnBrk="0" hangingPunct="1">
        <a:defRPr sz="2000" kern="1200">
          <a:solidFill>
            <a:schemeClr val="tx1"/>
          </a:solidFill>
          <a:latin typeface="+mn-lt"/>
          <a:ea typeface="+mn-ea"/>
          <a:cs typeface="+mn-cs"/>
        </a:defRPr>
      </a:lvl1pPr>
      <a:lvl2pPr marL="509233" algn="l" defTabSz="1018467" rtl="0" eaLnBrk="1" latinLnBrk="0" hangingPunct="1">
        <a:defRPr sz="2000" kern="1200">
          <a:solidFill>
            <a:schemeClr val="tx1"/>
          </a:solidFill>
          <a:latin typeface="+mn-lt"/>
          <a:ea typeface="+mn-ea"/>
          <a:cs typeface="+mn-cs"/>
        </a:defRPr>
      </a:lvl2pPr>
      <a:lvl3pPr marL="1018467" algn="l" defTabSz="1018467" rtl="0" eaLnBrk="1" latinLnBrk="0" hangingPunct="1">
        <a:defRPr sz="2000" kern="1200">
          <a:solidFill>
            <a:schemeClr val="tx1"/>
          </a:solidFill>
          <a:latin typeface="+mn-lt"/>
          <a:ea typeface="+mn-ea"/>
          <a:cs typeface="+mn-cs"/>
        </a:defRPr>
      </a:lvl3pPr>
      <a:lvl4pPr marL="1527701" algn="l" defTabSz="1018467" rtl="0" eaLnBrk="1" latinLnBrk="0" hangingPunct="1">
        <a:defRPr sz="2000" kern="1200">
          <a:solidFill>
            <a:schemeClr val="tx1"/>
          </a:solidFill>
          <a:latin typeface="+mn-lt"/>
          <a:ea typeface="+mn-ea"/>
          <a:cs typeface="+mn-cs"/>
        </a:defRPr>
      </a:lvl4pPr>
      <a:lvl5pPr marL="2036935" algn="l" defTabSz="1018467" rtl="0" eaLnBrk="1" latinLnBrk="0" hangingPunct="1">
        <a:defRPr sz="2000" kern="1200">
          <a:solidFill>
            <a:schemeClr val="tx1"/>
          </a:solidFill>
          <a:latin typeface="+mn-lt"/>
          <a:ea typeface="+mn-ea"/>
          <a:cs typeface="+mn-cs"/>
        </a:defRPr>
      </a:lvl5pPr>
      <a:lvl6pPr marL="2546169" algn="l" defTabSz="1018467" rtl="0" eaLnBrk="1" latinLnBrk="0" hangingPunct="1">
        <a:defRPr sz="2000" kern="1200">
          <a:solidFill>
            <a:schemeClr val="tx1"/>
          </a:solidFill>
          <a:latin typeface="+mn-lt"/>
          <a:ea typeface="+mn-ea"/>
          <a:cs typeface="+mn-cs"/>
        </a:defRPr>
      </a:lvl6pPr>
      <a:lvl7pPr marL="3055400" algn="l" defTabSz="1018467" rtl="0" eaLnBrk="1" latinLnBrk="0" hangingPunct="1">
        <a:defRPr sz="2000" kern="1200">
          <a:solidFill>
            <a:schemeClr val="tx1"/>
          </a:solidFill>
          <a:latin typeface="+mn-lt"/>
          <a:ea typeface="+mn-ea"/>
          <a:cs typeface="+mn-cs"/>
        </a:defRPr>
      </a:lvl7pPr>
      <a:lvl8pPr marL="3564636" algn="l" defTabSz="1018467" rtl="0" eaLnBrk="1" latinLnBrk="0" hangingPunct="1">
        <a:defRPr sz="2000" kern="1200">
          <a:solidFill>
            <a:schemeClr val="tx1"/>
          </a:solidFill>
          <a:latin typeface="+mn-lt"/>
          <a:ea typeface="+mn-ea"/>
          <a:cs typeface="+mn-cs"/>
        </a:defRPr>
      </a:lvl8pPr>
      <a:lvl9pPr marL="4073867" algn="l" defTabSz="1018467" rtl="0" eaLnBrk="1" latinLnBrk="0" hangingPunct="1">
        <a:defRPr sz="20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5"/>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35" tIns="50917" rIns="101835" bIns="50917" anchor="ctr"/>
          <a:lstStyle/>
          <a:p>
            <a:endParaRPr lang="cs-CZ"/>
          </a:p>
        </p:txBody>
      </p:sp>
      <p:pic>
        <p:nvPicPr>
          <p:cNvPr id="4099" name="Picture 3"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5"/>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4"/>
          <p:cNvSpPr>
            <a:spLocks noGrp="1" noChangeArrowheads="1"/>
          </p:cNvSpPr>
          <p:nvPr>
            <p:ph type="title"/>
          </p:nvPr>
        </p:nvSpPr>
        <p:spPr bwMode="auto">
          <a:xfrm>
            <a:off x="792803" y="1275610"/>
            <a:ext cx="8610759" cy="734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50917" rIns="0" bIns="50917" numCol="1" anchor="b" anchorCtr="0" compatLnSpc="1">
            <a:prstTxWarp prst="textNoShape">
              <a:avLst/>
            </a:prstTxWarp>
          </a:bodyPr>
          <a:lstStyle/>
          <a:p>
            <a:pPr lvl="0"/>
            <a:r>
              <a:rPr lang="cs-CZ" smtClean="0"/>
              <a:t>Klepnutím lze upravit styl předlohy nadpisů.</a:t>
            </a:r>
          </a:p>
        </p:txBody>
      </p:sp>
      <p:sp>
        <p:nvSpPr>
          <p:cNvPr id="4101" name="Rectangle 5"/>
          <p:cNvSpPr>
            <a:spLocks noGrp="1" noChangeArrowheads="1"/>
          </p:cNvSpPr>
          <p:nvPr>
            <p:ph type="body" idx="1"/>
          </p:nvPr>
        </p:nvSpPr>
        <p:spPr bwMode="auto">
          <a:xfrm>
            <a:off x="792803" y="2286745"/>
            <a:ext cx="9057799" cy="20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1190" name="Rectangle 6"/>
          <p:cNvSpPr>
            <a:spLocks noGrp="1" noChangeArrowheads="1"/>
          </p:cNvSpPr>
          <p:nvPr>
            <p:ph type="ftr" sz="quarter" idx="3"/>
          </p:nvPr>
        </p:nvSpPr>
        <p:spPr bwMode="auto">
          <a:xfrm>
            <a:off x="2769557" y="7081520"/>
            <a:ext cx="4435475" cy="518160"/>
          </a:xfrm>
          <a:prstGeom prst="rect">
            <a:avLst/>
          </a:prstGeom>
          <a:noFill/>
          <a:ln w="9525">
            <a:noFill/>
            <a:miter lim="800000"/>
            <a:headEnd/>
            <a:tailEnd/>
          </a:ln>
          <a:effectLst/>
        </p:spPr>
        <p:txBody>
          <a:bodyPr vert="horz" wrap="square" lIns="0" tIns="50917" rIns="0" bIns="50917"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221191" name="Rectangle 7"/>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17" rIns="0" bIns="50917" numCol="1" anchor="b" anchorCtr="0" compatLnSpc="1">
            <a:prstTxWarp prst="textNoShape">
              <a:avLst/>
            </a:prstTxWarp>
          </a:bodyPr>
          <a:lstStyle>
            <a:lvl1pPr algn="r">
              <a:defRPr sz="1300">
                <a:solidFill>
                  <a:srgbClr val="969696"/>
                </a:solidFill>
                <a:latin typeface="+mn-lt"/>
              </a:defRPr>
            </a:lvl1pPr>
          </a:lstStyle>
          <a:p>
            <a:pPr>
              <a:defRPr/>
            </a:pPr>
            <a:fld id="{BB682F84-9840-4904-BD41-D5621E0E1556}" type="slidenum">
              <a:rPr lang="cs-CZ"/>
              <a:pPr>
                <a:defRPr/>
              </a:pPr>
              <a:t>‹#›</a:t>
            </a:fld>
            <a:endParaRPr lang="cs-CZ"/>
          </a:p>
        </p:txBody>
      </p:sp>
      <p:pic>
        <p:nvPicPr>
          <p:cNvPr id="4104" name="Picture 8" descr="OPVK_MU_vlevo_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91052" y="4888336"/>
            <a:ext cx="6730048" cy="164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rebuchet MS" pitchFamily="34" charset="0"/>
        </a:defRPr>
      </a:lvl2pPr>
      <a:lvl3pPr algn="l" rtl="0" eaLnBrk="1" fontAlgn="base" hangingPunct="1">
        <a:spcBef>
          <a:spcPct val="0"/>
        </a:spcBef>
        <a:spcAft>
          <a:spcPct val="0"/>
        </a:spcAft>
        <a:defRPr sz="2700" b="1">
          <a:solidFill>
            <a:srgbClr val="00287D"/>
          </a:solidFill>
          <a:latin typeface="Trebuchet MS" pitchFamily="34" charset="0"/>
        </a:defRPr>
      </a:lvl3pPr>
      <a:lvl4pPr algn="l" rtl="0" eaLnBrk="1" fontAlgn="base" hangingPunct="1">
        <a:spcBef>
          <a:spcPct val="0"/>
        </a:spcBef>
        <a:spcAft>
          <a:spcPct val="0"/>
        </a:spcAft>
        <a:defRPr sz="2700" b="1">
          <a:solidFill>
            <a:srgbClr val="00287D"/>
          </a:solidFill>
          <a:latin typeface="Trebuchet MS" pitchFamily="34" charset="0"/>
        </a:defRPr>
      </a:lvl4pPr>
      <a:lvl5pPr algn="l" rtl="0" eaLnBrk="1" fontAlgn="base" hangingPunct="1">
        <a:spcBef>
          <a:spcPct val="0"/>
        </a:spcBef>
        <a:spcAft>
          <a:spcPct val="0"/>
        </a:spcAft>
        <a:defRPr sz="2700" b="1">
          <a:solidFill>
            <a:srgbClr val="00287D"/>
          </a:solidFill>
          <a:latin typeface="Trebuchet MS" pitchFamily="34" charset="0"/>
        </a:defRPr>
      </a:lvl5pPr>
      <a:lvl6pPr marL="509174" algn="l" rtl="0" eaLnBrk="1" fontAlgn="base" hangingPunct="1">
        <a:spcBef>
          <a:spcPct val="0"/>
        </a:spcBef>
        <a:spcAft>
          <a:spcPct val="0"/>
        </a:spcAft>
        <a:defRPr sz="2700" b="1">
          <a:solidFill>
            <a:srgbClr val="00287D"/>
          </a:solidFill>
          <a:latin typeface="Trebuchet MS" pitchFamily="34" charset="0"/>
        </a:defRPr>
      </a:lvl6pPr>
      <a:lvl7pPr marL="1018348" algn="l" rtl="0" eaLnBrk="1" fontAlgn="base" hangingPunct="1">
        <a:spcBef>
          <a:spcPct val="0"/>
        </a:spcBef>
        <a:spcAft>
          <a:spcPct val="0"/>
        </a:spcAft>
        <a:defRPr sz="2700" b="1">
          <a:solidFill>
            <a:srgbClr val="00287D"/>
          </a:solidFill>
          <a:latin typeface="Trebuchet MS" pitchFamily="34" charset="0"/>
        </a:defRPr>
      </a:lvl7pPr>
      <a:lvl8pPr marL="1527523" algn="l" rtl="0" eaLnBrk="1" fontAlgn="base" hangingPunct="1">
        <a:spcBef>
          <a:spcPct val="0"/>
        </a:spcBef>
        <a:spcAft>
          <a:spcPct val="0"/>
        </a:spcAft>
        <a:defRPr sz="2700" b="1">
          <a:solidFill>
            <a:srgbClr val="00287D"/>
          </a:solidFill>
          <a:latin typeface="Trebuchet MS" pitchFamily="34" charset="0"/>
        </a:defRPr>
      </a:lvl8pPr>
      <a:lvl9pPr marL="2036696" algn="l" rtl="0" eaLnBrk="1" fontAlgn="base" hangingPunct="1">
        <a:spcBef>
          <a:spcPct val="0"/>
        </a:spcBef>
        <a:spcAft>
          <a:spcPct val="0"/>
        </a:spcAft>
        <a:defRPr sz="2700" b="1">
          <a:solidFill>
            <a:srgbClr val="00287D"/>
          </a:solidFill>
          <a:latin typeface="Trebuchet MS" pitchFamily="34" charset="0"/>
        </a:defRPr>
      </a:lvl9pPr>
    </p:titleStyle>
    <p:bodyStyle>
      <a:lvl1pPr marL="381880" indent="-381880" algn="l" rtl="0" eaLnBrk="1" fontAlgn="base" hangingPunct="1">
        <a:spcBef>
          <a:spcPct val="20000"/>
        </a:spcBef>
        <a:spcAft>
          <a:spcPct val="0"/>
        </a:spcAft>
        <a:buClr>
          <a:srgbClr val="969696"/>
        </a:buClr>
        <a:buSzPct val="80000"/>
        <a:buFont typeface="Wingdings" pitchFamily="2" charset="2"/>
        <a:buBlip>
          <a:blip r:embed="rId15"/>
        </a:buBlip>
        <a:defRPr sz="2700">
          <a:solidFill>
            <a:schemeClr val="tx1"/>
          </a:solidFill>
          <a:latin typeface="+mn-lt"/>
          <a:ea typeface="+mn-ea"/>
          <a:cs typeface="+mn-cs"/>
        </a:defRPr>
      </a:lvl1pPr>
      <a:lvl2pPr marL="827407" indent="-318233" algn="l" rtl="0" eaLnBrk="1" fontAlgn="base" hangingPunct="1">
        <a:spcBef>
          <a:spcPct val="20000"/>
        </a:spcBef>
        <a:spcAft>
          <a:spcPct val="0"/>
        </a:spcAft>
        <a:buClr>
          <a:schemeClr val="hlink"/>
        </a:buClr>
        <a:buSzPct val="80000"/>
        <a:buFont typeface="Wingdings" pitchFamily="2" charset="2"/>
        <a:buBlip>
          <a:blip r:embed="rId15"/>
        </a:buBlip>
        <a:defRPr sz="2700">
          <a:solidFill>
            <a:schemeClr val="tx1"/>
          </a:solidFill>
          <a:latin typeface="+mn-lt"/>
        </a:defRPr>
      </a:lvl2pPr>
      <a:lvl3pPr marL="1272936" indent="-254586" algn="l" rtl="0" eaLnBrk="1" fontAlgn="base" hangingPunct="1">
        <a:spcBef>
          <a:spcPct val="20000"/>
        </a:spcBef>
        <a:spcAft>
          <a:spcPct val="0"/>
        </a:spcAft>
        <a:buClr>
          <a:schemeClr val="folHlink"/>
        </a:buClr>
        <a:buSzPct val="80000"/>
        <a:buFont typeface="Wingdings" pitchFamily="2" charset="2"/>
        <a:buBlip>
          <a:blip r:embed="rId15"/>
        </a:buBlip>
        <a:defRPr sz="2700">
          <a:solidFill>
            <a:schemeClr val="tx1"/>
          </a:solidFill>
          <a:latin typeface="+mn-lt"/>
        </a:defRPr>
      </a:lvl3pPr>
      <a:lvl4pPr marL="1782108" indent="-254586" algn="l" rtl="0" eaLnBrk="1" fontAlgn="base" hangingPunct="1">
        <a:spcBef>
          <a:spcPct val="20000"/>
        </a:spcBef>
        <a:spcAft>
          <a:spcPct val="0"/>
        </a:spcAft>
        <a:buClr>
          <a:schemeClr val="accent2"/>
        </a:buClr>
        <a:buSzPct val="90000"/>
        <a:buFont typeface="Wingdings" pitchFamily="2" charset="2"/>
        <a:buBlip>
          <a:blip r:embed="rId15"/>
        </a:buBlip>
        <a:defRPr sz="2200">
          <a:solidFill>
            <a:schemeClr val="tx1"/>
          </a:solidFill>
          <a:latin typeface="+mn-lt"/>
        </a:defRPr>
      </a:lvl4pPr>
      <a:lvl5pPr marL="2291283"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800457"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309632"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818805"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327978"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18348" rtl="0" eaLnBrk="1" latinLnBrk="0" hangingPunct="1">
        <a:defRPr sz="2000" kern="1200">
          <a:solidFill>
            <a:schemeClr val="tx1"/>
          </a:solidFill>
          <a:latin typeface="+mn-lt"/>
          <a:ea typeface="+mn-ea"/>
          <a:cs typeface="+mn-cs"/>
        </a:defRPr>
      </a:lvl1pPr>
      <a:lvl2pPr marL="509174" algn="l" defTabSz="1018348" rtl="0" eaLnBrk="1" latinLnBrk="0" hangingPunct="1">
        <a:defRPr sz="2000" kern="1200">
          <a:solidFill>
            <a:schemeClr val="tx1"/>
          </a:solidFill>
          <a:latin typeface="+mn-lt"/>
          <a:ea typeface="+mn-ea"/>
          <a:cs typeface="+mn-cs"/>
        </a:defRPr>
      </a:lvl2pPr>
      <a:lvl3pPr marL="1018348" algn="l" defTabSz="1018348" rtl="0" eaLnBrk="1" latinLnBrk="0" hangingPunct="1">
        <a:defRPr sz="2000" kern="1200">
          <a:solidFill>
            <a:schemeClr val="tx1"/>
          </a:solidFill>
          <a:latin typeface="+mn-lt"/>
          <a:ea typeface="+mn-ea"/>
          <a:cs typeface="+mn-cs"/>
        </a:defRPr>
      </a:lvl3pPr>
      <a:lvl4pPr marL="1527523" algn="l" defTabSz="1018348" rtl="0" eaLnBrk="1" latinLnBrk="0" hangingPunct="1">
        <a:defRPr sz="2000" kern="1200">
          <a:solidFill>
            <a:schemeClr val="tx1"/>
          </a:solidFill>
          <a:latin typeface="+mn-lt"/>
          <a:ea typeface="+mn-ea"/>
          <a:cs typeface="+mn-cs"/>
        </a:defRPr>
      </a:lvl4pPr>
      <a:lvl5pPr marL="2036696" algn="l" defTabSz="1018348" rtl="0" eaLnBrk="1" latinLnBrk="0" hangingPunct="1">
        <a:defRPr sz="2000" kern="1200">
          <a:solidFill>
            <a:schemeClr val="tx1"/>
          </a:solidFill>
          <a:latin typeface="+mn-lt"/>
          <a:ea typeface="+mn-ea"/>
          <a:cs typeface="+mn-cs"/>
        </a:defRPr>
      </a:lvl5pPr>
      <a:lvl6pPr marL="2545871" algn="l" defTabSz="1018348" rtl="0" eaLnBrk="1" latinLnBrk="0" hangingPunct="1">
        <a:defRPr sz="2000" kern="1200">
          <a:solidFill>
            <a:schemeClr val="tx1"/>
          </a:solidFill>
          <a:latin typeface="+mn-lt"/>
          <a:ea typeface="+mn-ea"/>
          <a:cs typeface="+mn-cs"/>
        </a:defRPr>
      </a:lvl6pPr>
      <a:lvl7pPr marL="3055043" algn="l" defTabSz="1018348" rtl="0" eaLnBrk="1" latinLnBrk="0" hangingPunct="1">
        <a:defRPr sz="2000" kern="1200">
          <a:solidFill>
            <a:schemeClr val="tx1"/>
          </a:solidFill>
          <a:latin typeface="+mn-lt"/>
          <a:ea typeface="+mn-ea"/>
          <a:cs typeface="+mn-cs"/>
        </a:defRPr>
      </a:lvl7pPr>
      <a:lvl8pPr marL="3564219" algn="l" defTabSz="1018348" rtl="0" eaLnBrk="1" latinLnBrk="0" hangingPunct="1">
        <a:defRPr sz="2000" kern="1200">
          <a:solidFill>
            <a:schemeClr val="tx1"/>
          </a:solidFill>
          <a:latin typeface="+mn-lt"/>
          <a:ea typeface="+mn-ea"/>
          <a:cs typeface="+mn-cs"/>
        </a:defRPr>
      </a:lvl8pPr>
      <a:lvl9pPr marL="4073390" algn="l" defTabSz="1018348" rtl="0" eaLnBrk="1" latinLnBrk="0" hangingPunct="1">
        <a:defRPr sz="20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6"/>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23" tIns="50911" rIns="101823" bIns="50911" anchor="ctr"/>
          <a:lstStyle/>
          <a:p>
            <a:endParaRPr lang="cs-CZ"/>
          </a:p>
        </p:txBody>
      </p:sp>
      <p:pic>
        <p:nvPicPr>
          <p:cNvPr id="5123" name="Picture 3"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4"/>
          <p:cNvSpPr>
            <a:spLocks noGrp="1" noChangeArrowheads="1"/>
          </p:cNvSpPr>
          <p:nvPr>
            <p:ph type="body" idx="1"/>
          </p:nvPr>
        </p:nvSpPr>
        <p:spPr bwMode="auto">
          <a:xfrm>
            <a:off x="792804" y="1275610"/>
            <a:ext cx="9057799" cy="953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3237" name="Rectangle 5"/>
          <p:cNvSpPr>
            <a:spLocks noGrp="1" noChangeArrowheads="1"/>
          </p:cNvSpPr>
          <p:nvPr>
            <p:ph type="ftr" sz="quarter" idx="3"/>
          </p:nvPr>
        </p:nvSpPr>
        <p:spPr bwMode="auto">
          <a:xfrm>
            <a:off x="2769558" y="7081520"/>
            <a:ext cx="4435475" cy="518160"/>
          </a:xfrm>
          <a:prstGeom prst="rect">
            <a:avLst/>
          </a:prstGeom>
          <a:noFill/>
          <a:ln w="9525">
            <a:noFill/>
            <a:miter lim="800000"/>
            <a:headEnd/>
            <a:tailEnd/>
          </a:ln>
          <a:effectLst/>
        </p:spPr>
        <p:txBody>
          <a:bodyPr vert="horz" wrap="square" lIns="0" tIns="50911" rIns="0" bIns="50911"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223238" name="Rectangle 6"/>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11" rIns="0" bIns="50911" numCol="1" anchor="b" anchorCtr="0" compatLnSpc="1">
            <a:prstTxWarp prst="textNoShape">
              <a:avLst/>
            </a:prstTxWarp>
          </a:bodyPr>
          <a:lstStyle>
            <a:lvl1pPr algn="r">
              <a:defRPr sz="1300">
                <a:solidFill>
                  <a:srgbClr val="969696"/>
                </a:solidFill>
                <a:latin typeface="+mn-lt"/>
              </a:defRPr>
            </a:lvl1pPr>
          </a:lstStyle>
          <a:p>
            <a:pPr>
              <a:defRPr/>
            </a:pPr>
            <a:fld id="{736E296D-C6D3-4E88-A168-CD201AD82831}" type="slidenum">
              <a:rPr lang="cs-CZ"/>
              <a:pPr>
                <a:defRPr/>
              </a:pPr>
              <a:t>‹#›</a:t>
            </a:fld>
            <a:endParaRPr lang="cs-CZ"/>
          </a:p>
        </p:txBody>
      </p:sp>
      <p:pic>
        <p:nvPicPr>
          <p:cNvPr id="5127" name="Picture 8" descr="OPVK_MU_stred_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91052" y="3161139"/>
            <a:ext cx="8467566" cy="213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ahoma" charset="0"/>
        </a:defRPr>
      </a:lvl2pPr>
      <a:lvl3pPr algn="l" rtl="0" eaLnBrk="1" fontAlgn="base" hangingPunct="1">
        <a:spcBef>
          <a:spcPct val="0"/>
        </a:spcBef>
        <a:spcAft>
          <a:spcPct val="0"/>
        </a:spcAft>
        <a:defRPr sz="2700" b="1">
          <a:solidFill>
            <a:srgbClr val="00287D"/>
          </a:solidFill>
          <a:latin typeface="Tahoma" charset="0"/>
        </a:defRPr>
      </a:lvl3pPr>
      <a:lvl4pPr algn="l" rtl="0" eaLnBrk="1" fontAlgn="base" hangingPunct="1">
        <a:spcBef>
          <a:spcPct val="0"/>
        </a:spcBef>
        <a:spcAft>
          <a:spcPct val="0"/>
        </a:spcAft>
        <a:defRPr sz="2700" b="1">
          <a:solidFill>
            <a:srgbClr val="00287D"/>
          </a:solidFill>
          <a:latin typeface="Tahoma" charset="0"/>
        </a:defRPr>
      </a:lvl4pPr>
      <a:lvl5pPr algn="l" rtl="0" eaLnBrk="1" fontAlgn="base" hangingPunct="1">
        <a:spcBef>
          <a:spcPct val="0"/>
        </a:spcBef>
        <a:spcAft>
          <a:spcPct val="0"/>
        </a:spcAft>
        <a:defRPr sz="2700" b="1">
          <a:solidFill>
            <a:srgbClr val="00287D"/>
          </a:solidFill>
          <a:latin typeface="Tahoma" charset="0"/>
        </a:defRPr>
      </a:lvl5pPr>
      <a:lvl6pPr marL="509115" algn="l" rtl="0" eaLnBrk="1" fontAlgn="base" hangingPunct="1">
        <a:spcBef>
          <a:spcPct val="0"/>
        </a:spcBef>
        <a:spcAft>
          <a:spcPct val="0"/>
        </a:spcAft>
        <a:defRPr sz="2700" b="1">
          <a:solidFill>
            <a:srgbClr val="00287D"/>
          </a:solidFill>
          <a:latin typeface="Tahoma" charset="0"/>
        </a:defRPr>
      </a:lvl6pPr>
      <a:lvl7pPr marL="1018228" algn="l" rtl="0" eaLnBrk="1" fontAlgn="base" hangingPunct="1">
        <a:spcBef>
          <a:spcPct val="0"/>
        </a:spcBef>
        <a:spcAft>
          <a:spcPct val="0"/>
        </a:spcAft>
        <a:defRPr sz="2700" b="1">
          <a:solidFill>
            <a:srgbClr val="00287D"/>
          </a:solidFill>
          <a:latin typeface="Tahoma" charset="0"/>
        </a:defRPr>
      </a:lvl7pPr>
      <a:lvl8pPr marL="1527344" algn="l" rtl="0" eaLnBrk="1" fontAlgn="base" hangingPunct="1">
        <a:spcBef>
          <a:spcPct val="0"/>
        </a:spcBef>
        <a:spcAft>
          <a:spcPct val="0"/>
        </a:spcAft>
        <a:defRPr sz="2700" b="1">
          <a:solidFill>
            <a:srgbClr val="00287D"/>
          </a:solidFill>
          <a:latin typeface="Tahoma" charset="0"/>
        </a:defRPr>
      </a:lvl8pPr>
      <a:lvl9pPr marL="2036458" algn="l" rtl="0" eaLnBrk="1" fontAlgn="base" hangingPunct="1">
        <a:spcBef>
          <a:spcPct val="0"/>
        </a:spcBef>
        <a:spcAft>
          <a:spcPct val="0"/>
        </a:spcAft>
        <a:defRPr sz="2700" b="1">
          <a:solidFill>
            <a:srgbClr val="00287D"/>
          </a:solidFill>
          <a:latin typeface="Tahoma" charset="0"/>
        </a:defRPr>
      </a:lvl9pPr>
    </p:titleStyle>
    <p:bodyStyle>
      <a:lvl1pPr marL="381835" indent="-381835" algn="l" rtl="0" eaLnBrk="1" fontAlgn="base" hangingPunct="1">
        <a:spcBef>
          <a:spcPct val="20000"/>
        </a:spcBef>
        <a:spcAft>
          <a:spcPct val="0"/>
        </a:spcAft>
        <a:buClr>
          <a:srgbClr val="969696"/>
        </a:buClr>
        <a:buSzPct val="80000"/>
        <a:buFont typeface="Wingdings" pitchFamily="2" charset="2"/>
        <a:buBlip>
          <a:blip r:embed="rId15"/>
        </a:buBlip>
        <a:defRPr sz="2700">
          <a:solidFill>
            <a:schemeClr val="tx1"/>
          </a:solidFill>
          <a:latin typeface="+mn-lt"/>
          <a:ea typeface="+mn-ea"/>
          <a:cs typeface="+mn-cs"/>
        </a:defRPr>
      </a:lvl1pPr>
      <a:lvl2pPr marL="827310" indent="-318195" algn="l" rtl="0" eaLnBrk="1" fontAlgn="base" hangingPunct="1">
        <a:spcBef>
          <a:spcPct val="20000"/>
        </a:spcBef>
        <a:spcAft>
          <a:spcPct val="0"/>
        </a:spcAft>
        <a:buClr>
          <a:schemeClr val="hlink"/>
        </a:buClr>
        <a:buSzPct val="80000"/>
        <a:buFont typeface="Wingdings" pitchFamily="2" charset="2"/>
        <a:buBlip>
          <a:blip r:embed="rId15"/>
        </a:buBlip>
        <a:defRPr sz="2700">
          <a:solidFill>
            <a:schemeClr val="tx1"/>
          </a:solidFill>
          <a:latin typeface="+mn-lt"/>
        </a:defRPr>
      </a:lvl2pPr>
      <a:lvl3pPr marL="1272787" indent="-254556" algn="l" rtl="0" eaLnBrk="1" fontAlgn="base" hangingPunct="1">
        <a:spcBef>
          <a:spcPct val="20000"/>
        </a:spcBef>
        <a:spcAft>
          <a:spcPct val="0"/>
        </a:spcAft>
        <a:buClr>
          <a:schemeClr val="folHlink"/>
        </a:buClr>
        <a:buSzPct val="80000"/>
        <a:buFont typeface="Wingdings" pitchFamily="2" charset="2"/>
        <a:buBlip>
          <a:blip r:embed="rId15"/>
        </a:buBlip>
        <a:defRPr sz="2700">
          <a:solidFill>
            <a:schemeClr val="tx1"/>
          </a:solidFill>
          <a:latin typeface="+mn-lt"/>
        </a:defRPr>
      </a:lvl3pPr>
      <a:lvl4pPr marL="1781900" indent="-254556" algn="l" rtl="0" eaLnBrk="1" fontAlgn="base" hangingPunct="1">
        <a:spcBef>
          <a:spcPct val="20000"/>
        </a:spcBef>
        <a:spcAft>
          <a:spcPct val="0"/>
        </a:spcAft>
        <a:buClr>
          <a:schemeClr val="accent2"/>
        </a:buClr>
        <a:buSzPct val="90000"/>
        <a:buFont typeface="Wingdings" pitchFamily="2" charset="2"/>
        <a:buBlip>
          <a:blip r:embed="rId15"/>
        </a:buBlip>
        <a:defRPr sz="2200">
          <a:solidFill>
            <a:schemeClr val="tx1"/>
          </a:solidFill>
          <a:latin typeface="+mn-lt"/>
        </a:defRPr>
      </a:lvl4pPr>
      <a:lvl5pPr marL="2291015" indent="-25455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800129" indent="-25455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309245" indent="-25455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818359" indent="-25455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327471" indent="-25455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19"/>
          <p:cNvSpPr>
            <a:spLocks noChangeArrowheads="1"/>
          </p:cNvSpPr>
          <p:nvPr/>
        </p:nvSpPr>
        <p:spPr bwMode="auto">
          <a:xfrm>
            <a:off x="0" y="1"/>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nchor="ctr"/>
          <a:lstStyle/>
          <a:p>
            <a:endParaRPr lang="cs-CZ"/>
          </a:p>
        </p:txBody>
      </p:sp>
      <p:pic>
        <p:nvPicPr>
          <p:cNvPr id="1027" name="Picture 25" descr="zahlavi CZ"/>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1"/>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9"/>
          <p:cNvSpPr>
            <a:spLocks noGrp="1" noChangeArrowheads="1"/>
          </p:cNvSpPr>
          <p:nvPr>
            <p:ph type="title"/>
          </p:nvPr>
        </p:nvSpPr>
        <p:spPr bwMode="auto">
          <a:xfrm>
            <a:off x="792798" y="1275610"/>
            <a:ext cx="8610759" cy="734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50941" rIns="0" bIns="50941" numCol="1" anchor="b" anchorCtr="0" compatLnSpc="1">
            <a:prstTxWarp prst="textNoShape">
              <a:avLst/>
            </a:prstTxWarp>
          </a:bodyPr>
          <a:lstStyle/>
          <a:p>
            <a:pPr lvl="0"/>
            <a:r>
              <a:rPr lang="cs-CZ" smtClean="0"/>
              <a:t>Klepnutím lze upravit styl předlohy nadpisů.</a:t>
            </a:r>
          </a:p>
        </p:txBody>
      </p:sp>
      <p:sp>
        <p:nvSpPr>
          <p:cNvPr id="1029" name="Rectangle 10"/>
          <p:cNvSpPr>
            <a:spLocks noGrp="1" noChangeArrowheads="1"/>
          </p:cNvSpPr>
          <p:nvPr>
            <p:ph type="body" idx="1"/>
          </p:nvPr>
        </p:nvSpPr>
        <p:spPr bwMode="auto">
          <a:xfrm>
            <a:off x="792798" y="2286741"/>
            <a:ext cx="9057799" cy="4663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4529" name="Rectangle 17"/>
          <p:cNvSpPr>
            <a:spLocks noGrp="1" noChangeArrowheads="1"/>
          </p:cNvSpPr>
          <p:nvPr>
            <p:ph type="ftr" sz="quarter" idx="3"/>
          </p:nvPr>
        </p:nvSpPr>
        <p:spPr bwMode="auto">
          <a:xfrm>
            <a:off x="2769553" y="7081520"/>
            <a:ext cx="4435475" cy="518160"/>
          </a:xfrm>
          <a:prstGeom prst="rect">
            <a:avLst/>
          </a:prstGeom>
          <a:noFill/>
          <a:ln w="9525">
            <a:noFill/>
            <a:miter lim="800000"/>
            <a:headEnd/>
            <a:tailEnd/>
          </a:ln>
          <a:effectLst/>
        </p:spPr>
        <p:txBody>
          <a:bodyPr vert="horz" wrap="square" lIns="0" tIns="50941" rIns="0" bIns="50941" numCol="1" anchor="b" anchorCtr="0" compatLnSpc="1">
            <a:prstTxWarp prst="textNoShape">
              <a:avLst/>
            </a:prstTxWarp>
          </a:bodyPr>
          <a:lstStyle>
            <a:lvl1pPr>
              <a:defRPr sz="1300">
                <a:solidFill>
                  <a:srgbClr val="969696"/>
                </a:solidFill>
                <a:latin typeface="+mn-lt"/>
              </a:defRPr>
            </a:lvl1pPr>
          </a:lstStyle>
          <a:p>
            <a:pPr>
              <a:defRPr/>
            </a:pPr>
            <a:r>
              <a:rPr lang="cs-CZ" smtClean="0"/>
              <a:t>Název prezentace v zápatí</a:t>
            </a:r>
            <a:endParaRPr lang="cs-CZ"/>
          </a:p>
        </p:txBody>
      </p:sp>
      <p:sp>
        <p:nvSpPr>
          <p:cNvPr id="64530" name="Rectangle 18"/>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41" rIns="0" bIns="50941" numCol="1" anchor="b" anchorCtr="0" compatLnSpc="1">
            <a:prstTxWarp prst="textNoShape">
              <a:avLst/>
            </a:prstTxWarp>
          </a:bodyPr>
          <a:lstStyle>
            <a:lvl1pPr algn="r">
              <a:defRPr sz="1300">
                <a:solidFill>
                  <a:srgbClr val="969696"/>
                </a:solidFill>
                <a:latin typeface="+mn-lt"/>
              </a:defRPr>
            </a:lvl1pPr>
          </a:lstStyle>
          <a:p>
            <a:pPr>
              <a:defRPr/>
            </a:pPr>
            <a:fld id="{A6A721F6-C3F0-4EF1-A332-804DC3166239}"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rebuchet MS" pitchFamily="34" charset="0"/>
        </a:defRPr>
      </a:lvl2pPr>
      <a:lvl3pPr algn="l" rtl="0" eaLnBrk="1" fontAlgn="base" hangingPunct="1">
        <a:spcBef>
          <a:spcPct val="0"/>
        </a:spcBef>
        <a:spcAft>
          <a:spcPct val="0"/>
        </a:spcAft>
        <a:defRPr sz="2700" b="1">
          <a:solidFill>
            <a:srgbClr val="00287D"/>
          </a:solidFill>
          <a:latin typeface="Trebuchet MS" pitchFamily="34" charset="0"/>
        </a:defRPr>
      </a:lvl3pPr>
      <a:lvl4pPr algn="l" rtl="0" eaLnBrk="1" fontAlgn="base" hangingPunct="1">
        <a:spcBef>
          <a:spcPct val="0"/>
        </a:spcBef>
        <a:spcAft>
          <a:spcPct val="0"/>
        </a:spcAft>
        <a:defRPr sz="2700" b="1">
          <a:solidFill>
            <a:srgbClr val="00287D"/>
          </a:solidFill>
          <a:latin typeface="Trebuchet MS" pitchFamily="34" charset="0"/>
        </a:defRPr>
      </a:lvl4pPr>
      <a:lvl5pPr algn="l" rtl="0" eaLnBrk="1" fontAlgn="base" hangingPunct="1">
        <a:spcBef>
          <a:spcPct val="0"/>
        </a:spcBef>
        <a:spcAft>
          <a:spcPct val="0"/>
        </a:spcAft>
        <a:defRPr sz="2700" b="1">
          <a:solidFill>
            <a:srgbClr val="00287D"/>
          </a:solidFill>
          <a:latin typeface="Trebuchet MS" pitchFamily="34" charset="0"/>
        </a:defRPr>
      </a:lvl5pPr>
      <a:lvl6pPr marL="509412" algn="l" rtl="0" eaLnBrk="1" fontAlgn="base" hangingPunct="1">
        <a:spcBef>
          <a:spcPct val="0"/>
        </a:spcBef>
        <a:spcAft>
          <a:spcPct val="0"/>
        </a:spcAft>
        <a:defRPr sz="2700" b="1">
          <a:solidFill>
            <a:srgbClr val="00287D"/>
          </a:solidFill>
          <a:latin typeface="Trebuchet MS" pitchFamily="34" charset="0"/>
        </a:defRPr>
      </a:lvl6pPr>
      <a:lvl7pPr marL="1018824" algn="l" rtl="0" eaLnBrk="1" fontAlgn="base" hangingPunct="1">
        <a:spcBef>
          <a:spcPct val="0"/>
        </a:spcBef>
        <a:spcAft>
          <a:spcPct val="0"/>
        </a:spcAft>
        <a:defRPr sz="2700" b="1">
          <a:solidFill>
            <a:srgbClr val="00287D"/>
          </a:solidFill>
          <a:latin typeface="Trebuchet MS" pitchFamily="34" charset="0"/>
        </a:defRPr>
      </a:lvl7pPr>
      <a:lvl8pPr marL="1528237" algn="l" rtl="0" eaLnBrk="1" fontAlgn="base" hangingPunct="1">
        <a:spcBef>
          <a:spcPct val="0"/>
        </a:spcBef>
        <a:spcAft>
          <a:spcPct val="0"/>
        </a:spcAft>
        <a:defRPr sz="2700" b="1">
          <a:solidFill>
            <a:srgbClr val="00287D"/>
          </a:solidFill>
          <a:latin typeface="Trebuchet MS" pitchFamily="34" charset="0"/>
        </a:defRPr>
      </a:lvl8pPr>
      <a:lvl9pPr marL="2037649" algn="l" rtl="0" eaLnBrk="1" fontAlgn="base" hangingPunct="1">
        <a:spcBef>
          <a:spcPct val="0"/>
        </a:spcBef>
        <a:spcAft>
          <a:spcPct val="0"/>
        </a:spcAft>
        <a:defRPr sz="2700" b="1">
          <a:solidFill>
            <a:srgbClr val="00287D"/>
          </a:solidFill>
          <a:latin typeface="Trebuchet MS" pitchFamily="34" charset="0"/>
        </a:defRPr>
      </a:lvl9pPr>
    </p:titleStyle>
    <p:bodyStyle>
      <a:lvl1pPr marL="382059" indent="-382059" algn="l" rtl="0" eaLnBrk="1" fontAlgn="base" hangingPunct="1">
        <a:spcBef>
          <a:spcPct val="20000"/>
        </a:spcBef>
        <a:spcAft>
          <a:spcPct val="0"/>
        </a:spcAft>
        <a:buClr>
          <a:srgbClr val="969696"/>
        </a:buClr>
        <a:buSzPct val="80000"/>
        <a:buFont typeface="Wingdings" pitchFamily="2" charset="2"/>
        <a:buBlip>
          <a:blip r:embed="rId15"/>
        </a:buBlip>
        <a:defRPr sz="2700">
          <a:solidFill>
            <a:schemeClr val="tx1"/>
          </a:solidFill>
          <a:latin typeface="+mn-lt"/>
          <a:ea typeface="+mn-ea"/>
          <a:cs typeface="+mn-cs"/>
        </a:defRPr>
      </a:lvl1pPr>
      <a:lvl2pPr marL="827795" indent="-318383" algn="l" rtl="0" eaLnBrk="1" fontAlgn="base" hangingPunct="1">
        <a:spcBef>
          <a:spcPct val="20000"/>
        </a:spcBef>
        <a:spcAft>
          <a:spcPct val="0"/>
        </a:spcAft>
        <a:buClr>
          <a:schemeClr val="hlink"/>
        </a:buClr>
        <a:buSzPct val="80000"/>
        <a:buFont typeface="Wingdings" pitchFamily="2" charset="2"/>
        <a:buBlip>
          <a:blip r:embed="rId15"/>
        </a:buBlip>
        <a:defRPr sz="2700">
          <a:solidFill>
            <a:schemeClr val="tx1"/>
          </a:solidFill>
          <a:latin typeface="+mn-lt"/>
        </a:defRPr>
      </a:lvl2pPr>
      <a:lvl3pPr marL="1273531" indent="-254706" algn="l" rtl="0" eaLnBrk="1" fontAlgn="base" hangingPunct="1">
        <a:spcBef>
          <a:spcPct val="20000"/>
        </a:spcBef>
        <a:spcAft>
          <a:spcPct val="0"/>
        </a:spcAft>
        <a:buClr>
          <a:schemeClr val="folHlink"/>
        </a:buClr>
        <a:buSzPct val="80000"/>
        <a:buFont typeface="Wingdings" pitchFamily="2" charset="2"/>
        <a:buBlip>
          <a:blip r:embed="rId15"/>
        </a:buBlip>
        <a:defRPr sz="2700">
          <a:solidFill>
            <a:schemeClr val="tx1"/>
          </a:solidFill>
          <a:latin typeface="+mn-lt"/>
        </a:defRPr>
      </a:lvl3pPr>
      <a:lvl4pPr marL="1782943" indent="-254706" algn="l" rtl="0" eaLnBrk="1" fontAlgn="base" hangingPunct="1">
        <a:spcBef>
          <a:spcPct val="20000"/>
        </a:spcBef>
        <a:spcAft>
          <a:spcPct val="0"/>
        </a:spcAft>
        <a:buClr>
          <a:schemeClr val="accent2"/>
        </a:buClr>
        <a:buSzPct val="90000"/>
        <a:buFont typeface="Wingdings" pitchFamily="2" charset="2"/>
        <a:buBlip>
          <a:blip r:embed="rId15"/>
        </a:buBlip>
        <a:defRPr sz="2200">
          <a:solidFill>
            <a:schemeClr val="tx1"/>
          </a:solidFill>
          <a:latin typeface="+mn-lt"/>
        </a:defRPr>
      </a:lvl4pPr>
      <a:lvl5pPr marL="2292355" indent="-25470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801767" indent="-25470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311180" indent="-25470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820592" indent="-25470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330004" indent="-25470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2"/>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nchor="ctr"/>
          <a:lstStyle/>
          <a:p>
            <a:endParaRPr lang="cs-CZ"/>
          </a:p>
        </p:txBody>
      </p:sp>
      <p:pic>
        <p:nvPicPr>
          <p:cNvPr id="2051" name="Picture 12"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2"/>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7"/>
          <p:cNvSpPr>
            <a:spLocks noGrp="1" noChangeArrowheads="1"/>
          </p:cNvSpPr>
          <p:nvPr>
            <p:ph type="body" idx="1"/>
          </p:nvPr>
        </p:nvSpPr>
        <p:spPr bwMode="auto">
          <a:xfrm>
            <a:off x="792799" y="1275610"/>
            <a:ext cx="9057799" cy="5674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769554" y="7081520"/>
            <a:ext cx="4435475" cy="518160"/>
          </a:xfrm>
          <a:prstGeom prst="rect">
            <a:avLst/>
          </a:prstGeom>
          <a:noFill/>
          <a:ln w="9525">
            <a:noFill/>
            <a:miter lim="800000"/>
            <a:headEnd/>
            <a:tailEnd/>
          </a:ln>
          <a:effectLst/>
        </p:spPr>
        <p:txBody>
          <a:bodyPr vert="horz" wrap="square" lIns="0" tIns="50935" rIns="0" bIns="50935"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108553" name="Rectangle 9"/>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35" rIns="0" bIns="50935" numCol="1" anchor="b" anchorCtr="0" compatLnSpc="1">
            <a:prstTxWarp prst="textNoShape">
              <a:avLst/>
            </a:prstTxWarp>
          </a:bodyPr>
          <a:lstStyle>
            <a:lvl1pPr algn="r">
              <a:defRPr sz="1300">
                <a:solidFill>
                  <a:srgbClr val="969696"/>
                </a:solidFill>
                <a:latin typeface="+mn-lt"/>
              </a:defRPr>
            </a:lvl1pPr>
          </a:lstStyle>
          <a:p>
            <a:pPr>
              <a:defRPr/>
            </a:pPr>
            <a:fld id="{98601289-0D6F-4295-B528-E04988BB93EA}"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ahoma" charset="0"/>
        </a:defRPr>
      </a:lvl2pPr>
      <a:lvl3pPr algn="l" rtl="0" eaLnBrk="1" fontAlgn="base" hangingPunct="1">
        <a:spcBef>
          <a:spcPct val="0"/>
        </a:spcBef>
        <a:spcAft>
          <a:spcPct val="0"/>
        </a:spcAft>
        <a:defRPr sz="2700" b="1">
          <a:solidFill>
            <a:srgbClr val="00287D"/>
          </a:solidFill>
          <a:latin typeface="Tahoma" charset="0"/>
        </a:defRPr>
      </a:lvl3pPr>
      <a:lvl4pPr algn="l" rtl="0" eaLnBrk="1" fontAlgn="base" hangingPunct="1">
        <a:spcBef>
          <a:spcPct val="0"/>
        </a:spcBef>
        <a:spcAft>
          <a:spcPct val="0"/>
        </a:spcAft>
        <a:defRPr sz="2700" b="1">
          <a:solidFill>
            <a:srgbClr val="00287D"/>
          </a:solidFill>
          <a:latin typeface="Tahoma" charset="0"/>
        </a:defRPr>
      </a:lvl4pPr>
      <a:lvl5pPr algn="l" rtl="0" eaLnBrk="1" fontAlgn="base" hangingPunct="1">
        <a:spcBef>
          <a:spcPct val="0"/>
        </a:spcBef>
        <a:spcAft>
          <a:spcPct val="0"/>
        </a:spcAft>
        <a:defRPr sz="2700" b="1">
          <a:solidFill>
            <a:srgbClr val="00287D"/>
          </a:solidFill>
          <a:latin typeface="Tahoma" charset="0"/>
        </a:defRPr>
      </a:lvl5pPr>
      <a:lvl6pPr marL="509352" algn="l" rtl="0" eaLnBrk="1" fontAlgn="base" hangingPunct="1">
        <a:spcBef>
          <a:spcPct val="0"/>
        </a:spcBef>
        <a:spcAft>
          <a:spcPct val="0"/>
        </a:spcAft>
        <a:defRPr sz="2700" b="1">
          <a:solidFill>
            <a:srgbClr val="00287D"/>
          </a:solidFill>
          <a:latin typeface="Tahoma" charset="0"/>
        </a:defRPr>
      </a:lvl6pPr>
      <a:lvl7pPr marL="1018705" algn="l" rtl="0" eaLnBrk="1" fontAlgn="base" hangingPunct="1">
        <a:spcBef>
          <a:spcPct val="0"/>
        </a:spcBef>
        <a:spcAft>
          <a:spcPct val="0"/>
        </a:spcAft>
        <a:defRPr sz="2700" b="1">
          <a:solidFill>
            <a:srgbClr val="00287D"/>
          </a:solidFill>
          <a:latin typeface="Tahoma" charset="0"/>
        </a:defRPr>
      </a:lvl7pPr>
      <a:lvl8pPr marL="1528058" algn="l" rtl="0" eaLnBrk="1" fontAlgn="base" hangingPunct="1">
        <a:spcBef>
          <a:spcPct val="0"/>
        </a:spcBef>
        <a:spcAft>
          <a:spcPct val="0"/>
        </a:spcAft>
        <a:defRPr sz="2700" b="1">
          <a:solidFill>
            <a:srgbClr val="00287D"/>
          </a:solidFill>
          <a:latin typeface="Tahoma" charset="0"/>
        </a:defRPr>
      </a:lvl8pPr>
      <a:lvl9pPr marL="2037411" algn="l" rtl="0" eaLnBrk="1" fontAlgn="base" hangingPunct="1">
        <a:spcBef>
          <a:spcPct val="0"/>
        </a:spcBef>
        <a:spcAft>
          <a:spcPct val="0"/>
        </a:spcAft>
        <a:defRPr sz="2700" b="1">
          <a:solidFill>
            <a:srgbClr val="00287D"/>
          </a:solidFill>
          <a:latin typeface="Tahoma" charset="0"/>
        </a:defRPr>
      </a:lvl9pPr>
    </p:titleStyle>
    <p:bodyStyle>
      <a:lvl1pPr marL="382015" indent="-382015" algn="l" rtl="0" eaLnBrk="1" fontAlgn="base" hangingPunct="1">
        <a:spcBef>
          <a:spcPct val="20000"/>
        </a:spcBef>
        <a:spcAft>
          <a:spcPct val="0"/>
        </a:spcAft>
        <a:buClr>
          <a:srgbClr val="969696"/>
        </a:buClr>
        <a:buSzPct val="80000"/>
        <a:buFont typeface="Wingdings" pitchFamily="2" charset="2"/>
        <a:buBlip>
          <a:blip r:embed="rId14"/>
        </a:buBlip>
        <a:defRPr sz="2700">
          <a:solidFill>
            <a:schemeClr val="tx1"/>
          </a:solidFill>
          <a:latin typeface="+mn-lt"/>
          <a:ea typeface="+mn-ea"/>
          <a:cs typeface="+mn-cs"/>
        </a:defRPr>
      </a:lvl1pPr>
      <a:lvl2pPr marL="827698" indent="-318346" algn="l" rtl="0" eaLnBrk="1" fontAlgn="base" hangingPunct="1">
        <a:spcBef>
          <a:spcPct val="20000"/>
        </a:spcBef>
        <a:spcAft>
          <a:spcPct val="0"/>
        </a:spcAft>
        <a:buClr>
          <a:schemeClr val="hlink"/>
        </a:buClr>
        <a:buSzPct val="80000"/>
        <a:buFont typeface="Wingdings" pitchFamily="2" charset="2"/>
        <a:buBlip>
          <a:blip r:embed="rId14"/>
        </a:buBlip>
        <a:defRPr sz="2700">
          <a:solidFill>
            <a:schemeClr val="tx1"/>
          </a:solidFill>
          <a:latin typeface="+mn-lt"/>
        </a:defRPr>
      </a:lvl2pPr>
      <a:lvl3pPr marL="1273382" indent="-254676" algn="l" rtl="0" eaLnBrk="1" fontAlgn="base" hangingPunct="1">
        <a:spcBef>
          <a:spcPct val="20000"/>
        </a:spcBef>
        <a:spcAft>
          <a:spcPct val="0"/>
        </a:spcAft>
        <a:buClr>
          <a:schemeClr val="folHlink"/>
        </a:buClr>
        <a:buSzPct val="80000"/>
        <a:buFont typeface="Wingdings" pitchFamily="2" charset="2"/>
        <a:buBlip>
          <a:blip r:embed="rId14"/>
        </a:buBlip>
        <a:defRPr sz="2700">
          <a:solidFill>
            <a:schemeClr val="tx1"/>
          </a:solidFill>
          <a:latin typeface="+mn-lt"/>
        </a:defRPr>
      </a:lvl3pPr>
      <a:lvl4pPr marL="1782734" indent="-254676" algn="l" rtl="0" eaLnBrk="1" fontAlgn="base" hangingPunct="1">
        <a:spcBef>
          <a:spcPct val="20000"/>
        </a:spcBef>
        <a:spcAft>
          <a:spcPct val="0"/>
        </a:spcAft>
        <a:buClr>
          <a:schemeClr val="accent2"/>
        </a:buClr>
        <a:buSzPct val="90000"/>
        <a:buFont typeface="Wingdings" pitchFamily="2" charset="2"/>
        <a:buBlip>
          <a:blip r:embed="rId14"/>
        </a:buBlip>
        <a:defRPr sz="2200">
          <a:solidFill>
            <a:schemeClr val="tx1"/>
          </a:solidFill>
          <a:latin typeface="+mn-lt"/>
        </a:defRPr>
      </a:lvl4pPr>
      <a:lvl5pPr marL="2292087" indent="-25467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801440" indent="-25467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3310793" indent="-25467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820145" indent="-25467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4329498" indent="-25467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1018705" rtl="0" eaLnBrk="1" latinLnBrk="0" hangingPunct="1">
        <a:defRPr sz="2000" kern="1200">
          <a:solidFill>
            <a:schemeClr val="tx1"/>
          </a:solidFill>
          <a:latin typeface="+mn-lt"/>
          <a:ea typeface="+mn-ea"/>
          <a:cs typeface="+mn-cs"/>
        </a:defRPr>
      </a:lvl1pPr>
      <a:lvl2pPr marL="509352" algn="l" defTabSz="1018705" rtl="0" eaLnBrk="1" latinLnBrk="0" hangingPunct="1">
        <a:defRPr sz="2000" kern="1200">
          <a:solidFill>
            <a:schemeClr val="tx1"/>
          </a:solidFill>
          <a:latin typeface="+mn-lt"/>
          <a:ea typeface="+mn-ea"/>
          <a:cs typeface="+mn-cs"/>
        </a:defRPr>
      </a:lvl2pPr>
      <a:lvl3pPr marL="1018705" algn="l" defTabSz="1018705" rtl="0" eaLnBrk="1" latinLnBrk="0" hangingPunct="1">
        <a:defRPr sz="2000" kern="1200">
          <a:solidFill>
            <a:schemeClr val="tx1"/>
          </a:solidFill>
          <a:latin typeface="+mn-lt"/>
          <a:ea typeface="+mn-ea"/>
          <a:cs typeface="+mn-cs"/>
        </a:defRPr>
      </a:lvl3pPr>
      <a:lvl4pPr marL="1528058" algn="l" defTabSz="1018705" rtl="0" eaLnBrk="1" latinLnBrk="0" hangingPunct="1">
        <a:defRPr sz="2000" kern="1200">
          <a:solidFill>
            <a:schemeClr val="tx1"/>
          </a:solidFill>
          <a:latin typeface="+mn-lt"/>
          <a:ea typeface="+mn-ea"/>
          <a:cs typeface="+mn-cs"/>
        </a:defRPr>
      </a:lvl4pPr>
      <a:lvl5pPr marL="2037411" algn="l" defTabSz="1018705" rtl="0" eaLnBrk="1" latinLnBrk="0" hangingPunct="1">
        <a:defRPr sz="2000" kern="1200">
          <a:solidFill>
            <a:schemeClr val="tx1"/>
          </a:solidFill>
          <a:latin typeface="+mn-lt"/>
          <a:ea typeface="+mn-ea"/>
          <a:cs typeface="+mn-cs"/>
        </a:defRPr>
      </a:lvl5pPr>
      <a:lvl6pPr marL="2546764" algn="l" defTabSz="1018705" rtl="0" eaLnBrk="1" latinLnBrk="0" hangingPunct="1">
        <a:defRPr sz="2000" kern="1200">
          <a:solidFill>
            <a:schemeClr val="tx1"/>
          </a:solidFill>
          <a:latin typeface="+mn-lt"/>
          <a:ea typeface="+mn-ea"/>
          <a:cs typeface="+mn-cs"/>
        </a:defRPr>
      </a:lvl6pPr>
      <a:lvl7pPr marL="3056116" algn="l" defTabSz="1018705" rtl="0" eaLnBrk="1" latinLnBrk="0" hangingPunct="1">
        <a:defRPr sz="2000" kern="1200">
          <a:solidFill>
            <a:schemeClr val="tx1"/>
          </a:solidFill>
          <a:latin typeface="+mn-lt"/>
          <a:ea typeface="+mn-ea"/>
          <a:cs typeface="+mn-cs"/>
        </a:defRPr>
      </a:lvl7pPr>
      <a:lvl8pPr marL="3565469" algn="l" defTabSz="1018705" rtl="0" eaLnBrk="1" latinLnBrk="0" hangingPunct="1">
        <a:defRPr sz="2000" kern="1200">
          <a:solidFill>
            <a:schemeClr val="tx1"/>
          </a:solidFill>
          <a:latin typeface="+mn-lt"/>
          <a:ea typeface="+mn-ea"/>
          <a:cs typeface="+mn-cs"/>
        </a:defRPr>
      </a:lvl8pPr>
      <a:lvl9pPr marL="4074821" algn="l" defTabSz="1018705" rtl="0" eaLnBrk="1" latinLnBrk="0" hangingPunct="1">
        <a:defRPr sz="20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0" y="3"/>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58" tIns="50929" rIns="101858" bIns="50929" anchor="ctr"/>
          <a:lstStyle/>
          <a:p>
            <a:endParaRPr lang="cs-CZ"/>
          </a:p>
        </p:txBody>
      </p:sp>
      <p:pic>
        <p:nvPicPr>
          <p:cNvPr id="3075" name="Picture 10"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3"/>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6"/>
          <p:cNvSpPr>
            <a:spLocks noGrp="1" noChangeArrowheads="1"/>
          </p:cNvSpPr>
          <p:nvPr>
            <p:ph type="body" idx="1"/>
          </p:nvPr>
        </p:nvSpPr>
        <p:spPr bwMode="auto">
          <a:xfrm>
            <a:off x="2773045" y="1275610"/>
            <a:ext cx="7077552" cy="5674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769555" y="7081520"/>
            <a:ext cx="4435475" cy="518160"/>
          </a:xfrm>
          <a:prstGeom prst="rect">
            <a:avLst/>
          </a:prstGeom>
          <a:noFill/>
          <a:ln w="9525">
            <a:noFill/>
            <a:miter lim="800000"/>
            <a:headEnd/>
            <a:tailEnd/>
          </a:ln>
          <a:effectLst/>
        </p:spPr>
        <p:txBody>
          <a:bodyPr vert="horz" wrap="square" lIns="0" tIns="50929" rIns="0" bIns="50929"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110600" name="Rectangle 8"/>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29" rIns="0" bIns="50929" numCol="1" anchor="b" anchorCtr="0" compatLnSpc="1">
            <a:prstTxWarp prst="textNoShape">
              <a:avLst/>
            </a:prstTxWarp>
          </a:bodyPr>
          <a:lstStyle>
            <a:lvl1pPr algn="r">
              <a:defRPr sz="1300">
                <a:solidFill>
                  <a:srgbClr val="969696"/>
                </a:solidFill>
                <a:latin typeface="+mn-lt"/>
              </a:defRPr>
            </a:lvl1pPr>
          </a:lstStyle>
          <a:p>
            <a:pPr>
              <a:defRPr/>
            </a:pPr>
            <a:fld id="{164666F8-6873-4C77-9292-48D05F2D1CDF}"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ahoma" charset="0"/>
        </a:defRPr>
      </a:lvl2pPr>
      <a:lvl3pPr algn="l" rtl="0" eaLnBrk="1" fontAlgn="base" hangingPunct="1">
        <a:spcBef>
          <a:spcPct val="0"/>
        </a:spcBef>
        <a:spcAft>
          <a:spcPct val="0"/>
        </a:spcAft>
        <a:defRPr sz="2700" b="1">
          <a:solidFill>
            <a:srgbClr val="00287D"/>
          </a:solidFill>
          <a:latin typeface="Tahoma" charset="0"/>
        </a:defRPr>
      </a:lvl3pPr>
      <a:lvl4pPr algn="l" rtl="0" eaLnBrk="1" fontAlgn="base" hangingPunct="1">
        <a:spcBef>
          <a:spcPct val="0"/>
        </a:spcBef>
        <a:spcAft>
          <a:spcPct val="0"/>
        </a:spcAft>
        <a:defRPr sz="2700" b="1">
          <a:solidFill>
            <a:srgbClr val="00287D"/>
          </a:solidFill>
          <a:latin typeface="Tahoma" charset="0"/>
        </a:defRPr>
      </a:lvl4pPr>
      <a:lvl5pPr algn="l" rtl="0" eaLnBrk="1" fontAlgn="base" hangingPunct="1">
        <a:spcBef>
          <a:spcPct val="0"/>
        </a:spcBef>
        <a:spcAft>
          <a:spcPct val="0"/>
        </a:spcAft>
        <a:defRPr sz="2700" b="1">
          <a:solidFill>
            <a:srgbClr val="00287D"/>
          </a:solidFill>
          <a:latin typeface="Tahoma" charset="0"/>
        </a:defRPr>
      </a:lvl5pPr>
      <a:lvl6pPr marL="509292" algn="l" rtl="0" eaLnBrk="1" fontAlgn="base" hangingPunct="1">
        <a:spcBef>
          <a:spcPct val="0"/>
        </a:spcBef>
        <a:spcAft>
          <a:spcPct val="0"/>
        </a:spcAft>
        <a:defRPr sz="2700" b="1">
          <a:solidFill>
            <a:srgbClr val="00287D"/>
          </a:solidFill>
          <a:latin typeface="Tahoma" charset="0"/>
        </a:defRPr>
      </a:lvl6pPr>
      <a:lvl7pPr marL="1018586" algn="l" rtl="0" eaLnBrk="1" fontAlgn="base" hangingPunct="1">
        <a:spcBef>
          <a:spcPct val="0"/>
        </a:spcBef>
        <a:spcAft>
          <a:spcPct val="0"/>
        </a:spcAft>
        <a:defRPr sz="2700" b="1">
          <a:solidFill>
            <a:srgbClr val="00287D"/>
          </a:solidFill>
          <a:latin typeface="Tahoma" charset="0"/>
        </a:defRPr>
      </a:lvl7pPr>
      <a:lvl8pPr marL="1527879" algn="l" rtl="0" eaLnBrk="1" fontAlgn="base" hangingPunct="1">
        <a:spcBef>
          <a:spcPct val="0"/>
        </a:spcBef>
        <a:spcAft>
          <a:spcPct val="0"/>
        </a:spcAft>
        <a:defRPr sz="2700" b="1">
          <a:solidFill>
            <a:srgbClr val="00287D"/>
          </a:solidFill>
          <a:latin typeface="Tahoma" charset="0"/>
        </a:defRPr>
      </a:lvl8pPr>
      <a:lvl9pPr marL="2037173" algn="l" rtl="0" eaLnBrk="1" fontAlgn="base" hangingPunct="1">
        <a:spcBef>
          <a:spcPct val="0"/>
        </a:spcBef>
        <a:spcAft>
          <a:spcPct val="0"/>
        </a:spcAft>
        <a:defRPr sz="2700" b="1">
          <a:solidFill>
            <a:srgbClr val="00287D"/>
          </a:solidFill>
          <a:latin typeface="Tahoma" charset="0"/>
        </a:defRPr>
      </a:lvl9pPr>
    </p:titleStyle>
    <p:bodyStyle>
      <a:lvl1pPr marL="381970" indent="-381970" algn="l" rtl="0" eaLnBrk="1" fontAlgn="base" hangingPunct="1">
        <a:spcBef>
          <a:spcPct val="20000"/>
        </a:spcBef>
        <a:spcAft>
          <a:spcPct val="0"/>
        </a:spcAft>
        <a:buClr>
          <a:srgbClr val="969696"/>
        </a:buClr>
        <a:buSzPct val="80000"/>
        <a:buFont typeface="Wingdings" pitchFamily="2" charset="2"/>
        <a:buBlip>
          <a:blip r:embed="rId14"/>
        </a:buBlip>
        <a:defRPr sz="2700">
          <a:solidFill>
            <a:schemeClr val="tx1"/>
          </a:solidFill>
          <a:latin typeface="+mn-lt"/>
          <a:ea typeface="+mn-ea"/>
          <a:cs typeface="+mn-cs"/>
        </a:defRPr>
      </a:lvl1pPr>
      <a:lvl2pPr marL="827601" indent="-318309" algn="l" rtl="0" eaLnBrk="1" fontAlgn="base" hangingPunct="1">
        <a:spcBef>
          <a:spcPct val="20000"/>
        </a:spcBef>
        <a:spcAft>
          <a:spcPct val="0"/>
        </a:spcAft>
        <a:buClr>
          <a:schemeClr val="hlink"/>
        </a:buClr>
        <a:buSzPct val="80000"/>
        <a:buFont typeface="Wingdings" pitchFamily="2" charset="2"/>
        <a:buBlip>
          <a:blip r:embed="rId14"/>
        </a:buBlip>
        <a:defRPr sz="2700">
          <a:solidFill>
            <a:schemeClr val="tx1"/>
          </a:solidFill>
          <a:latin typeface="+mn-lt"/>
        </a:defRPr>
      </a:lvl2pPr>
      <a:lvl3pPr marL="1273233" indent="-254646" algn="l" rtl="0" eaLnBrk="1" fontAlgn="base" hangingPunct="1">
        <a:spcBef>
          <a:spcPct val="20000"/>
        </a:spcBef>
        <a:spcAft>
          <a:spcPct val="0"/>
        </a:spcAft>
        <a:buClr>
          <a:schemeClr val="folHlink"/>
        </a:buClr>
        <a:buSzPct val="80000"/>
        <a:buFont typeface="Wingdings" pitchFamily="2" charset="2"/>
        <a:buBlip>
          <a:blip r:embed="rId14"/>
        </a:buBlip>
        <a:defRPr sz="2700">
          <a:solidFill>
            <a:schemeClr val="tx1"/>
          </a:solidFill>
          <a:latin typeface="+mn-lt"/>
        </a:defRPr>
      </a:lvl3pPr>
      <a:lvl4pPr marL="1782525" indent="-254646" algn="l" rtl="0" eaLnBrk="1" fontAlgn="base" hangingPunct="1">
        <a:spcBef>
          <a:spcPct val="20000"/>
        </a:spcBef>
        <a:spcAft>
          <a:spcPct val="0"/>
        </a:spcAft>
        <a:buClr>
          <a:schemeClr val="accent2"/>
        </a:buClr>
        <a:buSzPct val="90000"/>
        <a:buFont typeface="Wingdings" pitchFamily="2" charset="2"/>
        <a:buBlip>
          <a:blip r:embed="rId14"/>
        </a:buBlip>
        <a:defRPr sz="2200">
          <a:solidFill>
            <a:schemeClr val="tx1"/>
          </a:solidFill>
          <a:latin typeface="+mn-lt"/>
        </a:defRPr>
      </a:lvl4pPr>
      <a:lvl5pPr marL="2291819"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801112"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3310406"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819698"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4328992"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1018586" rtl="0" eaLnBrk="1" latinLnBrk="0" hangingPunct="1">
        <a:defRPr sz="2000" kern="1200">
          <a:solidFill>
            <a:schemeClr val="tx1"/>
          </a:solidFill>
          <a:latin typeface="+mn-lt"/>
          <a:ea typeface="+mn-ea"/>
          <a:cs typeface="+mn-cs"/>
        </a:defRPr>
      </a:lvl1pPr>
      <a:lvl2pPr marL="509292" algn="l" defTabSz="1018586" rtl="0" eaLnBrk="1" latinLnBrk="0" hangingPunct="1">
        <a:defRPr sz="2000" kern="1200">
          <a:solidFill>
            <a:schemeClr val="tx1"/>
          </a:solidFill>
          <a:latin typeface="+mn-lt"/>
          <a:ea typeface="+mn-ea"/>
          <a:cs typeface="+mn-cs"/>
        </a:defRPr>
      </a:lvl2pPr>
      <a:lvl3pPr marL="1018586" algn="l" defTabSz="1018586" rtl="0" eaLnBrk="1" latinLnBrk="0" hangingPunct="1">
        <a:defRPr sz="2000" kern="1200">
          <a:solidFill>
            <a:schemeClr val="tx1"/>
          </a:solidFill>
          <a:latin typeface="+mn-lt"/>
          <a:ea typeface="+mn-ea"/>
          <a:cs typeface="+mn-cs"/>
        </a:defRPr>
      </a:lvl3pPr>
      <a:lvl4pPr marL="1527879" algn="l" defTabSz="1018586" rtl="0" eaLnBrk="1" latinLnBrk="0" hangingPunct="1">
        <a:defRPr sz="2000" kern="1200">
          <a:solidFill>
            <a:schemeClr val="tx1"/>
          </a:solidFill>
          <a:latin typeface="+mn-lt"/>
          <a:ea typeface="+mn-ea"/>
          <a:cs typeface="+mn-cs"/>
        </a:defRPr>
      </a:lvl4pPr>
      <a:lvl5pPr marL="2037173" algn="l" defTabSz="1018586" rtl="0" eaLnBrk="1" latinLnBrk="0" hangingPunct="1">
        <a:defRPr sz="2000" kern="1200">
          <a:solidFill>
            <a:schemeClr val="tx1"/>
          </a:solidFill>
          <a:latin typeface="+mn-lt"/>
          <a:ea typeface="+mn-ea"/>
          <a:cs typeface="+mn-cs"/>
        </a:defRPr>
      </a:lvl5pPr>
      <a:lvl6pPr marL="2546466" algn="l" defTabSz="1018586" rtl="0" eaLnBrk="1" latinLnBrk="0" hangingPunct="1">
        <a:defRPr sz="2000" kern="1200">
          <a:solidFill>
            <a:schemeClr val="tx1"/>
          </a:solidFill>
          <a:latin typeface="+mn-lt"/>
          <a:ea typeface="+mn-ea"/>
          <a:cs typeface="+mn-cs"/>
        </a:defRPr>
      </a:lvl6pPr>
      <a:lvl7pPr marL="3055758" algn="l" defTabSz="1018586" rtl="0" eaLnBrk="1" latinLnBrk="0" hangingPunct="1">
        <a:defRPr sz="2000" kern="1200">
          <a:solidFill>
            <a:schemeClr val="tx1"/>
          </a:solidFill>
          <a:latin typeface="+mn-lt"/>
          <a:ea typeface="+mn-ea"/>
          <a:cs typeface="+mn-cs"/>
        </a:defRPr>
      </a:lvl7pPr>
      <a:lvl8pPr marL="3565052" algn="l" defTabSz="1018586" rtl="0" eaLnBrk="1" latinLnBrk="0" hangingPunct="1">
        <a:defRPr sz="2000" kern="1200">
          <a:solidFill>
            <a:schemeClr val="tx1"/>
          </a:solidFill>
          <a:latin typeface="+mn-lt"/>
          <a:ea typeface="+mn-ea"/>
          <a:cs typeface="+mn-cs"/>
        </a:defRPr>
      </a:lvl8pPr>
      <a:lvl9pPr marL="4074344" algn="l" defTabSz="1018586" rtl="0" eaLnBrk="1" latinLnBrk="0" hangingPunct="1">
        <a:defRPr sz="20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4"/>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46" tIns="50923" rIns="101846" bIns="50923" anchor="ctr"/>
          <a:lstStyle/>
          <a:p>
            <a:endParaRPr lang="cs-CZ"/>
          </a:p>
        </p:txBody>
      </p:sp>
      <p:pic>
        <p:nvPicPr>
          <p:cNvPr id="4099" name="Picture 3"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4"/>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4"/>
          <p:cNvSpPr>
            <a:spLocks noGrp="1" noChangeArrowheads="1"/>
          </p:cNvSpPr>
          <p:nvPr>
            <p:ph type="title"/>
          </p:nvPr>
        </p:nvSpPr>
        <p:spPr bwMode="auto">
          <a:xfrm>
            <a:off x="792802" y="1275610"/>
            <a:ext cx="8610759" cy="734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50923" rIns="0" bIns="50923" numCol="1" anchor="b" anchorCtr="0" compatLnSpc="1">
            <a:prstTxWarp prst="textNoShape">
              <a:avLst/>
            </a:prstTxWarp>
          </a:bodyPr>
          <a:lstStyle/>
          <a:p>
            <a:pPr lvl="0"/>
            <a:r>
              <a:rPr lang="cs-CZ" smtClean="0"/>
              <a:t>Klepnutím lze upravit styl předlohy nadpisů.</a:t>
            </a:r>
          </a:p>
        </p:txBody>
      </p:sp>
      <p:sp>
        <p:nvSpPr>
          <p:cNvPr id="4101" name="Rectangle 5"/>
          <p:cNvSpPr>
            <a:spLocks noGrp="1" noChangeArrowheads="1"/>
          </p:cNvSpPr>
          <p:nvPr>
            <p:ph type="body" idx="1"/>
          </p:nvPr>
        </p:nvSpPr>
        <p:spPr bwMode="auto">
          <a:xfrm>
            <a:off x="792802" y="2286745"/>
            <a:ext cx="9057799" cy="20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1190" name="Rectangle 6"/>
          <p:cNvSpPr>
            <a:spLocks noGrp="1" noChangeArrowheads="1"/>
          </p:cNvSpPr>
          <p:nvPr>
            <p:ph type="ftr" sz="quarter" idx="3"/>
          </p:nvPr>
        </p:nvSpPr>
        <p:spPr bwMode="auto">
          <a:xfrm>
            <a:off x="2769556" y="7081520"/>
            <a:ext cx="4435475" cy="518160"/>
          </a:xfrm>
          <a:prstGeom prst="rect">
            <a:avLst/>
          </a:prstGeom>
          <a:noFill/>
          <a:ln w="9525">
            <a:noFill/>
            <a:miter lim="800000"/>
            <a:headEnd/>
            <a:tailEnd/>
          </a:ln>
          <a:effectLst/>
        </p:spPr>
        <p:txBody>
          <a:bodyPr vert="horz" wrap="square" lIns="0" tIns="50923" rIns="0" bIns="50923"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221191" name="Rectangle 7"/>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23" rIns="0" bIns="50923" numCol="1" anchor="b" anchorCtr="0" compatLnSpc="1">
            <a:prstTxWarp prst="textNoShape">
              <a:avLst/>
            </a:prstTxWarp>
          </a:bodyPr>
          <a:lstStyle>
            <a:lvl1pPr algn="r">
              <a:defRPr sz="1300">
                <a:solidFill>
                  <a:srgbClr val="969696"/>
                </a:solidFill>
                <a:latin typeface="+mn-lt"/>
              </a:defRPr>
            </a:lvl1pPr>
          </a:lstStyle>
          <a:p>
            <a:pPr>
              <a:defRPr/>
            </a:pPr>
            <a:fld id="{BB682F84-9840-4904-BD41-D5621E0E1556}" type="slidenum">
              <a:rPr lang="cs-CZ"/>
              <a:pPr>
                <a:defRPr/>
              </a:pPr>
              <a:t>‹#›</a:t>
            </a:fld>
            <a:endParaRPr lang="cs-CZ"/>
          </a:p>
        </p:txBody>
      </p:sp>
      <p:pic>
        <p:nvPicPr>
          <p:cNvPr id="4104" name="Picture 8" descr="OPVK_MU_vlevo_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91052" y="4888336"/>
            <a:ext cx="6730048" cy="164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rebuchet MS" pitchFamily="34" charset="0"/>
        </a:defRPr>
      </a:lvl2pPr>
      <a:lvl3pPr algn="l" rtl="0" eaLnBrk="1" fontAlgn="base" hangingPunct="1">
        <a:spcBef>
          <a:spcPct val="0"/>
        </a:spcBef>
        <a:spcAft>
          <a:spcPct val="0"/>
        </a:spcAft>
        <a:defRPr sz="2700" b="1">
          <a:solidFill>
            <a:srgbClr val="00287D"/>
          </a:solidFill>
          <a:latin typeface="Trebuchet MS" pitchFamily="34" charset="0"/>
        </a:defRPr>
      </a:lvl3pPr>
      <a:lvl4pPr algn="l" rtl="0" eaLnBrk="1" fontAlgn="base" hangingPunct="1">
        <a:spcBef>
          <a:spcPct val="0"/>
        </a:spcBef>
        <a:spcAft>
          <a:spcPct val="0"/>
        </a:spcAft>
        <a:defRPr sz="2700" b="1">
          <a:solidFill>
            <a:srgbClr val="00287D"/>
          </a:solidFill>
          <a:latin typeface="Trebuchet MS" pitchFamily="34" charset="0"/>
        </a:defRPr>
      </a:lvl4pPr>
      <a:lvl5pPr algn="l" rtl="0" eaLnBrk="1" fontAlgn="base" hangingPunct="1">
        <a:spcBef>
          <a:spcPct val="0"/>
        </a:spcBef>
        <a:spcAft>
          <a:spcPct val="0"/>
        </a:spcAft>
        <a:defRPr sz="2700" b="1">
          <a:solidFill>
            <a:srgbClr val="00287D"/>
          </a:solidFill>
          <a:latin typeface="Trebuchet MS" pitchFamily="34" charset="0"/>
        </a:defRPr>
      </a:lvl5pPr>
      <a:lvl6pPr marL="509233" algn="l" rtl="0" eaLnBrk="1" fontAlgn="base" hangingPunct="1">
        <a:spcBef>
          <a:spcPct val="0"/>
        </a:spcBef>
        <a:spcAft>
          <a:spcPct val="0"/>
        </a:spcAft>
        <a:defRPr sz="2700" b="1">
          <a:solidFill>
            <a:srgbClr val="00287D"/>
          </a:solidFill>
          <a:latin typeface="Trebuchet MS" pitchFamily="34" charset="0"/>
        </a:defRPr>
      </a:lvl6pPr>
      <a:lvl7pPr marL="1018467" algn="l" rtl="0" eaLnBrk="1" fontAlgn="base" hangingPunct="1">
        <a:spcBef>
          <a:spcPct val="0"/>
        </a:spcBef>
        <a:spcAft>
          <a:spcPct val="0"/>
        </a:spcAft>
        <a:defRPr sz="2700" b="1">
          <a:solidFill>
            <a:srgbClr val="00287D"/>
          </a:solidFill>
          <a:latin typeface="Trebuchet MS" pitchFamily="34" charset="0"/>
        </a:defRPr>
      </a:lvl7pPr>
      <a:lvl8pPr marL="1527701" algn="l" rtl="0" eaLnBrk="1" fontAlgn="base" hangingPunct="1">
        <a:spcBef>
          <a:spcPct val="0"/>
        </a:spcBef>
        <a:spcAft>
          <a:spcPct val="0"/>
        </a:spcAft>
        <a:defRPr sz="2700" b="1">
          <a:solidFill>
            <a:srgbClr val="00287D"/>
          </a:solidFill>
          <a:latin typeface="Trebuchet MS" pitchFamily="34" charset="0"/>
        </a:defRPr>
      </a:lvl8pPr>
      <a:lvl9pPr marL="2036935" algn="l" rtl="0" eaLnBrk="1" fontAlgn="base" hangingPunct="1">
        <a:spcBef>
          <a:spcPct val="0"/>
        </a:spcBef>
        <a:spcAft>
          <a:spcPct val="0"/>
        </a:spcAft>
        <a:defRPr sz="2700" b="1">
          <a:solidFill>
            <a:srgbClr val="00287D"/>
          </a:solidFill>
          <a:latin typeface="Trebuchet MS" pitchFamily="34" charset="0"/>
        </a:defRPr>
      </a:lvl9pPr>
    </p:titleStyle>
    <p:bodyStyle>
      <a:lvl1pPr marL="381925" indent="-381925" algn="l" rtl="0" eaLnBrk="1" fontAlgn="base" hangingPunct="1">
        <a:spcBef>
          <a:spcPct val="20000"/>
        </a:spcBef>
        <a:spcAft>
          <a:spcPct val="0"/>
        </a:spcAft>
        <a:buClr>
          <a:srgbClr val="969696"/>
        </a:buClr>
        <a:buSzPct val="80000"/>
        <a:buFont typeface="Wingdings" pitchFamily="2" charset="2"/>
        <a:buBlip>
          <a:blip r:embed="rId15"/>
        </a:buBlip>
        <a:defRPr sz="2700">
          <a:solidFill>
            <a:schemeClr val="tx1"/>
          </a:solidFill>
          <a:latin typeface="+mn-lt"/>
          <a:ea typeface="+mn-ea"/>
          <a:cs typeface="+mn-cs"/>
        </a:defRPr>
      </a:lvl1pPr>
      <a:lvl2pPr marL="827504" indent="-318271" algn="l" rtl="0" eaLnBrk="1" fontAlgn="base" hangingPunct="1">
        <a:spcBef>
          <a:spcPct val="20000"/>
        </a:spcBef>
        <a:spcAft>
          <a:spcPct val="0"/>
        </a:spcAft>
        <a:buClr>
          <a:schemeClr val="hlink"/>
        </a:buClr>
        <a:buSzPct val="80000"/>
        <a:buFont typeface="Wingdings" pitchFamily="2" charset="2"/>
        <a:buBlip>
          <a:blip r:embed="rId15"/>
        </a:buBlip>
        <a:defRPr sz="2700">
          <a:solidFill>
            <a:schemeClr val="tx1"/>
          </a:solidFill>
          <a:latin typeface="+mn-lt"/>
        </a:defRPr>
      </a:lvl2pPr>
      <a:lvl3pPr marL="1273084" indent="-254616" algn="l" rtl="0" eaLnBrk="1" fontAlgn="base" hangingPunct="1">
        <a:spcBef>
          <a:spcPct val="20000"/>
        </a:spcBef>
        <a:spcAft>
          <a:spcPct val="0"/>
        </a:spcAft>
        <a:buClr>
          <a:schemeClr val="folHlink"/>
        </a:buClr>
        <a:buSzPct val="80000"/>
        <a:buFont typeface="Wingdings" pitchFamily="2" charset="2"/>
        <a:buBlip>
          <a:blip r:embed="rId15"/>
        </a:buBlip>
        <a:defRPr sz="2700">
          <a:solidFill>
            <a:schemeClr val="tx1"/>
          </a:solidFill>
          <a:latin typeface="+mn-lt"/>
        </a:defRPr>
      </a:lvl3pPr>
      <a:lvl4pPr marL="1782317" indent="-254616" algn="l" rtl="0" eaLnBrk="1" fontAlgn="base" hangingPunct="1">
        <a:spcBef>
          <a:spcPct val="20000"/>
        </a:spcBef>
        <a:spcAft>
          <a:spcPct val="0"/>
        </a:spcAft>
        <a:buClr>
          <a:schemeClr val="accent2"/>
        </a:buClr>
        <a:buSzPct val="90000"/>
        <a:buFont typeface="Wingdings" pitchFamily="2" charset="2"/>
        <a:buBlip>
          <a:blip r:embed="rId15"/>
        </a:buBlip>
        <a:defRPr sz="2200">
          <a:solidFill>
            <a:schemeClr val="tx1"/>
          </a:solidFill>
          <a:latin typeface="+mn-lt"/>
        </a:defRPr>
      </a:lvl4pPr>
      <a:lvl5pPr marL="2291551" indent="-25461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800785" indent="-25461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310019" indent="-25461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819251" indent="-25461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328485" indent="-25461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18467" rtl="0" eaLnBrk="1" latinLnBrk="0" hangingPunct="1">
        <a:defRPr sz="2000" kern="1200">
          <a:solidFill>
            <a:schemeClr val="tx1"/>
          </a:solidFill>
          <a:latin typeface="+mn-lt"/>
          <a:ea typeface="+mn-ea"/>
          <a:cs typeface="+mn-cs"/>
        </a:defRPr>
      </a:lvl1pPr>
      <a:lvl2pPr marL="509233" algn="l" defTabSz="1018467" rtl="0" eaLnBrk="1" latinLnBrk="0" hangingPunct="1">
        <a:defRPr sz="2000" kern="1200">
          <a:solidFill>
            <a:schemeClr val="tx1"/>
          </a:solidFill>
          <a:latin typeface="+mn-lt"/>
          <a:ea typeface="+mn-ea"/>
          <a:cs typeface="+mn-cs"/>
        </a:defRPr>
      </a:lvl2pPr>
      <a:lvl3pPr marL="1018467" algn="l" defTabSz="1018467" rtl="0" eaLnBrk="1" latinLnBrk="0" hangingPunct="1">
        <a:defRPr sz="2000" kern="1200">
          <a:solidFill>
            <a:schemeClr val="tx1"/>
          </a:solidFill>
          <a:latin typeface="+mn-lt"/>
          <a:ea typeface="+mn-ea"/>
          <a:cs typeface="+mn-cs"/>
        </a:defRPr>
      </a:lvl3pPr>
      <a:lvl4pPr marL="1527701" algn="l" defTabSz="1018467" rtl="0" eaLnBrk="1" latinLnBrk="0" hangingPunct="1">
        <a:defRPr sz="2000" kern="1200">
          <a:solidFill>
            <a:schemeClr val="tx1"/>
          </a:solidFill>
          <a:latin typeface="+mn-lt"/>
          <a:ea typeface="+mn-ea"/>
          <a:cs typeface="+mn-cs"/>
        </a:defRPr>
      </a:lvl4pPr>
      <a:lvl5pPr marL="2036935" algn="l" defTabSz="1018467" rtl="0" eaLnBrk="1" latinLnBrk="0" hangingPunct="1">
        <a:defRPr sz="2000" kern="1200">
          <a:solidFill>
            <a:schemeClr val="tx1"/>
          </a:solidFill>
          <a:latin typeface="+mn-lt"/>
          <a:ea typeface="+mn-ea"/>
          <a:cs typeface="+mn-cs"/>
        </a:defRPr>
      </a:lvl5pPr>
      <a:lvl6pPr marL="2546169" algn="l" defTabSz="1018467" rtl="0" eaLnBrk="1" latinLnBrk="0" hangingPunct="1">
        <a:defRPr sz="2000" kern="1200">
          <a:solidFill>
            <a:schemeClr val="tx1"/>
          </a:solidFill>
          <a:latin typeface="+mn-lt"/>
          <a:ea typeface="+mn-ea"/>
          <a:cs typeface="+mn-cs"/>
        </a:defRPr>
      </a:lvl6pPr>
      <a:lvl7pPr marL="3055400" algn="l" defTabSz="1018467" rtl="0" eaLnBrk="1" latinLnBrk="0" hangingPunct="1">
        <a:defRPr sz="2000" kern="1200">
          <a:solidFill>
            <a:schemeClr val="tx1"/>
          </a:solidFill>
          <a:latin typeface="+mn-lt"/>
          <a:ea typeface="+mn-ea"/>
          <a:cs typeface="+mn-cs"/>
        </a:defRPr>
      </a:lvl7pPr>
      <a:lvl8pPr marL="3564636" algn="l" defTabSz="1018467" rtl="0" eaLnBrk="1" latinLnBrk="0" hangingPunct="1">
        <a:defRPr sz="2000" kern="1200">
          <a:solidFill>
            <a:schemeClr val="tx1"/>
          </a:solidFill>
          <a:latin typeface="+mn-lt"/>
          <a:ea typeface="+mn-ea"/>
          <a:cs typeface="+mn-cs"/>
        </a:defRPr>
      </a:lvl8pPr>
      <a:lvl9pPr marL="4073867" algn="l" defTabSz="1018467"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1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3.xml"/><Relationship Id="rId1" Type="http://schemas.openxmlformats.org/officeDocument/2006/relationships/slideLayout" Target="../slideLayouts/slideLayout114.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1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5.xml"/><Relationship Id="rId1" Type="http://schemas.openxmlformats.org/officeDocument/2006/relationships/slideLayout" Target="../slideLayouts/slideLayout114.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14.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14.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6.xml"/><Relationship Id="rId1" Type="http://schemas.openxmlformats.org/officeDocument/2006/relationships/slideLayout" Target="../slideLayouts/slideLayout114.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14.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14.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14.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1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11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1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1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1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1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1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smtClean="0">
                <a:solidFill>
                  <a:schemeClr val="accent4">
                    <a:lumMod val="75000"/>
                  </a:schemeClr>
                </a:solidFill>
              </a:rPr>
              <a:t>Market Segmentation, Targeting, and Positioning</a:t>
            </a:r>
            <a:r>
              <a:rPr lang="en-GB" dirty="0" smtClean="0"/>
              <a:t/>
            </a:r>
            <a:br>
              <a:rPr lang="en-GB" dirty="0" smtClean="0"/>
            </a:br>
            <a:endParaRPr lang="en-GB" dirty="0"/>
          </a:p>
        </p:txBody>
      </p:sp>
      <p:sp>
        <p:nvSpPr>
          <p:cNvPr id="2050" name="Rectangle 3"/>
          <p:cNvSpPr>
            <a:spLocks noGrp="1" noChangeArrowheads="1"/>
          </p:cNvSpPr>
          <p:nvPr>
            <p:ph type="subTitle"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77" tIns="44444" rIns="90477" bIns="44444" numCol="1" anchor="t" anchorCtr="0" compatLnSpc="1">
            <a:prstTxWarp prst="textNoShape">
              <a:avLst/>
            </a:prstTxWarp>
          </a:bodyPr>
          <a:lstStyle/>
          <a:p>
            <a:pPr marL="285717" indent="-285717">
              <a:lnSpc>
                <a:spcPct val="90000"/>
              </a:lnSpc>
            </a:pPr>
            <a:r>
              <a:rPr lang="en-GB" altLang="cs-CZ" sz="2400" dirty="0" smtClean="0"/>
              <a:t>© Leonard Walletzký</a:t>
            </a:r>
            <a:endParaRPr lang="en-GB" altLang="cs-CZ" sz="2400" dirty="0"/>
          </a:p>
        </p:txBody>
      </p:sp>
    </p:spTree>
  </p:cSld>
  <p:clrMapOvr>
    <a:masterClrMapping/>
  </p:clrMapOvr>
  <p:transition spd="slow">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Segmenting International Markets</a:t>
            </a:r>
            <a:endParaRPr lang="en-GB"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77555895"/>
              </p:ext>
            </p:extLst>
          </p:nvPr>
        </p:nvGraphicFramePr>
        <p:xfrm>
          <a:off x="792798" y="1275610"/>
          <a:ext cx="9057799" cy="5674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0641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371600" y="533400"/>
            <a:ext cx="7696200" cy="1012824"/>
          </a:xfrm>
        </p:spPr>
        <p:txBody>
          <a:bodyPr wrap="square"/>
          <a:lstStyle/>
          <a:p>
            <a:pPr>
              <a:defRPr/>
            </a:pPr>
            <a:r>
              <a:rPr lang="en-GB" sz="3200" dirty="0" smtClean="0"/>
              <a:t>Evaluating Market Segments </a:t>
            </a:r>
            <a:br>
              <a:rPr lang="en-GB" sz="3200" dirty="0" smtClean="0"/>
            </a:br>
            <a:r>
              <a:rPr lang="en-GB" sz="3200" dirty="0" smtClean="0"/>
              <a:t>(developing selection criteria)</a:t>
            </a:r>
            <a:endParaRPr lang="en-GB" sz="3200" dirty="0"/>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4292190934"/>
              </p:ext>
            </p:extLst>
          </p:nvPr>
        </p:nvGraphicFramePr>
        <p:xfrm>
          <a:off x="228600" y="2133600"/>
          <a:ext cx="954405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AutoShape 3"/>
          <p:cNvSpPr>
            <a:spLocks noChangeArrowheads="1"/>
          </p:cNvSpPr>
          <p:nvPr/>
        </p:nvSpPr>
        <p:spPr bwMode="auto">
          <a:xfrm rot="5400000">
            <a:off x="6970710" y="2260940"/>
            <a:ext cx="682625" cy="2889250"/>
          </a:xfrm>
          <a:prstGeom prst="cube">
            <a:avLst>
              <a:gd name="adj" fmla="val 16065"/>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dirty="0">
                <a:solidFill>
                  <a:srgbClr val="000000"/>
                </a:solidFill>
                <a:latin typeface="Arial" pitchFamily="34" charset="0"/>
              </a:rPr>
              <a:t>Segment 1</a:t>
            </a:r>
          </a:p>
        </p:txBody>
      </p:sp>
      <p:sp>
        <p:nvSpPr>
          <p:cNvPr id="22532" name="AutoShape 4"/>
          <p:cNvSpPr>
            <a:spLocks noChangeArrowheads="1"/>
          </p:cNvSpPr>
          <p:nvPr/>
        </p:nvSpPr>
        <p:spPr bwMode="auto">
          <a:xfrm rot="5400000">
            <a:off x="6972299" y="2834027"/>
            <a:ext cx="679450" cy="2889250"/>
          </a:xfrm>
          <a:prstGeom prst="cube">
            <a:avLst>
              <a:gd name="adj" fmla="val 16065"/>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dirty="0">
                <a:solidFill>
                  <a:srgbClr val="000000"/>
                </a:solidFill>
                <a:latin typeface="Arial" pitchFamily="34" charset="0"/>
              </a:rPr>
              <a:t>Segment 2</a:t>
            </a:r>
          </a:p>
        </p:txBody>
      </p:sp>
      <p:sp>
        <p:nvSpPr>
          <p:cNvPr id="22533" name="AutoShape 5"/>
          <p:cNvSpPr>
            <a:spLocks noChangeArrowheads="1"/>
          </p:cNvSpPr>
          <p:nvPr/>
        </p:nvSpPr>
        <p:spPr bwMode="auto">
          <a:xfrm rot="5400000">
            <a:off x="7004049" y="3375365"/>
            <a:ext cx="615950" cy="2889250"/>
          </a:xfrm>
          <a:prstGeom prst="cube">
            <a:avLst>
              <a:gd name="adj" fmla="val 16065"/>
            </a:avLst>
          </a:prstGeom>
          <a:solidFill>
            <a:srgbClr val="A2FFA3"/>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dirty="0">
                <a:solidFill>
                  <a:srgbClr val="000000"/>
                </a:solidFill>
                <a:latin typeface="Arial" pitchFamily="34" charset="0"/>
              </a:rPr>
              <a:t>Segment 3</a:t>
            </a:r>
          </a:p>
        </p:txBody>
      </p:sp>
      <p:sp>
        <p:nvSpPr>
          <p:cNvPr id="22534" name="AutoShape 6"/>
          <p:cNvSpPr>
            <a:spLocks noChangeArrowheads="1"/>
          </p:cNvSpPr>
          <p:nvPr/>
        </p:nvSpPr>
        <p:spPr bwMode="auto">
          <a:xfrm rot="5400000">
            <a:off x="6972299" y="4489790"/>
            <a:ext cx="679450" cy="2889250"/>
          </a:xfrm>
          <a:prstGeom prst="cube">
            <a:avLst>
              <a:gd name="adj" fmla="val 16065"/>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dirty="0">
                <a:solidFill>
                  <a:srgbClr val="000000"/>
                </a:solidFill>
                <a:latin typeface="Arial" pitchFamily="34" charset="0"/>
              </a:rPr>
              <a:t>Segment 1</a:t>
            </a:r>
          </a:p>
        </p:txBody>
      </p:sp>
      <p:sp>
        <p:nvSpPr>
          <p:cNvPr id="22535" name="AutoShape 7"/>
          <p:cNvSpPr>
            <a:spLocks noChangeArrowheads="1"/>
          </p:cNvSpPr>
          <p:nvPr/>
        </p:nvSpPr>
        <p:spPr bwMode="auto">
          <a:xfrm rot="5400000">
            <a:off x="6972299" y="5064465"/>
            <a:ext cx="679450" cy="2889250"/>
          </a:xfrm>
          <a:prstGeom prst="cube">
            <a:avLst>
              <a:gd name="adj" fmla="val 16065"/>
            </a:avLst>
          </a:prstGeom>
          <a:solidFill>
            <a:srgbClr val="D49FFF"/>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dirty="0">
                <a:solidFill>
                  <a:srgbClr val="000000"/>
                </a:solidFill>
                <a:latin typeface="Arial" pitchFamily="34" charset="0"/>
              </a:rPr>
              <a:t>Segment 2</a:t>
            </a:r>
          </a:p>
        </p:txBody>
      </p:sp>
      <p:sp>
        <p:nvSpPr>
          <p:cNvPr id="22536" name="AutoShape 8"/>
          <p:cNvSpPr>
            <a:spLocks noChangeArrowheads="1"/>
          </p:cNvSpPr>
          <p:nvPr/>
        </p:nvSpPr>
        <p:spPr bwMode="auto">
          <a:xfrm rot="5400000">
            <a:off x="6996112" y="5613740"/>
            <a:ext cx="631825" cy="2889250"/>
          </a:xfrm>
          <a:prstGeom prst="cube">
            <a:avLst>
              <a:gd name="adj" fmla="val 16065"/>
            </a:avLst>
          </a:prstGeom>
          <a:solidFill>
            <a:srgbClr val="A2FFA3"/>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dirty="0">
                <a:solidFill>
                  <a:srgbClr val="000000"/>
                </a:solidFill>
                <a:latin typeface="Arial" pitchFamily="34" charset="0"/>
              </a:rPr>
              <a:t>Segment 3</a:t>
            </a:r>
          </a:p>
        </p:txBody>
      </p:sp>
      <p:sp>
        <p:nvSpPr>
          <p:cNvPr id="22537" name="AutoShape 9"/>
          <p:cNvSpPr>
            <a:spLocks noChangeArrowheads="1"/>
          </p:cNvSpPr>
          <p:nvPr/>
        </p:nvSpPr>
        <p:spPr bwMode="auto">
          <a:xfrm rot="5400000">
            <a:off x="1846261" y="849652"/>
            <a:ext cx="1149350" cy="2835275"/>
          </a:xfrm>
          <a:prstGeom prst="cube">
            <a:avLst>
              <a:gd name="adj" fmla="val 10375"/>
            </a:avLst>
          </a:prstGeom>
          <a:solidFill>
            <a:srgbClr val="D49FFF"/>
          </a:solidFill>
          <a:ln w="12700">
            <a:solidFill>
              <a:schemeClr val="tx1"/>
            </a:solidFill>
            <a:miter lim="800000"/>
            <a:headEnd/>
            <a:tailEnd/>
          </a:ln>
          <a:effectLst>
            <a:outerShdw dist="107763" dir="2700000" algn="ctr" rotWithShape="0">
              <a:srgbClr val="676767"/>
            </a:outerShdw>
          </a:effectLst>
        </p:spPr>
        <p:txBody>
          <a:bodyPr rot="10800000" vert="eaVert" wrap="none" lIns="90477" tIns="44444" rIns="90477" bIns="44444" anchor="ctr"/>
          <a:lstStyle/>
          <a:p>
            <a:pPr algn="ctr">
              <a:lnSpc>
                <a:spcPct val="90000"/>
              </a:lnSpc>
              <a:defRPr/>
            </a:pPr>
            <a:r>
              <a:rPr lang="en-GB" sz="2000" b="1" dirty="0">
                <a:latin typeface="Arial" pitchFamily="34" charset="0"/>
              </a:rPr>
              <a:t>Company</a:t>
            </a:r>
          </a:p>
          <a:p>
            <a:pPr algn="ctr">
              <a:lnSpc>
                <a:spcPct val="90000"/>
              </a:lnSpc>
              <a:defRPr/>
            </a:pPr>
            <a:r>
              <a:rPr lang="en-GB" sz="2000" b="1" dirty="0" smtClean="0">
                <a:latin typeface="Arial" pitchFamily="34" charset="0"/>
              </a:rPr>
              <a:t>Marketing</a:t>
            </a:r>
            <a:endParaRPr lang="en-GB" sz="2000" b="1" dirty="0">
              <a:latin typeface="Arial" pitchFamily="34" charset="0"/>
            </a:endParaRPr>
          </a:p>
        </p:txBody>
      </p:sp>
      <p:sp>
        <p:nvSpPr>
          <p:cNvPr id="22538" name="AutoShape 10"/>
          <p:cNvSpPr>
            <a:spLocks noChangeArrowheads="1"/>
          </p:cNvSpPr>
          <p:nvPr/>
        </p:nvSpPr>
        <p:spPr bwMode="auto">
          <a:xfrm rot="5400000">
            <a:off x="1585912" y="5027953"/>
            <a:ext cx="1708150" cy="2835275"/>
          </a:xfrm>
          <a:prstGeom prst="cube">
            <a:avLst>
              <a:gd name="adj" fmla="val 10375"/>
            </a:avLst>
          </a:prstGeom>
          <a:solidFill>
            <a:srgbClr val="D49FFF"/>
          </a:solidFill>
          <a:ln w="12700">
            <a:solidFill>
              <a:schemeClr val="tx1"/>
            </a:solidFill>
            <a:miter lim="800000"/>
            <a:headEnd/>
            <a:tailEnd/>
          </a:ln>
          <a:effectLst>
            <a:outerShdw dist="107763" dir="2700000" algn="ctr" rotWithShape="0">
              <a:srgbClr val="676767"/>
            </a:outerShdw>
          </a:effectLst>
        </p:spPr>
        <p:txBody>
          <a:bodyPr rot="10800000" vert="eaVert" wrap="none" lIns="90477" tIns="44444" rIns="90477" bIns="44444" anchor="ctr"/>
          <a:lstStyle/>
          <a:p>
            <a:pPr algn="ctr">
              <a:lnSpc>
                <a:spcPct val="90000"/>
              </a:lnSpc>
              <a:defRPr/>
            </a:pPr>
            <a:r>
              <a:rPr lang="en-GB" sz="2000" b="1" dirty="0">
                <a:latin typeface="Arial" pitchFamily="34" charset="0"/>
              </a:rPr>
              <a:t>Company</a:t>
            </a:r>
          </a:p>
          <a:p>
            <a:pPr algn="ctr">
              <a:lnSpc>
                <a:spcPct val="90000"/>
              </a:lnSpc>
              <a:defRPr/>
            </a:pPr>
            <a:r>
              <a:rPr lang="en-GB" sz="2000" b="1" dirty="0">
                <a:latin typeface="Arial" pitchFamily="34" charset="0"/>
              </a:rPr>
              <a:t>Marketing</a:t>
            </a:r>
          </a:p>
          <a:p>
            <a:pPr algn="ctr">
              <a:lnSpc>
                <a:spcPct val="90000"/>
              </a:lnSpc>
              <a:defRPr/>
            </a:pPr>
            <a:endParaRPr lang="en-GB" sz="2000" b="1" dirty="0">
              <a:latin typeface="Arial" pitchFamily="34" charset="0"/>
            </a:endParaRPr>
          </a:p>
        </p:txBody>
      </p:sp>
      <p:sp>
        <p:nvSpPr>
          <p:cNvPr id="22539" name="AutoShape 11"/>
          <p:cNvSpPr>
            <a:spLocks noChangeArrowheads="1"/>
          </p:cNvSpPr>
          <p:nvPr/>
        </p:nvSpPr>
        <p:spPr bwMode="auto">
          <a:xfrm rot="5400000">
            <a:off x="2089149" y="2206966"/>
            <a:ext cx="758824" cy="2892425"/>
          </a:xfrm>
          <a:prstGeom prst="cube">
            <a:avLst>
              <a:gd name="adj" fmla="val 16065"/>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dirty="0">
                <a:solidFill>
                  <a:srgbClr val="000000"/>
                </a:solidFill>
                <a:latin typeface="Arial" pitchFamily="34" charset="0"/>
              </a:rPr>
              <a:t>Company</a:t>
            </a:r>
          </a:p>
          <a:p>
            <a:pPr algn="ctr" defTabSz="857150">
              <a:defRPr/>
            </a:pPr>
            <a:r>
              <a:rPr lang="en-GB" sz="2000" b="1" dirty="0" smtClean="0">
                <a:solidFill>
                  <a:srgbClr val="000000"/>
                </a:solidFill>
                <a:latin typeface="Arial" pitchFamily="34" charset="0"/>
              </a:rPr>
              <a:t>Marketing </a:t>
            </a:r>
            <a:r>
              <a:rPr lang="en-GB" sz="2000" b="1" dirty="0">
                <a:solidFill>
                  <a:srgbClr val="000000"/>
                </a:solidFill>
                <a:latin typeface="Arial" pitchFamily="34" charset="0"/>
              </a:rPr>
              <a:t>1</a:t>
            </a:r>
          </a:p>
        </p:txBody>
      </p:sp>
      <p:sp>
        <p:nvSpPr>
          <p:cNvPr id="22540" name="AutoShape 12"/>
          <p:cNvSpPr>
            <a:spLocks noChangeArrowheads="1"/>
          </p:cNvSpPr>
          <p:nvPr/>
        </p:nvSpPr>
        <p:spPr bwMode="auto">
          <a:xfrm rot="5400000">
            <a:off x="2127249" y="2819740"/>
            <a:ext cx="682625" cy="2892425"/>
          </a:xfrm>
          <a:prstGeom prst="cube">
            <a:avLst>
              <a:gd name="adj" fmla="val 16065"/>
            </a:avLst>
          </a:prstGeom>
          <a:solidFill>
            <a:srgbClr val="D49FFF"/>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dirty="0">
                <a:solidFill>
                  <a:srgbClr val="000000"/>
                </a:solidFill>
                <a:latin typeface="Arial" pitchFamily="34" charset="0"/>
              </a:rPr>
              <a:t>Company</a:t>
            </a:r>
          </a:p>
          <a:p>
            <a:pPr algn="ctr" defTabSz="857150">
              <a:defRPr/>
            </a:pPr>
            <a:r>
              <a:rPr lang="en-GB" sz="2000" b="1" dirty="0" smtClean="0">
                <a:solidFill>
                  <a:srgbClr val="000000"/>
                </a:solidFill>
                <a:latin typeface="Arial" pitchFamily="34" charset="0"/>
              </a:rPr>
              <a:t>Marketing </a:t>
            </a:r>
            <a:r>
              <a:rPr lang="en-GB" sz="2000" b="1" dirty="0">
                <a:solidFill>
                  <a:srgbClr val="000000"/>
                </a:solidFill>
                <a:latin typeface="Arial" pitchFamily="34" charset="0"/>
              </a:rPr>
              <a:t>2</a:t>
            </a:r>
          </a:p>
        </p:txBody>
      </p:sp>
      <p:sp>
        <p:nvSpPr>
          <p:cNvPr id="22541" name="AutoShape 13"/>
          <p:cNvSpPr>
            <a:spLocks noChangeArrowheads="1"/>
          </p:cNvSpPr>
          <p:nvPr/>
        </p:nvSpPr>
        <p:spPr bwMode="auto">
          <a:xfrm rot="5400000">
            <a:off x="2135186" y="3386477"/>
            <a:ext cx="666750" cy="2892425"/>
          </a:xfrm>
          <a:prstGeom prst="cube">
            <a:avLst>
              <a:gd name="adj" fmla="val 16065"/>
            </a:avLst>
          </a:prstGeom>
          <a:solidFill>
            <a:srgbClr val="A2FFA3"/>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dirty="0">
                <a:solidFill>
                  <a:srgbClr val="000000"/>
                </a:solidFill>
                <a:latin typeface="Arial" pitchFamily="34" charset="0"/>
              </a:rPr>
              <a:t>Company</a:t>
            </a:r>
          </a:p>
          <a:p>
            <a:pPr algn="ctr" defTabSz="857150">
              <a:defRPr/>
            </a:pPr>
            <a:r>
              <a:rPr lang="en-GB" sz="2000" b="1" dirty="0" smtClean="0">
                <a:solidFill>
                  <a:srgbClr val="000000"/>
                </a:solidFill>
                <a:latin typeface="Arial" pitchFamily="34" charset="0"/>
              </a:rPr>
              <a:t>Marketing </a:t>
            </a:r>
            <a:r>
              <a:rPr lang="en-GB" sz="2000" b="1" dirty="0">
                <a:solidFill>
                  <a:srgbClr val="000000"/>
                </a:solidFill>
                <a:latin typeface="Arial" pitchFamily="34" charset="0"/>
              </a:rPr>
              <a:t>3</a:t>
            </a:r>
          </a:p>
        </p:txBody>
      </p:sp>
      <p:sp>
        <p:nvSpPr>
          <p:cNvPr id="22542" name="AutoShape 14"/>
          <p:cNvSpPr>
            <a:spLocks noChangeArrowheads="1"/>
          </p:cNvSpPr>
          <p:nvPr/>
        </p:nvSpPr>
        <p:spPr bwMode="auto">
          <a:xfrm rot="5400000">
            <a:off x="6681787" y="840127"/>
            <a:ext cx="1168400" cy="2835275"/>
          </a:xfrm>
          <a:prstGeom prst="cube">
            <a:avLst>
              <a:gd name="adj" fmla="val 10375"/>
            </a:avLst>
          </a:prstGeom>
          <a:solidFill>
            <a:srgbClr val="A2FFA3"/>
          </a:solidFill>
          <a:ln w="12700">
            <a:solidFill>
              <a:schemeClr val="tx1"/>
            </a:solidFill>
            <a:miter lim="800000"/>
            <a:headEnd/>
            <a:tailEnd/>
          </a:ln>
          <a:effectLst>
            <a:outerShdw dist="107763" dir="2700000" algn="ctr" rotWithShape="0">
              <a:srgbClr val="676767"/>
            </a:outerShdw>
          </a:effectLst>
        </p:spPr>
        <p:txBody>
          <a:bodyPr rot="10800000" vert="eaVert" wrap="none" lIns="90477" tIns="44444" rIns="90477" bIns="44444" anchor="ctr"/>
          <a:lstStyle/>
          <a:p>
            <a:pPr algn="ctr">
              <a:lnSpc>
                <a:spcPct val="90000"/>
              </a:lnSpc>
              <a:defRPr/>
            </a:pPr>
            <a:r>
              <a:rPr lang="en-GB" sz="2000" b="1" dirty="0">
                <a:latin typeface="Arial" pitchFamily="34" charset="0"/>
              </a:rPr>
              <a:t>Market</a:t>
            </a:r>
          </a:p>
        </p:txBody>
      </p:sp>
      <p:sp>
        <p:nvSpPr>
          <p:cNvPr id="15375" name="Line 15"/>
          <p:cNvSpPr>
            <a:spLocks noChangeShapeType="1"/>
          </p:cNvSpPr>
          <p:nvPr/>
        </p:nvSpPr>
        <p:spPr bwMode="auto">
          <a:xfrm>
            <a:off x="3748086" y="2360952"/>
            <a:ext cx="2081212"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1429" tIns="45715" rIns="91429" bIns="45715"/>
          <a:lstStyle/>
          <a:p>
            <a:endParaRPr lang="en-GB" dirty="0"/>
          </a:p>
        </p:txBody>
      </p:sp>
      <p:sp>
        <p:nvSpPr>
          <p:cNvPr id="15376" name="Line 16"/>
          <p:cNvSpPr>
            <a:spLocks noChangeShapeType="1"/>
          </p:cNvSpPr>
          <p:nvPr/>
        </p:nvSpPr>
        <p:spPr bwMode="auto">
          <a:xfrm>
            <a:off x="3859212" y="3686514"/>
            <a:ext cx="198913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1429" tIns="45715" rIns="91429" bIns="45715"/>
          <a:lstStyle/>
          <a:p>
            <a:endParaRPr lang="en-GB" dirty="0"/>
          </a:p>
        </p:txBody>
      </p:sp>
      <p:sp>
        <p:nvSpPr>
          <p:cNvPr id="15377" name="Line 17"/>
          <p:cNvSpPr>
            <a:spLocks noChangeShapeType="1"/>
          </p:cNvSpPr>
          <p:nvPr/>
        </p:nvSpPr>
        <p:spPr bwMode="auto">
          <a:xfrm>
            <a:off x="3859212" y="4216739"/>
            <a:ext cx="198913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1429" tIns="45715" rIns="91429" bIns="45715"/>
          <a:lstStyle/>
          <a:p>
            <a:endParaRPr lang="en-GB" dirty="0"/>
          </a:p>
        </p:txBody>
      </p:sp>
      <p:sp>
        <p:nvSpPr>
          <p:cNvPr id="15378" name="Line 18"/>
          <p:cNvSpPr>
            <a:spLocks noChangeShapeType="1"/>
          </p:cNvSpPr>
          <p:nvPr/>
        </p:nvSpPr>
        <p:spPr bwMode="auto">
          <a:xfrm>
            <a:off x="3859212" y="4802526"/>
            <a:ext cx="198913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1429" tIns="45715" rIns="91429" bIns="45715"/>
          <a:lstStyle/>
          <a:p>
            <a:endParaRPr lang="en-GB" dirty="0"/>
          </a:p>
        </p:txBody>
      </p:sp>
      <p:sp>
        <p:nvSpPr>
          <p:cNvPr id="15379" name="Line 19"/>
          <p:cNvSpPr>
            <a:spLocks noChangeShapeType="1"/>
          </p:cNvSpPr>
          <p:nvPr/>
        </p:nvSpPr>
        <p:spPr bwMode="auto">
          <a:xfrm>
            <a:off x="3729036" y="6447177"/>
            <a:ext cx="2119312"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1429" tIns="45715" rIns="91429" bIns="45715"/>
          <a:lstStyle/>
          <a:p>
            <a:endParaRPr lang="en-GB" dirty="0"/>
          </a:p>
        </p:txBody>
      </p:sp>
      <p:sp>
        <p:nvSpPr>
          <p:cNvPr id="15380" name="Rectangle 20"/>
          <p:cNvSpPr>
            <a:spLocks noChangeArrowheads="1"/>
          </p:cNvSpPr>
          <p:nvPr/>
        </p:nvSpPr>
        <p:spPr bwMode="auto">
          <a:xfrm>
            <a:off x="3200400" y="1346538"/>
            <a:ext cx="3465671" cy="339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GB" altLang="cs-CZ" sz="1800" b="1" dirty="0">
                <a:latin typeface="Arial" pitchFamily="34" charset="0"/>
              </a:rPr>
              <a:t>A.  Undifferentiated Marketing</a:t>
            </a:r>
          </a:p>
        </p:txBody>
      </p:sp>
      <p:sp>
        <p:nvSpPr>
          <p:cNvPr id="15381" name="Rectangle 21"/>
          <p:cNvSpPr>
            <a:spLocks noChangeArrowheads="1"/>
          </p:cNvSpPr>
          <p:nvPr/>
        </p:nvSpPr>
        <p:spPr bwMode="auto">
          <a:xfrm>
            <a:off x="3196920" y="2935706"/>
            <a:ext cx="3183543" cy="339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GB" altLang="cs-CZ" sz="1800" b="1" dirty="0">
                <a:latin typeface="Arial" pitchFamily="34" charset="0"/>
              </a:rPr>
              <a:t>B.  Differentiated Marketing</a:t>
            </a:r>
          </a:p>
        </p:txBody>
      </p:sp>
      <p:sp>
        <p:nvSpPr>
          <p:cNvPr id="15382" name="Rectangle 22"/>
          <p:cNvSpPr>
            <a:spLocks noChangeArrowheads="1"/>
          </p:cNvSpPr>
          <p:nvPr/>
        </p:nvSpPr>
        <p:spPr bwMode="auto">
          <a:xfrm>
            <a:off x="3196919" y="5313703"/>
            <a:ext cx="3183543" cy="339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GB" altLang="cs-CZ" sz="1800" b="1" dirty="0">
                <a:latin typeface="Arial" pitchFamily="34" charset="0"/>
              </a:rPr>
              <a:t>C.  Concentrated Marketing</a:t>
            </a:r>
          </a:p>
        </p:txBody>
      </p:sp>
      <p:sp>
        <p:nvSpPr>
          <p:cNvPr id="3" name="Nadpis 2"/>
          <p:cNvSpPr>
            <a:spLocks noGrp="1"/>
          </p:cNvSpPr>
          <p:nvPr>
            <p:ph type="title"/>
          </p:nvPr>
        </p:nvSpPr>
        <p:spPr>
          <a:xfrm>
            <a:off x="1562017" y="381452"/>
            <a:ext cx="8610759" cy="734060"/>
          </a:xfrm>
        </p:spPr>
        <p:txBody>
          <a:bodyPr/>
          <a:lstStyle/>
          <a:p>
            <a:r>
              <a:rPr lang="en-GB" dirty="0" smtClean="0"/>
              <a:t>Market Targeting</a:t>
            </a:r>
            <a:br>
              <a:rPr lang="en-GB" dirty="0" smtClean="0"/>
            </a:br>
            <a:r>
              <a:rPr lang="en-GB" dirty="0" smtClean="0"/>
              <a:t>Market Coverage Strategies</a:t>
            </a:r>
            <a:endParaRPr lang="en-GB" dirty="0"/>
          </a:p>
        </p:txBody>
      </p:sp>
    </p:spTree>
  </p:cSld>
  <p:clrMapOvr>
    <a:masterClrMapping/>
  </p:clrMapOvr>
  <p:transition spd="slow">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Market Targeting</a:t>
            </a:r>
            <a:endParaRPr lang="en-GB"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8432475"/>
              </p:ext>
            </p:extLst>
          </p:nvPr>
        </p:nvGraphicFramePr>
        <p:xfrm>
          <a:off x="792798" y="1275610"/>
          <a:ext cx="9057799" cy="5674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5916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384300" y="762000"/>
            <a:ext cx="8674100" cy="609600"/>
          </a:xfrm>
        </p:spPr>
        <p:txBody>
          <a:bodyPr/>
          <a:lstStyle/>
          <a:p>
            <a:pPr>
              <a:defRPr/>
            </a:pPr>
            <a:r>
              <a:rPr lang="en-GB" dirty="0" smtClean="0"/>
              <a:t>Positioning for Competitive Advantage</a:t>
            </a:r>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76748600"/>
              </p:ext>
            </p:extLst>
          </p:nvPr>
        </p:nvGraphicFramePr>
        <p:xfrm>
          <a:off x="762000" y="2114834"/>
          <a:ext cx="8858251" cy="5676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Market Positioning Strategy</a:t>
            </a:r>
            <a:endParaRPr lang="en-GB"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071557929"/>
              </p:ext>
            </p:extLst>
          </p:nvPr>
        </p:nvGraphicFramePr>
        <p:xfrm>
          <a:off x="792798" y="1275610"/>
          <a:ext cx="9057799" cy="5674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6500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Market Positioning Strategy</a:t>
            </a:r>
            <a:endParaRPr lang="en-GB" dirty="0"/>
          </a:p>
        </p:txBody>
      </p:sp>
      <p:pic>
        <p:nvPicPr>
          <p:cNvPr id="1026" name="Picture 2" descr="http://www.canberracollegeonline.com/wp-content/uploads/2015/08/position_research.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45369" y="1276350"/>
            <a:ext cx="7151863" cy="5673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201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Marketing Positioning - Strategies</a:t>
            </a:r>
            <a:endParaRPr lang="en-GB"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682802357"/>
              </p:ext>
            </p:extLst>
          </p:nvPr>
        </p:nvGraphicFramePr>
        <p:xfrm>
          <a:off x="792798" y="1275610"/>
          <a:ext cx="9057799" cy="5674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170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52400" y="1066800"/>
            <a:ext cx="8299451" cy="1196975"/>
          </a:xfrm>
        </p:spPr>
        <p:txBody>
          <a:bodyPr/>
          <a:lstStyle/>
          <a:p>
            <a:pPr>
              <a:defRPr/>
            </a:pPr>
            <a:r>
              <a:rPr lang="en-GB" sz="3600" dirty="0"/>
              <a:t>Steps to Choosing and Implementing </a:t>
            </a:r>
            <a:br>
              <a:rPr lang="en-GB" sz="3600" dirty="0"/>
            </a:br>
            <a:r>
              <a:rPr lang="en-GB" sz="3600" dirty="0"/>
              <a:t>a Positioning Strategy</a:t>
            </a:r>
            <a:r>
              <a:rPr lang="en-GB" dirty="0" smtClean="0"/>
              <a:t>	</a:t>
            </a:r>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2946050836"/>
              </p:ext>
            </p:extLst>
          </p:nvPr>
        </p:nvGraphicFramePr>
        <p:xfrm>
          <a:off x="609600" y="2438400"/>
          <a:ext cx="85344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294095982"/>
              </p:ext>
            </p:extLst>
          </p:nvPr>
        </p:nvGraphicFramePr>
        <p:xfrm>
          <a:off x="792798" y="1275610"/>
          <a:ext cx="9057799" cy="5674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2"/>
          <p:cNvSpPr>
            <a:spLocks noGrp="1" noChangeArrowheads="1"/>
          </p:cNvSpPr>
          <p:nvPr>
            <p:ph type="title"/>
          </p:nvPr>
        </p:nvSpPr>
        <p:spPr/>
        <p:txBody>
          <a:bodyPr/>
          <a:lstStyle/>
          <a:p>
            <a:pPr>
              <a:defRPr/>
            </a:pPr>
            <a:r>
              <a:rPr lang="en-GB" dirty="0" smtClean="0"/>
              <a:t>Developing Competitive Differentiation</a:t>
            </a:r>
          </a:p>
        </p:txBody>
      </p:sp>
    </p:spTree>
    <p:extLst>
      <p:ext uri="{BB962C8B-B14F-4D97-AF65-F5344CB8AC3E}">
        <p14:creationId xmlns:p14="http://schemas.microsoft.com/office/powerpoint/2010/main" val="1455195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r>
              <a:rPr lang="en-GB" altLang="cs-CZ" dirty="0" smtClean="0"/>
              <a:t>Marketing framework</a:t>
            </a: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2252588574"/>
              </p:ext>
            </p:extLst>
          </p:nvPr>
        </p:nvGraphicFramePr>
        <p:xfrm>
          <a:off x="792163" y="1276350"/>
          <a:ext cx="9058275" cy="5673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p:cNvSpPr>
            <a:spLocks noGrp="1"/>
          </p:cNvSpPr>
          <p:nvPr>
            <p:ph type="ftr" sz="quarter" idx="10"/>
          </p:nvPr>
        </p:nvSpPr>
        <p:spPr>
          <a:prstGeom prst="rect">
            <a:avLst/>
          </a:prstGeom>
        </p:spPr>
        <p:txBody>
          <a:bodyPr lIns="101870" tIns="50935" rIns="101870" bIns="50935"/>
          <a:lstStyle/>
          <a:p>
            <a:pPr>
              <a:defRPr/>
            </a:pPr>
            <a:r>
              <a:rPr lang="en-GB" dirty="0" err="1" smtClean="0"/>
              <a:t>Název</a:t>
            </a:r>
            <a:r>
              <a:rPr lang="en-GB" dirty="0" smtClean="0"/>
              <a:t> </a:t>
            </a:r>
            <a:r>
              <a:rPr lang="en-GB" dirty="0" err="1" smtClean="0"/>
              <a:t>prezentace</a:t>
            </a:r>
            <a:r>
              <a:rPr lang="en-GB" dirty="0" smtClean="0"/>
              <a:t> v </a:t>
            </a:r>
            <a:r>
              <a:rPr lang="en-GB" dirty="0" err="1" smtClean="0"/>
              <a:t>zápatí</a:t>
            </a:r>
            <a:endParaRPr lang="en-GB" dirty="0"/>
          </a:p>
        </p:txBody>
      </p:sp>
      <p:sp>
        <p:nvSpPr>
          <p:cNvPr id="5" name="Zástupný symbol pro číslo snímku 4"/>
          <p:cNvSpPr>
            <a:spLocks noGrp="1"/>
          </p:cNvSpPr>
          <p:nvPr>
            <p:ph type="sldNum" sz="quarter" idx="11"/>
          </p:nvPr>
        </p:nvSpPr>
        <p:spPr>
          <a:prstGeom prst="rect">
            <a:avLst/>
          </a:prstGeom>
        </p:spPr>
        <p:txBody>
          <a:bodyPr lIns="101870" tIns="50935" rIns="101870" bIns="50935"/>
          <a:lstStyle/>
          <a:p>
            <a:pPr>
              <a:defRPr/>
            </a:pPr>
            <a:fld id="{B31CF0E5-202A-401F-9120-99C6609D78E3}" type="slidenum">
              <a:rPr lang="en-GB" smtClean="0"/>
              <a:pPr>
                <a:defRPr/>
              </a:pPr>
              <a:t>2</a:t>
            </a:fld>
            <a:endParaRPr lang="en-GB" dirty="0"/>
          </a:p>
        </p:txBody>
      </p:sp>
    </p:spTree>
    <p:extLst>
      <p:ext uri="{BB962C8B-B14F-4D97-AF65-F5344CB8AC3E}">
        <p14:creationId xmlns:p14="http://schemas.microsoft.com/office/powerpoint/2010/main" val="1102485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800" dirty="0" smtClean="0"/>
              <a:t>Selecting the Right Competitive</a:t>
            </a:r>
            <a:br>
              <a:rPr lang="en-GB" sz="2800" dirty="0" smtClean="0"/>
            </a:br>
            <a:r>
              <a:rPr lang="en-GB" sz="2800" dirty="0" smtClean="0"/>
              <a:t>Advantages</a:t>
            </a:r>
            <a:endParaRPr lang="en-GB"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53494850"/>
              </p:ext>
            </p:extLst>
          </p:nvPr>
        </p:nvGraphicFramePr>
        <p:xfrm>
          <a:off x="792798" y="1275610"/>
          <a:ext cx="9057799" cy="5674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1038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Steps in Market Segmentation, Targeting and Positioning</a:t>
            </a:r>
            <a:endParaRPr lang="en-GB"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11790516"/>
              </p:ext>
            </p:extLst>
          </p:nvPr>
        </p:nvGraphicFramePr>
        <p:xfrm>
          <a:off x="792798" y="1275610"/>
          <a:ext cx="9057799" cy="5674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4777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Summary</a:t>
            </a:r>
            <a:endParaRPr lang="en-GB" dirty="0"/>
          </a:p>
        </p:txBody>
      </p:sp>
      <p:sp>
        <p:nvSpPr>
          <p:cNvPr id="3" name="Zástupný symbol pro obsah 2"/>
          <p:cNvSpPr>
            <a:spLocks noGrp="1"/>
          </p:cNvSpPr>
          <p:nvPr>
            <p:ph idx="1"/>
          </p:nvPr>
        </p:nvSpPr>
        <p:spPr/>
        <p:txBody>
          <a:bodyPr/>
          <a:lstStyle/>
          <a:p>
            <a:r>
              <a:rPr lang="en-GB" dirty="0" smtClean="0"/>
              <a:t>Segmentation</a:t>
            </a:r>
          </a:p>
          <a:p>
            <a:pPr lvl="1"/>
            <a:r>
              <a:rPr lang="en-GB" dirty="0" smtClean="0"/>
              <a:t>Types of segmentation</a:t>
            </a:r>
          </a:p>
          <a:p>
            <a:pPr lvl="1"/>
            <a:r>
              <a:rPr lang="en-GB" dirty="0" smtClean="0"/>
              <a:t>Why to do</a:t>
            </a:r>
          </a:p>
          <a:p>
            <a:r>
              <a:rPr lang="en-GB" dirty="0" smtClean="0"/>
              <a:t>Targeting</a:t>
            </a:r>
          </a:p>
          <a:p>
            <a:pPr lvl="1"/>
            <a:r>
              <a:rPr lang="en-GB" dirty="0" smtClean="0"/>
              <a:t>How to evaluate segments</a:t>
            </a:r>
          </a:p>
          <a:p>
            <a:pPr lvl="1"/>
            <a:r>
              <a:rPr lang="en-GB" dirty="0" smtClean="0"/>
              <a:t>How to choose the right segment</a:t>
            </a:r>
          </a:p>
          <a:p>
            <a:r>
              <a:rPr lang="en-GB" dirty="0" smtClean="0"/>
              <a:t>Positioning</a:t>
            </a:r>
          </a:p>
          <a:p>
            <a:pPr lvl="1"/>
            <a:r>
              <a:rPr lang="en-GB" dirty="0" smtClean="0"/>
              <a:t>How to develop strategy</a:t>
            </a:r>
          </a:p>
          <a:p>
            <a:pPr marL="502920" lvl="1" indent="0">
              <a:buNone/>
            </a:pPr>
            <a:endParaRPr lang="en-GB" dirty="0" smtClean="0"/>
          </a:p>
          <a:p>
            <a:pPr lvl="1"/>
            <a:endParaRPr lang="en-GB" dirty="0"/>
          </a:p>
        </p:txBody>
      </p:sp>
    </p:spTree>
    <p:extLst>
      <p:ext uri="{BB962C8B-B14F-4D97-AF65-F5344CB8AC3E}">
        <p14:creationId xmlns:p14="http://schemas.microsoft.com/office/powerpoint/2010/main" val="410951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81000" y="1295400"/>
            <a:ext cx="6923087" cy="647700"/>
          </a:xfrm>
        </p:spPr>
        <p:txBody>
          <a:bodyPr wrap="square"/>
          <a:lstStyle/>
          <a:p>
            <a:pPr>
              <a:defRPr/>
            </a:pPr>
            <a:r>
              <a:rPr lang="en-GB" dirty="0" smtClean="0"/>
              <a:t>The STP Process</a:t>
            </a:r>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3143308513"/>
              </p:ext>
            </p:extLst>
          </p:nvPr>
        </p:nvGraphicFramePr>
        <p:xfrm>
          <a:off x="762001" y="2209800"/>
          <a:ext cx="85344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28600" y="1219200"/>
            <a:ext cx="6237287" cy="647700"/>
          </a:xfrm>
        </p:spPr>
        <p:txBody>
          <a:bodyPr wrap="square"/>
          <a:lstStyle/>
          <a:p>
            <a:pPr>
              <a:defRPr/>
            </a:pPr>
            <a:r>
              <a:rPr lang="en-GB" dirty="0" smtClean="0"/>
              <a:t>Target Market</a:t>
            </a:r>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3824610705"/>
              </p:ext>
            </p:extLst>
          </p:nvPr>
        </p:nvGraphicFramePr>
        <p:xfrm>
          <a:off x="762001" y="2209800"/>
          <a:ext cx="85344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1371600"/>
            <a:ext cx="7483475" cy="592138"/>
          </a:xfrm>
        </p:spPr>
        <p:txBody>
          <a:bodyPr/>
          <a:lstStyle/>
          <a:p>
            <a:pPr>
              <a:defRPr/>
            </a:pPr>
            <a:r>
              <a:rPr lang="en-GB" sz="3600" dirty="0"/>
              <a:t>        Advantages of Segmentation</a:t>
            </a:r>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1027570789"/>
              </p:ext>
            </p:extLst>
          </p:nvPr>
        </p:nvGraphicFramePr>
        <p:xfrm>
          <a:off x="762001" y="2209800"/>
          <a:ext cx="85344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Levels of segmentation</a:t>
            </a:r>
            <a:endParaRPr lang="en-GB"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357945883"/>
              </p:ext>
            </p:extLst>
          </p:nvPr>
        </p:nvGraphicFramePr>
        <p:xfrm>
          <a:off x="792798" y="1275610"/>
          <a:ext cx="9057799" cy="5674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4265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Requirements for Effective Segmentation</a:t>
            </a:r>
            <a:endParaRPr lang="en-GB"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04160511"/>
              </p:ext>
            </p:extLst>
          </p:nvPr>
        </p:nvGraphicFramePr>
        <p:xfrm>
          <a:off x="792798" y="1275610"/>
          <a:ext cx="9057799" cy="5674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4431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Bases for customer </a:t>
            </a:r>
            <a:r>
              <a:rPr lang="en-GB" dirty="0" err="1" smtClean="0"/>
              <a:t>segmaentation</a:t>
            </a:r>
            <a:endParaRPr lang="en-GB"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06482447"/>
              </p:ext>
            </p:extLst>
          </p:nvPr>
        </p:nvGraphicFramePr>
        <p:xfrm>
          <a:off x="792798" y="1275610"/>
          <a:ext cx="9057799" cy="5674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6614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800" dirty="0" smtClean="0"/>
              <a:t>Bases for Segmenting Business Markets</a:t>
            </a:r>
            <a:endParaRPr lang="en-GB"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651498489"/>
              </p:ext>
            </p:extLst>
          </p:nvPr>
        </p:nvGraphicFramePr>
        <p:xfrm>
          <a:off x="792798" y="1275610"/>
          <a:ext cx="9057799" cy="5674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3866632"/>
      </p:ext>
    </p:extLst>
  </p:cSld>
  <p:clrMapOvr>
    <a:masterClrMapping/>
  </p:clrMapOvr>
</p:sld>
</file>

<file path=ppt/theme/theme1.xml><?xml version="1.0" encoding="utf-8"?>
<a:theme xmlns:a="http://schemas.openxmlformats.org/drawingml/2006/main" name="Motiv_OPVK">
  <a:themeElements>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U_PPTprezentace_sablona_CZ">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6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SSME">
  <a:themeElements>
    <a:clrScheme name="Červeno-oranžová">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SME" id="{F16E825F-9453-4829-85DC-537620BC0B0B}" vid="{F8691A97-B312-4BAE-BF20-FE07626EE66C}"/>
    </a:ext>
  </a:extLst>
</a:theme>
</file>

<file path=ppt/theme/theme12.xml><?xml version="1.0" encoding="utf-8"?>
<a:theme xmlns:a="http://schemas.openxmlformats.org/drawingml/2006/main" name="7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3_MU_PPTprezentace_sablona_CZ">
  <a:themeElements>
    <a:clrScheme name="Červeno-oranžová">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1_MU_PPTprezentace_sablona_CZ">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8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Motiv_OPVK">
  <a:themeElements>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U_PPTprezentace_sablona_CZ">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5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Motiv_OPVK</Template>
  <TotalTime>255</TotalTime>
  <Pages>18</Pages>
  <Words>778</Words>
  <Application>Microsoft Office PowerPoint</Application>
  <PresentationFormat>Vlastní</PresentationFormat>
  <Paragraphs>199</Paragraphs>
  <Slides>22</Slides>
  <Notes>6</Notes>
  <HiddenSlides>0</HiddenSlides>
  <MMClips>0</MMClips>
  <ScaleCrop>false</ScaleCrop>
  <HeadingPairs>
    <vt:vector size="6" baseType="variant">
      <vt:variant>
        <vt:lpstr>Použitá písma</vt:lpstr>
      </vt:variant>
      <vt:variant>
        <vt:i4>7</vt:i4>
      </vt:variant>
      <vt:variant>
        <vt:lpstr>Motiv</vt:lpstr>
      </vt:variant>
      <vt:variant>
        <vt:i4>14</vt:i4>
      </vt:variant>
      <vt:variant>
        <vt:lpstr>Nadpisy snímků</vt:lpstr>
      </vt:variant>
      <vt:variant>
        <vt:i4>22</vt:i4>
      </vt:variant>
    </vt:vector>
  </HeadingPairs>
  <TitlesOfParts>
    <vt:vector size="43" baseType="lpstr">
      <vt:lpstr>Arial</vt:lpstr>
      <vt:lpstr>Calibri</vt:lpstr>
      <vt:lpstr>Calibri Light</vt:lpstr>
      <vt:lpstr>Tahoma</vt:lpstr>
      <vt:lpstr>Times New Roman</vt:lpstr>
      <vt:lpstr>Trebuchet MS</vt:lpstr>
      <vt:lpstr>Wingdings</vt:lpstr>
      <vt:lpstr>Motiv_OPVK</vt:lpstr>
      <vt:lpstr>1_Směsi</vt:lpstr>
      <vt:lpstr>2_Směsi</vt:lpstr>
      <vt:lpstr>1_MU_PPTprezentace_sablona_CZ</vt:lpstr>
      <vt:lpstr>3_Směsi</vt:lpstr>
      <vt:lpstr>1_Motiv_OPVK</vt:lpstr>
      <vt:lpstr>4_Směsi</vt:lpstr>
      <vt:lpstr>5_Směsi</vt:lpstr>
      <vt:lpstr>2_MU_PPTprezentace_sablona_CZ</vt:lpstr>
      <vt:lpstr>6_Směsi</vt:lpstr>
      <vt:lpstr>SSME</vt:lpstr>
      <vt:lpstr>7_Směsi</vt:lpstr>
      <vt:lpstr>3_MU_PPTprezentace_sablona_CZ</vt:lpstr>
      <vt:lpstr>8_Směsi</vt:lpstr>
      <vt:lpstr>Market Segmentation, Targeting, and Positioning </vt:lpstr>
      <vt:lpstr>Marketing framework</vt:lpstr>
      <vt:lpstr>The STP Process</vt:lpstr>
      <vt:lpstr>Target Market</vt:lpstr>
      <vt:lpstr>        Advantages of Segmentation</vt:lpstr>
      <vt:lpstr>Levels of segmentation</vt:lpstr>
      <vt:lpstr>Requirements for Effective Segmentation</vt:lpstr>
      <vt:lpstr>Bases for customer segmaentation</vt:lpstr>
      <vt:lpstr>Bases for Segmenting Business Markets</vt:lpstr>
      <vt:lpstr>Segmenting International Markets</vt:lpstr>
      <vt:lpstr>Evaluating Market Segments  (developing selection criteria)</vt:lpstr>
      <vt:lpstr>Market Targeting Market Coverage Strategies</vt:lpstr>
      <vt:lpstr>Market Targeting</vt:lpstr>
      <vt:lpstr>Positioning for Competitive Advantage</vt:lpstr>
      <vt:lpstr>Market Positioning Strategy</vt:lpstr>
      <vt:lpstr>Market Positioning Strategy</vt:lpstr>
      <vt:lpstr>Marketing Positioning - Strategies</vt:lpstr>
      <vt:lpstr>Steps to Choosing and Implementing  a Positioning Strategy </vt:lpstr>
      <vt:lpstr>Developing Competitive Differentiation</vt:lpstr>
      <vt:lpstr>Selecting the Right Competitive Advantages</vt:lpstr>
      <vt:lpstr>Steps in Market Segmentation, Targeting and Positioning</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Segmentation, Targeting, Positioning</dc:title>
  <dc:subject/>
  <dc:creator>qwalletz@fi.muni.cz</dc:creator>
  <cp:lastModifiedBy>Leonard Walletzký</cp:lastModifiedBy>
  <cp:revision>29</cp:revision>
  <cp:lastPrinted>1999-05-03T14:25:11Z</cp:lastPrinted>
  <dcterms:created xsi:type="dcterms:W3CDTF">1999-02-11T18:37:20Z</dcterms:created>
  <dcterms:modified xsi:type="dcterms:W3CDTF">2016-03-08T07:06:49Z</dcterms:modified>
</cp:coreProperties>
</file>