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6" r:id="rId12"/>
    <p:sldId id="474" r:id="rId13"/>
    <p:sldId id="475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00518E"/>
    <a:srgbClr val="005696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5EBD-2724-43DE-8264-2ED18A640563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0389-D75C-41F2-8E74-259BE495D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5DFD-0107-4FF7-B377-08C6CC5E57EB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DC84-749D-430C-BFC6-7CD389B6D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8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0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6ED-61D4-413E-8000-8AC4DB66ADC7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1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hyperlink" Target="mailto:libor.stepanek@cjv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>
                <a:latin typeface="+mn-lt"/>
              </a:rPr>
              <a:t>Academic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Communication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Skills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smtClean="0">
                <a:latin typeface="+mn-lt"/>
              </a:rPr>
              <a:t>    in </a:t>
            </a:r>
            <a:r>
              <a:rPr lang="cs-CZ" altLang="cs-CZ" sz="4800" b="1" u="sng" dirty="0" err="1">
                <a:latin typeface="+mn-lt"/>
              </a:rPr>
              <a:t>English</a:t>
            </a:r>
            <a:r>
              <a:rPr lang="cs-CZ" altLang="cs-CZ" sz="4800" dirty="0">
                <a:latin typeface="+mn-lt"/>
              </a:rPr>
              <a:t> (</a:t>
            </a:r>
            <a:r>
              <a:rPr lang="cs-CZ" altLang="cs-CZ" sz="4800" b="1" dirty="0">
                <a:latin typeface="+mn-lt"/>
              </a:rPr>
              <a:t>DACSE)</a:t>
            </a:r>
            <a:r>
              <a:rPr lang="cs-CZ" altLang="cs-CZ" b="1" u="sng" dirty="0" smtClean="0">
                <a:latin typeface="+mn-lt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3476" y="5229226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 smtClean="0"/>
              <a:t>Autumn</a:t>
            </a:r>
            <a:r>
              <a:rPr lang="cs-CZ" altLang="cs-CZ" sz="4400" dirty="0" smtClean="0"/>
              <a:t> </a:t>
            </a:r>
            <a:r>
              <a:rPr lang="cs-CZ" altLang="cs-CZ" sz="4400" dirty="0"/>
              <a:t>Term </a:t>
            </a:r>
            <a:r>
              <a:rPr lang="cs-CZ" altLang="cs-CZ" sz="4400" dirty="0" smtClean="0"/>
              <a:t>2019</a:t>
            </a:r>
            <a:endParaRPr lang="cs-CZ" alt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6"/>
            <a:ext cx="4741817" cy="13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5964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773239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9972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5343526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 smtClean="0">
                <a:latin typeface="+mn-lt"/>
              </a:rPr>
              <a:t>priorities</a:t>
            </a:r>
            <a:endParaRPr lang="cs-CZ" altLang="cs-CZ" dirty="0" smtClean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3509" y="1600201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1.small talk – starting a conversation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2.small talk – finishing a conversation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3.small talk – cultural differences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4.small talk – turn taking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5.after-presentation discussion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6.conference presentation giving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7.panel discussion – presentations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8.panel discussion – chairing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9.panel discussion – turn taking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10.conference slot chairing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11.toast giving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12.lecturing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13.interactive seminar giving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14. academic talk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/>
            </a:r>
            <a:br>
              <a:rPr lang="en-GB" altLang="cs-CZ" sz="1800" dirty="0"/>
            </a:br>
            <a:endParaRPr lang="cs-CZ" altLang="cs-CZ" sz="1800" dirty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1" y="1600201"/>
            <a:ext cx="4244975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15.peer-to-peer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16. authoritative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17. “one of the crowd”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18.individual-audience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19.adjusting language to your audience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20.instructions giving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21.abstract writing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22.biography writing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23.academic writing style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24.informal emails/letters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25.formal emails/letters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26. interview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27. feedback giving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28. feedback accepting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cs-CZ" altLang="cs-CZ" dirty="0" smtClean="0">
              <a:latin typeface="+mn-lt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 smtClean="0">
                <a:latin typeface="+mn-lt"/>
              </a:rPr>
              <a:t>dates</a:t>
            </a:r>
            <a:endParaRPr lang="cs-CZ" altLang="cs-CZ" dirty="0" smtClean="0">
              <a:latin typeface="+mn-lt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16</a:t>
            </a:r>
            <a:r>
              <a:rPr lang="cs-CZ" altLang="cs-CZ" baseline="30000" dirty="0" smtClean="0"/>
              <a:t>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December</a:t>
            </a:r>
            <a:r>
              <a:rPr lang="cs-CZ" altLang="cs-CZ" dirty="0" smtClean="0"/>
              <a:t> 2019</a:t>
            </a:r>
          </a:p>
          <a:p>
            <a:r>
              <a:rPr lang="cs-CZ" altLang="cs-CZ" dirty="0" smtClean="0"/>
              <a:t>7</a:t>
            </a:r>
            <a:r>
              <a:rPr lang="cs-CZ" altLang="cs-CZ" baseline="30000" dirty="0"/>
              <a:t>th</a:t>
            </a:r>
            <a:r>
              <a:rPr lang="cs-CZ" altLang="cs-CZ" dirty="0" smtClean="0"/>
              <a:t> </a:t>
            </a:r>
            <a:r>
              <a:rPr lang="cs-CZ" altLang="cs-CZ" dirty="0" err="1"/>
              <a:t>J</a:t>
            </a:r>
            <a:r>
              <a:rPr lang="cs-CZ" altLang="cs-CZ" dirty="0" err="1" smtClean="0"/>
              <a:t>anuary</a:t>
            </a:r>
            <a:r>
              <a:rPr lang="cs-CZ" altLang="cs-CZ" dirty="0" smtClean="0"/>
              <a:t> 2020</a:t>
            </a:r>
          </a:p>
          <a:p>
            <a:r>
              <a:rPr lang="cs-CZ" altLang="cs-CZ" dirty="0" smtClean="0"/>
              <a:t>27</a:t>
            </a:r>
            <a:r>
              <a:rPr lang="cs-CZ" altLang="cs-CZ" baseline="30000" dirty="0" smtClean="0"/>
              <a:t>th</a:t>
            </a:r>
            <a:r>
              <a:rPr lang="cs-CZ" altLang="cs-CZ" dirty="0" smtClean="0"/>
              <a:t> </a:t>
            </a:r>
            <a:r>
              <a:rPr lang="cs-CZ" altLang="cs-CZ" dirty="0" err="1"/>
              <a:t>January</a:t>
            </a:r>
            <a:r>
              <a:rPr lang="cs-CZ" altLang="cs-CZ" dirty="0"/>
              <a:t> </a:t>
            </a:r>
            <a:r>
              <a:rPr lang="cs-CZ" altLang="cs-CZ" dirty="0" smtClean="0"/>
              <a:t>2020</a:t>
            </a:r>
          </a:p>
          <a:p>
            <a:r>
              <a:rPr lang="cs-CZ" altLang="cs-CZ" dirty="0" smtClean="0"/>
              <a:t>28</a:t>
            </a:r>
            <a:r>
              <a:rPr lang="cs-CZ" altLang="cs-CZ" baseline="30000" dirty="0" smtClean="0"/>
              <a:t>th</a:t>
            </a:r>
            <a:r>
              <a:rPr lang="cs-CZ" altLang="cs-CZ" dirty="0" smtClean="0"/>
              <a:t> </a:t>
            </a:r>
            <a:r>
              <a:rPr lang="cs-CZ" altLang="cs-CZ" dirty="0" err="1"/>
              <a:t>January</a:t>
            </a:r>
            <a:r>
              <a:rPr lang="cs-CZ" altLang="cs-CZ" dirty="0"/>
              <a:t> 2020</a:t>
            </a:r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 smtClean="0">
                <a:latin typeface="+mn-lt"/>
              </a:rPr>
              <a:t>DACSE </a:t>
            </a:r>
            <a:r>
              <a:rPr lang="cs-CZ" altLang="cs-CZ" b="1" dirty="0" smtClean="0">
                <a:latin typeface="+mn-lt"/>
              </a:rPr>
              <a:t>2019</a:t>
            </a:r>
            <a:endParaRPr lang="cs-CZ" altLang="cs-CZ" b="1" dirty="0" smtClean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 smtClean="0"/>
              <a:t>course instructor</a:t>
            </a:r>
            <a:r>
              <a:rPr lang="cs-CZ" altLang="cs-CZ" b="1" dirty="0" smtClean="0"/>
              <a:t>s</a:t>
            </a:r>
            <a:r>
              <a:rPr lang="en-GB" altLang="cs-CZ" b="1" dirty="0" smtClean="0"/>
              <a:t> </a:t>
            </a:r>
            <a:endParaRPr lang="cs-CZ" altLang="cs-CZ" b="1" dirty="0" smtClean="0"/>
          </a:p>
          <a:p>
            <a:pPr eaLnBrk="1" hangingPunct="1"/>
            <a:endParaRPr lang="cs-CZ" altLang="cs-CZ" b="1" dirty="0" smtClean="0"/>
          </a:p>
          <a:p>
            <a:pPr eaLnBrk="1" hangingPunct="1"/>
            <a:r>
              <a:rPr lang="en-GB" altLang="cs-CZ" b="1" dirty="0" smtClean="0"/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 smtClean="0"/>
          </a:p>
          <a:p>
            <a:pPr eaLnBrk="1" hangingPunct="1"/>
            <a:r>
              <a:rPr lang="cs-CZ" altLang="cs-CZ" b="1" dirty="0" err="1" smtClean="0"/>
              <a:t>course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introduction</a:t>
            </a:r>
            <a:r>
              <a:rPr lang="en-GB" altLang="cs-CZ" b="1" dirty="0" smtClean="0"/>
              <a:t> </a:t>
            </a:r>
            <a:endParaRPr lang="en-GB" altLang="cs-CZ" dirty="0" smtClean="0"/>
          </a:p>
          <a:p>
            <a:pPr eaLnBrk="1" hangingPunct="1"/>
            <a:endParaRPr lang="cs-CZ" altLang="cs-CZ" dirty="0" smtClean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269" y="849086"/>
            <a:ext cx="9385016" cy="549694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LIBOR ŠTĚPÁNEK</a:t>
            </a:r>
            <a:r>
              <a:rPr lang="cs-CZ" altLang="cs-CZ" sz="2400" dirty="0"/>
              <a:t> (</a:t>
            </a:r>
            <a:r>
              <a:rPr lang="cs-CZ" altLang="cs-CZ" sz="2400" dirty="0">
                <a:hlinkClick r:id="rId2"/>
              </a:rPr>
              <a:t>libor.stepanek@cjv.muni.cz</a:t>
            </a:r>
            <a:r>
              <a:rPr lang="cs-CZ" altLang="cs-CZ" sz="24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Masaryk University Language Centre (CJV MU)</a:t>
            </a:r>
            <a:r>
              <a:rPr lang="cs-CZ" altLang="cs-CZ" sz="2400" dirty="0"/>
              <a:t> Komenského nám 2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LŠ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cs-CZ" sz="2400" dirty="0"/>
              <a:t>Education: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M</a:t>
            </a:r>
            <a:r>
              <a:rPr lang="cs-CZ" altLang="cs-CZ" dirty="0"/>
              <a:t>A</a:t>
            </a:r>
            <a:r>
              <a:rPr lang="en-GB" altLang="cs-CZ" dirty="0"/>
              <a:t> in English </a:t>
            </a:r>
            <a:endParaRPr lang="cs-CZ" altLang="cs-CZ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dirty="0"/>
              <a:t>   (MA in </a:t>
            </a:r>
            <a:r>
              <a:rPr lang="en-GB" altLang="cs-CZ" dirty="0"/>
              <a:t>History &amp; PhD in Political Science</a:t>
            </a:r>
            <a:r>
              <a:rPr lang="cs-CZ" altLang="cs-CZ" dirty="0"/>
              <a:t>)</a:t>
            </a:r>
            <a:endParaRPr lang="en-GB" altLang="cs-CZ" dirty="0"/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Specialization and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Academic Public Speaking</a:t>
            </a:r>
            <a:r>
              <a:rPr lang="cs-CZ" altLang="cs-CZ" dirty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Academic Writing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 err="1"/>
              <a:t>Creativ</a:t>
            </a:r>
            <a:r>
              <a:rPr lang="cs-CZ" altLang="cs-CZ" dirty="0"/>
              <a:t>e </a:t>
            </a:r>
            <a:r>
              <a:rPr lang="cs-CZ" altLang="cs-CZ" dirty="0" err="1"/>
              <a:t>Approach</a:t>
            </a:r>
            <a:r>
              <a:rPr lang="cs-CZ" altLang="cs-CZ" dirty="0"/>
              <a:t> </a:t>
            </a:r>
            <a:r>
              <a:rPr lang="en-GB" altLang="cs-CZ" dirty="0"/>
              <a:t>Language </a:t>
            </a:r>
            <a:r>
              <a:rPr lang="cs-CZ" altLang="cs-CZ" dirty="0" err="1"/>
              <a:t>Teaching</a:t>
            </a:r>
            <a:endParaRPr lang="en-GB" altLang="cs-CZ" dirty="0"/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07" y="2699150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7357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73" y="3227788"/>
            <a:ext cx="1255713" cy="1800225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/>
          <a:srcRect l="24051" t="57775" r="63397" b="12007"/>
          <a:stretch/>
        </p:blipFill>
        <p:spPr>
          <a:xfrm>
            <a:off x="8618393" y="3845614"/>
            <a:ext cx="1263536" cy="1711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6851" r="5624" b="3634"/>
          <a:stretch/>
        </p:blipFill>
        <p:spPr>
          <a:xfrm rot="20767294">
            <a:off x="7831025" y="4563516"/>
            <a:ext cx="1380252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947" y="347063"/>
            <a:ext cx="8086635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cs-CZ" altLang="cs-CZ" dirty="0" err="1" smtClean="0">
                <a:latin typeface="+mn-lt"/>
              </a:rPr>
              <a:t>course</a:t>
            </a:r>
            <a:r>
              <a:rPr lang="cs-CZ" altLang="cs-CZ" dirty="0" smtClean="0">
                <a:latin typeface="+mn-lt"/>
              </a:rPr>
              <a:t> </a:t>
            </a:r>
            <a:r>
              <a:rPr lang="cs-CZ" altLang="cs-CZ" dirty="0" err="1" smtClean="0">
                <a:latin typeface="+mn-lt"/>
              </a:rPr>
              <a:t>objectives</a:t>
            </a:r>
            <a:endParaRPr lang="cs-CZ" altLang="cs-CZ" dirty="0" smtClean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338" y="1386318"/>
            <a:ext cx="10241280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dirty="0"/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communicate effectively within the international academic community </a:t>
            </a:r>
            <a:r>
              <a:rPr lang="en-GB" altLang="cs-CZ" sz="2400" dirty="0" smtClean="0"/>
              <a:t>setting</a:t>
            </a:r>
            <a:r>
              <a:rPr lang="cs-CZ" altLang="cs-CZ" sz="2400" dirty="0" smtClean="0"/>
              <a:t>;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be a successful participant of an international conference</a:t>
            </a:r>
            <a:r>
              <a:rPr lang="cs-CZ" altLang="cs-CZ" sz="2400" dirty="0"/>
              <a:t>/meeting</a:t>
            </a:r>
            <a:r>
              <a:rPr lang="en-GB" altLang="cs-CZ" sz="2400" dirty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 smtClean="0">
                <a:latin typeface="+mn-lt"/>
              </a:rPr>
              <a:t>course</a:t>
            </a:r>
            <a:r>
              <a:rPr lang="cs-CZ" altLang="cs-CZ" dirty="0" smtClean="0">
                <a:latin typeface="+mn-lt"/>
              </a:rPr>
              <a:t> </a:t>
            </a:r>
            <a:r>
              <a:rPr lang="cs-CZ" altLang="cs-CZ" dirty="0" err="1" smtClean="0">
                <a:latin typeface="+mn-lt"/>
              </a:rPr>
              <a:t>organisation</a:t>
            </a:r>
            <a:endParaRPr lang="cs-CZ" altLang="cs-CZ" dirty="0" smtClean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133601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 smtClean="0"/>
              <a:t>4 </a:t>
            </a:r>
            <a:r>
              <a:rPr lang="cs-CZ" altLang="cs-CZ" sz="4000" b="1" dirty="0" err="1"/>
              <a:t>block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sessions</a:t>
            </a: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en-GB" altLang="cs-CZ" dirty="0"/>
          </a:p>
          <a:p>
            <a:pPr eaLnBrk="1" hangingPunct="1"/>
            <a:r>
              <a:rPr lang="en-GB" altLang="cs-CZ" dirty="0" smtClean="0"/>
              <a:t>theoretical input combined with diverse practical activities based on individual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needs</a:t>
            </a:r>
            <a:endParaRPr lang="en-GB" altLang="cs-CZ" dirty="0" smtClean="0"/>
          </a:p>
          <a:p>
            <a:pPr eaLnBrk="1" hangingPunct="1">
              <a:buFontTx/>
              <a:buNone/>
            </a:pPr>
            <a:endParaRPr lang="cs-CZ" altLang="cs-CZ" dirty="0" smtClean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 smtClean="0">
                <a:latin typeface="+mn-lt"/>
              </a:rPr>
              <a:t>materials</a:t>
            </a:r>
            <a:endParaRPr lang="cs-CZ" altLang="cs-CZ" dirty="0" smtClean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/>
              <a:t>IS </a:t>
            </a:r>
            <a:r>
              <a:rPr lang="cs-CZ" altLang="cs-CZ" sz="3200" dirty="0"/>
              <a:t>s</a:t>
            </a:r>
            <a:r>
              <a:rPr lang="en-GB" altLang="cs-CZ" sz="3200" dirty="0" err="1"/>
              <a:t>tudy</a:t>
            </a:r>
            <a:r>
              <a:rPr lang="en-GB" altLang="cs-CZ" sz="3200" dirty="0"/>
              <a:t> materials </a:t>
            </a:r>
          </a:p>
          <a:p>
            <a:pPr lvl="1" eaLnBrk="1" hangingPunct="1"/>
            <a:r>
              <a:rPr lang="cs-CZ" altLang="cs-CZ" sz="3200" dirty="0"/>
              <a:t>face-to-face</a:t>
            </a:r>
            <a:r>
              <a:rPr lang="en-GB" altLang="cs-CZ" sz="3200" dirty="0"/>
              <a:t> classes</a:t>
            </a:r>
          </a:p>
          <a:p>
            <a:pPr lvl="1" eaLnBrk="1" hangingPunct="1"/>
            <a:endParaRPr lang="en-GB" altLang="cs-CZ" sz="3200" dirty="0"/>
          </a:p>
          <a:p>
            <a:pPr eaLnBrk="1" hangingPunct="1"/>
            <a:r>
              <a:rPr lang="en-GB" altLang="cs-CZ" sz="3200" dirty="0"/>
              <a:t>IS (or other) discussion forum</a:t>
            </a:r>
          </a:p>
          <a:p>
            <a:pPr lvl="1" eaLnBrk="1" hangingPunct="1"/>
            <a:r>
              <a:rPr lang="en-GB" altLang="cs-CZ" sz="3200" dirty="0"/>
              <a:t>collaborative activities</a:t>
            </a:r>
            <a:endParaRPr lang="cs-CZ" altLang="cs-CZ" sz="3200" dirty="0"/>
          </a:p>
          <a:p>
            <a:pPr lvl="1" eaLnBrk="1" hangingPunct="1">
              <a:buFontTx/>
              <a:buNone/>
            </a:pPr>
            <a:endParaRPr lang="en-GB" altLang="cs-CZ" dirty="0" smtClean="0"/>
          </a:p>
          <a:p>
            <a:pPr eaLnBrk="1" hangingPunct="1"/>
            <a:endParaRPr lang="en-GB" altLang="cs-CZ" dirty="0" smtClean="0"/>
          </a:p>
          <a:p>
            <a:pPr lvl="1" eaLnBrk="1" hangingPunct="1"/>
            <a:endParaRPr lang="en-GB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 smtClean="0">
                <a:latin typeface="+mn-lt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/>
              <a:t>Active</a:t>
            </a:r>
            <a:r>
              <a:rPr lang="en-GB" altLang="cs-CZ" sz="3200" dirty="0"/>
              <a:t> participation in:</a:t>
            </a:r>
          </a:p>
          <a:p>
            <a:pPr eaLnBrk="1" hangingPunct="1"/>
            <a:endParaRPr lang="en-GB" altLang="cs-CZ" sz="3200" dirty="0"/>
          </a:p>
          <a:p>
            <a:pPr lvl="1" eaLnBrk="1" hangingPunct="1"/>
            <a:r>
              <a:rPr lang="en-GB" altLang="cs-CZ" sz="3200" dirty="0"/>
              <a:t>presentations / talks / teaching sessions giving</a:t>
            </a:r>
          </a:p>
          <a:p>
            <a:pPr lvl="1" eaLnBrk="1" hangingPunct="1"/>
            <a:r>
              <a:rPr lang="en-GB" altLang="cs-CZ" sz="3200" dirty="0"/>
              <a:t>face-to-face discussions</a:t>
            </a:r>
          </a:p>
          <a:p>
            <a:pPr lvl="1" eaLnBrk="1" hangingPunct="1"/>
            <a:r>
              <a:rPr lang="en-GB" altLang="cs-CZ" sz="3200" dirty="0"/>
              <a:t>online discussions</a:t>
            </a:r>
          </a:p>
          <a:p>
            <a:pPr lvl="1" eaLnBrk="1" hangingPunct="1"/>
            <a:r>
              <a:rPr lang="en-GB" altLang="cs-CZ" sz="3200" dirty="0"/>
              <a:t>writ</a:t>
            </a:r>
            <a:r>
              <a:rPr lang="cs-CZ" altLang="cs-CZ" sz="3200" dirty="0" err="1"/>
              <a:t>ing</a:t>
            </a:r>
            <a:r>
              <a:rPr lang="en-GB" altLang="cs-CZ" sz="3200" dirty="0"/>
              <a:t> assignment</a:t>
            </a:r>
          </a:p>
          <a:p>
            <a:pPr eaLnBrk="1" hangingPunct="1"/>
            <a:endParaRPr lang="en-GB" altLang="cs-CZ" dirty="0" smtClean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</a:t>
            </a:r>
            <a:r>
              <a:rPr lang="cs-CZ" altLang="cs-CZ" dirty="0" err="1" smtClean="0">
                <a:latin typeface="+mn-lt"/>
              </a:rPr>
              <a:t>ntroduction</a:t>
            </a:r>
            <a:endParaRPr lang="cs-CZ" altLang="cs-CZ" dirty="0" smtClean="0">
              <a:latin typeface="+mn-lt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</a:t>
            </a:r>
            <a:r>
              <a:rPr lang="cs-CZ" altLang="cs-CZ" dirty="0" err="1" smtClean="0">
                <a:latin typeface="+mn-lt"/>
              </a:rPr>
              <a:t>ntroduction</a:t>
            </a:r>
            <a:endParaRPr lang="cs-CZ" altLang="cs-CZ" dirty="0" smtClean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peer2peer </a:t>
            </a:r>
            <a:r>
              <a:rPr lang="cs-CZ" altLang="cs-CZ" dirty="0" smtClean="0">
                <a:cs typeface="Arial" charset="0"/>
              </a:rPr>
              <a:t>→ </a:t>
            </a:r>
            <a:r>
              <a:rPr lang="cs-CZ" altLang="cs-CZ" dirty="0" err="1" smtClean="0">
                <a:cs typeface="Arial" charset="0"/>
              </a:rPr>
              <a:t>class</a:t>
            </a:r>
            <a:endParaRPr lang="cs-CZ" altLang="cs-CZ" dirty="0" smtClean="0">
              <a:cs typeface="Arial" charset="0"/>
            </a:endParaRPr>
          </a:p>
          <a:p>
            <a:pPr eaLnBrk="1" hangingPunct="1"/>
            <a:endParaRPr lang="cs-CZ" altLang="cs-CZ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 smtClean="0">
                <a:latin typeface="Arial Narrow" pitchFamily="34" charset="0"/>
                <a:cs typeface="Arial" charset="0"/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288</Words>
  <Application>Microsoft Office PowerPoint</Application>
  <PresentationFormat>Širokoúhlá obrazovka</PresentationFormat>
  <Paragraphs>94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Motiv Office</vt:lpstr>
      <vt:lpstr>Academic Communication Skills     in English (DACSE) </vt:lpstr>
      <vt:lpstr>DACSE 2019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  <vt:lpstr>priorities</vt:lpstr>
      <vt:lpstr>Prezentace aplikace PowerPoint</vt:lpstr>
      <vt:lpstr>dates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Language Centres For?</dc:title>
  <dc:creator>Libor Štěpánek</dc:creator>
  <cp:lastModifiedBy>Libor Štěpánek</cp:lastModifiedBy>
  <cp:revision>123</cp:revision>
  <cp:lastPrinted>2018-09-18T13:06:08Z</cp:lastPrinted>
  <dcterms:created xsi:type="dcterms:W3CDTF">2018-07-16T08:35:08Z</dcterms:created>
  <dcterms:modified xsi:type="dcterms:W3CDTF">2019-11-01T18:25:05Z</dcterms:modified>
</cp:coreProperties>
</file>