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7" autoAdjust="0"/>
    <p:restoredTop sz="94660"/>
  </p:normalViewPr>
  <p:slideViewPr>
    <p:cSldViewPr snapToGrid="0">
      <p:cViewPr varScale="1">
        <p:scale>
          <a:sx n="84" d="100"/>
          <a:sy n="84" d="100"/>
        </p:scale>
        <p:origin x="35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D5AF-768B-43A4-BC66-16AB616F1430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7DAE-76B7-476A-8597-FEB56BB5E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41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D5AF-768B-43A4-BC66-16AB616F1430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7DAE-76B7-476A-8597-FEB56BB5E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09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D5AF-768B-43A4-BC66-16AB616F1430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7DAE-76B7-476A-8597-FEB56BB5E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18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D5AF-768B-43A4-BC66-16AB616F1430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7DAE-76B7-476A-8597-FEB56BB5E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03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D5AF-768B-43A4-BC66-16AB616F1430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7DAE-76B7-476A-8597-FEB56BB5E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15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D5AF-768B-43A4-BC66-16AB616F1430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7DAE-76B7-476A-8597-FEB56BB5E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91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D5AF-768B-43A4-BC66-16AB616F1430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7DAE-76B7-476A-8597-FEB56BB5E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59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D5AF-768B-43A4-BC66-16AB616F1430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7DAE-76B7-476A-8597-FEB56BB5E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72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D5AF-768B-43A4-BC66-16AB616F1430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7DAE-76B7-476A-8597-FEB56BB5E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9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D5AF-768B-43A4-BC66-16AB616F1430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7DAE-76B7-476A-8597-FEB56BB5E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36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D5AF-768B-43A4-BC66-16AB616F1430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07DAE-76B7-476A-8597-FEB56BB5E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180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ED5AF-768B-43A4-BC66-16AB616F1430}" type="datetimeFigureOut">
              <a:rPr lang="en-GB" smtClean="0"/>
              <a:t>23/09/2021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07DAE-76B7-476A-8597-FEB56BB5E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10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reset.net/how-to-create-a-great-gatsby-style-art-deco-pattern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processing.org/sketch/90957/" TargetMode="External"/><Relationship Id="rId2" Type="http://schemas.openxmlformats.org/officeDocument/2006/relationships/hyperlink" Target="https://www.behance.net/gallery/93361951/Procedurally-generated-pattern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materchristi.libguides.com/tessellations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s://artofislamicpattern.com/resources/educational-posters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aughingsquid.com/intersections-a-wooden-cube-art-installation-that-explores-boundaries-through-patterns-of-light-and-shadow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75164" y="942471"/>
            <a:ext cx="9144000" cy="2387600"/>
          </a:xfrm>
        </p:spPr>
        <p:txBody>
          <a:bodyPr>
            <a:normAutofit/>
          </a:bodyPr>
          <a:lstStyle/>
          <a:p>
            <a:r>
              <a:rPr lang="cs-CZ" sz="115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endParaRPr lang="en-GB" sz="115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091056" y="3092542"/>
            <a:ext cx="2022764" cy="475058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 algn="l"/>
            <a:r>
              <a:rPr lang="cs-CZ" sz="3000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Inspiration</a:t>
            </a:r>
            <a:endParaRPr lang="cs-CZ" sz="30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l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32163" y="4244471"/>
            <a:ext cx="6470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Generative</a:t>
            </a:r>
            <a:r>
              <a:rPr lang="cs-CZ" sz="5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Design </a:t>
            </a:r>
            <a:r>
              <a:rPr lang="cs-CZ" sz="54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Programming</a:t>
            </a:r>
            <a:endParaRPr lang="cs-CZ" sz="5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cs-CZ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cs-CZ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Mgr. art. Helena Lukášová, </a:t>
            </a:r>
            <a:r>
              <a:rPr lang="cs-CZ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ArtD</a:t>
            </a:r>
            <a:r>
              <a:rPr lang="cs-CZ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65"/>
            <a:ext cx="2064327" cy="1588564"/>
          </a:xfrm>
          <a:prstGeom prst="rect">
            <a:avLst/>
          </a:prstGeom>
        </p:spPr>
      </p:pic>
      <p:sp>
        <p:nvSpPr>
          <p:cNvPr id="11" name="Podnadpis 2"/>
          <p:cNvSpPr txBox="1">
            <a:spLocks/>
          </p:cNvSpPr>
          <p:nvPr/>
        </p:nvSpPr>
        <p:spPr>
          <a:xfrm>
            <a:off x="8243456" y="3244942"/>
            <a:ext cx="2022764" cy="4750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30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Inspiration</a:t>
            </a:r>
          </a:p>
          <a:p>
            <a:pPr algn="l"/>
            <a:endParaRPr lang="cs-CZ" dirty="0"/>
          </a:p>
        </p:txBody>
      </p:sp>
      <p:sp>
        <p:nvSpPr>
          <p:cNvPr id="12" name="Podnadpis 2"/>
          <p:cNvSpPr txBox="1">
            <a:spLocks/>
          </p:cNvSpPr>
          <p:nvPr/>
        </p:nvSpPr>
        <p:spPr>
          <a:xfrm>
            <a:off x="8395856" y="3397342"/>
            <a:ext cx="2022764" cy="4750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30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Inspiration</a:t>
            </a:r>
          </a:p>
          <a:p>
            <a:pPr algn="l"/>
            <a:endParaRPr lang="cs-CZ" dirty="0"/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8548256" y="3549742"/>
            <a:ext cx="2022764" cy="4750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30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Inspiration</a:t>
            </a:r>
          </a:p>
          <a:p>
            <a:pPr algn="l"/>
            <a:endParaRPr lang="cs-CZ" dirty="0"/>
          </a:p>
        </p:txBody>
      </p:sp>
      <p:sp>
        <p:nvSpPr>
          <p:cNvPr id="14" name="Podnadpis 2"/>
          <p:cNvSpPr txBox="1">
            <a:spLocks/>
          </p:cNvSpPr>
          <p:nvPr/>
        </p:nvSpPr>
        <p:spPr>
          <a:xfrm>
            <a:off x="8700656" y="3702142"/>
            <a:ext cx="2022764" cy="4750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30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Inspiration</a:t>
            </a:r>
          </a:p>
          <a:p>
            <a:pPr algn="l"/>
            <a:endParaRPr lang="cs-CZ" dirty="0"/>
          </a:p>
        </p:txBody>
      </p:sp>
      <p:sp>
        <p:nvSpPr>
          <p:cNvPr id="15" name="Podnadpis 2"/>
          <p:cNvSpPr txBox="1">
            <a:spLocks/>
          </p:cNvSpPr>
          <p:nvPr/>
        </p:nvSpPr>
        <p:spPr>
          <a:xfrm>
            <a:off x="8853056" y="3854542"/>
            <a:ext cx="2022764" cy="4750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30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Inspiration</a:t>
            </a:r>
          </a:p>
          <a:p>
            <a:pPr algn="l"/>
            <a:endParaRPr lang="cs-CZ" dirty="0"/>
          </a:p>
        </p:txBody>
      </p:sp>
      <p:sp>
        <p:nvSpPr>
          <p:cNvPr id="16" name="Podnadpis 2"/>
          <p:cNvSpPr txBox="1">
            <a:spLocks/>
          </p:cNvSpPr>
          <p:nvPr/>
        </p:nvSpPr>
        <p:spPr>
          <a:xfrm>
            <a:off x="9005456" y="4006942"/>
            <a:ext cx="2022764" cy="4750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30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Inspiration</a:t>
            </a:r>
          </a:p>
          <a:p>
            <a:pPr algn="l"/>
            <a:endParaRPr lang="cs-CZ" dirty="0"/>
          </a:p>
        </p:txBody>
      </p:sp>
      <p:sp>
        <p:nvSpPr>
          <p:cNvPr id="17" name="Podnadpis 2"/>
          <p:cNvSpPr txBox="1">
            <a:spLocks/>
          </p:cNvSpPr>
          <p:nvPr/>
        </p:nvSpPr>
        <p:spPr>
          <a:xfrm>
            <a:off x="9157856" y="4159342"/>
            <a:ext cx="2022764" cy="4750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30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Inspiration</a:t>
            </a:r>
          </a:p>
          <a:p>
            <a:pPr algn="l"/>
            <a:endParaRPr lang="cs-CZ" dirty="0"/>
          </a:p>
        </p:txBody>
      </p:sp>
      <p:sp>
        <p:nvSpPr>
          <p:cNvPr id="18" name="Podnadpis 2"/>
          <p:cNvSpPr txBox="1">
            <a:spLocks/>
          </p:cNvSpPr>
          <p:nvPr/>
        </p:nvSpPr>
        <p:spPr>
          <a:xfrm>
            <a:off x="9310256" y="4311742"/>
            <a:ext cx="2022764" cy="4750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300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Inspiration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5484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7937"/>
            <a:ext cx="5902036" cy="16150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Op Art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gives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an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illusion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of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3D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spatial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structure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or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optical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illusion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of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movement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endParaRPr lang="en-GB" sz="31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194" name="Picture 2" descr="Optical Art in Black and White Stock Vector - Illustration of trick, round:  373929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88" y="391030"/>
            <a:ext cx="6552912" cy="70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eamless Op Art Pattern. Abstract Geometric Design. Vector Art. Royalty  Free Cliparts, Vectors, And Stock Illustration. Image 12183410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351"/>
            <a:ext cx="5479906" cy="547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815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2216727" cy="5541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Op Art</a:t>
            </a:r>
            <a:endParaRPr lang="en-GB" sz="31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218" name="Picture 2" descr="Victor Vasarely | Optical Illusion | Mutual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013" y="698645"/>
            <a:ext cx="5793986" cy="576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e (Fashion) World goes Op? — Le Blog De La Duches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6" y="0"/>
            <a:ext cx="4498974" cy="674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849795" y="6517732"/>
            <a:ext cx="157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Victor </a:t>
            </a:r>
            <a:r>
              <a:rPr lang="cs-CZ" dirty="0" err="1" smtClean="0"/>
              <a:t>Vasarely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997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South Africa - Housing | Britan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0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4170218" cy="113607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African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Ndebele</a:t>
            </a:r>
            <a:r>
              <a:rPr lang="cs-CZ" sz="40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endParaRPr lang="en-GB" sz="31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188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debele women and traditional houses, Botshabelo, South Africa Stock Photo  - Ala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074737"/>
            <a:ext cx="12382500" cy="91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4170218" cy="113607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African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Ndebele</a:t>
            </a:r>
            <a:r>
              <a:rPr lang="cs-CZ" sz="40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endParaRPr lang="en-GB" sz="31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448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4170218" cy="62345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Art Deco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endParaRPr lang="en-GB" sz="31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290" name="Picture 2" descr="Premium Vector | Art deco pattern 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0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rt deco pattern of overlapping arcs Stock Vector Image by ©supermimicry  #659353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92036"/>
            <a:ext cx="4765964" cy="47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Art Deco Patterns | Wall Art Pri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82" y="948674"/>
            <a:ext cx="3680114" cy="368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4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4170218" cy="62345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Art Deco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endParaRPr lang="en-GB" sz="31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314" name="Picture 2" descr="How To Create a Great Gatsby Style Art Deco Patt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55" y="-1"/>
            <a:ext cx="7301345" cy="685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5575" y="5657671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https://freepreset.net/how-to-create-a-great-gatsby-style-art-deco-pattern.html</a:t>
            </a:r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81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4170218" cy="62345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Grid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endParaRPr lang="en-GB" sz="31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4338" name="Picture 2" descr="Winter Pixel Pattern For A Knitted Blue Sweater Or Printing On Paper,  Vector Royalty Free Cliparts, Vectors, And Stock Illustration. Image  64318340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28" y="0"/>
            <a:ext cx="5288972" cy="528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Vyataka vyšívacie ornament systému. Rôzne krížové výšivky: vzory a ozdoby,  sché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220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7653782" cy="62345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M. C.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Escher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endParaRPr lang="en-GB" sz="31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362" name="Picture 2" descr="Mc Escher designs, themes, templates and downloadable graphic elements on  Drib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4" y="811788"/>
            <a:ext cx="7322705" cy="549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nspired By: M.C Escher - % | Escher art, Escher tessellations,  Tessellation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0539"/>
            <a:ext cx="4714875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68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7653782" cy="62345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Procedurally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Generated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endParaRPr lang="en-GB" sz="31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7786" y="6198896"/>
            <a:ext cx="7498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2"/>
              </a:rPr>
              <a:t>https://www.behance.net/gallery/93361951/Procedurally-generated-patterns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https://openprocessing.org/sketch/90957/</a:t>
            </a:r>
            <a:endParaRPr lang="cs-CZ" dirty="0" smtClean="0"/>
          </a:p>
          <a:p>
            <a:endParaRPr lang="cs-CZ" dirty="0" smtClean="0"/>
          </a:p>
          <a:p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54" y="775855"/>
            <a:ext cx="5375564" cy="53755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3" y="767918"/>
            <a:ext cx="5417127" cy="541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14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917575" y="-19667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1374775" y="1001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bdélník 9"/>
          <p:cNvSpPr/>
          <p:nvPr/>
        </p:nvSpPr>
        <p:spPr>
          <a:xfrm>
            <a:off x="1527175" y="2525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bdélník 10"/>
          <p:cNvSpPr/>
          <p:nvPr/>
        </p:nvSpPr>
        <p:spPr>
          <a:xfrm>
            <a:off x="1679575" y="4049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bdélník 11"/>
          <p:cNvSpPr/>
          <p:nvPr/>
        </p:nvSpPr>
        <p:spPr>
          <a:xfrm>
            <a:off x="1831975" y="5573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bdélník 12"/>
          <p:cNvSpPr/>
          <p:nvPr/>
        </p:nvSpPr>
        <p:spPr>
          <a:xfrm>
            <a:off x="1984375" y="7097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bdélník 13"/>
          <p:cNvSpPr/>
          <p:nvPr/>
        </p:nvSpPr>
        <p:spPr>
          <a:xfrm>
            <a:off x="2136775" y="8621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bdélník 14"/>
          <p:cNvSpPr/>
          <p:nvPr/>
        </p:nvSpPr>
        <p:spPr>
          <a:xfrm>
            <a:off x="2289175" y="10145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bdélník 15"/>
          <p:cNvSpPr/>
          <p:nvPr/>
        </p:nvSpPr>
        <p:spPr>
          <a:xfrm>
            <a:off x="2441575" y="11669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bdélník 16"/>
          <p:cNvSpPr/>
          <p:nvPr/>
        </p:nvSpPr>
        <p:spPr>
          <a:xfrm>
            <a:off x="2593975" y="13193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bdélník 17"/>
          <p:cNvSpPr/>
          <p:nvPr/>
        </p:nvSpPr>
        <p:spPr>
          <a:xfrm>
            <a:off x="2746375" y="14717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bdélník 18"/>
          <p:cNvSpPr/>
          <p:nvPr/>
        </p:nvSpPr>
        <p:spPr>
          <a:xfrm>
            <a:off x="2898775" y="16241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bdélník 19"/>
          <p:cNvSpPr/>
          <p:nvPr/>
        </p:nvSpPr>
        <p:spPr>
          <a:xfrm>
            <a:off x="1374775" y="1001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délník 20"/>
          <p:cNvSpPr/>
          <p:nvPr/>
        </p:nvSpPr>
        <p:spPr>
          <a:xfrm>
            <a:off x="1527175" y="2525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bdélník 21"/>
          <p:cNvSpPr/>
          <p:nvPr/>
        </p:nvSpPr>
        <p:spPr>
          <a:xfrm>
            <a:off x="1679575" y="4049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bdélník 22"/>
          <p:cNvSpPr/>
          <p:nvPr/>
        </p:nvSpPr>
        <p:spPr>
          <a:xfrm>
            <a:off x="1831975" y="5573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bdélník 23"/>
          <p:cNvSpPr/>
          <p:nvPr/>
        </p:nvSpPr>
        <p:spPr>
          <a:xfrm>
            <a:off x="1984375" y="7097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bdélník 24"/>
          <p:cNvSpPr/>
          <p:nvPr/>
        </p:nvSpPr>
        <p:spPr>
          <a:xfrm>
            <a:off x="2136775" y="8621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bdélník 25"/>
          <p:cNvSpPr/>
          <p:nvPr/>
        </p:nvSpPr>
        <p:spPr>
          <a:xfrm>
            <a:off x="2289175" y="10145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bdélník 26"/>
          <p:cNvSpPr/>
          <p:nvPr/>
        </p:nvSpPr>
        <p:spPr>
          <a:xfrm>
            <a:off x="2441575" y="11669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bdélník 27"/>
          <p:cNvSpPr/>
          <p:nvPr/>
        </p:nvSpPr>
        <p:spPr>
          <a:xfrm>
            <a:off x="2593975" y="13193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bdélník 28"/>
          <p:cNvSpPr/>
          <p:nvPr/>
        </p:nvSpPr>
        <p:spPr>
          <a:xfrm>
            <a:off x="2746375" y="14717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bdélník 29"/>
          <p:cNvSpPr/>
          <p:nvPr/>
        </p:nvSpPr>
        <p:spPr>
          <a:xfrm>
            <a:off x="2898775" y="16241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bdélník 30"/>
          <p:cNvSpPr/>
          <p:nvPr/>
        </p:nvSpPr>
        <p:spPr>
          <a:xfrm>
            <a:off x="3051175" y="17765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bdélník 31"/>
          <p:cNvSpPr/>
          <p:nvPr/>
        </p:nvSpPr>
        <p:spPr>
          <a:xfrm>
            <a:off x="3844395" y="1001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bdélník 32"/>
          <p:cNvSpPr/>
          <p:nvPr/>
        </p:nvSpPr>
        <p:spPr>
          <a:xfrm>
            <a:off x="3996795" y="2525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bdélník 33"/>
          <p:cNvSpPr/>
          <p:nvPr/>
        </p:nvSpPr>
        <p:spPr>
          <a:xfrm>
            <a:off x="4149195" y="4049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bdélník 34"/>
          <p:cNvSpPr/>
          <p:nvPr/>
        </p:nvSpPr>
        <p:spPr>
          <a:xfrm>
            <a:off x="4301595" y="5573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bdélník 35"/>
          <p:cNvSpPr/>
          <p:nvPr/>
        </p:nvSpPr>
        <p:spPr>
          <a:xfrm>
            <a:off x="4453995" y="7097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délník 36"/>
          <p:cNvSpPr/>
          <p:nvPr/>
        </p:nvSpPr>
        <p:spPr>
          <a:xfrm>
            <a:off x="4606395" y="8621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bdélník 37"/>
          <p:cNvSpPr/>
          <p:nvPr/>
        </p:nvSpPr>
        <p:spPr>
          <a:xfrm>
            <a:off x="4758795" y="10145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bdélník 38"/>
          <p:cNvSpPr/>
          <p:nvPr/>
        </p:nvSpPr>
        <p:spPr>
          <a:xfrm>
            <a:off x="4911195" y="11669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bdélník 39"/>
          <p:cNvSpPr/>
          <p:nvPr/>
        </p:nvSpPr>
        <p:spPr>
          <a:xfrm>
            <a:off x="5063595" y="13193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bdélník 40"/>
          <p:cNvSpPr/>
          <p:nvPr/>
        </p:nvSpPr>
        <p:spPr>
          <a:xfrm>
            <a:off x="5215995" y="14717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bdélník 41"/>
          <p:cNvSpPr/>
          <p:nvPr/>
        </p:nvSpPr>
        <p:spPr>
          <a:xfrm>
            <a:off x="5368395" y="16241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bdélník 42"/>
          <p:cNvSpPr/>
          <p:nvPr/>
        </p:nvSpPr>
        <p:spPr>
          <a:xfrm>
            <a:off x="5520795" y="1776589"/>
            <a:ext cx="5081411" cy="508141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ovéPole 4"/>
          <p:cNvSpPr txBox="1"/>
          <p:nvPr/>
        </p:nvSpPr>
        <p:spPr>
          <a:xfrm>
            <a:off x="278838" y="2958624"/>
            <a:ext cx="11602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</a:t>
            </a:r>
            <a:r>
              <a:rPr lang="en-GB" sz="4400" dirty="0" smtClean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’s unleash the beast of creativity now!</a:t>
            </a:r>
            <a:endParaRPr lang="en-GB" sz="4400" dirty="0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585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Sofa Upholstery Fabric by the Yard, Modern Inspired Simple  Geometrical Pattern with Brush Stroke Rhombus, Decorative Fabric for DIY  and Home Accents, Charcoal Grey Eggshell by Ambesonne - Walmart.com -  Walmar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5636" y="748146"/>
            <a:ext cx="8382000" cy="335280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cs-CZ" sz="72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br>
              <a:rPr lang="cs-CZ" sz="72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cs-CZ" sz="72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IS </a:t>
            </a:r>
            <a:r>
              <a:rPr lang="en-GB" sz="4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 </a:t>
            </a:r>
            <a:r>
              <a:rPr lang="en-GB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regularity in the world, in human-made design, or in abstract ideas. As such, the elements of a pattern repeat in a predictable </a:t>
            </a:r>
            <a:r>
              <a:rPr lang="en-GB" sz="4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manner</a:t>
            </a:r>
            <a:r>
              <a:rPr lang="cs-CZ" sz="4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GB" sz="40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17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307975" y="2078182"/>
            <a:ext cx="6026727" cy="62345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Tesselation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is</a:t>
            </a:r>
            <a:r>
              <a:rPr lang="cs-CZ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GB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created </a:t>
            </a:r>
            <a:r>
              <a:rPr lang="en-GB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when a shape is repeated over and over again covering a plane without any gaps or overlaps. Another word for a tessellation is a </a:t>
            </a:r>
            <a:r>
              <a:rPr lang="en-GB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tiling</a:t>
            </a:r>
            <a:r>
              <a:rPr lang="cs-CZ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GB" sz="36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07975" y="6396289"/>
            <a:ext cx="4644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2"/>
              </a:rPr>
              <a:t>https://materchristi.libguides.com/tessellations</a:t>
            </a:r>
            <a:endParaRPr lang="cs-CZ" dirty="0" smtClean="0"/>
          </a:p>
          <a:p>
            <a:endParaRPr lang="en-GB" dirty="0"/>
          </a:p>
        </p:txBody>
      </p:sp>
      <p:pic>
        <p:nvPicPr>
          <p:cNvPr id="17410" name="Picture 2" descr="Tessellation: The Geometry of Tiles, Honeycombs and M.C. Escher |  Tessellation patterns, Geometry pattern, Islamic patter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14424"/>
            <a:ext cx="6096000" cy="57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31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ovéPole 3"/>
          <p:cNvSpPr txBox="1"/>
          <p:nvPr/>
        </p:nvSpPr>
        <p:spPr>
          <a:xfrm>
            <a:off x="155575" y="6331527"/>
            <a:ext cx="489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  <a:cs typeface="Segoe UI Light" panose="020B0502040204020203" pitchFamily="34" charset="0"/>
                <a:hlinkClick r:id="rId2"/>
              </a:rPr>
              <a:t>https://artofislamicpattern.com/resources/educational-posters</a:t>
            </a:r>
            <a:r>
              <a:rPr lang="en-GB" dirty="0" smtClean="0">
                <a:latin typeface="Segoe UI Light" panose="020B0502040204020203" pitchFamily="34" charset="0"/>
                <a:cs typeface="Segoe UI Light" panose="020B0502040204020203" pitchFamily="34" charset="0"/>
                <a:hlinkClick r:id="rId2"/>
              </a:rPr>
              <a:t>/</a:t>
            </a:r>
            <a:endParaRPr lang="cs-CZ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052" name="Picture 4" descr="Geometric patterns drawing, Geometric drawing, Islamic patter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92886"/>
            <a:ext cx="4693516" cy="469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15875"/>
            <a:ext cx="4092286" cy="131993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Islamic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r>
              <a:rPr lang="cs-CZ" sz="72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/>
            </a:r>
            <a:br>
              <a:rPr lang="cs-CZ" sz="72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en-GB" sz="40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311623" y="273183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In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Islamic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culture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very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complex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geometric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patterns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were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created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can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admire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them</a:t>
            </a:r>
            <a:endParaRPr lang="cs-CZ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especially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in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architecture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as tile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walls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ceiling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endParaRPr lang="cs-CZ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abstract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visual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thining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comes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also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from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Islamic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rule not to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depict</a:t>
            </a:r>
            <a:endParaRPr lang="cs-CZ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Allah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do not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images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real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world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in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Islamic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architecture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endParaRPr lang="cs-CZ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construction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pattern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is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done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with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straigh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 lines and </a:t>
            </a:r>
            <a:r>
              <a:rPr lang="cs-CZ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circles</a:t>
            </a:r>
            <a:r>
              <a:rPr lang="cs-CZ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GB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16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7937"/>
            <a:ext cx="4092286" cy="13731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cs-CZ" sz="4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I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slamic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r>
              <a:rPr lang="cs-CZ" sz="72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/>
            </a:r>
            <a:br>
              <a:rPr lang="cs-CZ" sz="72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en-GB" sz="40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074" name="Picture 2" descr="Islamic Geometry Patt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125"/>
            <a:ext cx="607695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ou118 #islamicdesign #islamicpattern #islamicart #arabiangeometry #mathart  #regolo54 #symmetry #geometr… | Geometric drawing, Islamic art pattern,  Islamic patter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48" y="7936"/>
            <a:ext cx="4864822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408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w to Make an Arabic Pattern in Illustrator | Laptrin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7865" cy="80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63,683 Islamic pattern Vector Images, Islamic pattern Illustrations |  Deposit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218" y="0"/>
            <a:ext cx="8021782" cy="802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-24135" y="-13854"/>
            <a:ext cx="4092286" cy="74814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Islamic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endParaRPr lang="en-GB" sz="40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08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he Alhambra in Spain is the World&amp;#39;s Marvel - British Muslim Mag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94" y="2703369"/>
            <a:ext cx="6747202" cy="449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4092286" cy="74814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Islamic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endParaRPr lang="en-GB" sz="40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122" name="Picture 2" descr="ISLAMIC ART AND ARCHITECTURE – PATTERN, LIGHT AND STRUCTURE | CULTURAL KIO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383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n Islamic architecture get anymore stunning?! Built in 1888 in Iran 🇮🇷,  The Nasir al-Mulk Mosque is built based on Islamic Persian architecture,  famous for its gorgeous stained glass windows, which reflec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304" y="7937"/>
            <a:ext cx="3751696" cy="468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945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ntersections Art Installation by Anila Quayyum Agh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16"/>
            <a:ext cx="12192000" cy="809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-5916"/>
            <a:ext cx="4092286" cy="74814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Islamic</a:t>
            </a:r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cs-CZ" sz="4000" dirty="0" err="1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</a:t>
            </a:r>
            <a:endParaRPr lang="en-GB" sz="40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55575" y="7135091"/>
            <a:ext cx="105916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https://laughingsquid.com/intersections-a-wooden-cube-art-installation-that-explores-boundaries-through-patterns-of-light-and-shadow/</a:t>
            </a:r>
            <a:endParaRPr lang="cs-CZ" sz="1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75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amless op art geometric pattern Royalty Free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7"/>
            <a:ext cx="12192000" cy="115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jpeg;base64,/9j/4UI7RXhpZgAASUkqAAgAAAARAAABAwABAAAAIAoAAAEBAwABAAAAmAcAAAIBAwADAAAA2gAAAAYBAwABAAAAAgAAAA4BAgAXAAAA4AAAAA8BAgAUAAAA9wAAABABAgAIAAAACwEAABIBAwABAAAAAQAAABUBAwABAAAAAwAAABoBBQABAAAAEwEAABsBBQABAAAAGwEAACgBAwABAAAAAgAAADEBAgAgAAAAIwEAADIBAgAUAAAAQwEAABMCAwABAAAAAgAAAKXEBwAEAQAAVwEAAGmHBAABAAAAXAIAANwEAAAIAAgACABPTFlNUFVTIERJR0lUQUwgQ0FNRVJBAE9MWU1QVVMgQ09SUE9SQVRJT04AQzUwNjBXWgDAxi0AECcAAMDGLQAQJwAAQWRvYmUgUGhvdG9zaG9wIENTNS4xIE1hY2ludG9zaAAyMDEzOjAxOjE3IDE0OjEzOjUxAFByaW50SU0AMDI1MAAAFAABABQAFAACAAEAAAADAIgAAAAHAAAAAAAIAAAAAAAJAAAAAAAKAAAAAAALANAAAAAMAAAAAAANAAAAAAAOAOgAAAAAAQEAAAABAf8AAAACAYMAAAADAYMAAAAEAYMAAAAFAYMAAAAGAYMAAAAHAYCAgAAQAYAAAAAJEQAAECcAAAsPAAAQJwAAlwUAABAnAACwCAAAECcAAAEcAAAQJwAAXgIAABAnAACLAAAAECcAAMsDAAAQJwAA5RsAABAnAAAAAAAAAAAAAAAAAAAAAAAAAAAAAAAAAAAAAAAAAAAAAAAAAAAhAJqCBQABAAAAuAMAAJ2CACEAmoIFAAEAAADuAwAAnYIFAAEAAAD2AwAAIogDAAEAAAACAAAAJ4gDAAEAAABQAAAAAJAHAAQAAAAwMjIwA5ACABQAAAD+AwAABJACABQAAAASBAAAAZEHAAQAAAABAgMAApEFAAEAAAAmBAAAAZIKAAEAAAAuBAAAApIFAAEAAAA2BAAABJIKAAEAAAA+BAAABZIFAAEAAABGBAAAB5IDAAEAAAAFAAAACJIDAAEAAAAAAAAACZIDAAEAAAAQAAAACpIFAAEAAABOBAAAhpIHAH0AAABWBAAAAKAHAAQAAAAwMTAwAaADAAEAAAD//wAAAqAEAAEAAAD/BQAAA6AEAAEAAACABAAAAKMHAAEAAAADAAAAAaMHAAEAAAABAAAAAaQDAAEAAAAAAAAAAqQDAAEAAAAAAAAAA6QDAAEAAAAAAAAABKQFAAEAAADTBAAABqQDAAEAAAAAAAAAB6QDAAEAAAAAAAAACKQDAAEAAAAAAAAACaQDAAEAAAAAAAAACqQDAAEAAAAAAAAAAAAAAAoAAACWAAAAKAAAAAoAAAAwMDAwOjAwOjAwIDAwOjAwOjAwADAwMDA6MDA6MDAgMDA6MDA6MDAABQAAAAEAAABLnTsAQEIPAAQAAAABAAAAAAAAAAoAAAAoAAAACgAAAJwAAAAKAAAAAAAAAAAAAAAgICAgICAgICAgICAgICAgICAgICAgICAgICAgICAgICAgICAgICAgICAgICAgICAgICAgICAgICAgICAgICAgICAgICAgICAgICAgICAgICAgICAgICAgICAgICAgICAgICAgICAgICAgICAgICAgICAgICAAAAAAZAAAAAAGAAMBAwABAAAABgAAABoBBQABAAAAKgUAABsBBQABAAAAMgUAACgBAwABAAAAAgAAAAECBAABAAAAOgUAAAICBAABAAAA+TwAAAAAAABIAAAAAQAAAEgAAAABAAAA/9j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QAMQWRvYmVfQ00AAf/uAA5BZG9iZQBkgAAAAAH/2wCEAAwICAgJCAwJCQwRCwoLERUPDAwPFRgTExUTExgRDAwMDAwMEQwMDAwMDAwMDAwMDAwMDAwMDAwMDAwMDAwMDAwBDQsLDQ4NEA4OEBQODg4UFA4ODg4UEQwMDAwMEREMDAwMDAwRDAwMDAwMDAwMDAwMDAwMDAwMDAwMDAwMDAwMDP/AABEIAHgAoAMBIgACEQEDEQH/3QAEAAr/xAE/AAABBQEBAQEBAQAAAAAAAAADAAECBAUGBwgJCgsBAAEFAQEBAQEBAAAAAAAAAAEAAgMEBQYHCAkKCxAAAQQBAwIEAgUHBggFAwwzAQACEQMEIRIxBUFRYRMicYEyBhSRobFCIyQVUsFiMzRygtFDByWSU/Dh8WNzNRaisoMmRJNUZEXCo3Q2F9JV4mXys4TD03Xj80YnlKSFtJXE1OT0pbXF1eX1VmZ2hpamtsbW5vY3R1dnd4eXp7fH1+f3EQACAgECBAQDBAUGBwcGBTUBAAIRAyExEgRBUWFxIhMFMoGRFKGxQiPBUtHwMyRi4XKCkkNTFWNzNPElBhaisoMHJjXC0kSTVKMXZEVVNnRl4vKzhMPTdePzRpSkhbSVxNTk9KW1xdXl9VZmdoaWprbG1ub2JzdHV2d3h5ent8f/2gAMAwEAAhEDEQA/AK11bqHZNOlhsrFlzhWA5hsP2be+jH/ntjWsvppq9L02fztzP8G2MwX5DX1w9gOlrDvrmwF1sZNrm2Pt9L031bW/Za67/wDT/pEOssoxntpvNeUx22rFq2tbYW7a6N2NW21t78nGb+kyGfzX+C9G+v01o476aqrMjJcIyHl3qu3NDmOOzFZ7w21tbKX+nVXs9b9xKI3+0/4P8v0kyJA3/qg/pX/L91IWGxxDgWUjdXbU47QBtdtG0hrmu9RmO63/AA/p/wA/6f6uo3W5JsGPiN9V1e19oL2sJJ3tZTabB+jyLtu+r9H9D1FUy8zfZ6JJopaysuYQWWmsmzdtZubbXVpXTdhNrysj3+lZ/SFGttrBsY6/HyNra7KZ2/opdZNYjL9HHxqvUx8W1j/Vr/mrLfVqQlpdfMdz/wBL+soRJon5RfDHf+X9xs4ZNrHGkWB7yx9ZJLXOLj77Kq7Hv+yM9RzmNZtpZT6X0PRRH7h+jja4Aegyxoc6HA17aXlz/Sa1zf0bPf6dv6e39X9JPiiu3BDaw2qstaxlbiWhkhn6K2zaz27ne+6tv+F/0qnLKKn3OaxtRLXNqDgGAuGwbT+ipa/I3fmbP0X/ABt28EagaVXX/D9X+CoSPqOokZacJG/6v01/W/5iZpZ6jgIL5LtsySXfpX7m2Ofa/wBRn6Xe7/jP8JYqr2iHNIJY0+iX7hXIfs2137K2b6911m+7+f8A0n6Ov0/Usvr+rdSaMu1gLHkPdYxpfaWn1MhwfVSz6V9G1v6Ky3Hq/P8AU/Rq5dTq8wGP9rBY5wYxoiytzbnuLvpV2X1b/Sf+jt9n0EpajUVX09Mo8Uf5fpojcZaHi4vAS9cZer+X6DKpj3vcRuD921wnQNia2x+j9T0aPTqd+i9ffV+k9iLY1jSId6fdthHuB9vpt94d6ezZ6lNmz/S02qrcLfQudSwsDq5YzcBBsG5z3Wsc30PY3f6nq+nX/P8A+kTYcG5hbW9uPkB5Hq7ibJIsrc4lz7GPbX6npfadns9L0tn6NEVoCBRN/wDc/wBSaPV6pAkH5a/Sl+kf34cTYc8BrS4itxLQBZIgfpJcGWmy51X6T/CZdPo5d3/F24482y1tTPSLpcRU91bNS8ua2quuze70PV3PZ6/6X0f+so1jTtM2OILdr7Y3gsPq7rmelt2+k3+c3+p+ks/sIeY+cZ/qVbgQC6kvcC0+x7f1mpm5noe631WV/o/9P+j+1WCN+oX0+nzR/dXSIJjLTU7Df5ZSl83q9Ml2WGy11F9YrtaN4kttrsZuc3cfa1rvaxld++tn0/T/AEtfqJO/V3yRtrAedJmNLN7/AHbcl1bWO/0Vv6T9Xx7bfs1KpOotsYBcx+RkQ31nvgtLWv2sr9N7qGX127X5GNSz/DM+0f6BTwcq5+9lc5lLGCa9zXlsvPpsbc9rGXX/AGayv1fWv9/p/wCm9RHQ/wB4Hf5j4E/99/66UQQNDod4/KNf0Y/u/wB1Lmt/WWFrZ+0M2ENLWuft9zWbrf0DvY7ZU3fXd6mRd6aBXTWy0V5jzeGMA2sLnGsg+9r/ALP6V3qNosxqsfLvZ6v/AIJartpbk11mrc54221OLnVOmfY/6PqsftO/a+r9J/NrP/R2U0YteOzfS33+wODmuD6v0mK2LvTtd+myMbK2WM/4z6Bl9NdbRAkgDXT0+TKp2a39GP5zJ0PqBr3SP0Vjne7Grruxsd1Xq1P9f1f0lv8Ag1PFyBTva8ueGlrbGzudU5p9OX+o77U+n0PstjP0L7P0v+F9VQLaWsc4sGW3JDa8a6xzBYXMHp+jabv1iqyrMPq/o/VfRdZ6Skarn5TKsnfktraz1WtBb+jcHYzbHsJ9b+e3XZu+/wB9Oy39J6SF1ofm+397/wBGXGjenpP+Mf5fI3RSWO9pLG67oa0wIfb6n+C97HfQ32/4T066/SrqopHa57gwtadzwSxpmwFv6O2wem01WM/7kv8ATe/f7MT/AAdaM79EK2POxrXlweGhwY5u0MhtjL/+E9238xVvRqO99tMtraC+sMdLfobW2+v7qK/VZ9p2M/n/AOjf0P6YN36fDQH5SiNcPq8bMo/PH5Yv/9AmJisxzO7da5rQGw1rGNaNz2V1N/RO/Tvsu9T/AEln/FoGXfXZlxeXehXuba4B/wBJzWvY259L3W2VO2+teyun1qPTx/V9Omz9NYYBUy7Js0tG4NlrpAcWsq4b69rL/wBW9L/Bs9T9Xqq/WPVzhdUwvfkkl9LH22VWCH2PNTW7S22vHrx2Ob7Ka/Tq+27PVZZ+gfWjvp39V6bfy/RQASSTfp9NdpeH/fJWOqdd9nutNGMx77K33x6rf5q2jHfflVPbTvYx2azdfZbkY30/+BVVPrhjDfVcX7mtZdIc6sOfF32ar+kfaGsuuux8hn6a5n+ApUvs76msxq7anjJqfYWNHptYBsNvpva6x1eNkf0ZmRd/RP8Ahv0iYWb6BR6Yc/ItNjbgQXWH1K/fTvaHW5Ox3oMdZb6NuPT/AD3pJg6HcXvf7V530+ytnRwGOswKt4l1jdwL3F+4ODRW6x1zdzvUr/wb2fof5r/BeoqmXlPsLzXaGU1lxF5ILHWtbXbXYX/pvb+k9jLa3/zVLPz1YyHfZMAtrgR7WuY1oG57jL6abnem2uyx/pUUb/8A0mqt7BUwVW1iixoqrbkMttsrbW1/2dzsjcKvUfivd7PW/nbLf+NTjpv03/6XCsjqb73w/wDdSQZFbAPSa21hqY9za8gPJAc1ravs9T7N9dltrLGfq7Lchnq2VW00V3rSxnstx6rWurHpuIc7c5zGEez3Payr3MqsZZvZV+i3qm9tZzXVOyHPLC1tNlbGWPD7C+2yhtbaraHZGO/08l99X81V6Hr1/wCFVnplrXepXWLTQS445eHmK2BrLKPUf/N3UWut9Wi3/DfzX6NCPQaX/V/ev0/85dMgiyNtTY/R/S/5kmdjm45xxfIqduN+1ug3BlTa3g7mVNa+3f6Vltfsr/wiqssNZppNrjbQ9popc0PLCHOqY19l9dD/AFW4rt1FmY/2fz36atPnHHfmT61e5jP0j3DcK3g+lXQXNcx36x9qt9tX61X+it9Wir+carHvvZdh0XVejZULHH3WMLLmOp/Rzb7qP0LH/ab/AOas/Rel/hUCaF9InfwH/O/QioVWo1lqQf637v8AjNvEyd7zS525thLWWN2jkuq9WvXe5+Q5r3+2lldT/wDQ1pupNFeK4uAg2AuIAa0B7hXDK7D6bmte9v6u9/pWfzFn6L9G8LC+2oZGOyx1wFV5tsc2azD7a6qmWNZ63psfveyuvH+0Vf4S56uOY7Iw63NcRZG8lgFZLQ5+xrWP+0en6uNt+lv/ALCcO3WtP8b5VsqBvpfq/wAX5nPnGqvgZDS71BXkDHa5pFbDa59o3epZe6m5v85V/Qcey7/AJrn0ksDt9+Gx/qNbZucC1rC6xrHXOr9RmNYGZNNF7fWyn/zKi515xq8VwYyrDDZdtsJ2bNtXqU1Rb9mf767rMb+k3Uf4P9J6M7GtYLqbb3evRDMRjmMPrH0/Trd6Xp2VZb7LLvs2z/As9D1K/wDSAk6nvvquHjfhp48P6KXEexmQ4VsFdFjztqG2A4Mb+jsawP8Ae/a62mv1vQro/wBHd+hVjJx6sj2E7LBu2O2hwDnAb3M9Vvp+tsZ+d/glUvfZdY92Kyx9loc9grmA9oazI9C512P+r+pXXh5Fdnpeo/8Amf0XrXq+/wBMgWOOyYc550O0D3j0nH9JZ6TrPTpd7/f/AKRO4q6/Lr/Kv8FaYniFXchw/X9G+L9FqfYrL/tAtO24yGho/RP3gW3/AM6HWuotu/RPq9T9D/g/0nqKxXgUMuFr/bX7S5jHPA9QO3utttdZ+m/0dDLf5mr/AEil6r2QDIIA9rvTO4kek7Zsj9L6zq9uP+j2M/wiq35basffZqwOOhOrg936Gr1Nz99LanbrrNn6Or1LLf8ASptWK18f6v8Ae/8AQeBJJBskG9Y1+n+jUP8A0P3EmXn4tDtXk7wfUdW1wOwk+99rGO+zYe9/87d/hf8ARfzqp4uTbmBgLmMYTAqrn02Eunbxvfkt2+m/Is/plWy9n6P9JbTYaLd32+yxj7q/VZYzcDbYWvZc+l1Q35Gxr/8AJ1Hp49L8HL/Q03V+9XOkt53xurJfYW7T7tjDY31K/Y9ldu9uNs9lFPpY9f8AN+onA+q/8P8A7r/CWmIEOE6k1AeHF+6//9E9N0neLNzZ3OaPaKYPosL9z3+n6/8ANf6Oy/30s9NVMhuRRmC6w7mzW5jzvZU2A+ljXWzZjY9mO7dfTdd62R6/6L9F+hQ2Z9djffVa5pBINH6atwbLbn7t1Vn2beyutjn212X7/wCY/Rfo9Z2RVdW+y0bmbnepsa4QB7XvNbt7/R3tZ+lq/Q+oh04dPpf2KupGRHmTXX9KJciiq22m849TWVWN/TVshgg11ljK/wBDRkvvox2b7Wfoa7P0fpv/ANDexGuIdlH6WRpUQS8msgejIrsuY9n0rcbGp/o7L/Q/nFNjqS1+xrQLazZY5rw0ODfbsftafzf33+nR+epHc7cS4S7aODtbrW+lj8iWNx32P3faN9e+j/B/pPSS4gOt0PTuf+l+iqpSsCNWRxfLH0n/AApethmu3YzWQWix7K30gy5zSS++gPI+m9m//Q/8bUqddTnWUWNeLb3OfsNhlpbjmxr7fVL78huN72enj49X85/Pfvq46kZDK21kVsD3GRqYh1cV+o30vf8AzP6ar+bf/pa1V9JwcA71nYzXltNjC+QR6dWPaypnpuqZ6TrqWPxLP01n6a3/AIMmv72g1H+DGRConSh6SDL0nx4pRis2u+qzfXXXS5tpoGOwPc3c1jajTVXuqofVfT+nfez7PbR6f2f9J70fAe+4WMJmzIyALbmuZBfuNLhU2tznU1spxm+j6zt//CvQa6clzTWyofoXep6NhaHzb6jvSf8Ao7bbMjIwnenkfa3/APBfpPpq7i1vZgDeS4vr32SXNIYQB7Ra31KXV47NjKrv5v8Am/5tIWO+gv8Al/hR4FS4TuRqQP5f4PrQWiynOZcyslpeGtBLtofaDS9rHAvZTfVWzZR6NNnq/pKvz/fVax9722iljzkPtLagWta2whltm72epV9n9D0cp+R+kts/SVYnp+psvZdTXYZeWAemzcJP+Clr7W7vTft347dn6Fvss/mrv8Iqz25TH1i6t7Q6w3t2DddIO+4Vejc70Lq8Zzf1T9J6vq3V1er+kQIGpIokWB/L/FTA6CiDwnhs68XB8un/AD0jKXsNlYeai+1uNZSxxGjybGNfdvdvq+zvbXjfZ2+vX/MUq1Q708Br4Y14D9Sxo+i5+z1WMYz0rtm31PZ+rWf6b0/0lU1vILd9oxrniuy6wuhzix7chxba1u/311M9XKfXTVf/AIL0/T9S/WXNrZWCX2vf7CRtPve0tmXsa3Yxr/pWU70tK7aaol2GpvQNXNr3s9epsljXg1ADdDwanGp7GXu3fubf0Hp+t9OvYhupyq79tlzXFtbnl4bY5mwenVfR6BvO1v6P1cS3G+m//wAFtAhm11QIncKXFzQHuYHh7XV2enVjsusb/pH/AGbZ/wAIyhObxB2OJDg0sLm7Jef+Dhtnp+n+5/xXr/4WhcV1d9NK+bi7eqP970ooxBFxMfVrfyiPSR4ZfL8qHCpJf9ourcMmwkufLf0htPD6a9z666tldtVNz/Up/wAJ/NIzrS0Ne+Gl8FjjZANbgLXVWMD63bXtb6dtbP36/wBYptrVLI6oRZ6OK03SSwFpkl4/naq2Y7hddY1r/Ss+hjU+t+nt/RZCq0513rtgAMduLQ1gG7a9uz1mOZdZS3a2+n1br66b8qmz7P8Aq7N6OlAdO1fN+ioCRPFWvSVmPA6BLtu1rm7IAe1rnvL2tA9h0a37N6n6b7N/I/nP8ChPpyrbha1hArbIa8NnfudNrHfS/TVWPryGf4Zn8j9HYfEY9lYteX3OpYD6jtXhrSdrnWfmve/2+vb+j9R/q+p7ER7g1xa7awRuMMeQKyQxlp31epXV6bn5NOR/h/8AQVVfoUiIxFEed/8ARUOOZEga/dof87+q51PTBUNCayR74t2F5LnFllha3f61bXvqqyGWerTV+j/r3MfHewuZjvZUWNDfayWBoDXNbVuO1jdP3VF+Tc/cxxNbi2LatoAiwDUy/wDRv/SbW+jX6f2f+f8ATu/nDNe2vCstNhq9UiLGtksL3Nbu2w5m3c36f83XX9NG9CQALqP+Mf7yDE8QiZE1Z/xR/d/e4X//0s7IrZTe2nJb6lJc2z07HB2/a007G/aXbrffk13VY++uj9Jk+rd/N0qP2isZDra3fZLqXk1hrWl9e1tlN1NgZ6lVLb8n24/T3/oftP8ARa7r7bFtW03vrNjxXVIFbvpOGx3Pqeq737ff+kd/wygMKqpvpvc4NrHploDa2tDfYKob+Y3YiQDsRXh6uvFLX1IEzpcTKQ019P8Ad9MuBr4dn2pri2sMuYBLDL6y8j03OZubS7GyftHqfofTr/0vqKz9pHqRbO4uBeXvhjiPT2vtLj9r92x32v0XfztVfo/6NSfXhh2yxoc5mkOJe4QfcwtsfW7fqz9Exnq+/wDmnowrZYxhpDaHsDWkluxoDhuY3IZqxvrT+gyKrP8Ayd4MYk7/AF/9CQJTjtEVp6fm/wAWKD1QHl28PsIcfVaC91jnD2+u4j6Lf8J+kf8A8D7P0Cm77FkH9NRvPuawubJAcWtG1zf0tL3enX/xdv8ANWLLzRm12udZfe2vc4ur1eWAB9zGV1Mqs/Q+sKmWf6Sn9DdX70CzD9SnId67LPs7BHrAvD9zHbX/AM5V6OLbu9PHox67cf7Ri1fz70qAJBB7m/l/d/dTRIEhKPawPV6v8P8A9Ad4vrBcKgBa1gbsO7cdnsZVt2ue7Y33fpfT/wCuf4NOc17id7bGsLSxxa120GXuv9L+cc+t1bf0/wDMM/mrWf0hYwybmNbU4jKaYDK7SDaA6hmXT61wZ7fRa17H2/ZX3Zfqsv8A5x/6PRPrRtbvruBI+y7ja5oDhtd6lOxzGfoqrdt3/B/o7kK4tAd/0ar/AKP/AElX7ZBkNtOK+L5v6s/0v7idpYxzbBZ6YcXEua2JaDvru9IDe11r7bP0381bs9Cuv+Y9ORurhoyGsbY1pMkO3NL/AGvr3Da9tunu2eoqltttO99rbA8Nn6RebCA9/tudvoo9d77G+yr0/wBL+YqjM+995qpFeI4uYxj3y95LrHVnY/IYym3/AAdNuN6VtfqX/o7avZ6ioxAs0Pm2v+X+AqxOR4RZ0jfFw7b3GP6X9906qcekepRW5riwNaY3aNk77C4sdbZvd9K79J/24penbYC3ZaA9odaxrS4PAAh8ua/6e33+z0f9FXWsSql12Pj3mz1Da/03UBz/AFw1+99zfXbZTb9oZTY7Oy6WUUYtuynL/wAFWiYmPZk2t2ufax+2xnuc3c8kOdeNjam/ZrPQxrMdn9F9L1vs2NTXZ6yNa0L0sVe371/90raJkSOm8dT+7w+r975eB0ra7Q929oa6xrjeRW9tr2He130men+mc79Yfsp9P0meihXubY3YXwLINz5dXZBP6SsOhmyvZudvY+u6x/8AhKv8Ldq9LGc3YTZdaNA0t9R8+2ltTJbZ6djvbV6DP0tf6f2Y1X6cjMhzg1xc4M9u4k7mkO5fWX0+p+ex9NfperlM/m/9IlUY2BevXb/uVeuZEpAafokcX/dPPMbk0WC0uDnkOL4mxrg8ht1d1dXosZe9lNNtX2Kr0n5HrstyPTt/SXcDEue59r2lllp32wWje9xFr/VbU51Tttjf0Pvybaq/T/WbPV9KvTfkEVNc9lb7HDaGPYznXT1GhvtY5tj3Wf6P/jFWNdJa0OrD2tgbnNG8kna4Vtca/wDCPZ/Ir/S+p/wBBAo2e4/S6fMtlZsUNvV+h/gf4SaxpBArIgEODjIAe3c7fss9PbZW5tLaX/pfTp9b1Kb/AObyAOYNsMBZuaK3Bhr2wQNote113p2em/K9TL/4r9H/ADVNUXVUjc1rHy3QNrJEt9rwZY417tt1O/b7K/VSLGucBXe7UyNxDmj6XDrduz6H/TrQqP71H/FkuE5dYWPpOP71oyA0v+k3iKnAMLRDnbvs+1np72/Z/f8A4V7L/V2Wfoa7eQ92NhtDGiHja5z5Aa14bV6hYxr/AFf5xz/S31Mf/pVXdj3Brm7muawyWyRHI3bXFzNzvS/M2f6X/RomQ6l5D7qcio1h1bb6XbSGPDv0bvTcdzNPW/46qpEx9MQPUL14f3a4en99HGDMyl6dP0vT6vmP/Qg//9MuDkPLPQyLR67y1jantbuB2uvH6WpzvtNVtWz9Ns2Ptq/wik9jh7XTDYhjhuDg4ba2u1a//utY6uxln81+l9K25U2vLQy37Q5lj3Wua+dvtqBY7L199dDKP+03pX1epbXd/hPUWjbY3JrFjWkQSx9ZBa8bvdsg+5vr1fpsf+X6aQvY/pf9P/0NB09Q6aH+7/6AipuJax9j7GVT7ntDnO3R9oo2uayxm3Zffkt+zV/9qK/W/nLN7Vt2jbArdscbGsFe5ri39NFf6Nlb2tpp9THt9W31ct+bT6tn9JgyutjnugAbT6rxta1zHA2Nc/3VXuryXuq9WpltdP8AOP8A0l39JkLbRY1sudYXB1cy95IPq/zdns/pD3W+t+i/nPf9t/SekBEk6fRecgA18LB+Uf8Aoyf2X1sDy0yS2t1ZksP/AAD3H1L6a2u/61/4XWXd0attjqWAH3hmyptbq+G7g21+6+ix3p/oGVvZ9if+lxaf8HTojGLNpvJ9/tNDHhvtHve+7IdDnVUss3enT/wfpVfTRd9F0Y3pllbdG1MDHOb9GzdFZ3enss9mTv8AQ3+t/h96f0r5q7fosWuso+m+/wCl/g/901qensq3Ps8XF/p8l1hbZd62S73Ofa/a91THe/8A0atNmtoayrYHGG1hr2wZLWusbXXZZZ+krt/Q/wBKs2fo8P8AnkFroax1wL8az3VPsbqS1xa5lzLC1m7f7P0n6K2z+ds9X08pJzGg7SQ17mFvqRruI2vsf+jbb6rXUve/Z/lD9cZ6lln+EbPiGnTsP5f+hrsYiTevFdXI6j/vf+gmqcXjY6r0mkN2kAkDcGva4hlPp+5ltP6Oj+Z31/bLMf8AQIFuDRkNe0M2Nc0teywSA159w9vurre+r+dpf6X6L+e9WtMS3e9jGMBfs2UtcHAO0O7cxu9jrvtVTP1T6ez9a/w3pkY59rnV40HeASQ1uxjGhtYsLKv0Ppud9D0P6Rv9nqYv9PETLX6/3fOpJnGIAOoOnW5j+rxND9nOZY8OPuDm2Pe70nMDd7bP09ttbr3t+0s9Wp77v5Ff6CtaZpFFJqY3eSASSNbR9J3pvH0m/wCjrZ/O/wCj9FSeasFrWFllz3GXvAkOfoyqq65zmsa62yz2fuen/wAGmFFTi+vFLqLIb6lMS2XD1GtfWd1Nv/WUSRqBoO9S4f8AG+aMf04rKloZa10scQ/wfklL9CTB7nepYN7nEv8AcWub7wHWPuZvpHoet6eL6+/7RT6fp34uP/R8m2uId6T9rnH1K3F4DTNjW/oPZub+nrss3epj/rHpVYvrY9f6R/6Vrha1zftTI2lobYSXsEHez3O3Ora13+Bv9Wn/AAf6H1LExbvNbGSN5d6YHLG7vc0P3+i5rGVMt30+jV6vo/zldLEBA2PH+XzMnujhO+mlf+gfvLAnY6wbGuENpbpDSXDd6bPz/wA2rf8An11+r6tKe8U1PLC5xAJc7e4VE2B+8NdvfR+mrc3+e2/q2+r132V0/o5EWVtFwZFTDs93tEB21/utfS2n2f8ABb/8Dk/v0Ust3rV/s8WA2Oc7HYxxNdMkGh3qVvYyrIqxa3/aMTFZ+tf4Kr9HRWj8x0FgfLp2/wDVklg0Gul/NR/b/q/0U5FwsrY6twfYQ17o3h3tba5x9N132ba31fe/0/Xvrqrq/Q/pkz8gEOx/WY4yD749QlzfRYx2Pur22+79W9n89VX6n+hVT0DfVXnW1VvaHtx7K3NeLXbbKsdvq5NtmP6mUyyj7VVjX1/9qPT/AEv/AGoZ3pudD7v0BttYTSWguq9Q/agQ2v1qrKLvSqy83G9OurH9P9LZ6b7LF6aNXppV6/YkA3qfrWlg/wDct+0N2731+nVq14BB2wLvV9TZsa+vayuz1v8AQUfuIVj7Ky4lzqnMJc0aNeZc9rh7n+o+p7rKPUybfZXfZ6tn+DuVU7WD1a3WuOI5j72tse8Noe37Tux3FzfWpyH/AK4+rIfbc9lXpelV+gqQ3XCh1e525uybvWYapDHbMm31Mn9Lsd9orbjMdXdj/wCB9X9ZSEb2661W/F/Whw/LwqOm3T8OH9GpcXzRf//UFsu+z/ajZ+hpc5oDnWl2m3DfYx9r/T93068V9Wy3f6dlv+GVvAoura8Ob6VL2z6bnNaZa2pnruP+Bc303++y62v0/T/63A1UMLb76g297iRU1xc1z/c1tja52eo+p/v3f9e/m1K5wYw5GYWu9PX0NzfT3BwaGW2bm7rN27/iv8F/o0q4uum3F/3MP7qDKtNz2/75m4WQba3AVM9wta1z3EzxjVlv6T9K79Dbs2fpbEUOqx63Vsa6lr4+0WOMPh4sDW+o53qO9Z1bvUtqZZ6dP+j/AEdiDZZkGxjXuJc18T6fptJrDbfUb7LnX4+z1/S/mP0tn86hVZDTf6bLam2M3MbSxxDml7t1jnOssN1dnq05PqU+l6lNWP8Azv006726+PXooRrU3oO3yx/q/up/VoLpda1sObU4tPqfpLA5jsabnfpMfd7/AENnqevZ/wAGq+PlsyLnMBDnFo3McSdzQ2b/AG4zGOq9C+nGpZ/Os/wHrer/ADtFnr5BodeXtZke1uVDAHb2vGX6L49G5l7f0uHQ/Ex67vU+1U7P1hWrmZTsY12sY4YbHMYyS71XemKj7bPs7GVtp9R/sf8ATq/0T0DR21BFWa6D1L7IIO1EfL+jZ9Ov990Q55LmPaHOuc4FjgfdYRvf6Lm+1lbqW0em/Ja/9J6qha0VAW1jdiWBjgNQawQ1zRvcf0fHtu/nKP5v+a9K7HpYuZRcbq/Ue9luhva+dwI9OrItqa1tf645zNn6L7Lbb7PzFca8NFc2Fjq3br6WzG0Os+31W4fpFtFGN+m/wNf9H/4BGvxPQf1VpiemhA7+P/R/9iI3NO4VDV7xEQQ0Ofu9extbtzmb32WVf8PWz0f0v65kXFfc3CaKaG+veXn1XOJBLmsN72zD/wBZdX/NM22bESttWJYHNA9B7jFjYdA/mw17vf8Ao69u39E79H/Nqna51Ta8e1ocA8WVlkk2Aue9za3Fle63130/oqX1b/V2f4VNPb9Eji/v/wDoqIizZ3B4a/c/l/6Ij/SvyK7fTbcMl1zq2g1loLjU+3IZvY702bK/RybMjfZ6/wDNVf4WidVL2ua0l1bLLPQtxmyxxa3fb9n3eq/1v0H6Lp/2f+x+j+gJ4ya3Vtt3Y5qdufYwS+LC82fpGvtoeyy/ZR6Xp+pV/wAWk31LbPs7bHBtxd6jbgA4u9Nr3utot9Jz8jfs9D1v1fZ6lFdP+iFC6023+bb/ABWTWrdTByXWsrbbazIe5h3taZLdrnse/cKmes31f1eyqz+bsQLPSpa91EVWP2taR5uDfUYze36Vv/Wf0f6T/gpsNlVJY07nXWv/AEoJMsncwwS79I1n+DY+z+a/4ZVTe0n1mD9A1sfT9m0OG6Xer6LavTa39Z22V2/zdv2b+cSB0kQaEu3/AD5sc9wKBMevn8kFZVwoY+0MPtmBtcBvBd7bPTr+0PvZXTZX76rfT/o+T+h9NUTS7FY31WvtYXB9zKxY+0OqDs68u99bcjLvqd6eTms+yM9Vn816GWp5LbYLKnF11JdVQGjY42OD/TvxX45x34tLHl+Pl2ZHpY/pVWV/aGesquXZi2tveaxU299bmX2itlbHODXMyX/Sfivvqxd/2R1eR9s/VX/0e39Earw7iI4v+++SSYn6+J/lH5kt5qZebbHVvZZXa4XsrZVLRW612VSXvsx8qr08n0rrrKrrftHpWKH2oWYbmO2elTtqa9l79jPo4T3RXVRdi9P9N1tzPVs/4X0/0SXqF+5zRvdW6mxss3z6Qsyq8S8You/mm12eh6PoVV/omfpX13JG+y3JZe8tf9ob7QxweXtoOjK78g0023v9V/q/q/6vRj/oL/5pP14tfz7o6Cun0+X93h/qrWNysgtbkVOuFZktOO1zpd+i33022ObkXvw2vezH6d/hfU9ZINyHUjYwmzFc4OPrNJLXluV9ma5wyG5bvsfpfpMnZ6dv+eo2Cit1+O97MfFsa4Ne3aK4hrcJ+9pttpd6Tv5zJu/yh9m9D0/R9VEYx99jrI9PHtEWAvdWHsaf0d91T2Mqsr9H0t9NHpfq2Z+ls9JNAqwK+zof3kk7H63/AA/vet//1Y+tt3vB9R5BZY9sFjA4Ais3Bzvsza/U9S7/AAuz1PWQm+nTRX6TDSGBrWW1+wNg2MyHtzfUq315Vb7/AEWep7/tdf6J/wBoTA3FpLSwWN3NY6wEgWXBz7PTfW/+iu9Sr0fV/TP/AJn0q/0ag+vJse3HDDurNTxfv7Vlza7fTqay71rq/wBF6Ndnp1/av52/9In3X2iqPhpogAbeFyJH9b97/u/+prXNnIPo1MY7FeyhjjP52y26oMue2mvH+y2fnvpsusZ6VPq0foFGkW/Y8NrWg45NRpc3ebjLrH0v9Gv6D81gZS/0sq30vWs9Wy2n2WAbWDVjOFwNlr2NNJPuaay+ytrnlt2Q79n27Ptf2un8z9J9mSLIx2h4uaKg628PaTXX+ie7JurZe+vC+0WWWb8X0vT/APQb3pp9XeQHy/1ev8v5Y11gVWhv1X+knbdn+jVX6javQYMgbiGFgDLGb7Miz17LKOn3fobKrcX17PT/AFn11D0hsbVTjPq9elzWh5ra68BtVrB+ufaK78hl7W3brvQv+z1/6H0q0rGZdNW6ytrzfV6bawXPdDavVrww9v2R1TX/AKbI9aq32fzf87Z6iTsx7LGXtya8z02OfXpIALGMZfczDDN/2l2+iv7Z9lr9R/0PUQ0uN9vH+r/3H/rv0JPXhqrlX8v77YOVl5eQza5gsLbWV20y7cN1Iyr6zkuo9KuiixuRisqfl1b/AOd9X00WvMpcwU1B2Vse0bCQSXb7f1f+YZsvtoa/Z6jafXor/wCu5FGw21CrEDfTIc0U13bA4n1muwtbH3epVVcLftb8W2q6v1WVPZ6voo999pvu+0ONNl2P6QdWSdjLLLWNyLvXdTlPd6v5lTf5v/ivVSjVjsD3tBGvp6jy/lF1K8hzbn1ua9xe0tc3aC55Bc+q30Mc7XV1ta+n1q37/VuZWoMtptqtxWWOroLzW1zXFr6rGH2h30fbu99f5lqo42T65FbmlntFTmPa5zZI+0W1bmV1X15FPtvt9Z/+F/Ss9T6dll9gD/XbuLw/1GkwSfbXea62+t6lFD/fV/NX7P8AtP8ApP0poVR/q9f0v3kSBux8wMunDEx3r+X80wyxZRkiXvfk76/TyLW1sYPc2uqsV/ot1Nv2j9M/F/w359du/wBRg+51zsfIZQ593pEVWNsLdoL2V1saWvsbYxrbrPVu9L1GPr/m2fpbjXt9eg1EB9vpkYznwPUrP85Q9xa7buaz07PbvVfAJbbZbXWKKgx5e3c0vLnkPbXc2ux3vbX73MsZb6P5mR/g0DYvw6Dr+5/jcSY0Rf01+Yfy4W3l2MlzawNjB6bBoGhrI/lV+1z/AEavb/1mu1+yqyvfY2sGx9jrBJgw536TePSHp7xY/Iru2MqoqbjX/wCm9b0rLceVk8OjT2O1JBlvqO9VrRZ7P0jfY+j9JZ6P6bHq9T1BWXNqiXsDfVZdZW51e5tYhheQd9nrUXnH9R7PX/mq6KfR/TogeoRBvh0/e+v7vqksGxkf0vp/g/v+lpVOtoyKya999j9z2B1RNxtD6vT3UOZVlsdnu9/tt/Z1NHqfrHqI1ddlb5raXZGNUwUsDqnRjucyn9Wyq66bH3MqxPT9TI9Gv1f9JXWoelffXWyl1j3Ga7HPFjS0sJOP9oZLrqsjGyn/AODst9bZbZmf6NF+zst3PtJsNg91ZeXPL5rDd+T7anPxanOoxH+hT9mu/mbq0TqPVXbXT+X6P8prtOh/vV/L0/poXl1L76uayBLGi0VTY/7VTvZW5t2EzfZ6bq6K7b7GXVP/AJu1O7Ftcy0XXFpbZuZubU4WP3Ot9W9hdbW9/wBq9emrHZZj+j6dfq1/Q9Q8VUl/p7ai0FxLQXS54Ltz9wdf6W93q1s9b+Y9T1P5iz05Cu253psrc9xndtcHOgiyva+3Zts/QO9K17/3/Uq99f6NAmqGtfTh/wC9WmXXa+o/S/u/+gMG101WEMDqjIcG7gSAAWNY1vt9L9FX/gv0Pr+tR6b/AKGRKqwiH7Q5zyCLBt4EO9jR9Ov1G/oa7P8AirvU9n2jRxuj5Nji6x53TucK/c4Tq79J9Cpn9pWCemYIc4AWOYHF/p+6No3v9TLf+jZ7Xb/0aF2a1kew/j8n+EkQOh+Xxl/3I/nP8Cb/AP/Wp3VusaGs9zjZXbuuiokkNtxPpV2b/wDTU1ej9n9P/R/zaVePQDWWPsLpm4+5zrGw9t/r13OZjN/SOs2bH/o7f0GP+kXmySf5fy/vqNdf7H0ZuOWRZS4MsYWubVBMemH14+K6ttrbnM93vu9b7Pd/gfpolTLms3+vbDgRkueGNsYdrfTsZtq3Mu/0NFv856/+l/RrzVJLS/r1v+XyqN19Nar/AAeL/qn/AD30dmPbU5luMxtrmF7WUh25rWlrWU11uub6bPoV222sbh+n+mx/0lvqpWOuurtpaa7xdY0uuoma372ue0+s+t/rsaPVxf8ASWV/0b/BP84SS6df0uH5P8K0n5ta/R4t/wB70Po7ftH6R+Sw5AsHoikiQ9r7A9vp7WVYzsW3b+mysiv+fo2b6v0qQBqdXXXV6OSy5l29v6RsgWxfvaG12e3dh+ndbi7N9f8AwS84SSlVHyP93+siO4/d023/AKvD/wA99GY9tpOReCMmzY3FfTpY11Qsa+ukA25XqY1rrPtPrWen6H+B9Ku31C0GkU+jUXVw8MsxrC8AF8Nc6+pvpWY9Pq2sfXss9G9/6D9JXd6S80SR/S8NL/v+r5+L/CRpw9P6tbcP9T+rwvqodZZYKnNEub6rbnkMO8O9L9LVPs9T2/pK/wBF/wAWpOtqsADQW2W7Q8bY5cZ9zR7vo/nLyhJM09F9xt/e/wC//c/1iJbzrsd/+b/43+9/q31F1jnPdYzUTJJEmdzrOALmubtt/m6rMX07f37vVrTOa2fTbIZ7BSHAw0M3WMLXt23O9S6t9jPWdkU2fZ/T/mLf0nl6SQvTeuv/ADvl/wAD5ld9vD/m8PH/ANU+R9QLmiWke0EtqADgwDcQ5vtd9Ha7ZZfT/g7/APgrH1Gox8q9kNYXDaGtteS0AD03+oHO+lZ6lNez9H/g/U9NeUpIHrfzfpX5/p/prhWnbpXzfL+h/V4X2Sro1VTA/KtHp16w5xYwfnOc36Vj0S3qGDitFVTA9wmGumtpgT7aWzdZ7A99b7P0a8XSSFae5ddP3P8AmrtNfbq+v7//ADn1bK6ln5LJDXOqEhrBsazeHWVbvTDtjKPoO9a/16H/AEP0VipY7r7an1teXXHSqx5AAEua6vY12z7PQw+pv/S1en+l/mvRXmySsjh4fTw76Ux63rd9X//Z/+1FXFBob3Rvc2hvcCAzLjAAOEJJTQQEAAAAAAAqHAFaAAMbJUccAgAAAgAAHAJ4ABZPTFlNUFVTIERJR0lUQUwgQ0FNRVJBOEJJTQQlAAAAAAAQ0Iv95kT0oqow9jywhF3T0DhCSU0EOgAAAAAAmwAAABAAAAABAAAAAAALcHJpbnRPdXRwdXQAAAAEAAAAAFBzdFNib29sAQAAAABJbnRlZW51bQAAAABJbnRlAAAAAENscm0AAAAPcHJpbnRTaXh0ZWVuQml0Ym9vbAAAAAALcHJpbnRlck5hbWVURVhUAAAAEwBDAGEAbgBvAG4AIABNAFAAMgA4ADAAIABzAGUAcgBpAGUAcwAAADhCSU0EOwAAAAABsgAAABAAAAABAAAAAAAScHJpbnRPdXRwdXRPcHRpb25zAAAAEgAAAABDcHRuYm9vbAAAAAAAQ2xicmJvb2wAAAAAAFJnc01ib29sAAAAAABDcm5DYm9vbAAAAAAAQ250Q2Jvb2wAAAAAAExibHNib29sAAAAAABOZ3R2Ym9vbAAAAAAARW1sRGJvb2wAAAAAAEludHJib29sAAAAAABCY2tnT2JqYwAAAAEAAAAAAABSR0JDAAAAAwAAAABSZCAgZG91YkBv4AAAAAAAAAAAAEdybiBkb3ViQG/gAAAAAAAAAAAAQmwgIGRvdWJAb+AAAAAAAAAAAABCcmRUVW50RiNSbHQAAAAAAAAAAAAAAABCbGQgVW50RiNSbHQAAAAAAAAAAAAAAABSc2x0VW50RiNQeGxAcsAAAAAAAAAAAAp2ZWN0b3JEYXRhYm9vbAEAAAAAUGdQc2VudW0AAAAAUGdQcwAAAABQZ1BDAAAAAExlZnRVbnRGI1JsdAAAAAAAAAAAAAAAAFRvcCBVbnRGI1JsdAAAAAAAAAAAAAAAAFNjbCBVbnRGI1ByY0BZAAAAAAAAOEJJTQPtAAAAAAAQASwAAAABAAIBLAAAAAEAAjhCSU0EJgAAAAAADgAAAAAAAAAAAAA/gAAAOEJJTQQNAAAAAAAEAAAAHjhCSU0EGQAAAAAABAAAAB44QklNA/MAAAAAAAkAAAAAAAAAAAEAOEJJTScQAAAAAAAKAAEAAAAAAAAAAjhCSU0D9QAAAAAASAAvZmYAAQBsZmYABgAAAAAAAQAvZmYAAQChmZoABgAAAAAAAQAyAAAAAQBaAAAABgAAAAAAAQA1AAAAAQAtAAAABgAAAAAAAThCSU0D+AAAAAAAcAAA/////////////////////////////wPoAAAAAP////////////////////////////8D6AAAAAD/////////////////////////////A+gAAAAA/////////////////////////////wPoAAA4QklNBAgAAAAAABAAAAABAAACQAAAAkAAAAAAOEJJTQQeAAAAAAAEAAAAADhCSU0EGgAAAAADRQAAAAYAAAAAAAAAAAAABIAAAAX/AAAACABQADEAMAAxADAAMwA4ADUAAAABAAAAAAAAAAAAAAAAAAAAAAAAAAEAAAAAAAAAAAAABf8AAASAAAAAAAAAAAAAAAAAAAAAAAEAAAAAAAAAAAAAAAAAAAAAAAAAEAAAAAEAAAAAAABudWxsAAAAAgAAAAZib3VuZHNPYmpjAAAAAQAAAAAAAFJjdDEAAAAEAAAAAFRvcCBsb25nAAAAAAAAAABMZWZ0bG9uZwAAAAAAAAAAQnRvbWxvbmcAAASAAAAAAFJnaHRsb25nAAAF/wAAAAZzbGljZXNWbExzAAAAAU9iamMAAAABAAAAAAAFc2xpY2UAAAASAAAAB3NsaWNlSURsb25nAAAAAAAAAAdncm91cElEbG9uZwAAAAAAAAAGb3JpZ2luZW51bQAAAAxFU2xpY2VPcmlnaW4AAAANYXV0b0dlbmVyYXRlZAAAAABUeXBlZW51bQAAAApFU2xpY2VUeXBlAAAAAEltZyAAAAAGYm91bmRzT2JqYwAAAAEAAAAAAABSY3QxAAAABAAAAABUb3AgbG9uZwAAAAAAAAAATGVmdGxvbmcAAAAAAAAAAEJ0b21sb25nAAAEgAAAAABSZ2h0bG9uZwAABf8AAAADdXJsVEVYVAAAAAEAAAAAAABudWxsVEVYVAAAAAEAAAAAAABNc2dlVEVYVAAAAAEAAAAAAAZhbHRUYWdURVhUAAAAAQAAAAAADmNlbGxUZXh0SXNIVE1MYm9vbAEAAAAIY2VsbFRleHRURVhUAAAAAQAAAAAACWhvcnpBbGlnbmVudW0AAAAPRVNsaWNlSG9yekFsaWduAAAAB2RlZmF1bHQAAAAJdmVydEFsaWduZW51bQAAAA9FU2xpY2VWZXJ0QWxpZ24AAAAHZGVmYXVsdAAAAAtiZ0NvbG9yVHlwZWVudW0AAAARRVNsaWNlQkdDb2xvclR5cGUAAAAATm9uZQAAAAl0b3BPdXRzZXRsb25nAAAAAAAAAApsZWZ0T3V0c2V0bG9uZwAAAAAAAAAMYm90dG9tT3V0c2V0bG9uZwAAAAAAAAALcmlnaHRPdXRzZXRsb25nAAAAAAA4QklNBCgAAAAAAAwAAAACP/AAAAAAAAA4QklNBBQAAAAAAAQAAAABOEJJTQQMAAAAAD0VAAAAAQAAAKAAAAB4AAAB4AAA4QAAADz5ABgAAf/Y/+IMWElDQ19QUk9GSUxFAAEBAAAMSExpbm8CEAAAbW50clJHQiBYWVogB84AAgAJAAYAMQAAYWNzcE1TRlQAAAAASUVDIHNSR0IAAAAAAAAAAAAAAAAAAPbWAAEAAAAA0y1IUCAgAAAAAAAAAAAAAAAAAAAAAAAAAAAAAAAAAAAAAAAAAAAAAAAAAAAAAAAAAAAAAAARY3BydAAAAVAAAAAzZGVzYwAAAYQAAABsd3RwdAAAAfAAAAAUYmtwdAAAAgQAAAAUclhZWgAAAhgAAAAUZ1hZWgAAAiwAAAAUYlhZWgAAAkAAAAAUZG1uZAAAAlQAAABwZG1kZAAAAsQAAACIdnVlZAAAA0wAAACGdmlldwAAA9QAAAAkbHVtaQAAA/gAAAAUbWVhcwAABAwAAAAkdGVjaAAABDAAAAAMclRSQwAABDwAAAgMZ1RSQwAABDwAAAgMYlRSQwAABDwAAAgMdGV4dAAAAABDb3B5cmlnaHQgKGMpIDE5OTggSGV3bGV0dC1QYWNrYXJkIENvbXBhbnkAAGRlc2MAAAAAAAAAEnNSR0IgSUVDNjE5NjYtMi4xAAAAAAAAAAAAAAASc1JHQiBJRUM2MTk2Ni0yLjEAAAAAAAAAAAAAAAAAAAAAAAAAAAAAAAAAAAAAAAAAAAAAAAAAAAAAAAAAAAAAAAAAAFhZWiAAAAAAAADzUQABAAAAARbMWFlaIAAAAAAAAAAAAAAAAAAAAABYWVogAAAAAAAAb6IAADj1AAADkFhZWiAAAAAAAABimQAAt4UAABjaWFlaIAAAAAAAACSgAAAPhAAAts9kZXNjAAAAAAAAABZJRUMgaHR0cDovL3d3dy5pZWMuY2gAAAAAAAAAAAAAABZJRUMgaHR0cDovL3d3dy5pZWMuY2gAAAAAAAAAAAAAAAAAAAAAAAAAAAAAAAAAAAAAAAAAAAAAAAAAAAAAAAAAAAAAZGVzYwAAAAAAAAAuSUVDIDYxOTY2LTIuMSBEZWZhdWx0IFJHQiBjb2xvdXIgc3BhY2UgLSBzUkdCAAAAAAAAAAAAAAAuSUVDIDYxOTY2LTIuMSBEZWZhdWx0IFJHQiBjb2xvdXIgc3BhY2UgLSBzUkdCAAAAAAAAAAAAAAAAAAAAAAAAAAAAAGRlc2MAAAAAAAAALFJlZmVyZW5jZSBWaWV3aW5nIENvbmRpdGlvbiBpbiBJRUM2MTk2Ni0yLjEAAAAAAAAAAAAAACxSZWZlcmVuY2UgVmlld2luZyBDb25kaXRpb24gaW4gSUVDNjE5NjYtMi4xAAAAAAAAAAAAAAAAAAAAAAAAAAAAAAAAAAB2aWV3AAAAAAATpP4AFF8uABDPFAAD7cwABBMLAANcngAAAAFYWVogAAAAAABMCVYAUAAAAFcf521lYXMAAAAAAAAAAQAAAAAAAAAAAAAAAAAAAAAAAAKPAAAAAnNpZyAAAAAAQ1JUIGN1cnYAAAAAAAAEAAAAAAUACgAPABQAGQAeACMAKAAtADIANwA7AEAARQBKAE8AVABZAF4AYwBoAG0AcgB3AHwAgQCGAIsAkACVAJoAnwCkAKkArgCyALcAvADBAMYAywDQANUA2wDgAOUA6wDwAPYA+wEBAQcBDQETARkBHwElASsBMgE4AT4BRQFMAVIBWQFgAWcBbgF1AXwBgwGLAZIBmgGhAakBsQG5AcEByQHRAdkB4QHpAfIB+gIDAgwCFAIdAiYCLwI4AkECSwJUAl0CZwJxAnoChAKOApgCogKsArYCwQLLAtUC4ALrAvUDAAMLAxYDIQMtAzgDQwNPA1oDZgNyA34DigOWA6IDrgO6A8cD0wPgA+wD+QQGBBMEIAQtBDsESARVBGMEcQR+BIwEmgSoBLYExATTBOEE8AT+BQ0FHAUrBToFSQVYBWcFdwWGBZYFpgW1BcUF1QXlBfYGBgYWBicGNwZIBlkGagZ7BowGnQavBsAG0QbjBvUHBwcZBysHPQdPB2EHdAeGB5kHrAe/B9IH5Qf4CAsIHwgyCEYIWghuCIIIlgiqCL4I0gjnCPsJEAklCToJTwlkCXkJjwmkCboJzwnlCfsKEQonCj0KVApqCoEKmAquCsUK3ArzCwsLIgs5C1ELaQuAC5gLsAvIC+EL+QwSDCoMQwxcDHUMjgynDMAM2QzzDQ0NJg1ADVoNdA2ODakNww3eDfgOEw4uDkkOZA5/DpsOtg7SDu4PCQ8lD0EPXg96D5YPsw/PD+wQCRAmEEMQYRB+EJsQuRDXEPURExExEU8RbRGMEaoRyRHoEgcSJhJFEmQShBKjEsMS4xMDEyMTQxNjE4MTpBPFE+UUBhQnFEkUahSLFK0UzhTwFRIVNBVWFXgVmxW9FeAWAxYmFkkWbBaPFrIW1hb6Fx0XQRdlF4kXrhfSF/cYGxhAGGUYihivGNUY+hkgGUUZaxmRGbcZ3RoEGioaURp3Gp4axRrsGxQbOxtjG4obshvaHAIcKhxSHHscoxzMHPUdHh1HHXAdmR3DHeweFh5AHmoelB6+HukfEx8+H2kflB+/H+ogFSBBIGwgmCDEIPAhHCFIIXUhoSHOIfsiJyJVIoIiryLdIwojOCNmI5QjwiPwJB8kTSR8JKsk2iUJJTglaCWXJccl9yYnJlcmhya3JugnGCdJJ3onqyfcKA0oPyhxKKIo1CkGKTgpaymdKdAqAio1KmgqmyrPKwIrNitpK50r0SwFLDksbiyiLNctDC1BLXYtqy3hLhYuTC6CLrcu7i8kL1ovkS/HL/4wNTBsMKQw2zESMUoxgjG6MfIyKjJjMpsy1DMNM0YzfzO4M/E0KzRlNJ402DUTNU01hzXCNf02NzZyNq426TckN2A3nDfXOBQ4UDiMOMg5BTlCOX85vDn5OjY6dDqyOu87LTtrO6o76DwnPGU8pDzjPSI9YT2hPeA+ID5gPqA+4D8hP2E/oj/iQCNAZECmQOdBKUFqQaxB7kIwQnJCtUL3QzpDfUPARANER0SKRM5FEkVVRZpF3kYiRmdGq0bwRzVHe0fASAVIS0iRSNdJHUljSalJ8Eo3Sn1KxEsMS1NLmkviTCpMcky6TQJNSk2TTdxOJU5uTrdPAE9JT5NP3VAnUHFQu1EGUVBRm1HmUjFSfFLHUxNTX1OqU/ZUQlSPVNtVKFV1VcJWD1ZcVqlW91dEV5JX4FgvWH1Yy1kaWWlZuFoHWlZaplr1W0VblVvlXDVchlzWXSddeF3JXhpebF69Xw9fYV+zYAVgV2CqYPxhT2GiYfViSWKcYvBjQ2OXY+tkQGSUZOllPWWSZedmPWaSZuhnPWeTZ+loP2iWaOxpQ2maafFqSGqfavdrT2una/9sV2yvbQhtYG25bhJua27Ebx5veG/RcCtwhnDgcTpxlXHwcktypnMBc11zuHQUdHB0zHUodYV14XY+dpt2+HdWd7N4EXhueMx5KnmJeed6RnqlewR7Y3vCfCF8gXzhfUF9oX4BfmJ+wn8jf4R/5YBHgKiBCoFrgc2CMIKSgvSDV4O6hB2EgITjhUeFq4YOhnKG14c7h5+IBIhpiM6JM4mZif6KZIrKizCLlov8jGOMyo0xjZiN/45mjs6PNo+ekAaQbpDWkT+RqJIRknqS45NNk7aUIJSKlPSVX5XJljSWn5cKl3WX4JhMmLiZJJmQmfyaaJrVm0Kbr5wcnImc951kndKeQJ6unx2fi5/6oGmg2KFHobaiJqKWowajdqPmpFakx6U4pammGqaLpv2nbqfgqFKoxKk3qamqHKqPqwKrdavprFys0K1ErbiuLa6hrxavi7AAsHWw6rFgsdayS7LCszizrrQltJy1E7WKtgG2ebbwt2i34LhZuNG5SrnCuju6tbsuu6e8IbybvRW9j74KvoS+/796v/XAcMDswWfB48JfwtvDWMPUxFHEzsVLxcjGRsbDx0HHv8g9yLzJOsm5yjjKt8s2y7bMNcy1zTXNtc42zrbPN8+40DnQutE80b7SP9LB00TTxtRJ1MvVTtXR1lXW2Ndc1+DYZNjo2WzZ8dp22vvbgNwF3IrdEN2W3hzeot8p36/gNuC94UThzOJT4tvjY+Pr5HPk/OWE5g3mlucf56noMui86Ubp0Opb6uXrcOv77IbtEe2c7ijutO9A78zwWPDl8XLx//KM8xnzp/Q09ML1UPXe9m32+/eK+Bn4qPk4+cf6V/rn+3f8B/yY/Sn9uv5L/tz/bf///+0ADEFkb2JlX0NNAAH/7gAOQWRvYmUAZIAAAAAB/9sAhAAMCAgICQgMCQkMEQsKCxEVDwwMDxUYExMVExMYEQwMDAwMDBEMDAwMDAwMDAwMDAwMDAwMDAwMDAwMDAwMDAwMAQ0LCw0ODRAODhAUDg4OFBQODg4OFBEMDAwMDBERDAwMDAwMEQwMDAwMDAwMDAwMDAwMDAwMDAwMDAwMDAwMDAz/wAARCAB4AKADASIAAhEBAxEB/90ABAAK/8QBPwAAAQUBAQEBAQEAAAAAAAAAAwABAgQFBgcICQoLAQABBQEBAQEBAQAAAAAAAAABAAIDBAUGBwgJCgsQAAEEAQMCBAIFBwYIBQMMMwEAAhEDBCESMQVBUWETInGBMgYUkaGxQiMkFVLBYjM0coLRQwclklPw4fFjczUWorKDJkSTVGRFwqN0NhfSVeJl8rOEw9N14/NGJ5SkhbSVxNTk9KW1xdXl9VZmdoaWprbG1ub2N0dXZ3eHl6e3x9fn9xEAAgIBAgQEAwQFBgcHBgU1AQACEQMhMRIEQVFhcSITBTKBkRShsUIjwVLR8DMkYuFygpJDUxVjczTxJQYWorKDByY1wtJEk1SjF2RFVTZ0ZeLys4TD03Xj80aUpIW0lcTU5PSltcXV5fVWZnaGlqa2xtbm9ic3R1dnd4eXp7fH/9oADAMBAAIRAxEAPwCtdW6h2TTpYbKxZc4VgOYbD9m3vox/57Y1rL6aavS9Nn87cz/BtjMF+Q19cPYDpaw765sBdbGTa5tj7fS9N9W1v2Wuu/8A0/6RDrLKMZ7abzXlMdtqxatrW2Fu2ujdjVttbe/Jxm/pMhn81/gvRvr9NaOO+mqqzIyXCMh5d6rtzQ5jjsxWe8NtbWyl/p1V7PW/cSiN/tP+D/L9JMiQN/6oP6V/y/dSFhscQ4FlI3V21OO0AbXbRtIa5rvUZjut/wAP6f8AP+n+rqN1uSbBj4jfVdXtfaC9rCSd7WU2mwfo8i7bvq/R/Q9RVMvM32eiSaKWsrLmEFlprJs3bWbm211aV03YTa8rI9/pWf0hRrbawbGOvx8ja2uymdv6KXWTWIy/Rx8ar1MfFtY/1a/5qy31akJaXXzHc/8AS/rKESaJ+UXwx3/l/cbOGTaxxpFge8sfWSS1zi4++yqux7/sjPUc5jWbaWU+l9D0UR+4fo42uAHoMsaHOhwNe2l5c/0mtc39Gz3+nb+nt/V/ST4ortwQ2sNqrLWsZW4loZIZ+its2s9u53vurb/hf9Kpyyip9zmsbUS1zag4BgLhsG0/oqWvyN35mz9F/wAbdvBGoGlV1/w/V/gqEj6jqJGWnCRv+r9Nf1v+YmaWeo4CC+S7bMkl36V+5tjn2v8AUZ+l3u/4z/CWKq9ohzSCWNPol+4VyH7Ntd+ytm+vddZvu/n/ANJ+jr9P1LL6/q3UmjLtYCx5D3WMaX2lp9TIcH1Us+lfRtb+istx6vz/AFP0auXU6vMBj/awWOcGMaIsrc257i76Vdl9W/0n/o7fZ9BKWo1FV9PTKPFH+X6aI3GWh4uLwEvXGXq/l+gyqY973Ebg/dtcJ0DYmtsfo/U9Gj06nfovX31fpPYi2NY0iHen3bYR7gfb6bfeHens2epTZs/0tNqq3C30LnUsLA6uWM3AQbBuc91rHN9D2N3+p6vp1/z/APpE2HBuYW1vbj5AeR6u4mySLK3OJc+xj21+p6X2nZ7PS9LZ+jRFaAgUTf8A3P8AUmj1eqQJB+Wv0pfpH9+HE2HPAa0uIrcS0AWSIH6SXBlpsudV+k/wmXT6OXd/xduOPNstbUz0i6XEVPdWzUvLmtqrrs3u9D1dz2ev+l9H/rKNY07TNjiC3a+2N4LD6u65npbdvpN/nN/qfpLP7CHmPnGf6lW4EAupL3AtPse39ZqZuZ6Hut9Vlf6P/T/o/tVgjfqF9Pp80f3V0iCYy01Ow3+WUpfN6vTJdlhstdRfWK7WjeJLba7GbnN3H2ta72sZXfvrZ9P0/wBLX6iTv1d8kbawHnSZjSze/wB23JdW1jv9Fb+k/V8e237NSqTqLbGAXMfkZEN9Z74LS1r9rK/Te6hl9du1+RjUs/wzPtH+gU8HKufvZXOZSxgmvc15bLz6bG3Paxl1/wBmsr9X1r/f6f8ApvUR0P8AeB3+Y+BP/ff+ulEEDQ6HePyjX9GP7v8AdS5rf1lha2ftDNhDS1rn7fc1m639A72O2VN313epkXemgV01stFeY83hjANrC5xrIPva/wCz+ld6jaLMarHy72er/wCCWq7aW5NdZq3OeNttTi51Tpn2P+j6rH7Tv2vq/Sfzaz/0dlNGLXjs30t9/sDg5rg+r9Jiti707XfpsjGytljP+M+gZfTXW0QJIA109Pkyqdmt/Rj+cydD6ga90j9FY53uxq67sbHdV6tT/X9X9Jb/AINTxcgU72vLnhpa2xs7nVOafTl/qO+1Pp9D7LYz9C+z9L/hfVUC2lrHOLBltyQ2vGuscwWFzB6fo2m79YqsqzD6v6P1X0XWekpGq5+UyrJ35La2s9VrQW/o3B2M2x7CfW/nt12bvv8AfTst/SekhdaH5vt/e/8ARlxo3p6T/jH+XyN0UljvaSxuu6GtMCH2+p/gvex30N9v+E9Ouv0q6qKR2ue4MLWnc8EsaZsBb+jtsHptNVjP+5L/AE3v3+zE/wAHWjO/RCtjzsa15cHhocGObtDIbYy//hPdt/MVb0ajvfbTLa2gvrDHS36G1tvr+6iv1WfadjP5/wDo39D+mDd+nw0B+UojXD6vGzKPzx+WL//QJiYrMczu3Wua0BsNaxjWjc9ldTf0Tv077LvU/wBJZ/xaBl312ZcXl3oV7m2uAf8ASc1r2NufS91tlTtvrXsrp9aj08f1fTps/TWGAVMuybNLRuDZa6QHFrKuG+vay/8AVvS/wbPU/V6qv1j1c4XVML35JJfSx9tlVgh9jzU1u0ttrx68djm+ymv06vtuz1WWfoH1o76d/Vem38v0UAEkk36fTXaXh/3yVjqnXfZ7rTRjMe+yt98eq3+atox335VT2072Mdms3X2W5GN9P/gVVT64Yw31XF+5rWXSHOrDnxd9mq/pH2hrLrrsfIZ+muZ/gKVL7O+prMau2p4yan2FjR6bWAbDb6b2usdXjZH9GZkXf0T/AIb9ImFm+gUemHPyLTY24EF1h9Sv3072h1uTsd6DHWW+jbj0/wA96SYOh3F73+1ed9PsrZ0cBjrMCreJdY3cC9xfuDg0Vusdc3c71K/8G9n6H+a/wXqKpl5T7C812hlNZcReSCx1rW1212F/6b2/pPYy2t/81Sz89WMh32TALa4Ee1rmNaBue4y+mm53ptrssf6VFG//ANJqrewVMFVtYosaKq25DLbbK21tf9nc7I3Cr1H4r3ez1v52y3/jU46b9N/+lwrI6m+98P8A3UkGRWwD0mttYamPc2vIDyQHNa2r7PU+zfXZbayxn6uy3IZ6tlVtNFd60sZ7Lceq1rqx6biHO3OcxhHs9z2sq9zKrGWb2Vfot6pvbWc11TshzywtbTZWxljw+wvtsobW2q2h2Rjv9PJffV/NVeh69f8AhVZ6Za13qV1i00EuOOXh5itgayyj1H/zd1FrrfVot/w381+jQj0Gl/1f3r9P/OXTIIsjbU2P0f0v+ZJnY5uOccXyKnbjftboNwZU2t4O5lTWvt3+lZbX7K/8IqrLDWaaTa420PaaKXNDywhzqmNfZfXQ/wBVuK7dRZmP9n89+mrT5xx35k+tXuYz9I9w3Ct4PpV0FzXMd+sfarfbV+tV/orfVoq/nGqx772XYdF1Xo2VCxx91jCy5jqf0c2+6j9Cx/2m/wDmrP0Xpf4VAmhfSJ38B/zv0IqFVqNZakH+t+7/AIzbxMne80udubYS1ljdo5LqvVr13ufkOa9/tpZXU/8A0NabqTRXiuLgINgLiAGtAe4Vwyuw+m5rXvb+rvf6Vn8xZ+i/RvCwvtqGRjssdcBVebbHNmsw+2uqpljWet6bH73srrx/tFX+EuerjmOyMOtzXEWRvJYBWS0Ofsa1j/tHp+rjbfpb/wCwnDt1rT/G+VbKgb6X6v8AF+Zz5xqr4GQ0u9QV5Ax2uaRWw2ufaN3qWXupub/OVf0HHsu/wCa59JLA7ffhsf6jW2bnAtawusax1zq/UZjWBmTTRe31sp/8youdecavFcGMqww2XbbCdmzbV6lNUW/Zn++u6zG/pN1H+D/SejOxrWC6m293r0QzEY5jD6x9P063el6dlWW+yy77Ns/wLPQ9Sv8A0gJOp776rh434aePD+ilxHsZkOFbBXRY87ahtgODG/o7GsD/AHv2utpr9b0K6P8AR3foVYycerI9hOywbtjtocA5wG9zPVb6frbGfnf4JVL32XWPdissfZaHPYK5gPaGsyPQuddj/q/qV14eRXZ6XqP/AJn9F616vv8ATIFjjsmHOedDtA949Jx/SWek6z06Xe/3/wCkTuKuvy6/yr/BWmJ4hV3IcP1/Rvi/Ran2Ky/7QLTtuMhoaP0T94Ft/wDOh1rqLbv0T6vU/Q/4P9J6isV4FDLha/21+0uYxzwPUDt7rbbXWfpv9HQy3+Zq/wBIpeq9kAyCAPa70zuJHpO2bI/S+s6vbj/o9jP8Iqt+W2rH32asDjoTq4Pd+hq9Tc/fS2p266zZ+jq9Sy3/AEqbVitfH+r/AHv/AEHgSSQbJBvWNfp/o1D/AND9xJl5+LQ7V5O8H1HVtcDsJPvfaxjvs2Hvf/O3f4X/AEX86qeLk25gYC5jGEwKq59NhLp28b35LdvpvyLP6ZVsvZ+j/SW02Gi3d9vssY+6v1WWM3A22Fr2XPpdUN+Rsa//ACdR6ePS/By/0NN1fvVzpLed8bqyX2Fu0+7Yw2N9Sv2PZXbvbjbPZRT6WPX/ADfqJwPqv/D/AO6/wlpiBDhOpNQHhxfuv//RPTdJ3izc2dzmj2imD6LC/c9/p+v/ADX+jsv99LPTVTIbkUZgusO5s1uY872VNgPpY11s2Y2PZju3X03Xetkev+i/RfoUNmfXY331WuaQSDR+mrcGy25+7dVZ9m3srrY59tdl+/8AmP0X6PWdkVXVvstG5m53qbGuEAe17zW7e/0d7Wfpav0PqIdOHT6X9irqRkR5k11/SiXIoqttpvOPU1lVjf01bIYINdZYyv8AQ0ZL76Mdm+1n6Guz9H6b/wDQ3sRriHZR+lkaVEEvJrIHoyK7LmPZ9K3Gxqf6Oy/0P5xTY6ktfsa0C2s2WOa8NDg327H7Wn8399/p0fnqR3O3EuEu2jg7W61vpY/Iljcd9j932jfXvo/wf6T0kuIDrdD07n/pfoqqUrAjVkcXyx9J/wAKXrYZrt2M1kFoseyt9IMuc0kvvoDyPpvZv/0P/G1KnXU51lFjXi29zn7DYZaW45sa+31S+/Ibje9np4+PV/Ofz376uOpGQyttZFbA9xkamIdXFfqN9L3/AMz+mq/m3/6WtVfScHAO9Z2M15bTYwvkEenVj2sqZ6bqmek66lj8Sz9NZ+mt/wCDJr+9oNR/gxkQqJ0oekgy9J8eKUYrNrvqs31110ubaaBjsD3N3NY2o01V7qqH1X0/p33s+z20en9n/Se9HwHvuFjCZsyMgC25rmQX7jS4VNrc51NbKcZvo+s7f/wr0GunJc01sqH6F3qejYWh82+o70n/AKO22zIyMJ3p5H2t/wDwX6T6au4tb2YA3kuL699klzSGEAe0Wt9Sl1eOzYyq7+b/AJv+bSFjvoL/AJf4UeBUuE7kakD+X+D60FospzmXMrJaXhrQS7aH2g0vaxwL2U31Vs2UejTZ6v6Sr8/31Wsfe9topY85D7S2oFrWtsIZbZu9nqVfZ/Q9HKfkfpLbP0lWJ6fqbL2XU12GXlgHps3CT/gpa+1u7037d+O3Z+hb7LP5q7/CKs9uUx9Yure0OsN7dg3XSDvuFXo3O9C6vGc39U/Ser6t1dXq/pECBqSKJFgfy/xUwOgog8J4bOvFwfLp/wA9Iyl7DZWHmovtbjWUscRo8mxjX3b3b6vs721432dvr1/zFKtUO9PAa+GNeA/UsaPoufs9VjGM9K7Zt9T2fq1n+m9P9JVNbyC3faMa54rsusLoc4se3IcW2tbv99dTPVyn101X/wCC9P0/Uv1lza2Vgl9r3+wkbT73tLZl7Gt2Ma/6VlO9LSu2mqJdhqb0DVza97PXqbJY14NQA3Q8Gpxqexl7t37m39B6frfTr2Ibqcqu/bZc1xbW55eG2OZsHp1X0egbztb+j9XEtxvpv/8ABbQIZtdUCJ3Clxc0B7mB4e11dnp1Y7LrG/6R/wBm2f8ACMoTm8QdjiQ4NLC5uyXn/g4bZ6fp/uf8V6/+FoXFdXfTSvm4u3qj/e9KKMQRcTH1a38oj0keGXy/KhwqSX/aLq3DJsJLny39IbTw+mvc+uurZXbVTc/1Kf8ACfzSM60tDXvhpfBY42QDW4C11VjA+t217W+nbWz9+v8AWKba1SyOqEWejitN0ksBaZJeP52qtmO4XXWNa/0rPoY1Prfp7f0WQqtOdd67YADHbi0NYBu2vbs9ZjmXWUt2tvp9W6+um/Kps+z/AKuzejpQHTtXzfoqAkTxVr0lZjwOgS7bta5uyAHta57y9rQPYdGt+zep+m+zfyP5z/AoT6cq24WtYQK2yGvDZ37nTax30v01Vj68hn+GZ/I/R2HxGPZWLXl9zqWA+o7V4a0na51n5r3v9vr2/o/Uf6vqexEe4NcWu2sEbjDHkCskMZad9XqV1em5+TTkf4f/AEFVX6FIiMRRHnf/AEVDjmRIGv3aH/O/qudT0wVDQmske+LdheS5xZZYWt3+tW176qshlnq01fo/69zHx3sLmY72VFjQ32slgaA1zW1bjtY3T91Rfk3P3McTW4ti2raAIsA1Mv8A0b/0m1vo1+n9n/n/AE7v5wzXtrwrLTYavVIixrZLC9zW7tsOZt3N+n/N11/TRvQkAC6j/jH+8gxPEImRNWf8Uf3f3uF//9LOyK2U3tpyW+pSXNs9Oxwdv2tNOxv2l26335Nd1WPvro/SZPq3fzdKj9orGQ62t32S6l5NYa1pfXtbZTdTYGepVS2/J9uP09/6H7T/AEWu6+2xbVtN76zY8V1SBW76Thsdz6nqu9+33/pHf8MoDCqqb6b3ODax6ZaA2trQ32CqG/mN2IkA7EV4errxS19SBM6XEykNNfT/AHfTLga+HZ9qa4trDLmASwy+svI9Nzmbm0uxsn7R6n6H06/9L6is/aR6kWzuLgXl74Y4j09r7S4/a/dsd9r9F387VX6P+jUn14YdssaHOZpDiXuEH3MLbH1u36s/RMZ6vv8A5p6MK2WMYaQ2h7A1pJbsaA4bmNyGasb60/oMiqz/AMneDGJO/wBf/QkCU47RFaen5v8AFig9UB5dvD7CHH1WgvdY5w9vruI+i3/CfpH/APA+z9Apu+xZB/TUbz7msLmyQHFrRtc39LS93p1/8Xb/ADViy80ZtdrnWX3tr3OLq9XlgAfcxldTKrP0PrCpln+kp/Q3V+9Asw/UpyHeuyz7OwR6wLw/cx21/wDOVeji27vTx6Meu3H+0YtX8+9KgCQQe5v5f3f3U0SBISj2sD1er/D/APQHeL6wXCoAWtYG7Du3HZ7GVbdrnu2N936X0/8Arn+DTnNe4ne2xrC0scWtdtBl7r/S/nHPrdW39P8AzDP5q1n9IWMMm5jW1OIymmAyu0g2gOoZl0+tcGe30Wtex9v2V92X6rL/AOcf+j0T60bW767gSPsu42uaA4bXepTscxn6Kq3bd/wf6O5CuLQHf9Gq/wCj/wBJV+2QZDbTivi+b+rP9L+4naWMc2wWemHFxLmtiWg767vSA3tda+2z9N/NW7PQrr/mPTkbq4aMhrG2NaTJDtzS/wBr69w2vbbp7tnqKpbbbTvfa2wPDZ+kXmwgPf7bnb6KPXe+xvsq9P8AS/mKozPvfeaqRXiOLmMY98veS6x1Z2PyGMpt/wAHTbjelbX6l/6O2r2eoqMQLND5tr/l/gKsTkeEWdI3xcO29xj+l/fdOqnHpHqUVua4sDWmN2jZO+wuLHW2b3fSu/Sf9uKXp22At2WgPaHWsa0uDwAIfLmv+nt9/s9H/RV1rEqpddj495s9Q2v9N1Ac/wBcNfvfc3122U2/aGU2OzsullFGLbspy/8ABVomJj2ZNrdrn2sftsZ7nN3PJDnXjY2pv2az0MazHZ/RfS9b7NjU12esjWtC9LFXt+9f/dK2iZEjpvHU/u8Pq/e+XgdK2u0PdvaGusa43kVvba9h3td9Jnp/pnO/WH7KfT9JnooV7m2N2F8CyDc+XV2QT+krDoZsr2bnb2Prusf/AISr/C3avSxnN2E2XWjQNLfUfPtpbUyW2enY721egz9LX+n9mNV+nIzIc4NcXODPbuJO5pDuX1l9PqfnsfTX6Xq5TP5v/SJVGNgXr12/7lXrmRKQGn6JHF/3TzzG5NFgtLg55Di+Jsa4PIbdXdXV6LGXvZTTbV9iq9J+R67Lcj07f0l3AxLnufa9pZZad9sFo3vcRa/1W1OdU7bY39D78m2qv0/1mz1fSr035BFTXPZW+xw2hj2M5109Rob7WObY91n+j/4xVjXSWtDqw9rYG5zRvJJ2uFbXGv8Awj2fyK/0vqf8AQQKNnuP0unzLZWbFDb1fof4H+EmsaQQKyIBDg4yAHt3O37LPT22VubS2l/6X06fW9Sm/wDm8gDmDbDAWbmitwYa9sEDaLXtdd6dnpvyvUy/+K/R/wA1TVF1VI3Nax8t0DayRLfa8GWONe7bdTv2+yv1UixrnAV3u1MjcQ5o+lw63bs+h/060Kj+9R/xZLhOXWFj6Tj+9aMgNL/pN4ipwDC0Q5277PtZ6e9v2f3/AOFey/1dln6Gu3kPdjYbQxoh42uc+QGteG1eoWMa/wBX+cc/0t9TH/6VV3Y9wa5u5rmsMlskRyN21xczc70vzNn+l/0aJkOpeQ+6nIqNYdW2+l20hjw79G703HczT1v+OqqRMfTED1C9eH92uHp/fRxgzMpenT9L0+r5j/0IP//TLg5Dyz0Mi0eu8tY2p7W7gdrrx+lqc77TVbVs/TbNj7av8IpPY4e10w2IY4bg4OG2trtWv/7rWOrsZZ/NfpfStuVNry0Mt+0OZY91rmvnb7agWOy9ffXQyj/tN6V9XqW13f4T1Fo22NyaxY1pEEsfWQWvG73bIPub69X6bH/l+mkL2P6X/T/9DQdPUOmh/u/+gIqbiWsfY+xlU+57Q5zt0faKNrmssZt2X35Lfs1f/aiv1v5yze1bdo2wK3bHGxrBXua4t/TRX+jZW9raafUx7fVt9XLfm0+rZ/SYMrrY57oAG0+q8bWtcxwNjXP91V7q8l7qvVqZbXT/ADj/ANJd/SZC20WNbLnWFwdXMveSD6v83Z7P6Q91vrfov5z3/bf0npARJOn0XnIANfCwflH/AKMn9l9bA8tMktrdWZLD/wAA9x9S+mtrv+tf+F1l3dGrbY6lgB94ZsqbW6vhu4Ntfuvosd6f6Blb2fYn/pcWn/B06Ixizabyff7TQx4b7R73vuyHQ51VLLN3p0/8H6VX00XfRdGN6ZZW3RtTAxzm/Rs3RWd3p7LPZk7/AEN/rf4fen9K+au36LFrrKPpvv8Apf4P/dNanp7Ktz7PFxf6fJdYW2Xetku9zn2v2vdUx3v/ANGrTZraGsq2BxhtYa9sGS1rrG112WWfpK7f0P8ASrNn6PD/AJ5Ba6GsdcC/Gs91T7G6ktcWuZcywtZu3+z9J+its/nbPV9PKScxoO0kNe5hb6ka7iNr7H/o22+q11L3v2f5Q/XGepZZ/hGz4hp07D+X/oa7GIk3rxXVyOo/73/oJqnF42Oq9JpDdpAJA3Br2uIZT6fuZbT+jo/md9f2yzH/AECBbg0ZDXtDNjXNLXssEgNefcPb7q63vq/naX+l+i/nvVrTEt3vYxjAX7NlLXBwDtDu3MbvY677VUz9U+ns/Wv8N6ZGOfa51eNB3gEkNbsYxobWLCyr9D6bnfQ9D+kb/Z6mL/TxEy1+v93zqSZxiADqDp1uY/q8TQ/ZzmWPDj7g5tj3u9JzA3e2z9PbbW697ftLPVqe+7+RX+grWmaRRSamN3kgEkjW0fSd6bx9Jv8Ao62fzv8Ao/RUnmrBa1hZZc9xl7wJDn6Mqquuc5rGutss9n7np/8ABphRU4vrxS6iyG+pTEtlw9RrX1ndTb/1lEkagaDvUuH/ABvmjH9OKypaGWtdLHEP8H5JS/Qkwe53qWDe5xL/AHFrm+8B1j7mb6R6Hreni+vv+0U+n6d+Lj/0fJtriHek/a5x9StxeA0zY1v6D2bm/p67LN3qY/6x6VWL62PX+kf+la4Wtc37UyNpaG2El7BB3s9ztzq2td/gb/Vp/wAH+h9SxMW7zWxkjeXemByxu73ND9/ouaxlTLd9Po1er6P85XSxAQNjx/l8zJ7o4TvppX/oH7ywJ2OsGxrhDaW6Q0lw3emz8/8ANq3/AJ9dfq+rSnvFNTywucQCXO3uFRNgfvDXb30fpq3N/ntv6tvq9d9ldP6ORFlbRcGRUw7Pd7RAdtf7rX0tp9n/AAW//A5P79FLLd61f7PFgNjnOx2McTXTJBod6lb2MqyKsWt/2jExWfrX+Cq/R0Vo/MdBYHy6dv8A1ZJYNBrpfzUf2/6v9FORcLK2OrcH2ENe6N4d7W2ucfTdd9m2t9X3v9P1766q6v0P6ZM/IBDsf1mOMg++PUJc30WMdj7q9tvu/VvZ/PVV+p/oVU9A31V51tVb2h7ceytzXi122yrHb6uTbZj+plMso+1VY19f/aj0/wBL/wBqGd6bnQ+79AbbWE0loLqvUP2oENr9aqyi70qsvNxvTrqx/T/S2em+yxemjV6aVev2JAN6n61pYP8A3LftDdu99fp1ateAQdsC71fU2bGvr2srs9b/AEFH7iFY+ysuJc6pzCXNGjXmXPa4e5/qPqe6yj1Mm32V32erZ/g7lVO1g9Wt1rjiOY+9rbHvDaHt+07sdxc31qch/wCuPqyH23PZV6XpVfoKkN1wodXudubsm71mGqQx2zJt9TJ/S7HfaK24zHV3Y/8AgfV/WUhG9uutVvxf1ocPy8Kjpt0/Dh/RqXF80X//1BbLvs/2o2foaXOaA51pdptw32Mfa/0/d9OvFfVst3+nZb/hlbwKLq2vDm+lS9s+m5zWmWtqZ67j/gXN9N/vsutr9P0/+twNVDC2++oNve4kVNcXNc/3NbY2udnqPqf793/Xv5tSucGMORmFrvT19Dc309wcGhltm5u6zdu/4r/Bf6NKuLrptxf9zD+6gyrTc9v++ZuFkG2twFTPcLWtc9xM8Y1Zb+k/Su/Q27Nn6WxFDqset1bGupa+PtFjjD4eLA1vqOd6jvWdW71LamWenT/o/wBHYg2WZBsY17iXNfE+n6bSaw231G+y51+Ps9f0v5j9LZ/OoVWQ03+my2ptjNzG0scQ5pe7dY5zrLDdXZ6tOT6lPpepTVj/AM79NOu9uvj16KEa1N6Dt8sf6v7qf1aC6XWtbDm1OLT6n6SwOY7Gm536TH3e/wBDZ6nr2f8ABqvj5bMi5zAQ5xaNzHEnc0Nm/wBuMxjqvQvpxqWfzrP8B63q/wA7RZ6+QaHXl7WZHtblQwB29rxl+i+PRuZe39Lh0PxMeu71PtVOz9YVq5mU7GNdrGOGGxzGMku9V3pio+2z7OxlbafUf7H/AE6v9E9A0dtQRVmug9S+yCDtRHy/o2fTr/fdEOeS5j2hzrnOBY4H3WEb3+i5vtZW6ltHpvyWv/SeqoWtFQFtY3YlgY4DUGsENc0b3H9Hx7bv5yj+b/mvSux6WLmUXG6v1HvZbob2vncCPTqyLamtbX+uOczZ+i+y22+z8xXGvDRXNhY6t26+lsxtDrPt9VuH6RbRRjfpv8DX/R/+ARr8T0H9VaYnpoQO/j/0f/YiNzTuFQ1e8REENDn7vXsbW7c5m99llX/D1s9H9L+uZFxX3Nwmimhvr3l59VziQS5rDe9sw/8AWXV/zTNtmxErbViWBzQPQe4xY2HQP5sNe73/AKOvbt/RO/R/zap2udU2vHtaHAPFlZZJNgLnvc2txZXut9d9P6Kl9W/1dn+FTT2/RI4v7/8A6KiIs2dweGv3P5f+iI/0r8iu3023DJdc6toNZaC41PtyGb2O9Nmyv0cmzI32ev8AzVX+FonVS9rmtJdWyyz0LcZsscWt32/Z93qv9b9B+i6f9n/sfo/oCeMmt1bbd2Oanbn2MEviwvNn6Rr7aHssv2Uel6fqVf8AFpN9S2z7O2xwbcXeo24AOLvTa97raLfSc/I37PQ9b9X2epRXT/ohQutNt/m2/wAVk1q3Uwcl1rK222syHuYd7WmS3a57Hv3CpnrN9X9Xsqs/m7ECz0qWvdRFVj9rWkebg31GM3t+lb/1n9H+k/4KbDZVSWNO511r/wBKCTLJ3MMEu/SNZ/g2Ps/mv+GVU3tJ9Zg/QNbH0/ZtDhul3q+i2r02t/Wdtldv83b9m/nEgdJEGhLt/wA+bHPcCgTHr5/JBWVcKGPtDD7ZgbXAbwXe2z06/tD72V02V++q30/6Pk/ofTVE0uxWN9Vr7WFwfcysWPtDqg7OvLvfW3Iy76nenk5rPsjPVZ/NehlqeS22CypxddSXVUBo2ONjg/078V+Ocd+LSx5fj5dmR6WP6VVlf2hnrKrl2Ytrb3msVNvfW5l9orZWxzg1zMl/0n4r76sXf9kdXkfbP1V/9Ht/RGq8O4iOL/vvkkmJ+vif5R+ZLeamXm2x1b2WV2uF7K2VS0VutdlUl77MfKq9PJ9K66yq637R6Vih9qFmG5jtnpU7amvZe/Yz6OE90V1UXYvT/Tdbcz1bP+F9P9El6hfuc0b3VupsbLN8+kLMqvEvGKLv5ptdnoej6FVf6Jn6V9dyRvstyWXvLX/aG+0McHl7aDoyu/INNNt7/Vf6v6v+r0Y/6C/+aT9eLX8+6Ogrp9Pl/d4f6q1jcrILW5FTrhWZLTjtc6Xfot99Ntjm5F78Nr3sx+nf4X1PWSDch1I2MJsxXODj6zSS15blfZmucMhuW77H6X6TJ2enb/nqNgordfjvezHxbGuDXt2iuIa3CfvabbaXek7+cybv8ofZvQ9P0fVRGMffY6yPTx7RFgL3Vh7Gn9HfdU9jKrK/R9LfTR6X6tmfpbPSTQKsCvs6H95JOx+t/wAP73rf/9WPrbd7wfUeQWWPbBYwOAIrNwc77M2v1PUu/wALs9T1kJvp00V+kw0hga1ltfsDYNjMh7c31Kt9eVW+/wBFnqe/7XX+if8AaEwNxaS0sFjdzWOsBIFlwc+z031v/orvUq9H1f0z/wCZ9Kv9GoPrybHtxww7qzU8X7+1Zc2u306msu9a6v8ARejXZ6df2r+dv/SJ919oqj4aaIAG3hciR/W/e/7v/qa1zZyD6NTGOxXsoY4z+dstuqDLntprx/stn576bLrGelT6tH6BRpFv2PDa1oOOTUaXN3m4y6x9L/Rr+g/NYGUv9LKt9L1rPVstp9lgG1g1YzhcDZa9jTST7mmsvsra55bdkO/Z9uz7X9rp/M/SfZkiyMdoeLmioOtvD2k11/onuybq2XvrwvtFllm/F9L0/wD0G96afV3kB8v9Xr/L+WNdYFVob9V/pJ23Z/o1V+o2r0GDIG4hhYAyxm+zIs9eyyjp936Gyq3F9ez0/wBZ9dQ9IbG1U4z6vXpc1oea2uvAbVawfrn2iu/IZe1t2670L/s9f+h9KtKxmXTVusra831em2sFz3Q2r1a8MPb9kdU1/wCmyPWqt9n83/O2eok7Meyxl7cmvM9Njn16SACxjGX3Mwwzf9pdvor+2fZa/Uf9D1ENLjfbx/q/9x/679CT14aq5V/L++2DlZeXkM2uYLC21ldtMu3DdSMq+s5LqPSroosbkYrKn5dW/wDnfV9NFrzKXMFNQdlbHtGwkEl2+39X/mGbL7aGv2eo2n16K/8AruRRsNtQqxA30yHNFNd2wOJ9ZrsLWx93qVVXC37W/Ftqur9VlT2er6KPffab7vtDjTZdj+kHVknYyyy1jci713U5T3er+ZU3+b/4r1Uo1Y7A97QRr6eo8v5RdSvIc259bmvcXtLXN2gueQXPqt9DHO11dbWvp9at+/1bmVqDLabarcVljq6C81tc1xa+qxh9od9H27vfX+ZaqONk+uRW5pZ7RU5j2uc2SPtFtW5ldV9eRT7b7fWf/hf0rPU+nZZfYA/127i8P9RpMEn213mutvrepRQ/31fzV+z/ALT/AKT9KaFUf6vX9L95EgbsfMDLpwxMd6/l/NMMsWUZIl735O+v08i1tbGD3NrqrFf6LdTb9o/TPxf8N+fXbv8AUYPudc7HyGUOfd6RFVjbC3aC9ldbGlr7G2Ma26z1bvS9Rj6/5tn6W417fXoNRAfb6ZGM58D1Kz/OUPcWu27ms9Oz271XwCW22W11iioMeXt3NLy55D213Nrsd721+9zLGW+j+Zkf4NA2L8Og6/uf43EmNEX9NfmH8uFt5djJc2sDYwemwaBoayP5Vftc/wBGr2/9Zrtfsqsr32NrBsfY6wSYMOd+k3j0h6e8WPyK7tjKqKm41/8ApvW9Ky3HlZPDo09jtSQZb6jvVa0Wez9I32Po/SWej+mx6vU9QVlzaol7A31WXWVudXubWIYXkHfZ61F5x/Uez1/5quin0f06IHqEQb4dP3vr+76pLBsZH9L6f4P7/paVTraMismvffY/c9gdUTcbQ+r091DmVZbHZ7vf7bf2dTR6n6x6iNXXZW+a2l2RjVMFLA6p0Y7nMp/Vsquumx9zKsT0/UyPRr9X/SV1qHpX311spdY9xmuxzxY0tLCTj/aGS66rIxsp/wDg7LfW2W2Zn+jRfs7Ldz7SbDYPdWXlzy+aw3fk+2pz8WpzqMR/oU/Zrv5m6tE6j1V210/l+j/Ka7Tof71fy9P6aF5dS++rmsgSxotFU2P+1U72VubdhM32em6uiu2+xl1T/wCbtTuxbXMtF1xaW2bmbm1OFj9zrfVvYXW1vf8AavXpqx2WY/o+nX6tf0PUPFVJf6e2otBcS0F0ueC7c/cHX+lvd6tbPW/mPU9T+Ys9OQrtud6bK3PcZ3bXBzoIsr2vt2bbP0DvSte/9/1KvfX+jQJqhrX04f8AvVpl12vqP0v7v/oDBtdNVhDA6oyHBu4EgAFjWNb7fS/RV/4L9D6/rUem/wChkSqsIh+0Oc8giwbeBDvY0fTr9Rv6Guz/AIq71PZ9o0cbo+TY4used07nCv3OE6u/SfQqZ/aVgnpmCHOAFjmBxf6fujaN7/Uy3/o2e12/9GhdmtZHsP4/J/hJEDofl8Zf9yP5z/Am/wD/1qd1brGhrPc42V27roqJJDbcT6Vdm/8A01NXo/Z/T/0f82lXj0A1lj7C6ZuPuc6xsPbf69dzmYzf0jrNmx/6O39Bj/pF5skn+X8v76jXX+x9GbjlkWUuDLGFrm1QTHph9ePiurba25zPd77vW+z3f4H6aJUy5rN/r2w4EZLnhjbGHa307GbatzLv9DRb/Oev/pf0a81SS0v69b/l8qjdfTWq/wAHi/6p/wA99HZj21OZbjMba5he1lIdua1pa1lNdbrm+mz6FdttrG4fp/psf9Jb6qVjrrq7aWmu8XWNLrqJmt+9rntPrPrf67Gj1cX/AEllf9G/wT/OEkunX9Lh+T/CtJ+bWv0eLf8Ae9D6O37R+kfksOQLB6IpIkPa+wPb6e1lWM7Ft2/psrIr/n6Nm+r9KkAanV111ejksuZdvb+kbIFsX72htdnt3Yfp3W4uzfX/AMEvOEkpVR8j/d/rIjuP3dNt/wCrw/8APfRmPbaTkXgjJs2NxX06WNdULGvrpANuV6mNa6z7T61np+h/gfSrt9QtBpFPo1F1cPDLMawvABfDXOvqb6VmPT6trH17LPRvf+g/SV3ekvNEkf0vDS/7/q+fi/wkacPT+rW3D/U/q8L6qHWWWCpzRLm+q255DDvDvS/S1T7PU9v6Sv8ARf8AFqTrarAA0Ftlu0PG2OXGfc0e76P5y8oSTNPRfcbf3v8Av/3P9YiW867Hf/m/+N/vf6t9RdY5z3WM1EySRJnc6zgC5rm7bf5uqzF9O39+71a0zmtn02yGewUhwMNDN1jC17dtzvUurfYz1nZFNn2f0/5i39J5ekkL03rr/wA75f8AA+ZXfbw/5vDx/wDVPkfUC5olpHtBLagA4MA3EOb7XfR2u2WX0/4O/wD4Kx9RqMfKvZDWFw2hrbXktAA9N/qBzvpWepTXs/R/4P1PTXlKSB63836V+f6f6a4Vp26V83y/of1eF9kq6NVUwPyrR6desOcWMH5znN+lY9Et6hg4rRVUwPcJhrpraYE+2ls3WewPfW+z9GvF0khWnuXXT9z/AJq7TX26vr+//wA59WyupZ+SyQ1zqhIawbGs3h1lW70w7Yyj6DvWv9eh/wBD9FYqWO6+2p9bXl1x0qseQABLmur2Nds+z0MPqb/0tXp/pf5r0V5skrI4eH08O+lMet63fV//2QA4QklNBCEAAAAAAFkAAAABAQAAAA8AQQBkAG8AYgBlACAAUABoAG8AdABvAHMAaABvAHAAAAAVAEEAZABvAGIAZQAgAFAAaABvAHQAbwBzAGgAbwBwACAAQwBTADUALgAxAAAAAQA4QklNBAYAAAAAAAcAAwAAAAEBAP/hDoRodHRwOi8vbnMuYWRvYmUuY29tL3hhcC8xLjAvADw/eHBhY2tldCBiZWdpbj0i77u/IiBpZD0iVzVNME1wQ2VoaUh6cmVTek5UY3prYzlkIj8+IDx4OnhtcG1ldGEgeG1sbnM6eD0iYWRvYmU6bnM6bWV0YS8iIHg6eG1wdGs9IkFkb2JlIFhNUCBDb3JlIDUuMC1jMDYxIDY0LjE0MDk0OSwgMjAxMC8xMi8wNy0xMDo1NzowMSAgICAgICAgIj4gPHJkZjpSREYgeG1sbnM6cmRmPSJodHRwOi8vd3d3LnczLm9yZy8xOTk5LzAyLzIyLXJkZi1zeW50YXgtbnMjIj4gPHJkZjpEZXNjcmlwdGlvbiByZGY6YWJvdXQ9IiIgeG1sbnM6ZGM9Imh0dHA6Ly9wdXJsLm9yZy9kYy9lbGVtZW50cy8xLjEvIiB4bWxuczp4bXA9Imh0dHA6Ly9ucy5hZG9iZS5jb20veGFwLzEuMC8iIHhtbG5zOmNycz0iaHR0cDovL25zLmFkb2JlLmNvbS9jYW1lcmEtcmF3LXNldHRpbmdzLzEuMC8iIHhtbG5zOnBob3Rvc2hvcD0iaHR0cDovL25zLmFkb2JlLmNvbS9waG90b3Nob3AvMS4wLyIgeG1sbnM6eG1wTU09Imh0dHA6Ly9ucy5hZG9iZS5jb20veGFwLzEuMC9tbS8iIHhtbG5zOnN0RXZ0PSJodHRwOi8vbnMuYWRvYmUuY29tL3hhcC8xLjAvc1R5cGUvUmVzb3VyY2VFdmVudCMiIGRjOmZvcm1hdD0iaW1hZ2UvanBlZyIgeG1wOkNyZWF0b3JUb29sPSJ2NzU2LTgzIiB4bXA6Q3JlYXRlRGF0ZT0iMjAwNi0xMS0yOFQwNjoxNzoxMFoiIHhtcDpNb2RpZnlEYXRlPSIyMDEzLTAxLTE3VDE0OjEzOjUxWiIgeG1wOk1ldGFkYXRhRGF0ZT0iMjAxMy0wMS0xN1QxNDoxMzo1MVoiIGNyczpBbHJlYWR5QXBwbGllZD0iVHJ1ZSIgcGhvdG9zaG9wOkNvbG9yTW9kZT0iMyIgcGhvdG9zaG9wOklDQ1Byb2ZpbGU9IkNhbWVyYSBSR0IgUHJvZmlsZSIgeG1wTU06SW5zdGFuY2VJRD0ieG1wLmlpZDo4NkVGMEY1NDBFMjA2ODExOTJCMEEyMThERDM0RDM5OCIgeG1wTU06RG9jdW1lbnRJRD0ieG1wLmRpZDo4NUVGMEY1NDBFMjA2ODExOTJCMEEyMThERDM0RDM5OCIgeG1wTU06T3JpZ2luYWxEb2N1bWVudElEPSJ4bXAuZGlkOjg1RUYwRjU0MEUyMDY4MTE5MkIwQTIxOEREMzREMzk4Ij4gPGRjOmRlc2NyaXB0aW9uPiA8cmRmOkFsdD4gPHJkZjpsaSB4bWw6bGFuZz0ieC1kZWZhdWx0Ij5PTFlNUFVTIERJR0lUQUwgQ0FNRVJBPC9yZGY6bGk+IDwvcmRmOkFsdD4gPC9kYzpkZXNjcmlwdGlvbj4gPHhtcE1NOkhpc3Rvcnk+IDxyZGY6U2VxPiA8cmRmOmxpIHN0RXZ0OmFjdGlvbj0ic2F2ZWQiIHN0RXZ0Omluc3RhbmNlSUQ9InhtcC5paWQ6ODVFRjBGNTQwRTIwNjgxMTkyQjBBMjE4REQzNEQzOTgiIHN0RXZ0OndoZW49IjIwMTMtMDEtMTdUMTQ6MTM6NTFaIiBzdEV2dDpzb2Z0d2FyZUFnZW50PSJBZG9iZSBQaG90b3Nob3AgQ1M1LjEgTWFjaW50b3NoIiBzdEV2dDpjaGFuZ2VkPSIvIi8+IDxyZGY6bGkgc3RFdnQ6YWN0aW9uPSJzYXZlZCIgc3RFdnQ6aW5zdGFuY2VJRD0ieG1wLmlpZDo4NkVGMEY1NDBFMjA2ODExOTJCMEEyMThERDM0RDM5OCIgc3RFdnQ6d2hlbj0iMjAxMy0wMS0xN1QxNDoxMzo1MVoiIHN0RXZ0OnNvZnR3YXJlQWdlbnQ9IkFkb2JlIFBob3Rvc2hvcCBDUzUuMSBNYWNpbnRvc2giIHN0RXZ0OmNoYW5nZWQ9Ii8iLz4gPC9yZGY6U2VxPiA8L3htcE1NOkhpc3Rvcnk+IDwvcmRmOkRlc2NyaXB0aW9uPiA8L3JkZjpSREY+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/eHBhY2tldCBlbmQ9InciPz7/4gUoSUNDX1BST0ZJTEUAAQEAAAUYYXBwbAIgAABzY25yUkdCIFhZWiAH0wAHAAEAAAAAAABhY3NwQVBQTAAAAABhcHBsAAAAAAAAAAAAAAAAAAAAAAAA9tYAAQAAAADTLWFwcGwAAAAAAAAAAAAAAAAAAAAAAAAAAAAAAAAAAAAAAAAAAAAAAAAAAAAAAAAAAAAAAAtyWFlaAAABCAAAABRnWFlaAAABHAAAABRiWFlaAAABMAAAABR3dHB0AAABRAAAABRjaGFkAAABWAAAACxyVFJDAAABhAAAAA5nVFJDAAABhAAAAA5iVFJDAAABhAAAAA5kZXNjAAABlAAAAD1jcHJ0AAAE1AAAAEFkc2NtAAAB1AAAAv5YWVogAAAAAAAAdEsAAD4dAAADy1hZWiAAAAAAAABacwAArKYAABcmWFlaIAAAAAAAACgYAAAVVwAAuDNYWVogAAAAAAAA81IAAQAAAAEWz3NmMzIAAAAAAAEMQgAABd7///MmAAAHkgAA/ZH///ui///9owAAA9wAAMBsY3VydgAAAAAAAAABAjMAAGRlc2MAAAAAAAAAE0NhbWVyYSBSR0IgUHJvZmlsZQAAAAAAAAAAAAAAE0NhbWVyYSBSR0IgUHJvZmlsZQAAAABtbHVjAAAAAAAAAA8AAAAMZW5VUwAAACQAAAKeZXNFUwAAACwAAAFMZGFESwAAADQAAAHaZGVERQAAACwAAAGYZmlGSQAAACgAAADEZnJGVQAAADwAAALCaXRJVAAAACwAAAJybmxOTAAAACQAAAIObm9OTwAAACAAAAF4cHRCUgAAACgAAAJKc3ZTRQAAACoAAADsamFKUAAAABwAAAEWa29LUgAAABgAAAIyemhUVwAAABoAAAEyemhDTgAAABYAAAHEAEsAYQBtAGUAcgBhAG4AIABSAEcAQgAtAHAAcgBvAGYAaQBpAGwAaQBSAEcAQgAtAHAAcgBvAGYAaQBsACAAZgD2AHIAIABLAGEAbQBlAHIAYTCrMOEw6QAgAFIARwBCACAw1zDtMNUwoTCkMOtleE9NdvhqXwAgAFIARwBCACCCcl9pY8+P8ABQAGUAcgBmAGkAbAAgAFIARwBCACAAcABhAHIAYQAgAEMA4QBtAGEAcgBhAFIARwBCAC0AawBhAG0AZQByAGEAcAByAG8AZgBpAGwAUgBHAEIALQBQAHIAbwBmAGkAbAAgAGYA/AByACAASwBhAG0AZQByAGEAc3b4ZzoAIABSAEcAQgAgY8+P8GWHTvYAUgBHAEIALQBiAGUAcwBrAHIAaQB2AGUAbABzAGUAIAB0AGkAbAAgAEsAYQBtAGUAcgBhAFIARwBCAC0AcAByAG8AZgBpAGUAbAAgAEMAYQBtAGUAcgBhznS6VLd8ACAAUgBHAEIAINUEuFzTDMd8AFAAZQByAGYAaQBsACAAUgBHAEIAIABkAGUAIABDAOIAbQBlAHIAYQBQAHIAbwBmAGkAbABvACAAUgBHAEIAIABGAG8AdABvAGMAYQBtAGUAcgBhAEMAYQBtAGUAcgBhACAAUgBHAEIAIABQAHIAbwBmAGkAbABlAFAAcgBvAGYAaQBsACAAUgBWAEIAIABkAGUAIABsIBkAYQBwAHAAYQByAGUAaQBsAC0AcABoAG8AdABvAAB0ZXh0AAAAAENvcHlyaWdodCAyMDAzIEFwcGxlIENvbXB1dGVyIEluYy4sIGFsbCByaWdodHMgcmVzZXJ2ZWQuAAAAAP/uAA5BZG9iZQBkAAAAAAH/2wCEAAoHBwsICxIKChIWEQ4RFhsXFhYXGyIXFxcXFyIRDAwMDAwMEQwMDAwMDAwMDAwMDAwMDAwMDAwMDAwMDAwMDAwBCw4OHxMfIhgYIhQODg4UFA4ODg4UEQwMDAwMEREMDAwMDAwRDAwMDAwMDAwMDAwMDAwMDAwMDAwMDAwMDAwMDP/AABEIBIAF/wMBEQACEQEDEQH/3QAEAMD/xAGiAAAABwEBAQEBAAAAAAAAAAAEBQMCBgEABwgJCgsBAAICAwEBAQEBAAAAAAAAAAEAAgMEBQYHCAkKCxAAAgEDAwIEAgYHAwQCBgJzAQIDEQQABSESMUFRBhNhInGBFDKRoQcVsUIjwVLR4TMWYvAkcoLxJUM0U5KismNzwjVEJ5OjszYXVGR0w9LiCCaDCQoYGYSURUaktFbTVSga8uPzxNTk9GV1hZWltcXV5fVmdoaWprbG1ub2N0dXZ3eHl6e3x9fn9zhIWGh4iJiouMjY6PgpOUlZaXmJmam5ydnp+So6SlpqeoqaqrrK2ur6EQACAgECAwUFBAUGBAgDA20BAAIRAwQhEjFBBVETYSIGcYGRMqGx8BTB0eEjQhVSYnLxMyQ0Q4IWklMlomOywgdz0jXiRIMXVJMICQoYGSY2RRonZHRVN/Kjs8MoKdPj84SUpLTE1OT0ZXWFlaW1xdXl9UZWZnaGlqa2xtbm9kdXZ3eHl6e3x9fn9zhIWGh4iJiouMjY6Pg5SVlpeYmZqbnJ2en5KjpKWmp6ipqqusra6vr/2gAMAwEAAhEDEQA/ACu/0mSFmliQtDU9N+Nf2WyyWyx3CpbaYYbRtSnBEaU4D+Zv2MqG+zZL0D+kk1w73LGSU83bqTlltYFKmnemsiw3CkwsaHf7Nf21yrISBs3QAJTLUfJ00ZMlowkT+U7NTMaGpB5sziT3QLU2liqSCjGrMD7/AM2YebeVhusUl9l5bga7ediGiDVRR/xtmRkyERYYgBu15smPKKED4d2NOn8q46WPMtWQmRSEWssuyoxHsDmfxBhwFPNEsrO0dZ76UIV6J3/2eRNySSIq9zBI0L6hEecAJIevvkgLNOOY1uldrrVxZnkDyQndT0y3LpBkDbHIYo7UZ7fWoA0VVuI9+B6kftcf5swIYpYjR+htMuJjwU9Kb16ZlsatOoVfQ7f64200vwxL4ftM75Aeoplt6UgmmkndpnashPIknc5aTbWI0yTSLg63atYXjnmgBVsqkabALQ0vlK8WQJCVlBPUGhH+tjxshG04vLYaZbrZxDcCrHxOVDvass72CWaepuZTNJ0XZf8AjbL4NMtgm3HjmY4ZFIi1Ppcpj0A2+eUZT0cnFsLQran9RT12FSWoB75j1beJJ9bXjT2i3QXiWWoU4bbSGNy6rcLMzSUJ6U/5pyqW7mRxbIzT549Un9KdAQqkqDvvkYQA5MJwoWmptLfTYnuYIhzRCaDqQPi45eA4sp7PP77Xry+mW4LlCpqip0XLJAEU0x2ZHaXFxqFolzNvuRUd/wDL45Tg4YSpOogSLXemQN982rrKW8ThY0rrI1tGbmlVUVpmBqJCXpdhgiY+pW0u4uJ+Ny5CpT7I9/58w4wEdg5x7yr3l6ZDwh39xlrQZXyRrTJbxADZR0HcnGMOJMsgiEpuLhpzU7DsMzowp1058SxWK7DCYhESVrkRirdfDKJZO5yYwAFlazl42dloqitcxibLcOSC0y6bULkBTxtogWfsa/7rV3yMxwhtxityib/zVBAWSEGRx3/ZrlENOTvJlLL3K3l29k1C3eScgyLIR07EclwZ5mG0WcIgiyq3lxATJClBKgXl9P8AxtmRilIj1OPkA6IG3X94x7cRmVjG7jZOSKpmS4yFuWBuIlI2Kmv35iZQ5mMo+a7aygWSKnOtBX/mnMYOfCN7I/SNSkv0b1AAV22ywG0ThwsY80LNHcIZCeBH/DV+LJxceQV/Jdfrcpp8LR9abbHGTZGwGVzJFao1xGg5KK7bVyNUz4jLZIrnV5rmiyKoiqCVpXISNuRHFStezR3VlLHB8TFKcV2OYcYni3a8nJhUVs0sojiB5E7DuDmxlVOLGNlOfMNrdRenLcNzHEAkdA2Y+CUeQZ5IlT8sxOLwTsP3YVgWI23+z9rJZ9xsyxik3u54La4E9oqrLT4mp/xrlOK63cgQ4ky026XV0aK6jU8KH5/7H9nMnm1EGDXmW3jTSpUiULupHEe+SAaZyMmCQRSM6pD/AHhI4061wy82IDMriCQsof4nYCtPH9rLcEgBs4+eBtS9L6x+4iFZFNQfH+fKZyss4R6OlDFxyJHAUp4t/NlmONscmThXFeYHHY9/fMiJrm4xHFydHB6gApt0yrLkrk34cV7lbBaMZG5KQqGprmMN24h0zlz7ZsIQ4Q4GSfEibFkETiSgUda9KZr9Xd7OfpZCmPWOqabbXjyLEVjr8D1rx/m/d5TOEiG+OQAptqUsdwVePcUqGH7WRxxIG7nYpW7S5mjEoVeTcCw/2P7OSlDiXNsGOSazd3En1pX4Mm6oOlD/AMT/AMvLfCAFOts82SWU0moWy3TDjWoIH+T+1jgMcZ4WGaBkLdTNpbrabA8MFrSLUPFA8iAFwpYA96Zqs+QSlwu1w4zGNsAlvbieb60zkSVqDXplwgAKYs6Gmy6zYw3Qos3GvE7Bv5v9TKPDA5ObjyVzW6JoUyS+tcgxhdgO5/mwiNs8uUMW8y2z2uoSxSktvyVif2W+wuZA5OAQnXk+1kktpTLUxM4Cr4ED42XMXLk4DYbY47G6MmgaJypBoDsc2GPKJC3W5MRiXR2wcEL9vqPfKso6tuPdXhH1gEHZx0HjlcJcLbKPE4fDsczgbcGUaWOamnSm/wA8rJs021wxtSy9xFa2WprmLnltTnaaPVbbQEzq3cGua+cqDkxjZQvmDTJpJhcR1cP8JH8p/wCaMODLbfOC/S7W40gSXk60Thuv7WWHICaRw0LQ7eZhJdRzT26NEh3FOT0P7at/k5bwtXEU48z6+tnaqlo372WhWn7KftYgIJJSXTdevrydLS5cPDJUGo36cvtZGY2TA0U0utDicfuDwbwO4zBxZDI07HxKTHStA+oyCeRw0gFAANhX7XxZmgOPkycSW+Y45Uuecn92w+A9v9X/AFsEm7DVJQ0TrQFSOXTbrldt5ZrBacrdYLkB6AVB6Vy6nXmVGwkPmC4tdEaP6tEGnbcqWNFX+bIyx8QU5ihEmPmeI2iJ6cqfvBU/Dt8OVY8Phm2PHxbFrTvLlzDdKlwlABUEbrUZkEoEaRvmbQ/U43cWzmiMpP2v5GTBfCp3UNJ0mbTmNxNQNxICjc7/AM2U8YyHhSY8AtESsZGLNuTmwxYRAU67JlMlgO+2XGAOzUJEFEpM0qlHp0rmungENw5+LMZ7FbZoBEwB3r09sg2QHNTlWmbOHJ1mQbqbL8Lf6pyvNybMPNT00n05ffjlOPm2y5FU/XmaRbhgq0cglISQbfjmFlx1u5uLJxbFYbaSF9uhzFErb+Agqhl9WsZND4jLYyUgFvjx6dMzoyBdfOBitaMHLLtqKiwIqD0OUzxXyboZa2KGaNoyGQkEGuYZFOTV7hN9O1IyDi/2tyT2pkbpthK0rudf+p3piu4QqMfgZR2P+7P8tWyueLjGzfxkKuuOzrGUqFBNd6GuU4omDlwqSC0+5EUtLglo2FPiNQD/ADZPJZGyZwrcKXmS6UTpFDReC1JXavL/AFf2cOnga9Th5ZWpeXb2aS/9CZi6NGaBjWhXDnFC4sMfNMbzWNPW6EbkkDZnXdQ2HFkmIsZxiS7zJcx2MMfoELJIahl/kH7WDFOU9pM5RiOSA0LWLie7WC4kZ45AVoezfsZM4gNwxEjadyabZW5N16QDJ8WxpuMxYZJE0XKoFDr5ouAKeknHpvWtMy+JJwVuvPkWwlHJealhU77CuTBLRYTq8tEktVhGyxgcaew4YyYc9kht3NsSXIC9xjE04/CmDXTH93SlMyBC2uWTh2UweByRxbMI5jbrpDw5p0zAIoudLcWFKw017udZIGCMPt17/wCa5IM8cxVFJ9e1m9mmezdvTijYrxXblT9p2y+LTIJP6rDcMwPiGOG6RSc+V7Z7md5pSTGi0IJrUtmNmnwhuxjdMtX0bmyNaIATswG3+zyen1O3qZzhfJKbvTJ7UgSD7XQjcVzOhnjIbNBxEJlcpHqmnppdotJlIZeWwJH958eYkpWbb+DhCQ3HlG8thyujHFXoWYUP+rhMmvhTLSvLVgKS3UyTP/IGCr/zU+YeXLLkGyIinl/FEbekYWi048e3/A5Rjkb3TkohI2GZwdctAwoTSZ7G004JfScXk+NVXd/8j93kjG3KxT4FmhmN7Ke7tZGEwQgrsCtP7tv9nkSOFyDkE9mKTTyzH967OetSSctaCKdbO6SoI2IqwFK7b/5OPNHJl+t6xFoUqw2CqZGHKTl8Sgfy/wCs2QjFsnMlBwa7bahKEkX0JWNB3Qn/AF8vjKnFnHiTCTT5oqcxsTSvb/gst8UNPgFLPNtusU0KqdvT/EHMUGy59UEgphYozSLiaC6RoQW5EK4ArVf8r/VyjLASG6QD0ZVdzE/uyKUw6TDw7tWpydENSubR1zYXBIXskGl72/6QjNvKxAPfuM1WWAxbh2mCZnzS+XyjLv6Uqt/rCmVR1NuQcYQlvoHqSencXEUQHXep/wBjmWDbQaCc3Q+qILFH5wIoCnb4v2vi45CRtysMQRaA16C5ihguYvgjANOO1GP/ADbhhzapxvkusNVOpJwkUC4jHXsw/mwSjW7Rz2V7aU8uEnjUHwODzDGMuhRDLvmZjnbjZcdFqmWuO0RsUbdTmPkh1Dk4p1sUJxktGqNgcxyOJu3ibTSxnQKqkgE/jmFlxHo5cMoYlq8DrcysykKXJBIzMxHZE42U08t2Nw9rK4YpHKCq7d/9+Y5AGEBukc1lIrmLiSw2oActBWUWSWupHSbOJLxW9Qg0Wn7Nfh5Zi5MZnKwygeALdLu7O/mPwGOTrx5bHHJEwGzMZr2KYXQVXBXqMtwQ4hbjZ5UULxINY2Kn55fLGQ4/GCqC8uI2/efEvc5VTaJEK6XME54vQd65ISIUkS5rmsVZeUTcstGXvaziHRDNEVNCN8utoMSGotSijUiL42rQ+Fcw8m5cuB4QiI4JL+jdEPbK6bPqR7GDT4/3hCL75KmY2YlcWNpqd0VsHCr1PL/mSuAyMRukyEk5tbKPSoCsJLEmpJ7nMcfvjuyl6BYQctw7nkTvm4hiERTqJ5TIuW4fqGNffCcQOzEZCG5Qb3j6hoYT6i06Ej+bMGeMQIA/ynoc3HmMgb/mv//QMFvGslLkHi2x8Muy0w08SdkBq31jWbb6nY0fiQ1OmwyiMuFycmM82LfUbqJ/SlicP/LTJcQYiKudPuAfjUp/rbYDIM44yWU22rFYEWUVkpQkdNs1xwWbZZMnDsgjM71BJ36jMzgDg8RbRmUHiSPliYgshKk4s5I5IhzILL1rmDlBGwc6ExSSax5krW2sSAOjOP8AiMeX4sPWTXLIZMep36nM4NKbWt5L+i7i0AqvJW+Q/ayePaSzFhKOubBgr2N0bO4juB+wwPzGVZI2GUDRZPqt5ZvepcQwKeO5P2edc1ku5zMcCd0J5tE+pLBeW8TfVlUg0H2W/wBVf2f8rJxIAcaUSDuxPjXbvkrWkVp081rMs8QPJT4dRglu2QBZRpssjXKyknj1Y9qZjlyp0AoarePK5puZDQZZVur5oy1tlhUKB0GZMYNUshtW4PyBBqB2OJ9KY+rmiWjV+EQNFr8X05jGVuTVbKWpaJa3FZJZGSOIE8R0IwRJ5NlCO6F/xlbGMQRxMAVCBiRt+zk+GgwEuIq8uhxhS3qHpUE9MwhkJNOf4nCidK0uO1AvJH5NQkU+yB/xtmSA1zyXsFM+Yi3JTGCpBANexwmVI/LkhK08nRSASCYoDvQDplRz9GHhgKX+KIbNPqscRdEqnKtK0/ayIwG+JrOW9k3ihM0KzIRRgGH05kjV0eEtM9NtapHacxUnrjPWUaWOmFbrBOkzvbcSYU+EsP2j/vtMxzCzxN4lQVriOVmWCMUNKlR+z/r5cNmqVyLalLMEL8TnYntlscZlzaZZBHYIZmLmrGuZYFOETa0ivTCTSRG1M3awkADkcw55LcqAEUWYoZpC5YEAAlQdx/rZQbcoAHdY8lpeg2j19M+G1f8AVxAISJA7JN5quIbdU0yyUJEoDPT9o/5bft5bEdWMjbHKjJoT/QNRFjY3MvUh1C/6xGYmXFxSDbxVFR0Cs0k8jmrFQST41y+WzTWyb2n25B4ECv0ZdicfLyRVMvLQgbh6Xka9whP3nMbI5ONXv0aVYY1H22P35il2eLZEIf0JbvcN8e42HvkYTs0xzSSw+Zo7pwt5EDHXfvmQYuMJJrrevR6XAkNgF9RwCvECir/P/ssMQs5Hkh9N8yzalW0uEUO4NGX/AI2XI5Dwi2WM7t3liYFBJqD3zFhlE3ZRlat5fhf63z4kLwbem1cuDXlOy7WNUjjn4wKpdftNQf8AA4zDViiZboOfWTMvBowwqKg9Nsx4YhE22nGU21WZLrTPVgoEPHYClP5kzLpoj9W7G4lLkKm5Y7UyomnNKcLK+gwtPIA7PQUB6EfZw458RcLMUNpXmu5kulW9VVgkHHYbKT9h8ySHFBKrrupW1lcD6si+uo+Jh03/AGcrMOJnxlbFqMl7CssicGP2SD1H+rkIx4dgwmUbaxi0h9Zvtv8AZ9h/Nkox4ixvgFoUsSSc2AjTribXdfkMjLZnAWuSQs3Ja8R+OYhgS54yCKIkkpMpb7DCn35WBTIm0OYGEhQCu+Z3iCrcHwzdK91p6T2sluBQuv4j7GaqeouTso4gAw2LQ76eirC+5pWm3+U2ZnEwEC9EbTbdoEtmUFY1CqRsdv8AKyFNwmYlSt5bKw/dK6g96mrf7LGllIyY+3lSFnZ0kIRqkewOUnPRpRBDxeZYbKNbO3iZxGOIZiFBpkDgJPEw8TonUYt5rZbkHihXlU9v5lyY1EgeFgcMatdai3uFDwOJF8Qcjm1MhyTjxRYzqPme7hupIrZl9JTxFVr0+1hhhB9RUyPRE6Fo9jqlv9YlUiUOQ4U0X/gf5GyGXIYGg3QAIR0/mG6gdoLfisaHiopXYZdGbb4F7sg0zUBeWYupSFK1Eh6AFctBtxcg4Sg7XWtJ1SYqOBmGwMg+0B/vp2/ZwmLCM2N+atSdbs29uxjRBQ8fh+L/AGOREAUSJLvKuoMZHtp2LBhyBY1pT7X2sx9REgelsxnvXz+a44LrjboGhBozdz/xiyUccpRolgZAHZN4rhLxF1C2BO/2SKVK/ayMbj6Ski/UEOb0ux5cULHbwGX8RHJgKkd1eaQvRSKcdsysI6uNqD0UTsMyXCaFwYpQjghGG3uc1+Y2Xa4I0E5HoQqoZxVuhPX/AGOY3Dbk8QCQtqE/Pkh2U7V3r/rYBEBy4wsJj9cTVIntACjyIR/zdkI46lbVOJCUnyzJCy+u6hOQBatPh/m5ZmcTjcNMk1PQre+tlii4/AKIwIOCqUSBS628nrZRG5mk5zopZQuygj/hmwk2tAMWuL+7mkErMVcGoAPwj/VXDGIDUd2caFqU8+nfW7td15Up+2qftYWQSO+81T3JVVjRYlYNQ/Ex/wBl+zglG0RkQjL7WkFqjx0MknQHfhT7TZgQxHibzl2U9K8y3UlzFbTBWWRgtQNxmwposqnm/RDKPr8IJcEK69a/y8FwAs6t3lbQ7u0n+uXA9NeLLxP2qH9rCTaOGmTz19F2Q/sMQR7DAi7eXvdT3VJJXZmO9STkiwplNnLPPZpJJX5/zU/a/wBlmPigBNnkJ4Wj1zah1hd7ZIMW1XlXelAcozcm/Fzb0ypZx4gfrzXuZjVbmPgeObGBsOFljRUqVVv9U5DLyTh5qGm7xTeyqfxymHNuPItsa9MzrcFWtIPXrU9Mw9TmENnN0+Li3QOo67dWU5geJeIpQk7suYGPEDuC50yQ3b3cN4OUBo43KH7Q/wBX+fLTEhxijYbv9mQbYYypIlexVWoTtmbjy242TFW4Wla5k24pU2QEUOQlESZRmYqLc4VITdW6nuMwpY+FzYzElCZY7iMQzjmgNV8VP/Fb/wDGmVshKk9pDfxkABh4eBzHkCDbm48g6JAdIuj8JQipoTthjIEuaZimQar5etdRiVVISVFCq47gfsyL+1mSNnWmQLtM8sWlnE6AcpZUKM59x+z/AC4ndFvNGjkti0TD4lJHTwyxBizKz8vreaZFFeEiShdWHWPl+x/qf5GYBzVJujDbdvy35Vhhm9eeUSSRk8FT7P8ArN/lf5OZfFbWY07zSGjuRGCQnGtK7b5SQ5mCigdMsfrzkE0UDc0/4XKZz4Q3TlTvMN3dxyfUjIwgVRxCmhZf+LGXMnFPiFusyR3V/LeuXTSCylHqow2J+0gA/wCHjyWSQAssIg3sidRg9G4rQEHceH+UuVwNscg4SinFeLjocz8MrcXNHq4jL3GVEBkUoehGa/NGi7HDLiFNWgkgbkux7HKQWyISPzFbi4na9i+JG2k4/sOP5/8AXy2JZyFpIkbTP6cQLOegAywsBuyK1vl0m1ECUa4YlmodgT+z/sMxJYuM7tglwhZo+oSm9PrsW9XYeAbHNjHDsxhLdMNevGjUQJSrbmu9BjpMVhunPha0OzE8ck8UlLhFPFKbq1Phf/VbMiUDFTmE9mIXd1LdP6ty5d+5btlji1SiUFa/jkSFZj5ZtGjtTPL/ALsNR4cR+1/ss12ee9BycYoKF9JbO7SQOrKDQhfHLsZIG7XLHxnZFxvpttZPfMfUZBQIdvjP2E45dVo4OFhEsjySGWXd2NSf+Nf9XLgKYovSZ2t7pJFNASFYdmVvhblkZckBX1nS306YxHdTujeK5VjnxBvnGt1PS7B7+4WJNgPiY+C4ck+AW1xjZb1iNheSq5qQx+79nDjlYtMhRQZXanbLGBZRZahcS6ePrbURW2Y7cl/Z5ZCTdhPCd0a1vAtm13fxmSFd1p1+L9qPIgNmSQ/hY817pysSls5Hgz5Mhx+LyTjT/Mdii8CnoU9uv+yXMHJhkWyOVH3MyXAV4/iUjqO+ZmkBjzcfUeobIZdts2breTiSMCURBbSSIXjYK+/Gvj/lZq9VlH0l2Omx9WNanc3zMY7tmFNuPRf+FyOOMejfMEJZQHqK5e1UyHyxfJa2940wDBUUop33Nfs4yGyYmiojzXd8TDcKkkTLx40/4HEi0WQVXQrexvGLwM0U4Uhoydip/bi/myJBAZCQPNFzKtQFcOwG9NumVArkx9VaCT1Fp+2PxGTB4TbCJ4hRVKDqemZglbhzhwlYTTJ82FU4xrIOLdMxp463Dk48t7FCyL6L8XGw6HKoyZSFI64vha2ZkkT1KGgB+zv/ADZizgTJy8ctmM2vmK/sSTFJVOvBh8P+x/kzPFdXHIvdn1jN9YhS4ZQruoJ2yBFNkZFI/NljNdNHLEpbiCDT/hciDRbKsJFo+mzTXYryQR/Ex6f7D/ZYMmQRDXwWWS3cXBq9jl2nycQcfPCkKQczHCawGIKRIq0Vks61YUPY5rs8hDk5+GPHzS6K8aCb0BVJa04t3/2WGJsJlAxKY3V2ZYwjKQ/Q1H/G2RZX3obTNO+suUqFRetOuEBqqyntxd22lxKZWCITQZIBv5BIfM80V7bxzQsH4sRsa7HEbFkDYY7ZRST3CRQ7OTsfD+ZslLk1kMyvQyR8AKilK5RpwCWWWxFKGG+bcOoK2mSYKsHI8iOgU1+7MfLVxv8Anxbsd7/1X//RA3PnCWaEwG3RYz13NdsmQEwkQUbrWorpKQHTDxMycmY/FtkYR2ss8uQyNJGvmnUy3qcwSP8AJGExDAEhOba6uPMxLpGFeJQGFdj/AKmVSFbOXilQsq8ulvZ26yvuSaED9nAA4+olZsIaMA/PC4oXHbpilH2NnFcRN6oqG+HwzDzZOEuZigCEqvvKzxVe0+Nf5T9of6v82Tx6gHmyljrkk/1eWpXg1R2pvmZbTw2yHRIEis54rkFWl2UEUPT/ACsAlRtsMbFMbMLRuYupBptmyEhVuPwo7SNKOozNGxKBRUnMbPn4Bbdjx3zRPmKGXTViER5JTjyPXb9nMDFkGRtlMw2CXx+atSWIQpLwRRSgUZkgAOKbJtWsPMsttJzljjlB61A5f8FkTG2YkQyHWxNcLFcpEUiKA7D+b9luOUlzcRrmpo8ttZGGT9sggeAxi42pPcgYU9aZfCPc/M5fCNuIZUE2UZlOLaqF4fE3Qb5Rkk5GKPVCzXbQQPKRuoJr35H7GUBtu0Dp1ze6xaT2TMCaAiQ7b1/usEpiBbhAyCUWGj3c0/ocCjodyRsP8rGeUAWmGMlG63d3CzNaTv8AAgABXbr/ALsZP2sjiAPqDGe5RXlX17iGS3aSsCggA9VY4M2ThbcQ6ulgaBzG/UZAG3ZRNhNtJE91E8fLiOJUMRXth4AS4eYUxWXyzfQzi0ZasxqpG6t/lcsyeKnEjG0y1aS70W1hsQ2x5AsBvt+wuURxgniLKZ6BMfL4nWw9S4rUE8R+1x/y8E4CRZXwhXtLaSc+oD6ca9/+aFyz3NAF7lXkuggMUFQD9on7Tf5TtmRjxdS42TL0CGG+ZTiupQEnYDvkZSpnGNoOaZ5TwTZf15hTyW5AjSItbe3ulaNZh6q0BK/s/wCryzGnIx3cqEAVieW4rV/WWZwerE0+If5eRjqOLZvOMNWN3Ywy+q5eg6bZeTaI4a3b1YWOsr+4bhKOlRTDdIOM9UiuPKmpQb8A69mU1GT4g1mCaX+kfo/Q4ww/eNKGem/bGPO1n3BLtDQ0mcA0IUA9uuCZYEbJ5DF6ZYU6kfqy7C42YK3bMhptLZlU3y8/slFrT5tmHlcvEv1/UmtuNrD8MhAYt4D/ACMrhG2+UuilYXk+sodPuDUU5CSm44/Z55VOIxniZRBls6Hyw8cyi6dTF7Hc/wCTxx8biHpZCIid0drmjrdIjWoAkQBQo2qn/NmU4ZyB9SzAPJK/0TdaWo1B+P7pgeNdzX4ftZecgn6UcHDu3D5ouRcCWdVeEfajptT+Zf8ALXGGARYcZZ7bzJcRrLAeUbCqkeGXUkljus6SJLkG2ZKsPiWu6n+bjlM/S5OHKOSDfRJ0cLVSCQOVaAf62VRyCWwcg5AGUWtolpF6Ue6/8SOZQDgynxG2L+YdXSzuBFYhFlT7bAeP+68Bxg82BykrbaWfzLE1n8MUkYDlt6N+zwyMcfAdlvi5rrHytdNcgXdAij9k15D/ACMsMkiNblH65ocMkizghVAo69z/AJS/5WC6QSOanaxrK/xbInX5D9nItQ3NrrqczNT9kdB7ZmYoU4madmlIKTsMvaKt3pFtyCEH45TfEXIowC9WKbjLCGkSpVuCskdF6A1zCmKLnCVhFfWFitjct9lVLE/LMGRN05YIpgcmrX0gYiZxyJNK9MzRAOPbNbjzLHa2EVy59SSRBRRtyP7Tf6uIDOUqQGiebzcSLb3qfGx+F06f6rp/xvhlsiJJQNxyMrtICrMxJByi7dnEUEz0i8aSlnx+IghW/wCasgcYJtqyRpjd35fvrSX03jLcm2Zd1P8AzTmSZABwuC1fXLO50+2hgL1iYkkDoJP+acx8UxM2znGlDy4kxvkWJuPd/dR9pWy3LQG7GAspxqXlL1pfUs2ADHdW7V/aVspw5+LZuMEyfy+NK09xbMwkFGkP81PtfDlso3uVgRdMfRQ7ha1LED33ysufyCa67pZg0xlty1EYNIP5x/lf6mV4cp4qcDMOJiMFuZ3WNQSWIAoPHM2UqDjiLONW020uoeEnwsnRl61pmHh4iW3JKIG7tPs7G3t2hUUDijlvtN/ssOWE7RDLEhIpvKE/rskDKIeqMx7fycVy3xwOajHacaTPb6fHHpzSqZlrWlaFjlOTGZHiZCYGzWoRBiaAA5fEOPLm5RxUDwFM2MBQdfkNldFT1AG3FclM0GOMXJffW/rkuOvY5RwWHKOSigviqSxPMDMQii5B9QsImGxFzF+5FJU/Zr9sf81LgIcvBm6FMdJ0ie2k9aag7AA1wgNmXIDslXm+eV5FtypEI3B7M3/NuWBwpBB+TG9LVBGDRSj7V2rkixApl82u2CzrZtIC0hKmn2VP8rv/AJWRpeJIPMHlqx0+E3RkkVa04VqWY/sxtiLZkhV0zzFb3arp8aMnJfTQH5fzYCKQJWls3lu+ilWIIWVqAOOn+zyQkkwT3U/K0Zs1W0UetEP+Rn8/+y/kwXSeeyXWXly7iIvJD6ZiBcA7n4R+1iSjhpL5fMV7NIszPuDUKNlyVNac6z5ie401WgVh63wSN/L/ADry/wAvAEmyx/SLq4tZUWGR1RmAZa1Ug/D9hsZHZAG6eaho9hApmKld/sqdj/k5r4ZZHZzeAFGR6lDcqIEBQmgUHpgiDCXEUzxmqUpYTGd83OLMJ8nT5MRipBd8tlIBrjAlEfV2jUse4pmuyagT9Ic6GDh3UdKBJcHpxyCcaIu5TIQpFCBTM/GKDiZpWVBBUkf5JwZeS4ebWiyh2k+EKOI6V3rmHI8O7l499kXbQwOpkiPIVIr4U/YyrNqJBsx4opTf66dLu5IfSV4/hOx4tuOWR4PFFsr4Ds1d6hYa5AIy5imXdOe3xfycv2uWCEJQP9FJmJMaYtGxFSrLsexzOaSE80Rnmt5Hm5FUO0h6f5UeUyCOFMI5eAo1GQ/5/BkQaYiVImqtupqDmTDLXNjPEJCwtIpmYDbgyiQtK4atjyQt1aFxyhIV+4/Zb/mjMWeLucqGUHYqEF01u/wbOPtKfD/jb/WzHIbfp5JlcSNq1pJBbkLMwHwk07/F8WYscXDK3Kjk4hTGbb65DeQowbnCdlbb4ftOvPM62BizfV/MVvpsQk+27iqoD/xP+XIjdBLtJ1+y1eMyqoEkYq8bKOY/yk/34n+XiY0mMzyY1PeyySO6sQhJoK9BmKYh2kYCmrH1WnRICQzMOh8MnEscsRTN5beKb+9RX7fEK5dTgCRHJgvmPV5re+eDTaRRRgKeIHxP+23HInEJc0SmS7R1GvM41Bm9WNRxK0Hw1ymf7oellDfYp3aafbaRVoqsWpUt1p/KuSjA5gxnMY2tSmW5h+AfYIO/h+1lgw+GHHObjW2LCW3KftKctxmigjiiuG4pmc4Lo5PTPLwyjNGw3YZUXXZMcgkUni24zADnT70NpLrpb3T3K8oLgjiP5j/JllimyESTYVoNTtLLT5TZxCKahXxPxftc8HNnKJixT1SD0PucuccrkkPNXT7SsCPmDkSLCAj9QuGuZ2kO1T08MycEOELI2oR3ktrIJoGKyL0Iy4xtgQs1TSzEi3se8M29fBj8To+YV0ab6vdDR2jeh9YkX9yp77cv+K0wEsadfa5cXiCGvpwqAFRelB/P/NlUcQBtTK0X5a086hO9srBGCcxUdd+OTnHZsxZOEo2HzDYaf6um3ETTxFiGdab/AOxb+TAIbLkyG0qbTReO36MJmjXenR1B/njb7WJnw/UxA4uSHe3lt2CyIysCNiPfHiBUwIZ5qVjFfwFJe26t3U5rMZMZbOVeyD0a1isojGCGcmrN4/5P+xyeojItWOQSrWNIubm7eW3TmrkEEdtuPxZkY5CEd1mOI7Lf8Pizia5v2AVR9hdyx/k5YRnEjQR4dblJbu4e6bk+w7KPsj/VzJDSUdY6vKtjLpbfFG+8fihB58F/yGwy3RHYpedzXFlSrBA9w6xRCrMaAZGUuHcqBbOIY7fTLdY5GVFUb1PU/tZrDllKVhyQAAh7UR3il4HDKCRXNp+Y4ebg+BxFVitCXpJsMGXU0LiiGno+pbdajBpZWOUmjVI2rmDXjbuZXhjZLtRms9XUcJVWRehJpX/J4tluPGYKcgkKSCaxuISOaGh6Ebg5k8Qa+FHrp0kWlNcnYySCoPXgv2f+HwE7qAkzZNgnHlrThd3iMxoEqTvQj/KwEqmkMVs981vDMHKGu3f+b4sq4S5UswIpE6hYtZtyTcdjgBcSQrcLo5RMteh75KJ4Sn6wpkcTQ/RmwibdbMG2wfHJkMAaalj9VeJ69jmBkhwuwxy4xSlbzcQ1rcCsbbEHscoMb3DZCfCaQ0PlmG4LH1qp4KN8jPNwuSIAq+r65c6Y6WdqVCoi7kVY5bjlx7tU48K7y75ma5Z7e9asgqytTqB9tPh/ly2QFNcSQUnv9fuJrlpoCY06KB4f5eV+GDzZyJTnR72TVYmaagZDSo75AzGFjwcfNENCwNOuZ0coItxJ4SC2lqzNQinjjPMIhYYSSqaneNpsAdVDb8QDmrkPFLshHhCS2WtJdXSG/RSAfgI24nMiGPh5NUpnqnfmSaaK2R7QVqd6Cu2NC2Q9QYtYT3k1+rxH96xo38oX/KX+XLOIRDUYEozzVHOZxJIaxkfB4D+bKcWQSb5QoKPlROWoAAVHE1zIO4cc7J15g1WDTZFWCNDP+1tSin/V/ayng4m4yKHtNeTUv3HAq57dshDH4ZthKZkKVpLcr9oZsYZBLk4E8RjzU/Rr0GWcTVwFErbCGBnNTyIWn+seGYGWfFKP9CTn48VA/wBV/9KK05Ch75JlEWmWs2j2whJqQYwN/b9nIQleyZiilqjj1GTKhNoNRl0y3e3iHGWU/Ge6jIx52iZvZQttYuLdTGzF4yKFW/4lkixpP10qZ4RcxUaNhWoPQZSCiWOllvbtI4VthkJz4RaYY7O6YT27w27i3Yq9CQffMOExkO7kzjwjZhkmr3kgPKVyfCtP+I5sBiiHHsqljqlzaSevA5D9671/1lyygm2QXc1xqsA1KVFVAOJAPSn7fxZWRewczHMQG7WhC1ldnQVmHWvh/MuUaqUoBEJCXJR13U5LC6UW3FXK1fbrv8KtkMMfEj6mmUiDs59XtdZtmtbqkMvVT+zyH8rZGGI4zsmUuIMVlgMMhVuozYhpRmlaZJqEwVNlHxM3YAYJGmcR1TTUPNU8lykVoeMEI4javP8Ay2x4RTWJEm0RdXbtH68gofAZUGB3KJ0+Axxgv9pvib5nMzHGnGyS3Rg3ywtYVplJQKvfMCUrLsKoLYbaK6VreVenf3P8uUykY7tuONhRt0i0jlDBV+R5Enr/AKuSGE5t2vJqBDYNx6hKjc2NR3GXnRinHGrNrJdMtNYmM8vIOABQGmY2QSw7OXinHJuklzqzaLcS2engCMEVLDkeVMRi8QXJBmeidaEi63Abi6/vQxB47bfs5IY+HYORHKYhNp+OkWrSxKXCCpBPb+bLIxaZztK7DzIl3IAqPzY9fD/KxMURKrqlxDcgRUD0atT4/wCTiA1yn0CvaJ9XX1ZzSooEHh/lYiPFyQZcO5U5rl5Rx6KOgHbMyGMBw8mQyUumWNLbyLAA7b17ZTPJTkRhW6X3NwXBlkNFHWnQZjGVtlJHqOqvN+7iJWMbe5/1skBTYAhrT1I3V4KiQbimMhfNsGzLrnUbmW3jcAKzbSU3pXMMYhE25eM8STlSjFTtTY5NzHAldxsR0xWk+t9QmubVokIqPteNP8n/AFsmJU6/NjI5L9OuE0/k92QEZdgT/wAa5Lm48fS1e39vPBztPsFqGmCkzkSFG2cyKWbrXMnGacaYJRLrtt2G+TjJhKCVTK31skdAqjMbIbLfAbK+r2kF+YysqJKABVj1GVRJDkmiibTSY9HDTBy7MAOm2UGfiHhbDUAsmlaY8nzb4cIgHT5MpmVhJBr3y0wB2YiZG6InMmpW72hopcD4vl8WafLh8E8bs8eTxNkki8sXC3McNwyJE53k5bU/lXl+3lkMonyZmFc0+83IbLTo4raqJzCjiafDT/Jy2OzXPdhun3ElpcLNBUyVpT+av7H+ywT3G6YjfZOfNN/K7C0ZSigBiP5q/wDNGY2DGBuyyE8m/J95Ob5bcuxiKseJO1QMyyxiide0EX18HsXQySCrpUbU/wB2ZG6SACmuhaINGDzTyAsygN2VQD/NjdsjQRHmG4ePT5Jbdvi24lTXqf2eOFrO6SWKzeisMpLuTU1NTU5Alge5GyMIl9JaUHU+Jy3FC92vLPhFBQXxzNcJE2yqKu3QDMbLLo5mGPUoiVRLDzXpTbKMZouRlHEED882Dq1WChPE9DmNmFuVgPRX08gLJBJQivQ9wf5swZmt3Ox9yXv5UshP6nIiI/7r9/8AX/33kRmJDZwAFb5h0hrqKIWigmOoCig+E/y5DDlN+pE43ySyx0ubSp47u+4xxqTSrAmtP8nLZz4xUWIjwblOfVtNckFvBKBKoJFQen8uV4sUo826OYJjp2jfo+QzM/M8aAAUpmSAs8nFsk17rs87j0v3aKdh3P8Ar5XPdsx4tmm1GK8ZYruMGIsK79P8rK8eMR5LLGmOoadZ6ND69onGYkKpJJ/1sunGxu0Y9zSTXN/NdgB9gPDauUQiI8nNGMJ95bnmnikinPNFoBXc0P7GZMd3FzR4TsitUW3sLKaeONAVQ8aL+0fs4eENByEvM2v7ug5Suab7sSK5LgDSz+G+jltI56AGRAaAU3/azDx4pSk35MvDHdAHc1zdxjTpybWsMmwtH2Vy8p9E9xQN3GafVacA8bs9PmMvSktnodxZXvOYVjUFvU7N/L/s8McgkNm8w4UYW5MFPc1P0ZbAWXFkaCoDmwDgEqkFKlj2G2Qnu2Q23VgafLElI3Q92pbiVHQ9utMxJi+TmYzXNfD+8T1Lc0dfioO9MpBbZR6hPbG/S4i5saFftZK1BtLNZ1C0nBt3QycTv2/4HIk9zkQxkod1szasLdVQOpA/mr/xLMck2kx2YlIo4069qZm24lMl1LSL6+srcO5klhU1TxB/yv2pUXMcZxxU3eFslWh6bdNdRXXApFG4Zmb4dl+1lssgGzAQKez+eR63CCCsddyzbkf5HHJgNdlONU1yO1sReW5DmSgj+Z/m/wBTFNpHB5vuZQYriFG5jhVSVPxfB9lsJCBane+T5IUJSYBFG7EdBkOJt4QntnBZXNiLBSPS402IJr/v1W/n5YrajpvlK3tXEkrGRx07DE2V2Y7cu7s3Mk/Eep98oqnYxGyvYRPERdMp9OMFq+IA/ZyMhxbInOggrjzdJNIhWICEGpX9th+18WSx4eAc3XylxJvqOsW8VsktvR2kFU9qfz/6uV4xImpMpEVsg7LzJJOwt7hAeW3Nfl/JkvAANhHGUdpbfvCR/LlgaYKsrFm5HNjHYOFM2Vqtx5H/ACT+rIZeTLFzS+G5a1tbiSPaSihT8zmIY25UCk+kag2nXAcGsbH94OxH+/P9dMcuPiDOJoq/mco980iGqOiEEfLI4BQZZDZSjiep3AzIa2V+XLi3ubWSC+iD+j8SyEVJr+x6n+Tlcg2QJRqXi6lA1hGpUMK7AdP8nKwW+UK5pAssulSGC4BMVfw/ni/5oyZFuPKFJwuyiWI8kbowyrk10Qi425D48uhkISYCQ3c8JA5DcZmwyCTh5MRip7Za0KU9uk4o43HQj7Q/1cpnjtuhk4UuuI3tfikHwjpIv/Mxf2MwzGnJoSFhN9P1IzAJOvJx9l/b/izKpg1s248nQqfmHRJtQAmtVDvQAjYbD/dit+1yw45VzbyBLks8p6JPZ3M0t1HwIUKtaGtfibg65aTbCqVdYTSre5RXkEbtXkg6f7P/AH3lE4mtm+OetipazeRabEl1a8RcSMAhG/w/ttlWnJJ3RknYQmjear6W9ihunVopG4n4QCCf7v4l/wArM9w+SK80+X7eMm+SRYmc/ErHYk/7sjysGm4kFU0bRorIfWFl5lloSPsUzDyZeI8LZGIq18rcmO9Rm4xwoOqySsuifgwJ3HQ/I5KcbDCMqKHsGMFxwPQ1BzAOzmRO6MdeLHwzOhKw4uSNFZWhrkyLarpe6K1qEBq0ZJ+g5rJii7MHiioW9ut7S3kNKkUI7YObLFk4Wpr6y0CWSzdWnZgOZAGwP+6/iyYhbbky2ksq2d7KBaP6ZdqcJBSlf8tf2cluGokFH2nlie0uoJLloxCWqSGrsBz/AOGw2nhQ2tx+jfTKpBUtyFPBvizLxHZhMJf3rl4a0107WTBZPYBVcMxNW3AVv8n/AFswc7kYYkoTV7e7u7dLkJW3iHDbsf52ymJZ5IMfpljjpxoEciPNdRkhooXIp7/DkZGmURaRpRRU9TkkIi3nms5Fubc0dRsf+NG/yMjKIlsUBnuk63Dq0Al2VwBzQ78T/wA0ZrJYzE7OXDJY3Qs85ZzQnjU0GbrDiFbuqzZSTspKxHfMkwBcUTIRdndejUEVU5r9TpuLcObgz8OxQfmO3u7xEEMZaMfEaeP+rmDi4YbOykDLkxeWJojxkBU+BFMzRIFoMSEbpOmXdxOkkEbEIwYkghaD/m3CSEcJKZ3ukQXd6Us5FSN9967N+1HkAW4x2tTv449CUwQSc7h6VYfsL/k/62Aji5sCQOSRvK0jcnJJ8Sa5MRA5NZLJPKMnFJw+yLRq+G3x5iaiPJsxpXqOvz3F2LqE8FTZB7f5f/GTLoYxVFjI2jdXu01OzhukFGVirj+UkZTihwSpnxcQSBxma0p15b1ySymW3dfUhkYDj1Kn+aP/AI3xIBRZHJUv+fqus4Kkk/CegBykbuxAFISx0Ge9c/sRg0Lnv/xjyOTMIOKIWV+srFZt9TtWIUD94QftMf5scMjLcrkAGyUI7RMrxkqymoI7ZkhppmGi3z6hZn6x8TAlSf8AiLZRMUzh3NrEbZizn4R098F2w4eEq20yckyyEyETiJi1IEqaHNgDbrCKX1r1wTjYZQlwqU9uZRyX7Q/HMCQ4S7AesWp2zyAFYCFl60P7X/N2VTjbdjn0kqahoA1KlwH4TFQCCKrtlEcvCacgxEluh6TFpjl5WDTnvTZR/kZbl4pDZxwREqN/oKXd0TA4VSKnbv8A5OATMB6mZIkdlC5c6Av1eA82k+Ms37P7P2clAjLuUSjw8l+i668kvpXZHxfZbpQ/y4csDXpYRlR3W3/mOdLhhbEemuwqOtPtNjjht6mUzvsjLeRvMFmVkIR1bsNq/s5VIeEWUDxbFD2Xlh0ulFy6ekDU0O5p9leOZMZ8TGUKZolFAC7DCQxBY/qWsJFKywRgsDQt0rlMgC5ccZKDk1wPQSRKyAgkNv8A8D/lZCGMRLI4yyWzW39MPboqqwBqBSuZNOESWPeatDaU/W4BUsaMO5P7OAHhbB6glem6ZNprG/u14og6dW3yvJMS9IYjGeax/N6STqjRlIa0Jb7WGGIxGxYzlfNNdR1eDTIFlffkQFVep/mbKIcUjRZkirUIfMMV/ZyS2xPKKjuh+2I0PqSf8EiZPwDFEcoL/9Mos9LlF6kE6ld6n5DKpZARYcjHGiyTX7H65b/APijNV/5pzBwZKkyyxtBaPoQgpc3Y+IbhfD/Wy3Lms8ISIiAtjl5cG4neU/tMTmbAUHEQ5qTxAqcmyG7MLCxvl0n03PEk1Cd+OU33OTGgd0Dc3dxo8YanxM32W/l/abIiPFzRmnvsmVjrkF4vByEc7cT/AMa5iy05ibigTvYsU1SzbTpiJPsMfhanX/JzYQPEHHIp2nWsl6wSEVr38BhJZgdUff6m0yJaoaQxCgA/aI/bfMvHCg0k8RtrRrwWl0rt9lvhb6cq1OPji3Y5UUNrkxlvZGPY0HyGYuKPDGmJ5peRU5YllNjb2Wq6e0t0wS4iPHl4gD918OQ5MyLVdQ9DS9DP1dwzzELUf8P/AJWGEbNscpr0sc0O0E0jSup4IBQ9i37OGZY8habkfWLhYqfCDzb/AI1wQFtN1um69MzQ4droyAan8crmaDdiFltJ2d+PiRTMI7OXzNKNtp9xZtLPLIS7sTxHQA5WMgnLhbJx4I7KZNTU75uYxAGzpyb5rGIGSYWvt2ZXUoaGuUZ4gjdyMBINBLtY8syiRrmBgyu1WDHda/8AElzWY8wOztTjpkmiaQNIjZ2arMAW8Nstu1lQVjqEN5ATQmORSN/DG2spRbRC3jFpbAgMdz+03+s2JYmRlsEZGkdmdvikB+hcnGBk1mYhyUnYueTGpzLjGnDlK3DwGSJYgWpXE4iHwkFvDwyiWRujCmrdDNE7zHbr7/7HMORtzIQ4moZLe+jaxdfTVx9qu+3+tgGzlyxUEj1Kw021NI7lpGB3VUBP/BfYy4W41hOtN1LRVh+qWyuksoA5yDct/rYDFTK9kyjS209yNQkWNpBxUHIiNrE8CQXts0Urj7a1+2vxA/7LKyHZwmCEOFLmgB+7FlbI9PsooKvGSxIAJOxyjJk4XGkeJi+vWUtrLR6srklZCa1H++/8nhmVimJBxJRpG6IqmzEZB+KRjt/wOGXNjLkmEcQKlSBSpGX4o24+WRCJMECQoqqOZ3JBO2S4EHLQUYj6cjAivI98xpDdyAbY1qMCx3kscY2D0AyYOyQLLKDHNFbxxytyotMGn4SbYakEBSrmzdY4iuKURZlvVATv1+WYWriDHdy9MTezG9cu5Z7p0mFOBoF8B/N/ssxcMBEbOXKyd0w8sw/XIporli8a8aKx2FcqzzMSKbscRSMgsLSyuPWgUtTpU7D/AFcuGOWSLTLMIFfqsMWqKqOCpU/b7gftrkcenljDD8xGRUNT0q206waS2qGJUc6775VjnIy3cidVsx2ylktp457cn1lYcff/ACP9nmaS0AJ55svb2WRIGHCJkDcF3q37aN/q5XCYPJlKBtfoNhJZQs8jFWkWqxn9kfz/AOt/kYJG01wik1gT6uplk2LCijvjEcTWTwCyhGJY5sIxp10pcRVIwCwXxyM5UGzHCyvvpKfukzBu93Nka9ITGyiZLdUk6gHI23AbJbKvFyB0rmwgbDq8gora0IOSIsIiaK63ek4YdDUEZryOjng1u6S5Yucy4YQA4ssxtSDlXDjrk5YgRTUMhBtAeZXlu0jKIfTjqWI3pX+bNfDD4Z3djx+ILQHly0uLi9ikthtE1XbsB/rZeSmIZlqXmCy06T053PP+VRU5GkcVJTFa2usu91bSMqFt1K0IOYeWfCac7FksL7Ty20kh9ZgIh/L9pv8AmnLIG2c8oCeX+nR38SxMSCn2T4f6382XEOLCfCbSKwtLczyQSMkkke3EHb/XX+bMXLIwcrxuLkp6n5m/QkhtbWJW25NU0AJy7AeIWXCyzJKZeXdbGvwyJcIokQ/Eg6FG+y+XEMIlj9xY6HaaiYmmJjG/ClUVv5Gl/l/yMrnxVskSFp7fGOSNXjIKn7PH7NMjoybNteqoi0Cc27rC44UIjT0cSFkFaDp4/wCTmHqaIouZpom7Cla6jJfxOjjjMrlWX2/ZzBjjEeTmTkVKIEuzHpso/wCNszcQcLKaVCfDMtxQER6U0CuhQkbGvbfMKeTfZ2EMdDdFwlUhDkfa3rgsyLMgQCHY8iSe+ZUY1s4MpElQJNq/qp9k/a/5qzHyQcnDk6Fwl+qSB0NUbcj2/lzGIsNt8JUr2zlmkaeFeSN8VRlY22dnjmCEGImLqKEMaUyRZlP7iWJRUKhk8eI2yGDFInf6HXZswiNkMb2YinL7hTNh+UjduB+ZkuF6zRNE/wAVVIr88w8ukIPEHJxaixRSFvL1+jACMHwIIphGYN/hFO5tEj+pi3iNJF+Ll4t+38OYkcx4m7gFKFj5VvGdZJmSNAQRvVjT4vs5sOJo4Ud5wuJgiQoCIZN2bxI/3ViGJDG9Mb0buI9P3i1p4VyTFnN5rtnZNSWQAk0oDkU2hNQ0nT/Re7J9NAOZZTUf8D/l5ExtvGYhJINdtbuE2hUwlxwXaq7/AGcwzjlE8SPEvmldz5ZvEcKigqxAqDsuZEc4KnGn95oEUlolvDRXiHwt4n9vn/r5jwz7thjslcPl2S1lSa5dAoYfZ7n9lcv8YS2DWYUmWnkiYkdKHCHHhzV+BY5sAdnEMd1zcQHCio4kZTk5N2MUUjuggtZHSoAK/Ce++VUzik1AtcsZJ1daOLnR7e9Q0lUMGX+ZK/8AGmQ5Ng3CV2WmzXH92h4jcu2ygf7LCZUjhZFDqul2UH1WAGRurMO7ftZAxtInXJEwejpVkdajqyBdl70Y8PT/ANfAI02yy8QSa588LM1GtQy1/aIyRg0iZTTTvMGm3cZiEfpydQp2r/q/s4DFIlax5BMTJA1adR0Zf9ZMqRkgRurW94AaPsfwyYYCd7FXdA68l+7MrHl72nJh6hRoQcyhu4RFNha7HISjbOEqQclm8VfQ+wwoU/5o/wCaMw5wpzYyE19jqU1kaDdP5T/n8OVqCYsitr2O/jYRkqSCPdSf2sJbxK3mV9byQSstxXnU1Lftf5eTQQyTT9AGo6ZH9ZYrKKmJv5V/ZVl/aXMPJm4JU2xiCN3af5T9OXldSBuBBATbp9lmbJ5MxAsKIBK/MXqLfyJM7SEU4lv5T9jLccuIW1zjRR/lYzOJUqRAB0/yz/LlGaQgQWUASmEkZhbic2uKYmLdZlx8Ja5Zc0rLpaBJhvy2PzXNfkFFzIna0cx9WMSDoRk8MujLMLFqXUZmOCVNLdZJ4y5ITdWoaf5UX/D5h5o9XO08r2bRDb3IU7UbbMUFsIosZ1RnN5MZh8Rc1/41/wCFy+PJskEHUHJMGUadp9yNMjuJX5RVJRD+wp/a/wBllci5OAgc0NDDBqFwsIkoxrsB1oOX28fF8MLkIkdkXJosNpPG0kgEJbYNsaj9jIfmzKOzE4wCq6/bpFbB4kCnmASB2OY2HIZGpNsjQ2Su18yX1inor6bw0IKMvjmfwguKZEm1unw6VqcnpTq1tK5+Eq37sn+ReX2cHCQvGOqc2n1DRfrFg3NmkHAuQKCo4qv+wbImVtoh1DHpvJWoQp6hMXBR1L8Rh4mJiraP5bSccrqZAP5EYFj/AKzfs5j5cxHIJjEMnTTra1gMcEYRQO3U/wCs2YuPKeLdtkBSUsu/yzow6KQ3cBvTJNdKigdMjLcNkUXc6xHZRhptmPQDvTOelpyZO7jPZjmo+Yri9HABUTwAq3/B5k48IiwlMlZZ+Z9Rs6KJS8Q/ZYDp/rZk7FqTW5tI7BIr2dqwSODxX+8/n+z+1lQju5fi+lB6+LC+JvNOkG4rJERRh/xYq/8AGuTApxxISSJSDtkmKbJaywaS10DRZ5AnzUD/AIi2RIssojZKuNdskxR+iWv1y6+o8iqzA/Lko5JkSEDYoe5sp4JzbujeoppQDc4QWZij4baXRpBJMo9YrVN/sV/af/KyyEeJBFIe4upbli8zFmPc5lxxgNdsg0rWUdUgdTzAoPBs0+o0xB4m/Hk6JDcabeF2eSJqkk9K5OE41TKUCTaG+oTOwRUap6bEZaJBrMSyzQNLn0qOSS4pxkp8I8aZGUrSIqxmjuSYjse2VEN0obboNS1s/BuncZIbuH9JRDqCKjMnFk6NebHe4UxmY4C9HKnKckOIN2LJwlQvIAD60e3j7HMLls50he4XW9zJ6XFCAF2oOoGTx4Yk2WuWQ1s0TmxAcEm10TlG5DK8mITFMoTMTbrvShqn72vGQClT0OauVYTwu2xy8QNaD5ZEVwZbsqxT7KA9f8vLRLiGzGQ4S7VvKTSS8rIAKx3B244g0zNSVoNJGgQNI783ft0FR+ymV5BxMscbKT3M7TyGRupyI2c4RpOPLUrAyciSBTqctB2cXNGuTep6X68/KAheW7An/huOVnZnDNQooZ9AkqAj1B7kdMANtnihP4bYWNr6aE1A6nLiacK+IsRmvJ3k9RnYsDtvkSbcwYwjXvDqVu9pGpMzrtXpmPHFRtqIpj36AuWnSKWJhyYA/wCr+18X2czhJxZRITLzroxEcdxAD6ca8OPXjT7LZCJosxGwlXl3TbmOK8meN1ja2dQSKcmp+zl/EKccwL//1DO8uVAHEgt4+GYGmwmRotmbNw8kI97KxG+w8M2EdGA4ctUSiBdtcD0+lRSuY0tNwHicmGbxNkCnlOFDylkJHUgbZRLUnkHK8MDmkeoXUFtNw09OKr1kO7E/5GZWMEi5OOZXyUrXULiG4S5LszKwNGJy88kR2KZ+cbsXt2vpn4VQEf7L4sRyY1uxoq9ffxxSy/Q5bfVbCSDUN2i6knqv7L/62VVRbasKsF5aabp0qWi8ZSKVP2jX4eWW442d0ZrApjQzYNKtbxmWRYx1ZgPvyEzszgLKeeZPLjmcSWvxMwFU7mn7WYN0yrdKYtBmjdfrpECdSXPbI33JFDmn5j0+94WelOrSRglgO4/n5ZExIbceUEqEVtpwSSO/kj5BqcScQCuTJGSjJFBYIbe3P7uvIkmu+BxMkr2CnpSFg05H94a/QPs5kYw0ZDQpMxvl7QsuErxXsDU/8a5i5JW5mONBq/ul0+zaT/dzbL8zlURZbLoKWgz3eo2rCY8vTNA3dv8AJ/2OQBjCds5wMoqpWnXrm2Bt1JCmRTJNdIizt3lcEDYHMbPkAFFzNPjJNsY1jWbi6naMkpHExCgbdP22zFhiAGzl2SynQtSl1CwZr6nUoG6FxgPk2chu0LdpPgQcIk2HgBi1H1K8BWFTx+JjXfJwhfNhOfDsFI5mAU4R3XKhc0GAyplGFummEKH6ueTj7R/5pzElktyRHhGySXF9FbEl/jk/l/5qyNWkBTXVY7UGe7JmlZaJF0Cf8ZMeG28S4eSZaUtlqVjO6Ai4EbVQmpTb9j+bIiNFvnlMhTEFUBanbLXGVrIH6zHxFTzU/ccSyDtc1BtTvZbhuhNFHgo+FcIYAL9K1e40qQNAfh/aRt1OAxtmDTNLy/a6iiniXiki1qBTfKCsyUm1jWLqxli9BuJMdWBFQxrj4YkN1Ei0vmKDUIjb6jHxB/aToD/Px/ZyEcPCbDIzvmjfqn1KKG3BBoCaj3OWW15OaJjHwgnqcysXJxcu5X0/DLi0gLVHrS8m2oaAZgTO7nwQuuakljKgjRXuFIYswrQH/jbI8HEG4zo7Iiy1I6wjIE4OlCd6g1/lyrFEYZWUTByBbKpibi3XNxGYkLDqpQMTRbRS2w6nCZVuoiSaRLzrpcRnuK06bZqtRIZvTF2OKPhjdj9xqtrqV2jXcXGL7JYH4v8AJ9T/ACchHGYDZtEwTuyK4t7e1iWG3VVB3+HuP9bDpomcrkw1MwBQQtKZugKdRbsVtWto45m9GZQyMOh6VzX6qNDiDn6WVmill81not4pto+cgHxBm2X/AFP8vMKPFkG7mmQidk2sdXtr4euBSSHejdV5fD8ODHhMCg5NrUVJuJS7/M5kNEd9yuuZuZ26Zm4oU4mbJxKagge+XFoG6I5Lbx82+10GYM5cRdjEcAQaFuQkI5bn78AjxNfFW6YR3xVh4U3+nKDs5AmtuVAoR4ZmYTbjaiPVQPTMm3DVELLXjuwBpmFkG7n4zspTIaLIerCuZOKVhxcsaKnWuZDQi7OaOFHkk+FVG5Ph/Lmq1kSSKdnpZUErs/N0VtOyLFxtGNRxFG5f7844wgQN20ztK9fSSS7e7KkxS0KPT4StP5snGQYmPVfpcl5ptvJfRrWJ6Df+b9mTjlE+GZpsAMRaHttcv7WUzLISzHdD9k1/l/kzIqmpmPmhrpNNZ4H4MoBkp3X9vACykHn1r6onj+rtxlLAKR1qcZURuiIZTr3liW6la5t3BdqFlbb4qfsNmLjzAelvljVdG0H6rbyOJP8ASJEK8l/Y/wAjIzzEFRAUxAwyBzEVJkrQilTyzN4traOFnWkxwWNjHb3DIr0qwYgEFvizBM5cVxbyBVFwtHkHOOjIehB2ObQZwObrjgJ5NRWkkhIApTrXJTzxjuxhgMl1xqltow9O4JMhHKiiu2a/JeXcOdD92KUGljWQ3ES0En7xq+LDJRFc2uZstIpCAnqak/M5sMYoOBkO6IsEV50D9AeR+jHIaC4Y2UfHJLcTOrbQyA0Pv/Mua4uzG6hEfqshs5yCjfZfsGP/ABo+TjLq1kVsXSQtEeLdemZ0ZW4U40sYA7ZIsLpLpojGwQ/ZJ+E+H+RmHONObE8QROm3xgYRsfhJ+45i5IcTbCfDsmtmYhyYKFNTlGQSDlcdpfKAzE+PTN7iFB0mTcqRWmWtLaimCQtkNlXUL1/q6gbFzQn5Zojg4ZO/wy4wlLTyMOLMxHucuDk8AZB5ZnmdWhO8S/ZJ7H/feWAuLliAgdY822hSS2SJpeqnl8K1GSpxuJNNDhsZ7Rbm0QDmu5bdww+0rYCzEnnci1YqdiC1a9euTYUyYabeXGipCWPJW5hP5k/kb/ieYhzgS4W0Y9kktLK4lkDQxsfTYE1FAOJ/ay6UgdmPCWVz3TTduO9clg0gjuXFy6gnYKYlk6ljtmV+Xj3NHjSdfQyapALaMhZA6tU9DTME6fwzxOdDN4gpUtjGspHcAg/P7ORBWI3Rrxoq8eYFOx8cyQWuQDY9Op9Mg/Ca5GZLKFdEisbaK59Rbg0hp8W9P8+OMiiHNqx8s2tyxPriRFPYgbf6uCy2ila5naycRQiipQKPEZXbmQxghZ5n1ZSqWUKGJHUO57n/AIrT/V/byyIcOVseFEQFOoybWjbG4luNNvLNzWMKso2+ya/FkZGmUQxknJqmfl+A3GoQoQSqtzb/AFV+LAdlpkWreZ/ql+31aKN4qDnvRmP+un2MhwgsjMr4b6z1SptarKKFo2G//N2QMaayOJXSWS2bi4I9jgYgmKMjZZxUZdDJSygJtcSpoczBIFwjAx2XA8QffKz6m0ekKDwK29MjLF3Jjl70MVeCQPGSp7HMY7N1dQmcN3DecfrSLyGw5AEU/wAnllUono5EMneoahqDRzcIDxjUAAAbZl49PGQsuFmzEHZAJcSLJ6gNWzLOEEU4kcsgbVRaQajKZLxAz0ABqRt/Lmr1UTiHodnp8vH9SV6rq50qf6lp1I40+2aVq7f638q5Tjx+ILk3zNHZH6Fqbao8kVyFLKoZSu2WTn4I2axHjO6arbwep9WLhZT8SqT8XH/Vy6Gp4hbXLAAaX3NgrxFUrtQ7/wDDZT43GWzwREISxkQoYASSN8tiaNtY3FLqAHfNiDbrpBa5Kn4foyvJGw2Y5cJXXdyHAlQfEKVzXU7GfekPmSMNIk6g1cUb3Yfy5ZApO4V9O8rSNAb++PpQIvLiftMP+NMkSoj3oG/1Sa9+FnPpAUVAaBVH2V+HDTWWtKl9K+gJO3L/AIl8GV5RYZR2KM8wXqXN1wU1WOqjwr+3leCFBsyStpNV9WzeynqfhqjeBB+BGxOKpcUWMZdErPjmUwdaWTahcJaJ+2w38B+22NoZbdaJbtciK2k/dt1DGpH+q37eUkOZHMAKY1rb3Ane1ncukLFVBOwH7OWg7ONIbpYoAI238cSGDIvLMEs0jSM7GJRxoSdyf5f9XMTPIQ5NuONptd2Xp7ruMytPqeMbuPn0/UIXiVzPEg4JgQrRwsg5tsvUk5i5cwrZycWE3ZRtxa22pQ+kxVl/ZZSCV/ylzSccom3axIqmGalpkunyenKP9VuzZsseQTDTKNINYmdgiirMQoHuctaim3mT1I7lbVztboqAfRybIxSRST8d6jb3ybFlWltbajp8n123BeL4VlUU5n9nlx/3Yv7eVyFcmzHZNFXRTqapp1xJwiUVUgD4eI+HI3bkzxiISLVtMgsH4xXCTEdlG4/2X2MsBcU0mOhWljFIt2t2PXQVWMjjQkfF9v7eJsMQQeaJivpHuvXd6uKgt7D/AI1yoBziBw7JNeXBu5nmYkljmyxxoOBJD8cttgjdKlaK4Vo15npT55iakcUaZx5p/qGsiy+AKS5Fd9hmnw6YzcqU6SGbWLqaQSs5rQgAdB/q5ucenERTjSmSirfWbib0reRqgsFbx3+y+CeIMYypFahdWuhTosnKV23NOwzEjG3LnmsK0mpWeqIXtn+Jf2W2Yf5OMo8Lik8SjBP/ALqYd9jg82MZVsVeSMrvmbiyW42bFW6ytcvcVcDTbt3zHy473cnFkrYqUqC2HOMbHx/4jmLGVFypR2sN0Djmn2czoTtw5Q6tZe0I2yLqrPSoAJA8SP2c1WrAt2Olth11czTTtO5KuxqaEin+T/scMBQ2b5izuzXyldSXFlWVizK5Wp60ycmqIRmoQR6nH6Ucgqjb033yqQcnHPhO6R/oVraYNdFfS8a05f5OVlypZRSJ1PjaWEjWvwGooV98pxyJNFpJ4mH297NaziaMlnrvvXl/k5mmNinEOyfeZL+ZEjgUNGGAdj3r/vvl/kZjYYUW+RJCF8valdG5FvI5eJgTRt6U/lbMjIdmiOxTPVLGIJ6kSkPXoO+YmOfE7ES729H0y4hmE8iFVoRv1zKDVlkCE5uJjDC8nXgpanywnZxxu8/m883rTK7qhiU19MDr/rtloiC1SJDNYtbiuLE6klTGqM9O/wAA5OmR4KNIEyX/1X0rmdAUHXS5rSFA98mGtUtXo+Y+cWHK05ou8wi9kiVbcFkP2+P2v+uc1GMRBdnMEsSIoaEbjsczwbaKppsKQN2ReYtKdIba6jUtyjVWAFfip8ORjyTIbpOml3BNXUxr3ZhQDHiXhrmn/wBd0WwtGtYpPUlYbuFJqf8AmnBwnqzGWjshbKyh1cssUhHHc7ZWcvhblvl+8WXOgSwyCKP4698yYaoSFuP4e9L49EuYZF2B2JBB75GWoEhs2QjwndXgNzYq94ytxi618cxxuW7MQBsxfUL+a/lM9y3Jidgeij+VcynXgKui37WF5FcpvxO48VPwtkZMw3GouL0s4rykLfOpwSOy4wnOqxmSRURvilNCPb9plyqO7CQF2mccYRQq9AKZnDYOETZVVoN/DfGR2TDcqNtIk0j3R3U7iuYJc5GXmgw38QnuS4IBYAHxwxtsNBI4fMi6fH9XtouSITQsdz/lZVLBxGynxCn0MUF3ALiM0Diu+EagxPCwngB3WQWSTVIYEDY0NaHL8mq4WmGmBQ95r0GkSfVihcih29/2cxZROX1OSDw+kIKXRYLpzeSh0aQlvRPav83+tl0SapiaCZx2TRoof4I16D/m3Eb8muXeVzz8yBSijMuGKnEnmstGQFi1KA77ZIwpAnxc1RYq7k0A3JyJnTZHHfNBzTmRvTgrT9eY0pW2AdAjbSw9IcpepFKDwOUc3IjClC7j0/QrB7mGMGboGb4m5N/rZdHdZmhQYCkbSOZJTUk5aSxApM9EuWtb+GWtPiCn3DfD8WQnyZRTDzPon1OQ3UP9wx3H8jf80ZTjy8WyZQpF+VNLB/06QeKoD/w0n/NGVZ8tbNsY0LY1cQr9ZkigBPxsAB165lg7OOBaY2ugrbOJNULQRKQfHl+1wX/WwcV7BnXDzTHUfOQnlUW0QWBCPtfaZR/k/s/DkjBhxEmyhfN80VzcQywbxtCCKfPGIUndIzsCMKGUwuzQwyVLH01O/tlSJ80TbheIZaiu9K1zJhGw4850UV6nIU74TBY5LWWoZ2JHY7fRmEXJHNL9Z0lrq5WS1o0kn2kruCP2/wDVyyMmyrOypFDL5aga4nUM8xCqoPQj4vjyrJj8RPFwIay11p7r/TwPTfYU2CHBKJhGosI0T6kbrGsDT5Vjt1VpBua9KZDFxTHqLKVA7KDXzeY1FjCnCf7W5+EhftfFhxYfDNpMuJL/ANA3EV1Ha3gEIkrRiRxIH8jZkTlQtERvuye6tUhRBHsF+H7sho8hJIadVAVaG65uHVuI8MCq1pF6j79BvmDq8nDFzdNCzaV6p5bnlu+VvvHLuST9j+bl/wAaZiYslhzjHdEw2UVr+4g+I13Y9WP/ADTlltJ32CMkVYlCDr3OWYo2bYZZcIoIcCpzPdeiLVFZ6ncAVpmNml0czBDqUNcSGeT4enbMYNstyubeir9kdMzscKDh5JWWjtmFqI0W/GdkYo9SEGoO1cGGVFvyDiioAZsHWtLsaeOU5Y2G/FKjSrHxmgeNesZqv+qcpxy4S3zjxBDpA7/ZUnMs5AHDjjJRV5DC9q1vK6ryFNyB8X7OaaWWRnbtoxAjTEP0NfP0hcdq02zK8QMeAsteeJLZbcAMAoWlPh2zFjp5SlaZ5xEKU04uLdrd1FGXjtt/q/Dlw0RB4rafzVjdCWfle2YrJybam23UftZVmzGBpyYASFpde+ar+QyQFkaLkV3Qbj/KzKjuGk8050l7Se1W8EKLLHsxC7hh/JmFkEuKg5EZCrblvJZep28M2mPTRG7q8meR2UVYr0NMyDjB6OOMhCPsJ40NGADE/apuf9lmr1WEjeP0uz0+cHYsU8wkyajKzrQ1oK+AGSxDZlLmnPlS4kjtZuSkxIwKHxr/AHirlGaIJb8QKJGqSBy/UHthMAQ5fh0gvMGkXV9drKFrCVUEg7rT7fPJY5CIpwpwN2jnRTEVOzMwAH+SPib/AIXLYi3FkVrtyYnpmyiKddI2i7SkUMkx604j6ftZjZzezmYI0LX26/VoGdxu1AN+oOYvDxbOSJcIsuu/SuIQoO69AetP5ciIGJRKYmHWU/roYXNXUbH+ZR/xvHl0ZcLCuIU5oyDTrmUJW4hhRU5oVlXg/Q9cifUzieFL5IyrcabgfeMxJR4XJPqFhMdKuwR6T9exymYJ5NmKfQrp6I5A+z2zZYJ8Ud3CzRo7KLb75kuO0FNaeORlIBlGJK++1Kygh9G4NWp9gfaB/wCNc0PDKUrdzGYgKdpdtZXtv6qbjo1dip/ysGTIYmm0ZLU7PzTZ2dbdI34Ixo4oeX+U37WZkBs40sllJdR0S5QtMF9SNyWDJv8Aa+JeS4jKOSTjLLfLejtplvWQn1JKEjsB+z/ssndseS/XBZwQGSaJHcmiCm9cidm2Fy2SL9NXASigA+P/ADbmIcQu3L8JG2OrGeExyf3qj/gh/NgGK5NGb0BSpm+DoStYeGFiqW5KuCOoyrNG4tuGRBQ13O9tLLIgqykmgzWxFOceaJmJ3HXvmxgHAmW7aTiSR/KQchlGzZgO6XQgNa3KOQAY+/emY8nKgx+IFKGtGA6jqMmkhlOpaxFaafAFAe6dAan9n/ixl/y8r4WzjIFJJNq730Po3UYqDVZF6r/rL/LhqmPEsl0i6jAYIWUgEMu4YfzYBkBZcCbeUIuDT812IUEEdjXkuYmplsGzGKSDVtFktL42cI5ct4/dT/1T/bzIxZLFonHdkQ0tdF0mcg1mKfE3uSPhXKDl4pUz4aDESaGooAe2ZrjKunXj2VylxFuynp/Mp+1HiUM51TUY34IY96AsTs2/2V/1spLlRxcQQrwPERIhNCAaj/jbAHElExKJjnEi1PUUFckJUy2lzXkHrmXjkC4uSBG7VcvcYloqrji4qPxH+rlM8dt2PJwoOa1kjBYfFH4/81fy5iEVzcmuLcNx3SsvpXAqvZv2lycJ0wO+xWyQNDRvtK24I6HM+GQScOePhV7IL6gB77b5Xn+lswc1LzB5fXUaXEFFuBswP2ZB/lf8W5p8WXencyiCERpPlN9Ljef1f9KMZ40HwLty+z9p8yJx4g1R2YFcNJPIZnYtI2/KvxVy2MQBs1yDONJik1DS7Vmlf1VPMt/NQ8fTl/nTjmJOYhKm2MbCyZTbXJp0DbfI5cDbjH0lHTrShHQ5m4ZWHHzxo2osSfoy5xmklHJrcgD1AWB981+SNF2eOXEEOFadDEBV13X51+LjlZbMMt6KrbWMt1ay2M8vpLUMgZh1/wAtf985KJLkZeG2M3dvLZOUmSm9Aw+y3+o+Wg24xiv0iybVL6O3Su+5I7KvxYCgBRlBDMCKEMa/fhCkLXmquw3GEMWT6vpNremB7OWOOWVV5IT8G4/vP8h/8jIXTaBYRH6Ki0ZRFGS8zD43P/EFX9lcshHicfJPhGyhud++ZXC4XEbQmrWE18GvYxyZAPUp4fsy/wDNeYso8Jc/HLjCTWOnTXzhIFJ/yv2RkSaZiNpydZi0eEWdovqSKSXc/Z5H7eYRwnIbLZxcOwQmlazdT3qi5fkkjUpTb/J4/wAuXSgIx2YCW7IdZvEsYQ/AM5NEHT/WbMLBKUi3zoBVs7yHVrdlTYspVkPVajIyiYS3TCYLAOJib4agg9ts2gotEhui7bVZYwBNWaPujnkP9hy+w2PAGHEQyKB9MR4rzTk/eCtVYkhG/l+L9rInZTPZJ/MNybq8MxFCyrt8hhBZXanZ6FdXY5lfTi6l32AH+rkJZQNmYxkoo+Y5bS3FlpwEcS1+MirvX7Tf5PPLBvzYckZ5c1SOWCbTrhR6ro/CTu23907fzfyYZAcwkTN7sZUbAdMNoIacfzdBixKbW9jLYosjgr6y1H+rlcpOZhiCN02aDTILKOW+EiSvWnAGrU/yfs5dGZacgAKQm5t1cMFdkrupIBplhyGmlPNO8w6cg4LGYPcjlX/Z5q8sJy6t0cgDvMM4uY4nhHJKE86f8CmXaMcJ3ZTNjZj5rm3Diq9lC9xOkUf2iw38KftZDJIRFlQLWeYHkl1CYyVqrcR8h9nMCJvdtkKSwQk1ZTQqK7/8a5ZbCmX6ZDLdWUd3LsTUE060/byiYooEbRUcyyUTcU6e+I9O7KwfS2ycD88z4S4g4GSHCVpOWtLYaoKnofHMPLj6hy8OT+EoajWzUP2W65VCVNso0ikg9SnAih75lHOALLQMJJ2RBmi06IyTvQdvEn+VFzW5f3x2c/HDwwk8E2navc1kRo5P5SaK/wDzfhIMBsy47O6N1kfVII4bYCNCTULtkMczLm5EYApfplzLaTKYBWuxXxGXiVc2WSAIX+bLuaV0ideMdK+PI/5OGEgXEkCAhvLTvLM8EnxRFKlTuOuRzbCwwhzTh9MsLaVZgpDqdhWo/wBbIYjKYZ5ZRjzVr6O31CP0ZGG+6t1ochDFKJtPjRIpRg0u20yJ7iKrSqjfE3/NOJy8XpZiAYzNr98WVmaoVg3EAdv2cyseKMXHkSWTX/mBGs0eA0eYVHio/abBM0ab9PDi5oCw1q4lYWsxDpICtT1FRkDLZyZ4RHcJNN5HvHcCJ0dSdz0IH+rgx5wXGnj6s4XTIo7T9HoKR+mY/oYcHbLjLe2iIf/WVcUJHgaZmYp8QtwJxoreFcta6V7aA8g3hmHnyCqc7T4yDxIbU/MzWUxgSEs69yaDNUNLe7mHKUku9ek1DYwxgD/gv+CzLhi4erWZE8060S50idPSaDjcEftfGpP/ABW2WEMxK+S5L26a4EScqqw4p8sg5XAKtJvMWqXd7cvFdfAI2oIx0GX8nXgWd0myLNlfluSOxspbuYgKz0r/AKua7ODKVByeIRith81Ga9RKBYWPEk9d/sZOWHhi1wlZVPNlwYlhjQkEkttt0yvSDqjKd0JYeapIYja3i+tA4Kkk/EA3/Es2NNR3SzUNElt4xcRfvbdvsuu+3+XhEkmNLvLVr9Z1CGNqFa1PyXBNnjCfvpaWOpSSoP3f2l9uWVy3YiVKMJFzdPMv2EHBf+NsuxxcbJLZMB4ZlOIqrGCjFq0AzHyno5WIdUvvGW3spG6dAo9zlAG7av0C9utWje1kP2Epz+f8+E7NwjYSmTyzfJOIONanZv2afzYTJYwTTVoJdGso4LdidyD/ALL7WVxgCbK5DewSby+1wt4otm4ljV/5Sv7XJcOSII3RjZlwjmm5cBVTUORvkaoMhK25VigPM1L1rud8lGJk1SkIoOWVpm5N92Z8MdOvyZDJqmWtK9FHVthlM505EIXug552mIRPhQ/j/rZh3bkE2rw3EdotIhWQ/tHp/scsjhJ5sTnEdgmyScrcXBICgVJ+X2splCjTmCe1pamt6FexGGWZayfzgrh4CGJyApPeeUZkYtbMrqdwCaH/AILIeIBzZ8CBfy9qEdHEdeJB2IrtkuMFRAhms08TIQ9CGFCD3zCjikZbNk8gA3WwzRpGoQBUXYDwxyaeVojlBCEtNGt7a4e6UFpZCTU9Fr9rguVzzH6WyIAY35ovBcXIjRqpGKe3L9rM/DGhu4sjZSgim/XMhin1hpK6hpLPHvPDIaf6n8uQuizqwvtPJ9xOau6qm1T3wcbLhpGysbP9whoiUA+WQpolLdqxcNEjLsCMzMfJxMvNFg0ocskwi4bROvirdPlmv6ucN2KWEs0FxHNbVMoNR7/zJlpZRHczzWtOk1e0RI6I/IPRu23xLkQWco2x6z8sTxXK/XVAiG+xB5U/ZyrLOhs2Qgv1vy+8swnsV5GQ0ZB2P86f5H82VafIaoonDuTDyx5audPuPrV1xU8SoUGp+L+bMom2NUxfzHfT6jfSLOOIjbgqH9kD/mrJtQCa+VHeZZopWLKnGgJrStfs5g5p+Gbi3wiJDdNTDViIyG+RzPxasGNycKemN+la6CN0SUhOZoKmlcnLUirDCOnN1JR8xlrG2VoCVLNxJ9qZr8eU5T6nNlARGyV6EJYuVwWNGHHiSd/8rL5AMLpP40SE+odq9B4YAOJNiAtDuxkNc2MY0HWzlxFsCu2CcuEJxw4ivuJFtxwj+2w3PtmCTbnE8IoNwQv6RkIqz/fTDAi90GJrZaIyu3fNgC4JiRsu9BnVgvYVzGz0Q3YgVTTX5gxePT/jbMGJpzIb7LHUqxB7Zs4Gw6+YorGG9ckWI2UbNjaSFAKLX/hTmvkHPiaRjahA1vNLCa+kpqKEEH/VzC4ZcW7l2K2YAOLL8Rr338TmxpxWbafqMz2KfWFYSEcQT+0v7MmYkMPFPZsyZDGO6nTN3VOoLeKETZEiUeBzB1URw25umlvST6j5YgtiJzcBIy2/Mbip/wB18cwseYno58ogJwmnRWVr6dufhJ5VrXl/ssOHJc92GePp9KDGbx0jqYqqwvwcE7iuVZRcS3YTUlnmbUbZFFsyLLKRUV/YH+tmmwwLuZzX6Nra3wNqsXCREJCj7BA/lyqeIxPEyhO0AS6NQghwelN6/wCrmQC7DoyGSVxb8pRxcjf55RHHvbr8sqQc3IlQegWv0tmwxB12U7KNCczXDRV04jtViHUnfMGZsuwiOGK69cM4C9FUKMvxR2cfLKyhh1y8hoBpUvfTDie1PEAjboQf8nMGUSObmcQO4VElE9GU0YDce+GMq5spC9w388zA4ZUZ4jIuxow3ByvJDibMc+FBK5U8/suDuPfMKnKI6hMDrFv6Vbg8WrSg3r/lZjRjKMtm7jEhu3YtBecjExop3B6/62ZWXVGLVDBErpdXtLCb6tJUMADUCo3zHkJZBbeCIbMZ1oGa5e7iVjDIaq9DQ7Zfi2FFhIXummhaQ8kUruWjWVOAA2/56NlGfIAQ2QhaXtpN0JGgWMll2NPs/wDBZkeIKtr4CyBr0WFskDH9+IwKLvQ/5WYQx2eJy4R6IfS9VmilAlkJjbY16D+VsywU5MQq061/TUuYfWYhWjHUnamSkGjHPhSWHRpWSrMoJ3A6j/gsxZZQDTnDIFTSGtFVgssbyE0bcdv2VyuZldholkEtlRlAJp0Bzd4sgkHS5YEFZl7Qq28Z5h6fDXfMbNMVTk4cZu0HqxKyyPGaNxLD5gZgQFByZ817PzRW/mAP3jNpDk63JzVbQVY/LIZuTbg5oZYZBBdsIy3JDxB8a5hkubEFItIspNVnW3Tav227KB9r/ZZM7JAUtWAN1KF6IxSnsn7vEIKXBirbdskhl3lXUw4Ng52ArHXv/vyLNbqYEeoN+KXRPJpfQI4KDXr2yGLGcrLJkEFF7gswcqKr08af62bCOloU4h1NlQ1fnfWclvAKu/GgO3Q5iDCcZuTkjKJ7Bj6eTryWhdo4/p5H/hMtOpASMStAtt5cuOTAXc9KBeip/wA35ZjmZtcvTyR1lrdtqV0sd3CEDVC8Sev8mTMUxykK9zKRKeNQo2A9sy8cAQ6/NkIk3FItOLbeByrJgrkmGa9ir8jHQMMxgacm17IrCqH6MyoZe9pniveKny49euZPNxCKXJKw6GmQlC2UZmKHktFduSbE9V7H/V/lzFljpy4zEuaizPCoKg+nUgq3j/lfy5XGVJlGkRYJHO3WhH7PfLcueosMWIEpH5q1e5aV9OAMUSmpod3H2o35fy5RiAItzMia+Stav7yRrW5b1I40qHP2l/kT/Ly4tQsJ5PoeloZLqeBdgzud+3xNkW7iYHb+Z722HG34CL9hWWoQfsKuROKJNtZkU++sG+sob5qcnBV6fzDIkUWEhYtHWziWGrdeg+Y+1luM0WM/VFaa9czrcAhuBQZFqK0zHzx2cnTyo0pTyfV7jkoHXfMQcnKmeEsZ1pC17K0gqS23+r+xlsOSZbqulatPpzAACWAkco33Wn+R/I2SoFjZHJlH6QSGb17CJYVZR1QAsPtf8Synk5mOHGLKh+g7G4g+tzSusshJKrQ1av7K5ONnk0ZCIndbpum6dbENPG0rg9W+z/yLy44yXG8cAoa7tDLI7IAELEgeA/1cpMCHOhqIkIjiaDflQU61O2ZUCAHV5Ykm3b5bYaDEomC8m02NrlI+aNRN9hy/Z/1sxsswXN02I2pWuvSQWdwyRqHjQsCooAW+z8OYwLnZIEMJSQ0Cnc13OXuKj7Hk11CEFW5jbK5iwkIvW703lyx/YQ8VHy+1lWDHwhnklZQdvdzWcgntzxZfxH8jf5OWzgJbFrBpfqlpIrC5oPTn+NSOm/xNH/sMENtm477pYiM5KoKt4ZO2umbpcWNlZJZQgyOoqz041Y/3mVT3b4YSeanZzQPOGkVRtRSe3+yzFy3Wzd4fC15nv2jgEEf+7PtH/JH7C5Xgx2bLCZ2YoBXNm4rcTmGaOVTQq4ONKU88x6A1rKs9qpaGcjiBuVc/7r/5oyMTWzOrFusfLVxAy3WoqFRTtGTVnI/n/wAjJDdrlsLTi7vJLsj1aUX7IHQZkDGHDOYoDzHctdWqM4q0RpXxBymUaLk4snEKLFyK9cBbEXpWnPqFwIV+z1c+Cj/mrKck+EWmItl95qdlYR+nIwoBTgu5pT/JzXQjKRtyeIRShfL73CetE44sKqD4HNmNWAaLV4fFui/LunGBnnk2YEoB4U+1lGszWKCwjRSrzJCx1BgqklwtO/Lb9nHAfSyyBSHl6SKI3N4wijHbqzf5GWDKCaDDw+9Vk803ZVI0CJClAI1H7I/my2rauSPjnjuYxPB0r07qf5WyBFMCjYWWVKnr3GMZcJZ1xhaVoaZnxNuulHhLVMkwtfx9ZSp3OYGSHC7HFLjFFqCUWzema5TKPEGYPCUDfmXWIh6MTCWFjyU9aH+X+bBjhwN/FeyX6bpE8t7GkqMgU8mJFNlzIsNUolkHmCykYJMN0UEEeFcoApzMR6JdYAwS+s4IRASzUOwwEWGzIdlmpeYLO7427xsYuVS9aFf9TK8eEx3cOWVOLe3trSEtagKGFeQ3J/2eDGTKXDJZEAWECzcjU75u4xAdPKRJ3XQxciSdlXcnGRTEWiYZ/X5QyCqMCD8jmvy4RH1Odhykmkou/LMan1RMEhB357ED+XKY5rcqUAjNRhgezLx0IjA4keH2cxYyN7uThkOQSCJzFIrjqDmSA5M9wm/m3U59MtkjtqpJN1buqj9hf8vHDiALrpHZIvL+u3bw3VpJIzgW8jqxJ5IQP5szpRBcLcF//9c2S3QW6+r9riOTe9M10c8gaDlZMUWobNOFSdz3y+erN7NUcACGXWLOOU2jPRl7npX/AFsx80JS9TZCY5JL5ug9Norld1b4Se3+T8WZWnnYotUxRSGOdTsBUntTMumLIPLEXC5+syCixA9P5jkCL2Z8XCLTv67KZjcCgfoNu38uZPgghwfzBSzXtLl1NjfQKOYUeoo70/bTKJDh2ciBvdItM0mfUZ/QiFD+0TsFH+XkCabhFTv5jtaqT6URIA8Wr8UmEQrdhfEhAD9PjhItkNk21m4kujBNJ0aIU+f7eU4ocKzNlLWG2XIZR5Oup4UmUoXtlFadaN/KuQlzbANm9MEX1xpUjCFwdl/Z/wBXK5FyDDhC7U7pRE7pXnsqnxP2UXJAOATa+ytvq0YQ9QN/dv2szoCnCySsohBvkjswG6JaF+HEU3FTmDKVl2AjQpQ/REOroITLT0zVlX/K+zkQSGyMQmFhpcGhwSGMkr9pieu2HmylLZjF15xuPrIlgp6SmnBh9pf5uWWcLSJFk1tf22qWi3TpxWuyt1BHw5UW47IFIIWm5Wsaod6kdTg5NYlxI+e6EIEafaA/4HJwhxMcmQRQDEseTGpOZ8Y066U7dXJsKbcCEcpPoGY88jkQx1uVCMPdyKGIAr40/wCBzDlJyoRJXzqisQnTMzFChbi5ZbqRGZLjqWu3rwaULZaj1nK1/wAkfazDnzdhDcBhpi5fCeuC2ymQ6FrMmnfubhuVv28U/wCbMxcuLjbYSpl1xIFUjuRtmFixS4mzLMAJcfDwzoBEB0xJLWEhANI+FjcowbbalRmn1GMQPE7XDMzCSXHlBT/cyH5MP+NsEdQC2HHSTLo7tcGBmUFe5IpmVxNQDI59M/Qlj+6l5eq45UO3TIG26FE0oWpu3tZhbsVUrQHr1/kwA02ZohTnPpj4/iZV396DCN3XnmvsTWJDSlR0zLx8nHy80ZXLC1BXshWRR7GuarIadlj5rjaafYTi49MKe9On+xXI45E83KruTi1voLo8YmqRvT2zKtpMSObGtQupnuHaSqlTQDwAyuTnYoClFbuVWEgc8h0OANhgGULqSRWyXF1+759uu+W260x3oJDexabrt2H4OHC7n7POmUZcnCNm2OOuaV+ZbWOwMUVqPSV1bkAT8VP5sr058T6mrIgtAmuILtI7cF/UajJ4j+b/ACMyMuMSFIxmit1qee5u3FwCjIeIQ/sgY4sYiKYSNlMNERLmzmjuqyKrLwDHoafs5VONHZsBoJrbRczzI+FaZY1R33XysZDU9O2ZeONOLmlazpmQ49IleNunKSm+YOSdl2MI8ASzUJlRHuj9kDoT1b9hVysbsOe6r5YlP1AzSt9qRmJPbMLOTxUHNhsHWGtpc3XpuoVWNI2/5rzM3jFpFE2jNW1ZNIVZSnMu1COm37eY2CRmd2ydBSRhBOskZqhoyn/JbLDs442KMvkAbmvQ5nYZNWoj1Q6xl+n45eZAOOIEqF1EYyD1JFDmLM2bcoCgirKWV5VUqvp8DU035D9lsxMvLZysZtKNXu9NsrlSkCySrUtTZRX+b+Z8cYlILKYB2Ra6rBqaUhB5JSoI6DHTwOOW7XnPHFbm8dSQ3gQibOL1Gr2G+YWqycMXN02PiNsY8y+sL51uG5AUKdhxOY2GiNnLmN0x8orJNFMjMTCKBV8G+03HIZcoxkFMYcQTGeBoW49R2ObPFl4xbrMmLhNKYUnbrlxLVVoqzi4kvJsB47ZganLtUXO0+Ojckt13Tv0jOs1kVdwOMgBH/PN8w8cjEepzSOLkqaFpUulSSXN3QEqFUA1PX4sM/wB7tFSfD3KYy6ghcOqio7kb0y7HpSBu48tX3N3dwWZT9NDlQhw7MpytQQkgsT13zNhDa3GlPoi0g4GkiVpQ1GAyIZRgCVG64z3SxEEhd2p2r9nMcNsuaySpYk+ObGPJwJc1M7ZJgr2sPqNyIFB1zE1OQQDl6fHxG0v1C0kQmM1VW6Mp32zCjk4hbkyjwq1td+pVG2devuP582OKVuFkjW6K6jLmlD3UJcck+0B08RmPlh1cnFk6FAKqNQSryHcZjW3fSUTodhKt48gqI0FA38/L9j/YftZGY4g5EO9Kb2zuYLp45wTMSWFN+Sk/aTLY0AxMWTaZI9nZpFMpV9/hPufhzEOI5JbMjkGMbuEzk1qR9ObL8vEjd1xzStfFMYzXqD1GU59LxD0tuLUEc0DqFjLPIbhFLKw3p4jMIej0l3GKYItW0/TYyD9YpyB2Sv8AwLMuRy5COSyyBIvM1xdz30kEjkotOIPTiRmXilcXAnHdE6PNfyWVxbwDmUSiE9QT9qJP5vg+xlGWMbFs4XTGGiquwPt41zK6NdM+fWLSG1j9dxzKLyUbsDT+XNfjjISsNsiCKK+B7WS1+tIxZCOvev8AJx/my46mYlSI4IkKUOrxshjYFHpQHqK5jzgTLicrw+EKF3GzuE6uUpX3OZsS4WTm2EaNEjf7SqAfmBmxx8nW5eaJsFBdgf5Dlebk2afmu0a8leU+oxIArufD4eOYblwO6D1i7liuucShCQCCg+1/rccBLnwgCN0HfPpF3AWlDreHclB+1/xZy+DLIguNKQGyXabplhM3+lzMh7LSg/5G5DJIjkxjXVllpotlajnboK9nJ5U/ylbMGWYnYuRQ6Ifny3rX3zeYogDZ02WVl1T1y5qbaQqQw6jKckOIU2Y5mJQ2valeQQA26FVYfFJ14/8ANGaXHiAlRduSSGIK3xcia13qe+bIbOMuVjt4jeveuFWY3MUqP+/HFiASD7jMrFycHMN1KmWtCYb29qHuEZkJ2K9QP5mzW5avZ22CBIoodCSvqwklPGmU3SygYqqTLNRW6+OXQyU1SiJtyQNEczYzEnEniMVobJEWwBpeypLvJWtKVGYmTF3OZDMKooG4tWiPOLp2IOUEVzZ1e8UJcW1vqUqyXrMjhePJabgfZ9RcgfT9LOOS/qRTXdv5TjC26tM1wakk0+Ffs5LHIy5tshXJMdH1+HzF61rJEUUICwrWvI5aQwid0j1PypBa3EcZnWOOTpX7X+xX/mrK5TIDZQKbSw2mk2X1ZAQjnbuS5/3Y2YmLIZndOQADZT0xQecbfaHxD5jMtxodyJeM03p0rmbGTjThWyirFDUZKY4hTXA8JtSuozwVjv75r6ouwl6haS60KrHL4VU/8y8nFETYQVrEGKyT8hbhhyI7j+VP8rJ2mk31Lza13IixQhIIjsp+2y/Z48/9148KY5DHknMlxa3SRz2f9269P2lYfaST/Ly/EKcTPLi3UqZkuKvgtnuSUTrQ5RmnQcjBCzaDto59PlNy6MUhNX96/wCtmCC7qZBGyBvfMFxcyFkCxAdOI/4k2W04FtweZbycraXRR4WZVpx49T/MuJjaiRjumt7rVtoVzJaWsCyqRSQk9/8AfeREWyeQlIIrGz1S4KWjG2dzVUl+x/xjSZf+Fw7hiZA8090PQH0e99bUGQAL8FDUEk/F/wADgJtkIpBq0Rjupf5eZIPY1+LDErIKEFrNdNwhRnPthJpgAyiNUs9MGm3yeo4JIHhyPw/F/k5CRtN8DV21lbWSQWC8A5qxP29v53yEi5OD1bpV1yDnNHG1KMubKeoidSxpsKVyyLqct3st1caNbr6ZiZbkAVVDQK3+Vy+HJAMuLvS/TtbtbFuRtFeh2YtVh/wXw5OmBJRt3cz6v/pNqkoh6HwVh/lJlUti5WIgjdO5La7uLWO5nYOwXfj2H8zf5bft5kY5VzcHNHi5IDMpwCFa0WN5ljmAMb1VgfAjK8gsNuKVFLl8ri7u5IbWZDChHxE/FQ/5P+TmIJOylFKdRl+pyPa2Eh9MGjsP92Ef8a4OG+bEpeDT55KmDLtPv/q+kRyg/EAUX/WrmB4XFkb4yoJPb308DGSJyrN9r3zbywRlzcfiKcaLqavVLph6lfhZupr+zyzXanAR9Lbjn3oDzNqP1iT6un93H192yOnx0LLZkNpEXQgU2IHxGtanMxoTDy8S94EFeDgg+H+TglyY0nvIW8poagGhykbqRwFFOgI5L0PfLsU62KcsOMWFnUZm260im0bgeQyE48QZwlwm189uLgcl6jrmvIMXY2JhQsnEV4jl9hUNX9qo+HJgsLrZPZr+GIj1GVe1WPjgDaS69vI7aEyPQjsPHGRZQBPJLH1WO/t3gQ8ZHUqFO2RLZwkc2IXWk3cBAeNqk0FN/wDiOTGQFqlAspttONpZiEsWZdye2/7H+xwY8oMmueP0oYAsds2lurpe71AVfsjIgMpGhQbtwfUHHKs1cO7PECTslnm8zH00J/cUrQd2/wAvNbgADtpjZBeSnd717ckmEoSVPSuZM4ghxxsdmVJotms4mUfEhrxrtXKIhzZZtqVNW0qPVofQlqN6gjqMsqtw44lSGsPLVnY2strFWsylXlO7/EOHw5IyLEAP/9Aq1/XfrrGGElYFNP8AXp/xrmPiw8O5ZzlxG028t6oZ7ZoZPtQrUHxXKc2PcN/F6WJzyevK8n8zE5sK2cYI20vjHSKb44D1Q7gf5S5VwdQzB709uvKdOE9q6m3eh32YA/8AEsPFsyA3TK5tI7JEghpSlTTucvwRvdw9TO9kMBma4VK9ncm3kDDp3ynLGw34Z0UM2tTrLIYuKiT4Saf7HnmvundeDcUk1Tyxd2B5gerG37S9an+dctErcThrZALpl0xoIn+7AZBkIlk1/p0F9Z2tpbOpuI/hodvtfb/4HIxNMpRspVqOhppAH16ZWkPSJPtf8F+zkhZayQFePzo9tALa0t0RAKbmtf8AWxEUGRkyBGtzZRzQKA0tBUf8lMppunInZKruJJL1Y0NUiHI/6x+xluMW4s9kdwovL3zNBcIjq5R1bwyrJKm3DGy1cTyRKZJ9gF3pvtmHVuUebflaznjaW8uPhSWnEHrxGSO/JurhG6LHmawuJDaIWZmqvTbf/KyZ2ax6kgi8p7k3LURTsqfab/KZv2cjxsqA5prHb8lEMI4QoKDwAyHJifUrC4SFCluPi6F/H/Vy6GO9y1ZMojsEMu2ZojTgE22NzQdcJNIAtsyrCaHdv1Zizy9zlQhSFkPA8p92PQdzmLduXHESLSi31+M3KTXUZKIdlU+GT4GyOShSfDVbDWJBHalo7huiuKBv9Rv5svhPhcSePiW3NnNaH9+ONe56Zf4oaBp5W1rtkdUso4tPHqyQvVgv+UMw+Lq5/hkJAvl3UA3ExemT3YjAZ0nhT/TfK0VvR7k+o43oN1/5uzBy5zyDfGICaXaVow7ZZpJkmi4+pGyBObkOrW4VRETTRo0kS86CvGtK/wCrmt1QjLYufp+IBjN7rt3dEqx9NehUbZCGGMWyUiUrfjSp65kMGW+ShEYJxOAyKQaNv2/ysgRZbL4RaoY6kiE+nyPQfZFf8nLzioOIM5JQk1uZUaKOrScW6nrQZiN4olVtEKxKD1CjMzHycXIbKJAyUuTCI3VraqK8g6qhIzXHd2cBulU95LckGU1p0HbA7OMRFF6VeJYSm4uapEVK8qftfy5KBs04+eWzba1p2qXYBVlPQM23L/Y4M0SBs4+LKRsu1W4stLkjd05NUEop7fzZj6filzbJ5q2VNR1a31q3X6lyYxtydStGUU+HMqZEebHBKykwqu4qD92V83P5p1o+n22pwOLtfUZGAUknkoI/ZbLIRrk4eYAK6Wun+WVaclyZDxWo5MP8hMtq3GMqSqfULHWLlZZoOI+zyJ6/yepxyEwQNlge9UjtkR2EShVY7AZXEd7CR4ijGf00CDpmTihe7Vmnwigh+RJGZhi4IkirYKx+Lc9cxMhI2c7CAd0Ndy+tKaH4Rtv0zGplI2xnVNQ+tPwT+6Qnj7/zPl0RTOIR8zSWNpFYNsSPUf8A2R+BMgIAniZyPRB07j/ay1gq6nfS3iRNNSgBQHxYfayqGMR5MpG0y0O5Wa24ymjQnj7lT8SZCcWJKfSlbiBZE6A75PHzTM3G0IGpUeP8MzOAODxlZIa7nI5I7Jxy3RFnN6cgQfZkFfkcwJjZz4Hekh1jy/MbpntELxyfFt+y37a5OOQAbsuCzsraZMnl8SJfgrLJQqB8VVH+rlWQHIfSyB4OaKsrqHVndoKrwpUH3/azI/MeEKk4pweIbCKS0Hqem7DpUe+SOsFWER0u+6C1vVW0cpHbgF3BJ5eGY4PjbybyPD2ipaDqcOr3oi1OKN3ZaRNTuPiaPLY4+HkolfNvzjdtpssVrp9IKqWcIAK/yYfDEuaJSKD8rapLJdm3umMnqj4S29GX/jVlyrNYHpZY+e6dXOqQ209Ik5U2Yg0/4HKuKUo0XIjh6hJ/Nd4tx6IiJMYBJPbkf2cOnjXNqyhB+WnnS8UwLUNtIO3DLswBG7DGDezJb2Z3kKMKAHbMnTYhEW4WoyEmlKGPm6oe53zKmaDj4xZXXkg5F+wNB/xHNaN3OKoBtTwzPjsHDkbKKtZypKkjiR39spyxFW34Zm6U7JTK8kxqAWoD8swMkuEOZjjZRc8KybMaGn04MWoMR6lyYRJBS23BhUgKTQEmm/8ALmZHVCQsOIdMQVe8DWtu8tuoLoK0PQj9rNZ4/inhk54x8A9KR23mVJj6F8FAb7Mi9FP7PNczBhEeTSZXzRmo2IiaNo2+Pqp/z/3VJkommqQCpDISPiUqRsQexzPhLicOcOFVybC0Df254mWIfF3HjmHkhW7m458Qpbp2oNAeSNQHYg9P9l/qZSzB4VaDUNQt7znqHxwMh4OQF40/31/kvkMo4hs3xNI27lEkm3QDMrSQ4Y7uFqZWVOmZziOZqCuKFe3upFif015OoJUe+aXVYfVxO008yY0wppizGSQ/ESTU5kgClLKba2tLqyinulDsVpyJ+I5gGUhKouSKAsqljMlhEIYl+EEnruT/AJWZM9IZ7uL+aEdlexe39VpfTRZGNS1OuVZ8MotuLOJMQ1m2eC7lYhhGzkqxGxB/ysvxnZZDe060DS55rNyzFUkIKKehp+3/ALLKMuQAt+HbdDyKVcg9qg5Jzzurab6kjjflwYKfYfs8smHU5YUUyux+9ambDFydZm5rbWvqADuD+rDlGy4Tut0qgkkPcL/HMBzY7FMrO7WOXlIooe9OmXHGiGU3TCLuVhPIr7MXYmviTiGZQok3Ibb54UMk0CzunQszlLcjYeP/ABj/AMjMDPkjEt8IEoyRDC5TrTNpgycYt1mbHwFsZkNDZjZzRRU5VkmIjdtxwMjs3da1BYhUuAwZh9kLXOf8IyNxdzx8PNjWo3Wl3VWt4pIpO1AAhP8AlLmdijIfU1SkCi9A0CDVd0uVEq7tEVPLMk7NQpOrvVE1GVEZeDV48u38uMMnCzyafiCD1a8ttHYR8vVn68f2V/4yNlhyGTjDEIpPdebdSuBx9RY18FHb/ZZVTdZRvlyG+v2lo7bICheoUmv2cjLk2Q5+pOGsZQgZlAbeoHTb+TKmM4Do1DdU+GQVHSvcZISprB6FVMXIc06HMvHl73HyYeoWA069cyebi8lykqdvpGVyhbZCdIeeyWQVj6+GYcoEOWCJIVZVKG2uEDwk7qeo/wCMbfsPlaYyMVTQtHXT736xDKGt5AVAbZ+vLh/zzyM8lByBR3YvqwmlvJvrNTIHYGvYV+Hj/k5dE2GMhTI9DsG1GwIu2YjkRCf5AP2swc2Tw5bNkI2N1aOKWxkQv9pSN+zf5S/62ZIlbjSjwlMblRy277j5ZkYpMc0b3WmIcASd8t42oY9mmRJk9Fa1BqMxMgPNy8ZFcKV+lG0giuFDR8hUH2yEjts1x2kg/Ml8k0iW8ICxRA0A2HI5HBE8y5GSXRIq75ltDIPKkXryy23QsnMfNfh44RKkGPFsn0dlJK/ADp1PYf7LLzlAccYDaQX/AJkmiL29geCVoZR9pqf77/kXMc77lyRHh2Clo+sSQrLZ3Ll4LkEMWNSjn/dn+o37eCQ2SNilknqRko4oV23GINpIXWVs91OkMQ+MsKV7UwGXDuoF7N3IYyuZDV+R5HxNfiwxNhSKU2oRQ5K2JZNcQXy2sFxetzDjitftj/faOv7WUy3Ll4SIjdXury70O0VWhVjKWI578KfzJgijIb3DHD5h1Av6iy8ADuFUAf7JctApxiSV0/mK5ncPcBW2ptsciQGMhacz2E3orcUoCoJXuv8ArZi8YunZYNhSDHhknJtVk/0AJdXSH0+Wy9C5H7OTiGjJMUgrzzbf3U6zxsIghqqAbU/lk/ny8AB1x3Uda1KPVLj60i8C6qGB/nUcX44OTK7CX0rhQnFlqUtlpc0EdQZ5aA/5NP3/ABwEgqAlsNxLbGsMjp8mNP8Agfs5K2JDI/LmoW98/wBVvfhmO6P2en2kb/izJcRrZhwC91eZoJGMCE/FUAnInLYpuGmr1KOn2rQXCtI3BRsSD2ysYy2zzxIpA69oiWzetZt6kDdhuyf5L5IbbFrsS3CREeHXthYp/qVlJYQW8D13UyEeDN9pcsxRF2vRADbMxrR+i6edQuQv7CfEx7f5C/7LKspoMgrzrMLysicirVK9RxH/ADbmtBdhtSpqt5oTjlFH6jr2Aov+yyzhLi8fe1H5h05bR7aOBoXYdR8Qr/r4TFjGdHdXjtjDEq3ACFuhP7X8uVUzyVLdXtZQgMT/AGcJDTCVKdv6knIsBsdt+2ZUJd7j5Y2dlXhyFRl3E4/Ci7aIoCW22zEyyBc7DjIS+eVEm4hA24qcoiGWQ7sPvre6muWVkb1HYhQQf9jl8TQZSizK/s2+qo0h+OJQCO3+VmEcvEXLwiglNvKIJVkYVCmuXU3z3CL17WpLcLFatRiAzN7fsLlWLBvu4c5UFLRtdmu5fq1zQ8gaEChOXHGIeoNHEeSaT2vpiqb5k4s4m0ZcHDuFFbeQ9ATmT4gDjeESunkTTYHupKkINwOu+a7NlGT0hz8WHh3YzN5oi1aeO2uofTgLfa5fED+z8X8uQji4BYZnKeqeXlvbabZv9XURuwCqR9o/7LMeOSUju5eOIKSaVczQ3aNFVmY0IrWo/azJEmzLAUjPOmuzW7JaWrFCKOzKdz/KmW45W4Eo0F+heYLq90q7kmb99ArcXA3+yzozfs/A2WTA2LTDqH//0YgEr0ySU58swPc3ZgjNGMbdPllc2wCwUqMRjJRhRlJBrlhYBHabps2oyrDEpNep7AfzZAmmcYsg1GwurdktomaWOIfBTsf2srJIcrHwkWiYb2xW3Vb2dUnNa16/5K8cuxkhwswiS3arb3T8IpkJHauXeM4wwAqOpsbCURpRtq1OQlmcrFpQVCKRZD6vEcj27DDDGJbsMuaWM8Ku9xK/2nY/TmQMYcHxCjtOv5QfQPxA7A9wcoyYwN3KxZTLZAWulXAvVjJCsG5Ek9h/k5hkOzMxVMa1+2kt9Qljmry5VBO9VP2cyLcABB21u08qxJ9pyAMiTQbYRss6kSO3aO1TdI1CnKAFlKyoOjI5aEKa9a7V/wBlmRCJAcecwTRVUdpkHwlSOoO+XRNc2qUb5Kj1hiqep6ZROXEW+A4Qlms3bEAKxWp3pkQoKJtNZu7+xmgoGlCUDjbY/wA3+Vg4xEtpiZBB6FZfVB6rrWY7CvYYJHiW+HkyTnWOr0ByKa23Qc9zyHpqPhpv75k48XUuJlzdAhSczAKcHibAL74DKmQja2WenwQ7k7V7n/VzCnktyowrkiYre3sl+s6k6oB0DHvlURxORQjzW6Nqul6teyJGpMoFUZx9oD4f3S/5OSMKbRlJFMDnUrI48GYfjljUGkYggita1FOtf8nFkBbP7yK4fS4jqMiJcUH2jSv+T/xkyk7uRAiJ3QDLf6DZvqChQWogU79f93YwG7LUTvYMUu7+5vW9S4kZ2+dP+Fy4uHVNW91cxsBA7hiaAAnKzEMwLehQROkCxzMXkCjkx7nNb49S9LkSgCEOYX48qbZuI5w6yWEr4rRpBy6ZHJqhBlj05luoSa/bWM7WswZSlPiAqN81+TEcnqDmxnw7JdrNpb6iPrVgytL+0oP2/wDKVP58twmUdpInR5MfZWgP7wFWHZhTMpqplthpzafZRl6+pOSzD+Uf7rTJYty16jYUqBgCK5mS5OBE7rtNAa5r4qx/DNVJ2GPmvkj4Nx8MzYcnFyCi14geB/AZKfJYc1fTl9VCW+yyUIzU5JcLssYSvVvqmnOi0ZiTVlB344wJmG+Wal97fRa5aNBZq3qIQwUinTIY4HHK5NUjxpHBpdxNOtuyMpJAJI6f5WZksgAthGBJRWv6PJbXAkUtKjgBSdzVf915VhyghZR3V9DJ0VZJ70FBIAEH7R4/5OVZx4n0sweDmj7C/sdavPTkVkfiStTs5H7P+tlmPEYjdkMyY3eqW+kyC3t4gf56f5/by7kkRORA69crrNrGLRWLxvyZfAEYRMBqljKT6XZyK5klBUA0A7Fv+bcJlbSRSfQxGKPmep6ZGI4in6Rag7V65sYig6ycrLcaFjXrjKVMoRsqs0npKR0NKZr5St2H0iki1S++qhUXdjuw/wAn/fX+zwRFsIhGJa6bDcx3MUZaMUYpX4f81w228dFU8z2N3Pcm7SNjG6KFoOm37eTBCaJSS3tJ5aRJG5bodjsf8rDaiJTv9Fxvpht5nRJ/V5KAen7Px/6+Qvqk9y+18tS6eGmkkUl1oFApUj4vhyMjaJRFIzTZhxeBv2unzyINFhDcUtcFTQ5sQbDr5CitcVwkKDSkshRww/ZIzAIc4FXeV7OdgN9+nzyc8IyRYjIYSSjzPZXEswu0QmLgBUb0/wBjmPiIj6XKlEnd3lfT7gSG8SipxK7/ALeV55Dkzxx6tSu7uXevOuSiBTnCOyIu/L82oxJcrJWXj0fpQf5eQjmETwuJkx2ivKnlxAF1CZ1dgfgVDUIR+1I38+Zl244oJzrOj2F+hlvRxKD+9B4so/42/wBXFF96SeXE0yLkto/OXuX2ag/32v8AJmBnlJvxkJXNxMj8PsljTLByc+HJNoru0ttP/wBJAZakFCK8mygiRls42WVILSNdtLc+gsJhV224/FWv+/OXxZflxEuPHJSb30Tq5Zht0BzYaaQqnX6iJu1K32rIewp9+Tzy2YYB1Q7HlIieJLf8DmNjFluJ2RQOZziKU8xQcQdz/DMfKXIxbbt635ha2t4/q6hXcnc/s0/ycw/D4nM49kk8uapI2pFZmLG4HElj3Hxx5HUQ9LKBoq/m685SpbL0T4j/AKxyrSwoWnKd2tK8ztbH0r0GSDYcv2lr/N/OmHLp7NxRDJXNK9SsmtJilD6ZNY27Mp+xmZjNhrkE28v3v1iP9HT7ld4n/aFf90t/kYzHVjV7JrVh8DgiVdqfzL/L/r/77xjKiwlGxwltHruDVT0zO4hVuFwG6VBRhsdsgfU2CoIO8tAKzRD/AFx/zMzGnDhckT41kAjnljjnJeNWBA/ZrmNkJrZsxy3opxeAOapuRsaeOWaPJW0kamHFyQ4O2+bR13JuldsBNJAvkulvItNjDzAjkfhAG5IzTZx4svS7TF+7G6VafJYX1+7TwgM+6V+zX/KX+dsOSMox2ZxmCU1vuCtwQBadhsMv0kTVlxtTLoEGc2Tri2BiRahH/XIorVmloVRdwRXNJlxETdziygxSK283NbKqTx1QbAptQf6mSOnB3QMhDIZ/LscqepFIQzDlQio3+LLOCnKjnU9QrpMCQxAVY8jXCIuLlmo3f94T0qMzsXJ1mbmsgXlIo8Tk58mOPm61gK3LL0HxZrAXOA3V0KowLkBaipPQDM8jZxo7FKNf0ZtSvQ+lD1VdQWAOysPg/a/YbMYSp2BjaXvpY0qb/chxkdd/SVq/6vqt/wAaYJWeTEUEZN5suXFLeNIwPHen+xzFGmHVkchTHQpX1O1+sXNDIXZajbYZCeU4jUWQgJj1Iu3t1ldgrgqhoab7/wAuZEtYQGgaYEqEupWtjctbSEhwBvT4d/8AKyvITmi2RiMRUdetl1Oz9W3IaSH4hxNar/uxMxsMjjlUm+VSDDVYVB7ZtnEXLzedfTJDMwCkbGpPHFWWasNO0i+SLlJMqmsqClU/2f7bf5GViLknNtSV+aI7WSQX1gQ0M3217pJ/lp+z6mSGzSTbHm+MU7YWLJLLWbqytHuAd7grHGW+yoQcXkX/ACcinooWl5c6PGwWYSNJ8QWvJd/2/wDZYatHJkmjvHrVuZAQsy7MMqlCk81F0nsX3G3/AApyILAgxRCTx3P+Sw3ocyIZKYSgJthSPlmYJcThShwu98SLQDSnLEkpq/XxyieLuciOTvUZLenBdzw3NO1f2lzEIcmu5VlisL5uNyqvJ0Vh8JORNgbNsZjkV7otnGtvb1VBXvluHEJ7yac8zH6XVE0VJDUp0+nDlhw8mGOXEN1dVEsJYGrJt1yuB3b+YQjHfNjGIDrZSJbjk4MGHbIZY2GeKVFQvo1Z6j7LDfNe52TvQtvpkF+kjXDmNon41FPs05Ly5ZTPKYGg3xqQ3Si6sreN+McvqCvVVzKhIlrlEdE+tDpNvARZPI12QFUtUM1ftIq/ZyUrTAi1S2stQuEmt7Q+lyT4g23X+X/Kf+bIAuRkpistu9s5ikXiybEZaDbiEUpM3wnthLFm2oaTHq1us6/DOUUhux2+zJ/zXmshl4TRcuuIKPlvSXtC1xcikpPFR/KB9p/9nh1GS9gxhCkjvrKWS+lhhQseZIAHj8WZWOYEd2E42dlafSTpcSXF0QZWb4IuvT9uRv8AJxjl4jQQYUN0vvL2a9l9adiXPQ1pxp/vv+TMgNKZXOpXGtWX1eQcprY+pyHVo/sScv8AKXInYs49yQAUqf8AOmSQU48u6ekkhvLkhbeM7Fjszf8ANmY2eZGwZwHemWrebIirQ2i+oSKFjsv+x/mzGx6c8y2HLXJbGQyJPCpUEKykCvxf63+tmYBTTPJKS7zhaXbGKeYVj4Df+Vz9vJRLMCwxOlCR7ZYwTrytBFeNPazgEOgZW7qV+H4cxM8jHcNmPmp3uiz29ytqNy5ojdiP5sshkEhaZQpOPMFglrp8MUQ2ielfHkPif/gsxcU+KTYY+ljDVGZ7jJ75cS0sGa/1NuPAUijI+Ji3+7VTHnyXkVXT7uy1K9MMRaMcvhDnrkOAt5z7UmN1F6cjIexpmwx8nU5RupdNxhMQWsSI5Lr2e3NsOUSfWVYcXC06fFzb/KzDyR4Ts7TTy8TYpVq99PdqjT/EwJAPzyWGW7dlx8Idp+gXd+vPaOMdWf8A5py+WUBxxFC3GpyWoa1s3pEDu4FC5/mzGlLiSRSr5c1n6jcBJ6tFJVSTuVLfDzyJFhF0lVzE0MjIdirEYQbDOXNSf7NMLBkWvXL3H1W0OxCLUdwacfiysGyz5BMlCH4elBTIMAujj9JfWc8QNgO5zL5inEOxtE2kiOpYfaHY9sqyWHIwkSXpKQGHU++YxctAQQmS9RCP2qn6Msi4ktyl/mXV5JrsxwkqsJoCOvL9rJRi3yPRX8vXk2qSPaXTcl416b7ZWcI5hEchiUz/AMMD1QS37rqR3/1cIDkHNs15j0qC5hX02RJUoBU9R/K2G+FrHqG6VW+hDS1N7I/N4xy4qNv+CbKJZhI8KjGg/wDFNy0q8woir8Sgb0/1ssGHhGzUZFH6/wCYJNPiQWwDSSrUMd1C5ViiSfU2mW2yBt7+bXraayfijkAht6HfDLEMZ4mMJk7FJYvKV3JdLb3A4ITVnHTiP5G/mzJhkEuSJ46ZP5i08GJJo+R4fBTrt+y2UkUXKwEDZCaPbSWCyXt0BHCFpybr/sFyM42KDLJJB3bWfmmdLezYxzKDVpBQMv8AKi/z5ZixGAtxJZAdk5tvLS6Xp0tmkvJ7khWcigHL938Kf5OTlO0CFbv/0iu38v295J6Vvdxt4VqDiSQ2AApnaabJ5Zl9UOskrjj02AyEjbkY4cWyvJLpht5L25jAua7/AOUf8lcI9TXk/d7BjNxrd1MSI2McZ/ZT4dsnVNJ35pl5P1ZrO6MLktHN1qejD7LYJd7IcqDHLgCWZ3I3LsTX55aS1RDlBXddiOmQZgM21a9tLDTrdLhPWuigIAO//PR8rjHibDk4DUW01ix1aFVtl9GWLb0z4H+Rv28vxHhcXOOPdxXMxwVkt6dNj+uFa8SAB2LHKMhvZycQrdilzf3F3M1zK5MhOxBpx/yUyglyRGk30pf8Qt9WvJCJo0+B+pI/kb/VysmmyItG6fokuk3LTylXVVIRh3J/ycrkbZXwhHIrSVmNN+/vjEWWnkLVQlVrmwjts4J33bjZq8V77ZHJVMsRN7NXZJcRjpTMFzpGzShcaF65JeYhD+zTpkfEIbBABdY2UsEQjBFCTXtX+TARZsoJvZHRxJb/AByGu22SG+wXaG5ULicynwAzMhjpwMmYyUCMyA4y4RgDkxoB3ORlOmyMLX3cblVEe0bCtf8AmrMGWS3N8LuU/qpKerBLxRATKQKybfsw/wAuVhu4OHdhOqag+oy+q3IilFBNSFzJGzVXVQWeS0cTRNxkTcEdcNWlleseWJpfSvLNeYuFUso7Ow58l/yGysFt4d2n0MeXY11C+ZWmrSKIbjn+y0jf5OR+pSeFIdQvbi/l9S5Yu3v0H+quTDVTINHu5tYsp9IkIYhKxs3UcT9nIk0zriDF7iF4HMUw4up3ByQQmWkqljIL26BoorGlPidv5v8AUXKsgMhQbBLhVb/zDdXpKqfTjPZev+yfK4YBFBJLLbS9VNMS7c1AiBPuR8OYBiTOnIlKgl+h+YVuSYbmkchPwH9lh/L/AK+ZOfDtYasc+hSXzIvHUZf9j+rMjB9LTPmlaEqwZTRhuCOuZDFlaeYGvrH0pl5TqQC5FRT/AH5/kyZXIU5OIcS6LUZ7n93O/JUFRX/mrLMJoteqxbbIm1he5DOgPBerHZcvnlDr46c8y3Bs4DrReJHzrmATblw5qk55SMczocnDyHdTAJrTrQ/qxnyXHzVNJqH3FQFzXZKA3c/HzSPzNZTRTm5Yco3I4kdv8jDhyAjZMokKnluCW1la4kUqjLQVFK4ckfE9ISDwblPJbpnfkCQB0zIw6UAepw8mpJOzS3Dcw5NSMZ6WNVFENQb3S/zDbz34RoELhAa0675hYo+F9Tm8XHySvRNIluboeoGRYiGY0KtUfZ45PLm4RszhDvTTWLNYZeanaTeh61ynFPiG7m4z0VNGuBEWjI3O/L/jXDOHExy7C0yIDRjmahd6e+XgdHX89yhJZSwoevtmdihTg5slmlJVqcvtxwLRiqIE5t1pmFknezsccOEWgYvUuZdunf2GUEqPUUFe+V7ieZ5EdeDGo5HemV/mANnJGK0Qlh+jrYLMBI24BB2/ycY5RPkzGEErJtUu5xSSRqDsNhlluSMQC+z1e5sieBDKeqt0P+yxulljtD3d8CDLJXkd6UxG7rp4zEpadbmnvYru5NRGRRR0Vfstxy08lZFFKttch/tJWo91OUFrBooq6JZuRHEHcA+GZuE7NWoG6g/TMhxFFlr9OYmQUXMx7hUnFQjdTSh+jJ4ztTGY3BVtX1NtOtxLEBzYgKe2asYbk7GU6DHdN1+8t5FiBEiM1OLdix/Yb9nL8mEHdrhI2jbu0mt5OMg3YmhG4JP8uVwmC7IHZbrMV5YWiKHIjkJDqP2T+wnLBjMZScPMk+lSTW93F9VZldnUUU/aqfiVlzOtxQGZ+dbZ5rHmleMbgsB4fzZC2RDDNLgM95CoFRzFT/kj7WV5CKZRjuy690q15eqp4AndR3/1f5cxMPFLZy5ZxAKeq2cVxYtDbUDAhlHSpGSgJRlu0zmJhKLLQru3njuZ4wIoiGb4uw/l45kSyDkwECN01ufM+nz/ALqrnkRvx2GV4oSgbYTkJikXdQi2QqDWtDlxy8bWcYgNkttG9Wd3H7NIx/xNsyMQcfJypGkcTTwzJBccikDNyM24NCNjmHkNlyoiglHmKY+tHFSgjT7y2RiG8Cku0yGW4vYUg/vDIKHwp9psMhYZBH+YA31+Xl1qP1ZGEaCy5oCPcFaVB6jJsWZ6XeWlzpccF4KuhKVI6qD8EnL/ACcgWXFXNCa5aW+jhI9PakkoLM4NSE/ZVX/y8ICk9yE0y/Mn7i5atf7tzuQ3++nb+R/2cZBrIRcsskDBqVQH94tN/wDXX/KT9vJQlTURaZJQ0KmqkVBGZoLhkN8ip5DqMEo2ExlRtAzRC3bkgIU9P8nMGUac8S4hYXWl9FZzy3M+yyqtab/EP2uP+XmNlgZfS245jqjre+s72bhCxLEVpSgP+rhOWeOKjHGRW3N0lnNRF5bb74nJLJGi5OPTgbhQ1NW1qAJar8cbBiDt1HHKsf7vmnJAlA6boU7XI+tIUjjIbf8AaI+wqtl+TKK2aI49902vk4yVHfMnSz4g4ephRQtMznCb7YoV206C9tmjmqFb9r+Uj7LZpdRmIm7jBAcKQ23lua8Yxsy+gj0Mi/tj9rhlksoiLZiFp9qF/cWpW2jbiioAp7kD4ciMnE5MMQKlNI1zZJPISzo/DfwyyJtxs8RFVuJBMwkH7QFaeNMzsXJ1mbm6KNqhwDQEVOSmdmOOJtVluRDqJiIARqU+kfDmvpz7oqU9zFMXhjG5qN8l4hIpvGDh9a3SbS5F1WNhFQGrHfY/yJ+3jwkM55YyDF9XspbG5eOZiz1ryPVq/t5YC4xjSXmZg3IbYWLIYNV+o6WsUNFncsxr+yGP2/8AW/lzCli45W28dCkB5e1NtPu/VckxSDjJv7/DJ/sMszYuIMYyoo/zQOGoFuoZVI+7Bp9ossu6WQ84m9WBijeKnMgxB5tYKNh0MarDJNZgC4jP7yGvUf7+h/1sHJlzTGy8umws5dQuSpeNCyAb0b9jlgJtIFMZDM3xsSWepYnuTljWq28nouGkXklRzX+ZP21wHdbpOtY0PTI5I57MM0TAN6ZNUI/l9T7a5XxU5UIcah5tvY7tbUxLwREZQvZd/s4YlryR4WO1A75Y1UzXyhpEkEb3sz+kJFKqG2FB+2y5Wd2Qoc19nY3LSmWVSY6ku37LAf5X8uVuXKiEPHNbXbH6lJzZa1To+37Sf78XGqddKPcioL39iXp0r4ZOMqRd7FFEGlRuD0OZccltE8dNsgQBmIoe2AzvkyjjrcqQ+BuSbN1qMl4dsPFIOy2aCO532ST3+y3/ADTmJKBi5IkJrFumhJhuh079xgjKl8pLnjCmtaq21RmSTxho4eAr7FhHKY377HMOnJgaK65iCmmbDHKw4maNFDHbLSHHGzaxUiKjtuM1kxRdrE8UUp1GyMkbXCDdPtDxH8/+xxFLDdJat265alE2EnC5ikJpwkUk/I4UKmpanNqF3Jd82UsaLxJWij7C/DjFB3X22oRyy01QNMhFOdf3if7L/di5XMH+FMTXNOn8qWs6c7aVuLCq1oynML8yY7SckQBR0UzWcK232jGvHl8stjpfEPE4s8/B6Vi3MqjY9fHM6WkjJxRqZBFWNwDUOQHJ69K5rtTgMT6fpc3Bn4huxPXL1rq6dnqqr8Kg+A/5ry7BDhDLIbKWEgHMlqTjy00tvdreiNmhUMHIG1CP+BbIkhMYknZMLPTtKvLtndXWMnksRPw/5f2Pi/2GQEnJljrdKNcvFvJyI1CQxnjGgFOIH7XH/LyQDjlLCadskxZHYaybLSAikesSyIPAftyZEjdIKXwa7ewL6bOZYjsUk+If8FkyLQNkZpui6fqsPOJ3jkXZ0qDx/wBXl/uvMLJlMC5EKki7HQDo9wLr1ecdCpWlDvkeLxRwhZAQ9SYTXvMqUH2TUVy7FpCBu409UOilfTJfQm3f4eRBqN6HIR0xx+ptGoB2X2+l2WloZitSoqXbc/8ANuYkskpmnJAAYdf3T3lw1xJ9pjt7D9lP9jmyhHhFONOVlCyKTupowOxHjloNMCzWxaS/sorxzycij/6y/Bl0J1s408di2whNTTYdT2H+tlxmA0RgSl915oVLdrO2hBDfad/5v54kXMOfqc7HcOSVWPr3twsCfE7VoK0G2QIrk5Mcm+6e21v6azWN3P8AV5JFAVGPf+bK42QyyyFscu7aS2kMMooy5aDbQQhWU0NOuLFl2o6YNWtUvIRSYoCR/Pt/yczXwy8EqLlRHEEp0DTDc3Qdx+7iNTX+b9lMyc2ThDSI7plqdjIdT+tMKxKoIPvT7OQwy9LPKEVbfZL/ACGXVu40e9SZmdqnfM+Ozr5G1eyBLbZDKNmzBzRjhY0Y981xdsTsp6PGJJmm7gficti4o3KlrujwXbCRXWKUmh5HZv8Am/EbN5II3RWk+X4NIJuS7PJxIJOwoftfDk7a6BR/1+3uIWaGRW+E0ocZClid2GsedXO5OVu2EQi47qe8H1NjX1Rxr3GVeGLtqlGt0DJ5UuklVGK+mTu4PQZkGezgmFo3XdIWa1jMA3hoqjxU5i4sh4t27hFUt0rQ5NLje6uT8VPsjegy3MOIU1QjuhdU1c3JVIOSou9e5P8ANlUI8DsIQ7000C7muonMzcirUr3/ANlmSN3Eyx4Ts35nhebTpFjUu1VNBudjjyLCO7CfL1lcXepxCMEGNubtT7I/yv8AXy/ioOPKN7M+1Kb/AEiGDxdW/HMQbtsuVP8A/9OFh6dPvGTSy63lT9Erd6lIzS1Ii/mYfy/5WVcPEXI8Tw23trHWbClo1LuP4uLbMf5l/wArDEcLDJPj3YqQyni+zDqDk2tMdBQvfwj3/hlOWXCLbcYsrdf036heMq/Yf4l+n7WHHk4g1kUURoejNdv68gpAm5J/ap+zleTLWzdGNDiKW3ty17M07Hdjt7AfYXMgcnHA6oarxsJENHXcZLmrPY7iCexjv68WYUZPFx9rhgGQhkcAkdks803ZvraH0FIjUnmo3o3+VgjJZYzEsXBH0YVROnzyWs6XEIJZTXYdf5lyMt2UWc3si3BRIqnlQkfP9lsoDGe5pdcoIaRLuBucysMerjZ5dAsZxwCjMmt3GJX2w4AufozGzS6OXgjQtbDGlTPIaEGoXxzHLaNt131h7huKA9cFUtmSJkkEVFc1YDDGJkyMxBCO3q9/ozLhHhcPJIz3U+Iy9x2mdIBzcEk9BlU502wh3oWS4B/0i7cLGvQeP+SiftZikkuTEd6MGsWOpgWNsWWR9lLDBw05MJbqSXVt5emaPUiQZV+Er8QC/wCWuIjbLJlB2SS60e3vpWk0mVJVI5enWj/7DlkjLh5tIF8kputLuIqrLEy126f8bYRkBZCBDJ1kvKxKGaqBQg7DbKrc0RjSK816PdagkdwrcvTG6D/iUf8ANlkZODKO9sIkYVNdiNiMlaE38py/Vr5X6niwp9HLIyLOOyeNwub1bmWFZZBsq0/4H/gcrtrjI2xjVLqW5upHnBVwacTtxA/Yy4JCFXeuLIJvdag66fBYdONWb3Ff3WY8MdS4lySvZKyex2GZJFtaOminvITfOeXEhHPfYfA+QjUdmRHVRtbSa6/ulLU79v8AgsnaKZhaCKysvqUaVLisjN3b/J/1cmMV82mWor6VL6i9wvpwKCRvTI5YcI2b9Nm4j6nadeC3laykJDnfj+zQfF/wWY9FvySBVbNDIZWHYVAPzxpx4dV0hqSfHM+PJwJHduDd9/A5HJyZ4uax5vq0Tyx0LKCRXpmBKPFs5oNckmg8yXclwjPQoWFU/Zpj4AA2ZRmbZDeTiQAKajrXDosRBstOrnYpDg0zcOsDYyLJEWs/pH4ulO3XNXrMXENnP0062YhqGrT3lybjkyU2UAkUGQhiAFNxkSyDRAdUtC92SzxuVDd6fazGyfuz6XLxSoK72aJyiQ+48W/4rXMqLTlycWyvcMFVY6kt1c+Jy/FCzbi5p8IpCfaNBma69FW0Qb4j0H45j5Z05eHHe5Q+oTFm9PrTf6cww35JdEjv9aKQm2tqqzH943Q0H7KZZGKhQ0vWrq0cRp+9QndG3/4Fv2cqyYRJtjIhkF7O14oVB03K98px4uByMeUEpYR3y1zGq0xVN9CWNg7kDmNqnpTMbMSOTVOXeo6rounyoWjeOGStftDif9jhxZZdXFmAoQQOlunN1egKgqa7D7PLMk7uLMUnMshuIFmruAFOXYTRY5hcbQwRn2H45mGQDiRgZOkiCigapzFySty4REdlS0RJSVNQQK79NspMiOTZEA81t01nqcJtfUU1OxBHwsPstmHjjKJ4i5JkDsl9p5aewmW6lkVhGa0AO/8ALl/ieJ6QxMRD1JlPctIRTYDf6cvxaIR+pwsmqJ5LLiT61EYZhVWG48cmNII7hiNSTsUPqFvZaZam8tYwsq04N1IY/wDG2YQlLioueSOGwx0eZdSLCSSdnAIJU04sP5WTMyQsNA2ZjdXKPCgQAcwG2HQfazF0+EmW7PPloUhVGbgRA5OqJJWnrTJGIKAUTcPLd2kkEA/elabnNLkxeHKy7fHk4xTDI9MuJJ/qgRhJ0oR0/wApsyeMVaBAsk1S5e0gVHYM0Sbt/MVykBhk50s0pGS2Qv8Abf42+bfHmwxjZwsp3RxIHXJy5NcRZVrlRNLHGm9AB1zX27Eiyl93pFnrtywgnC3CfCQe/H/Ib/jTDEkNlgqWn6Z/hvUPXlKzFVoKVXjy+02TtrlLhRev6BDK5vpJwhcCiAcq/wCpkLpujHiSzTrGyt5DJcq04B+Fa8V/2f8ANg43I8AhOLx4LmRTEVWqgBR02/42yNuNPCSkN1bXDyMWicdvsk7DLIzDAYyEIbaR2EYjcsTsOJyfEEcJZNaWNzHbrJfLRlNOvxMn/Fn+XlUipgiLaOMqY4hx4kkD2OXY8lc2jJDi5LqZmXbhVS11FCCPhPUZCcLbIS4SlU0PpkxSbqRt7jMI7OX5hbpmlztcKyfDGjV5/wDGq/5WVZcgA3b8cb3RGpqYrllO9aEZXCVh2cOSto9x6cvClQ+23tkckOJjkCTajrdzcXLSwSMkY+EBfAZkwxiIp10jZT3QZm1G1LXB5Ojla9/8nMfJkOI+lnGAmPUrmxYuQvTxzNGqAFlwjpSTsvisuLUkofAZXk1Vj0tuPTCJ9SUebU4CFVqAeW2Y+CXHvJyZxrYITyxPcrdi1txWOTdwei0/3b/k5flxiQa4Gk11pJBP+8FABRfcZRGPCKdjjKhEg+pl+hD/AH1y6LialHQvG1slQQwBrTv/AK2ZWK3W5apXt71YkKEEq1MlkgSjHlA2Q+pAi9DAdOJ+YzFAcmR3X2lla3KNe28hKipA/wCNcMI7uVPNcab55s6dFahdWUOqMqXJKnoH7r/zbmPPHW4cvFm6SULHyJIt4BdMrW60NVO7f7H9nMYlzAAxbU5BLdzMBRS5AHsvwLkgwKgrUHthYsi1HTJX0611GpYGMK3+Tv8AA2RGzZzCTxI8jcUBY+AyVsaZtoekGwjeTmBdFKVqP+Rf+rlRlbZw0k90JRbyGh+Ib++AFpESldro95MPgiYjxOw/4bE5YhuGMouPT7awfjqzfEPiEafFt/xZxycSZ/SxIEeaLv8AzLbXihI4GUJ9kkgbf6q5f+XTHMYqtjYW+rQJJOmyEigPj/lZrtRI4jQb4y8TcqGs3FjpCG3s4ozcMOpHLgP5uTf7syGLimbP0onIDYMUZ2lblIzMfck5sA4rJtP1R30W4sgzB4xyVvBK/ZyJZRYuKoQQSCO4ySKTuy115GWK7ANSAJBsd/h/e/z5WYsDG0/hMkTFK1ANDTffKgUgEIk8nFKdO2ZGOQvdGWJI2WA5nW68inHcb9MBFqDS48HT05RVR0I+0v8AzVmLPF3OVDLexQlGtvsHlGfuOUAkMyERLcIgWaIbt1+jK20mtwi7hllhWRehFRmRhlRpjlHELQbpsp8RmYC4BC+H7JqdsxM4czTFQjJt5QrfZYite4OUc236Sl7aD9cDy2JrRmBjbYjieLLG2TjKm2rRWi6AIop7i+4q/puscbEV5U/vf+qeSJQBTGkHw5NrbjiaV+EYLMewFciZAJAtk/l2xvrGOX1tkO6IdzX9pv8AIzAyGEy3CJiFdyzEl+p65uscQBs6jJIk7uUbUy1raKivxdMryDZnHYoq+vbO3Tlc8SCNhTkxznKkTQd5xABiupajDcsBbQpEoNQafEafzZscWMjm0SnasPNl8YjBOUeIihHHjQf7DLjEFgJGO6dXUdt5dMN2zGdn3RRttT+8yuMXInm4gk+pz2Wpv6toTHMTQxuOPKv7Ub/YyQBDSZcSXT6TeRMI3hdWYgCoNKn/AC/sZIEI4SmnmTS00kWtstOQiJdv5nJ+PAOaa2SNlJ3yTBX017qKdZLIFpR2A2I/kk/ycqyVXqZRB6MuvbiRlVHTjUAkVrQ5HS4gDxBhqJkCkIXObYOrJXIteuJFqFY2xvomt3chTTpmn1IGM2HbaeRkN0un8qEKWSZaD+ccf+GyiOqvo5JxhKobGEymO4uI41BpyFW/4jmbE20S2Tm6NtZwpZadOZY92cj+b/K/lyMiW/CBJdeXF9JpNQtYS9GcfaKj+f8AyeX7eEG+aJwAPpYw2+TaERpExhvoZRX4WLfQBjbE7rL26a9meeU1ZzXfw/ZXEbMiusrmOKVTcJ6sXRlPWn8yf6uQkCRsoNMlPl3Tr2MSWzMqsKhgaj/gWzA8eUdi5IAkirMnT4ltia+nUA+OWjD4htqOQY24Z/TcsFFGNTTbf+bMjLpeIbONHU77rb24VxuOvTIRxGGzacokFgUJAq9yScux7lrltFQ5EfTmcA6+6RVh8B5ZRmOzkacbr7+YPHWlKn7zmA7CZ2RGkjjA9erVp92WdGrGGATu0zkysWYHqTXLgUyCeyX2pXOkgsf3YPFm6MU/ZyEpi0wga2SK2LrMnpEhqjplhLCmb6hZwPCHXjG/j9kHMISNufDJQ3dp2iyQSrPIRVegGXgIyZRIUhvNFzKnGBdoyN/fASuGIYzLLIyhWdiq9BXplY73J4Ayyylm1HTiCKSMpUE/tU/by2W7hAcMkni0KcShbhSsY3Zga/7HKiacw5BWytrF+ugWfKwQB5HpVt6bfbb+fHFk4jTiZN91Lyd5iuNSeS3u2DSL8amlKr+0nH/IzLnEVbhCRBZWqKtWUAM3Ugdf9bMYlyxukcbfWtTMh+zED+GEbBqJuT//1I7pmgyag5WP7CCrt2AxMqbAK3Ub66M8lCfgT4UHYKMkNmHPdTgne3cSxGjKdjid2QNMztoLXW7ZZnReXRvEN/rLmBLLwGi5HDanZaJFp10J1YlRXY9q5KcuOOyI1FGanbWuo8Y5j9g1qP8AiOVYoyiEcUSV+puLexkWEdEKqo9/hyqG8t2WQ2NmEWuhX7kBImIA6nbNicoDUMZRcWn29jOP0qaKN/TT4i3+S/8AJhjLi5IsRTeTWLPWbhLa2QxGlASKLt/kYZRoM8OTdvUdSPl2Q2karM7KCxPQVxjDqWOTKZFKIdZgMwmuLaNgepXY/wDA/ZbExQJUyqz1nTrteFmArruVK8WoP2sgY0njUrWYvN65xI6NUT1K6R+TE5nwFB18zZWk1NMmTSIiyi/WNuFUj5Zrpeo27QekUpGCS5m+MAAd+m2C2IhfNWkmS3HCH6TlkMZPNrnlEdggyxbfM2MacCUrWFiRQde3zxnFljlWyMtYTMAzChHX55iSy050cI5oTXp47NEdlJNdv5a/5WVx9TOYYfPcPO5klNT+r/VyzkxAVdOlaG6imX7SOCBiWYWa3fPql7LcEEVaijwUfZyQa4hC25ltpFliJDruCOxwSAOzIbM60jzAl7GVmISVBVgfskfzpmqyYjE7OUJ7Mb1a8FxdvLCxCGlN6ZvMEKju4ZNlSh1C6h2jlcD55acYQnOl6jDcUivUVmJ2cr1/4yZqtThlHeLlY59CmxsbS1JuI41RlB3GYOPJImi3EJbFqcizLcIFDrWm3jmZdNgwBZq8kersrzII5BQGRev+zX9vLBNidOpy+TmtSsjzo0LEfEB1GS4nG2C/zXZcp4pbYcohEFqoqAVycS1Hcsfjt5J24RKzMewBw2oiSn9jDNovOK6QFpADwPYf5WVSLkwx2nsmordxIIU9OPutKAsP+acyMQBcHUEjZDFe+ZTgKkFwbUPKASVjagHjlWXk34ebGdNmee8Ezbu3Ik/RmNJywyOxYKJD4gZV1TDkXNvmwDr5L7X+9+g5Xk5NmHm3DardJNA5oGFCRmDKfDu52ONpNJoMGmSLLdzVgJpQCjHIDNxj0tnCI806lu7e5Rfq7Kw7BewyWkMon1NGp9Q2URm5t1dLhgKQqJPDbfvZ2CKOhOavVSMvTF2OnAjuUlNpYaxfsLaUpUVIK9T+16X+tmPxyxx3ckVIp2sMWkW/oQVJJO7dan7TYMUvE3KMh4eSy0Pp/vn3P7NcygLNNF8ItTY8iSe+Z8Rwh18pcRbjTkaDBOVM8cOIqtxcfVgFUb0rmvJ4nYH0ikvl9SK3ku1BZlG3zP7f/PPCN2uMeqRR6Zd3g5JGzAmpYinX/WyywG0RZBpq6RpVsyTyhriQUJArw/yY8jVqZAbIq3aCytBqzP6ka9AooTU8ePxftYBFgPTulN9rtjdtyigkQ1+Igjf/AGOEwb45yERbXGmToRbljOfso43r/k/zZExpJzkqNzY3F9E8cIbkgLkDb7P2lwBxwTLmxug6jLKZUmvl74pZYh+0nIfNDkZIIsMo0xucbxdfbIA7rDcKQiWM1Xr498zhG3CMiHE74ZR2RGVFxFT6Z2DihI8G+HMFzerEbiylt5jalT6qNxAA3/yOOW3szEd2YtJM0caTijcRUe+OnhG+INGpkRspcc2DgN0xQvjs4rtXimHJGG47/wCtmq1kuCiHZaUXzSKLRNPhv/Qmn5x9VX3/AN9SyZR4sjGwHJAALIb2MK4CgABQAB2pmXo5Ejdw9VzUKZsHCW033xtURHcJZwSTyA8UFTQb0zW6qHG7HTGglWn+ZLq9vliCKInrt+0qgcufqZT4NCm8ZCSoa+vroIwatM6qPl9pssiGgndNVUABR0G2bGIoOBI2VO53Tj3O2V5DQZ4xZULm+js42djvxKpT+Y5h1blxLFCW5AipavUfar/k5ZdMwLZbY6deNAZLws0h3AJqwH7PPMQ5hdBuGHvUZneQ1kNSBx+QH7OTJdlCIiNlMHwwNi+CURSK7CoU1wSFhhLkm1/r0NlGr1LlxVVH/G2YMMEpFwZZKY1d+ZL68ICuYk8E/wCNnzZwxCLjSkSj/L+tXs13FZzP6kTEg1+1T/WyyQQE61C0bT5vViPwV2Nen+S2VtchW6qzLPGJ4/kw8DmVjn0ackb9QUjmS4qhNCsw9NvmPnlGSF7t+KdbFA6bfSorx0MbkEEfyt/NmDKIPNyYkxKZadpzatCZ7tmWZWKggChUfY+HCMYHJzIZSOaOsNLj0wtLO617MdqD/ZZIRZTy8SVXOlWep3Re2kATq4UdT/NHleTLwBgIXzQ3mCM6Xbxw2RZFdjyodzt+02RxHxNyxyCuSA8u6hLBdLCKukxoVrWh/wB+5ZlgCGECQVDWZ7ma7f16oyGgUfsj9njhxRFbLPnum/l6FdRgkS8rMEYBeW/Hb9lspzHg3i2Y9+aOhntdDleO2U/HQvX4qfy4cczIbtvhXyTiA2+rIszJUKdq5fVtVmGy+/WMQkMFChGoPowEMCb5sU07b1gf5wfvVcy8LrsyLI2zILjBXuT/AKdFvsyIfwzXF2Y5hJfLly4v3gbZZg/Idgy/yZK63Z1eycNVSV8Mz4mw6ycaNKtrA9xIEHfr8sjOYDPHjtCahHd292SGdnAHF1/k/ZX4c1si72AjSWa0NIWR4mDpcKRyKDv/AJSt8LZKNuNIhR0nTNIv39OW8ZJCdlZQlf8AVdvhyyy12E1ubiSP/Q1YvbxfAqH7Lqv8/HIW1mW+yI1O9jUC2tI1ijoC4Ub8v5OX+RkCXZ4YXuUvBqN8hbl8IRFnOscodwSAcjMWGEo7bJjqOrpaQGVasxHwj/mrMbDpzM7uFOdMGkd5HMkhJZjUnOjhARFBwSbXR1HXLEMg8sxyNI7K3FAPiHjmr1tAbt+LcobUfKVyWaW2Im5EmhNH3/4nmHj1A5N8sd8mPzWssD8JUZHHUEb5mAgtBjTJPKzxWouDeDiskXABh9quCRTGJUI/J17NH6tY0ipy5MafD/NjxJ4Vmj3WkaXIZp+c8y/YoPg/1l54athxUnenq96zahZ7QsxJU9V/nVsqIpyOMSC8TCT99AwdSftDplRNOMV/qibtRsyMeUhhKIk0duuZ8ZW4MoGPNrock1tq1OoBB6g9MpyY7b4ZKVpLdJLUrFWqtyA7j+bMCUSC5oIkNlumj1YXj6lKkD2OSBrdYixSxG+Er2G/35nDvcEjotVylQO+xxyR4gjHPhKlcIWUPX2zAGzsJi91+iWsy3ks6f3b8SPAP/u3kuFlHdRv9Nup7/6uSrzN8Smo+yP+acFOWJRAW+ZbuC2m+qrbR+uAC0h6bj9hFycQ40ilFtrt1aVEXAKe3H/jb7WQniEmAkQmVn5oubiVYRCjuxpsxFP8vMWWnEd2wZCUzlgZNz3za4cwkKDgZsRjuVOlMyrcWnKoLqG+yTv8sxs2Shs5GLHZ3VdR0u31SMCNlEiCiMCD/sH/AMnNJDKYnd21AimHXdpLaSGKZeLjt/zTmzhMSGzjyjSG9JnIRRVmIA+Z+HJsE315ZI7owSE1iRUH3ZGLKQpKmAIocmwZRpd/qF1pLQOGkjjegkJ+IoPi9P8AyvS/35lc2/AN910GqR2ULtewtcJJQRhum32/jk/40yMd27NQ+lj9xeRNP6sUKLGD/dkll/2WTIcS04svNEMYWJofSBNKp9kf8bZgZNMT1bhlpNZ3+txrJD8SEbEZfpB4e0mnODMbIELvTNwDbqyKVvlhQiraBmX1FbixqAfDNNq8ovhdppse1sU1gXazGO7dmI6V+yR/Mi4MQiRs3zBCXqQT8PbMlqTTQtRGnpdEkEvGKf61eP8AxtiRag0VK11m9tAEhmYIP2Tuv+V8LYSp5q2ladDq8rQvKIJjui8aq/8AMq/5f+RgpSe9NLG1s9DluEuX9SfiUUhfhXkPi/2eQMm0YzzDHJrKeEAyxuq02JBpTJgsTFfaafPdmkCFvE9v+CyE5iPNiIksn0fSrjTUYmQHluUH2Qf5uWYRyRyGm3gMQukYu1T1zdY4iI2dVlkZHdcuWlqCEvCFYljsBXNfM7uYAssrxrqL1G29h0yzEFzGhSt1NMy3BR1qBufDMTMXP04UL00YKOnXMO2/IUs1+9aMW4t2+JQW2+f2ctgyI2TmTTLK8jDvGByAJI+E5iDIeKg3bVurLNCsfpgfABx49qfy5OWnkTbVHPEKOkWNvbLVFHMk1PehP2Mcs5R2ZQIluxTW2ke6kSUk8WIA7D/Y5lYuVscg3ZT5Svp7m1YXG6RGiyHuP5W/4x5bNpiKUdZ8xaZOv1ckvv8AbA2X/ZNlMo23wycCF1DTLG2tjcsWVFoSQa86/sf7LMOEyZU5fi7WmOm63Y3oWK1deQFAnRhT9njmfw068zsse85a/cwXKWtv8CwkOxI+23/VLBGIlzZy2DdtY3PmzT1nlZYWSRuNB8LU/wCI5WMIxmwiM7FFPNH8tWulublARKygEVqF/wB+cP8AXyziPJSAmk0nCNpDsACcoLaEgsm9G0muj1c0H/G2Tro0x52//9XWV3cXMzQQERicmqgbDKroudPF6Uk1Py1e6e3xrzU78lP/ABrl1uGFK30S+uPsQtTxO2UnKA2jGWRaJp1zpSu0oFG/ZB8MxchjkLM+gKs07TtU9PDNpgwcAdXkzGSn7ZlUGi0TaSiJwzdMwdRhselzNPlo7qWu+YxZD0oPilYbHsM12LDe8nMnkJ2DCJGLEuxqSaknuc2IDUEXaOFaJ46+qHFBTb/W5YCzjzR/m1WF+Xb9pFp9Hw4xNhhVFJlOSVkej6Y0EP1lwVaT7Pjx/a/4PKibKZbBOEQKoodz2yeONloyHhDQGZzghUt4+R5HoMx8sqFOXghZtHqqBuZ65hc3PoDdD3VzyPFTt7ZlY8XUuFlzdAheXE175lgOFxLVVpTRcEpCLKEDJGW9lvVuuYuTNewc7Hg4dyq2l7FNKscBDKTTkOlf5cxacsbhLdR81WNvPNp93C0sYPFmG4/4HLhCnHM7SSHQRqTNJpDiWNTujni6/wDNeN0zAtMPL+mHTdQWXUAsfAEgEg1Y/CmAm2YjsgLzy3fpK8vosyFiQduhOT4msRpdY6ALhq3MiRqO3Icv+B/ZyjJkMeQbYxHVktrp9lbRmKIKVIoxJDEj/KbMDjkTbaSKYXdLGJnWLZATSvhnRwO27g0pqvfJ2qZQaRcPCbgqViH7R2/4XKJ5AyIrdHS+rLEFBJCDcf8AG2awgW5enyXzQi4uxVQK4FRbOWt1V3+GOtAewOWgur1OPe1lv5sj06Ix28fqMe7bJ/zflkY97jcR6IBfNWpLKZkZVJ7BRxpkqC2U1troa5bTX18wja2HGqjZtueQMbLfDJwBD2/nCE2620tvxRRQMpr/ALPLIimicuPmmtoovYBc27BkPXxH+S6ZaMrjHAejQmimtprWA8riRSBQZTKdlyo4TEJJpmmXVlMXmiICqdz0B/ysiTaSKCOWc0IAAqwrlfVjE7IrM8OAV8DcHr7HIZOTZh5omxUgsR3H6swJiw5+Njfmz6wt0vrf3RH7unT/AC/9nhwAAbImDbXla4itpZpJmCIUABPjX9nIZwTybIGuac299a6jcGOFqGlaU+1/qZZHNLFHdpOIZCtvr+30yZUl5NUVIAqRhGeWSOyPCjEoPzBcw6lZpJZ/GEk+Kg3Xb9pcxsIMZepvnuNkk0yykvLgJGeJX4i3daZmSqmEQyueOSSQGQ123IyqEREbMJblazV+XYZnY4U4eWdlqmXFpAVlkEKnxGxzAySsuyxx4Qg1U3EvX7XjkGF8Rb1C8khcwRHgqgAbb5F2EMYIQ/mTWbyThasDEvAE/wCWT+0v+Rl0Q4k7tjqqK75NgmDXUh0uW2FTGJVb2FciTRTWyU/PJITXy3LFDei4nICwqWqfH9nIy3ZA0i4/N13BdGaGjRE/YYfaH+tgARaW3aR3TPeWan0WJJT9qMn+b/iv/LxSjfKljPNercoP3KBgW7fEOPHIyZxDJE42UtG/DKWA9JWz0DHjuM2GM2HCyiipNlrS1M67KCOVK08R/wA25gyFFzwbCheau1lJDdGJX5KUZ+j8l/yv9TKpQ4hTdHJW6ONwL2JbmEHgR0PXLNLUPSWrUAy3Uq5sw64u6iuRJUBUazee3kCEh2U8abb5p9RmBlwu1w4qFsAZwAa9e/zzJDGmdWXGOxi+syD1OAJLMK7/ALOYccxEtvpbZ4wQrensD2PTNkMwcE4S5bZz0GRlqAFjgJXNd2SQNHNIgDKVbfNfIyMrc+NRFJRYaLJpfKeR0cOnFOPueXL/AIDLxPiYSHCFFKTXyjqsCE/7J/h/4jl0BZcWRoJoo2zOcIKc32lPhvmLlLk4xSBvtIlvkEysiRpXkXNMoiXKiELpV/p2mn1GDzT/AMwFFX/jHyyjLCUuTdGYCaf4sgl+BI35MaCtO+Ux01bll4rS2rzsVi+J9zSm5zIpyceoB2ULiFrZgJgYyenLbGnIOQI4W1iLdik6S3JAoqGv/XWWCLhZM97RU7fy+NZR/i9ORBRK92/kf/IybiR82L3tlPp8phuV4OvUf8bLkgUkJj5atTdahCiVCqebEdlX/mrAViEdc6lLp+ozrKOcRejKfD9mRP8AKTI1YUpjBKbKWhPKNh26Mp/aXIhq5I2aMKQV3Q7g5mQnbj5IVyQ7CuWtCHmtlkPqr9ulCfHMTJCt3Mxz4hRTDRbtoSYZa8etf5cpBbo3yX6+I7iBJEIbix6GuMnLwkWkUTmIhk2Iyki3PMbTWzt01iN1uxyCEcSNjuMnCNcnCyxAQkMFjotwxRmdum4rxH7X2chmBkKRCHcp6hNY6hcRmVWoCAzjaoP83+rkMETDZMobWmGsW0emWirZj06yUJB3O2XyF80YtykBYs1WNST1OR5OZyTOPXk0GL6rKC8hPIcRsA2WR3dfmlZVYtaGrWkjCvIVJBp8BGJDUTYWxW6pGZV/3ZQkf6o4ZkYDu4mcbOUbUzMcIN3b85YZAN0VVr9Oa6QouxBulC30yTTr038pUQI7HrVm5/s8f2MhxOXGFppFfWFykt1ICiJuR32/5ryYmWE8QHNhep69PeMfRLRQDYKp3P8Ar4aay35Z1ttKv0larRSEJICa7E/C/wDrq2EhRshtXZmvrgsakysaj54hJQZodjvhQynytp9xJ/pDEiChC1HU/wA0f+r/ADZiZsoi248fVE3ts1vIUJrtX78jGXEHawNoTvkmaYWFk04LmgUdKmlT/k5KnFy5K2ajgVmEl2B6KbsW6AH4cINcnWxBuyl19Y6a9XsrgAfyvUf8A2ZkcpHNJoq0XlaZrc3QmjeNRX4DyyZz0sYW3pYaEuLY0nKHjXo1PtLmLkkMmxck4eDcJfLrd9L9qVh7Cgy+Olg4pmXWup3ELlw/Jj15fFlxwitkcRCLutSF+6lhxIHGh33/AMnMOWExcvFlHVLdT1qW4hGnxMfqqnwoX/1/8j/IwBpnuUqUCvbJtbJPKNxcLLcW0AqJYTsf5x8KMv8AwWQkUgJTY3sumuY0qFOzKOlR+1x/mwyFoTzRdTe8ZoZAOYFeQ6MP9X9lsxzGlpNQ+4WQbeOGEyEEXzcyUFRuMz4ZbcSeKtwt6Ze465XZN1NMhKAkyhMx5K8Ey+sJtlPRv8rMKePhc6GQSWXaemxI2By7CbDXnjRtD1oanMrm4drk7kdD2zXZRRdliPEEFeXE9vbv9VfjWhJHXjkQsWNrJLHMJ1dhMpqHrVq/62XrSbavcyamI9RdaFl9NyPs80/5rX4sgNiz5hKHO1TsMkxZDoMEGnQfX7tgjPsgPXh/kp/l5r9QTI8MW+FDcou28wpeXaWypSJ6jk32iR8S/wCrjjxnEOJEpcWyP1J4bSH1pNgCBQdT/k4ceolLZZ4otTGK/sX9AgoyGhHtmJchPdujRGzB94zyjJX5GmbfhBcUhG22pKXU36/WIuhDE8lH80b4iAHJHEU1nfTbS5hudOAk4/HQtVdx+7/2WRJpyIQ4wluuXbXtyLlwA0iioXxX4MlAteSNKlp5YvLmP1pB6MXWrfaP+pHkrayKZBGfRhW2j2jQUA8f9fMgY+9wp5u5A67M8mnrARy9FwVbwWnFkbK5wo234snFsxXfvkC2onTNNfUbhYE6Hdj/ACr+1lWSfCLZRFsvuNYsdLjEKNyKCgRNzt/M2a6MJTNuRxCK6ygS8hW5Wo9UcgPDM06ow9LjDAJbutIopix5BuJ4kA9CP5sGbVEckY9OL3SjV9Wu9LuWhhKmMUIVhX7QyuMBlFlvkODkhbrXV1CEw3cKnwZTQqf8nlko6fgPpKPF70KNGupYvWtV9SIH7Sb/AOxZPtJmVfexq+SZx6H6WiSXsopKzKaHqqA8P+CwE7rEMeIySE18v6Wt/cq8rcLeL43avHp9lEf+bBakJoNOtdRvXgtbgOtCxJ3Y1/ZX/fmVcJ5uTHMAKSrUdd1GWttLJRE+DiABsvwZbTjysFB2+rXloAkMpCj9k0IyueIS5sbIT3R9WvNT5wtwqoFTQgkHMWWKMN2yMjLZM5ouIA48SOubPDk4nDzY6UwKHfLpSoOPCO6HMSXEjLWq99s1xc6I3WxQLADGgoKnMvDyadRzXdDmQ4RTKzWqU6VNT8swc3N2WnGyX3MyiRpG+yv6hmOmW5WaZfWWp3PqvHwmUAIrGooP2k/4syGUSiNm6MhyKPuJQWIU7Zk6aG1lozzrYKGbEOAWw5XoaZCWMS5pjMjk1caVZ3iGa4FGpVnBpmoOQxlwu4hUhurWWuaYkItIGAHEqoHfbMsgkNINF5/dK6P6TqwY9qZMbrIJ7rGkXqaTA0rVEX2kHYH+7aT/AFMpoCTKAsIHyZYyS6iLlUrFGGq3YEjj8OXylQaeG2S+YtAXWVV7d0EyHixrXb/Y/tJlESQXJsEUjPL+jnR7X6qZPU+It0oBX9lctlK2gR3R13dxWac5Tv2XucpJtmNuaQvqVxqUyxopKV3UeH+W2PC1mZPJFXlsgSK0jHwBxyFfE4YlsI2f/9Z2syQx6aL21+CSQgAg7iv2viyMI7tuSZOzEHmkc8mkdj4ljlp3aqpNtO8y3lrRGPqRjs3X/YtmNPAJNwmWUfXGubUTohXl2PWmYkMNSTlkRFAfLOhDpS2MKqkJBcBulcpykgbN2Eb7o68gsbhOFzwoPEgEZzwlMG3cnhYhqWkQQPW1nR0JoASKj/ZZsccyRu0Gkx0bynqEdwk7cDEpqaNXJylYZRHDuidfa21hoolqkkbcefYg4iVMvCJ3UbnQ7HRCr3T+rJ1CeP8AsVx3LXxAHZHXupetIsjAIOK/D/L/AJOBpJ3bBqKnqd8y8UaDiZpWV7VAplttdIyECNBXMGfqLssfoCHmmJY77dMyIYwHCyZSVHl2GZDjqiQFhXrmPky8Ll4sHFzTGCARj55hSmZOwERAbMX1fzIZXa2g2jBIYnvlgg0mVrfL7yRyz3VuoCRQuaDpWnw4Zc2X8LF2dm+Mkkncn5/tZY1AIrTZ5rScXFu/B07juP5G/mXEsgnF3fS3H+mTKauRuB8NR/LlQjxGnMGThit1TXr7UjR2KJ/KP+Ns2EMYi6877pZ6QpUgZbQWkfpdhK/K6iUkRdSO1cxMxAFOThjvZZDobLxmnuow8QUfEy9Kf62YgkW/MBEbJNqHmG2MoewgQcTsSPh/4DLbLh8SvD52muiLe7jUo5Ckr2qciQnnzTm71LT9AvPSIZ3KbjqFr/zVkBBRKjslqi21K54ac1Sw5BG+Ej+bjkZRc7Hn71WSwktjSYcT298i2nOAm2nQxGHoCWqD7jMLKTbUZCTF9e0RtPf1YgTA52/yD/I3/GmZmHLx7OJOFJQScympNWtp7bRfUOyXM23jxUZEc2UthSSrXwyTFGWN9PZPyhNOQoy9mH+VgItlE0U4sGlLLNEeBG+/h/q5CGOy5GfPQTSWeSdWLHr92XThwuujMybtoq27P35Zj9W8fSuWM9szQ4NL4G4PU+ByOTk2YuarDcrBGZJNlXw71zXzFufjQov11GYRSophB5AN/MMqEK5OWYVuUP5otjLbx+gtVjYkhR0BH2slgu93GybpFollJd3SCIlDGeRcfsgf81ZfmkAGMI2reYrWa3vWklJYS7q3/GmRwyBDGQopj5cdtPhkkuQY1crxqOtP5VynPHjPpbonhG6dNMhjMiqATv03/wBlk4CubGckMxJG+5O5zMxxtw8s62WUpvmW4S9K05/QPnmPlnQcvDjvdYp5/wB5uOw8Mww5Uz0YzrU7mQrETxj6UP7WXRDTEJ7qvmOH6pb2trxkmCIXkpXgwH2V/wAv+fDwtpmeiHudWHmGOO3uQsV0hokn7L/5DfyYn0qN0ou7KezYpcIVI+4/6rZGMweSmJCf+WbNJ7GZX3SZiv0AfazDzzqQciEbixz9GT/WjZKtZVNKf8b5leIK4mgRs0metafDplpFCm8rsSzdzQf8QzGw5TkLZkFbJGczWpN/LU91Bd8rMcvhIcU+Hh/l4CyiCU90zVZklMUKKRM2yj4QGP7WVAuVLFQQcS3sTyw35LPG1Q3irfythlTgSCMFyrt6VfiAqB4jLsJasu4tfmY4a0RJI6u/Va0/2XwtmLmDl4D0WNZm+gls9gxHJCezp/zUuUA03R7lGy8w2dtBFbAN8IClqbf5TZRLFInib/EFUms8MSRmUtRQK17ZOOqN8LVLTirUtLuLW8UtGwYjdlOzKP5uORzZp3syx44gMWl1u99RjDKwXkeIHYV+HLBiB5o4iyzTvqk2lG99GMyCNg54ipcfC2Tqmzi2efuooC2+2SprZPBr72+nRxOp+scaDkPh4fsTZheDxS2bjOhSvoOuS3Ra0nFZQjFGG1aD7HH+bJ5MIHqRGZOzGLiKSKRo5QQ9dweu+ZQLUYslgNxHZxQ3IpIgNK/y/wC6+eVUOiJ9ynpC8onuCKGZyf8AYj4FzLxBxMx6JgozILQFt2QQqruaVOa+ZsucI7IDzTA0cNs0bcoXBrTp6g/m/wBjjHZupjhyaE28rWBvL4BhVEUsfb9lGwSZBkSwPbQzXtnIrywV+Fd9v2ueVgUwEWJ3FzLdv6s7mRz3Jy5W7Oc2txFOuxSRT9FfiwKE28z6gLy+eSM0jSgQjb/WbEKd0JaarJCytIBPGp3ST4gf+C+zjSg0yC6vbJI0n0yNY2k+0wHT/ivKpOTjHEs021sr0y3F+vKSop/lf7HJwBLHNUF88caQ+lEpCJ9gVqQMsOIjdwTlEtlawlpW3mpxIrWvTKga3bB3FueJomKt1GZsZcThThwlSBpkyLYA0oXLFKMPoP8Axq2YE4UXPjPiCC02FbfUUkU8YXDVFfhBp/nwyjMTwuRjIu00kFjfXaQRzqJGBFF3rT/heWVYRIjdyvHATm102OzRlgJDP1Y77/6uZYFNMp8TFb2wlt5zEwLM24I75VI05mOQpbHp00sghCkFu58P5sQbZSkKZY1lHLCkMvxhAKE+NOPLLacC6KQ3V1p+i3Ppkl3Yb0FfTzGy45SGzPxkt1vTZtWmN9Y0mi4haKfiBH/FeWYfSKLXL1bhX8uadJaQy3U4KlxxCMKbD9t8lLILpjw0LTVyjW6cKDrt4b5kYObiZ+SFBzNcBu4cKqqFBDUJr4jNfPm7GJ2CUaneXcuovZ25LoWUCM9Nh+z/AM15EDZyokg7N6xHJOEtbMCi/aSu7P8A8ZPsSccESGycZS3SC5iaJzHIpRh1BHE/8DlrjEUpIAXQDrzX9eFDMPMfltrm/wDU03i4kWrqGHwMPtf7GTIA02EWgjodtpLV1Mh5diIlNR/smw0ZckbRR8nm1VAWKLYbCp6f8DlX5EnmUnM5rs3qLcOoBYYPDEDS+PIKurX2nWluBbxhrl16Gv7v/Lk/40yYg2eOWLSSPIayEtTpvloDQTaYx3bHTZLcE1Ur3/YJyut0jklRYjv0y1ijNFkkW6SKEkeqwVgDsVP2+a5EpjzTldXtNMv2eBPVhX4a1+IH/irICLfLKSlmtfVmuGmsjWGSjUpQox+1G2ZuKXQtB3QAzIYJv5cdPrQEgqaHiT+yRmBqzUdmzGN061LR7G9rJKAj/wA60Xf/ACv2XzUY8souVKixmfQaS+jDcQMTsKtQ/wDA5sIzsW0GIZHoujT6GsmozlWAUfYNafzYkpEbKCTTrLV7yR5CYTISwA2X/K/2WIk2Tx1uULdX9voFz6WmrzcKQ7ua1r+x8OSq2gnubsvMy3TCK8VY2J2dfsf6r/77yuWPuY33p0VeE/FuMrBpapugkFRmXjy1zaZ4+LcLO2ZYNuGRS2tDthO7BZLc+nIiyE+nJVBXs/8Auv8A4LMcxo7OWJcUd267ZkOIW0b4TT7Q3zGzRvdy9POtkO7rJ8TD4WBUj/hWzFDkS2LG7i2aGUxUJZTQd6/6uXAsyGSaMRYWk1vqMTenOAyKRQk04/7DISLZCBt0FhpenWhv5GM8q04o21GP2V4ft43akcJYzLM07mSTdia/82rkgKaSVaxk9K6ifwdfxPHBkFgpCP8AMuoG5ujEv93F8IHv+2+Y+nx8ItsyStC6Tq0mnSFh8UTfbTx/y0/4syzLi42EZcKy8s5ICCylVkAdD1BRv8rLYpPegnpxIFetDQV65MC2CeT3lsYI4LWAr6YpzOxP+uq5IYL5s45eHYLdPRpq/DzK71AqQMryx4eTkYJcX1Moj+tT2avKeSoSP8qg+wz5LERe7i6mPchCczg6kuhkVZVL04Vo1enE/C3LK8gsN2I0Utj8sQ3l3JHbzhbdNwSKvx/a4/zen/PmDxO1lDqleoXsMP8AounkiAbM/wC1K38zt/J/kYOG+bAmuSCoFG2WcmDJbHUxZ6Kjj+8q0aj3r9r/AGOa6ePim3wlQSOxv5bCYTxb/wAy9nH8rZlzxiQppEqNo3zBcRXcsdxCarJGNu4IP2HyrTxMdi2zlxBKaZltLIfJUFwbqS4iYpEq0b+VmP2P+AwSOyjmuu0lb1ImqWNQd9q5RbnmcaV9O8rxIA92fUY78R9kf81ZiZNQeQaowSbXdQF3OY4fht4/hVRspp9p8ysIoWWEzaWxTyW8izQkrIhqpHjmSGkhH6jA8yjUQKxz7kj9l/8AdkbZAbbM+YS9ELtwQcm8B1wsWTWF7Y6HbcHYSTt8ThNzX/ffL/IzAyQlkLdEiKtpGurrFw8RQIVHIAGu32fiy2V4o7Mb4jRRupUiQkHdtsOPMZhjkgI7qWlx0BZhXkdvoycmGIdW7lFVzTffMvFdOPnq1LjlvE0cFo+JeERPYDMHIbLscQoJLdQSzwOIVLE9QOtMqsDmxgLKW6VpEtxdBZAyKh5MSCD/AJPHJ5MoAbOAksluUpIT475fp58QcbNCio5mhwy0ajbJMGr+1e6sXjWtaVAHemanLICbtsETwsZsbO5klV4Ii/FqGo+Ef63+rl9hBi9Ae2jmVRKocrQgkdDkKSD0SnUfMVtbsYSpkI2YDoMhI25EMZ5rroyXOnSJZpUyISgSi9ftZQCQd00xPyfpWoQ331mNCkAqspb4Qf8AJ4/tNmeZinDOM2zK/wBajsjwQc37+CjMbmzJ4UuvrUSzG5mk4wkAgndj/kRrhiCxnvupHVkgjKWaBST36/67ZcMXe1+KByW21xLFzMg+NlPH50yRiECZf//XC2dpNf6POi7iNqp70+KRcA5tkxtbGivLYdcsY1ad6JoYmpcXTBIgehNC2YmbKRtFyIRA3LJpNZsY6RCVSegC75g8EjuyMwVCS0dFMhG3hm3xakfS63JpyN1JYXdeSgkZlSyiPNpGElMLCFQp5AF81eqzG/S7DBjAG7FfNVn9XuvVp8EoqPmPtLksE+ILKNFJQoOZDFO/LM85vI7dJGWNq8hXalMjJnEJzajS0vDE8vwg0FenL/WyBiW3x7CU3Fk/6TaOQ8uLVqf5P2OOTJ2ccbbop4TPIobpXkfkMYi2nlumQNd8zOTieanJIIwXbtvidkxFlekjsoEnXvghABck7aO/TLGpdx9Ic32zHyZO5yscK3KpFqEUEbzSAhIxUtmGRZc0ToMcn813kkvKEqsZ6KRXLuABjZROi2Vtqs8qXFYp/tBkPw7/AG8BJDONJlytNIWXTo+Th6hn+Y48f9hlZO9tvAZDZJp/Jt7aRepI8QjpXlypt/ssuEraCK5q+l2ej2lJJ7hJJD+yfsDMXNKXRtjKITq9vbe5tHjtykpK/Ci7/wDC5jYRISsspy4gwuaBoX4vUGm4OdJGVuERS+yspbuQRwKWb/P9rGcwGQiSnMXmL9FW31SzUGWp5uen+xzXy3NszK9gt0/zI80Mmn3lWWYFUZRQqx/Z/wBXIVSTZ2Y20DQu0b7FTQg5LmxVLG3a4uEjQcmLCg+nGRoM4i1fULmS6uJJpftlt/anw8cQWAClG7IwdSVZdwQdxilni295fQxTTDkzKNxt/wALlEhaZQSLXrV7O6CE78A2xzNwwBG7XyQ66hcKhiMhZGFCrbjCdPG7CeIouz0zTbyBpGZopYxVkrVX/wCMfLKsgMWyNFG3M0mtxppihY9xwJ6DiPsfDlIlTdPF1SW90A6dKsVzPEOXgSxH+suWW42ybW9no6WzCCYTXdNqg1r/ACRx5EgtkJC12jon1oJcMIxxJIc8a/8ABZCN9HJymJCY39oIIqxnkrGoI32y2UrdcY1yUrYEwcem/XKhuWzlFehpmZwlwxINqy8tumUziaboTBLvq5vImQGlWGYstnMwmjaDSwlspBI+5B2pvvkY7uaZWnNlcGCP1JK+oQAa7b/y5aHFkgZ7orI8qABmIqAKCgyucRJthBD/AKUf1A7qCq9qf8RyswobNvho+/WKZEkmFQp5L8yP5cjhiRzcPIQENHI0lW6KNqZlgW45l1d165nRFODI2WqcjQYJSoJhHiK8ybhU7fhmvJ4i7L6RsgNTuvq8dR9ptgfCuTiGirQOl6X9cYySf3EY5P70+LhkyabQEjLciSu1SSAMkwb41G5piVZzpd6uqWY9cBiPgdTvuP2v9nmqnAwOzliVh0dwlqPRgRRGOgGZw0viCy4ctVwmlOO5CytKVBZhQkdTT/KyeXR3Ggwx6rfdCavps+rtG8BUKgIPI03OYcR4G0nLH7zcJfceW/qcRmuZlVR2ArU/yrlkdRxGgsocKzT/ADRLpaG3soo17s7fEz/5/wAmZVNRJRR1VY9JGoWwCXiy8C1OjfzKjfsuuRA3bJZCRSAt/M17dTqt5Jzjb4SKAf6mGUWlOobVZ50kaoeINx38ftI2VxNMQL2RJGbIG3AIouU0Pz2yExYbMZoueNWflyVQepJ/2L5gubIbsbudImW5NrGpYMfgP7LL/NyyzioWzEbTbXrSeGyh9R+Yj+F6Cg/yG/40zFxZBKTZkjQS7RLYz3sVQeO7H3WmXZZUGMI7ppdeWbZZ04yiGJzup3p/xjbKcOYy2bTjDK7LTrewgFtAv7vqe/Kv7bZktVpBqum6WlysrLVwauo+z/z0ynISBs3whe6H1qJNUWP6qw9ZTxAPw/Cf+acx8MjD6lnDia0bR5dOnNxcFKcSABuanLJT8UcMWuvD3KaSmCeVXZAzr0YjfJxwSAazqBaR67dFgQm7SbD6fhycBWzVI2UbFCIY0hXogAzYwFBwchsqiAnYYyNIgLKBnkMMLM1OSqSW981/MudfRLfLsRv2bS5pCscilkruBIv8n8uTIbYuu/LV9bTi3VDIWNFK9P8AZ/yYbZcLr9JNDZ7GGT966j1mX/kwrYsSgLG+msJPVtzQkFWHZ1P2kfCxpFPp8kUEd1SsUgqD4H+R8gJjkyMVbR7T61exxnoDyb5L8WRyy4QmAsqms25jvJUH2S1R8j8WHFKwsxRQCxSMSIwS3gO2WWwAT4a5Bbacmn2sfM0rI79Of2mdMSLSJkck1ju7a8tI5bZRG6/C6Dsf5v8AKXLMWxac5MhaytfnmW4LTQGWs38g+IAdRmDljwuZjPEjYbhNRX0qcZFHwe4/lyGOXCzI40IyU2OZwNuERSnJGrKVYVB6jBIWsZcKG4eg9GUMhG6ndXQ5gkdHNG26TzaNcwyo1mpKO/7l17N/JJ/J6WSBbavkzTXdTm0i0SUBZJWYISfsg0+3iFLGLDzPdfW1a8flE/wmgAC1+y6L/rZRnx8Q2ZQkQu1XX7hrpvqjlI4vhH+Uf22blgwY+EbrORKeeWtRm1GB/rJ+NDxqoodx9r/Wy8rEsK1e1ms7l4JyS6mvI/t1+zIuSBQYsm8oxmG1kkkHEO9Ry2JoPtZiZgZH0tkTwjdGzXfrclG4od8tOn4fU0eNxbIKAABjX7VNvCmZGHm4+XkuApma4Td4FVIyvga/PNfPm7AfSERFd6XpMzTT1+sTAVJFaLTh/wA81bIjdyeKlG+06HSguomrRhgVTrufs/F/LkQG85dks1DzN9eP76CNlPUMNz/s8s4XH4irNqukyWbQ29sIJyRvSvT+WbEhnjnvuh7bVTp37yChLA08K444cRbs0hWyUSzPM5lkPJ2NSTmzjGnXuRXmcJGOTsaAYk0EhmDrbaTZRfWQDIqglQftN/k5q5eo238gk+uXVtq1LqAGOZVAZG6uB/L/AKmHkxu0iX4jQfTk0J95YtEumuFlHwGML8qn7WYmonwtuMWktzbPbStDJsyEg5kRlxC2uQoptFpb6fp8t7LVZXCqi91Vj9r/AFmyg5blwhtEaFpMDTbMpqROnXn1OdZCodGIV1IqGU/s4FtNta0izt3K2znlsQp3Ar8WSjnI5twxcXJNNG+rrCtupUyBQWAI5b5qtTOV3/AziANmK63a3NvcSRTuzr1Qk7MuZmGQkGnJGilESKd6Ze1Mq8pM08s0NzIxtzEeQLbdRxwEWyjLhNppaadZMZY5nYc6rE5/Y/lkdl/ax8IjdmdUJbMIntHtJWiloWUkEg1r/lf7LCwIU1haZvTjHJ22AHU4sWZa75gitYo7Sz4tMqqHan2aD7H+vkOG2V9FthqqXq0j+CQDdD3/AMuNv28gY012ihch9m+/JQnTGQEubTLQ17ZnRlbiSgYqF9bm6gaNPt9UPgy/HH/w2MkwNL7eYXEaz0+2KkeB/bX/AIPJRLCQort1NRjIWERNFVuI1kXlWm2a0ijTsz6haFvNRntLVJbTaaJ6MSARwb7OGPNMTtSLtLtNcsmvtRpH6JKkqaD/AF/9l/JhlFtx5OFLbPzFZm2NjeW5aFifjWnL/Jk4N+2uSEWEsllLH0eZlM9oGngBoHUf8K8f7D4RLvY1fJG+VtIku9RQSKVSL435Cn+quJKgUlF0eUzsTuXbr88I5LILFQMaD7R7DfCik/F6Z9PhsbqNSYPmGoD/AHf+R8GVE7t8MRp2t3tvcFLezUJbxitAKVcj9r/UzMwx6tEzWyVg5lBrTDQ9UXSpppm6mIhR4vX4cxc4tlEpWuoXUTFo5XVmqTQ7Gv8Ak5RyU7p5oGox3sv1S8JWRvsSDZWP++5P8rLOMhqOME7q8zwtKbYNsTxLdsHjWG4aXh9QXWEHpXKvKeKIakjfkPs8P9llYxlyJ6mJFIHWfL8UZM1gecZNSg+0tf5F/kxFjm1WJckhETM4iUH1CaBSN64WNUm+t6S+lx28LkklCzDsHJ/ecchHmyrZJwMsYJ95asLfUorm3uCFKhXWT+Q7r/wH8+RI6pid1ll5be5kfnIiQxkhmrVmp/vqPAZMzGkUFWBPRhqIwelf+GymyXHmVOp6jC12mFtcy3MTW6Hg3EgN4f5WYmSAj6nNwzvZILjy1fW45IBKB/Id/wDgWy+OoiWw4ih4dIvrhuMcLk9NxT/iWXiQLUY0nCxXGkWrafdKp9U8+teI+z/weRlK23Fjtu41KOz0z0baMRyy1TkOpUfbk5fz4RuxkOFiUxI+EZY0pz5Nbhdv8NSVHxD9j/rvKc8bimPNkWqkuyiuxynDGgyzIq0QwqENKjbLDuWUBQQ0xqxObGA2dZlNlZU1yZDSCjJ5FigHLo22aye5dsDUVCCaKCUR1pzXlXwzHyQJbccduJj11r9y9y0tvIyoxoB12GXxwiqLGct070e4bUYPUlNXUlSfGmROQYjTDg4+aIa2k5caHNjHKKsuFLCbbhtuT0cbZXl1AiNmWPASd0DrmvDSQYYkLTEVWv2Vr/NmCIeIeJz/AKBS/wAu6/FcWZNyUjliBMlNgR/v7j/lZlSjXJojIk0UHZefbeacxTKwDSBYuK/sn9uT/ZYeAkKZUURrnl+4nuGntVDK+5FQOJzF5O0x5AQq6VbLo4IuZAZJKUQfs5Pm42WYtWn1W4kmMNsgJHc/8SwBx5TJOyWTNHaOedJritTX7C/9VHy2ELaZmuaGkEt23qyH/P8AyVzKjGnHlO14CW9NqnxwkoiOqKhvecj3Ev7K8VGQ4GzxLf/QRtLySwtYoIv2hyav+VlRLnxx8SNfUbDTrT629uv1hyeIpXkf+NcnAcTjZTw7Bh1zcSXchllNWY1oOg/1cmQGsBV0+AyzxxjYs4p9+V5DQbsY3ZX5j14WIMEBBmP08R/lZg4cXFuUZJ70FbQNTGo29DtImzD/AI3yGoiQW2J2Y3q2qXDXbBHKiJiFptmdCAMd3Gve1abWP0xALS7AEtapIOnL/LX9nnjDFwGwyJ4kruLKe2l+ryIRJWgFOv8AqZfbEC0Rd2c+lkRueErrVgOqqfs/FiN91PcgljJYKv0DCSxAZVp9o7x/6Qaz0op78f5GygllLlSvbodyR3p92ZOIdXDyGtlZtumZLjoWducqQjv8bfIfZ/4Jsqlvs3w2Foj2OW8nHAtSM4H2d6HMeeTucqOOtyhdS1MRKGloT+yg6n/KbMcC23moWOqtqFjcWEoHqFS0dP2h9r0/9jh4aLb0Y2oqMuQmGkwSzTrwYpTdmHYZEshtzZLHZwXExMxZQx7d/wDWyuWI82yOqHJjXmaS4a7lt7h2ZIz8AJ24/sZbEuORZSkiqdOuKSy/yZp4itzfyUBYFVPgo+02a3Uzs8IcyA4RatqkkGqVeI8lgYKxHctmRglLGN2EYiZRunSTyWE1tZxhZFGzDuD+yzf78y0Ss7ss8K5MJeoYqwIKmhB65MuMHRNwZWHZgfxyJ5M482Wa/wCXxd1u7b+8pVl/m/yv9bMLFn34S2Tx9y3yjpZhBvZRRz8KA9h+22Q1OXoGzHGgkGrW7Q3s0Z/nJH0/FmbjPpDjUirbTTaKt5fDjGD8KH7Tn/qngGSzQZEcO6IvfM99cyKwYRKpBVE2Ap/xLLgA02bsq2tX51UJeBacVCSU6Bv+b8yMJ6MZDqleZSEXp1nNdSD0RUrua9AP8rMbPMRG7bjiSdlbWXm05gkSGMn/AHYDX/kVmBjkJbhuyzJ2SNRUl2JJO5J3zIcakdok3oX8Ew/ZkH/NLZEs4rtc1A6peyTuPhrxUf5K4WCN0qaX0WiJ/dqdh88iVPJO4BSBWruak+J/lyEPqZT+lwzPdaV0VKn5ZTl5N+EbtLd/UreW5K8uArTxzCMeLZzISoICDzXCLj1JAfSZR8NK8TX7TZYMdMhMstJimQMSpQ7g12xpN0k89vDdSlYXDAdaH/hcqmeFyIZFkOkpC/qOaqN6f81ZSJcQ2bJZaUZ5vrUnt+rL4jhDrZHiLbTKnwoNhmVDH1aZ5ei92Q0oaGlaZYCWEgDycymNCQDUjbMbLO3KxY+EWtgi4IB+0euVBlI2gbuaO2l9K8P7qQ8Tt2/Zk/2OSAbqAC/gdOcICViBFT+yVP7TYObkVHhQ2sRaC+9m7K9f91iqf5X28t3cGwSiLPQNNuVDRSNJQUNDTf8A1PtZhZM5i3xiCi5LCGwQLbjiG677nMjST8Q7uNqvSNlA5t3VOpihEWkrRsQBWvbNbrMIlu7HS5K2Yrq93c3E5+trwKmgQ9AMpxQERs5MrPNL5RVajL2KJi0yaaxlu13SJ15j5/t/7HG1pALyDVTqCD/xtkkM2trhpClw3EeoA3w9KHMYhidii5hRvnmdiNhxMwoqZy6mkKwiiaNnp8RJb6c18hRdkCJRtq3nf0wAfs/qyyEBLYtMshiiY5w1VloVPj0yrJpuEXFsxZ7PqUNSuvRjHokKK9QMwoAn6nZwAklE1w0prIa/PLwKcgRAZB5YEjwSFmPpk0X22+Jly0OFmABSe4RhK0QBZlJB275Aly4SFKEPP1V9P7XIbZE8t0yOyczSFjQ7UzM0uAR3dBqcvF6VNTwq/hmRmNBoxc0tmaGS4jRKncuaj+X/AJvzAiXNq0xKEjl45nRlbhygQq23Fau3RcrzHZswjdKtUVpLWRYkLs7ACg6CvLMWLkANaZ5cktU+uySqJ0BZYhuf+euTk3xq1+kXl4L5PRZi8h4tXcU/ylb+TKolypwACV+YtHutNuGa6qwlYsJR9lv+aH/yMvtwqSjbFizHynMJrJ7dqMEcgg9OL/Fmu1AMZWHJxnakXYWdtp88hjNOdAK/s/zLyyc4ynG2InGJU77S4tSuROHIAWjAdTT+X+XHiOKO4UVMqGsPDp1qLS1AUyfaI68R/M3+Vgw3M8RXIa2DHBVt+gO2bFx0y0KUR3qROSI5TxanXp8P/A4CmrZHd2y20giDBiRUeOXQy3zceeHqG7TU4LXlDKG5MRvTYZTmlbk4MJq1G9tzbyepFXjWoI/ZOY8SxnGkWWW/QTLQSA0cdN/5v9V8yMc6apx4whCMzHDpTuoGaL4COY3Wvj/L/ssx8kbcnGa5rdNuZbf4vsinxDwbMMmi5EQQiZ4ZtbsUS8/dPXl8IqP+uMhPNwlvjC0Bp3lwW1wJJ3R1UVA71/ZZ1wzkZR2WIESv1DRI7+79SCQIXFXFK1I/bTIY5mA9STUzsp3bSeWoVS0IZpmq7MK7qP2Fy3Fk42M48KhpWtNPeD69SQv8KsQPgP7Kf6jYM0LGyISoprqDFpaHsAMydFChu4urlZUojQOe1Mv1HJpwIKFv9JZe3pqfpq2UYRuzy8kUMznCDcsZkjAFNjXrmDl5ufAXFAeY41MUEh+1QqfkMrg5HRzSSX2iBQCVt3HIj+X7C5LqkckjPEn4skxRem6Z9en9KPZerN/KMqy5OAM4Rtltxplr9W9AoAqqQlftV/5qzAx5pcVuQQKphbWkyDm6MAOpIoM6GOQFwjEp/wCT9OaWR7im4+Fa+/23zH1Er2ZwHVL9YnFxduaCiHgPoyiIpMjugmUjvv2Pgckd2LI7W1tNet/VlXhcL8Lsmx5fzsv7XqZrZzliLkxqQ3VNMs00QusrA+pShA7L/MuCcvFGyNoLbo2U94s7ryoAOXYkfYbj/k5OIlGLA5ASu8yepdWohtwZHLgkLvsMrwbGy2yNjZI4PLV/KPiQID/MczDqIhqGMqtnc2OiT83H1u4XpxNI0/4L7cmWxPEwPpRNneQ+Yb9YSv1csppvy5U/Y/1uORONux562YzqR4X8rQMRwcqrrt9n4eWT4dqLVM8RtHjWzfwi01Ch/wB9zdCjf8X/AM0f8+VxxcJ2Rx9Co3mi3Wmyencxlfcbqf8AUkX7WXWghP8ATdIksYxLOKPIKhf5V/yv8psuxi3GzGgja5kuG5dJtNUJjufgYLVXGxFP5v51zEyQrdz8GS9ihfL+k2ttdSTyzK8iVEQAoG/4s/5syglyjGmK3od5XdvtFiSPpyYYFRSQx7qSCNwR1ByTWQzy+t1t7aKeXYsiEtT9oj4ueYshuy4bCGDPbni4qp/z+HDGVNZ25rhIrH4OvWmZccl82iWPqFkHFJHjGwJ5j/Zf3n/JTJxNbMcgvdUfxy9x1e0Yv8HWnb2zCzxrdz9PO9nPY0jZogSW7HqAMxrckwrklepo09mLWBePF+bKD9vbLQWAN82PhSuxyxCe+UJbuO/9O2/u2X96D9mn7D/8ZeWCXJQN0VqqXoumWjqS1EIO3/BJmM7GIBCjqmupQ2xtI/UUcXZwCeQ/1cvEbcKRIKAs/MM9gf3EcIFe677/AOXhphZUJL+61O9MkarWQ1KeFPtfvMgQBuW+GQ8kVe6XPZL6kpBVj1GZOHUCWwa54zzQasDX2zMJcek0n070tKMzj96zq3yX9lc088/FOnLjH0pEdsyGhMNE01L2cSXR42sdS7E0H+SitkSUgJnBLpc18IBIwgY/CxHEFv8AffL/AJmZEQcg59qTGdPTcp4GmZ8DYdRlFFaprvhItrBpWuppjaMQgYqw/eUHJR/n+3mBkHDydvpzx80FaWo1QEXxdo06SE041/4sysEuRkAHJKbuHSoJQIXlnQHelFH+wky4W4hIRk2raW1oIbSNoJAwJBFeQ/ypv2sjKLLFMXuo2EwkLFSCBsfbKZN2WYI2RDHCHXFTyTFF6asplrH0/ar0pmNnAI3cnCDeyW6vruo28rQhBEASAw3Lf7Jsji08Tu5OSRCSG8uJjzeR+R6/EczxERccm048tSNqd2ttdOzxCNyKncU/ysZRvdlGZjyZHNHaNbNYPHyiqaMDRgf9+K2SGKxbXLPR3YpP5WvJCTAokVfA/FT/AClxO3NnEiXJMfK+lPZyTTygowHp8D4/a5tlcjYSI7pnMPWuEXsN/uyuOyJiyjmHV49gcEebcdgl7mp2zaR5OlmbLkTmwHjgmaCwFlX1Iqsaht9981g5u2nsFtlp4u5WknWsYQKoPfbDTbGVCkpufLQS7EEDgIVrUmpX/I44nJwjdTC91TU4n0K0VLN2rI55MaeH7P8ALlECMp3WUeEbIDRdZmhuBHMzOkhpualT/MuX5cfENmiMqKve+ZJxcE2xAiU0AI+1/lNkceLbdnORvZq5sJtfjF/GVVwODIT3X+RsltiZA8arpHlpY7WSK7WktwKHvwA/uv8Ahshky77MoRo7pXp3k67hvY5bsCOCN68uQ5NT7HBf8rMgZNmqcGQX+ty3D+hagjelf2j/AM05UAwM+gQ404QD1r9qDrxBqzZMb8mHDW5Unv553Pojgp7Dr/sny+OMBqlk7kULFH3iVndqbk7D/Y5Ibc0H1ckUumiIBpjUnsMhPN3M8en6ySa9RUkISvXeuSxIzGtg5V4w/Opy9xX/0Sea9khuX6MFJAU9KZkDCJBsjlITb9K2er2/1CVPSdvstX4eWVHEYoMuJjd1ZTWjmOZSKHr2P+rkVRdhbTwRNqaiiQ7qT3b7K5WRxbMyeEJU7vK5lkPJmNSTlgFNQTfyvctb3yAbiT4WGUZocQboFL7kMJpA/wBoO1fvy6IoNQWBa/LJMgzZb6aKwgM8Ra4T7DMOij7LcsptvEbKWanYy6sf0hHu3R6nw/k/yckJtU8fCV1hZrF8CgM56sR/wqZAlq4r2CeLbi0Tm27n8MiNyzrhChHUA5sIinXSlbqVNMmTTCIsqEMQUtJT4mJr7KPsLlMTW5b5i9goOTNUkkIDQAdW/wBbKZ5b2DbCAigtSv8A6mPSUAyEbD+X/KbIRjbLmx48mYuxJJ6k5aWYFJjoEnDULcnb94Kn55GXJnDmn975f0+71Skc3CKSpZVH7f8AKj/5eDiZCFblVmjgt2MNovGNdh4t/lu2ZmOFbl1mbLxFZXLubRe6C1vQZ7+E6hB8bKArp+1QfZkX+bMOWxdjDcWx9NIuJLZ7llKQJ1Y7V/yY/wCbIW21W5VL3Xp7pUt0/dQKoUIvf/XyAxAG0GRknHkwr9ae3noY5UJIP+R8WMxbZCVIe88wTRXTtpr+kgNAB9k0w8NMDIy5rYL2DWLyup/u2ccQ8Y4gt/NKv+VleQkCwzhXVM5vJhFTDMD7MP8AmnMUam+bb4acNfrFHx/aUUp75T4BkbYyygIWPVpYwQQCe3tmRLTgtAzlEWENvMxu3C+u32ie1P5cpygj0hyccxVsZ1vUTf3JZT+6T4U/42f/AGWZmHHwhx5Ss2lrkAitadcyGLIvKV1ERcw328TItR9P/EsBNNoFilCLTPXuPSgJKGp5HqFy78wALXwSmyW6aBG905MikBSB8/2c1uTL4+wbPoWzeYNMvY/RnLBW61Xp/qtmPHFOB2UzBSAaNNMziw/0mJKHknWh/mTNjGW27RXcnHlPSjHeGa8UxrEPhDbVY/5P+QuElmBQSPULOS1uZFZTx5ni1NmFfhblkwWuimWmx8bXmf23P4DjkCUT5J9FGwt0qduNRgx81y/Sp9Mz3WtqeIZvDMbM5eBctst3bywMaeoAK+BzFJrdyoi0li8pSRXCfWXT0Cw5MDTb+Xi2GOUS5M+CuaZ+cx/okIi/uw9NvCnw/ZyY2a5bsc0eS5W4jW1NTyrx7f8AFnLBkAI3ZQG7Mb2cKpjUgsdiBlOOHCuSXRBqhjQsRv2rmTjjZcaZ4Qo++ZjhlEWsIP7x/sg7fPMfLOtnLwY73KpIxdie/wCGYblzKneXi6dbtcOOTDZR4k5MBq5MLnmlupDNMeTv1/5py5ATptT+saX9VlNHjcD5oPs5ADdsJsJRy5AgdthljBegkVgYOQk6Dj1rlcgCN0gE8mXJa3ItlN0/OZR8RynTZoiXCF1GIkKRFNhm5dU0cUK9qywkyykKoHU5rNZchUXZ6aPDuUNqev6S6+ncD1x4Ba/8Pmux4phy5ZAUjtItIvHIaZ7YE7BwCP8AkYv/ABvmxiC1WGQLPBoKNYwKLiKYBnZjswYcfh45Eybo4+IMeh0WITszEtAD8I7sP5eX7PH7GHjWOG2UTelPbpJCgjCfCFHYD4crLVmhTb/FGG798yMJouJmFhQIqMzXCXxElSKZiZh1czAbFKdv8L8T3qMhjlRWcdlYZnkW4gKrfTW8VqXnNFpTbqT+zxzRy4uOndwmIi0BoUtlcpwahnJ3V+tP+K/5shl4ot4zcSA1LVrm1uJILSVoolagVf8AhszcQ2cKZso3RteCW8jXrEuhrXu9f+N8xc2Ik7NsJ0EPY+aESZmuIwoc7Mv2lH+V/Nkp4CQozFOLhDzLeObLTH0063UD1WoSt8PHx/hgznojENkJbRh5pJfAhB9H2sqxwtsnPhCPjkKEV3Hhl8sY6Nccp6oq64C3LICCxA3zDkTycs1VhARK6JufhO4GX4RbjZCQG9+o2OZJi0CRCA84X3OSH0DwYJVinwmp/mZcwqp2JkZJHDqt1G1DKzqdish5p/wL4kWo2ZJpMmm6mCjQRpOv2lpSv+VHmsy8cP6rlQkCjXt4bRuNsqx1HxBczdJ+8HqcTUy4eSk3j3zagU64m1qSMjVU0JyvLiExRZ45mJ2XT6GmoN9YkdlcgDbcbZp5ZRiPCHaxjxCygbry/wDVU9SSdAo/mBBOThqOLopgAt0u40q1kEtyZHkU1Xaig5lc2qwEb+j5paXcW8TtUODvlfCSXL8QCKuNNE0wMjkK32vHLJY6asWp2pD69cvYX0aLVoljFVPRlP8AxuuREWqZstwTekyzqOSMNgf2l/lwNPJMZYVakkW8bbj2/wAhsyYZGqePqFkgKLTYt+oYTuj6eaDkg4L6kVeW/Kpryr+38X7WVZMXVshlvZVsL10Hot9Fe2YpxiR3boZCNm2YliT1zawiAHXSkSW0BU8lO+M8YkKKYzMTbr3TP0wih34tGTQ0r1/mzUZD4EqDtMZ8QbpVpKWen3jC4dWZNkYD4P8AKZv8rJZCZD0pjQKc3xVyJEIZWHUGuZWjkaouJqo3uFKMfumGS1J3RgGxS+M/6X/zx/U2Rwc2GXkixmc4bdygMKsw/a+7MHJzdhD6UBqNjPdJEYELgKa07GuVg03gWEfp0h0W2NtdRnlKCePbi382AlujjJQq+X7GKBr65mJiHRBs1f2Y/wDWyYNsJABLV1qS2Ux2nG3Qmu3xOf8AjIz5CWIS5sePuUrWeS6vIjI5djIpqT3r+zglARCg2WX6zcQx27LcDkr7Be5/1cw9NGUpbOROQASWz+sNLHPbck4kcWXoozOkSC2ARMXarpVtbs0sN3E5JJKMwDgn7X2MmHCNKVno0t8heF42TxDVymeYRZxhaZ6bok9hKZhKp+EgqAfi/l5Zh5Mwns2iHCh7u5ed+TdhQUy/HDh5OFklZQ5y4NStY3H1aQSEEilDTKssOIU2450VvmPXDGn1W3JDOKs3+Sf2F/ysow4N7LmTntsxVSD0G2bNxla0maCaOSP7autPv44lWtVsHtbqaF6qyuTQ+/x5EFmdkKqg0BFa9vH/ACckwZpPe6hZWlvb3I4PxDKTRth/dq/L/diftZTMuXhhY3REd9NqCCeanLcbbDb9rMvCdnX6mFGg2FL/AGQT8hl5mHEGMujvdKjVkvJ15MCoUVPH/K+HMbJPicvDHgNlDaRbt6I1FGV4YiTxrQ1X4cxqp2EsokNkLqfma1vFo9orHxY0P/BJk+FxuMr9Dm0Kdl5o0Nx+zyYsjH/Ib/jR8SCniVYb+6+shJSxQGhQjYLlXNzTAAbKeu+Z0W5FrDCPTiNHJ2Zv8mL/AH3wyzgtwZKqIk8K3Vs3KNq07MpH2kfKzs1V3LAV5CRtiPhr8/5sthPdBFhEsQwzPBcArEYo1e++V5RYbMMqK6Ge7jYOrhlI3BzDGMl2JzAIxhFeAcvgfvkCDFO00pv9Mikk/fBo6CnJBUkfzuv+7MMSxJrmvu73/D8CwactfWBJnbev+r/lrkgbZHlsk2l67caTOZlJkjf+8Rj9r/ixGb7MuWVbXy5K3mGaOe7+txA+lcKsi1+XF/8AZcsjHZmTe6Vy7AqdjkkMg0SOHS4DeXbAF9lH7X+VwXMDUEyPCG6FDcqc+v8A6RuEtQnGBnAqepP8zYYYjjFpOS0w1yC2hhBKDkWAAG1QuR02ScyznQCpNq1ncWxRiRzWnHuMEdPKMrYjIKWWPleBQGuT6h606LTI5NQeQTGA5pHr2opcziKEBYIqqqjYf5UmZWGJAstWQpeRUb98yWplmkiS6sEuGJYqSjHvVfs/8JlsZ1s488d7oyG2kkBYCiqKknoMlKdNcMZLGdQ8x3csRgt29KLcEL9pgf53yjm5g2XaVrDR20umzmsMqEIe6N9r/kW+AhQd0rqckrifDAhm+l2EWmWgFxxUt8Uhbx/l/wBhmpyzMz6XLgBEboKG2N5WSBg0dSA3bbL/ABOD6nHOPiOzcOnySSFGHEDqckcwAthHCbpq61EaE4hZDIJByqppT9nKzDxeTkAeGh9Qv7HWofSV/TnG6cxSp/k54McZYz/RZ8YkKLFp7e4t24yxlfftmwBtoMU/8p2LS+pfbhEUoCP2mP21/wBhkmBTg9czAHXSXRTGJxIvUYJRtMZcKlHJJ9ZmlepSSjV9/wCXNdONbO4jMSFroiztyIII2H/G2QLVHco9nolMljG7LIaCXnbNmHTlXsVq5J7DMfPKg5OnjZtD6q/KUL2UZhRcvIeid3Ks9sSpI+DYjbt8OTk24mH1aNg6GjA1rlR3dlwjkmEQOuH6rcGgQcwV61+zhhGtw4uSPCFWz8uRadcCYuWP7AIAof5v8rBlmapojEIbVNBWa4pA6Izbsp7fzOq448lDdsnG+SOghTS4EhAaTqdtqnJADK0yPhqkN01lC80w5NWvEdq/zNlkwOQaoE8yl0kk1y4u7tvSRd1H/VNcACCSdytbWUSq2UXFm/abrU5dHD3tZzDohVt2lb1JiWY/fmQI04sp2U6t9MaQc3ogP7IyqWQByIYjLcpjwWBOKdBmMZW5kY8KhzSY1B5UNDT2yJDIFitxJ6kjN4k5sICg63KbKJdK0T2pkw0F/9KO3Zb6w/MUbka5sY8tmAUjUGo7b4atPJkVrqf1uxFtL8RUmtfD9nNdkjwudiiJboqW2m1TTTYwlI1jYEE7Db9jIQlTDPDdic+nz20noutWPTieVf8AVybSN030TTriwvI7u8idIYySSR7fDlcjbbAUjb/R01m/ae0cJG9C3Ib8v2vhwmaBirmtufqOhgIoE10KUBFRXAATzY8f81G22rapeMJbqFY7da8ttz/q8sZUeSd47lxaW+YRxjig7Dpld8LTvkKZW1pHaDxbIc3JjERWXbBqDvmRhG7jZ5dEMPDM0OvXR0Bq3TKssqcjBHqpXMtF+HYEVrmICW+R7kv0/WrQ3SwvuG25fs1/kwmDKCpd26XV2WljFS24p2wljEm0JrsOhwtS1LmQdkNV/wBkz5MAszIFbpOsaTZ7zW78x+3XlgMWYkm7WMOllby9f9xXlQDc1+JMrESXInmAFNSXOn3T1sZlYv8AsHZv+BbM6GSubqJ4r5OltZYj8akZaJgtPhkKMtxPAKRMyq+zAZi5na6SII9SzUrC/wBR0tfT3ijavEfbIH/Gq5TA0zzxF7MWESdKZbbRabaFpsly08y9IoWNfcj7OQJZVtaRLQAAd8kxC5IzI3BQWPgMBZAMu0nVLqO3EFwtWUUVj1p/K+YMsAJb5cURbTkuST1OZQFOvJtYDhQiLRI3mUSfZJynKaDdi3O6Pu9F00AvIgQDqQSMwIZpuaYhi90umxzqYBJJHWrAmlf9RvtZs4cRG7jkjoyOwvdP1dBplpEbZyOQNAfs/wCVhlFnCe6U6h6mm3PpRuDJGa8l6f6v/NeW48Njdcma+SZ3V4mraXNTaRVDMvgR/wAaZr/COKaZS4gw4ENT5ZsHHR2nanPpcgntvtDqOzD+RsBDIFkuq297cTJI6tWVQVX+X/JbKC52OgN0RfeYv0NFHZNGZJuAO/2aZOItw5y32S438l9Ek0gVT8Q4qOm+Gqap7lOGUiJR4AYcXNOb6UOdsz3WqUnL02CiviMxczl4FG8vprKH1oQC3NRQ96/s5ikW5ESUL5quJWkWGVSoADA9mJ+0v+xyOGIDZPmt8pTEXMkTH4DHWh3Fa4NRy2TjT63ksxM/1UIJKUcp4ZGN16md3yXfVreNSx3I7++WxFtUgI7oK5n9UjalPxzPhHhdbknxFZGnNqLhkaCwjxFG81jj413Ga6R4i7QDhC2PigqSKdycQ1gWlvmtTJ6axgmFQSzjcFstipDGUYE1FAMsYp55d00ak09u5oPTqD4NX4MiWYGyCXQbpgQkZHEnkW+EYmSiKMsrmx0YFnb17g/ybhf9l9nMXLGU9gzjIRRmn+YTqNytt6fFWrQ132/myoYRi9SRLi2TO5gRaEGlTTfLsOsJ5tOTTA8mp7NYl5lqAda5MaziNI/KgLr2wi1K0MK0oRVCOzD7OYHiSjKy5ZiCNmATRNG5SQUZSQR75tAbDj0g27g5K0UzTVFtrDTbf1ATetGvEV2p/NJlfDbb4pjsEs8v3Mcl4La6YiOUgBh+y37P/IzCYpx5TFMdWml0vUBYBz9XPE1IFd/tZGmE5cR3R8dxHRuR4rStT0ww2LjncU72zYOAQ3E3EkZDJGw2YpcJWTR8TzJ75gAubMIlEDMPA5mnNUbcYYrlSC81WbNDFLGCQhIIG/X7LZrMWUyJt2EoADZJdBszNfRM6ngh5kkbfD9nLc0ttkQG+6daroVvPL60TmNmPxAfED/lZXgMpDkmZiEVcaXavZGzhIHdT3Lj9pv9bKeKQlZbLBFBIYvLlwhWW54RxqQWJbtXMrxBLYNfBXNlTTw3fwwurb7UIyjETjNlOQDIKS67IiY1P2Qa5lGfFu4hjw7LLWMxwop6kcj82+PMvENnHzHdXA8MsLUHX83wJH/LU/fmukd3PlsKbdCqL4AAZk4GnMFPfMouLEWUn82Wb2tynLpJGDX/ACh8LrmDbs6pI1jMrhYwWcnYDc4k0mrZZpXlb0WW4uzV13Cj9k/5TZhZc45N8caYXMXpvWta7175naTIJRcDUxoqJFMz3CWdemApCJJvIrdjbKGcCqg/8Nx/mzRZ+CUnb4hIRYlNcTTM0k7F39+2ZcICPJrNqPxP7Zahk/l+6d7Fbdvsxu1Pev8AzTluON7uPllWyZFstIccGkJqtlJfWxuI93t+o7sjfb/4HMWUeEudjlxBK9HEkjmOMFom60Gyn/fv/NeQkz4bTaKR7UmJyCrUNQaj/jImQBa+Wyq9Sak198zYEFxZghy9csprBpDXkHH94On6swZw4S5YlxBVik9ZeWwYbEf8bZkYp9GrJG9wqDwzIaFeGB5lcI3CopUds1mrIFW7DTAliTWjwSNAwrIpoQMnEghsMaLI9MeCzsEF0VjNWqG2bc/y/azDnKQl6W0AVRXKVeNpYjWNumZOTJxVf1tEYVdJcq0uw3cxN+By3Cd3HyDZFZnOG1db2w9nzByfU58PpULzUZ9Ps4pLUkOzkdK7AcuPHKxuW4ckQWOp6auq3sgilHJQANmCn4OK/wC/HxlFux5OEboS8/R+qaesNsWjuotwr7GQn+8/yH/yMkBTCU+JiZU132PceGWNaZ6KeFwsyjksXxt9GVyjxbMoom6u3vJTNL1PQdgP5VzMw4hAUxlK0z8v6iLcvbzboysynurAcv8Ah8hmh1WJpiBAJ5Ebnc5SqpBLJbv6sLMj+KmmRlES5qzLy/ql7qMTiZR8Ioso2qf5eOa3LjjEuRAkhQnjaJirDcZlR5OHMUVHJhrR2m6dJelmQfCg3Pv/AC4tuONndZb6RJIwa7WlvyHJmoAR/k8sQHYykKQOqaJpyyf6DdKKndW3Aqf2XTLbLibFVtPKU8bC6LRyRxEOwDdePx8cHEvDa64FrruoJPeJ6auOB4Gn/GN3b/hMiC5MsVC0R9TstNuA+nqQ8dQXY89/8jl/xPMmGO+brcmatg64vJbkUnbnQ1FQNst8IOONRIIG5s59nRHMTUAI+zX7OYmTY0Hb6cgxuS/zReajYWtvZSHijr8TKd24/wC6X/k4f8Pgi1THcxRTTpk2tN9Ju5Vt7u1TdJIw5Hup/wCaMjIsohAlQd8kxVLWH99GT9kOGJ/lCnkzYFTfVfNLS3JktFUQqwIVh9v/AC/8jIiLIyKnrLR64TfWaFZlFJoxudvszp/OmHkn6kDpVzNbuPqpPImnEb8j/qZIgFgye8SWJlEoCkqDT5/aXKRsiVhpVLoOJFcy4ztxZ4wFVFC+5yRFsRIR5KMYMchSnwbEH/iS5GO2zOXqFr2SuWSjbVGRiuErLRZvjTx7jMSeOnNhkEuanPBGSyU5xH7Q67fz/wCvlNttVySDUNLEIM9sS0IG9ftJ/r/zf6+WCSNjyTrQ7KK60lrfUVMYVy0Lkb0+38H+Ry+1jJlC1K40S3tbR9UuH9WQkcVX7PIn7ONsiGOMzStzbc/w/wAnJAU1ErrZ+FxE3hIv68jkFhITjV7wXdwSu6Lsv/GzZZpMPBFck7KDzPpqTvTru6vYpLJSF/d0En8v7PFv9bNPqMMcZ4nJxyJ2S6byjfLvF6bn2an/ABPIR1MWRxIE6bPHJ6E3FH8Sw4/7Jsy4niFhpMaZFbI+j2YiguEk9VyW4U+Hb9nBK23DEEpfqmtTpa/UK1VyDX9oKP8AdX+zyMTbPLAR5JFwrlrirSOJBHWo/XihlHmHy8sUkc1lSk5HwEiqsR/ybbIA021YtLtT0ttGEZeQNck8uAGyAftcv5sebGqSyWeW4YvcO0jE1qxwRgByQSybyrOqWsoc0WN+R9gRmBqYWQ24igI/MMkd41wSWhY0K+C/ssv+UmXHADGkGe9ojzSyTLb3EZDIytQjvvkdMKsFnM2GPGmZzjp35f1wxOLG6j+sRSVCCnJlb+T/AIxt/wAJkZAFMSQVWyvJ7eVbYEpEXo0dOlftf8DlcZFzZ4xVp3cwW8VaToT4VzKGWnVnCCgTfabAwFxNWu4K7gf63HAcpPJRhA5tROTLLIjcoKfu/Bgf2lzFkSebmnhjHZEWx3FfCuQLGCtMaDL8I3a85oIOtM2DqkRYn4jv2zFzuZpku1FmkMrIK0B6dh/NmGNnIPqklOkXlwLiKAyOYiePCu1Dl0jskCmS3ulwmMtEAj12qdj/AJPxZgY5kl2IyVzR2maWLMc61cjc/wDNOZkQ4+TJxJP5gnMt1wAICAAe5/mXIFyMUQA1p1gElEt58PdAT8TNgpjkmBsGrjVrm7c21opAr2Hxf8F+xhjGnBlMlpJF0tGWdhLK9KoNwKf78fLRAya+Lh5oKZp75vVmbbsOw/1EzKjGnFnO0VZWJkPGIU8WOTkRHmwiDPknFvp8duOTfE3jmNPKS5sMAC+5vobQcpTQdhXc/wCrmPVuQSAkN1qU1+/pW6lVPYGrH/XbJiNNEpk8kbEwtbQhSCVG9P5jjzLOOwSWJeTge+Z7rzuieXxV98k1dX//0wHmSw+rz+qg+F9x8/2ss0mbjCZxopasMjgEKTX2zKMwEiNsptvL0EcVDy9R13IPQ/5OaPLqyZU5fDwjZh08kyM0LswCkilcz4lwzvzUgSKUJBHQ4aSzTQby51ezkjvHqsZAVz1/2eVS503wPD6iqaV9SSSVZJlJpQcT4/tZHhZZMokFCK0s7GQuqieXlXm2/wDwOGW7jDIByT+RFuYBz2BocrBbiOLmh1mSIenbgH3wUlQaehHE8nPXwy6GK9y4083QLCxZtzU5lwjQcPJKy0Uqa5MhhaHllPPggr2zDmXLj3BJ9fvyhNlHsBux9/5P9XGI6s6QWlWMPJbq/bhbg1A/ab+XimGRvZuFR3LL9I8wWWq3bW5T0yQRGT+3t9lv8rI8NMCbDAnTizL3DEfccsQOTXplxxA3Ow+nATTMblO/NWpSXMkVoQVWCNQVPd6fayMTsxkN0gWoNR18RscmgMxstXvtR05o5VJERAaWv2l/ZVv8vK5Gm/GN91+nwy8WlYH0z0J6VyeI2d2Oq9I2R8dxJEfgYj5HMs4w6sZCpJpthdSE3UQ5Oftg8f8AiOY84U5WLLexUIL6PS5JLWzUG3Z6Ny+Jm/YbMYydjHFcXapD5btkHrJWT+WI71ycQS4pkFTStX0CGMpCTC5r9td/+RmJgyGRpdNNpNG9+6RxMa1r1/a4f5OV8NuVLKKpvUrRYm9SBlkiY7FTyp/rZY6yQQAFenXFjSP0uyW4LM52Sm2Y2bJwhycULQnmeK5t6yLvE+3L+X/IbI4JCTZkBDGR75ntCZaNcva3AuIwSyK2w9x9rBVsgVN3MrGRjViak5sBs1ALoP7wLyKhyFYj+VjleSIIZRdq2hzaXdm1IL1P7tgPtj/JzDtnSKj05tFeO71Bat1jhP7R/ml/lVMF2k+lqTzXqMlyt077I1RGNkp+0uGmAKv5nu0v5YbuDeJo6D2YH448QkojToY2tIyWKkhjsO9cgVIT2daIDhw80Z+SC3OZzrV1AEb5Zh5i52EbKkUUTx/vRUBgafL7OY535ORA0rXzW9/H6Uo5CtRXsf8AJyuOOUWfiAqbWcC2rRQqFBUjbrXIAni3ZyojZAaNb/VEERXizH4j3/ycyTu0iVbIu8nLHgNlXpmThhW7h58lmkH3zJcRGwQmOMnoW2r7Zg5p27PBChahK3JuEf2RlCZyvZq6mht0BZth1HvkgHMx1AbqaeaoobcQRQl+v2jQE5aIuNOdnZAQapAsnq3FrG9Tvx2P/A48LHiTSfUkmjWbTwYo2qpovHp+zkJbOTiAlzS/X72+S0igfksbE8m/m/lRslBqzCjsxoU6ZY0Jp5elitrv1524qiMa5j542KDbjNbqWr6xJqElQSkY+yP+N2xxYREMTK909udROoaI8p3koEce4P2sxYw4Zt0jcWOW19cWhrBIy+1dv+BzNlAS5tQNJjCi+ZXYpxivAoqD9mWn7f8Ar4Ix4GXNW0DytP8AXCb+PisXUGhDN/xsuEyZAUlerXJuruWUmo5FVr/KvwrkwKaUC/IHb/M4Usk8zWsk0VtqFKq8QUnwJ+JeWQimQbsHE9sA++xV8jyaTsmEZLICeoFD8x8OZ2M2HEyiiuHWuWFqC6ZKj7j9+a6Qouy5xQuoXxt7Bx0YkID3FcrEbLOJ2Y3a3clvKsys3wMDSp3/AMn/AGWWyiCFjzZtd3AuCPTJ4nff/mnI6bAQbkw1GboFEgAZtAKdcSp8yGDDscryQEhTKEyDan5hkkltlKD91X4yOx/ZVs1OLF4Z3drKfGLCS6OjLexvH+yeRPgB9rMme4YRTS+PrUjHWVwv3n4/+EyADXzKNY1Y0zPiKDhTNlfGvJvxyOQ0GeIWVC4AaWtPhArtv0zXOVIWULoGo3Fpazm5jLxytWPl0B/a/wBhl3FTkQx8WyqJTNESgo42P0/y5Z4pkKY/lhCQJbgvfQgkn1CE3MaU48x9lvs/abKIuTmAA2SKbXLl3LwBLcdhEoFP9nkzG3E4i5fMGor/ALvY08aZScEWXEWV2EMtxbJJdGszrU9v9T4cx46jwjwxZywiY3Wm1laubb8xF1/5cldBaO432yrNqhBsxacnmuvtTGl8EZC4YGhBp0zVeD4nqDnmXDskmpz2Oon14+UU3cMPhb/gP28y8QlHYtcpCSB/Q188IuIYmeNvsstDmVxMOFlEMUENvFBAysUQBqdS/wBp+WTxzAac2MlfGjO1ADmRKQDhxxkml1xcTaUvJB8UlRv2zCyTt2eDCgL3WJF09YgFi5Er8A+0P2v9TIx3Z5I8KC0u/jlK2UzcaGiOe1f91P8A5P8AJhIaKtOkkiesAJ5KfhJ/4bDA0xkAdlPoczgbcAilUHkKHvkZxtlCVFqIRRt6QHxEVp3IzANxLsogSC9IuTUXMk5gBZcTwd6CC1jVJ9L4RwcSXqasK9Mw5AZjblgHGKVvKetm5meC7IMz7xtQCtPtRf8ANOWRgI7BeIpZ5tiZtSkkpsQoBptUDJhSF3l4yFXJ3gUHb/K+18OV5AFiF/JZLtWQcRwYAf8AAtluIbuLkNhFDM1wwtuE/wBGZuwbMTLzczF9KC1CKe7tba3twDK8jBRT2/ayoc3IjuFmv2504Qaez8uEYc/67fa45IJKTbHbuMkxTrSLXT7+GSO+TjLH8QlU0JU/sP8AzsmRJpsjuqTfVLLS3gtfikdxzY9Tv/zTksZsrMcISSObf4umbCnHTHRykt/AnWr7jKsvJnE7oXXNFksb6SCJWZCeSUFfgb7P2cwwWwxatdIWKRTqZ9CLvy6t/kJlc5dyiNc07fzVZWyiG1jZkUUUD4VzD/LmW5bfEA5KA1FbsevIpVmJ2G4p/rZeI8OyjF4m6M1KGytLZbhZizyLyRABU/638i5aA4xgAka6rdunpLKyRg7Kh4jLAFpFXWqvNo/1KduTxyrRj1Kfa/4THqyCTxyAAHanfChM/L+99HHGxVWr6lDQFAOTLJ/k4lI5pjDqGhreOkhZE6I7bx8v8nj9j/I55WI1u3TzEil8sRiYo1DTuNwf9Vs2EJWHTzjRUgKnbJFrAtBaxrknpppsBKCP+8I2JavP/gcwZbm3ZxFCkC2tS3EJs79zJATUMftoR/uxW/b/AMvIkNkTSheaJd2Q9Rk5RkVDp8SkH7LZXHKCzMOqYeTUrdyN1Hp7jxBOVaiVBcfNT1LTTa3RgQVBNU91OWYsnELWcaKPu9M/RenSSswMslEO3Tl+ymVjLxSplw0LY5EASQD2zLaEdpVxcWt1HNaAtKCAFH7X80X+zXFWW6jfWtlferDABKB+8PTr/Kv8/wDl5SS5ccZkLV9TQ3FutyBsRyHsDg5NExsl0DgfDUb9MvxHdxJ8lbtmW4q3gZSFBoa7ZTk23b8RvZd0rXbLRK2qUaaPTJUwUn+D4lBoeoGYuTH3OXiy9C0wi4homPPuhFDmNRDkEA7hXuL19QiSF9pFOzdFYU/4niS24clH1KEL6bCZLTVm4EgUBrtX/dqMv7WGItszTFpFd6W0bMbRhcwKdnQ12/y0+1yyziaOG+Sr5c0ltSvkjYERp8TmlKAfZ/4JsSil9/bG2uZIDsUYj/mn/hczsZsMJjdD5O6YJ5oNvPFIZWFImFDXqafyZrNXKMhTkY4kIbWNSvBKYH/doOgX9ofzcsOn00SLXJIhKia9c2QADjtUqaKNyabYkBINJ/e2bIkdtcrvGlFr3r9r4s1cju7LEBW6FvJ9GjiCLbN9ZpR6EoFYf62TAcSZo0htM1uDT3DC1RiP2iat/wANhphaNEx1JnuIo2CM3cbL/MvPKiKc7HMUgtb0mWGlyH9aI0HIHlxp+w3+TlkS4kqPJJ6ZNrRkSzxWbyqaRTOEI8eI5fayoxBLKPegzljFGabZTakxtYm3RWkVT0P86r/lZGq3SO5RS2llk9GNS0nTiBvkrUikxt5G8uuzOitestACarEP8rj/ALsbI80kU3pfmmeG+NxdcXSQgPsBx/laL/V/aw8IpBmUu1iAx3L8RSMsSpHTf4vtYIllIXugSMkwZNYSk2cMdKELT8TlUubAnomFsCXI/lylyoigiJwQADmXgcbUoQ7ZnOsKMtIqRu7bADMDOd3Y6cUEPYqGimDnirrxrlHCTybISo2V+maBa25FwCZHB+Fj0H+qmJkeTcKKSebbpZrkQqx4xgVHbn/MuTxRpZso0i/ZtOiubtgGK1J6dPs5KRotUQgr3V0nj9a3X41YKGK7iv8AJlRDZ4m1BKgHglF1dMeVagHd2/5pycRezjnbcrXvJ7moh/dRnqF26/zvmRHGA0yy26O3jjAAFX7nLxFxzJMbTTZJ6O3wr+vK5ZRHk2QwGW5TNfShHBCAFO5/5qzElIydhGIgEDqOtpCTDGCZAaV7A/8AG2ARWU6S62057uYvdPuKFlr8e/2fh/3Xk+QaavmramiWNt6cJALNQ0PxbfzZEblskABsoNW3sEQftmp/4llsBZaiaioWTcHMlAaAjf3zKq3DtdU5Omq3/9RHUtct7wLGUJSoJPcZXi05x7tpnxFPf3UcHKOnpBainhmuM5GW7kzNBiMPmO5gmZ1bnEzEhG8P8lv2czcmnEnGjMhSv2GqSm5gX95SroB4ft/5eW448IpHNBW9u91IIogWc7AZYSsY2zY6ObLT/qUkvDkCXYDuf2cqB6pyEckrtbGKNRDbrU13am5piS0GXFsE4t7eK2+KT4n7AdsrO7dCFKszM45SHiPDJCNs5SA5oVpKiiigzLx4a5uvy575LoNque2Wz7mEDW66NR375JqdIwUEntkZmgzgLKlZhC7StUxxAsfGmYMnPxi1TTjplzcy3BT95Svxbgr+1wXHns5EoGAthd/efXrh7igAY/CBtRR+zlzjBDgld1rUEEHwOAswyvzFoivCL23X4wAZAO4p8UuYeLLvRbckK5IfyppYnf67IPgT7H+U383+wx1E6FM8ca3QfmhP9yMhPUhf1ZZg+loPNStdBuJojcOPSgUVLvtt/kLlhyDkkxrcqM+qzNH9VhJS3BNFG1f8qRssDA7pv5b1gtEdMmqa/FEfD/fkWSjsbY5BxBOcy7ddS6KaCBhLdOEjXffv/q5RkPRycQrdD6Zrul6tqJieL02YERM23Nv8tf2X/wB95jGDmjKSKYTJFwd1PUMQfvyZaw5Kt8NNzQDEs4pv5j1ZtTuApFEiUIAfED942IOzDmUttJ5LV+cJ4t4jHmmmYSauNQ05J1h4Py4O4FFqP99/62VS2b8cbO6Ty6lc2fFrdyta9tjkOAT5pyjgPpRMHm2V1Md3Ekit1p8Nf9jkPy9H0tXid7Vh5fj1dWksZlUg7xPXko/Z+L9rMkGubHhBTPS9Ng0+3uYp5Ea6ZWWgPQAfs4QbLKQqLGIxQb9Rmxtxwu5U36UIwSOzIMludbu5blJFI/dkcFA61/5rzVEuxjjFWk/mv621+0l4vAsBwA3Xj/ktlwLryKKTjpvhVlXle2iv9NubOegAcMrd1JH2lyB2LYBYREtuLVEt0NQq9fHIWwnzTWarRkUrRRvksPNc3JLgaGmZxdaFaeMsBTZQKscwchsuyhsFD1G6E7Ht8sljG7VkOzh9kknpmYQ4oV4T6ac+te2YmWrcvFsFSSeEVdN3oBt2yEIWUzmAEvZqnfM8B15KtaRc25HoMpyz4Q5GHHxG1a8m4ii/L6cwObnzlQQ1m0YmSJ2pJLUIP+NskA1Y+aJj0FTc+hdOrAivEH4iP9XDTmzyiQpi1/YSaZcG1lH2T8J8U/ZbLg4aFaQnpthQnLa6+maYlhAKTvyZ2P7IY/s/8WcciBaZE8ggrHWmki+oX59S3Y/aP24/8pXwGPckFZqWhz2LAoDJE1OLgbGv82EG0mKJ13Rxo9lBHJvczMWf/JVR8MS4jdEttkh65JinGlQzSWd4IgSAiswHzysjdmOSVncGnhkkJp5W0aa/ukkiLJHEalx4/wAn+ywEsgE31C8ulunoWBUkADKbcyEQQsvPKkBVZbecDkKlX8T/AJWW24hAQ1v5OurkA+pGFNdweW382No4UdHqjUWxmCtbqPTIA3NPh55WS5IxbWpPNbJcfo61XZB1G/Jv2slXVxJ7ooAh2VupocyMMnFyhsLmSS4oCuUahU9tsw83e52E9C62gQFo5OLq4AKkdcxclkbORDYpdoy6al46gESK5EfL7P8AsP8ALyGXipsgQmc394xHjm0098IdZn+pRdq7dsyXGKw4qrjUoLSGk3evw0ryzSZ4yM9ncYZARQ1hJbtas1tGIyWIP/NOSo3uky2Q6Ue7UHpGjN9Lfu0y+AsuOTQRxiKAFv2hUZmA24ZjS5RxRj34nMfMXJwjqlxuTaQyXQ+0oAX3ZsxgLZx71DT9fkv7iGyvQvoSPQ8diCfstyywxciMzHdOLm3itpGggrwU9zWpzKwwoW4epzGZVTcC4tZLGfdHUhT/ACt+x/w2RyY63C4817Fgs9vJbSGGUUddiMp5uSVbTrQXMwEh4wqayMegUZXkNDZlEJvqnmtnJisBxTpzPU/6i/s5iYtP1kzlkvkmnli7M9j+9JJiZgSf5f7zKtRH1NmM7JZD5mliund/igdq0HUL+z6eZMsHFFpE6KN16eK8s4rqBuSh6V7jkP2/5cGAGJ4SymbFseZvhzNaUw8u6peQ3SW9tuspoyHoP5pf8hlwSDKKaQ2strfVelYjzYnoVP8AzVlDmykOFfeeb43qtqm38x2y2rcG0vl16acj1lD09zgMWQnSIivYZY1YxjkpNAa7V+1wyB2ciI4+aaW+m6dPbi4cAVJ28CD/ADfawtchRpCXksMknq20gYg0IBrQj9rCHHmOoV1YXC8l+0Oo/wCacyMc62LRkjxbhpDTMpw1VaOysftLWh+f2sx80L3crBko0qrIkLVJClutc18o2KdjxALdU0oanGqF+DKaqQK/8F/k5VCfAaZkcQd5Z0m2tmaT1UmnBKgKfsj/AFP58zrtx9gmusXFvBavJcgMoGwpUk/5OCmVsU0vWPrL/VfSVOatxocrnBAlayH4Zlr/AJQ/DLsfNw5jZH0rmZbjANutbeRQKkkEDMTKd3MxA0UJHeSW0FVBqCeLVoUf/rnKS5OGN7JHrN1LqF0JJzV+CqOI8P8AJyyJTkjRXRaVdOhkZOCDqzfCMlxMeFNTd6XBZC0hdzMCGL8ftH+X/UyEgSyhk4UNZW0WrM0CsUZPiLEdv9XIeJ4W7bKXibOu/Ls8cyxQfGG6MdsyMerEhZaZYqKIby/JYEXAkBp9B5H+XKzqxk2DbHEImymOjm8R5J7ZTJxQ8gTTl+0qK38+VxbslVsxK8u5b6czzklvwH+QuXAOCSh2om/WmFDKYrOzttJgvblijuPsL1c1+yq5URZciGXhFKOrx2l+q3mmbkLwkip8SgfZk/6qZIbNZPEkrMV6gb5Jgmeh2A1MXMbilEAQ+D1+Fsxs2Thpsxi0meJoWKSCjLsR75kiVhgRSNurWbT7RJ3JVpyVC9+FP+N8qGQSNBkY0EqYhhxpl1Nad+Vb2MSfUrvaOTZWJ+ww/wCNZMIkRyYmALINNltPrJR6neiVHwn/ACsZ5bFM46bh3YVqT1uJXJ+JpGr9+QHJlIKMQqSzdhkmDJ/KOrlgdOmPxKCYz4p+1F/sM12oxfxBvxyrZNWWC0uvWiRQXWjcdq7/AA/5OOPFLIFy5RBU+thpA5A4jp45eNJKMWr80CVDWIG1K3EFuanlyNR2GY+OJxm5N/EJ7BK4/KBQ85p1VAKkgdP+Cy06nuR4Xeo2Osx6OZBaJ6jM3wu/f/K/ycyo7tJNck1sLyPXnla7ULNHGSAuwZV/5pyMotsMpGySt5ivDwDNSJD9gbfB/vtssppkUeeKssnZTyB9v+uMrBotCOVw6hlNVIqD4g5nguIdm60II7YyFhYmij2Rbg1pSo6jNeJmJdqYCYQ8sBjPE7+4zNhkEnAyYjFQYEZcHHWSxrIKMK+/cf6uQlAFnHIYqfJoVoRVP5h1H+vmDPGQ50cgkp3VmLyMGYVoPhYdQP8AjdMrBpkLHNJeF1o0ongbieodd1I/y1y4EFNdzJr+5urmG3u5UMXqJWqH7RP+r/xDKzs5eGiPUskv7KxtB+koTLKxPGv2mH/GTJwl3NeXYpDBriQyNItspU9AWJ4/7LDkBkObSJUm9v5vtpCBNG6E9KfFmsnpT3twyu1+zuJpPXUViCADxX+bkuZ+jyCI4f4kZIk7pJTt3PTNtbi0ikkfSJUuJovjpyjRtqn+d/8AJzHnO9gyEaWr5kvfra38hEjIdkI+DiftIn8n+vlAASSWtenju7o3sIIjnAcV61pxkT/YtkAa2ZE2LS2tMmwTM6lNbaWlinwrMzOSOpWv2P8AVbIWCWY2SpJWjqIyVr1A75Jin2kQ6Ve20i3gMdxEC1VanNf2eC/z4JbckxNmle4/3LQw6bZoIxFuvI9aD4/9nlYlu5Bx8IQFx5av4WCsgoe4YUyziaTFM9O0e40UHUXeNmAKhB8WzftM2MisI8RTDR7+eSZqBSX3LUpQ5VblZIUw/WYri3uZFuq+sSST41/aXLYnZxZCksoW+HCwZhZWg1XS1j2V0+EeFV/mzByZOCTfj3FJbB5YuDPwmoIlI5EH7Q/yMyfEBDEwTlEQSigog6D/ACRkWmt0bawcKljVmNd+2VuUtv2HOgOw2zPwjZ12olZpBNmU4KNnuntIFZaEnxzWz3LtYemKEE7XESuQFqx6ZkYY042WVhVtZZ1YJDua9D0yzJCPMsMcpDYK+s3drAVZo0knoeo6bcfjzXuxM6G6CW1m1ELLI3GBVFPCv/Fa4tYHEtvLsWf+i2ab0BLHc5bjhxc2M58OwS9bep5zEs565mRi4Mp96Lt7Z7lgiCg/AYZERYxiZlOrbT4rYAn4n8TmHPKS7DHgEVG71q1tn9N2JI7LvlVW3GYix+OC51IFYU4oTUsTtXLAOFpJM2tb8wwaeQLULNd8QGkO6oR8PLj+1JgAtsqgkflV7q41YSIxLMGaVieop9pv9n9nLeQazuWR6nZtDDBEx+NixI7kk/byqPNlMUFuqtRxEOiADbMjE0ZjQpTgXjHX+Y/qzIDhkt5IsX//1Y3mwQn+nXn+4y4Rq1jUkfJs1mTAOO26UvSxRSSBlzAImzuHtpkmj+2pFPf/ACchIMo82czS29s3qRqqyMATxFD/ALLKRusp8OyisL3r85WPGmDjYRhfNELbLGtENB3ORbxEBY8iRfYGX48Zk0ZMwjyQxlLGpzOjj4XXSyGTYBc0GTJpgBaIKCojXt1ymJvdvkP4Q2aV27ZYGuSDunqOA79cxcpciAoJfBqsiXq2MVPSlKxyf7LKq2crEmtxe2Ple4KgNNKR02qi4iHVtyZ+LZJp7Kz1u5L6c4hZxUxOKfF+16TLgnPhYQjaGn8p6jHUqob/AFWGVjPEs/DIZlHOsUKLJs4RQR70+LMXwZSNhlPKIoWG7NuOEagIOi9BmedJxOENUVWygt55muZlVpzShPgP5VyjNjMBQcnDkBSTzlqEjsLRaiNfiY9mP8v+xxwxrcpmbLFtsy2CaeWqpqMU1CUjJLU8KZGRZxZWmo2c1zQVWIgksemIydGJ09eosQ1m9GoXTOg/drsg/wAnJNcQlh5dU+0DVaeIwFkGR65pBEMeoxD4XRTKP5WI/vP9lmLjy2eEts4VyW+VdMW6uPXkFUioaeLfs5HUZOEM8UeqA1iH0r2df8sn7/iy/Ebi0Hmst7GWVDNQ+kvV+2S4hdJ4a3R91r9zLCtvDSOBKAKB1I/afJcLHiN2i9d1i31PTbf00EUsUhDoOnT7a/5DYYikTlZtIoxvvihkflGxe5uzcKTHFEpDuNuv+68BbRsLKnc3MFjck8hKqNWq78hlfCXI8UEUmzaLZyW/JRxqvLlXcftZjfm5CVNZxgBry8lpJb/u6Oykh6jf/rnBqMsrZwqmP6jJLaX0vouVKP8ACR2zLx7hxjIhdP5hurqL0b7jOmx3HF/9jIuWUwR76Fp1zY/X7OWQAUDRsASp/bR8jdNgjxK3l/SfUjuI4pKhgoO1CD+y2Vk23cHBzVmtpIfTif7SCh+/Fx57yTWVyI2A70GWYY2WGc0EAftCvjmcXXhFSpzTkm+1Ke9c18+bs4/SgXD1Wg2+KuTxndqkNnTKQpoNwPxzKlKg44jayI8Fod3Ph/wzZhc3JVH4jZBsMzIRoOJklZU1Uu3EZYTW7XGNlGgrGOI7b5rZy4i7aAEAgkmM7EuQIlqzV8MQGi+IpRb37LdNqnHkseyjsK/DFlldGY2Sya6knla4lYmRjUmv/EcmxAT3RnTX3On37kTKtYJR1NPtxv8AzZEsxuutdGigv6SSLLDGa7CnMj9nImTcMdbsfupDNcSuwIYsTQ7GlcmHHUwAxp2GKsm07UJ7rT/QJqI2ow8VP91/scrOyZWQjYI7G4tmTUjyNaJueSj/AIrx4myGM0lC+X7R5SqzkIehZf8AjbHjbPBPNklpaL5bt2lipL6pCmp6j/mnDbTM0klvpmlqZLm85BFBbgD8I3/u1/awWsZCkquvM9yymGxP1e3J+FU2I/56ZMBjI2jvJeuG1uTaXJ5JMaqzblZP9b/i3AQyB6JFdszSOCTTm3f3whhTVldT2jrJbOyEHYA/D/slwpqk4t7trvnJIBG5pxYfZ5fttwykgBy4GUgr6bpN3ZXMdzxEkZqC6mv2h9v/AILJcQLTwmKauXZ1Z/tAmle4OINNHPmrvxrVBTMsWRu4kqB2Xq4laknRtq5XOGzbjyboa4d43AJqENQaZihyJmilTac9zqnEKRGz+oT2C/bb4sMpUGyIsslvI0cckpXwGQ02YxPq+lhnxiXJASRPH9oUzaRyiXJ10sRC/wBL0wJJqKg3JOUZMwr0/U348JuyhNa+rXsY+qyK0qb8V+0V/azWYTIH1OwlR5KWmRvDbenIpBZy1D1/l+LMs7lolts1p59Vpp+zvxH+rH8GX4g42U7JgSXNW3OXgU0Hdbcj04uQO7bUzCymy5cfTFItZmAhjgHViXb/AIimRgGcAgtHtpLnUIIYvtFwa+AX42yxtZbKvF2B6gnM2HJ1k+aymSYBbqyWF7FCbgN68ZAYp1ZB+wzZr5HhLuMUDMJb5nvrURxWGnLxgUcmFKcm/ZV/58A3YytjrL3GSYJvod01vb3SvX0nUCo7NlU4WWcTQS7vttXtlzBHaIizz/U5iRFPsadnH9zJkSEhUl0e8juTZemWcdCPskf785YeJeFHSofLSM3NTfSAAACvpof+NsjzZHZboXmL05JY9QaqTj7dOh+z8f8AkYyDEFLru1+rSvFvxB2+WSBUqY5f3aj4jsB74UUzZoLCC1hsZyOVKcq0PL/dnDKju3RmYpN5lh+r3AgB/chFKD5/a5/z5OIYSlaSLNNCQ0W1DUbZKmCfwzlkW8g2RjQj+Vv24v8AmjIMCK3TBnWdfWTYg0IzIxS6OPljfqDQPLfMguMG5EEqcT1HQ5hZYVuHNxy4hRQs81xFavHB9um3iF/b4f5WYoiCXIiTVMZUEFVT7ZNARs2ZTGnoWrWaXdl6Up4kKKMTTen/ABtkG0bMa0nRLi3uBcSrRVrQ8h3H8uVyyjkkQbCkzrT+Y5bj5uHLZH0r3IrmXwuOJUqwVAYg70/jmNljTl4Z2kvmOX0LVmt3KyNICae+Uxbbrk2rXFs0ZkryXj8VB8R/1v2sFudGIpb5ovr64uPTuDwiADJGOhr+2/8ANlocKQSEy0ND2ybBPfLk0dpFPfTbLso8W/yE/wArMHODKot8DW6W3Or3NzdremqmMgoo6Bf5P9n+3lscIEaazKzbI9fuUm0+OZPsSsCPub4cw8EalTfM2GNafrl9pr8rWUgVqUbdDT/Jza04pR0Vo/mF3uLRVSYbyRVpWv8Au2LIcmX1Iex0K6vLn6uyGNVBMjMNlAyRK8LWoXaTPRN0UcUH8oGIQUFHM0LiWLZlO2J3QyibSoNZt1vLWkcjCpH7JP8AuxG/lblmuGcwPDJyQBMK/l+zOnJIs5CyuwJFewGDPc6MURqOxXSWFnd3YuTXkO37LEfzZYeKEECcZFK/OLmR4I13IDE/TkdL1JTk3SNNHvpvijheniRTM7xAGrgLINM0Wxs09fVZFErCipXZD/NJ/l4k2o2TC0sYPSGoRyBoxUgD/iLZWRTk+LYSHUfM9vqK1msY+QFOfIhv+EyynG4iv0YaRP8ABLEY5D/O5KnMbLxjkzjIdWRmxtoYuUCIhAqCBlOKZJqTZPlsl5JJqc30IiI2dHOZkd14O22TYKsMrRvWlfHMTU4eMOTgycJSnzDqrzSC2SojFKjxOa7DiEXZTlaSPsfE/qzNDSj9BRvr8K1+0xWvsR8WApHNQ1OyeyuHtpOqk/SP2WximQTawLXFsjnqtUP+x+z/AMJlUti1SCYRxiNFUCgA2A7ZlYpW4+WNbr6ZkOOibV6o6dwNswM0aNuy087FIRLx0r6illXc8ftf8i8q5N3FeypEVuk9WCpjPQkUzKhl73Eng6hYVPfMsG3CMaa45EpChKroStvuxHxKfs/82SZiThfJzYT29SGVg/KM1BpQof8AP48oIptHkoX82pCRZbWTaMALEwqop/KuSB70g2t1/U21iCGdkMckVVcVqKn/AI1yQ2LPekj6GmWNadeW7GN5Te3JCwQdCxoC/wDzZmLmkQKDOATa78z2jn0YgZA/wk0oPi+HlmPiwEHiLacgU9LBtLhBEqs4bjuK/wDXOZ3iEtxxCrQPmq3ukvnku+j/AGCOhUfs4YlxJBJgPDJWwT7QIItQtprOb9lg6EdV5ftZg55GB4g3Y99igxoc7Xgs2HerN+zw/wB+Zd4w4eJBx0Uf5siSNoAgoAhUfIHKdNK7bMgoMd470HU9hmdbjJ9o9haWqtc6qQARRIz9rf8Ab4r+1kSbZx9JtH6GLWcyyRMfViJZAwoeH+/P+asiINs817K3MmpJJruSczBjDq5ZCsJpk5RtrjKihPMmqjTJY47CiSFeTnr1+wnHMERdpKRISubXH1EImpKJEU/aT4XX/Vwyj3MRLvTGPyrbTxiW0nJVtwWFf+I5hHUGJqTcICXJMNLtG0mNo5CHDNUcfl/lYeDx+TAnw+aIef1AxOwplvh8GyjJxbhCWicn3wlrgN0w4hVr13yDkoKQc3oTQZs8ewdRl3kpIvqOFG2+WSNBpiLNK2tLxjjjUb1PzOa0Gy7SYoU2loQioaARp8R9/tNmRHIIhxzjJaW5eeIxWK1eoAp2H7TvlEpE822Ncgh5ILXTfjuT6053CDpX/LxjEyWVR5oSaee+oZKLGNgo2H/A5kxxgOPLJaqi86R96UrkwOFrJ4tkVa6WztWX4VH44JZgOTOGnJO6ZS3EFilTRFH3nMMkyc8ARDHrzW5rtjHbgqp7/tH/AJoyQi0yyXySeDV9NtLjjdkuB1K/EgP+V/Nk6vkxqubKYokiuBqEs/K3Cfuox8MaV+yy8Pt5X5N1g7hhXme1WO9P1f41l+JOPfl+zk4nZMt90ysYD5b06S9dR9bkoqg9uX2I/wDjfIeJxnhCiFblMGc3N5Akh5SKg5ntWnJskNmsm9kNdyerKz+JOZUBQcTLKyr04qq+Ay4OPJy1rtiSsX//1o8kbOaKCT4AVzPMqSBbJdDgEMLLPRTIacW2JAzByzst4jsgJ/JlwZSYGX0iagsaUyPG1iLrTTksGNT6kvj2X/UyBLAz6RTm004t+8n+dMrJtlHH1KLlmVNkGIi2GVIN5Wc1zMhi73CyZ+5Zx8cywKcIm1wTkaKN8BNJAvkiI4VjBdjuO2Y0slmg5kcfAOIqIJFWy8DZxbvdpm29sZGgsRZQMsmzSNsACcwTuXLSry1Zy3t+sqfZjPqM3h/LkpOREULS28uHuZnmkNWZiSfpybCPJTjZlo6khgagjtkCLZjZm2ia/wDXoyk/9+gqSOjD+bNdPT77N/ibW3LJ6jFvHN3ihwinTZJ8RtYcuYNRkcgW6VyuYsNmOVFNby9tII6zsnAjod6/7HNCRK9ncGYDEdV1WxuCVtrdQa/bO3/CLmXjhIc2oztVtfNUkMX1Ywx8GHGqfCRXLuFRIkpveLY+X7mKSdmkqKhQASv+W2QEbbpZ+iUahZWmp3Bl0eQMXqzRH4GU/tcOWSlPh5uPGNpO2k3VvJSSNl+YxGQFPAQz3TyPqUayf77AYH/iOaqcTxbOUSK3WWno2cZjhWi1JzJyaeUt2iOcclD9D213cNeSjkTT4e1R/NlU5yxjhbIAHdK/M2oAt9RhoEjFWA2+L9lP9jl+nh/EWnJKykMbKNm28MzWpNNEgge8Fvdf3Mqspr2b9hl/1cB2ZxR1h5WWW4ljuJgIYdyy9WX+bBxWnhoWUrv9RSQNa2VUtAagV3c/78kyYFNRPEgGNAQPDEpDItY1T07CC0Q/vJI1LH/Jp/xtmvxYvVZb8kr2SjTtSl0+YTxb7UZT0Zcy8mMSFNcZcKvrTrPcfW4q+lMAR9Hwuv8ArLjiHCKRLmlxJy1iyfT47HTtNaS+k4y3FCEU1cKP7v8Ad5Ai22MxFW1KH6rpS3mlyMxlIDMvXjT7LcfsccERScuTjWW5ZjEGNWKpWp9sgS0fxJ1ed6e2XYCw1AQNOTUzMJcIC0ZFxQgdxT7s10zu7SAoLWWSbl6Y2qagd6j4cQaKKsKM8ItowZnChiK16A5Oc7YCFBSMQReQO56fLLMcWnIaUmNOmZQ3cQou0gKjl3zDzZOjsMGOtyhr6crWNTseuURZ5JdEr1GOfilsooknxM/an8rf6mWRNLCBKO1LS4/0csOl/v8AiQX4/a2+0/HEFnIdGKMjBijAhh2I3ydsKRVja3IlWSCNy6mooDQ/5OQMwzjEpxd3CWM4VkJAowX/AI1w48fE5Es9Cluoa6moCk1rGT/MT8X/AAWZAwuHxlDabFpwYi7DCvcH4f8AZccx82OY+lsgR1ZIkNnaQtJbhQpFKg1r/KvLNeJSvdyQAeSSDMlzw31xSrwzMAIWq0dfsV7/AMy4eKnGy4QUF5lsLxaLEhNstCSu55f8Wf6uGEwXXnHTGlSp498yLYI/Rrd3voOAJ/eLWnbIllEInXdOOmXslsfiBPJD/MrYAil+l6BcX8gUj0ourM/w7f5C43SQO9kNxpaXTOLMp6Vum5r4DkyfDlRjblY8vCELp3mu0t4Ajo9QPAGuSEWieS0StxDc0uYK8XFQpG4P7Sti0nmrjdQ/jmZCVhw5xotE+GWNd066/eIH8OuYEhRc++IWp6jesumyMgJYjht2r+1lQju28VhitizwTpLFUupBA8afaXLZixTGOxZBfeaayUtkDRjerd8xseAgNksltatrIu7ENbq3EtxkqPs7fzYMWMwlumUuIbJFp/rfWY2tl5SBhQDw/b5f5HHMyXJriyxj681B0ysbBiTZWLAlsPSj+yvT/iWZmMbOHlO69QWNPHLJbNURZdqbcSkY8M1xNudPbZj73NjdXXpXilEB4iVDvT/i1MmAziU4hsotBuVurGUTiRCByHQV/mTEycrHDjTOMQTw/WZWIkYk8F8f+acuhMuHmxCJ3UYaI3J1D7dPfLty4goFu6sReRvd8kiWMUYHoKZiTjRdrhzgBLbrVdHntEtJQ1QNnVakN/lf6+ABhPJZQMHlSW8g+s2c0UsRr3KsP+Mi/sPkrYAApnaQWlvpUtj6nKaY17gc/h9NEwWoIOwSmTyxfIA5CU93GHjZeGU20Hy5FyW7uZBzBqqA9CPss2RMrTw0rvqc1pK9wD7kHoaZANBkbYpe3Ml9M00xqzGpy9khWG1PHChm8Flb6vpcMhIV1SnI+I/dtyynk3DdZdWkelWa30snrXTUSM/sr/q/8Y1yQ3YnZjbtyYvKasepOSpgjLeGbVj6DNV41JjB3JH7UX/NGDkyAQYLMOABDdOnf+TJWxpkNwE0KwhjdeZlf94vf/KZf8tP2cq5lmdg0knoEMnxxuPhP8w/5rXJg045iijVT4ZmxlYcOceErwcSLQJUqwcSeYHxZr8mPhLs8UxLdWs7W3ik5pGqvX7VN8w5yk5Qpgd47STSCV2ejsBUkjrmwjycSXNkNnf3UGmxzMpPxBAT2Un4JGzGMQS3AkBUaUvMB25GlBl+Pm4czaJPTM9wlSCUKSD0IplGcbOTgKXQwx3MyrMpZag0Ht/xrmJyb4c0NrmtNdXQ+rfu44j8JHUsP92ZMBtMip3esHVVSO+Kq6VAlA61/ZmT+X/KyVUi+9BXGk3SzrZ8OMklKH9mn+/Of2eONrwojW7OPTZxZxMWSNVJPWrsOUjY0pS3r9OFCOUTPprV3jgkH+x5jK+CjbIHZKDua7DLWCdeWrC+mnN9abLCDyI25j9q3X+fIyLKIsp3Y6nO0whqPTmPFgR05fDyyoOZKAAtJdY8tz6bL6SMsgI5ADZuNeP2Ms4nFI7lJPL9/Ko4xED/ACiBlcs0QnwyU70Wxu9KSRJuJjc8gAakN/zdlBjHMdkm8YtESyFjU9T1zbYsQgKdZlycRtRYAih3By0xB2ahKlWwWJHPIAN2JzT6yBj9LstNlvmhdd14QH6rAaydz/L/AM3ZVhw9S5E8nQMYDcyT1J7nNgHHTrRZna1ubVf5Sw+5srmzixwoeILdaZNivHKQ+nGOTnoB3OAopmGk6RcW9rxuXPM7qnUJ/k8sxPGAk3eGaWe2bqMrDppR4TSqo2ySG1JB5dgd8ozHZvxDdUv9Y02hjnIlp+yBXf8A180EITvZ3BmAxG4urWV6wIY0J3Bbkc2ULHNxpEFkHl6PTHJuIrgm5iBYRsONNv8AkpkyVjRNKi6itzdJc3kYm24UA3p/kfztlYLlyx0F7avazTNbQLwD7KQKDl/LxwmPVxJFq1kJPBuhyeM0XGkLFK9dqHM1xF0LcWqO4plOaNhvwSoqDKytWReLdxmKHLlsVaMSW8Ykicddw3Tj/KuQLbHkimaK4FV2OWQyGLCeMTQ5Vl2pvmUMgLhnEYtJGEFB8z75YNmgm1ssUclOYrToe+VTHE34yYoOQSRNR6FOzgf8LL/lf5eY0sZDfGQku4II+MgDLKDyoPDK6bhKuajB5YtYo3u72Y+igLBU6sv7Px/zZYJJpjUkvM06LuVXrTJ01lsEhSw69ckhlPmPUoPTjtrWnqFVaR17VH93y/myAju2cZqklXVrsp6MzmaKteMnxf8AAt9pMJFsRsnNlpWm6pHzty8Tr9pOXLif9l+xmBPLKB3b4gSRdjo6aVI0wkLhhxoRTBxHMKCyAhuiXu29QOvQCnzGXw0ZMd3HnqaOyE1C1TVpIhNVAhIPE70OEYDiFshnE9lWWKy0KAzxoOfRa7szf6zZiiUshpyaEWISXDzyGaQ1dtyc2IjTjE2utbl4riN0NDyC19m+BuWTYFmN3atbvxbp2PjmRCVuJkhSikLTsI0+0cnOVBrhGykvm2wMN3yLcgQAu29AMwIl2hGyTUCCmTa068ui8STnAP8AR2+3y2U/8Y/+LMxs0Yy5s4A9E/uA7GvUHLtORANeeJktRaqRtXITlxFsxw4RS+3jAPJQQD49crJZxCLkUFTTwwgbsyUokapzaxGzo8h3X2aF5lC7muDIdk4uaNvbGS5uV4fCEA3P/GmawF2s42v1OxeZQpkWOIbv4nAEyFhJpdQWMGDTVIB+1IftN/zRmTDF3uJLJw7BCJCEPJviY+OZIDimSJhgeZqDGUhFlGBkmNpb+l8cgoa7eOYk8ludjxcKnda1DCQoqx7gZWA2SyUltxbPds11O4itxvzc0AH+R/lZIbNRHEgvNSRppsE1g37hyQzL/uyv2GdsI57tsQK2YRTLGtmfl+2up9JBLcl5kop68B8P/E8hM7ojG+SZ6bHBXls1xFUEj9kNmHqJEDZyMcOHml+usbnULS2ZW9KNubGhof2/+NMdKKFssvJXsZubz3IG9CPlyP7OZgcQHe0PGpdwvvmbVBwZblFu2+TDWVe1h5o7Hoqn9WUZJbhyMcbB/qv/1wmleazbELdRKyk05KKMP+asBDaJFPbqyhkkFzK2w3HbKebb4nCFGe9e7f0oq8Dk/pcUnjKItrWK1Xm27+Jysm26MRFqS4BNevtk4wJYzyCKGMhlLbU4ncf8bLmVjHCacPKTIW5TTpmU4irHC0nyyEp02QxmTc90luoWCjMdq+BzDlLicwAR2C8pwQAmpO7H3yWEXuxznalE7/IZmBwip3Bom3fMbNJyMcaFqUctkg9C/JVJgVBHb/K/ycxh3uVABWjlg8v87azJkVhyLbH/AIb/ACcSd3KGPiCT33lR7eL6z60XpsOQ5Gh3+LLBK2gjhQ2mW2mA1vpz/qqp4/7J8qyGXRsiYsvsrjTVT07VogtOgO5/42zCPFe7YZAhAygqxBFM32OVh0uSNFTJyxqVbaJZJArdMozT4Y25OCHEd1XWNES/ipH8MqD4D/xpmnx5t93Zyh3MFKFGKuCGXYg9jmfzaURY2j3k6QRCruwoMSyiHaxcy3F1I0hqQSvyC/DxwtYQsJeJxLGSrqag++RlHi2LIGmeaPrKajF8ZCzL9tf+N0/yc1U8RgdnLE7C+RgWJHSubjDDbd1WSdloAnfMumglyMQQBtU5VlxiQ3bMcyDQan8tWczNK3MO27EHbNR4xGwdr4YpjWrWNja/BBM0jg7gAcR/z0zKxyMubQaHJONJ1SwdRZw2xEso4B2Ibf8A1ssIZRNlVs9LeK44XX7tKENX9ofyZARLkZMkapJdV0SSykb0B6kPVSu9Bl1uEgLOze8mW3j+25p8v8r/AGOAllEWjPMdv9Vvmt16IiKPoGCIU80tHvkmLJ9LFrcaO9vd1DLITEwFaEjIk7tvCZNXen2Gl2AuWcT3Mm0dNlU/z8P+K8Ruxn6dmLVJNWNSe+SYJhpUtxJWyicqr1cAH9tf5cjLZlEWydYXWdGIqKrvlNsa9SZTvRXB70zIwhrzlB261cZkycTHzWeqWmFKdhU9T/k5gS5uyHJHfXXWJmQfErU+jIo4qCWTubp/3m6Ddh2r+yuW4420znS5mLGpzNAcMm18EPM1PTK8k+ENuLHxFFXM4hSh6nbNdzdjI8ISmSSGCtxcN8C78e7H+TLRu4o70DZ6jPqsvpHo70jQbBf8jJSi5mGVHdF3t7e+Wn9CPgJJV5Vpy4/s4wijNPiOyWx+YL9pDOzqzHrVRTGUbaoyITq082xyssdyhjZjQFd1qcwMmnIb45bQPmSdpLkIQVVBQE/tfzNm00kai0ZDulNDmc1q0Fu9xIsMQLO5oAMBNKBaaxQPp5MDD4iaMD45rpkEpEjEpjqGhzWw9SMco6b+K5UQ7THmB2KXxwvJuilh4gVyLkcQC+GRrWcFgar1GAw4tnHyZwGpPN3FiIovpZslDQEdXCOZBPrsN04a8t42HbiNx/zVmWNOQObDxE9XULUwLJZIFevUdv8AY5RKJi3Y/UUG/mSTTzIZgJpGUGIsASh/yv8AirGO6MseDkxa5uJbqQyzMWdt61ybQq6VqFxaC4hgFfXiKkfL/dmJVBhidh0GFWQ+X7n1Ymtm+0nxKP8AJP28rkghPEJKcP5dxlmI0WrKLDWZbhuHxKU8cxsw6uXpzezenuEkMZ6GvXvmJIGnJxmjSzSoNPhnkuIRxetKN0Uften/AK2Y2SUnLEaSufy3dXEzyWKB4Cx4tUU/1czscrG7jShummmomlQm1uivq1JcdRv+xmLlBkdnIhHZRsnhiaUQRiMN8VR/wOWDzXJDhFouwIUNIe2335dVlwgaFrDvvmcA64m1W0XlKPbK8poN2EWUFeyAzM7dF6/IZgOTLcsPJ5mp7mv35ezpN9NhlsyGm5BD/us7H/W/yciSHKxRNbMkjkSRQ0fQ5lYwHWZrB9TdcucdA668sensqmkckihvenxZjZDu5mEbMYhhEjhWYKKE1PtlbcqWF/LZMWiJo4o6dnH8uAopkMZjjRZ2VqndVYU3H8+VEtuLDupXNzJdNzmNSOg7DIuxjCkPsOmx8RikxCeadELy2ZLklwSQd96ZjZchjycaUBaGutB023QlmeP5NU/8Nk8WSc+jVIRCDtdO0mIh5md/Y9v+AzOEZNPFEI+/vbN0jjtDx4k1WlOuRlAt2LIEq1QXBCxkHim4FNqnIwIRl3OyE+rzMvJUJp1oDlltHCj9Ms720lTUvTYQxMGqdqj7PD+bAS2RhaMu7xbyc3KRhJ61FNxT/KX/AH4uVcTkeFXNFWdrHq8DDUGIEe6ydCNviwxYZIgIXSHgtpJbS3uUmXrHUcfi/b4q38+GTjghUgkb1DHJ1Jpv45OEuFxpC0SPDM4G3DIpcrcTkZx4gzhPhKuj8c1ko0XbxlxC1C+tLKcK8kSs4I3G3T+bjjijKRpjlmIhW+tJKPSZQFO1O1P2cMtMYniYQ1AlsgUQxseQ+nw3yyB3aSFUjNi68tKtSAcpzcnIwc0NAxjlYx9QH/VmE5EebGVl5E+PhlzY0sL3bCKBOcjbAUxWrZVqNnd6db20M8gfgtAQOjD9hv8AVymRcvCAVJNFhv4TPLN6c7HuKg/7H9nLIAloymIKDtPLd1cyGNGjFD1J6j+ZVyZ2agQUdBImiR3GnTp6xkPxkGi0plRk5UMVi2/8NafBGsiyPMXAIBoBQ/6mXRiZOLkmIouD/R4xFESiDooNBmSMYcE5Soax6CaVKwUCbktGH2qE/a5ZjThRc3HlMo0wsljuak9qmv8Aw2KhPbfzLcRuWoGQ/wC6z2/1HzEyacSbYzIZDHe/XIBLGrKG/mGVafHwS3KcsiY7IYmub4OnK04oK+1jEsoVum+YeqnwxcnTR4pIW/8AKSyEy2RIYmpRu/8AqSZq8epvYu1ljvkkk+mXNtL6TxtyPgK/8RzPjIFoMaT7ytbNaNNPeIyRlOPxAiv7TYJFMYoOLyqmpSv9VnCxg1AcGoXESZShXNAW97Fotw/1cJcOPhEm4X/YZCcDJhdcl03mfUJ241VBWhCjfK46cBTMsk0y0a5tY5piTJIOX/NOA6kwNL4AkLK+2sjIta0qaDMiesAaI6VQsdXtOb27OFcNT4tgafD9rMPUmU9w5OICGyX+YtLWH/SEX9zIfip+yx/a/wBWTDp8l7FsnG9wxmW1UdRmc46deS3hivpZbkgRpAxJYbdV+H/WwEbKETa+ZDFetdRxII2PwrTdV/mVv9+ZERZnISh9V4NcteWZJRmDg/yP9to8IPRB33TBp1kKzrsGAb/mtcr5NEka9COQ7jM+BsOJMUVo2yRDAFfcEPGKfaX9Wa+qLs74hag9uyx1O1furlkAJNUiY81ioVAPf2wSjSxN7hERTjYSbHsRlRjXJvE72KJZQdxv8ssGUsJYQdwpOu+/fMmDh5LUgCDUbZdzaOSwwUJaPYncr2P+p/JmJPFXJzIZr2k2kiqOAFUbZ0b/AD+HMdyBtukV9oUsTl7dS8Xb+Zf8l1yYkyIvkh7HTpby4W3AKhurEEUUfabJ2xpMPM1tHbXvGOgRo0I9yPgwRLOQSjjTrk2tMtJ0+8lkW4tapxNOZ6f5XJf92LmNllGqLYIksluXevF+2X6TEBuHG1OQ/Sh65snXtjIyjYZRNLLvRP0mFkklZWXZRTktM0mTIMUqDuMQ447pVc+V7qAF04yKO4ND/wANko6gSZHE1pvlia/NXZYkB61BPIZkcTVScandz+v6P2uNAT15U+1wyuMyDbf4QkG7hOEVUBLE1r3AyU8tsMOIRKoiQTwgXh3Xp9OVspkBCelYRmqwqxHth3ajMKrXksn2RQDoMhwhjxlULMyCtR74tu5VIIih6bnucbSI0ifTqBTcjfbAzbR+alQaE5KJ3YSFhLZrZ4jRhmyjMF1U8RCI0uIrOHI2WpyvLLZlhxm0ff3sVp+9c1dhQL45hxjbspSA5sdu7me6/wB6DRf5RmXDHTgZMqkq/sqKDwy/k4tkou3sWJq+wyieWuTlY8F80TLdwWYrKQo7AbnMU2XM2ik8uoy6jIIYuSoTvTdqZLhprM75KE02m6SypduZJiR8C7hR+z62O55Lw1zSbzlfi6uxEhqkSgUH2eX7XFcMBTZLkpeVr7jOdMnJNrdfCR/K/wDuuRMskOINQPCbREHku8mujA/wRKd5PEf5H+VkBNulHuTHULrjSwtSRbxUQDuxH2uf+yyu7cvFjAQcc0toxaJijDY0yJ3ciUbCdSm5nPFiWCpUctq7YRs6qd2gYTJbxtCRx5NyOZMBbjyPCFazHxlz+yDmQXFC9t8saeaY2w4Wzn+YH9WYcz6g7DFH0S/qv//QD6bo8dgfWvaM9No+tP8AWyskluMhBHSF70g/sjYDI3TTwme6Ywr9WTigHLvkebkAUhppHkarHYZkY8VuLkzVyU+uZsY04EpWuWhYDITHVtxnoqmFYhzlag7e+VnLtszGGuai15LckwwKAp7+2Y5Pe3XfJSj9KE7Dkw6n/jVchzZR2RAqd23zYQFBwZy4jbjvsMmdmAFoFZmml5JtU0HyzXzNucEviEep6wqsQIUYVJ6cU+1/weHkG+G25Ruq6vpj3ihEPpBqSMuykfzIv+TkTBshmpB+dIUS8jkhPOGSJSm9VFP5MsjyaDuUgHhiyZD5V0sXFwbqRapF9n3f/mzMPUToUHIxxrdkVxPb3Ey2qsDKanbegH2shhnKG5a5wGTZ0lgiAHl88yI6wlqOmAK3VA1pZyT29A6CorvmNDKZmpN84iI2Yynmy+X+Q/RmScALXxlfBfWerT01RfTd6ASx7b/s+qv/ABvkxHhW75pvpsFr5bvGZi0zcQFIp8NftYDJuhjJGyWXPlm8vGe8tQrxyMWAJo1Cf2ss4raDDhW2Hls3BpcSpGAd1DAtmPkzcLZCAPNktnottZqfSWpIoWO5OYJzytuMRVKBXr4Zv8ZsW6WYotV2plzU3GnqMFHfK8kuEW2Y48RpDeYrS8MAeFy0KD40HX/X/wAtc1EMkZF2koEBiagVqOmZzSirJ2juYpUB5LIpA+nEsosyurg3MrSN3Ow8BmTCNB1+SVlTWQoeS7EZKUAURyGK++1KOPjNBGEuSKF6Dp/zdmFOPC7XBLjUbeCz1LlPqShnpTl0JyMbKcoEFGHTtLt5eaws6joHauX+ES4f5gDoj57Uas4S2CxBF+yRt/wmVTxmLl4c4KEbS9Pv7Y2pnj+soxoa0o3+y/ZyIBCMkxJjM+hX0NS0LEDuu4P+VjxhjwFdoga31CAsCvx0NRTYjj+1kcm42ZQ2LKi5+t0HTltlIjs1DeSIuBUkd65nYtg4+bcqMbcAfEimXS3aomlD6ufUW4ArwNPbMGZ3dhHYI+3XkrVAG42GQWIsISWApUUoK9++ZuMhw8sS4QmladTQZZKVNcYWivTEI2PTNfOXEXZwjwhLpXa5koPkMi48jxFjmpzG6leMbBDxX6MyYilAQAZovsEqy71HiPiXJFmGQ+a1nna2vpRtLCoqP5h9vIgrIUWPRGu3vXChlnl/Q+FLy6G/VEPb/ixswc2Qn0hyYRA3KK17hcwBI2UuGrk9MTD6llHj5IOw8stdRmUyqoB3FK5sDm7mo4+Hm6LWbHQpWW1QzS9Cx6f7GTKjIy5sCa5I/R/MA1Jbh7mNFlRCy032A/yv2+WQIXowx7y4nHKSRySP5jkmKM0jXr7TCEgaq1HwNupqcBDMEsqvNOT62qSTIskvxFT9of6uQYmG7GvMem/o27MY+w45IfY5sMU7DEiksI8MtQjtGsxd3QjLce+3U0/ZzHzy4Q24huneo+VTcStLC4XkNlP82aiOpHIuRKFsdutNurMgTxsCdhQVB/1cyozEuTSYkI/y5ppOoxtdKUiUMxL/AAgimSJWIUH0Yy3rWls3KMMSrf5GNoAtm+naJa24BjADceNR/wAbZDm2HZLxHwnKE1Ir92AGi4/k5xQ07ZsQ687LQfiyMxYZ45UWpqowkHbMBz5bG0DfwMJmdhRX+Ie/+T/rZU7TGQQnvldZY4nVlIjJ5KT4/tZbEuPn5pTqVvNFM7TrRnYmvY/6uQLlYiKbEL26cnG70p40xgbcTVT6I2JOFsCdmbf/AJpzIxiy6/JtFT4+OZjhU3ymiQywCpBAr23zFzSczBHqh2t0qy3BCoQeRr2OYgbAN90Lpcmh6dJ6xcyOuy8xsD/vxV/ay7dtsJveG11aB9U5grEpBKnqV/ZbImLdHLwhJ7XzeohW3ntxxUAKyH4gP9llgFcnHkeLmnWnLDqiepayAgdV/bU/5aZb4paPBC2eW11GA6alWetVJ2HIftZjmVlzBj4QkV15Xu7ZKylEQftEmmSthSbaNpVlbASRss0p/aNNv9RP2cwcs5HkG+NBE60eUIWnIk9e4yOG+rdE7pAR2JzKckFpI2lcRoCzHoBigmkxjDaezxv8MhFK/wAuHgB5uvy5t6CU3SzRyn1yS3v4f5ObPGBWzhm0O0nhl4Q63ufRlWUgOFNaHvleWNxTDYswu9atrRRyPJiAQlN985uOKRLnmdJBeeYZ5jxjpEn+T1/4LM/HipoMrU7PWrue4jtbmd3t5HCMDTocuIYg0VTXlhtbj6pbkn0/tE/zfs/Z/lyEYtk8nEjbPWl1Czk0y7ISYisci7cyPsxSL/P/AMTyVU18RPNi9wgHepB2I9skwTyx1L69Gol2uYzSv+/FH/M1MrIpjIJuszSHlKACTT6f8rLsc62askOLdticy3EK9SemY2WF7uTgyUabah+FupGY2OfAXOyREgpwwEuQ37OZmTIKcHFiPEs+sP6xRjVdxTMIOQZG6bJObIOuLkYcgTlWbk3YOaGhTlM6A0Dhlr/rZgE0HLiPUhbry1aWUPq3Fw3FfED/AIBcqhn4zQcmUAEhu9S5TFrEGBKcQFNGI/mdszAGgm0w8q38llqCNKS0ctUfka9f7uT4v2+WJUbcmSSku7H3OZ2Pk63KbksYUyZFtd0hriCJn9SVyrMdyd+WYWWIDt9PlkRSIWPiBxpw7EdMyISHRwM0JXuvplttFOm0w6naTRr9tQGQeJH7OYmY7udgDBunz8O+VhupNtG0yJ2FzeuscS9EJoz/AOsv8mY+aZAqLZCI6sj/AE9Yj93G3I9AFXb/AIbNfHFK+JuMxyXS2joCx6ZuMWqiTwuvyaYj1KAhZ1LgbZec8QaccYJEWi0sQ8VUbjIw+Fh+yf2c1OfUknh/gdlhwgD+kxG6uLxWaKeVw6mjDll8IRO4RKwhxI/2gzcvGpr/AMFl4iwZDpuqXGpQSWt65ZI+LByN1p/vx8hMNuOVFUtLK0v4Z7dLkC4YcUCnjt+zy/nWT7GRiKbcmQS2YjJGYGMbji67EeBGXXbjEU0gLOKVJJwIZZqer/U7aOxtj+9Eah2H7O3/ABPMKOLiNlvMqFKHlLVAlx+j2PwuS0ZJ/a/bT/Z4dRi6hjjlRSK4o0z17u368yoDZhLmirW+ntk4V5QsPjjO6lf9l9lsBxg7oEqTa/8ALYESz2kivaShSpY8WTl/xJFyV97Kr5Na9pMOkWMNtEebuxZ3/mNP+IYOZT0Y+ppvk2tNNCk/0oRMvOJ1PqD/ACf9+f7HIkMo801aOBrYG3BHBiGB8D+1lLLLjoLrdqx0PbMrDLo4OSNi1Q5lOMqQ/EwG2/8AnxzEzR6udglezSk8mjc7EH7xlWM0Wcx0UAaZnkW4APCrCzllQuDTMDJMRNOfjiZDdDK8kJ2NadfDBQKRIxTG1lW5UqevvkYyMW0gTWSxNEaHcZnRmJOvyYzFQaQVy6nHtbJST7WxHQ5RPFfJvhmI2LknkierGhpsfHMQxrm5wN7hXuLqSWI8RR2oK96ZWQ345Wd0BHPBZN62qJyRgVAYcv8AK+HJRbMtDklT6vbib1bS1jSNegarHJShYcbiTKHzjQfv4aU7of8AjXMSWmPez8VN5uUwWYAhWAIBzM0shEcLj6iJluhts2jrXb4k0oCuVuVti9qV51qA3/Df7LNJmMZydxhiYhIDa6jqRrOzBf8AK2H/AAC5MRjFJtfHoS27cvXIIP7AOT4mBATQ3QCcVUsw6M2QpHiVycvrSrU7V8MBUElctjUVLHHiT4V81WO1QHBbYIAL2EaDqPoxESUmQCkbmToNvc9cuGElolqAFokem7E5cMIaDqCVS3l9OQNgnj22XHk33RIPpEsRt7ZiOwVPUWQb0Iwg0irUry4FuhdeIc7VJ7f6uTiDJqnIRSOWUu3NiWY9zmfGFOtnktfBavMQQNiepwSmIrDEZJvHaJAtQKADdjmJLIZOwhiEUqudWJJhtup25e/+TkaWWTuSn6k0rO8rAulOa1q+/wDN/Lkrpq4SeababbSm3lWM+i7iitT7O32sid2zHtzY1aeULv66ougDEGDO9a86f8N8eWCYZyihPN1mLXUZQoorEMPpwQ3CZhD6JpF7d3MUltGaKwbmdlAU/wCVk+Kmoxtm6626TsWWqb7dxTKaSCbpjcrmR2c9WJJp75B3IC6GIzSJEOrMB+PxYQszQZJq2pQTRvDbsGKEKxXt/k8sJDqJSQgs3niDDdlG4y3HKi1ThYWQxFUO25OZYNuHKBCKuLVYYozvzYVORjOyyOOootBWEr/kn9WYZPqc6I9H+a//0VkhWaTkxq53K5QZM44+pRskqW4oi74iNtkpCKh6jE8mO5zMhi73AyZr5Leu5zJAcS3Ipc0GJNMhG25Zo7f/ACnHbMWU7cqMRFDsJJyJJiQvYe2VRF8mRPWSLknAt/SjULyPXuRglHhZcfEFb0VigWo+J9/oxwxs2uU8IpSZgAAPpzYAOBIqUjcUZvuyrLJuxR6qEANCylQeg5dKn4cwSXNxwJSrzCkFgBp1tuV+KV/52Pxf8DloHVSbNJJX7sklkOjaOdbsJYUNJrdh6fgQ3xenkORZEbWh9M8q3l/WRqQwoSGd/wDJ+3xXElaoWVG51eSOP6nZsUt1ruNmf/ix8j4QuyxMuJbok5hvYXHdwp/2WDKPSzx80782aqErYxH4j9sjsP5co08NrKMkrKhoms/WIG027NSyFY2P/CxNhlio8QZcVimNlGjYo2xXYg+IzLagibCxe/nS2j6yGnyH7TYCyiLZXqMOlRXEVtHcBDQI/wC0Nv5n/Z5ZWYOTDPWyVeaLqe1uDYQysLdUUgA0rX+bjlkRTiSPEWP8B174kJT/AMrWstzcBubCOLdtzQ/5GYmegG/HHqyacxvIIUI9Q1PEeGOmzGP1fS05cQl9Kx7RlYA9D3zOjqhJxjpyC1qMZsbdriLdkoaHMT8z4h4XI8EQ3CVx+cGWgkhB8aGmVnTdzZ4qDSzt9ZuCLI+hI+/pv0J/4qdcyY3EUWNAphpPl2W1vf8ATSqhFLLRupPwpkibSBSLFRseuZ0Ts6qYNqkUEkx4oCTjKQCwgZIa/ZIWa3lUsw6jMTJkt2mHT0LXKnBF2opG2ZOIgjZ1+YEHds+OXOO0+oHT4ZJ168eI+bfZyjKHIwliVeX2tzmO5YTnRNfaxYQzkmE/SU/5szFy4eLcN8J0yq7ZJIeQIatCpG//AA2U4QeLdlllslkFTcAdw1fuzKm4mPmi534sW7EnMjGLDXlNFDq7kmvH2yw2wjRR1qRx4k/RmBJ2MRstmmET/Dl2OFuNkycOwdDckg+pugy0w7muGTbdtCJaMBsNsoyEjZyMYB3Qt8/DYd8qATkkhbC4UX0dow+J1LE1+yBkwOrXAJVqXlw25k9OdHBYkBjxbLhJlSlaeUtQuV5sqpGepLDp/scBLMRZDNe2+oRR6a4KxghQ/cEfZbKxJuli6pRqsFhp7mCyHqSDZ5GNaH+VP8rMuGO+bimXcgJJ5pv7x2J+eXjGAwu030bSpZ7dpgQAGINfb9rMTON3Mwz4Ai9QgI0tpNOmEhU/vwDvT9rj/LwyqIphlnxMP3pQD5ZY0ovRgz3scSkrzqjf6rD4sqySoWzgLKGurZrOZreTqjU+eGMuIWxIpFWNsyRtqLrWGAg/6z/sJ/zXiZC6ZAVugLq9lvJjczmsrGtfD/UywME+0i6g1NBYaiSzdYpCfiH/ABVywcRjyZCioaxoE+lGrEPE1eLD/jdMyo5QUGKfaNoscEKXAFZmSo+kfYzXZtRZ4W8QoWkU3mW/LEAiMg7gDv8A7LB4MS18RUYvMGoRMHWWtDWjAEZYIAIsp3JfXPmOFZIYT+52cKaip+L4FyMg5OE96UxXi8jENiD1+X7OCizEoksi029isoK3knBmJZeVQaYQGrLIArZLqOZo7y3NY5OhI8Phb4cjVOKedq1wnBjTpmdilYcPNGioHLmlUdPUSozXzFF2UTxRUtS1Bba1EhjDnko4ntlfBZbY5KCdaTrlrqQCQHi4G6eGXVTG7SnzL5ojsz9XiHORTUg/ZH+vkSLUSIUpJ3umQsOJYDbr1yuMOFjI8RRsx29MdqD7sysQrdozHotniMdB3oMtErapRpUmHoWhJ2J3+k5iZDZcuI4YsW1uRlhRQdmY1+jIwDCKTdt8tbbTa0lYaPcR1ZQZlAp0bblxyJ5sq2S3JIVrRrhJQbXl6h2+HvkZGuagFNTPLpzKZIys4AYV6Kf+ZmHFAT3DfkymqQl5f3F6/O5kZz4HoP8AYfZzOEAHDQ4236ZIxBSyCCwure3iJDfvfiG5O5+yv/A5r8lWk2OS/VddtbKIW3orLeAUckfCn+u382REbbRlISGHzJe2x/cFE69F8ckIBEshLIJr+3fS49VnBe5chSK0qwyNMCl2oeaI9RQLcW9HXZXU7gfy8f2stgeFSbbttDmv4fXtGSRfCtG/2S5kDMOqOC1XR9NlhvVaZV4ry5bg0NMp1GXij6WyECCnmoabBqSFCVWUdG7/AOo3+RmnxzlDm5EgCw66tZbSYxTrxZex/wCJJmzjLiDjEUv0uyfULyKGMb81J9gDkixDd0zNczBgeXqNUn54hSpScVHLoR4YVT698vrdWMN7ZJykmCEgmnH/AH42V3TMC176R+gbf67dFTcA0RB0r/xvid12CtYah+kYPXoOcZpKg8P9+JkaprKIVhIKDqP8+WZUJ97izh1DlNOm+WHdgPS1JHUEk/F4eOYmSFOTGfE3FJUV6MBTKr6N0ShwCJ+VO5whgRuvb4ds2UeTrpc1nwtsemV5eTbh5qTHhcim3xDNeRYcrlJb5g0K6vm9aFw4UbRn4af6n7DZRilGGzmSgTuxd0aBjDOnBh1BG+Z4NuORStaKJZ4oUNCzr9G/2sVDOtRtPq0tB0bp45lYp7U4mbHvYQElxb25Bun9NCaEkVO3+ThnkrkwjiPVCTXen6rfRwaaxUyDieQKryH8jN/PmFIEu0xZBEUqXutTaOW0wLE4jpUsCak/FhiKYZJcRQEHmEqQZo1Za7hDQ0/2WWcRaOAJtc6vHNGr6aXVD/eVBBVv99v+zlEnLwxBQV1eyWNiXjiUNK1DKVHIf6v+tgjunIK5MaZ/UO1Sx7nvlrjJlo8ZuL2GNx0NSP8AVyrKaiWURumvmPXvRDWdqf3rD4368R/Iv+XmDgw3uW7JPoEbp+qC+01rj9tEZXHgyj/jfK5w4ZsoSsMZ0/VbiwP7lqqeqNupzYSwiTQJUjb64j1dhNChW4A+NevID9uNv8jBiiYbMpS4kpfb+mZQakde2lzp1siS/AbkcmTvwX+7R/8AWyDKkrRj13UjoRsRkmLINFs7fzDBLHeH07qEArN/Mv2f3yft5E7Mgb2KvoWjw2Zlubp0eWINwUew/vciTbYIUxZnbeRjVnJJ+nJ1TSVNJWjZZFqGUggjqDXE7qnGqaY+nXDQTbnZw38wb4uWMWRClaWkt7KsNuKsTQeAyV0xpkGraa+nwpb8+Uab09z9puP+tlErJcvFQSxbOfUYljgUsEJ3J+EV/ZwcXB9SMgEj6UQnlho0Mt1KqKoqadv9llZ1A5Bh4ara+YLPRoillF6rt9otX4h/Ly/k/wAnMgb82m65IvRUttRtJLtQUmDMjpWoUn4k4/5HHIyjTd4nFsVKAGOQocYmt3ErorstM2AcEinDpkJiw2QlRdM3xV+WYA2c6e6It7JZQWr/AGZLJqTFjDTgpVN5sdHKW8SlQaAsTXb/AFcp8Hi3buPh2CM02ztbqFb2EMvOvJOXw8q/vP8AgciZmJpmIiQQxaJ5GWF6vGe3Uf5S5kg20SFFF22oMCEn/wCCODhrkkT6FXuLTl8abg77ZkY8vQuPlwXuEJx7HMoFwSKXBOx3GQnESbYSMeTSs0Y4jcDqOuYUsZDnRyiSE1KM6hbmNSKq3Jf+NlyA2bBLoWMiNomKsKN3B7ZdzYploemm+uwr7xJ8b/R9lcqyy4QyiLLJ9R1mGFvqyAyysPsqOVBmFixm+JvlIVTYjjEfNmoadCOn+TmcNRK3FOCNLVdI05kcq9BhnkJKxgIhbPNMxCheNd+J7ZQIhmZHosZJnADUw2FolWjsgOvT3wcTIYm+MUR+Ij76nDuWVANmZBvGCfntkhiJYHMAsaZj4D5ZeMDRLU9ywuTloxANEsxLWWiIDSSS1thQ0DvilcpJO2VSIbYRKJa6J+zsdga5ry7QKd1clAV2DHw7f5WTjG2M50lRQNN6hZivcHv/AM0ZliJiNnAMxI7q8McLSla8qCtMrOU02DALtEz3UVmtT17AZRuXJ2iEtae71UiMbJ4DZf8AZtkqppJMmNarrfoE29nVWU0eU/aqP2YV/wB1/wCvkwLTw8LXkmdU1MrLuskbVJ8V/e88lIbI6oPUtZuLq7e6SR15MaUJFFH2PhwRFBnPcp/5a1+e6iltZ2Mk6qWjJ+0w/l/2GRmNrCcR3ooqy1FLeCSW+AeFKcSw5FmP+6fiyty8orkk0/nnUeVLYJDFX4V4g/8ABZcIhwpG0R5e1m61O7MVyqMnBixVeJ3/ANXKcxEI2mF2mGoaWsRVodkI3LdFP+tmPiycbtPEobqOtwx6TYjg3Kec0DfyqPtenmVGNlxp5eIKGiQhLGFVFGlcu3vvwXJz5uvKZ37mOb92eJHhk8cdkZZUio76REUEA7VO2W+HbT4xCsbqG4b96pHgRlfAYhs8QSNFEIw6dqHMS93PrZ//0jL1AlfT2yEYWznlEVAnluczYQp10shk0TTLWpsJy+JjxXuchKdNscdqcmocAUhG1Kcj1zDlK3JG2wVVtn9ISuByA79x/NmPHICeFvlAgWo/EzU6nNoAIjZ1tmRRUduJ5QKjiv2h3pmunKy58Iqt1L6rlh9kbD5ZnYoUHDyzsodgAKZc0qVwOdIqgHrvmBklZc+ENqavVj0mGK5ufiPVY/5v8rKhG3LjPgFIDU73TddIILW9wOjMPgb/AF8s5NXMoCTyzfKOSKJFIqCpGVeOGzwyjtHivbFJoirRGTifAmn8uHjvk24xX1JlBpl9dWk6W7lCwpxP7f8AMv8Ak4Yc11AB5MMmiaBjFKCrrsVOXOKjNFspL26SKI0IPKvhx+LIyZR70HNO08jSyGrMxJPvhApip1PUbEGowso82da1o1pqDxShxDKwXmabHb9r/izKxKmzgspJr0VvpUi2dkSZAKySV3NfspkgGom+SRhcJWk3i0abUNPN9BV3hYo69+I+Lmn+rkQWRFboKz025vm9O2jZ277bD/WbCStJhFrRsIBa2YA3/eSdeTftcMpOKzZSZ9A7RbjhfxyHcs1D78vhxyx9K4zumnmrUTCyWsZow+Jj4fy5Rp8e1rklu7TdcGoQvYXZAlZCFfs+3/JzBLFwniDLjsUxehAqflmeGhfB6jSBYq+oSONOtf2eOFIFsy1LS792j9f967IASNqED4uWUFzcZA2Qt/5iuLFBp4jUSRqFZ2+L/gFy2Lh5DZSGPU7qJuUczqSamhyVsAKT619K7019Sv5HMqMy1/mI/uk45WY2XIGXgCna+aLc24t7mAig2ZDU1/m4tlkRwtE/XzTCGA3EYlg+NG6EZeMwcU4D0bv44X0ua3Vgbk0IX9qoP2Fymc7LkRx8IYY9vPDtIjrTrVSMjbOk40zyxcXlJZf3cR8ftH/VXMfJmEW6OPvZRBp0NrEsEdVRDUVOUY8xtlOAIQlmeU5LU75kycbHzX3TbKPc/rzLwjZxs53WxV5CnX3yyTCHNEHjCoZetN/nmAI2XYynwhCPX7Td82ERWzqpG10QLELkZmmzGCSip5VtI6dcwCeIuxvhCTm7KK80h+Adj3P7KLiA44Nr7o2d3pUuo2w/fgBGB+0v7Pp5aA2E7bMaQhqGmTQuGpXFow+ruyHuAdjX+ZMSkJ1b6TeT2fqkBZSdlJoeP82Y8MkRKi5k5ExpKjF6bFZBQjY5tge515aVwp5Uqa7YSoTLUNSm06AacV4uRyY/6/7GYMvUbbT3JHBcPbNzhJUnY07j/LwMU2tNFOpWouLdx6gJDofEfyNmNLNwmi2jHY2XaHp00GooZkZAoY7j2yGaYMdmWONFNtZ0FNSnjk5cD0fxZf8AJ/ysxsOXhDYYAlR81Ilvpi28QCJzUAD2yeAmUrYZeTCqEmgzZW0Jrpml+s3qXDiGNCCS2xJ/lRcgSyArmnXGbVZGkhrKteNewyk252OUadZeYZLSQwz/ALyJSQCv2hTJT0ljiDieLugvMFvFK36QtCGienP/ACX/AMpccYI2KJV0SamxPbLWKbJe3Gj2bWS1jlnbm5/aCEfu1/2WDmp7krikaJ1eM8WUhgfcYSqO8yau2qzRzMpWkQBB7t+2yf5GIQd0d5YnS4tZLJzR425oT/Kf7z/hshJasMhZQ0e9SQAK5LFKjTXljcbQpFcz3XKkR2K+G+YuePVzNPLooX8P1uN4T1YbH/KH2cxgXI6rPLESaO0k2pskLMoCciOn+7Ps5O7Z1w81DXNOXV71buwKywsQJWB2Ur/zbgJpAF7pmrAyfDvTplaBuVyzBZAwHTxzLHKnHPO0T68MlQ7DkOxO+Uk031aW3996yiLuDvTKbRkPR1tpVtrto0HKksJNG7K5/ZfJjZlDkxC4s5YZPTkWjE8V/lY/5D5ZbLhLL7CKyu7SPRiWU1Lc6Dd/t8lyF23SxkDdJdSsdMspPTWd5SDuFUf8TwklqsI+w17SrOPjErx+JK1J/wBnmvyYpybRkAXahc/pu2DWAMio/wAW1GB/yeWZOkj4R9TCZ4+SQ8GDcSDy6U71zc8Tjo9tMe1hW7ulIj5ABf5j9r/rrMeWXoGfDXN0/mi9+sLcq1GT7MY/u+P8nDKKRaG8w3EN/P8ApGAELMBzX+SQfCyf7LEGlKVkD6ckhMLm3mj0yB2/u2kcgeBP2cpjMGVM5RoJaK5cwZP5HtJWuXuFJVAOBp0Yn/qnkJFnEdUzHl+d7h40dOQBNSfiof5k+3lURu5hyCqYwedaEmo7nrmy4AXXou2kCSK1wPWVdirE9P8AJbIHEOiRJPFmsrLhd6QvGRyeYbenH/dbK2Yc9nJxx41KHRYNRWS+llEJLkvX7IP2uXxYiTGcBEpbGujwykzO81DUFQQMO7WCEfdUvSs1mrtCVoOux/aysuXipV1XRLm8sYp0f1XhB5Rk7qp/k/1f8vLIlx5gE7Md0e5ktr6JkNCzhDXowPw8XyZ3amXGMwyNKB8K9vY/srlVrVLpITD0+w24OZeOVuJlhSwEA77jLZC2mJorWIryXYZr5xp2EZXuG1ibmx7YAWXDupyA8t82UeTrZc1PYGvYZDJyTi+pq5hHr8+QAqDQnMAOdIbobXNbvNOuPSjKemQGU03of+bsrGEFulIhj+o6xPflWnIYgU+yBl8YCLAyJTnSPMYliFglqnrv8KSRqAx/m9RP5uP8mEhMJb7plp8d6szTWyFpIgSyvtX/ACH5ZAObkApiN9fT6lObi4bk7f8ACj+RV/Zy116HR2Rw6niyEMCOxX4lwopG6sLg3LS3W8kwEtR0IfIRlbKUaQQJU5NDILfzCNL0wWVsK3EjM0jMNkB+x/rvxyNWm6bt/NK3NsdP1GNSrCglX4aN+xI6YCK5JEu9L9X0m604j1lPA9HG6mv2fjyQNqQ1bwXOn2y6jvGZuSRE9SP92Sf9U8jIcWyjbdLGY5PkxR+kXM0Zlt4txNGeQ/1fi55VOAO7KJpSUeGWoVYnlSRGtqiYMOFOvL9nFDMdclT1IpWgVLsUdnoNm/k/4tyFpkaY75h1CS/uUklAUqgXboT9rJBANpYiNMSEBb5DBYTRZHo2mWlmjT306RSFSFHIfDX9pv5sid2USBzVLKxEhWe4INqK83HQr/rf5WVgObLKCNks1HT9JL8rC7FP5WBNP9nl1kOFsVW08sR3MJuhcRuEIJRN22P7f8mAmljEFNW1GO+uEm1BVaJAwUU6V/m/ycgDbkyxUEr1TWPWcxWarDCBT4BSuZkMXUuIZJWK9zX5muZHCA1J1oWpran6u6khzUEeP+Vmv1eHi3bsc62Q+vaq183oR7Qof+Db/K/yMxcOLh3LZOVpGGod8zGlO/LRdbh+BoDGSfcj7H/A5CfJlHmjbK8F/CLmT4XVirAeI/5ryFUiSPYVAI6Zl4pWHDzRo2sy8uOt9BQGde5qcwMgouxxniistopjepLA1EKlJPl+x/ssonVbt0EvuvLF3HKqQASK5oprQj/XXJY8oOzKcK3THUPL7abpjCGRmYMHkoaKf9TJkb2xA2YtCHMqekSHLAAjtyPHLDs10zO/sERag7d6+OYsM1ltljQtvK9i/B2ITrQiu+XEXyaQeE7oxZYb1aR05jqvf/rnJxmY81nATUJI2iPSozMjISdfKBi0GHXJEMQVojUMXUCp6jscxp4+5yoZe9A3dolx8MgKsOh/aA/43yjk5FoyS3gFq0UQIUihpsf9Z8q5nduBACCtbNbb4oQQfHLWjcoxIJJSGY1AyNgMuAnmiY41RacvlTrkebaAAveMlQykEHudzkeEsuIBpnYUpQZfHDbjz1AHJaeTijEn55eMIDjy1BKwIFHw0By4RAaDIlsZJi2xGBVPl4Y2tWvWGR+1PntlZyANscRKqtkP23+7KTnciOm71KdorVwWIZfA9cxpZSXKjhAXpepJshHtkLbQKUbu4S3BqKyfPp/scnCPE1znwoAuzfa6nrmfCFOsy5OJdGhkPEff4Y5JUGOKFlQmk+puVh3r+0cwhu7CR4Vk0Itbdr+9J4jov7TsfsrkvJgIXuWLzeZ78TGaGT01HSMfYAH7PH9r/XyzhSUX5g0N4/8AT4viilozf5DN8X/AZRDKCeFvMeIWr+SdP9V57kitEMa/Nh8eDNk4dmGONljky8CQe233ZkR5ImKKf+XI49Hrq2oqVRlKwLT4nb9vgn8v+Xj5NddUZd+YIdd0+4gMYhkhIkRa15KD9r/jJ/vzIGFbt0Z3sWHHc1yxqZT5U9KxtJtRuTxQkKD48f5P9dswtTHiqIbce26pa6nPrSt8JJjb7Kjoh+xyy6GIQDXkkZFMbvRHvNNEZ/v0qyhj4/7qyXFuzxihRX6ZZsggRtvTQAjuCMEi18O6jOTLKT4nMvGKDjZTuipftU8NsuDiyLcC8nGQyGg2YhZTQ/Avuds1juOj/9Mb8I8TmWA4BLWx6YUc1rFYj8XXrTKp5G2ONSu5Ei4veyLFGSKA9f8AgcxZSJckRvm1rOnwQWjXIdvhFVodm/lzEhmMpcLkSgIC0iHnC8AAZUKgUIAoaZf4AG7HjJO7K5nhjgWaJftqCD88hiySJooyxEeSjbLRS5+02w+X7WXwFlpJ4QqHNiHXlYRVshOVBtxRsrLZPVn365r5udj3KT+c5JDfCNz8KRrQZbHkp5pDsyig+eEsk78vavJaSC3kJaFzQAblD/k/5GYWbDe4b8cuiO8x36SssCVLIak5kaPCY7lqySspKs8qbo7D5E5s+ANRRdlewl+Oox+uhO7H7S5TkxdzKJTeOe30edzp6KQ6gE1J2/yMwiacuGLiCBv/ACraQRLctdrH6g5cWH83xcU4/FlgJLjSAGyC0k6RDVtQaR6HYAfCf8psTZUEBP5bT6/Cb+B0WAj9o0oBlPC5ccoiN0Preg2tzGLvTZUdwo5oGrz/AMtP8vLRtzcSW52Y3JYXMX24nH+xOR8QJ4SnHl6/nto5beOqhmDE036ccTJjK6T5pb2TS5Raj94dgRseP7fH/LxiaKmyGC+mUbg4Ip1HvlqOSP0m3lluYkiqX51H+qvxZGQsMooW/uXubiSWX7TMa/QcYx4RTBRJI3GxG4OFU9k0Sa+WGS0HJp0DMK0of25P9TIgs+F15ajy1NGUcSXnHl0+GOv/ABJ8lzRdckHHrV4k4uvVZpQa1Y7H/I4/yYkIGyvrJa7ddSAok439nX4WXICXRJjSXUA3OWITTUIGs7GGFyQzsZCv0fDlUJ8RZTFJSp8MuYMk8mNeG6YW7UgC1lruP8j/AGeQkziFX9GXPqySRlXaIlywbv8Abymt3L8QcKT6rr11qjVlPFOyL0GZAFODdoJbqZAAJHAHT4jtkDEFNs08vxTpZepcksXqRyNaJ+zmDP6tnJqhu1pg/fFjvscyZONjC652Yd+uZ2Lk4eXm3FTkAcMkQ5uuiagA1plOEN+oPRDs3I5luCjIV9NObd8wcs7NOzww4RZS68n9chq7Ctfb/KyoBhOVsev7/wCsNxX+6X7I8f8ALbLQKSBSO8tW5uriS3FaSQtUeNPs/wDA4ybAErh9USPHwZnrSijeoyVopPNI0NYK3epH0yDVVYgU/wAp8oySJ+lthUeaaTeYrQMEjJcsQuw2qfh/azEjgI9RZnJeyjd+XufORHPqGpC02r/LyzNx6scmEsSD0j0tNuBJdJzdT07Kf+a8vyZr5MoYjVobzHpd6Z3v3QvDIahl3oP2VfKwWkxScW0zAlUYgdfhOHiAXhKd+VpJrWZo3jcRSDckEBWH7WYmeIkG2FhNr3UfUI9Ekca5Xix0PU1ZMvcgzPL6gkLEsO+X8A5NPGbtFQhNTf0b0B0HxAHpXKJjwx6XJxy4jut1S6stFjpBEgmf7IA/4ZsrxiWQts5CPJhkszSuZZCWZjUn3zYgU4p3T3ynqj2d00Q3jlQ1Hbko5JJhISEsLEM1e5JzYDk1ut5/QkEhUOoI5Kejr+0jYJQtN0yW50/TrS4hvLFfURl5+mxqqn9n/rjNdI1s5WOBluEp8xCa7vJLwKxjegBpUDiPiT/Y4QWsxISlR2wsaZAmifX9JjeM/wCkxu2zGnwE/ZyN0zIt2keWL63kFxIqqvTc9m/lXASjhTy3fYwv2yING2PMUpsOLUzZRNurkKLS/C4OCYsMscqK+7UKQR3zWh2M0o80AmOGUCqiqk9gcMGUt1Ty1Iws5nPTmAD47fFgmASkGgmsEZVWY+wGIO7ADYqLHNkA64ndSunEUZlbamY+Xk5OK7Q0LetIGO/I1J8RmI2yNlFRW1tb20sNrco9xNKXEaMORX/ff+suSLlYiAaQF8z6fbn1Uo7EBAw6f78f/gMjEN+WYHJU0PT11jmI5QhVD8P7dafD/sP8vJcNMZZuIUxilNj1Gx+eWuG0y8hQb+3jgSN2fWaxaJYqJTxp8Te7tmvMTkls5NiISk3cMc5urZQxY8izf8RT+XM2yBRTDGDut803E14IZLhGSLj8PgW/ayUXHmKKQwmh6beOTa058rtFNNPZygNHKgbielVzD1Fj1BvxeajqXla4hlpbfHC5oG7rX9mTDDOJBZY90+12yB0xok/3SFK/7H/m3MPDP122zGzHdJ8uzX9JJP3cX8xHxH/jGuZ+TOItEcdppqmpLosf6P0/4GIqzd1r/wAzXw4yZblE9tgxyz1G5s7oXsTn1lPU78v5kk/mVsyGpMpf34FyookxLD5/tp/scycZtSpLVffLFTTRtNkupDOGAjBow/mzB1OQR2b8QPMJdrP1pZPQu14AfZUfYI/nX/fmVwII2RO73S9EO4HUCuWNaf8AlfUDZrdSMT6Sxg/7P9jISZRSKSWRmMlSGckmhI65OmBTbStWtgvoamgkXkCJCu6/67ZXOJrZnE1zZh6KGMCKnECqkb/6rLmHGZB3byLCXQXIgla3ufsOev8AKT9mTM0HqHDPOi3Ipico3Y5nRNhwZR4S0QCKHcZGULZwnSvACamvw+GYBjRdlGQkEJMd65sY8nUz5qamhwT5Jx/UoXRDSBlrSg65gOdPmv8AMdh9csxOg/eRdh1Zf2v+a8x8RMZUXKIsMKIB3GZrjpt5en/R8raiV5empWMHo0jD/mWuApAbj8xalBctfpMfUcjkDujAfsNF/k4aQbVorI64ZLu0VUl5Vkir3b9uD/IfKpZODm2CPEk1xBJGxhkUo/ShFDk+IEbMDEhmnmTTPVs45Yx8duoB90oOX/AZg4Z1KnIlGwgPL3l71WF3eL8Faoh7/wDFkmSz562DGGPqWP6jObi6lm/mdiPlXMvHsGqXNDNQ15dMsYsytb67XSreC5SgIIUsPtov93yVspm5OGFq9xpsmvWiPJKqegWVaii9F+1jE0jJEA0xmbQrwScI4zIfFSKf7HLLaTFN/L+kXGjXQv8AUIyqBWVRUElm/wAnASjluiIfLdvfPLNBMIYVavFhVlB+L/gceJkKkgoOOnymS1NWU/C7Df8A1lX9nIGblww7bqs+o3NzQzPyI7kDIW2eCE20q3tniEjKjyD7TECq/wDBZiZZStrMRFJtb8y+pW1sPhj6M4FOX+TH/kZbiwnnJpnPuY8iitfDM9x09sr+VdFurI7oBVf8nkfiyB5sosfRKAZNiio2MRBjqHPSnXEqExeCVoQsjfvamvhT9hf9bIRkIlzeCUooae0mtf75SoPQ9jmfGYLgmJCgrgHLCWNJ3oP7u4BkU8WGzEdD/rf5Wa/VSuOzdjFFONRGmSf72FAx2qDRv+EzVQ4+jkSI6sbGnWctwIoLkBG/akUgV/l5Lm0gJVuHGkR0ZFZaBDokhe5n5cx2FBT/ACP9fISZwHchrPQPqiyTQSepC/QHrkDJZQVbSTknA7FcsxyouLMWKVOBb55lmYcYYyVjx7VG9Ow75j5DxOVijwrbeUhw6dD+OY8hYbYmix681S6up/rDMVZT8AG3D/VyyEAGUjbL/Lt7Nq1m4vVDANwrSnMf5eEhjE0s13TbGzsZHjhRG2VSPtbn9nA2Ww+DUbq2U8W5IT9hviBOEwDXZZnH6V3bLOa0dQ1K5hiRBpvoEbpRJAUbnEaeBGZtd7hE1yR0NzJxpc0NehApt/l5WJcJ2bqEhu6e1I3TpmbDKC4OTCQoqQuxy5x1xowAYAgGo9sqljtuhkIX0+ImuxFcwZRINOzhIEW7vUDtTLI4SWmWcDk1x8ScuGEBolnJbQAZaIgNHESrQ7qw+nKJijblYzxClNhQ5khw5BYXAwocFZt1GRMwGYxkrxA3VyAMpOcN4056tVhU0NT75UcpbRiiFaGYN/dLT3yiUz1cmER0WyyquzEk964IxMmUpiPNRknR/hQUJ7nplvgGmkagWhmtpImqwDV8MxSHL4whpAkZ8DhAJUkBSQmRjI9SO2bLHCnUZclqg/E5ednFAsq99K1lD6XRm/z5ZgSPEXaRHhhASTPptut3MAS70HL9kU+F8A50yAJFlK9R80m8jNlqMCmPkPjQ0Zaf7sVf2snw9y8RCyTyh9ZtxdafOs0bVpy+H/Y/6+DirmkAS5Mu0+FzbRwzCrcArr1HT4lzWZAePZyMewQ9hc6farIlqypFE5579/2sllxyJCiQBSa10S1W89e4/eozlkX9kBviT1P58zYkgU405AlJfNGqNqF67dI4/wB2i9KKP+assiEySuyl9G5ilPZ1r7ivxK2WANZZxd+SILi9DRv6du5qyDr/AKkX+RlYlTb9QtjfmS7D3BtYfht7clI0HQU+0/8Ar4xHVZbbL/J10YNSWMmizKUPz+1HkzuGrqi9VvJtQ1qKGEmkcoVP9ieUjtkIChbbk7mQWBHqXFy3UA/ici1jmg7YcpRX55mjk4UjZRBNSTloDQVazAL/ACGY+Y7OTpxZR9w1Ci9ywzXuzkX/1BIq5oMzCadfGPE6SYQ/Cm7eI7ZizyW5IhSL0+2LIWmUEn7JPXMDJlouZGGzz3UDIZ3FwSzhivxGpAr8OZ8dw1AMw8s6KdS0to7p2ETk+mB+zT9pf8jllHCOKw3z5JTp/leKa8ktpp0dYjuEPxOMllnwoxAFPryMh0giHwIAq5VHk0z9UkUQqMEHRRTMvFEgW05JAmlR1XjQdfHJiZvdjLGK2S+4kK7DrkMkrWA4Qvt74afSQqHdux8MxiXPw4yQhr7Q5fMR+vwsqNTiyt02/wArLBJE8fAUli0y3SUw3c4TiaHiOX/D4ZCQGwYxrqybTINMtd7VkLHYsT8R/wCCzXZOPq5AlHok3mIRC7/dihKgsR0rm10pPDu4s+aV5mgsFW2s5bpiIVLU3J7Af62RlIBkI2j4LQtE0AfjN+we1f8AfeYE5AlzOCUYpBMjo5WUHmpoeXUZNw1u+KU1k1IrpMenLXd2Zh7V+FciFlulK/CajY9dtjhItWW6D5iMoW1uz8fRXP7X+TJ/l5rM2nI9UXJhkRmsXAoFQjmDvTwyOAHq5EY8XNAx3txGOKOQOuZdtpxBUs7eyv5iuoKeT9JFPE8v8vLIycfLiobI2yitdDvHeAF/2QWPT+bJEuDxVsluqeU5Ii10ZY1jYliG+E7/ABZPitFUs0nSdOu6G5u0X/IBof8Ag3x3ZCkVE01vOgt6jgeMdOhWvH/gMptzhEEJX5n0y5sLtpbk81m+ISdif2k/yeGXg266qSfCrMPLUaXWmGCUVX1GB+mjZrM0uCVuWBxBD2/lto7wc94F+Kvj/LHl083pthCFFV82R84VcCpDU298hpjzRlFpZY+X7m6XmR6afzNtt/q5kyzAMRj71C4u2iLW1o7LBXoDTmf5ny2LWd1um38unTerHuDsy9mXCVDeq6bLp7guD6cg5Rt2Kn/K/mxBtSKQttDzIllDCAMAzU2/1P8AWwFI2ZANdl1C8SOAiOCOrBT+1xHHi+U+HTIztObGRZJCyqFam9MBRjNqc1TQnxOZ8OTg5BZbAKsMMuSw5uuvtH2GDCKCM5sqUSgfE3QYcs6CcMOIr765qgDClegHhmAA5uSVbKFrpUeoRSRu/pFaHkTTb/ZZMMIxHNJLzS7W3kCi7jIrQ0BNP+Aydlnsnmn2dro6i/s5RcvQrWvwiv8AkfayMpNsADs3B5oewE8sy82ejLxFAG+z8bfyYI7ss0ODkxK8vZr6Vpp25OevgP8AVyynGC+yX1J4lG5Lrt40OQnybIc2QeZ9SLMbOFiCDVyD/wACmYenxdSzySsr9BWDWHZpn4TxDky/z0H99/1UzLMWYzUKSh/MmoyVAnYKNgABSg+zllOLapaeaL63YeowlXwOx/4PKMmLibIzIT+DzFbXUbcSwcDdCP8AiLftZh+DIFtOSwlyiuZwdetfbFSqWiNJKqqaHIT2DZjFlV1ry/NfN6sUtadEYUA/1HyjHnA2cyWNi17pV1ZGk0bAHoR8Q/4XM0SBaDEhH6No0wuI2u42W3IJLHYCo+HCSyEVC/g9KYqNwOhHQjM7HKw1EKCIXYIo+I0AyZNIAtPp7SXSrJZXHI8qEDotfs8s1UpiZ2c6EzjFIVPNN3DEIIlQDckkcq1wiLTKRJW2XmSeGQyyRRS161Xif+Fw0xshNri9OqIt3GhjUgIQD+0P9XKyHLw1W6lrWs3tskELVR03PIdR+zyycRbjZNjsjkvXrDNReEwDN36j4sFNV0VxG/yP/XOZeKVhws0aLTjbbL2hXZfWgB75rJCi7UeqLYPpQMjqG9juN8rjj4pLx8EUPLOvpJGiBFX9ldly6WPhLX4nEFZG4xDf/byWONlOQ1FDtvvme61eeLpwkoV32PhmDm5uwwmglMsohgkk6HiVX5t8P/EcqARHcsTgkazkWeM0kiYMD7rlzayTzRqbahcqzLw4ovw/5TDm2QDMpPDdyWkqXEDmOVTsw7ZJgns+ivq1pHqtkAWevrINqODxaSPIg0zq25NF/QcS3t2Q01RwjG6g/wA8r5IDj2U+lKb2+mvZDLOxYnoOw/1czseIQGzUTae+XRaGC5kuxUwrzQ136fs/7PMbNHdsjMgUgV833xhMEwiliIpwdP8AjZcqpjZVNKi07VP3MnOCY9FDVVv9RnH/AAmYuWcocm2IBTqy0CLT5PXgdiRXY03zFOo4xwlt4K3WXmpGdQqVXepy7Hh4XGyZb5KP16WQBXYlR2yfhANfilNU1BXjJAPIDp8v5cxTiNuXHJYYNfrcGZ5blWVnYmpB/wCJZs4kU0EFBopkYKoJJNAAKnLGNMz0W1aw06W31WFljkk5Rg9akfsfyNkeKm2ECUHp+l/WZ/TP90KknvT+X/WyU9RQtkcVHdHXco8uIpgUyJK24Y0oQP5swCfG5sieDkhZ/MdjqEXo3sLqOxWjFT/MmGOGUDsx8QHmgbTQJdSDPYyJIBUEE8HH+tHmZbWBaa2empa6bd21yVW5UGi8hXYLw45E7llWzF1dWG+2WtSKs7Ce+f04F5eJ/ZH+s2VzmI82cYksysNPfTrT0FcsVqa9hX9hP8jMSMxOTbKJiNlAoLtSsm8gHwnM6cOHk4cJ8exW2zvcD0G3kQfD4sB+x/rJjGVMZR4lwcfZPXMtxOTt07kBq75VOPE2wlwocSMxKt9pTQ06H/LX/WycDbDJGlw+0MM+SIc1C9ajAdKDNe52RL9S1J7HU/WTf90oK123GERtsukbqljpt9bw6iCYmkI5xp+0P92f6rYbpsA40P5nubdobVbBeNtEGFKUox/n/wAvDHdjIEMecftDdT+GTa1bSr99NuROlSOjL/Mn7X/NmU5YcYZRNM6vXtriOjhZDsVruf5lzAwY5GVN+TIAFB72VlKEjfv3zaR0YBt1x1RpsX7cONPioQGr7fDmLk0W9uRDVDkUhi8mzPTnMqj2BJyB1IGzkDFe7rvTrLQXR2Jnn+0qsB6Yp+06rlkJmbGURFDal5lv9QXjM60XdQqgUOZFNYkQifMd7BcWVmLYcVkUs6jb4l/dt6n+zwAUmUrY+GK7gkU8CcmwTaHzHcNGkF4xliWpDftiv/JzIkMSLTeRXSIPHy9KQAlqEf7BlzG4ujm6fEBuhjthdgp7Cp7YVTH6q9hCJXXl6y03Hwj/ACWwiNuuz5O5Bjy22oo01ovErQcK7H/U5ZZdNETxJQ+mXUbmIwvyHYCv/EckJJMWTaFZRxWcy3/7v1dhz27ZGRTAMcj0C9lcpBE0iqSAw+yf9lkhJEo7p9omlx2Enq3q8pFHwqNwv+tkgDLk1SkIc0Y9hb3d5Ukosj7f5JP/ADfglhIbY6u9ks1LzRcB3tvSiKxMUBKmvw/BkRFiZEIbTvMgtnpPBGynoUXiw/4LIZIE8iyE6ZFHrtncQsySClN1Pwt/wOYYxyBbhMFhUh+It1JNanvm/hGg4hXKN/bLCwZFoWnzX1tJxevotRVY9Kjl8OYGcbuTgnwq8ypPZMumXHK4tm9RowftU/vIuH7WY9UznISKjBMokWVd1cVof8r9nIuLyKK5Gp+eZWIWGrPKi4Nl9ONxKJIBoNuNMw5Ci5sTYt0nl61vZWmEhXlQlVpsT/zVmLLKYuWIiSEfXZdCZ9Ps0R40Y0Z68qn7XLjmRA8QtqmKOyc6Ler5jsmjvkUur0YLt/xjlj/lbJEMYlJf8O25vXtFuA6RgEgfb3/3X/L8H7eU5MhiGwRBKa3H+iqIYAFjAoBktNHj3LXqJmHJBISpqM2hiC6sSI3VGpN1PE+PbMKeIjk5UcvEtiuWiPFif15RybxLoVchJx8JAbMiGWubXPCDuGhGyniOvhmVxOHwEKvClK7Zik3JzRGoNAAZlOGtI74opymvTAZAMoxJXemzbqQCPHMXLkBcvFjIO7i6E7nIDKWZxxtp5N/hpX5ZDiJZEDo5FmkB3IHyyBkkAlCtqFuARIWYDpQY25Awk800W3jljEg2BFcrOQ2gQCRv5shgqkMZejEVrSuW+FxMDKk0tli1CBbpajmK0rko5jA8LA4hPdQihRmYFweH2qHp/rZkyzbbOMMG7cCrIeMew8D4ZiFyALS67QzTtGu9OpHgMvxxphll0d8ug2GZoFOtO6Y2VmEX15e24GYuXJ0Dm4MX8RSaa69Z5b2c0iQVPt/vpEX+bKeTbfEUDrmqx6vo8M6ji6S8ZF8DT4W/2eSAotsTsQltukOpWBR3C3lvsgpT1I/2V/y5Vwy23Yx7imPlK1n+p3EoJ9IuAq9qr/ePgysK3X67Pc28EXBnjDFuhpXLMERI7pFgMaYVFM2NBrJZrZSW9vpkOp3JJUKAVAqSwPp5rMsakygLSzWVsPMM6tpkgF22zI44B6ftpy/3ZgAIbTIHmkl55a1G0BaWFqDuKEY8QXgLIbGa5lvopSXqSAa9OFPs5UXLAAilGv8Al+406QyGskTkkOPEn7Lf5WTjJx5xvcKnkuzaTVY3ZTxjDMaj/Y5Z0aSEdb2bW+t3MoHwwiRq9gX/ALv/AIlkAfS2ZBumUPwWTN3kb9WMRu1XsSp2Y3Z/AZmBwSqHLWi0ZYqxBYda98ws5dhpYoicBnQk0YU2zDDmSG7/AP/VWnl5kRxr0PXucjKVsK6BWjshb8pJyP3Y5UHsOWY0iW2MQBbD7jWby5JYyuFJqoBpTMvgDEM60CG1v7GOaeFHlAoxYVJI/ayAb5bKfm8TQabSyb0o1NGCinwn/iOWR2aJ7sR8t2v+k+rv+6UtX3+yuQyG2wekMotA1TJXplQ3NNUTQtV5VJY5tIig66Rs21WgJPbEpBS6J/rjDiKVOw+nMCZc+MbRus/UrWWKCeSjGgPHcr/xkyHCacvHlo0h/NJFikNtasRG4LGh65lYIdWjJLiO7GBtmWwbCoWAfZa7nwGRkNmUebOGlsra2UyFPSCihbeuc/IzvZyyQGMaprVpIQLOFdju7Dr/AKqZm4uMfUXHlK19l5vurZBCscXA7bCh3y4hbJTyXTk06aOUHmftBSOmRhj4meXVcOyE1u1i1ciRVEdx0LfssP8ALy44yHDjlEknl8t3kEiidaRkgF13UDKuJyoxso7zTYQ0tzp45xohVuIqa/zyYAWMom0ittPuLp/ThjZm6UphJpIFpyfLTWBQ3RBZtwB0FP5sgTbGR4Ube2z+mt1xIVjStNjlVOfgyXsUKo8ci5rYXkaDvtigo7U7S5t7f1ogHcfa8QP5lXBDICadRlx72GM3l1PdsGuGLkCgr2/2OZgaKUQteuFKfanrJNjbWUGxRAXI6g/srkQGUig4tdvFASV/WiB3SQBgcZRtQaKfQaTpWqxevChQnqFNCp/lZc15yygd3IERJWtbdNGVoIasGPKreOXY8Xj+poyZvD2WC4kUlq7nrmx/LRqnA/MS5q9rdhD+9Na9zmJqNNQ9DlYNRf1KGu3FzNF6dmrMrfbcDt/ImYGGIB9Tl5CZcmKSQPCeMqsvzBGbMSBccil8EElywjiVnY9gK4bSBbKprw29mmm3MQkKgcgcqtyBj4kF5qvUktYILVPTt/tUpTfJxaJ3aUaJGXugAK7NjJjTLNLj+Jz4DbKiyxhp2+Kh3A3zOjycE82k+JhjLYLDctXRrIR3JyUNgxybyVlVIkBPzzBnLiLsYR4Ag41N/cVOw8B2H7K4tI9RSnzVpUlnMJ9zDL08Fb/feWRZEUkQAGw6ZJU88owxvqB9T+7ETcgeh/lyJFs4mt2RSNa8JbYQgwyih7N/rrlgwnm0S1PFsw660i4tSzFGaIGgcCop/l/yZE7MwbRuiadIY5dTJ4x24JU/zP8As/8AA5EtnLdKmkZyXbdmNST1w8mCppjiO7j5EqK8SR/K3wNiUhbdQm1meFgRwYjfwxBQq6bp82ozCCAcmPU9lH8zYSWQFp1Po0mnyGBFL7VDKOuUFz8YjSZ3Omww2yStMkcnAFlYgb4QC6/JEXsg7Kxa/P7loz/sh/xHFqELWzgWFwYmqZEI6dK5CW7l48HVKLvzFfOxT1OJB6KBgGniwlIoVNXu0bks7gg1616fZ+1l4iAw4mR2+vXWrwmOdRyQirL0bb9pf2cjNyMR33QJitry5jid+IrTbv8A5ODxTjDZkqRTXU4bXSYfrcUKlwwUfTmJi1Esh4SwnER5LLbzHZaiht7oGLmKENup/wCemCWIxNhAnfNjF9aNZzNCdwD8J7Mv7LZmxlYayEOFJ2UVr0ybGmQ/4ibTbBNOskAmFfVdhUVJ5fu/8tcCklqPWP05Gun6gQJqj0pgNyf99yL/AJeA7IG6PsrO40+H0pQrCNjxPVSpyPEmUURGCYw/Y/wy3FLdozQ2tzCo2zNDgFWs6ioPbMLOOrsNMdqQoqLgxtUgmn0HKYmt2RG9FbKA0vFOgNB9GSJvdAjvSKmJACUp3OZGGPVq1Et6UsyS4gCnO4TlX7RotPAZrshsuwA4Ypbq8EktvElutSzk8a/ExA/YX9rjgiyiEii0W8kmEckLoSwryUgAV+LllttgiyHzRpUs9+ZLJDLGVUVT4qMBxblxyAKSClkHlXUJpRGyenXu5Ap/lY2jhT6fSzoccdrFKzo1Wah/b/a+FcrkXJwgFJtav5LjhAxqE3r3qf5szdPHq0ZqB2SwKagZmuMmlvb/AOgXE/gAPxzCzS3psA2SVgBSmUqqW0UtxKIoQTJWq06jISIHNIBLNonvobcG54l6UJHX/WzB4YSls2yuIS0neuZbgtA0xQj9KkAloRuemVZI2HIwnd2qeZ4rUmKIeq4O9fsg5j48Ei5MslMak1i6Mnqo/ptU04ALSv8ALmxjGmgm060S+udanNldzF6ryUkbqVwSDPHLhKB1h5LC9McL/FCftD+bBwWN2WTLxJhf6jHrGmP+zcRUcp8vheSP/JzGhAwkpPEGMtmc0IrSfrAu4vqhKylgAfb9vl/kYCkBll1oNz9cK1Ul25hq/wDGv+TlLmiYqkHq/mnk720NtGpQ8WZ1Faj7Xw5YBbiEpZH5jvYtkZQO44gLlcsIlzUTITvSNbm1V2t3iCALVnU7f5P2spMBi9TMEz2VZ4mt24165sseQZA66cDjLbp9YKyJVZQd6eH+/cplDhb4y4lzn6wPXUfENmH/ABv/ALPLMc62a8kL3C0/EBTpl4aDycoWvFuhyqYrcN2M36SpFCGp92SMrDXw1KlLUFrxb2zBczIlt1ZQtci71IlLaiKKbs9B+yuTDMckVfa/Yam0NnBGYQrBFkegVVPw/Ei/s4mLZjy8Krqepv5arpYhjuOYEjs1ePxfDwaPDELkyWdmMLe2zPylgFCa8VYgU/lVcZDuagWUaWuj3SqYY41c/ssat/w2a3KZxcmJiVedVVzw+z4DNto74d3Waoi9lPM9w3EYCLUIuNrr0SYlDkDbeh/1c5/NjjGTu8MiYsHv2nMxN0Csp6hszYEdGuQPVD5YxTUac0+kreKP7uZlP+qf2v8Agsj1ZAWEsETsaKrEnsBXJMaZHpGlWtjS61ORFcbpGx+z/lSp/P8A5GYmWZO0W2IA5pnda/Z3KG3gcu8goKA8R/rZjQxSBst3jAKNjppvnKCQKVFdxmWAzGpBQ2otFpUoVis7jfj0H+zyYiiefZRm82Xk7q06o0SsCYwNiP5cs4XCJtU8z61LBcrFp0higMaNRNqlv5sEQyKTQ65fwuJUnflXua4eFFsktTf+ZLb1zwYwsVA+yXr8Tt/JzTITi5GGdc0w0aCdYXjgkU03YA14n+T/AF8EdlySEjspZso10dLO73cwrTCURO7EtStpLa6kSUEMSW+hvizCdmhGjI+zvXoBgOy0zHRdBS3i53Sh5XG4I2VT+x/r5r8uc36XIhCuaSa1bJa3TxRgiMU4/SM22ny8Ud2nJGuShbwtMwVBVidgMyZSpqAtHavdT6Tbrp0LFWmHOUjqf2UT/JXNd4nGbbTGkghkkjlE0LFJB9lh1GSYsms9QN/Asr/36HjJ7n9iT/Z5SRTGRR8T+oS3ciuX4S1Ztxa4+OZbhrHAIzHyjdysRsUg1WePUYJoDQMOEngyr/N/xpmLMCt3JiXax5en9Rp4G9QOxJB2YV/4XIYsoOzdOHVW/Rcuk2Er2zn12oXZf5f20T/VweNcqXw9mNxu0VHQkN1BHXMoi2hmT20pgR5f7wKOVPHKsGURNLmxmUUGK5tHVL1H34pCKtbNZqs4qM1ufIAadjgx2LKCmgCktEwYLsaH4l/1sqZkcJ2VrNgwqshDDs1P+Fb+XJmRCYgSRXpPKeZ3ORjKjbbKFiljBQak0Hvl5zdzijBXNTa4RQeO5yrjJbPSGhISNumRu08XcvSB5BUDbASAtGSFu2khuFtrZPVlIDEEUUA/5eSBTwUo6ybu0iSpClweXHen+RywQIJbDGghNC1G4M31bd1l2NT9n/izJTiKthE0V+oWLWj8GNQwqDlQNuzibCdadefXlK8aMoAI7YTFxJDhKUap5evbm9+FUETinJBQKo/nX/fmXRNBqkLTHUIm0WxBt+TnlxXlvQn7P/NuQqyo2CDjt1t4xCtTI3xSN3Zj/wA05JqkVa6ufqMQhShkfc+2GMeIoMuEIOBTFsDud2zMEXAlMko21jS4IHGgX3+HITkYtuOImozal69x6Eaho/sj5/tP/sMxatyTLegxDzBqyy0srU1hjJLMP92P/N/xjj/YyQCQKRvkixivo7yC5oYmVa/zK37EuTnyWJoozRvJ7pe+vOVeCM1Qg/bYft/6iZHisMiN1PzBrTWsK22kMFgBYPIn89eTJzwRHekoW81z9MabGsopcwPR/BlI4rN/sv2sycYqTWDtRSP9WZ7WmOpzyx6baWjCiUeT51PwZrZyBk2RFBJDVDXcEb17jBaCLZrJcajqdhb3UymlCp4/tGvwSMv+XlE+bmaYit0i1+2nsLkBmZGZFJox/wCNcnBjm33DWl+Y76wkDs5liU/FG5rUf5P+Xk+EFxrI5Mo1jWjKkMtixSJ05cgBuf8Afbf8Y8oIo05uEcYsowsZ9PVgKSSAV2oWwFonsgrusUMUJ6qKn5nMjGLNuJkNCnWy8Ya/zHMoc3DkW8sLSnKqNiooM1Mzu7zGNkJI3qXIFehH4YI8mEj6n//WW+sCMBYqjahJ6nMiGDqXDnn6RVLSJbgssvxAjeuVauXBHZt0o4julsflyxivVjknARt1Q7Gv8nLMXHkMw5wABTrX9WGgWi+go9RjxUHpQfabL4RaZzN0lFh5rm1ORLG7iRkmPFiNshkPCLbICzumbabb21UtVCFvte9Ps5jxkSLKMncF7J6KCPudzmXgje7i5jQpqlKe+ZzhqN5/dFT+1tlOSVN2OPVLNRv/AKpFWH4ZGoFp2p+3mJEW5QNsdfk9XapJ6k5bbMCk002OXU4zbA8nhUtHU7la/HFgGUYzuz4OLdDFCp4kEEbUOZwIO7VSP0mxWa8W3uVIBBNOnQcsxs+ThjcW7HHfdPNc8urfRL9XHGSMUUfskfy5qMeej6mycL3DCZI2icxuCGU0IPUHNkDbQqWls91KsMYq7mgHvhJSN2XySSOf3pqwAU/R8OZeMbOuymyt2yxpCLntJ5bMScvhU1Ck7MM12Qb7O608q+pBXN5c+Wh6jRqWnX4anoV/myEY2258l7Bj7+YL+SUz+qVY9lFB/wADllBxRac6Jr59K5l1CkojQFAw6sT9nI1uk8kJF5wvlT0pPTeM7cCtNv8AWwmKgkbpjoosdUQqWaKcdVrUU/mjykwpzBqF720UUpCMWCnr40wGLE6pdH5utuZWVGUg0qNxmNLTHmGAy2lmoWFves1zpjB6irR9CD/kK2ZWMkCpNJA6Ia20a5nuI7Z42RnPUimw+3l5KYxX+Z7RLHUZIo9k4qVHjtiGtK2bofHFIT7QbG/ilE8YKRkfFy/aH+rmLllE7FujEhNZWYuefXNlggIjZ1WaRJ3U8yWh2RLII2XV4LGASS1A6UA75zuXDIyd3DIOFI7/AM1z3AMcCBEPdviP/NOZGLT8PNhLJaBsvMF7p9fq7ihNSCopmXTWCWSOkV7YHV7p/TZlqQOhP8q5VVt4ycAVINZ0rVIFtSOLKAAkm1f9V8JFNfFxIOLTYdNm9SAs59/2a4LtiTXJN7QsFL9K75DmWwbBCOylqgZsANnWSO7cbcDXtgmzhsWlTmxauVZJ0KbsWOzxFZcMsv7sNRq7eH+rmKG7Ib2SnVtRey/0S2bjJUGR16gj7MaZbEMAKUx5ilvIja6nSSJv2wPjT+WT/L4ZIhkpXOgXdnCJ2USQsPhkQ1BB+z/q42mk7sdHOm26NL/fSipH8q/sLl2IWWjOeEUrd8y7cAIm1vGs+TAcgR9nx/lzHyxvdy8Et6QNq8upcrF24pKGJp+x+18K5hAu2njACWXPlO5gk9OOSN69CTx/4LLXD2VZ/LD6asd1cyKxDCip0JHxfE2RJbYRso23TT9RM17qQo0dCwBopX9n/WfIgsskeBj9xrkrMy2gFvCT8KoKGn+XJ9rLAHHslM/KGuvbTva3DFkmBKkmvGQD/mbgKQejGW+JmZt2qdzv3wsaaeqjktQ3YjY1wpZjrV5ptrLEkwd5gimUod+i/b/y8q4bcgZuHZLPMi2mpcL/AE34gF4yoBRl4/YkZMkNmk77seQFhSlewp3ybFlA/wBwll6Uw/fzfFwrSin+Zsq5lsO2zHTIxNVNKGoOTIthbINb1QXunwH9tnPMf5Sj/jbMHDi4ZFunKwx3qK5nNKdeXpYJ5Rp94OUUtQhPVGpy+1kSGcSj/wBE21g00iSetwRuI7q1Ptf5eRtmYkC2M1J3O575Y0rGBX4k2cbqfcfZxKvQYnTU7WK4IryCvQ/zftf8Nmv4yDRcurFq84Uxk0365lQNFpyDiCE4FdjmeJ26zwyOa6ORYz3rleSJk3Y5iKncJxdZh2zDcqQ6qdinqyF26AVyR7mEO9UduR5ZsYig6+Zs25BywTNBMBZQd6gD8gQ3PeozWudkSDWLlppxHX4YRxSnb9p25fzcstiGUWT6RcajrWlvHKwZUcKrt9pgo+L4v28jJux7HdDySah5etvrUagCQ8NzXgf2X4/5WCAbc0geTGLm7mu5DLcOzue5OWOJS2C3a5lWNPtMwG3v+1kZyoWyiGb3eiWLqXkUKVFOVeI6cfizBxauV05E4CkotfK7uhkkkFCPg4ivL/KzZS1oGzSMS0KbVTbN8Snd17FqfZ5ZVPLxG3Ihh2VLzTtCtbdJ2kkEsi1EStyNf+Za5IElx5UDSFsvNENmOEVoqg9w3xH/AFnzFngMurIZKR6+ZYb6kAjeMuOpoQKf6uVQ03CbZcRnsFyWMsyloRzC9adv9jmZbizwmKxLaRnERHFz05fD/wASwtXCi9Q05raJBCfUqTyKbn/hP2ciQ5+GIQ0nlmfUrM3cQ/0hSaL3dB/k/wC/cnE0jKBezE2BU7ihHUHbLQ47IPKVrL6kl+m3oqQp8WYf8aZCRZxCUMxkPKTdiSSfc5JiuhmEMscvZWFfkftLgIUJ3q3leSOQPZUeOQ7LX4lr/wAy8AkzMbR9jpn6CoxIe6YAnbZB/Jk4x4i1ZJiAcZHeT1STzrXlXeuZfhinB8U3aS68C960+/7wAk02Lft5i1WznCXFulhWhyJLKmV6dLbaDaA3Lfv5fiKLu3+QmYOSJyFvBEQ1pWutql4YpECpxJQd9v5myRicY2Yg8R3Ruo6lbabLGJF+KSu46KP5myWOcphEoiJRESw2o9WtY5OhrUUP8v8Ak5KyigFk0HGrJuh3BzMhktxMmOtwhyKiuXuK2AGKmtD03zGyAjk5mOQPNRnXknE9VNcxw35BbHvMIIkhJr/d0ofGuWxY9EoZaihySo7WGu5fQurk1E0K8G/mCfu/i/y8imkuVeO7be+FDJvL/l76yRd3a0QGqL0L/wCW3+RmDnzVsG+GO9yn97bCKnEU9sytJmJ2Li6nEOYQTChzaA260inKCxoOuQnMRFllCJkaCvdX40e3DTIzAttxp1OaHJEZZWHdQBxxopJqHmkXSem1sjIenMkkf6vH7OWwwGPVByWlFjcWiPS8hMiVrVG4t/q5ltVp7JLAd9PDxWriqrvQn9tv+CyqRczFEEK2v67d20EVosfoNInJ3oOTD/iv+Tl+3lgFtE9ixHjvyb7Xick0px5YsRf36wlio4O1V6gj/WwFaZHHd6bplybe5lLORx9RQeKE/wC/OOQASAIsX1G2a3ndHcSVNQ4NQ4P7fLJhShckhGXulutjb6gtSrjg3+SQW9P/AGDZSMm/C2cO1pYiM7BUFWJoAO+Wk0wpkF1e3Gj2i6QtEZ/3krD7XxfZi5ZCMuJMo0lMd5LZyCS1cxuO47/6382WMGZaU/6Us/rikeqCRIvSh/yclGfCxlj4my6irE1VetMu4xTjeEQaUdQFlrtzGpLwufhDUBr/AJOYV7u0MCBuk97fWul3HpaaqyFDvK4r8X/FWJjxc2virkhbvVbu4UmSVvkPhH/CYI4QGJkSzDTmC2UbzbgICxO/bMOZPFUXIhyUNIsrdeVxBQ82NKfsD+TDnyyrhKxA5sU8y3QuNRlPVUog/wBhmRgFRa8m5QFvbyzMPTRm37A5fbXRZdY+VW0+1a5nb9+w+wD8Kj9n/WfISKOG3RViAZ9hyAPyxgd2sR2pEyLQ5sA4BCwDxyvILDZiNFu2k9OQjp2zEMeJzRKiqtO77Ma5kQwCLjTzyLhIR7jwPTITwDmGcM5C2Kw09Izceko4bmtdiM1plLi4XYRIkLY7Nr+oGpEnwtUhSB0zLGIDdplJksUMElqtzXirIGLE7CoysamQlSPAiQqWUNtcoJUcOncg5LJqZAox4Isc/wAUXUdUiCcKniab9fh5YnFx7lnxcOwZBpGn2V1ENVAIllQmQg7VH96nD/YZMxrZAlaAgaC9Ja2ahB3B2Yf5WRIpgY9yrNJMoBU0HQnpgCSS6CxNwSzMDT35HEypAhxc1DULyLSyoKGQtUj6MMRxMzERVdMu49bV4pUMaoQfhNOVf58hk9G7KBvZHy3JtG9KP4gO5y3Hg8QWWrJm4Nghxdy8/Urv4Zl/lxVOJ+YN2qy+nqQ9GdfhG4oSMwsmLwt3Mx5uPZJ9Qki8uXCyWq83kU7Ofsj/ACf9bIRl4gpukOFrSNXGv3Qtb1AvwkoU23HxMuWRxUxGYhksVva6aQqniWNByO+ECmUiZIqd+KjidyeuJLEBj9vqzagkjSqAivxjJ3DFf28iUXSir/V6zSde3uclz2a+W6CQtIxnk3Ynb55lwjTh5J2qICxp3OXHZxoglEXl2tnB6Mf94439hmDI8RdmBwBjGq6idPZYo92Zf3q9Pgb9jn+xI64eaIit148oxXcK3GnTBo2FQrin+x5JmLLPwmpOTGAkLDen6Ld6V6slyAiMAAQwo2XDIJDZpyQIZFaW1z+jZhESGkU8Pao+0v8Ar4lcQYHaXX1N3hmBMEnwyr3FPsyr/wAWxZcd0mwU18uWy2+oyWk4EkUsTUPZwPjSRP8AY5Cc6jagbt3Xl6SO+S3UFonaqt4oPtcv8pcvhqgYWynjoph51tFFvBKoACEp9FPgzWaeVkt0o+ljmmaNJqJMjfBboCXkP2aD9hf8rM0zAccRJTHUPOV7KFis6W8MYoqjcsB/vxmwgd6OS7zHeLq9tb6hEKUBjlA/YcfFx/5oyP0lkDYY8kbSMIx1YgePXJ0wehpcaVpaW+lSusjqabitG/ml/kysjiNs4z4Aq609XRRt4D2r8OVDmxmUu1Fy0xr22zNxDZxsxV/sxqvgP15fEOLMrBuQMmeTXHmnDuFoR23GaiXN3sRQQloau8h6hGP04XHG5f/XoZtCXTgJklo6WztGaSFDxI8aZpdRnBPC7nHh4BbA3YyHnLux3JPjlwSGQLolxq+nrPJIzSiojVuhT+XMY6ipcLbLFtatonlloeN3dkKyGqoD0I/nbHJl6MgOHdNIE+t3Ve1a/QMXGjubXykPIT2GbLGOEOFM8RtafHLWpBXMxMtKfCNswshtzIbBvUtAhvoFmilVJwKcSw4kf8a5XHZyBFJL7TJrCFYiCxfdioqv+SmESDIhvy27QajHUEcgV+8ZRqN4tuNkur2dqSLub4ShFSO4yGnyyI4VkADarqCJPZSNDvWMsrDr0/mzHEyJVJlMbMGttUvIf7uaQf7KubE4wXHBKIj1GG4ulbVQXQ7MyfC6/wAr/D9rjkhGhsoZEltaaDeLPa1mBjqvI9OX7S/7HIkuRjx2qM/r1mA4qxrv2zNhMAOrnhJlTtYQaTberKwMz7RoN6/5bf5GROW0jDTE7/VLq/2uJCyjYKNlH+xym3IATATXWtWCwEc5LPcH9pkb4eP/ADzyBkI7MzG90mAoad65JCObT3WwF49QrycVHiKfayoTuVMpRoIHplrBP/K1mks4vbhgkEG5Y7Vb9mPIyPRmNt2S2kNjqkxlt3rHXdR45AsOEc2A3ICXMqqagSMAfauXMQV0U7wMJYzxZdwflgZAswvZ7y9WCeRWQslQB4n7X/BZSS52MDqoajrdmsSwzwCa6QcWLj7JH+V+1lgDiTIvZKLLVFtZTL9XiNegpTj/AKuQnj4kRnwsgtfM0Ny4i4OJG2A6j/gswZacjdvGTiVLqB0bmw6nNrpsoI4Q6zUYiDaHzOcNVjjJPIj4fHKckwA5GPHZ3Ryi0v4TCrI6MKEAiuc/KchK3cAAimF6rpsulzelJup3VuzD/mrNliycYcaQpBULUVRViQAB3Jy1ACba6ZrVIdLkO0MYZgOhdshFZ7lB6bZ/WZKv/dru3/NOMivLdlenxySuW/ZyklcYvdHzTGJeBG58MljjbPJKggGFTXNg6tVib4qdsqycm/FzVCAagbZhHdzzsENZqjShpSAK139sWqEb3YjfNzuZW8XY/jmQELeJYAAVNaADqa4U1bKX0y606zjtW5FH+JqGo5n/AHXx/Z45SS5eIDqjLCEJG/1+X0QvHhzPY/62XY5042ogJFTS7s3lESzxmpoDWgy/xXBGFU1EiyYRVDllrUdN8pnlc3Bpr3UbTjxqooeh98sxAENGplKJpXAGXuGvW0S5qklOIFSSfs0/azGyhy9PMgpNLdaXf2j2KO0UqMWRm+xIR+zy/wAr/LykCnJnPiY62w4kb5NgitDTlfwAio57/KhynKaDZAWVbXNJ/Rs5Kj9y+6Hw/wCK2/1cjhycQWcaK3TdLa5ikupARDEpO2xYj+TJymAaUQ2tK5HMh5E1Y7mvfLGtEWV7Jp8yXUJ3QgkfzL+2jYkWkFl96dOtblLyyiBkYByD9gV+L7H7MuVEuVjx2kvme5e/ufrhjeOEqFUt02+18f2ftZMNEo0UlJ499sLGmSaNoh1HSZmaodZOUZ8aDIksq2SqLRb+TeGFiK9SKD/hslbHhZJoekWVipe8JedtiOyf6n+VgIteIRbi05rFhezEG1japPfj/qZXwuZLKKS3VJNFvJfUhd4yepCGh/2OT3DiWCutPLNteJ6sFzzT2Xcf638uYss5HMNwgCmSRNotusSOZI+R3Ipxr/k/y44qyyYZSYDZRt7sLNzJ5ITQ75fIU40Zbot1KsQfHMnDVNee7Wk98ynEblk/cnfjWg/5tzXZI1J2MJcUVSKIQRGm9R1xgLKZemKj0zYOtVYYDMTGNuQIzHzSoOVp42UuaL0pfSRahGPwj2+JsxG6W5Sex0S41SVnQenEWJLN23+yv82CeURciELVrvXZYI/0dZNwt4iVDD7TfzPyycdxuwKnaatNJAdMuH5W8pABbrG1fgdX/k5ZIoCCv7Kawla3uFKyL7dR/Orfy4Qmkfpp/RI+uzofUdf3IPv/ALsbKckeLZmDwoXUNVuNRP74/B2UfZGMMIiwMiWUaVqSRaQtwxqYVKkf5QP7tf8AZZg5MdzpyBLZItL1WAy8dTBKsahwehP7Ev8AkZsOCmMcxCr5zsoorqO4tlHpyxinHcfDk4tMje7HguwG9ckwZRoenWy6fLqV5KIqnjFU/a4/a+D7Xxt8GRItvxz4SmNtctDpE2qafIGkoOQHVAD+2mRApllycbCLy7lvXMlw5kY92OWgOMi/Lt4mnalBcueMat8Z/wAkjjiVGzeo6hJfXst2GZeTkrQkUX9j7P8Ak4QEc11peKhK3MS3CManl9sH+ZJcFMgU9tNRS0UiyHCJ9ypFdqf5WUkuXDHYtQn8sTxRrKssTJIKrUkNvloLjyFK1l5etzIDfS0Ub0UGh/1nwm2HEEReTSeuWjrxU0WnSmUEObAxpWaRpnLt1ObLHGg6TLLiLVNstcdc0dvJA63YJTYqQDs4/lbMXO7DSgnZAQSWdjBJMq1nG0Yb4vtftL/qZig2504GCQMSSWY1Y7k5aHGRuhzehfws3QtxPyb4cpyiwygaKlrl4bu8kl/ZB4qPZfhw4o8IWRspp5fvGeylgr8MTqyjwD/b/wBjjIbsTyZHYVaChFNz+OVk0WyIsIeUGNip+nNhA26/IOEqRHhkiLagaUnYht8w5wp2EJ8QS3V7Zr9R3kFOP/NLZCJpb6LYPJV5cHiJYV7GpNf+AywSZ8KM1kwvbR6Qy1+qkKJQe4/vPg/kyviciOGwgtUsdM0lFETvcTmhCtQIg/mkT/jTJ82g7IC58x6hPsZSi9KIAuUjBEKZlNfJvOd55JCz0Cj4jX4jlGoPB9LPGL5o+71O0W+W2O9fhZh9lW/ly3FklGDDJjiSiNVmTSofraJyIdV4161ygZZZfSWzwxDcIT9M6brMTWszGIsNuY6H+eN/sZEY5YzbMZAdixG8tntZWgkpyU9twf5XX/WzYxlYtxyKUOOSQyC718xWNvp9p8PpKC7kb868+MWCk8RCnd66+uRJa3yr66k+nMNhv/v5f+NsapAKWXVjNZv6dwpVvwOEG0kUnlrYTaNp0mpsxjmkpGi034t9r/gsid0gMeDGu5PWuTYI/R/QknEF0D6cnwhgacH/AGG/1HyrISBYZRpNL/ypcQ1a2IlUduj5RDUA8204u5PLG0jk0tLSfZTFxYfyn7XL/WVsxZEiVhshyQXl/QksAZpCHmJoGHRR/kf6+HPlJ2WERzY1rd0Lm/llHjxHyX4MzcI4YtOQ2UEvKVgFHInoBvl9tVMv8v6BdQ28ssziMSgUSvdf2shI22w2NlsWM1vVpVopBHzrghHi2b82URFqun2VrLLxuXIQggDp1/4syRxGLSNUJBi+p6e1hO0D9VJCn+YfsvkgWBCmimQAdSdsLBN7/VGkijtI/wC7RQH/AMph/wAaphw6ffiLKUtqULe5lgJ9N2SvWhzJnhjLm1g0n2lC2mjqQhl6vUCtf5s0moEomg5eOQISnWvMnq8reyPFBszjYt/kp/kZPDiPOTGc+5K9M1A2d2tzKSybq4qT8J/b/wBhmYRYaGTl0kFQeSPuD7ZRyQDRVRuoJ38c2OOVhw8saK1hQ7ZI7tQ2d6fI8htmCTTsOe6pLStR3zNxmw4eQUXD+XJlrCtawpMGhkHJXG48c1mpNGw7LTFJz5ZSW9NrFOvEDlSv7wf8V8f2scc7DbMALfNGmHT44IoWY2xUjix6OD8X/BZOMRdo6JfoEby3qxKxCMrepQ0qtMjloC2MOaNuPKNwZglqQ0R/aOxT/jJ/PkceUSbJwZRYaSllZGxV2IYNVvdvtcMtO7AbMbu/K91BOq25DIej1oVp/NgM6G6TG+S/zRZlIo3DbVIYdATT7f8ArZTinxFnKOyVeX7GaW6i9ElVDDkR0p+0rZklppkWu+V2umE8MtOgKt0A/wAjjlQPC281mlaO1gsjFqu3h02yqWUE8KiFLBUmpzcR5OonzbO2+StjTg5U1U0PY5CcQRuyiaOyD8w6JNeAXRkHNFAYHYUH8rZpoZADTuuGwpeWfLsimPUZHKEElFXr/L8f/NGWzy8OzVGFuu2lW4b12LSKftf805EG3YxiKTJ7SXULD0pJDGSahh14/wArZEzouNKIQM3GKMJGPhjFFHv/AM3ZeHDO6HQSTUWQk8epy+EWjJJXO/Tp2zLApwSbVo/9HUzP0A6Zi5Z3sHMxY69RQV5dQIjalLUopA4HqX/YiX/Iyjls5Fce7Crm4mv52lf4pZDUhR/xFVyzkyJtmHlGwv7MOlyvCBt1DH4g37XwfyNmBqOGX9dsxxIKD8z6oLmQWyCixMan+Y/825sNHg4RZXLLollprF5YmtvKwH8pPJf+BbM+WIFxE/ggsvMkXrTII7gbPw2/2X+q2abOThP9By8Z49iqaX5XeymWVpg8cPIoKUKhvt/7HKvF8UUGRx8KaSXpUBU8anbLsWjPDu42XU0dmp0t9RjEEyllDBqHvTKpYThFtuPOJ7JN5tvBa2y2UIC+puQuwCD/ACf8vKsETI8Rb5ekbMLPXNk4jLfI8cc9vd284rGxSo+hsjkIAtMOaM1Cws/Ldi09uOdzL8Cu25FftcF/Z4ZES4m2qYNx5niOrED6ScvDRJ6NdgG8CdowAf8AYjMZT0CW7zS/6zZmwFBxch3Rs32jl0Q40lsKlnAyOQ0GWIcRTaahiNAS1O2aou6PJRtmhtoXec0eT4I1puWPw/Zyxxoh/9AbFd2b2bXSUKoKmv2gf5WzDllmZU3GEYjZh8mr3zsWSZ1rUgA7ZlHGGsFk1jpOn3FpHPLGCzrVjX9r9rME5JcXCHJkAAivVIQRKeKAUAG22bOGljzLrJ6gl3qkRlK05ZHPiDLHMkIizQ20DSH7TbDKsY4i2zPDFRXNlTrrc54ivbITNBnAWUvmuF4NNKPhRTT3J+zmDzLl82JcN603y1uATzRPMUljSKYl4Onun+rmLlw3uG2M6ZXJcRywmaJlYUJVhTMPHGRlRbJyoMLudQubtQs7lhWtM6DHhjDk4RNovR9WNmfQl3gfYj+Wv7S5jajTCXqDdGXRJ7q0a0uHgP7B/D9nIhCpY2JvJQnRQQWPguJKR5srulhcqIxsoAB9slDBfNgdXw7Bu4sZ7lVMC8kC7gZTMUaczDMEWVDXdBlazjuQWkkjFGA3ov8Ak/6uGBaMlXYYlTLGtkfktgLiZPGMH7jmDqeVuRj3CP1by9FPKJoyELMOXgR+1/s8ceawx4ACiNfsGmsBbWy7qy8V9hlGGXqss8otBaf5USAevfsDQV4DoP8AjI2ZE817RYiIjuUgvr43chCfDCCeCDYAZkwFBxybdZX8unzLcQmjA707j+XJkKCmOs6DOlwsturSR3PxqRvu3xMrYBLZPDvS19JbRmjm1BQ3L4liB3NP9+f5GPNP0qs/mm+nmWSoVENQij4f9XEx2YiRQerypPctcpsslCPnT48MVKE5UwoZBocdvpyfXbxgrttGv7QX+fh/l5gZyZnhDkQIgEbZ64mpXYtlT92QxqeppkOA4hxJB49iqaxNBYRq5G7EDiP+GbLsGaRacmOKPtpI5oA0W6lTSnyzDyEiW7kUK2ec7hiRUGp6bf8AEc2oALipjZaxNE6rc/6Rbg/FG/xVH7XBv58AgByTbIHj0yylg1DTV58qtxY1Vf8AqnImAluxwtDapo13rUjanBw/efsE0I4/DkhJhLHwluwsGhjW3Xd6/F88hItJ9Wyfx0tkApRR098rAtyDUQgRJ6km/U75sIw4Q64z4y0e+TaV8R+LKsnJyMPNRmuGjcp1FO/vmG5M5b0gdbkjs5USQmjqCKDEByoTERSjJo0H1spI1FB3A2/4fJca+Fe6rqd9ZaURDpiKZhu0h+Lj/kr/AJeTAtx5S7kkl1O7mkE7yu0inkCT0I/ycmwGyN8w6iNWaG7pRjHxZfBlPx5EKQlQFRQ5JWTaD9TttOkub7defFBX4qj9hMgRZbhPgGyMt/MVnqEaw8fQkTZQTQEfy8snE8LRk9aMeNk2cEH3zJ4nC4CClfmRpLW3VASomNCB3XKJSsuTDHTFn3yLanWiG2vx+j70At1icbN/lR8/+I5i5iY7huhR2KaWvl1NOu0uklqi1qrDff8AysqGU5BTPhEDaP1KK3vofQlNVJBBHVf8rI4cUgxnkis1WNLfTZI4AKBKKBkBZluzkdtmGWmkXd6QEianZiKDM45QGkQJRsEVnosvLUCJpEO0Sb7j/fjZKMuLkj6Uyttfg17UIobiIQRtVAwPxFv91K+ExbIZSE4nvJLStlGFMUZKgMOVf9bll0MVhw8mc2gLaO0hfm9vGwJ32/4jhlh7mMdR3oi+uY2ZWthwQClBtT/Y5jSiQ7DBKM18V3L6XAnfufHLsePqXF1GUA1FSJzLp1xKD1u5f9HtCPsF1rmNkjRczFKwxfKm9Rt7ieG4D2pZZagDj1P+x/byE4gjdlG+jNTFePGst4FDgUovQf8AN2R0vADs16gSpRmtQqKY12NRsNq5ZMUWsbgFMnPqRRybdOJ+Y+zjiNFnlHFG1L2zPdevt96jMbOOrl6aW9L7j4VVB2yGAdWWpl0UK+GZbhBHWJCVYjoK5gZjZdjhFC0vsF9WYyvsBUk/PMed1snHzsquv3xs7ItH9p/gWnvmFigZS9TlzltswIsqjtm2cZVgt5LlhFApdz0CipwqAzO61e5do0u4UDwgcgwqagfHy/1spMnMhisWkvmp7ia99edCkbqPS8Cn+TlgcWQ3SUjJMEYwmisFBFIpZCQfEoOOQre2fRB1ocmxZB5ajtr+GfT7vcLSSLxU/Yk45E7Jiq2XkiR5mluZVFolTyXdmWn/ACTxEkmNMbu5xcN1/dpURj/J/YyTDmq6fcNbPQMUjk+CSn7SN8Lcl/awSNBIb1bRZtKm9KTeM/YcdGH/ADXkMeTiTKNIvyzpov7vlIKxRip9yfhRcqz5OAMscbQEsXpSPF/IxX7jmRA2LayEbYWPrUeX4LZSPUkPh/kfzPhMkgJvc+YNMur2MPCVs1HDmDxbb7LyIv8Aur/h8HCzGUhNbmCOCVkhoYhulDyHE/GvFsysY2cDNLdTqCN8uaFkkUpjaSJSQtAxHauYuYufpY2d1TR1U+oblS8dKg77U+1lEchDl5sUUHe65aqf9FSp7V+x/wA1NlgmXE8OKHu/NktxAIJIY1TkpJUkUof2cjIW2wlwprfWlhpI4aiPUSenEr1Wn7fH/jfK4im/Jl4mOXGmcnZrEmaHsR9of5LplgLj13Jj5V0h5L0STqRGgJ38cZbpApItWsXsbmS3lrVWND4g/EjYQxIRvl2J+M70/d8V3965GaCGcWrrOgelCANsoIboGwgrlgZWVutTQ5lYxQtxcpBNIcinXMoFwiFrDkMiRbKMqQUo4OF6E75hyFFzDvuEvv7GeeQTWvIzGvKjUO32WwAsom09m/Rdmbf9Iv8AvnQM47dP92/7LBw25IzGIpKPNNjGJfr9qQ8LgAkbgH9nJg1s1Hfdj7IH3Xrk2CZ2V9NpdgyRjjJcnkrfyoPg+z/M+Y8sfGd2wGglAemx6Vr9OXV0a0+1LVzqGkxhq+osoVz48R8Df7JcxIY+GTaZWEg41rXfMxqTfRVtb4/Ub34K19KUfst/vuX+aPI1XJnEpzoOm6bZ3ErXbrM8YPp7fA232vi/bwXbYYEbsSkBJLeJJ+/JtBaWLmNhX2HXFWdSz3K6fHHcR/vQFqWHKgp8HD/Kyk83KxC+amlld69Ztbc/7tgylv2j9n0+WGJTliAxq40S8hl9H0yX/wAncZYZU43CrR+WNRdd4wtf5mGUSzxDMYyypbieCBYbijTBQGYdD/l5Vi04yHiCMmXwxSE9xm4GMOrOQltZmj2UkVyvJgjJshmMUbFbWxi9V0joBViQNv5s0c5yBp28SCLYtrOtrM/p2SrHGp+2o4s//NKZmYYHnJrlLuShrh23JJI3BJPXMppZu+qnUrOBxX7Pxf64+F8swjdx8x2QpXMsuCjbRLa5ra3qBk4khj1BH8jZhZYVu7DBkvYpXbWtlZ3LsjkhQeHIZj8RLneH1SeI13zaDYOGVQAjp36YSaVFzWTQj07lCruoI3oeJzBy5LcvFitAjQ7j0muUUvCGK1XqCP50yAlbGeOil7GlVPffJNNMp0q2eOwhkYklq9ewr8OUS5sTHqjo1r91Tl2GXRhljYtxUkbZmW4VNAk7DMPKKLm4jYXruPcZbhLVlDfHauXk00CJLV9aymzeaBisirWo2PH/AHZ/wmameXilTtceOgwwEowkjYgjcMOoP83LMsNZej29uNRsoRqKLI5UMwI/a/myJSDSA1NbfS3QWUSJIVJYgfs/srlUxezlYo8W6WS6hPMwYtQqaim1MhGPC5PAyHS7mW5tfUYfHuB70y23ClGjTFrvUbi4lErMVK9AD0ys7uXHGFeHVJLqSOK74vEWFRTIRiAUThQZdDaQQH92iqPYZkU4VsE8x3V4L2SGWRqKfhC7KF+0mSCyFJl5aubi8jljmbkqUAb9r4sxsoETaYb7KksLRNwYdM2mLJxh12XHwlqp75a0ldDF6jce3fKc2QQG7ZihxFLPN0k9Y4f908aj3cfzZrMNSNu1kCAhvKjz/WqRswjoeY6rX9j4f5suyRBaomkyudHuVkqPj5n7X/NWV07COQUrzFoIltVNadcIFm3CyzSmUty4/RT3zIjFxZSpHoVSIQsKmtS2WiNbtJmCKKtb2oqHJquDJl6MseHe0FcyNqEwt4PsA/8AXT5jxFbt0jewQOt+YYdO56VFbrKI9maToWp8TIi4QL3bAOFJ9K80Np54mCMpX9gcWH+ywZMfEFE6ZVp+v2eolvSZqoOTBhQgf8bZrZaUgt8coLEdVna4uZJWXhzYmhFM6LAKjTjzNlBHxOZLVSb+XEuo7yOaGNmjY8XNKLw/a+L/ACcwtSYGNSZxieYZdfTGL92n2WHXNfpMA+pOpykCkKn7wcf2h0+WbTk60epoEg++CYEhuiJMSi5dLt71QLmIOxAFe/8AsWzQTyGJqLvce43Y5qGjaHbPxeaRSOqr8f8A1zmfh4p9GufCE20+/wBFtYxBYuFJNTyryY/5TYM+GUgwhMBAeZ9Lvb9leFecSCgUH4qn7bccowyENi3zHFyY9ZaPdtdpEYXDKyswIpRVPxNmYJBxpRLMopObz3XSn2fmxyuItgOanbPHK4ZweYqajocyaIaSQeaLMNu5orHkfEZPjIYGESqQWyR8iDyIGUZchLkYcQBdczMEBBIJOYocjIdkTLZfWbBZnJ9WP94rfLLaphE7P//RV8oaRHPDLPcoGRxwAPQj9psgdy3yFBKX0bT21FrWC4/dL2Pj/vpJMGWZiGOKpJ/LbJa8I4hRVBFMhozxGy1asqQ3zcF1g3XmOsqoentmsyytz4RrZGXtE4wL+yN/nlunjQtr1ErNIYZluKvFuZlIBp75h5p7052LHtaleaQz6VKgoZSwIp4LlUGwxphXoyN+w1fkcsZ0nEHle6Ns15MOCKAeJ+0R/NkCW2MBe6KtbGbUE+qwUCoOQA2H+rhxSALZqMdC0nkjaNijAhhsQc2YLgBTIwlILLXs7LVrS3uLluD7AkdTT4eDZrDsXJq27qOC1P1e2QJGm237R/mbMjFDq6/Pk3pQ65luIrPq/wCi7OQr9p/hT/W/mzByDdz8Z9NMRj1a8ikMkczhidxXY/7HIU3Mj0aWx1pDBeRp9aArUfCXX+ZeP7WYWQmG4ciNSR0OjwaTJ69sWqw4kMajBD996SwyS8IbL5ZTLu2bLFpxAU62eYyNr4pirhjvTIz04rZsx5ze6jrtzNNamG1Rmd9jQdFzXwx8B9TmmXGNmInTbpOsMg/2JzLEww4SiLLRL29bjFGady3wgZLiSIMje7urVEsi44wALUdyv7WUkuZDGCLSbzHJdS3fq3a8eSj0/DhlwLgyFFLEFOuSQnWn2kd9psyuQrwvyQ/MfEuVk0WyrC280W207TxdzzepJJtGidOX+X/qYQbYzHDskJcseTGreJwgMUz0CX0r6J+xJB+RGVZY8QbMZotaxqJv7hm/YU0Qe2HFDhDAmyq6LrD6a9Hq0LH4h4f5aZHLi4mcJUo69psmn3ZjcfDJ8aEdCrf8bZbDkwPNC2lnNdyelCKt49h/lM2EmkgMolu9Hskh09nLcT8cij4Qx+3zfIcNtsctHZMb2aOxQW8HQiooa7H/AJqyFU15MlrtMgMSGeQUJFRXIndlAULQ93dGZuXboMzcOOt3Bz5b2UrcfFU+By7I0YlWmBW1+E5Vl5ORh5qNwgL18aDMQBvlzY/rN99evQR9hGVFHyPxZaBQZA2WUeYJtO06QSSgtNseAP2v9f8Alyvhtv8AGrZiGpJCZPrFqawS7gd0b9uJ8sDQhFG9ckhOpdK9XSo7uMH1ELFh4oT/AMaZiDLU+FulHa0rs7WS8lWGL7TH/rpsyJS4RbXGNovX41t7gWsZqkKgf7I/bbBCXELWXNLQvPYjbLGLL7XzBLNYrG68pYyF5nuB9n/Z5XI03whxNX0F35jjVogoeGtQTQNX+TBErkx8JSUeXr9nMYi+IdTUU/4LGWQR5tYgSmVn5Rm5B7iQIVII4bnb/LzHlqAdm0Y6Ti4nLnge345n6fCI+oOvz5SdlAHMynEtVhfiwJ6Zh58dx2crDko7obzDrb2EIWEHnJUBj9lf+b80uHASfU7KeTuYM4P2m3JNST1rm2GzjKsINOQNDXY5JWaTc+RaSvM7mop/ssysZsOFmFFYem+WcmmrVYQI0EjIfiqFqNjT9rMLLkdppsFom3tpLmMyIK8TQ/8ANuShl72GbTcPJQZH3FDUe2ZImHA4CrC1hn0+eKdghkHwFtqMnxLmLllZczDAgMWt/L99PF6/ALGf2mO2VW5JjSpol7p+kgu4aW6qQWUfCo/4qZv+J5i5YSnsGcZiKc22vR6nMtpHGw51JJPTj8WVwxeEeJZS49kfdwCOAwrvXcfMZcM/iFrli4QoaU/qhrShqwLIe237P+yyy6YQ3HC33+ebGJsOvkKNOU8WByMxYZYzwldKxdsGMUGWU2VhG+TJahzRk59OzZhtUUH05rJGy7U+mKXQrxi/1j+AzIwRtwpmgmtoI2hAoDTrUZrtVYls7DCQYsf1XXbBCVtYY5ZP5yo4j/mvDjxyO5KZTHRKLHX72xZmt3VCwoaIuZwFNNsjsp01CwW8ulDXDMys3SvHAIWWZzGEURPfG6h+r3SLKnbkNx/qN+zmUcLgjUHqhJfLulNbmdHlQqN1qDT8MxpAxc2BE+S429vq9qum2oZDBQqWHX/L/wBl+3lYLdKFc0ql8sSQuEklSlfi4gkqMuAJcachFPV02zitxBpnL16ipOzSD9r4shOBbMOWJKHgNla+raatK8DSoFCgn7J/abh8ORiG3NIFjNzoxErCxYXUQ3DR9af8WR5Iyrm0AXyQ8kEkYpIjrXbdSMHECpBZ3brHqmnxi5FQyCviCP21zV7xls5OxG6npMFpp8ZSEmhNSW6k5dnxTkeTXDJEBRj0C2uLp72Q80c1VO1f8v8AmyUspgOFMYiW6WeaL4PILGGgjipUDpyP/NOXYIn6i15Cx5gCfbMtqZN5WU3VtLCpq0J5KD3VvtL/ALHJRnwsJY+IJvBBJOSsak8evtl0sgDjxxEoXUvMJ0wfVbUcpKVY9hX+bMPeTm/TsEu0jzVNbXBF8TJbSji6gAcK/wC7I/8AjfDw0vEUuuIWt5GhYdDt7r+w3/A4RupQ8q8xx8dsKEVqt3JeXHKWoKIsdD/kDi2AKQp295LZyLPbnhIhqGH/ABt/MuGlZRc61NfwxXkamEUKll7t+3xk/kyqWzlYoiXNdLrsdlBGbqMvO4JFR1A/a5NiBbDIeE0h9N1g30cwmRQoK0VNtjglGmrivmyGzIKVWlPbIlnDkll8R6poN6nfM3CNnX5zRUlZnJrkvpY/VuqBBth3KKA5oa4tFkBUbE7g++CUNljkooWBmU8jsymh9jmGRTk8t0t8x2YkP6Qj3VqCQfyt+w/+o2SiW7nul2mX5sJ1dxzhJpJG32HU/b+H+bJ0w5Mh1LT9Gt7iN7QNJGaO6K1UKn7KrJ/NkDKnIjj4lvmGCTUnGpWkT/V+ASlPslPtfCn7GEFjKJDF5FUH5dcm10yPRNFe+0i5/ZkWUNFXo3Ffj/4PIHmziLSO3tJrg0hjdvkOmSthSeaRbaVZK7ao/OVthGgJ9P8Ay+a/7tw8BKRKkKXSUmOMnidgaf8AGuR8EjdyZZwRSJsNAtZp1iuJHCNtUUG+NuEJBMk0200+UtZBiV2DsatX/Jy6OO+bVkzVyXCVw3MHk1a/ESQcsljFNUMxtLfN93+/jSCqJ6dSFPGpJ/a45iRDnyNsdE8lQQxFOhBOEhgE/wBN81XCFYrpfWrsCv2/+vmYOTTjmG6MyE9uJGdtwRTscz9HARDh6qRJUCKZsHBaIpiqumnxXsDxS14sf2TQgj7LZpdXPhk7bTRuLHdT8t3VoDIq+rGP2lG//PRP2clDMJNssdJJUKKdN9xmQ00zTSNPMelQyd25H7zkoS4SwnDiC/0WPbMk5AHDGIluC8062YteSqewQVLb/wCpmNOfE5ePHwbpSk1pcTtDE7cKEhmWn/BZRVbuyGXiFInTvLv14kpMoVe1DXMrx+5xJY65rJtVtNFm426fWJU6vX4K/wAvxftLlZmZMdg1ba4ut38MN4nFHqgIbdSfsf7HllZizjlMVO68wXGizyWdnT00Y9evL9psIGyJy3a0/wA6SW8hN3BHLGetAA4P8y8v+IYaYmRTO0uGu2eSImS3k6HpxYfs8f2MpIbzUotKWR1P7JPFv9l9n/h8nA0XDIsUidlRlb/M5mE24oGxtTj+0MjlGzLCd2rq4+qxmQitMxYmnL4e9FQaha3Fk9zB8RRSSp+0G/l45RIyvdugAxo6/fsNnFD1XiOJ/wAnLvCDDiLI10nTp4FuDGOJUNsfbKDMg03RAkhj5jvKAhUAHanbLhJtOnTXUtMjvoxdBvTk4A1J+E7fYkyRDVjycOyVaVYQX8Xq861NKKelMx5y4XI8W0F/iiexdre2RGiiYhWavKgP2mzJjuHDyHdF6fa22rwm6kBRyzBgp+FWzFnIxNORjyWFmh6Zb3c7h5Ff0jsindv2vU/4x5fEdUZM3RHatrVxb3BigKhVArUVrhMkQxWENBDb645mvFrOAF+E8RQfZymcyOTKUK2SnUL6TS55LXT2McakVpRiWp8fxvk4R4xcmiW3JMtBv/0krRXPxSpvX+ZT/wA04zmcf0sRET2k3Lf2C3HoerTfdqfCD/JzzIGaRi0ywgFdrd/+iY42tgC0hPXccRmKCch9TkcIgLik+nXX6bvhb6gao4JQL8PF1/ZX/Xy6OMR5NZmU7NtpmhTJxkETyGhVmqW/k/1MlzSSAmdxN6EZYdT0yJW2OzXBSr1qxr/11kgLaSpW8YQeq3U9P+asy4hw5yVkUsaDvkpGg1xBkVuoXJiX6tH1PWn/ABHMLmbdifSKCU65qraLCLa1al41Gkb+RR8SQ/6z4RuUxFBIteeWa9eWUUZ+LbeDKuGLMpcEZyEQcmY0AHcn9nJAMGe2vl19KtVXrI1DIR/N/vv/AGGUTO6DHqiZ7q20m0DalHyDsQFIDE5OJ7mUQQGLN5ks0n9aCxjC+DNv/rfyZYSSKtbTa0862klEmR4idgAOS/8ACZrcmlMt7bRmpOr4O1NvhHfM7RgRFOLqiZIRKqajrmyO7rhsqhfU+Z65RKXC5EY8SG8yTXkVsohNIwKOy/a/yV/1MwMJhOTsxExiwzpm7iKcYlUiKiRWcVUMCR4gHBMWGDMb/wAwW1jGHB9R2AKoD2/mf+Vc5fwJGW7sBMAJPo2s3t/qDF5SsXBnZR9kKo+FM2IxiMXHlIkpqHVbMBTUu5r9GTgN2omg1Yg/E3htmU4atXJ01kpjYxq0XHrz65g5ju7LTDZS1LZxCv7IA+k5RHdsylvVLy5inh05QFUlAT/MGP8Anyy0bp4aD//SOvNCzDTZDangVoWC7VX9tcMVnu82VQ5CruT0+eCRbIR3ehfUPQtkBJLogqT3zB02oqVLqcXENkPACx5U2UVObrJKg67FHe1bTfjmMrdBXNYdy5sT1adzI5c9zmziKDrpGzbqYSaWIsoqMhBx6fPNYTZduBQSqOOeO4+sklo1bkzA/DxGFyLAihdR86Szt/okaxgHZiAWy3hDhWVmn+bry4nSC74vG7BW2p9o8cSGcear5g199NvWg0srGq7OQAQzYREIMzJLP0yNQmDakBQ/akjFG/4DLBMxYiKZajoFtBGk0E/qJJ9nYb/8Dk/HrmzGLi5IH1YoUETOAwBO9e+Y0zxG3LhMQ2LIZTZzxILWZHkUANvuctxZOHm63PjEzcVP6nMv2kanjTMrxA4ngkIbzlbCCxtyu9HPIj5ZiE2XNrhYds3TI3TJOdL0S9nZZYx6RUgh22p/scx8mWI2LdGBZRceoCPVPI06jpmTpOEi4uBqrBUhvme4S5ciWYKIW7jtoy0hoBuc0uqxknZ2uCYEUhv/ADZNLVLWsa/zH7RxxaeubKWQlAQa1fW/93M49jv/AMK2ZYi12yK0uo73T1nnUNdO7At02U/ayUYcRTPMYBEX1wmpRehdICB0I2K/6uWnFXJxhnvmgbnyvapCbiOchB4gf8DmOSRzcuMRLkgFgjtIyyycwWHan/BZGjPk5MD4f1KrLZXMPoTSAEklWG/BsMYENWWQkUnuNHuLb4+BeOuzqOSn/gcnbRSc+VtH+sLNeyghIkcKP5np/wAaYCWVULY6AwHxVB9xkmCvb281yeEKtIx2+EVxJSAyvVtRhvWS3uoeSRMO/wAX8r5TxOWMV7obzdqEVrFHpungJGw5ScRQ0/YXLIhxJGzTGbK0+syiIbKd29hhJpDLtPtRcSgUpGv6h9lcoJWEeI2j9RuQ5MC7L3/5pyzFC1yzoJcxzZgU6om1S3Rq1HQdcpyHo5GMbEoimLFa/Q5TkOzfi5od5aNyoajf50GYwbid0j0ey9T1L+cfuoQWNduUn7Cf8FkyejYBQtKpJXncySkszGpJyTBH6HOLe9RmAZGPBgelG+HK8gsNkDuym68sWNwTxUxN4odv+AzEhnI2LdLGERaiK0t1hqCqAqff/Y5TlhIysJ4xSlo2nW9mjPD9p2O56qP994c3FyK4yK2Yvf2lze3szxRu1ZDuBtmbCQiN2nhJLZ0WS1Ctft6EbHt8T/7FMnHKJclMK5p0mt6RxisIYnEAYVc7bn/dkn7WExTGdJN5ipFqEsMJKxqQAoJA6ZKIYSkZHdA211LA3KN3RvEE4JQEuaAaZLovmG6u5RbSRiQ0rzXalP58w54AG6MyUa6kMeXXNxiqtnU5Ab3W0y1rXp9+UzNBuxiyirq4tIo+N00YjPZyP+I5zw4r2dzYphuqLo7t/oczIx6/CWT/AJqzY4zI83HlXREaZoEU6iQXMLhSCUU/EQD/AJWWkoADIru+TUJlQjgQeNaYYZOFlk03ELKB1i/ttLYR2zetcA71oUX/AFssOQlxhjEeSX3Pm+8uVVZkjKqQaAEZSQ3xkQmXmPUWsYrf9HyMnrLzJB7fs4gJkbY+mvahA/rpO/MeO4P+suSYJxFf3nmgU9MB7cDkFPwnl+2vL/iGVyDk4ZAc0Lr0l9ptnHaMCsExLE+JH+6f8jJQDDNLiLHId9/DJNLIPLDRxXTXEzBUijYknxPw5Rm3FNkNt1155qM13G0afuEbodi1fh9XHHi4Qgysp5ZN9XvVAIC1pXpVThLXDYr5YzG7A9mNPlmXhlYcfURo2tcVGZDirywkYD9opUe/H7eUA8JpyTHjHEsjFWw5DQRhjZV7+cArERUUr7ZrXNyHoo3EZQhB0A/Xmwwmg4eUEmkwS3Qw+kR8LCh8d/8AKzT58pMnZY4ABhWt6E+lsGWrwHYN3U/77kzLxZRMNcoUlXTfMhrZdp9lLa6fA0m3q8nC+AJ+HLcXNx9RyVMy3Cdw9QFOxG+U5ACN3JwyMTsttVSH4oSedKFq/wDC5j4oAubqssqVFG2ZjqrtXs39OZHpWjDpkMnJtxGiw7Ur1r69mnetWY0B7AfCq5huep288tpKs9uxR16Ef8Rb/JwSjxbJBpm+keYotRHpyHhPSpQ9D/lRf80ZrZ4jHk5MZ2pXLh5GK/ZPbtm4wY9vU6rPk32UjTMynEtXtriSMhUOxOYWowRl6i5mDMR6ULP5RSVzIJ25MSTVQdzmtGprZ2Xh2k19pUFlP6c84K0r8C1b/VZcyseTiapRpNdPuNHt4HWwlkW4cAFnFCf8j+XJSTAi0XpUd20rxWxKsynly/4k3LIBysgFMXu7Sa2maO4BWUE1r3r+1l4LhEUh5EBHzwsWXppseqWEEpP7wRgBh12/nzBGThlRcnh4ggNG0d2vD9YFFho3sx/Y45LPlobMIQ3QevR8b+YUpVqj6RlmE3FjPmpQ6VPNA0xBWFRUuf8AjTl9vLDMDZiIlML3zRcBI7ayRYoIePFSORYr/vz/AFsnSOIq2v6kuuWUV5GlJYSVmA6IG+yy/wDFWR5FN2gfLs4jkmjJoHQAn6cE2LKtGcmDhSpDdfbKy2Y1K/T96WPiczcPJwdQN0OpKMGHUZZONhqxyoq45MgkIoDXK8cujdlj/EpuNsyHEQs8X+7VFSBRl8R/Mv8AlpmLmi5eGV7FQ4rQqw5RSChHipzEbh6SlsGk2dpODfS8oR8QRBV2/lR8tBttTVrix1y+jgtgbZnXiOSjiSv2FXh/kZGUW7HmrZK7jXNQ01mtIJeMUbEUAHX9vJANc5WbUtP8xzW0nqSxRzD/AClAb/gsPCw4ii73UItSuWmiqA9PhO1NuLZTIFzcUgQqT+YLk2q2UZCRqKFl6sMzcWPqXEyS32Sc5mU0Jp5ctRc6hHHIAU3LA+wynKdkhNRq2iQXrW7FuH2RIfiiDH7X/Afz5hAdWRAXyCn2SCOxHQ5nQlYdfkhRU6YSwCC816YVt4L9QSKcHPhX4o+WYAO7tgNmLqp6jp49sJQGTaO+m6YDNPMrXA22FeNf99fzf6+a/PxSNBviQE0g1CLVgfq1fgO9RQ5PT/uT6mvMPEFBtomQ8WG+baGYSFh108Ji5IXLBWHU5GecAWGUMJvdvWIZbezkktGZHSjGn8v7eacZfEl6najHwjZiDarfOSWnlHgA2ZgxANFlFaN5im0qSrIs0JNWVgOX+vFLltMbKbXOoXdzN6sIlRHblHGQaU/Y+H7GUk7udGIIt3m7UbxSluU9NWT4qHuf7xOS5MC3FkKYoF3oABk6aynXljTDqNw0dePFCeVK71+zkZC2zHLhNpnY2tvfRXVrFcD6woKqqnjy4/y/79WT7HwZECmzJkEmJGoHEilOo8DlrjkU3CWVlZdirKR864CaQi/MNq9veyCTqx5g+IbIY5CQ2bJRpK1+EV7ZYWtnC6pFoemRWnHnckFmH8rMefxZWfUyGzoZ1vI1mWlHG/sf2lyBFNZO6Jf958Xj1+eZ2M2HEyxoqZqMskLDVE0V8yiVSG6MDmvqnY31WeU9GFLh7taFqRjeh4/aZ1yR3ZjYr18l8binq/6P1/y/9TDaSAv1+3NkESA8YWFKe4ykjdy8NFLLO2NzKIa0FMhI05EzSv5pR47aGPkfSDU/D4eWSxT4nBmEo0RpBfRLAxUsaMR3X9rJ5Bs0x5ovU/LM8L8rT95HIabmjLX/AH5/zXkMeWw3TgirnSp9L01/RkJkJBlA6U+z+6yAyCUlEKDGYOYkV4m4upFGBoVP+tmW0FmGraYQpug1enMHx/nXMLj3dhiOyVQRs0qCMkMWABB3yYFts+Sc6x5US6JltDwkJ3DH4W/yv9bLxs647t2vlb6nayBHJunQjkB/svTjwSFojswUkU+Hf2ywMSGWN5dF1YwKGKTRx9z8Jr8fFv5MxPEqTaI7KWg6AsLpdTMC4NVVTsp/mZ8OXKRsiMAWGyQT3928Iq80jkVO/Q/tf5CZlROzXMbs0QmBI4eRdYlA5H9qn22yNWwtDAC4kLHZBvl8IuPkmr7u2w+Qy/k4nMq87LYx+o27nYD3zDnPidjCHALKVPHdxQNeW8ZklLUXbYfzTN/q5E9yYR4t0hsfLOpay5mkVhG7VeRz9r+fh/Nk+IBkRbIdbsrDUTDbhxHOlI+QFRxH2UkysS3bxAgbqV/b2HlOMPAvrXzfYZ9+A/39w/ZyVktdMQvdTu75udzK7kGoNTQH/IVfs5NrT7VtVbVtGgnkp6scpjkP+VT4W/56LkeRZQ5MXINckxZH5O0n6zM19Kv7uL7Fehf+b/nlmNmycIofUzhGyypdVtJ5vqaSB5WBJC7gU/y/s5hYhKHrLdOj6VY2FQOB+dewzZQ1gkHDlpa5OlSC1jM0jEBNyT0yg6jxPS3wwcO6UHzZYnlHco6ilGDLyBH+xyn8uQbi2+Kl135fadRdaaPWgfpTqP8AIbNxiy19TRIA7xQ+naVILpI7uJxGSa1B65LPmqNxYCBtO9a8vx3y+rbgLOopQbBwP2f9fNFi1Bv1OcYAhJfL8TWwupmBDBVi37cjyfNkZWHCkKKZDaJB8z9+WwDjTOyMtRSGvicvAcclvJtaa2o9NF8BQnNblNl2+GNRUoYzcXq+7V+gZCARPco3VHsrm/tojIBcRvWg36fGsbt/rZYA2E7U/wD/03HWrqT4ZWqh2ZabEftZTKZ6Ox8AK2pCy062+sW8aczsh+eYmIymak4+Q8PJi/1+5duTysd+52zN8MBqB72XXtynoo0RB5gGo75VjJN2jLQ2CukvCAJQBmXcjL8UbLVmlQpRAzYOuXovIgZRmlQcvTxs2lnmi4MUIiU0Ln8BmJjcvJuUt0PU5Uhl0oqXinUhVHVX/wAn/JyzlugiwlDqUPAihGxwoCYaBYNeXsYToh5sfADKsk+ENsI2gLwkzyA9nb9eWg21haiFjxXcnFkGT3FxpFnBDZLKTKh+KQCqfF/e8v8AVyvhtthl4Tsg/Nemx2NxEIW5xyR8g3jvk4ig1TlxFJFUYSxZTousX93bSaetZAq1D/tKn7UX/NGQOzdjF81WG8l0K3e8uYS8L0VVb+b+bi+RiLZ55AckgbW5JJ/rUUUUZPQBdhk5RBcaJIR8fm67WnqIjfhmJLTBuGQsg9CSdBO/wsyglfDJafPHGeFpz4DLdRUUzc3bqjGlRI2bcDbKp5RFuhiJRkaQSIY6qaihFRXNDknLit28YiqYdrGiyaa/KlYG+y3h/kN/lZn4somGiUaS5DyG2XsAGVWlibKFUbqw5ffmRh3cXUbGkQOmXuKqizFxC5lbhGoryJ2rmJmdjppcO6XX2nIum/XUkD1kC/D0yGAUXKz5OJIie2ZzipromvTaU9DV7c/aTw/y48oyY7ZiSrc3zvJ9ZLcFkPIU2HHMEuf6RHddrvmaO/T0IIlCAg+ow+L/AJ55aA4BlaA07zLeaZRYmHpd1oP+JYkMgU+8wSWmnCG9VeU8pD8CfhYfaZ2yAjbacpjsld/qFj5g41X6ve7AHqkn8sbNh5NXNW02wFuht2H71juRvv8AyZEsTvsnTFdPgCjdzt8zlYFtpPCEAQab9San55ssceEOryS4i1xPTLbaQLRJR4eI7MCW+jMIy4i7ER4ItGStPDL6Li8QXU5LUZjZS5eEA7oVKtKviTlJZR3LoreS45Q3JKwyf3hOy7fZZf8AKxDsMgjwpPeeXJVk42TpcISacWHL/ZrlvE4VW1F5cv8Ar6dCP8oZUcoDIQLKZLuWCJEkH7wrRj7/ALWRxYRkNsc2Uw2S+tc2wiHU8Vu5H3yMsYLOMyEbcatDZWwkc1I2C9y2aHJhkZU7mOUcOzCr29mvZTNMak9B2UfyrmdDGIDZpJtR3ocsQmuuWM0aQX0m63Eakn/KA/awBSEshiaYhU3JNK9v9k2EmlAZXZXmnaPF6YkDyH7RX4iT/rfy5q5iWQuTxCKMtZV1SP6zECq1K/F7ZmYsvgjhLj5MXibrkt2J49xmZLUxAtxI6ck0r26opKMRz8MwM+UyFxc3FjEebFPNukmCX66oqj7N/kt/zfg0+Ti2KZxpjqjffpma1pz5WiE+pxLQbBia+FMjJlFObm9sLa6MbFjGdqrvxP8ANkBFulmJFMeuoPq8rRhg4B2Yb8gf2sm46kemBU61a0ddPtJ3rVVKsD2r9jK4zs02SFJDJuv05awR8Wp3GkWslnGOE1wQXevxKtP7v/JbEKUXb+YPr8H6N1Y8oiQFm6vGfsq7fzYkIBbvfKd9YOERfWRjRWTuT/MuC2XCoeYtL/RPpWrNykdOclPGvwJ/scVKS1r1yTFlmmXXrwxyipZQA1fFcqIYHYsiun9eJJfGuSxGiyzRsWhAKiuZzrliLyNOjLuPp+2uVzG9t2M7EKtsAW36eOY+eTkaePVQmYS3NSaKpJJ9lzHAZHcq+maxbanX0iRIvVW6kfzJ/MuYmfiDlQILGNelmtr2RFdwteS7nYH4vhzLxVOLXLYoJ9Vu5YvSeZzGRTiTXLBABjZTa1XS9RtmBgaG6iAJ9M1jkH87cvsYSaZwHEU9tNRW9Hp3zKiRrUP0G3w8cYTLPNhAG6S3fmC2im/0RDLEO7njX/V45f4hcEYxa6y12bUHGnMkarMwCUFOLf5T/wAjZTKy5WIiJTFVtdLmaLVHCsyjiFqaV/byMLi3Z5iYp0UkFxIYrSQSkeAof+BzNjk73UywnojLZVtJUkugUUGoqOpyOSYpnjx0bLFLzRbqS5lltYnkgZ2KsoqKH4sx7coBfZ+WL26bjIPRQfaLfa/2KZTPMIsxC2UWWhW1knGNSzHq5+0cwTqCS38AQjpxYgGtO+b/ABysW6PJGitplzW3GhdgoNCTlWWQA3bMUSTs7zCL1YQ0LfugP3nH7X+t/qZpMXCS7iYNMQcHc/jmwAcdfYW7T3EaR9eQP3YkpDJ/M2qTveRRW7skkabsp41Zv2eWRiykUp/TUtw4Goj6yg23oHX/AFJMMh3IBpNo/LthfxiezkZUPb7VD/lcvstmEc5iaLeIAplp1uNLgFqW58SSDSnXI+Gcp4gpmILo7rgxJGxNdsysmjJDijU7tfUrW+m+sSpWQAAeH+T8OY+WMsQpyITE0v8ANF9XjZr0WjP/AMaJjpoX6inLLoxitTmwcdOvKEi/XzBJT05o2Ug96fFkSExR0ekQWP1g2zc1YqAf5VB5cOWVE2znHZNdDaqPWnwkDIlGJSvX4yuBuD1zNwiw4mc0VGJDITTtlsjTRCNoyAB4uDdKnNeZUbdoBcaKhNFwO26npmfjnxOty4+EqBqu47ZYRbSDSFdRG9KfA32fZv5cwsmPhc+E+JDzW0d1VHADnZX/AJT/AM0ZVdMhLoUljY21wrNs0UgqPChyzmGdK/me3MV/IDtzo9P9YYxTJLYIJJGEcSl2PYYSaYgWzXRfL62S+pMOUpH0L/k5rcucn6XKhCuaW+YLNIZh6C0DipC7gH/jXNjpMpI9TVlj3JUIS7cB1JpT3zYGYAtopML+CTSLZSGpNNVSR2QfbX/ZZrzm8Q0G4w4Qx7j0HbJNbIPKV/CtwbG7oIpR8DE04OP2V/18brkirTSSaH1ikZJStFJG5yYzXzSdH1CjZahcfWo+YMoB4+mRVaH4fs5jEudwDh2SjzDq9xeXDQyARpExAjAApT+bLAHDJSUkDCwZd5PjWK0luXPFS3U9gozX6nc05OPZu38zJdXwjKhYT8KE9a/zN/r4fBMYo47Kr5qmMcUUYNCWJP0ZDTCyyynZL7DzRJATDfD1YaUJ/bof+TmXZNP1i1xyUlV5Zi3bkh5QsT6b9iP+a1/bzJidkEO03Sp9SnMUS1UfE57KoyRLGk51/wAzSzGO1sHaKOCnxA0ZnX+X/ipMACSVkWqPrvCxveInbaOboOX7Pq/62AitwoPegb/RLyyYJJGxJNAR9kn/AFskCkxRmoRzaDZLCrcZ7qoenUJ/KuDmtUx0KUow2p0IO65Ngn+nabFrkbl34XakEn9l/wCXmv8AxumY05mH9VsiAVOLRLiG+ihuFopkWhH2WC/H8LYJZRKOymFFPPNWmNfQiaIVljOw8VP/ADTmJpp0ab5iwo6B5WFu63F5R26qlNgf5my3Nn6BhDGkV6XvryVogSXkNKfPjmXj2DVPcslit4rONLaEVVep8WP2sB3YFV5KDTuegy7Cd2rPHa1rKp3JpmUS4Qi3xogJ69fozAJsux4aCB164aOOJkNOQYEj2wRG7O7CZeVNY9W3kjunoYiCGPdSP+JZYdmIFotddsryT0ZU+Gvws4qpP/GmQsFyOCUN0l8xXA0+SN7GkTtWtB2H+TkeESRKRpA6VqZ1G5FrqbGaN/sA7AOP+a8EocIuLWJb7p7NbWtg3K2jVJOlRuRjhicn1IyzERsh3leQ1c1ObGOIRdfLKZLxcuw9NzyQ7EHwyienHMNsM5BW3lhp9hbNOkaqQKqTv8X7H/DZr4ykTRdjQq0h/wAT6gGDSOHQEFl4jcftLmT4QaeIhl81xZWSeuEUGgYUG++DYNwJmiItThltHu4z8KKSQeqkD7LZK2sxo7sAk1/UpRQzuPlt1ydNZZNpckEllHdMiIxX4iAOo+FswjE8VNwkKspfc6hLN8JYhPAZtseAB1OXOSdlGK4khqY2K/LLJ4hLm1RymPJMp5FWJZOCrM6/aCgN/l/Fmu4aLtRK47pdcqeQgXc98ugLaZmlUAKojXoOvucyohwZm0dYosYaaXZVFanMfNLo5WCH8RQkJTV5uDgrx3r24/5eY/JvvjNMJ1rUnvLl3RmWIGiICaKo+FfhywDZsOyzSNRvLS4iW0kZeTqOFTxap/kyfNrLKdetYdLu1kvnrDK/KifbpX+T/jfMeMXP8UcKC8220V8q6vZP6sDAK5BrwYfZ5fyZZHbZxr4hsxQ+OSa2Z+VIbRtGmF6yqjzN167Bfsf5WRyMsXNDt5Qt7K3a/vp+UCiqLGN3r/dpybHiSY7seudSnmRbfkVhTZY12Uf81tjwi7Y2mPkxA2pD2jamU6j6VjzTTXdflS6Edq1EhO9Ojt/uzl/kZPTaUGO7Zln0CZXd9FqekTyRd4/iXuCCPhzBGE4p7tuOfEGI2yjUkMBP+koP3df92KP90/8AGRP2M2Z2cbyKN8oX9za3wtohyjlrzU/skf7u/wBZcJNhrIoskk+seq4UkPQ08Onw5jNm9sUbzRqaH+8Ue3EYfAid2RkQnEerz3+nK06ryaRhyUUL8fhVnywQotUpkjdUkBT4D+yAPuzIgHGmj6BIlX2y4NBWqOTBfE0yUuTXHcpwf3SMT0BpTNUd3dx9IW2lp9cjkDMQCKVGxH+q2GqYQNlin6Jlkuvq0akurfER23+22XiWzIx3f//UQuoPRkKeHTMcG3cRlYTjQ9MhvLWT60vNGaig9qftJk4hw8+6jB5OhguS8rc4q/Av/VTJyLTChzU7grc3JVAAi7ADpQYKpx/qNompO52zLxxoOLllZabLWmkVbJxHI5r80rLtcMeEMU8wXBubxo1qQq0/42bjlkdgw5lD6KoF5DJyoRIop33yE+Tdj5p95l0MT8ru3H7wbuo/aH8y/wCXmLhy78JTOHVG+XtOFhbKWH7ySjP7fypmPnkSW8UAkbeWbi7u5WNI4i5IY9wf5FzK8cRDRHHalrcdtpaCztRWUisjnrT+TJ4pGW5YTO9BIWAYUOZLGkzs7O4vbEiOsn1U7DuI2/ZT/VyNpI6qFlYz3zcLdC9NzQbAf5TYk0tJnaeYW0i2NtZqvrMavKd/9ii/5GClJJ2Cjfa7NqemvZ3RLurBlanb9v8A4HJDZjIWk0eyA4pTnQ7SOWX6xcELBFuSehb9lcx80jVBuhQ3KZ3vm9AeNqlRXdm8P8nMbHp63kpycRZDPBCsHNzxQLy5V9sHjS4qDKUIhT0++trkUt3Dceo75HMJXZTCq2YPqyGK9mUVqHObCABDilTi1G5i2VyV68WPJf8AgWw+GF4mSx3OlX1p9ZSAR3cZUFRWnL+f/KTE7N0BxFX/AEg98w9WnJV7bbZfhlTRq8VbolLcCBruUhYUFSf+Nctlk7nEGGtyxK81Ka/2YkRg7INh/ssoJcgRpfp8zcvqbEiKZgGHYN+xJg4uHdtiOLZde2UllKYphQjoexH+TmVjyCYsMCKda20krLRCVLAEgbUr8WDJkADKMbLKdT0KG8hESfAyfYbt/s/8nNGNQQd3KlC2G3dvLZymCccWH3EfzLmwjIS5OKRSmkJmYRruWIUU98mVAtE628hu3ikYt6IEYr2CjAEHmr6FaUJuHXpslfH9p/8AYZGRtN0ymyhES/WG69B/zVlUiyhGt0K0puJPUoSBstMux7bteT1bLxRhyXcZmRlbgSgQvR44V5tu9aKMoyzPJycMQN0VdRMh3Pw0oMpw82/PyQJzPdYrxEBRXxzCz83Y6fkhQwSYsdlUk5Uo2KW+YtTF9Z27RE+nIWLD3X4eL5KIptkbY+hEe6bMO42ybWn+meapoysV0vqA7ch9v/J+H9vMTLhB3DfCZTvUufMV+zTbMnRARDh6uyUGDTNm69uuBKOtIbeWFhMFIJ35UzR6ucuLZ3GniOFJtT0TThV7e5SNv5GPJf8Agl+xjjynkQzlEIbT/K1xqFfSlh4jqQ3Ij/YLmXbABPJ9Yjk4WU0KvBEVU13J4/ByRcq4nJ8La2Oa7qxvpikKCKBKhUA4n/Wky0BxCUrG3TChmmiXEWn6Sk8xopLN8zX7C5rsg45U5QlwhBaV5jae7Mc+0cpov+Qf+b8lnw+nZhjnvul3mhyNRYgkEKoqDTtlmnHp3YT5oX9O3jxNbTsJYWFCGG/+xfLTiF2EcSp/hq6ktlvbUetCwr8P2lp9rnHltoMUzOnNoOl+s211cnj7hftccHNkdtmPUpthYpl5eitr2R7G56uOUbA/ErD7SrmPmkY7hsgAVW48u3NvcJGRzgZgOY8P+LF/YwQzCYSYUWV6jbLdW7wmgBFB7fy5i45VJsmLCU6N5fWzIubqjOu4XstP2sObPZ4YrGFC2I3UyzO8rblmJBzYQ5OKVBUZvgAJLbUG5OWIpnC3Oo2djAlzVJFACtXfiP7vl/xZxyiRcvFC+as2kp5kja7uSEmX4A67VA/yfs4QSwyRESkZ8oXLuYonRyppt4fzNk7awLTaHRG0q19J2DtzLEjp8WVk7sJx2TKzf1LcIeqnI3RbI+oKNKVH05sAXWEUaU2JX4h2yR3YxNFqzulUvWvw+Oa6e5dpHaKV6ldehbyE/bk+Bfp+3/wuSAaIseVmjdXQlWUggjscmRbaml202twm541lgULJT9pD9ibj/k/t5XCHBsyJtKQtBTr4ZaxZJo19aaNaSG5UvcTbemOy/sc3/YyJ3ZA8Krp+q2mo2lxp88aQyspaJh+0R8Xp8v8Afq4OGkymZc2Lk+OTa0VpUTy3sCRbP6ikHwp8WRlKhbIC1XWLtr28mnf7TOR7AL8PHCDaKpBo7RESxko6moYdQcKs2uXnvNNh1C/dI3I6E8eQPw81/wAt/t5AhEhaE1W7v9At0hiZV+sVbkN6U/k/18QoFBislxNM5kkdmY9TXrhMQqvp6XFxMlvDI4LGlQx2H7b5XMCItnEWze5tookB5U6KCT9r/m7KMOpN/wBFOXCCP6Sk9qwFaZnx1USacOWnIVorGlHr8Q3AzBy6ri9LlY9Pw7pQfNnpsySw1oSpo2VfluoLb4qRzfV7qelsfSVzRUfYL/z0/k5ZnQsDdpNEp1onl2S1vUm1CkaQnlSteW3wfEv7GEyZCKC8zxst40q/FE1ArDof9lhiiQSpKvRRuT0A3OSJpiybQtJvLVvrBPpgjdDuXH+UuYOWcZbN0YkJg7l2LHNnggIjZ12adlYcynGKmwB2PTK5xBG7OBo7K8nl6ylBkfmCRUtz/wCas0HjkGg7rgFMfv7XTIG4wyyOe9AGA/2Xw5m45SPNplQTTTrjSZIzZWkLrcyjiruKlm/4yf7ry0hYSAKtBYz2iyGdeHwbLUb7/bymnIyyBGyppjlSx61pUf8AG2MnGxOuD8bfPM3BycTU820uDBRkHxePtlko21Qnwqt6/C2WVBTeozXkb07Hi2tq2mFyhUHfqR75OJ4CwkPECwimxzYA26yQrZSlQMpRuhxkLWMuEoIqSSjfaHfxH82YEo05/wBW7pbWK8o89S8Q2ptyA+Li/wDNkLptgeLYoqS5tfMFwg1BfTWNWIZCQ1APsPhEm+WOgkV5qYhZo9LQQxE/arWRv2fjfLDG+bRaXG7mcEGRz/sjg4Ai2Y+WV9DTxJIacizEnwzXZyTKouRj2FqOn3dnc37uo4k/YJ6Mf2/9XMvKJiDESBkhvNQknmijiUuFQn4RXdj/AJOUaccIspyb8kmj0S+lBZYXA8TRRt/rZl+KGrgKZaOdN0wme7BuJiKBFFVSv2vif9rJc0ckzs7a1urT6/GXUciFjbqtDxVWf9rGMd22eY8LoJngf1YjRvHM44wXUDKQl+uWL6rKLmFQJ6UdR0en7a/8WZjTjwObDJxsdSzmknFqqn1WNOJGQtspNdZkayppSH93CBz8Wb7Xxf6mQEb3ZSNbJLKK9D8smWCb6nfS30EEzChEfE+7KeLNlGOHCS2E2EuenXx7Ze1sg8rSmYTWtxH6tmVLPt9lv9b/ACsjJnHuTJNWhtLSa2hj4RlW4nv0/wB2fzZC3KOKhbCkagCnLXEK6OOWZxFCrNL1UL1rihmerXd9A8f1ohJQit8P2eX7f/DfbyiTnYoAjdS1vSL7Vki1AcWPpCqDYj/KT/WyyLjyixZbGZz+7jcmtDRThMgGurTLSrPULOdZ4oHI6NtT4f8AZZRknEimQiQyy6ukpwXr1+WY2n05Js/QyyZhEUgDcSHqSfnm4GmiHW/mSiYr9uPp03IpXMLJo6PE5WPU3sUth079GglX5chx6dT9rm2Su9myeyMiBVa9/fGr2YR2FlqeFJ/tCtDt4j/KXMyMKDiTyWVnF12+0vY9G/2X82EkgMQASrpcBowtKfPNf1dgZVshNXs7Xgj3jmPf4abmn7S8MmCtd6uYLFdNZrRlKbHl1blX7DLmMSbcrFSTDixHPZdq5YHMPJO9WsIL+HktFlVdpD0C/wCXhjIguARaWeW9Ps3PqMwkuFYkLXZR/Oq/t5HNMjk1wATG6oJDTfNjpzcXB1HNRzKcRuvbAlFR2UF9bMk3Sp3r9mn7WanPKpbO1049KR2ugR3Vy0azI8KGp4n4m/yOOJyUGXDumOsQoZkU/ZAFQP5R9nK4StzscaDen2kE0kqUPpnole3+VgnIhGQJZNoNst8tp9Y2YciD9r/jFy+x6mWjIatw5RFpzqMEcNsI46IqUoMOmkSd2vOAIpHXNw6RG2VqP76b7A6DxOYuXJ0DmYcV+or5rz4C7U5V+HMThtzuKuaHiUoOZ+2/4DMyEacDJO1aKFnJRKVp1xnKgjFCy1q1w5VLRdyKV+dMwhvu589hQQVt5n03TJGtJObAijyIOSk/tp/PxTJcPEiJ4WNatozW1Lm3Pq2km8cq/Zp/I/8AIy5IHoWw77hG+UdIeWY6nIv7m3DMK/tOBy+DDI0wAspNqWoz6lO11cNWR/wH7Ma/5OIFJKpouqHTLtJTUwlqSINwyt8H2P2uOHmw5Mv1zS9I5KrRlZG+ImLY8f5uDfDlN05cIcYtCfoy2tYooIbhJGYsyI/wMeZ/4HlgJJbMZGPmmepeX5pdJFsjFnjb1AB0P/FX/NGINFrlISLzt03IOXuMRSc6LDPZ20uqpsD+5Q/5TfbkX/Ux4eI0se9AE5sgKazuyLyZELiW5tn+xJFvmJqY2LZYzRSHUNLuLG6NtxYyA/DxBJP8jpmPGVhtnFk1i1xYRS3HooNRWNQyf8V1/v8Agv8Auz+fIEoAtR0Hzc4uRFqQDLIaCQChDH7CP/kfs5IwBGzAyIKQ65bG1u5oyKBWP3H48MNw2ZE/jtjDb2lqaVVOZ+bn1MHVoPJf/ey7/tNmTEOLMplOdwPDLQ0yXWal50A61rkMpoMsQspheOIQOS1Y9Qc1YdvM0Fj6sNItVpGWkkqy/wAv+zbLhu1x70NpXmSSWOdJQizCNnQgUDFRy4tlhgvEbf/VMvLepxPpwluqB1JUsw3b/VyvhAcok9EZZ67BPIYiPTFfhPY4bWWM1aC1W6lur0WkNeEK8mI7t+yvLJmgHGAJUbGCjEMRyOUmSYBFvFQZmQnbi5cdKXAnfsMnKVNcI2WoL5uRhdeLAV69R/k5gyi7GM9lG6vobZ0kuEDRu1OdB8ByJBrZNhGfoqzkZZ1RQw+JWXbMYZTyLZwgbrZrppBxObHHphfE67JnJ2UfUI2BNMyThid2kZSEXBd8gEpRqbZqs2mo3/A7HHm4hX8TGbzyxqEztLVJGY1O9MnHNEbJ8MoCLy7fPKIPTo3iSAMvEwUcLIoLC58rRiVXUyT/AAnbZeP8v82QkerfCIlsva/uxpEwgioSxq6inwt8Ujcf5sMDZYZ4VsGEE5Y0pjoMix38BalDIAa9KH4cEmcWTjyvppv2q59ImojHQH+Vm/lyJKRGt2Pa9fR3V00dsoS3i+BFHT4f92ZLhpqBvdKyMKQyPWtRaPT7a0BBMkaliPAfs5h48Xq4mzLK9kitbyWzlWaFuLr0P/GrZlShxbFrEqReps94TqXGkcho1OiuB8S4IDhFIPegkjLnioqT2GWIZtpKW9hYegy85Zd5K9P8lf8AYYY4jJE84hsFEWZdDHbg8zT5nDkhwjZOHNxy9SnFppvYZ7KSYQkEUQsBV/8AixP5cojYcrMQeTGp7aWydophxZTQ06f8FljirYZCrhx+yQfuOCXJlHm9A1Kxivo6Sjpup8M1uHIYHZyZxBbshC0IihI4AcdjXI5r4rKQbGzC21e/t5GjWZhxYinXp/rZnDFEhxuIr11qSd1/SCi4jG1CArU/yHXJRxiPJeK+bILa20eJU1G0LVVtlrXi3+VHhJLOMb5IMaAupPNqLTcF5EtUb8sIkicODmiLO2Nw6omyIPw/5vyJNNMRxFHanNWlvHsT4dlxhGy2ZJUEMvwgBdqdKZsBGg6wyJNrkQE1GzHuP+N8qnGtw3453sVCcl5Rt4frzEJtv6p1qNVRB7ZZg5rqTslZGZzrl8dSVXtXfMHPzdjpxs0iEyEihrXr8v2sptkBult/5fki0qFwKyxszOB4P+yv+rlgLOQSQaZcheZiYJ3ZhQDJ2ik50uXS9LHrSyepOf5V5BP9T/mvMPKJS2DdGQijv05Hqji3to5Ca1JIFAP5scI8H1Sa8g8UUF8to8ThTvXpTNnDUxkLdfPTmJpeIhC6+vRVJpU9MpyakEelux4CD6lnmbTfrFnyiFDEedB+0v7Wa7Hls+pzZw22YRSm4/DNhTQrQPJHIrQEo9RQqaYlIZhquo2Gi3MZjjM0wAZxWgWv7X/GXKxBuOY8kn1SCHWp2u9LB5OOUsR+0rftSJ/Pk+TTzS6w02e8nFrGp513qPs/5T4kpAtE67MEddPiJ9K2+H/Wb9t8hGFG0E2lIO+x3HfLCLRaP1f1XMN3KpAmiBDE15U+BsjCNbJlzSxm32yahl9jZ6hpGn+ox4x3G/HvH/KzfyNJlUnJxxB5q4sZPMNv+/uFV4DSPnQcqj4uf/NeIRmiAUhOiXokMSx8mG3wkEf7HCZAc2oC1aDy9qcMqTRR8XRgwJI7fs5RPJEimcYEMnmvvUXigIr19sGn0xviLTmz9AhWc0oSTm0GGIN0685ZL47mR09A9GHGvehzCy6QA8blYtQZelBL5OtuP72V6AdqAZhDUkuf4YCXm7s9GmIsY/Udf92Of+IZlwsjdpJA5K2m+aJbq8SLUCrQO1Dt9kn7Pxfy5MxWMyE6ulRJWSP7Ck0pmZjgAHAzTJKmrtGaoSp8RlhiC0iZCM9Vp4GaY1Pj/wARzX5RRdjA8Ud1KyPBHYHZhlBNtmMUtkuY3blFmbiOzh5hvYWuKjMgOMlmozG3Kt2cgfSMw8kd3NhO40q6nbG5sF9FSzhw1B3B+HKondtA2YsEcsUKtyHahrlqsp0DS7/SS2pzpwh4FWjY0d1P7XD/ACMiS2RiidCa0ju5ro249ShkTiCwSn7KJ+zy/myILdPHwi2IzXLXUjzuas7Fj8ycm4yixNNuo6YlWV6loq6nbR39mAsroGZB0fb4uH/Fv/E8wY5uE8Mm8wsWGvKemvBK91MpVk+BQdtz9vDqMm1BOONJPrNv6F/NCor8dQB/lfHl+KXpapDdWGhSW9u13efAq0ondifs8sHjAmgy4KFlLbu7lvJA9wxegoAfsqP5Y0/ZzIaUxsJZ9UiXSCQzA1gLGlOI5Nb8v8v/AHXkaSEukieGQxSKVcHiVI3r/LklTXT520AvJcwt9ZdR6atsAh/bf/WzHyw42cZcKX3uqT3UgnnbkykED9kU+L4VyccYApiZEst16942HqqaGXjQj/K+PNdgh6m+Z2S/SfMxipFd/EnZ+4/4yfzZk5cF7xa4ZK5pZrsYivZADVWIdWHcOOWZOI7MJ80B6fLr0OXMGU6TFd3mnfGS6q/COvVgP2OX+T+xlMw5OE1zVp7yDRY2t7+D1pHo6RnoB9nkzYwC5pg8kmj1+aGQywRQJ4AL2/1/tYzx8TSJ0mVh5qnuZ0gkhUmRqAp/xLi2YktOI7tgyEprMjhizClTmz0+QEUHBz4yDajXMtw2o05OErSu2V5MnCLbccOI0hvMOmXLRLLC7PEg+KPw/wCLf8vNPjyRJdrKBAYsD92Z4aEVYSGO5idTQq6mvyOKpm2qNf6vJMd1kVkQV2VafDlZGylud54uDWx4uCevQinxK2VlOJE2VxJcoZJacyxrTpmZg5OLqOaIfbrmQ4yrdSMiqHFYiONBmskd3aDaKX+qbZ+aVK+PiMmRbUDwpoWWZRImWYp1sWOaHF6gsYZmuBSGniLUK7ON1/5oyrJC2/HPhKHVqjmv+Z/azBqnKO24R1tqlnYyx3FzHsw4GQDZCf8Afi/5WIDkeISEi1rS/qsjTW1Dbsaqw3Ar+zk4liR1Si3tZbuVYYlLSOaADJlhSc6lfOETT1+GOABGH8zr9pv9XDg04B4yylLolqvvmfVtLIvLuoxwr9Wc0LMSDvv/AJOafWYSdw5OGdbIXVtae7Yoh4wjandv9bKsODh3KZztKzRtx0OZtNSdaG7SQSwAfDEQ3y5Yx+pjPcIggjNg6pfbrK0qmAEupBFBlWWq3bsV3sqvrxivDK0QKii0oOdP8l81tu88OxaVeY/Ll/FcSXfD1EkYsCvXf9hl/wAjLQXGMbSEWNzKQI4ZGPspw2wpk9vp8NzpdvZlhHeKaEN1BJb4JMhdFtETSHvfLaWQHrTBpD+yo6f7JsPE1mgmNlqa2sX1eJAkZHbrXIndjHI2lja3aslCC3gemUyPDu5kcvEKQ7+WdOtYzNcu5VerEgf7HjlA1EjyRwAJINaaylb9GL6EZ2Dfak/4J/s5mxBrdpke5GaFrLNqMf6QYzRuDGfU+Lhy+w6/7PJkMRIhLdXummvJXViBzNACQAB8P7OIUrdP1i7sWrBIQK7qd1bK54xJRIhlOk+ZU1BvSkRklAJ2+JTT/K/Y/wBnmtyacxOzkRyWvlbm/IbVzfaeNRdTqJWVFq5kuMiLZQP3jdBmJmn0czBD+IqSk3L8j9gZiU5J9RVieR9hmXjhW7jZcl7BxbL3GtplIHI9DlGSfRyMcOpX2sHIjjsBmFOVOZCNpD5kSSO8LSt8LgFK+H8uWYzYZzCN8oafHcC4eVaoQqj/AIl/wuSkLYxNFMYvLPG4PJuUHb+Y/wCS2V8LmHNso+a7R47UegeMS05qPD9n/YphAouOdwxK0RpriNIiQ5cAEdRv9rJz5NbNL60EVGjBp0ODTZr9Ja8+LbiQfvmxt11NxguwUdSaZCcwBbOMLLfmK0aGwJjJChhz/wAoH4c1Yycct3axx8IYpYwvNcxJbtwkLDiw7fzf8LmRIW1M51HR2n/fRGstNwf2spEaczHlrYqFvok4jeTmY5ipCU7f8ZMJis8nFswWSoJqfir9NcuAcSTNWtHls41mYmRUBJPc0/azHx5hGVLPHxRSu1tzPIE6DqT7ZtZ5AA6uGKzSKu5+YPAUVOmYDsq6ISEesfVcUUdvE5kQi4uSSurMTXqTl/JxQbXXFyLJAo3kb+OYc5cRc+EeAJPrU9xpdsvJf3lyrLybrGv7TL/xdJkBu2xB5sPyxDMvI97NFZ3MLR87cfEtfs8m/vE4/wDD5GaY2DsjW1KRbWeM0EYiagApx/Z+HIFYS3YNbWU943p28bSMBWijJmQCatPtH0OLTnS/1lhDGrfAh3Z2H+Qv7GREweSTGk1m1zSdXu4oR6kbMePqU4g/yRtg4GyGbgSrzvHHDeJBH0jiUUP04YIyG0l0/V7rT5FlgkYUO4JJUj9peLZOrcflyZ16Oka9afXWjAJryK/A4YfaV+P7WVm4tolfNC6rdwS6WbWGMxrHx4jsN8th9SIy5sQY5sg0lO/Kkz29xLMnaOn3nMXUSoKBuyvT9Ukdz6ihmpsQNx/k5gXTbGRJpgE2s3K6gdRUkTByaHw/30/+Txy4AUmfNU1mGNgmpWgpFKeRUf7rkB5PF/zRjHY0svULZVrSWGshUaonKACQdKn/AH5kNwdkCYqi7Uo4YpFCMfUVQpHYBRxXDHcsZ0AhrNKzL7b5lhwjui5DVjlgaZI3Rk5zMf5V/XlGc7ORphZX6u5lnCeAAzBiHOynomt/YpdWX1d6CgBUns2TbIbBLLXylHDC7SNzuGRgv8qkjjlnEwp//9YTeWUNraCOPZUNVqa7nNfiyGR3djHmlkah3VW2BIrmQXILILrUbbTKs9Kmnwj7TZRiEiXXzkOSB+sQzET2hqp3IPVT/K2ZJDin0pjFKJBXt4YIypvoSClLxrxXtuczIHicLIOBA3cLPR4/7xdx7/5H+yyc4W1450ss2ivIfTlqUkJqPAj9n/Y5hnZzonomYthbRUiY8fc5VjIlLdll2GyFJzcAOoKyuTYK9pJxevjtmHqYcUaczTzopVqnmiSNmitk4lSQWbr/ALFc1ePSjmXPOQljUt1NcOXmdmbxJzOERHk1UnvlTUBHdsbti8CRM1GPIAj/AFsEhbZE8ItRXzXfwyMYWURliRGVBAB/Zw8IYcRPNVsorHWpSs49C4bpwNEb/VXK5yMd2yMQUWnk8WziVZSwU1oV3zHGpB2ZiHDuiLUpDOry/EimpA65czlniRSE1jSre9n9XTTRnPxRt8K1/mjbLeJwwUvXy5f+skEsZQu3Gp6YeJtjHdGec7Rbe7jVaBPRUD/YnjhiNmuW5Y6Qa0G+FDK/L0n1C0mgv4WMVxRoww6kfC+QJb4w4hSYRpZW1sFsk4s/2ydzt+zyy3EOIuNqCYbKXLM2nW2ibS6FrJ6/XgCfuGVZRs34TRYPcSG5kaaTdnYsT88xXMARml6q+nyfEokhP2kbf/ZJy/byrJDiDZGVMvgtNN1OITRxoynwHEj/AF/5c1pnKBpydjuk2sarKkpghf8AdcaEDfNvgwgjiLizlaWWN7JZyrLGT8J3AOxGX5sImERlSzVuEly00RqkvxD2r9pMx4x4RSlDIv34UMpltrHR9ORLtiLqSjlV3Yf6y/yKuVEW3xycBptnVYxDASQ9CT4/y/DgGzXmnxmkd/xz4CSdzlfNmBwhDRKzVkk+034DM/FGnXZp2vJAFBmQ46lM5j+EdcxMs+jlQjTpUEMsa+IUnMbo5HVNr+YShSOlP45fgYalAHMtwFSCvKngMwc/N2en+lTsxW436UOUrDmpyfXUu/gDV5VUGvGmLsABSX+cdZuprj6k4McaAEgH7ZP7f+pl8XXncscV6HbbJKyXys8dvHcXkx4ovFa/8NmDqBxVFvxmhaGfzLLJfJcfZhU04/5B+Fmb/KyXg1GmMZ2bTDzfLSGGJTUMxb6AMo0sdyyylJLHWbqxHBG5R0oUfdSD/wARzNlhBaxIocafLLEbiBeUYJ5AblMmDSKTLSNDkNvJqc1UjiUtHX9th+1/qLiVqt0kaR5WaSTd23JybFE6ffSafcpcw/aQ/QV/bj/2WBbZR+mJpbo3cFFElPhoD8I+yrZWV4jaD1vyxLGXu4pUkDnkUJo45fy/zZO2wQtL7byze3aeqqBY6HdiO3/DYeJBgRzTuU2uoWVvpkoYCEL8Y61/b9P/AF8hxMOIEpVrDabosyw6anq3EZ5NJIeYX+VVT7HPJc08XcgH8y6lcSLLNKZFRg3pn7DU/YdMNKNimHmrUrfUpoWtlAjWMbAU+JviZP8AYYApNpEJWgkRoyVYdCDQ4DG1GzKtI8zPIwgu/iY7IwHU/wDFn/NeYc9ODybhkKNmYkk0oTm3xRoU6rKbKi2XtDgDUUyE6rdnC72VtXtb6W2CQfEf26Gjf7HNFDhBd0QSGEXQMZ9NgQe4O2Z4aFlvGZGVBuWYD7zkleh6hZfUmCj7FNjl+KVhw88aNoWFGmbim9ctlLhDTCBkrakpgRYfHc5rZHiLsJekcKxleK3AqRz6D2yAFltG0UquLsR3cL9EYGI/63242zLI4XFviCaqa7ZcC4xCG1C2NxA0a/aBDL8xlWVuw9zelXyQ3IdxVAtCB1+EfDxzFDkg0Uq1fzVcai3+jj0Ih0C7Of8AjI+WUyslLBezeosssjvxIJDMTUV+LEhQaZXrd8nlxIpNOIFzMA1DuOH+rkBFtnkJ2Y9NdwancepcqLZn+00YqnL+d4v2P9hhJprHmj/8IXFAVkjYHod9x+y2UfmA2+Gn2np+jLSOCY1ZQenz/ZyiWE5TcUnIIDdb9ekDEjoexzYfkwRu4X5ogtQTIkpmlA5EbvT4so1GmMY+hsxaizulHmi6kuSkEKs0a/ESASCT/wA05j6eHDuXIyHiY6YpB1Vh9BzPtp4U60Hy5qF3Il5EvpRxsHDttXj8XwL/AJWKRFOrbVJLrUkuWjRpD8IAHb/W/m/y8q4nMlhoWxnXJ7ie+mku1KSlvsnsP918f8nLQ4KWk9zhVkGqmSKysoJQd4uZB/4T/hcqhCiSzkdknJABIH9mXME30iwj1a2kiRuNzCOUddgyf77f/ZZDkyAt02gXFna/XbykaVAVK1ZyclaKpLp725AQLIyrF9gA0C40xRupalJrESXEo/fQgLIe3E/3b4GXNLSaDJsWReWLeOBH1CchVFUUn/h2zA1EifSG/GK3KNXX4ru6S1jUmNzQOetf9TBjgcY4llIS2TK4tYo15s3FR1r0yyGrJa5aeKnqMfp2jzQEK6KHDDfKI5ZSNSbvDAGyQwea7uGnqBJPc/Cf+EzIOnHRr8UoNVt9UvOKFLX1PGpTn/zL55fEcIYE2WR6XocGnz+nfFPUCnjU7Ny+HlgtsEWMabayW2oRCRG4q5BNDQr8X7WTJsNRDJItMj1BiisyFRyqOv8ALlJTjq3G0jtHaGL7Kn/rrMvBycbUc2pB45kuIibz47RG7g75rJ83Z/wrLCzS9ieE7U3HzxDGIsJUFmtmaEbOOh9/+aGyZ72MbiaKbBHABkFGI3HvmVjycTj5cfDutZARlrQEDOvpn1B0P2x/zMzHyw6uVin0KpAkbIwko0T7EHocxXIjsu0qyNhK8NPVtWoyht+v24mwktoDoLi10u4kaziopJALGrAf5P8AkY8TdHFYtINRtZ4JC9wpUyHkD2bl/LmxxyBDiSBCCPXLrYMg8sPFG7mX4Xp8LHoB+2vL+bNXrSSPS34tuaM1KHSp6s8qRyeKmtf9ZFzCxGY6NsuEpTbaMZn42s0b8j8IJpmdZaKCa2UT+XDLFdKJnnAJ4mlAOXwZEypuhi4kUZLP6mL2aQoCSvGlTy/32v8ANlwylxJ6cA7pFH5pu4S62QWIV6kcmpkSb5pjHh5Ivy5dw6g076gOcygyBum1P5V/ysrMW+OQ8mNyaldy1Z5pDy61c/8AA5KmpF6X5m1HSqLDJyjrUxvup/1W+2mNKmFlPJq0klyFK0fk3ehPxfC2US2LnRy3FWuHeZy7kknucsdXM2tUU2xYhEW3IuFQ7k7ZCfLdthzVde0m8vOLRlXRB9gbNX+b/KzEw5IhzpRJYlLG8bcHBVh1B2ObGJBccim7aMyTxIvVpFH3nCxTLzPpjaXeuhFEc80P8wP/ADS2AFkQltpYTXpCwLuT32H/AAWCUqQBbMrBbDRovTMqcz9s1qSf+ac1szKZ2ciNRWreRXxMluapWnSmbTTS4R6nAzx4j6WihBoczDLa3EEN6VmX1EUKaDvTNcTZdkBtQacBfhXL8cL3cfLkocIcNhmW4TVa7nplWSfC344cTnuUYAOQtK1YntmFbmc9ku1DWmhleG3VWUqoDmten2o8RG2wmlXyncrLLJBcASHiHQv8VKfDIvx5MgBiCmU3mmztbkW1Kx0+KRKcVP8Aq/8AE8ACSVvmHUKxxJbv8L1bkh6j9n4lyBLkYYgoDTtQPqlLpuUTgg8txX/K/wAnKpE03Sx1yW+ZjBbCEWqrHJu/JNjT7C/EuOImXNx5oLRtVmW5jjuJGaJjxo29Cfsf8Nlk4UNmoFNdQ1bT7eYW715V+NlFQv8ArZHHKdJnGJW69qAs7ZVtyKyD4SDuB/OmRgTM7siABskWk6rMLyMTu0kbngyueQ+L7Pwtl5hts1CRZNqMVvaL60SIs3RSAAR/N8OYsJFzIxEkFBrN2JEHqFhUCjZkAs54RVp9qer22lRevcvxB+yP2m/1Vyd24XJLZJNJntmvUiQhAX5U3qPiyJPRlE2w+w1TU9WvEtTOyrISTsPhUfHhOMDdhxG2W3LFmW3Qjp8RyMb5lZdwS+7AkcQQ7L3/AObsvxxvdpySrYONKBV+yOmZgFOtkbRS8LOEzydTsBmLlnewc3Dj4RxFC6TEJXfUZ6lYjVV68n/Z/wCAyiWwbgOI2idR059S0ox3LgSkmWMsfst/vn/Zrgum6J72MW3kuRohcXsyRRdSF+J6fy/ycssM0RjxJwmvfVoPq1vEqoo4ip7f5WVEuZHT0o2E7XkwtykYRgSwIrzA/Y+LImWyywiO6b3+oRWEBnloqqKKo25H9mJM1wMshpjsA881XVZ9TmM021NlUdFGbbHjEQ4kpWgDK0fxqaMvxA+4+LLg1lk3m62laSG8lG08Sk+zAfGuVx502ncMet7eS6lWGBecjmigeOWcmtnEM2laHp/1CWYNcH4pPTHM+p/L8Hw/D9jKyLSNlDRdQttUkkszExUoWLMewP8AKuU5ZHGOJOMbovUtK0uIxPP+6FQigftH9nn/AM1ZDDqpSDfOAVNaAtLWW5gVVlUKK07V/lyiGcylRZcAIY7Y+c7myYloo5B9KnNhwhxOXJHJY2vm4vc25+q3CmjofiDV/wB2Lxx+lnx8WxQsOg3NjM9qGSWOUcXUGlf5HTl/uyPHitidinttpHpOiyOoIA2PU8R8XHIcSPDQNzP60ruvQnLsYaspROnLTm/gKZkuKVzE1y1oJTjQ4/3byDx/VmBqC7HSBDwsZrwEj7THKYhtkbKB81SXDT+nIT6QFUHQf5Tf62Tg3SGyOs72+n0mRiSrIDSQ9WQDk3H/ACslLm1xD//XMdH0X19LiWZm5sOamteIP2EysQFuUZcJVLHy96b87ohgDso7/wCtjwtks1hjvmGB7e8kDVKk1U9dj+zl2zghvRIWRZZ6EAjjQ/tZi5Z03CFhOLKR1fii8uQ6YtUCQaV7gnlVupzPw1Th57tRapy9oClHajkxTZm3p4nMPJGnMxysK8MwlHCQ0Hj/AM1ZTH0m28jjFLZomjcp1pmxhMEW62cCDSxI2kPFRU+GTlMR3RGBlyVo7mCzYLcsI2b7PLvmp1czL6HZ6eIj9SF1nRotTT1rVl9UeBFH/wCbsw8OUw2k3Tj1DDWQxtwcUbuD45swbak3tdHc6bPqDVAACoB+1v8AHgvdJFBKAGO5wlCtbQSSsEhBZ+wHXIyIHNlEEszFzewWqC6AEh25Dc0/Z5/5ea+OOJNhllmQEvY75muC1hSEdca3cSW0cQ+0jbt3I/YwE052EiR3U4dZtIEkGor9YY0MYI5H/Kj5/sYYi2Wao8kkTWHilM0EUcZPQca8csMXHBLIdHnPmBZTfvRrccgVoPhP2/8AiOQMW6M+EWhbTzNZpb/VZoXK1JDqRX/JfJx9LTkl4nNE2MZv4jNbfGoND4j/AFlzKGUOEcBR2nJAGkW4YKxUrxb/ACh9rKsk7b8OIgWweTTrmImMxvRSRUKaZVbdSN03y5dXh5MPTi/mYf8AEFyjJmEWyOO0+k0G3s7SVYWdWKfE1epGY2PLxSFs5xoMT6DbOhDiLgcVZJoNlb32nzxXNAA9Vfupp+zmFlO7cBYVotNtdG059RBE03EBCeis3w5TzTL0sfsIGv5zcXL1puzN+0f2UxkaaxsybT7chzLJSgG2UyLPHHqVlw/1qXxRfxOXYoW1ZslKjGgzPdcovIIhyb6MrnKg2442ts4zcS1oXp8RpmAd3Nxx6r75lku1K9KLj0SfqRt0dwMyMDVqShXOZTgqkABk37DNfm5u0wj0tWTATMx6KpYn2ytYGiketeZ572QC2dooUPw0PxH/AC2y8BbKgbyTWxHbzhWuQQqSHbkP99S48k80LNpN1FMLaSNkkY0Ff+asNoAtX1iJbJxYxsSIgOX+U5+02RAvdSlrUI3GTQjr0zy2dtPJUxgNGp8OJ+zlcYgcmR3S8bmpyxiyXy9p97Hby6hBsnGnE/tj9qRf+MeVyb8Y70dp0/rRSQ3shFmUIYnYCv8Al5GJbc0QAkt9p+lJIBbXdVPitaf8Dlm7iCkfY+VbadfUNx6q/wDFeYc9QR0b44wUVcWEdiVjg2UDapqa4wnxOTjxhSCitT1y1yQKXo7pUISAetDhBYyxiTvqUrwM9ov70bLyO3+suQMwObrp4KOzD7i0ltXK3CsrE/tDrmRGQLSRSkKLk0Mj1DRGh0yzvI1PJlpIBud/jifIWyISyDRL29lURROATuzCij/ZNiZUkRtllhaWOiqTJIhlI3Ykf8Cma/JKU+TeKiqNKl8ongPJD0I9sz8GTgFScLNjMjYUOBJ6dMz+IODwFVgtzOT2AzE1GoENnJw4TLdB6t5nl0y4Nt6QYgA8iftf5S8c1sMImLc+U62SDU9f/SoIkt4lfs4rzFP8rMyEOFrlK0z0JdEuKKqyx3g3RWYlWcfZ9NsmSUxpEJNJ6nx8jU7j/rrBikQW/UYomKY6ffNA49NQQ1AQeuM8hJRj04jG1O+kNzdke4GQcM7lffzEOQKcEWi5PCLLLPKgkN7C1xAypu4oy/6wPw5l5Bs4mI7pzZyNJGrOKOBRh4HK4llOO6sXMTggE79hhluiHpKSvys7pgo2Lc1PiD+zmKRTkE9UDqunSWzeuq/6PISVYdBX4vTf+VlyQLYgraA3EqQKCS7BaDruckoTHzREYdRliY8vTCqPYU+wuAKeaWDcbYUFkXlXUnUmzYMyVqpHRP5lzBz4gd2/HKk4vXLvxIpTbM7Rw4YuDqZWaUMz3CbwJRr6pBY2wkmYqoPGg6k/5OaHNiPE7nHkHCxvU/NNxeVjh/dR/wDDH/XbLseHh5oM7Ss6peUoJ5RtSnI5ktaf3+qw22mWbWYCXjqGaRftKF+B/wDkY+CmZmeSTXmuXWoKI70iUA7NxAcf6ki4WFpnNoulPBHd2c7yK53janIU+2kvH7GAmlJATfU7WTzKiPaqsbQVUhm/ZYfDx+HEFR6mPvonoP6ckqDf4itWpg420YSUyFnbWyj6rTf7Rruf9bK+K2GSBHJKtav5GK2rMfThrxU9iftZbFrpLtmG5yxU88pMkF2z3K8rV42SQkVSh+zyyJZAIiDTtLW5dizGAN8Ibw/2P28hxW3eHW5Sa8uDO53PCp4r2A/yVyQi0E2oxTtbyJOu5RgwB9sMo2FDIfNV8JHjtoztTmw/1vsZh4Mdbt2Q2o6TrwgBs7zeBgVDd0qP+TWWTw2bDGM65pG+w8aGmZIa1qIXYRqOTOQAB3JwoZRq1qunGNJ7gSNxCknd0p/Mv8i/sZSQ5mPIAN2QxymazR4CrRsoAK9/+af9TAWkm0DoZ/fGndT1wFqx829QQJcMB3AP35lYeTj6jmhHrTMpw0a59S24igBFd+mayYou2G8V/l+IcXetSDTGLCHJX1CzikYSLtLQ/SMJ2Z1aAS55D032IyMTRtjdjhLum2bGEuIOvlHhKnIgO2SphaXtGYG4D7DfZ+f8mYc4U5sZcQRdleyW9WX4igJC+P8Ak5VTbCXRDWtsuoWc+qSSCPhyJQCu4+zz/l54mLlRy0KQVx5uvbqEwOkJjIAoV6D/ACctGzjWqaXr1hHRbmBYm7Oo5D/Zft5i5RM8i2RkBzTTW5rabTyyspViOBXuwyvTGXHu2TIpiRA7ZvwHCaphIVMILqa4YeqxkoKVY7hf2V5ZhZoAbuXgkRsFC6t5q8nqyL0I6D/Y5REpyxN7oKNPiYeIrljjpr5Ts/rV96TEqpR+RHhT/mrIlI5pVe2rWM7202zxsVP/ABrhSQrabpU1/KFHwp1Z22AXKck+EMoxtmKXmnaUi2yyKoUdAan/AF3/ANbNYYymbb+IRQ1zbvIWmRao3xD5HM2GQD0lxZwJ3CD4k9iadcutxwEfp1kZQJSaU3GY+XJw7ORix3ul+t6xqNrdNCjhEFONFG4P+7MjixRkLb5yISe51a6uPhnYSCv7Sg/8NmZGAjyauIsg0e9069ie3WzCXYjYoVHMMQPtL+3G+EhYy3W6ZLd3FxFwrMytur7/APGRf3n93lYcyUQBslfmHWZ9SnIkBjSIlUQbcd/2+P7WW04ZSZBTww0xZv5YjC6cjeLMfxzW5iTKg5GPkqXpqaL3/wA+OZUZGqcfIBbUSeitD9o9cvxw4mqU+AOOZ3JwSbU5JVjXkxoMjI0yjG1kQahaTaR9iOyr/J/rf78zAkbLnAcOyG1TS767pGsfGIdyRWv7T5ATDcIFH6lpVpdICh4SqAAy/tAf78XK8XFbKUogIvTtOtIrYwDpIpDk/a3GHJxArjlEsFnsZrdmTg3wkg/Cd8yBIMDFl2l2NsmnpDMUqwL7kVVj/JmFkkeLZyMR4UmWKRhVVY9uhocuAcviDIbvRraa1RLghJFUASdwftcf8tcsGzhH1FBaToVtRmdlmY1UEdF/yv8AXynJlKjHXNi1xZtau8LgkoaVoaHMqJsNUo0WU2GkpdaYiTrxkYV5HqN/gzFlKjs2QGztI0CGzcuzepIPskjYD+ZVy/i4mFUpatEUmLnow65VTn4pbL9JshKfWbenQf8AG2RlLhY5JdGL+cGdNRZZnJCqvAHYAH+XMjEbDhZBSaeTLH1rWd5wWhnooU/ZIH23yrPKuS4gnEOn2ujwH6slHYkczu1P5eX+ThEuJMtkulk4L/lt0y8C3HJrdfHF6K8f22+1/wA05lxDgTmjrO1qPUI+Q/42yjLkrYN+DFfqKXX/APpsvJXAijHxE9EA+3LlANOTL1bBjk/mq6huOenvwgU0WMgMrAftuv8AxZkwO9J25JzH5mj1t0Rl9KYCnAn4WP8AxU3/ABrlco0xNl19csQLcH4I/wDiWV27PT4uEWgSK7nFy1e0s5LmURw7P1B8P8rAwmQBuib4fWR6FyOaqaUPj/N/r5OMQNw6aczaC1/yYljH9Yt5hxpUpIwVv+ef8+WCTOgUPovkq4vyJJmQQVFeLBmP+T8OS4qYUyHWNStGJsLmIyRIRXelKf8ANOVXvblxxbIXzNfR6RbpaadGIjKCTIo6L+0qP/vx8mN2jkwTcdMsa2U+RoxyubhqAIoBPgP7x8xNSLFM8fNKte1Y6pOX6Rr8KDwH83+s+WYcfAGWSVp3BfyajoM/qbyRAKx/moV4t/wOY5w8M7ZY5bUxRLeWc1iRnH+SCf8AiOZzQyDy7pmpWF0lyQIYf92cyBVP9T7WJO1MSOqfSJbxXAkaYca8h1OVC1kBbV9rsfOsG43+IjxwCLYcgS1QOFV3rmVAOJMpjZrxg+ZOXhxi02xyxqKd2bfV7Ev4gn781mY2XbacVFC2V0Ek9Ug0HcYLpQUTfXltfKvqoSFNRXBbYJ7L21McQqL8HQ18MeJF7P8A/9Bz6hNusTFF6AD2ykGnZjEDzTyLWIIrBbq6cDiKN4lh/k5bDdwMvpKE0rzHY6sxiYCOUHZXpuP8hsJDEFjGsa7NNcypE1IQ1AAPDE4wWIkSjPL8xkgfi3FlNev2g2Uy2LOQ2tObdhKpR+uWQlwlqlHjCw16Htmw5uAt3G+RkLZRlRakj9RGaMfEPtD/AI3zBIrZzr2sIzTbsSqVf7ajr4jKJ30bsZBQUetQw6k1rQcWoOXg+CYkYpx1eyC88IOEJI+Kp3yOl6oy82JKxU/CSPkaZmcIYMo8uawkkT2FzEs0nEmElasT+0jYCKbI7onSl9ZxHcVNoK+oDtGuVAuTkAAS/WJ9EQ8bCJnbu3IhP9jl1OEJIux80WlqnBbcxgfyEGuYM8Mj1bxkTB78arBytFYrWjVHQ5HHDgO7DLchsl522PUZmuFTqE9MbWkxsdPjnQs5PgaZi5c3CXMx49rY9q2kTae3JzziY7P/AM15kYsomxlEhLwv35kMEwtPWitbiaOoRgsb/InlkTzSeSAH4ZJCJsL+bTZhPbtxYdfBh/JIuApCb3d010pu5gVaTsf+Ncr4bLnxmIxVdQ813FxGsEH7tQoDH9pqf8RzLjh73XykSUpW9nT7MjD6ckcMT0RxFH6Td3N9OttLJVDua9SBmLmxjGOINsPVsUzuvLNtKS6MyE/IjMSGuPVsOIJWNMsLWWl1cqY/8kdP9fM2OoMxsGrhATi4is72FItKdX4n4lU0r/lMuUz82/FIWoJptrLDJp91KY5yQ4UHpT/JwR2RmkJIe0slWkEX2e58f5nxkXEHqKYXj+kot4ep2Hy/myMI8Rb5y4Q1FGsahRmyiKdVKVrWO+EmmIFoXeZhQddgMwJysuXGPQMj06yFrFSlHYb5ABzeSSPA7XAamwbvkSWrh3RlzSpzLwcnH1PNCsanMpw3K5RmI70Ga3JzdtDaKlMjyW9z6IJZo+IAyI5tY3YdUdPDMhK5XowKmhrtTxwJDLDqUmqIkko3ApT3H2m/2WUlz8YFWVDUdAglJmjnCSHcq5qCf9ZcsjbhyASm00Ge7lESvErHxbJlgAyG7shYWC6RdUkA+PkuxBry/ayomnIhj4kPONH0q3WaOP1ZpAeKua8T+1zXJc2ufp2SW712+uBxeVhHSgRfhUD+X4clTUSiX1cTaI1i/wDeJIoH+Un2v+FwAJlKwkpAGSQirBp45a2zFHPcH/iWVziDzSDTKUWS6lVB8cjbeFTlAjXJysOccnFChKsCCNiDk3PErbVOQ2GLEzAX3Grx6TApmBYMxA475RLDxFw8mUdErvPOKTrwFuHWn+7DUZOGCurSclrNG1bSOdLu1RK9/tAZksLTY6tLHdfuQPSVtkA/Z/65yq3LGMVaW+Y/Mr6kfQtiyW6nxoXP+V/k5bThk2xqdlAp1J8d8NIZpoMqWOkRTTniCC3zqf2c1mWJlKnKB4Qr6Bq6anG5ChJEbcf5J+w+OfiijHRQd7rh0y/aKRawsAduoJ/aywYeMWfqYcfCUL5jaDVrRby1YNJCaMvRuB/yP8nDhBgeErOpbsTQ0IIzPaWUeU7MR3R1CYUiiHwe7n+XBz2TfCLKc3ty91J6j0HsMzIQ4XXZMhmj7VoTbtIAC69++YWSNF2UMlhLLJS0xlboAW/5pykteMWbQ929Vr/Mf1ZmYRs055boZWKjbqcvkLDjQlRTaCAKnqVLNIeRJ8cxMQ3c3Ny2XOPwzKcK0DqDLGnqNv2B98xssd3KxGxSKs9Y+q2LQlBIGNArbjf+bMcmnLwx4tkqgs1tHTUbU8GRtkPxANT9j/ivDxN/g70jpodM1USXupt6ElQCyn7Rp/vvDE2wyQEUi9TTYJTwjknjr1Y8P+SeSNtIITy0822EKiMQvEvsARmFPFItwyBM7lTcBZ4weBWu+x/4HMnTTEPSXG1EDLcIT2zaAuuIdTISmAyjElFrPYvF9XmeMilGVj3zQ5JSMrdxCgKYnrGkpZt6lrIssBPZgWT/ACXzNxT4ubCQrkldCzBFHxsQAO9TlzWnfmjSf0VLbxDesAqf8oHi+AJKSYUJjpFndzyBrVPgJoxOy0/1sqnMDmnw+JO7i4ltGMMfKMEfEPH/AGX8uViVubixAIJfhOBzF42NRgUi2RR3NobYTT+mF/aLAH4v+JZSeK9nAlUebHdR1CylPG0t0UKa8ytCf9hmVjierjykDyUZfMt9DC0KsojYUYcR9nLqY8Sdz2Om2Dxm+mDQzJyAoVO4+FvgyAi5Es1ikjvNMjLltOkE8ddgKcx/sP28sEnGpZp+kTXd1Fb8GHJxUkEAKPifCStIjzFEYtSnX+VhT/Vp8GCIUlKWFSa5JiyAaVBfaZBcxlYbkDi4Owkof73j/P8A5WQMqbRG1ZtPs9J083yMJLkEKrD9lj/KuRu1lHhYs7lnLEksdyT1OWhqTny1qT2tysHIiCY0Zf8AK/YdP8rITSNk/wBLHG7Ub9TlZWHNVv2DzE+wH3Zk4eTj6jmhW6ZkuIryEm3FOgBrmty83ZQ+lj+r6hc2qwrbEgM9Wp1an+68MAiLLdciW6s2Cy+lIACjV47j9jC2sc0369JGfrcbclY/vDT4v9j/AMb5USOjCUDzR0U3Kit1y7FPhapjiCv12zPBtwiKUZYg44t0ORkLTE0UG8bA0/aHfxzBIpzSL3CmLWSaO5SAgeqgLJ/M6HlyT/W/bwgs4m2NHfelMsVVsrGa+lEEA5N3PZR/M+VzkI7lIjbM7by3aRW/oOCx6l+h5fzLmvjqTxWHJ4BTFFtpZWKRIzmp2A3pnQRmKcQxpWbTpICpuwYEY/acUNP8hMEsgHJHCn63uj3CxaXYOfULUWRlorE/a9V/+LP2Mw5XJvx5OBSvNXXy9cTWXpC4YhSSTxHT7HH4sgIssmW0lTU7GeUtd2xRCd/Rah/4HJU1cSeyLY2lvFeaOXHqFlZ6k0H7Ub8vs/HkZFvxASRFnfLb2sl7ewCXj9mQqGZj+zG3L9n/AIswBOQVyYjqd/NfyGWQ7NuFXZV/yV45PhcclAOlfgHUmmJ2DFnetaomkQiNaGcqAq+FBx9R/wDJzU48ZnK3LMuEN+Wbpb61Vukitxk/1v5v9njqImJY4yCkbeaLi2uJAAJIubAL0IAP7LZmjEJR3azKjsq6nfW+uwiS3DCeGtUP2jGf5P5+GRxYzjNfwsjISCQONq+GZrVTIPKsjWzyXijcpwQn3+0+GMeLZrlLh3TeO6mikM0bcZG6nx/1syfDFOJ4xtL9Y0WTUyb21A9Q/wB4o2BP865iEcJoufCXGGPxaVcTXC2hRlcneo6D+fBamLOEjTT4Ai9EAAHvmOQLtsvhCFtySTK3SuWRjbjmXUrjvuc2EY0HAnLiK3JEoAUzXkGPTtt/w+YeSVubjjwpVql1LLIbOIFgaAgD4mOUCm8BkUEssFrHFMCJQgDVyOPCJytM8nAKUM2oFOsJcCCcBChFnUGjtpG35IpNPH/VzU5cREv6LtMWSxTz1gr7nv1PzzKAYyej+XLyS80+JpAQ6jgduvH4Vf8A4DIkLElA+ZoCpSY1IJofbK5OXhpIkZ1PwkivgaZCnKIBZFYTfWLYzTAErUnbrx/aydOHIUaY9LqFxPXk54t28MhTkiAX6eZ5LhEjY7EE79AMmGvJEUyvY9aU98k4gJDzrX/MNzLduLOQpErUXhtyp9pmwiAKJyT/AMr3Iv7Iy3oSRw5HqSAMafsZRkHCdmeM2vt5JHnaZGKWyt8KjZWp/k4atvnUQunvWapfdSKAHLRFwDJD24LN6j7gdPnmTEU405Wio7YueQ3XuclLLQYRw8RQ+qaj6jC0h6DrTuf5MxBvu5czXpCWeaElsLSOyoAJvjdq7nj/ALo/1EyQ3LZCNBiUcMk7+nCpdz0CipywsWcaB5YXTgLi7Aa57A/Zi/1f5pf+IZrs+c/TFvhDqVXW0DujrQ1FCwpuf8rBgvq5kcoistNBlnQTMyrGQTWvh/NmTSfHHRLR5og01HjskMsxJBkfZNv998fi45YIOHky8SceX9Zg1SOaaVFS5iUsR4inwypy/wArGUaaImzu8/upnuX9aZi7Huxrlo2QVfRbqW1vYWgcqTIoIB6gnj8S4ebAhnup6AnqvcRn1OrelWhZv5fU/lzF5OfHLtSjeU16xe1aL6tcQkFVYjiafyS/yZZy3ceMuhYl/h645UkaNB4luX/Cx5ZbWdk+s4rWx02SwjZmlnP7yQCg/wBh/schIWiMwEsXSLReoZz4lqf8QyRLAzTewkktojBaRAIwoQFrWv8ANy+1kTukTKMltL524wDhHxGynivT+VcAIZEErE8vzvvM6rX/AGRw8a+GSrHRYQoV3Y08MgZs/CVY7G2iUlY+opvuTkSWQgAlV2qhyEFFHbMzFycTNzR6pwjVPAZeHEKid60yUjQYxjZRT6vEIhCELLSnWma4wMjbsxMRFIIXjxRmgFHO3tTHgUEUoC+l8R8qZLw2NttfytSp6HDwJ43/0bs7cTyhD9nufbMWZoO3MqQvm3T1jWOaLZBVWX/mZxw6fITzdblFm0s8t2Bub9DMtY1BJqPD7OW5p0Nk44d6d3XlaB5uUL8FJqV6/wDA5RjzEjdPALUPMGjx2VrEbYEAMQx7/wCtgw5eIm0ZBSL0m+F6iKCBKuzE+383+tmQWsje0fLR6lexoaZk4Z9C4maH8QUSdsynFK+CTg/IfI+4/lzHywtysM62K24T6tIssdOLbjMQ7uQfSWP67Y+nKbxR+6lNfdX/AJcsBtINIhjPremsPtTWh5E/zKf+NsqhDhLZM2LY6iNKwWNSzHoANzl5YhPdIv18vtJI8fK7I4qD9lB+1zwVbIyobIzT/NJuYp7G+C8ZlbgyigDEf3b5GqKCbDGApUUPbbJoVLe3e8mSCIVdzQf81ZXKXDu2RjbPVltNFgWB3ChR9LH9pv8AZZrOE5DbfKYDVnHa6khu0qQzEeG4yyUzD0tQxg7qFi9n9ce0DVkX7Nejf5K/6mWZCeG2OOIQHmS8uNOuI/qrmNHWpAAoWByOKAyDdMiQdkAPNNw6COdEkX9oEfazIjgAOzAzJ5pnpujaXqdu1xHIyMgq6H9j/mzLrK0FKIpJaPpkS0EzDix/mr+3/k5ESb54dkJqPl19NH7+eKtacRXl/wADlgLilHaQ+iWwUyu0sxoPiU8QT/LgNswQFstrWZYrk8EduPJthlUSQdnMkQQoazozabICjepA4qjj/iDcc2UJ260pYxoKDrlqEbo1jJeTVibiY6MT3zE1ExEbt2ONozzO14sgFW9EjqOhP+VmvxRidwmd2xpkA26ZltaZeXLpbO+WdhsiOfwyJFs4mkw09Zbh3v7gnnLXj8v+af2MBYcgnUdLRPVKgAjr4f8AXWU82yI4Qo26Fqyv9pvwH8uZmKFOFlneyoxGZLjKFxsoHetcxMs72cqEaFoCfVGtJoTAfiDVcUrUf77/ANllAi3w5su1DU4tOgFzcVCkgUAruf2ckG4mkmecyXa77cht88qIawfUvl7/ADOZmDk4uoO6lWp3zILijmqfCS7eBzVyO7uOUXWV2LCOa6bdY1r88I5tUDQY5Lqz6jN6ktvByALEgEfCPtcsuISCmWk67p7UR4VgbxpVf+D/AGMwcsJjk3wmER5iaJbdOBAcmq8ehX9r7OWaIEy3Y5Sxqvjm84Q4rda4CEoyO4nk+KQlhSgLGpzCygBzcBKEuNOuuJu2UvGTTmu4H+T/AJOVgtMwb3S87dck1si8saRDqdtdiQgbKqN/K32+WRJZVshI/Ld6QWmT0UX7TOdsSVARENxY6ZGRGTPMTuyigC/ypgq1tNdZlj0q1gv7ByXnPwlgCApHxfDiAwIrkkEnmK/lkE0kgcjsVFP9lh4Q2RmQyTTtZfXontY4hHMlGIX7JH+TkJBSTILJtBkvtOmaoLLuqjf4l+19n7OCOzXEUGDHccTt4jwyxkr2FqbqdIOzMAaeH7WJZRDLNa81xQyKmnKrsmxkYbbfs5DhtPGUmv4o9TlN1pyn7PKaIbsjftNH/NDkgxSux0+bU7n0IQa7lj/Io+0z4SoCJ1C8ZkS2QkwwfCg/42yEYC7STbtC1H6hdLL2b4XH+Sf+aWwZcfEGUZUv8zTepfPxNQKD7sMBQYHmgIJHQiWM0dN1+j9n/VywhFspn0TStRtotWjYwJL/AHkI3HIf3iQ/tJ8WQJptjGymt1NA8ca2tBEBsBl2Dm42psbIRz2zNDrSvglaJWKnrt9+Y2cOThNK5fjbljSvTbMA83Yw5JXdfaC/ygZsoCg6zJuVgB5AZInZhEbsnWz9OAJTcLXNfGVSdpOHpS47imbB1RULmESxMjdDleUWG7DKist0iHCNhXlStf8Ahc15c+MuA7JBdakxuHeHaMHiqHpxH82WCLPxDdp3eix1LRHksgRLEyNIhNXH8zf8Y8QKWc+JioNRUdMm1pho2mNqVysXRF+J28FH/NWVZJcIZxFsn1HzNbWhMcP72QbbfZH+s+YUMRkbLbKdbBW0qZNVtRcMoVixUgdiMsyaiWM0wGISDdrf2guDZK49UePc/wAnL+fKsxlP1MsYEdmNea7T0L4vT4ZVDfT9mTMnTm4sMgopIPh6DMlrZTpetT3VlJbzRiRo+PGbj8QH+W3+/E/ZfIy2bcQs7oqNrO/jefWatHCo4vUjr+yvH7eRiW3LARSGa90+KYPZ2xKD/frk1/2C5KQJcYSTOPzqqqFa3oB2Vtv+B45iHTk9W3xV11cvqLLIq8QR8IJ3/wBlk4w4RTbjzDqtls54KGRdvvyVOYJgo7TtI+soZJXVRQlRyHJj/q5Lhap5gOSBewW8dYaUYkAezf5WWRFOtlMyO6W32nz6fJ6V0pU9j+yf8pGywKRSFaP1PhAqW2H04Uc0TrTP9Y9F6/uEWLf/ACRgClCRF4WEsZKspqrDqDhpDKT5nfU4kiI9OZd3I/aI/aj/AON8pkHKw0eakE02VWkv3k9UGg4GrHJ44kscoAKXxtbxzeqkXqRjosp6/wCt6eZXhOPaY32ux3wVGiEZTpxO2VSwFvx5uE7oOXTru+jWS1QvGTU9txmNYid2zKePkhLnSL21q08TBaVqPiH/AAuWCYLjGBTHRfLF5cFL2QGKJWDj+dqfyrhkUxCarKYL31AKj1OnsTlTAbSV7sj6w6iux75dhOzXnFlDkZk24vCrqQYfoYVzCyc3Px/St063jc0ej8GDKfA0+0uYuWRjybMIYfrEsk93MszFgrsACdgP8lcyYcmMubIPL11eTWjJKOUa7RuftU/aT/L45jyxjjZcREURLGB8YNB3zJnDhcYSvddBMSCTvTw65OGXhU4xPkqSPx6d+uZG8uTSQIc1jEsPixOIUxGU2hJC0UnNdj1zDIpyCeoUo9FsZFe6mL03Yqu3+VwXHib40d0rh1ma0jMdkBFGTXcBn/2cmMsQlzUTrk1a6hfX1xHEZGdiw79cHhCKRKzuybTLO+juyYF4uikkPsGB/wB1t/xkxBcvIRTEL++uNQnae7JMlSKHolP91Iv+Tl4DgFAyOVHIGhG4PgRigpnrxme7M1wavKiPXxBXjkIytmRSWk03ybBP21x7DTY9Kt6rIwLTOe3M8/Rj/wBj9t8jVsrpbpfmiWGI2V9SW1Kldx8Sr/xtwxISJIfUtKlsSEcVQgMjj7LKfssrYQVIQ9nZSSK93SkVvRmY9OX+64/8rBJACGurmS5laeY8pG3JwRjw8lJtMPLeoNYXdNykwKkf5X+6m/4LKsuPjCYyopcx5ci2xqTTLoigg811tdSWcizwGjL0r/xHChlOp/o29aG4WF0d+LTovwihHxJxb9vIcVOTDGZhNb5kmEbW68bcIBGKU2zIwlwdRE8kIMy3BpXs7l7aTkppXY5RljYb8MqKyy1G5eYlh8K1+0P+FzXu4nEAKtyWnb4ulatiBbizKwmvsB0zYY4U6/JO1pyxqWfbO1OP7WY2SfRyscOqpzW3R7mUExxiu3c/spmHI9HLhG90kTzNPFcG5eNCKUYAUan+TJ/MuE4rFMuNkUt0l1FHNGDwdeQqKHfLdNHhaNQbCHO/TM9wWlUD5++Koq1AqcwNWTVBztKOqU3k2jS3oW5qCtAzLtHX9nnw/wCJ5Tiut3JmQjPNuqNaQRW9o/Av8VUPRB9jhx/ZbLgw6JLout3L3aQ3cjSRSbfHvRv2OODINliaKbavJYQXMa3DhGOzgb0H7PqfyZj4wS5Ry8ITyCBEThGAF7Ae+X04/FZtj9xb6cdQ+qrMokpUxjs38nP/AJl5XIEDZvGZbrl5HoUPq2yKJn2X2/y+ORxXIonKwl/ljzVdX979VuypDqShUU+Jf2P+AzKMdnE4t2te0nS2vUBmFvLIfjVen+v/AMUc8hxEBtlRTWbSLe2sWtrdePEhh4sf8tsxYzMju5GOooSGP0o/SqeK7k+5zI5ONklxFQYGZwq9MyIBxchRWw+Feg2GX1Th3a69vTbQiBPtHr7ZhHcuwB4As0m0MMbX0gHIAlK9v8vElYRvcujP6YnS31BVkTcqKcaN/scNUkTPJjWta3bW8hg0VRbxpVWlGzv/ADcW+0sWSA72ZSOSa4uPttI/zLHHgDG2XaHosq2KBvhZizFT2rkJGmPDaI1iKR7RLCCdFUkmSta/5KLx/YwA2zFRCX2Wg6WgH1mSSViCSEHBR/k/zZYSWIkEZBcWVkeVlbBGpTkxqSP8vIkEr4gCFcQTTGb6vHz8Ap4/63p/ZxGyOMlXWCeT+6iCjr8KBf8AhsdggklUFreSN6DE8utCa0wWF4SjotJaJT6rqOSld9sF2kQrmpjS7KM0ecEjrQjJWVqPeuA0pTQVb3NaYeEouIRUk9tAA6KoXtsMhRLdsghqyowKrVffJCBYHIFceYo6f3be2PhL4qlNrzMKIg/2W+SGJicyEfVbljUMFPsoyQxBgcpU2vpnFHYn8MPhhHiFEKv1oI46k8Thjss/ULRN23phqkKwFQD3yzj7mkY+9KxJMwKkk+ONXzXirYNrbyN0U4eTHmqSWs7HiVpQd8rEbbTKtnCwkPUgfTk+Fh4jYsGpuwrh4EeI/wD/0jDzhcejBHDH8JdqkjbYYYxCZSJLGdPnZLqN2q/xUIO/XK8kdtmzGd2XXdSAY+i9RlemxX9TXqMhH0oHvXvmz8MDZ13GbtWifi1W3B613zEy4QB6XLxZbPqQOsXggZY7fioqC+1OQP2VzAwg9XKn6tgiYuVvIAR8JpUexzIBaAKNFWuofSbb7J3BzYY58QcPJDhKkMsLWrRhZR6LdD9n2OYWSNbufjlxikHMBvaz/wB2dj7fyvlYNKO5W0KxuNEiuJnoymnEj9oDElygLFIa21mKx9aZYlEj7qVHQ/8ANOI3ZZIcA2YrK7OSzbkmpy0uOFIkr8Q6jf7sDMc2Xax5bt5Z4Z4pVjSdV5p4OR9pchxMhHdT1m2g8uxrDZ1+tSdZD1C/5ODh4ubEz6BjTMXJZjyPiTU5MCmNMg0zVxYaS9D+8MhCD/WH/GuYk8fFJtlOo0x5XZCJFJDg1Dd6/wA2ZZFimkGk01XVDqkELyCk0VQ5HQ1+y+U48fAWU5WlBG+ZLBkHlawjlke7un9O2jFGNacyf915Atg2Fpvp1tY3iz/U5GeWMEoGFDSn94v8+Q4d2yWYkMPaRpG5yEs56k75dbjLqUFR1wFkE18z6qdQuEiWojiUbH+cj48EUE2UutrqW3I4E0rXiTVf+AwqGTxtpd9YNc+jxnU8Sq7fF/P/AKmDjIbYx4igbO6/RiS3MagkcQQT1qcpyfvdi3zj4Y2RD+arK8iMN3G6Bu4+KmURwmJsNRmClY0G5uEM1iPrMINOSHcf68f8+ZgLVSZaHowiglnvFKsylFU7MB+3kSWXIIuzhDsq0+FRsPYZAlrgLNuvLxZpgtD6KdSPH/KycIrkn0RIIpUdO2ZwLriFhbiCaVbsMqySpuxQtRtYGuZKnoDvmBknwi3Lxx4ihJ5LTSdQ9XiZj9pgf2D/AJOOKZmG01E7JjqdynmawaKy2ZXBPPahyyUxHmjhvdCWweO4jWWnNSAxHTYYDyah9SNlNSfnmbiFBxc53U++WlxxzXAVB49STXNZLm7foo3tu8umXCJ1ABPyU8mwx5tYGzDKkdMvVH6Zps2pScIxQD7TdlGU5MgiGyELZPqWj28FjxSo9EVU+JP/ADVmPp854mzJAUx+LTrmYfu4mNfbbNxLNEdXHECVU2K2MiHUj6cbb0X4nNP8nK/HEvpTw1zTmO90/wAwSx2NrygMangWH2l/32i/zZjSFt2PJSLS4fTQ1pbt8CMdyNyT9rMiGLZwsuoJKGRbcS+rJBG5PWq5I4u5rjqO9E6hEbpUktk9O340IUBQT/scxJCnaYZAiykfme9uh6dlNtGqgin7f+U/+phi0ZNyx4En2ybBGtDPNp6yciYYJGUD+Xn8WQ4hdJra0uqR12yaE1iu7nRoiIgY5rlRRvCP/m/IA2kikFp17PZP6ttI0b9TQ7N/rr+1kiEMlj0W08wWRvoW+r3QJEg6oW/1ftL6mR5M6tSW2tdF0uR1kEl7N+7qP91/zcP+a8F2ykOEMYKUTiO2Ta0Z5f1L9GahFcnZa8X/ANVvtYlIZcNdZbiX0ok/ffBUbMf2EbkuVAuScW1sVvNIvLElbiJlA/apVT/s1yxxaQ0GnzXEiiNHNSK0U0pX7WKQE780aM51DlZKZUlHKiblWpxflgBSQUti0V7Z0Gqk2kLCrFt3I/ljRf2sNrTIxe6Tq7Q6ZppaMr9gstFag+L/AGbZCUbbseSiv/SthoYfT7hWmkBq9BtX/ZYYghhlyCSlba1pN3LR+UNegY7f8Hl/iEOJ4USiL9Y0k9OD+7oCD4k5TKfEpjXJqcFI0jPzP/EsrgLLkSPDFK2PNyfE5sw6oorTYPWmCjffKcpoORgjZTy5uPq9xFET8J+1/wAa5rw7CUt6QsycXIHjmyxmw6vIKKk2xByRaxsUJcjgQR1B/wCuc1xFF2MjYtj+qxcLliB8LUb7/tZMJBtEeWJxBqMasaLLWM+9fs4ZBnEptf8Alm3+s0SZY43NePVv8pY/2chxU2cFoLzAbSxC2GnggUDSyV+J/wCVP9XDVsD3JGPwyTBkvlzUls7C5L/7qbko93HH/ieYOfHxSDfCVBjbOXJdjViak++ZojtTSm0D3HmALZuQ9zErNGx25gfahk/yv5MhGHDyZ3aXQ2M8831WONjMDQpTcf6/8uWsaT2LWotCszY2q+rcsxMrt9hW/kT/AH5xyPNN1yRdxqttrelPAqiK4iAf0+x4/wC7IP5sapTK2H1ruOhyTBH6Hp6X14iTkLCvxSEmg4r8XH/Z4CUgMqt30zUrx4LKX4lHJVI+Ekf76f8AbVMgQgAEsUub64nZzM5LVII/Z2/lXLAFtAsePxj7Q3BySGT+ZtUSf6qIKKwjWR2XZuTD+dciAkpYuq3RYCZzMg/Yk+IYaW0+S40jjFeW0FJlYck5H4SP+EbKzKm7HDiQWpWdxrFy97aQsyNQGlCQwH7WSjJjOBBQdvolzPMIGAhp9ppPhAyxpJTibSI9HZTbyeqWT4noPhav7H8nLKZuZgALVzpM89p+kVTvRgBuw/5aOOX4Z9C15o7pSCCAQczXHUGNPpwsWVW2rx21jHLcDiSCoAH2uP8AxDNDmwky2cuM6DH9Q8wXF+DGPgiP7C9/9dstx4RFrlMlLI9QuYvhjlkUDYAOaf8AA5k01s3gUSSwzPuGVWr4kj4soKQN11+1Z28dsuwNepQ5NMzKcHib5VhdfpzCyjdzsRuKnpr0Dj5HAI8RQJcIRNzp9jdxGa8UfAKs9eJH+yzEymUJUHLxkSjZSODzTHbr6CwhYV2Tidwv+Wv82MsBJ4rR4nRPWiYCv7JAP35nwyxmOFwZYzA2gWL2z8l2FcpkK2Zg1ujXj5J6goAT0Hb/ACcyMM+jDNC/UpV7ZlOGsli5inftmNlhe4crFPoWoBHGtZPst1GYlOYPSxa/sZLF+PVTupHQjLgUFEaHOLaf6/IpKQCrU8T9hcSodd67c3V39dMjpID8PA0CD9mP/KxARaqluNaMrxAfWtnIrxD1/vWT9lWyuc+DmzA4kpktZEcwyqUboQRQ4RMEbMSKZl5l0wXNmsiCsluop7pT94v/ABvmvw5Kk5Mo2EB5c8vhyt5dD4diiHv/AMWSZZnz/wAMWEIdSx6+n9e4lm/ndiPlXMzGKDVLmoxfCwJFe2TYs3s5r210iKG6jUpuEDdRHX936i/5OVyLfijZUrTTZdUs302IrGi/vAadWr/dPiC2ZYCLH7zy9eW0nAoSa/s/F/xHLLcUhGaJpVxa3sF3eRPFbxtyLONth8K/8FiSoiSi7ry02rXks2mFTAx5EuePFm+J04/yYBJnKKXwJZaRdE3IF4Y/2UNED/6zf3nHDzYck9s9St/M12IpEMEnA0NQ3LjlZg3QzGOyDufNb2fK0hgjeKIlASWqaH7WSAYSNldY+ZLKQj6whQnx3X/g1yfEQ1cAR+qyiMxtaLRGHXqCcgchcjHiiV0rSOKDbxOUtcyWlcIvEDMmEDzceUxyXAqRUb5kCTimKmXA+E9cjOdM4QbtLfkpZzRFr0zCkac2EeIoa31wTp9UmjHGQcKg9m/a/wBfKODe3P8ADoJbe+WLmCN5XkjCKNzXLhmB2cU401j1yyEKW0JYkBUWqn/VyoCQlxKSCKRklq8W5Hftmxx5xJwJ4SN1qwvTlTbJHMAxjhJREsafV2iqoZ0I3NDWmauWQmTs4REQwAwSAU4NXp0OZgIaSGYSaLbvZxW8rBHQD4xua/tJ/q5iiR4tm0UBupaV5ciiPqTsJXFQlPsr/K3+vjlyEbLCILDpqqzCQkvU1r1J/wArMqPJqlzZ9aW12mimORmW59FiD+0v7apy/wCMeApgHl7im/fr71+0uWMCzzU/L8mp2EIlfjdRR7s32WqOTLJ/zXmCMnDJyIxsIbQfJ/1elxcv+/ofTCGnAsOPNn/bfJZM/QIjj72Kx6fcXc31dQXmavXepH2+T5lCWzVIbs0gEtlaRWsp5SotGI7f5PLKa3tBNClC4l4gL3yyIssSeEL4k9JaH7R6/wDNOZcQ4E5KhZYEM0nQdB4nKsk+jdhh1KWQkTym5ualAdwOrH/fa5TybeZsp2dbt0TjwLV7dFyIDb4g6IeLUVhJa1h4u3cktT/UwkMeJL2tWLGRYVUk/a4Af8SwoMiV04d2q0q9Bt/1xhAYk+agLcyELGxdj23wnZERao8VtHtydmr8VAAMIiSpIHNtJ7eMgrGx2INW8cl4ZYjIGzd26ikUIB8WPLEYinxR3Lhq0i7IqKPYZLwQx8ZbJq1y/wC0B8hj4QYnMVE3UxYvzYMepBpXJ8ADE5CVNiSatUn3w0GNte2GkLlUk0GApCKvIZWYIFJ4gDbxyqIcmRpQFnMf2fvOTpq4l4sJT1IH05IRYma4ace7j7sPCxMwvGnp3Y/djwo41caZGo+INv74KZWqwrDA/CGo2+Inff8AZymQJb4yEURNEZF9YUZehOMNmWQcQsKPTbMmnCd1wEJCrcxqUSVe4o3zGRgd6ZzFi0Ll7jNVrvimn//TPkls9Z05Lu64hONWJ/ZYf3mAFnMAJbotjYlWubRhIDWhPVMxMuUg02xGyIBKN1rm1iLDqzKipz0qCo2PWnbJjZiaPJyrTrkZFMQg9Z1K3tIPRlVXdq0Q9v8ALzVeHIyt2XGKpA2nmAXqLbyIVlXoR9njl5jTXLdPbSQXMXoP9tfs/LDjlwlhIcYUStNj1GbG3ApwNDXISFsoSoq80P1tOYpzAzAkKLnn1Cwgpr25W2aKAjmvZhXkv7S/62EKJlKXV5YlM6gFvi2FMF1yc8Q4xuj/APDVl9US5lnMRYVINCP9j+1kwbcWYESh9Mj0O3fnPKZGB2qCF/4DE2okAitTt2upDdwEG3agVwdv5cqIcrHMAbqfmLQyUW8tpfX+EB1qGYU/bT/Iy2PJw5c9mMlSDQgg5JFJrq2mPYWds7/7tLMR/LgishRSkUrtkmLIfJ8cMtzIlyAYHiYPXp/11kZNgGyJ03y3YyXE3ObnFESQOlU/n5f5GJNp4eEWUivrpLmUmFeENfgQdKZIBqu1OC5ktpFnhJV06EYCkJpquimFFvrb4oZAGI7oT/xpmPjzWeEs5w4Vnl+y+t3Q5f3cfxN/xquOefCGWKNlZ5hi9PUJaCnLi33jJYDcWuXNB29rLctwhUnxPYf5TNlxkAojbIJddtLC1FjaRmQqPidtgW/bbIiNsuOuS1by3vdFuIgoS4j4saftivwuuIjRXJMyDFtzk2Ca+W726s71Ra7+oQHTsw/m/wCeeRkziyGVp+T+qxZpG6dh/Lxyq2OQ3sF8v7lRHH9thQnwr9rGA4ispcAajjEYCqNhmeI068ytbJWL41NAKch2pkDtu2R9WxWTSeq49P8AZ6HvmOTxN3Lkj7FCW69N8qzgQju2YjxFItV0eSG4IVWdZSSpG5/ylbI4coIbDE2jtDtZtLjcTAAyMCo9gP2sjKAzGh/CylPwxu7rfD3cZdw0KcaJuSKlBBoczcfJxcp3U6b5OXJrjzXxoApc9s1nMu2lsFSLUY7OAlxyL1FOtf5sRssI8QSlND0xIDdO7lT0StDU/sZbEmSyiIoRdYltY/QtAsUfyqx/1myz8oDvJh4h6LINSladHuZGZAwLDtT/AFcnLTiI9KIy33ZDqXmGCziDRH1JHB4L2/1mzTwwkn1OTPJXJhF1cSXUjTSks56nNlGPC4ttWcz206TR/bRgR9+TSGa3Ib1W5bMTX78y8ZsOuyxolTCkmgyZLWBaVa5r0sifo+3PGFDRyOrn/mhcwTuXZR5IGG9+tKlldklQ37uU/aQn9l/54sgdt2Y3b1PQbvTqmQc4/wCdNx/sv5MhDMJMpQIZJ5dskl0r0n+zOXJ+n4cw8s6k3iOyXaP5YcTF7wAxxH4R/P8Ayt/qZZlz0NmMIdSgvNjGfUXAP92qqMswfS1z5pN9ii9WPhmSwZdo2gta2kst1MsLzKOEZI7f79/1sgd22JESjLXSBYyV1JVKOhAQfFWv82RjEtubNGkmu/LcJkP1eciJunNfs/8ANWX8JcHxA1ceT/Qg+sG5R02HwDffIE03RjxcnT30sRV4wocUq1N+Q/ayeKIk25eKK2bXL+4FJJmP4ZleEHFtGad5lngBhuPiiYEVp8Q/yspni7mYmgV1dtKZbmChY1AB6Ef5WYvDTl5MgIoJFeXk1/K09wxeRj1Pb/JXLHEpbbyPBIk0Zo6MGU+4OJVHa1K7307yVDF674hCB4kjbfCrNre2CBIeygD/AJqyglHMt303xNToBQZbgHVc5oUlqigpme65PfL6LHzlalaUBzCzy6Ow08drUp2+sXRYjYCp+S5QFO5QtlL+8ki/2Y/2Xwt/w2ZWIuPl3FotsyQ4yW6zcPbJGwHJXfi1P2cwssd3NxmxTnsYdQgJlkMZhBYMBX4f2+WUg03QCF0vVtK02QSG3kmdTVZGI2/yki/ZyyrZ33JlHZtrplvrMBYSx2c0K/zZVIOVjyCt0Dql5pV3CIxzS4iFFkC1VwP91yf815OIpxpysoBdEvmRZo4WeNhUMnxD/hclaKTq50eK28vOxK/WSyytvvseHo/D/KuBJFBiSkDuK5NgnWhQ3FvOmpLG3oxmjN0B5Dj/ALPISNNkI8RT8+ZhFDNKUpOy8VegqSfhXk2QibbsmPhYWx5H4tz45a46+2uWtJ47lOsbg/R+2v8AwOKGWX/lqy1G9UWcqw893T/qh/lfzJkRJsMerG9dFvHcNbWQIgi+GtftsPtySZKmspdHI8bK8R4upqpHYjFCcX9jNNAuqIOUcu70H2G+y3+w/wAvKo5BfCyMdrS+K3e5dYI/tOeI+nLZGt2IFp55lsltbmNV3UxKB/sfgyjDPibJxpKipJCipJOwHU5kWwZEBpenaakdxWS9arkJ9pT/AL6kb7Kx5Ai2yE+BM7GWGTT/AF7BiBypIvdW/lf/AJryeOO7VmyEi1AgnrvmcA6sm1ezdY5l504718OmUZo7OTp50UlvvMtyk3qWMhjiBoFHRv5uatmNEOYTaHtWivrgQyUheT7JH2S3+p+xzycsxgEgAoyTy7PE6sCrgMK9tq/FgjqxIMjiZDcLZ3SmCXgU/lJApmrJkDbftyYfq+itYPyiPqQsdiNyv/Fb5sMc+Lm4841yQdpp7XE0KmqpK/DlT/gssJpgAzCKUwzJbA/u0IVa+2UEXuy4qNL9QI9avioy3BzYankhTU5sXV02UZ4nC9RvmFm5ufg+kqdkGRmBBG2DHzYy5I9bdZ4WRxyDggg5jajKBKnJ08PSxW28p6jduYggRRsXY/D/AM35ddhTFH6r5hnti1nAoVojwZjvXj8PwLmNDBR4mUp7UidN1GPVrVkkokydQB/w6/62CdiSQBIUiLSZoZDBNujCh3/4Fly8d7QNtiqSxlT+o+IzOx5OJxcuLhUictcdSli9WlMw8kac2EuMUuFshHo3IDKDWngf8nKLcmO3NS1ZoTpDW9hEVUSqZaDf+bk2SEmyUaYgPbLGlXs7xrGdLhPtIeniP20yvJHiFJBpnN41tewB2CuCAyV+0M1uDFLir+FvnkAFqUl7K68CaV6kZtY6MA24EtUSNlaO+LARkfEfh5fP4cxsmk4TxN+PUg7IFPJ9nyLSPI1ST1CjMf8AMHk5XhhJL67s7C5ppkYJSoLv8fxf8V5mQs/U0yocnR+Z76a4je9lMkAYc46AJx+z+zlhDAEhk2oMkU7C3AWMgEcenTMjDHZxdRkJKHSUq3IE1HfLzAFxRMhG0m1eB4ZJAvp0cMenf+9b+XMLLCnZ6bL1KVx2LzaXNd2k+/7aRmtUU/Gsv7X+rlURTlZJifJibUGw2y5xUXo/P67D6ZKnmBUe+QmaCgWs1C3a0uXhf7QYk/TkYS4g2SFKHps9ETdm2AGTa2eTTJa28VmigiNAv3DKibZcXCEKhYfa69ctxwtx55KbJzM5OHbkJWvEbnKZ7bt2Ozs4Rkk8RyIFTT9o/wCTmKS5Qj0Cho2lXF36t3el4+dURN1oP5mynJOtnJxijaWTW5glaIndGpX5YA7MGwmtx9d1TS2MYDlX+Kn2mRf+JNkoQo24OTbYMatUkmmUW4LSBgRQdN8vkQHFpPdZ8x3Cyvb249IISCT8TEj+X+XKMeIc2yUuiN0/XPrdpI7g+tEu9P2jT4XTIHFRZRnbDZpGlYySGrncnMwBpLM7PUHaxjaUESstN/b9v/ZZjQwkyTLLwxQ1a5txAB1RmSvWRkGxI75CeMS5sozMUReW1ukMlwsayEKWFBViaf8AEs08uISp3ECJC2IR6vqylTznZdqrvQr+1+z/AC5l7NLKZrCxtYjJb26GdQOFR8XL9n/gcxeKVuREAtCGZov9Nm9TkKGMUFP9kuHhZGYHJ0Vw9uojQkhehJ3yXBbScoWLJQ0QAVJOw6k/ayVNZyK0wjiQzP8AdhG+yTQ3KWwLzYyv0HQe+ZkY04GSdov0AirPOQsbHbxP+xwyn0CIY73KjeS2k7L6jkqvRV6ZjiJcuU4oa4u4XICRUVRRRX/mnJjEWmWUKa3rRiiKo38K0/4LJ+E1+Kta+uG/bI+W3/EckIAMfEJUSS32jX55KgiyXAYoRloxiV5R1Ap9+VT3cjHtugjU+5y8BoJtsRMex+7FivFrIf2TgVeLKQ9aD6cKrvqHiwGGkWFQWUY6scaXiC8WkXep+Zx4UcS8QRfyj6caXjVUovQAYCEiS+eQyHmep64wFbJySJ3USTltNLVcLFsMMFsgFaGJpPioePjlcpANscZLc12kQ+EVam1dhlN25IHDzQtsaoznepywCmgm90ZZ3VG4N9g12yvJDq24sm9K5hil3jIoOoJykZSHJlhBdA1rSr9R2JyJyFAxRCv9etEXiwBU9qZHiLbUUPLe2bdF+kDJcRYVFauoQBSoQ9OtBkbKgx7n/9Qo13TJLCCO3hYtbsauD09T+fKsOTjZ5Bus8qQvJe8YmYKqkvToR+yrYM5AFtmONsvkjKZlYM3GHAy4uEtDMlpDYK/ac0HepzEzS4Rs5WKNndLNa0gaqFuLMLJKvwtQ/s5i48hr1OTKG+yEsNIn0YPdT8OTDgq1rs32slKXFybsceiOgdXAkjJHAAtXsciHHyY+A2jpSs6C5j6HZh75m4p9HEyw/iClTMlxVSCX0WDZRkhblYcnCW7i0RnFwvQ75h25JjW6JVraYK9woKqep7YhtjkYb5mBj1KaOv7tSCg7AEcvhy/k0Dfmlf2t8Fsk3kvWTSYbOlAzs3zX9nIhlJKFcxnlGSp8QaZKlZdo2stdWckM0IkliX4ZOPVf8r/LXIHZsjuqWeprNIo1KklugJPJahdvhyILfkgALSzUdT0gS1sLUEg15MSFb/nnltOCJIuLzN9eQaeLeOL1CFVlNKE/zZExbYSsom3gh0u79HVGWNWjNBXZq/BkBEuRlyAiko1PQ0WQnTZFuIjuFU/Ev+S2WcVOGBaWNbTRn40cfNTg4wU0WZeX7gNp6CTYpVTXwGazLA8WzlWK3b05ILT1TGvASNy/5tzIyYJSALRHOBstl0mDU7k3E1eIUDiO9P5sB4sUWUCJm1HzBdpptsLO2ARpRvTsn/N2RwxMzxFckugYlsNs2TQitMQSXcUR6SNwP+yyJZRFphdeT71Ln0YgGXs3QUwcSRFNbTRxooBLc5n+0QPsj+VMrkbUmuSIe4WKMO1SxPwjxORAteW6jGhWrvu7dczscKdfknxFUPw5Y1oeaQOKLvmLknbkxhTdqgI5DqcjEgMjAlG3jPYWslxGKuq13zDllGU8JcsY+AbMTh1a6jmFyZCzLvQn4SP5OOXHCKpjGRtlUtw08ccpUpzUGh98no4CNtOqkUFEtbtaH9ob5PIxx80bN9o5kw5OPk5qRyUuTHHzXFx6B71JzWjm7TJyUvqcc1t6khKhaktXoMKcU+EKGvQwNaQzWcgkjU8Woa9vhbMrDsWvJLiNsfYA5mtTlABqemRkdmQZkNKs7m2RCoKcRxYbH/gs56eaXE5nAKY7eeWzHKBbTRyKT0ZgrDMzHl4ubQYIhPJ11bgXVw8fBCGIUklgDy45cSsY7plNqa6jLVV4Gm1T1GSxZKYajTk7hWsLi3KyCP4rkK3BSNiafs4Z5L2YwwGAssHuYpYpGSdSstasCKGuBNLKg7HAVZ1omp/WrNWlPxp8DV70+y3+yzWSxHi9LlcYrdyz+mCkXwrU7eFf5c2MdKDuXAnqTyDcd08YIX8clk0gkxhqSFJNBs7iRru4BeSTdqt8OayeQwPCHYRAItItavbUH6tYxoqqficDcn/IbMnEJc5Ncj3JPITJ8Tkk06k1OZLWy+31JtStoZpK80Tgx91/ay/EHFzrWblmTTho6ws4Z45Dc0EYAqa0p/lZjZg5+nlW6W2zaXf201tBKTcgkrzFOXH7Ppf62Uw9JcueTjCQEMpowII6g5sAbcdrliUsv0rS7WSyXlGHEoq3Lx/1s5/PmlxObGIpJNY8oC3Bls5F490kYBh/qv8AtZdjzXzapQUNN8oX87JMUUxBgSQwIoDmSSwATrzH5dXUrtJbSRFkcUdWPh9h145AGmXDahb+T0sCbi7kEnAcgiig5fs+o2CUkVW6JtjWrse345CTXjG6DuiSgr1J3zLwDZp1B3Q4Fcyy4bIbWD0bLkdjSu/vmsyGy7SA4Yt6XaNIszHduPEYGMQkyn05UkO25Qj2b/m/LoGi48hYRx8MzXDU51LwuFALAEgHpUZRlFhycEqKXaYWZRHOKc14sP8AWzCLlcix6aBoZDE/VSQfoy4Mk3s7me10m4CVEc0qJy+Q+NVwFPRKQMKpnoeuT6O7+kaxyCjL7/syJ/xYuAhMUdb38VrJHcSjmh+Ir/MpyEIEuZOcaQ+raxDenjbWsUKV68RzP/GuZscXe4HE6PzBe+gbVnDREU4so2/1cJwgpEyFixrdIBJVQCaFf2sw5x4C5kbyDdNIfJ8UkAuDcUVhUVAGAElokBHmidJ0fTLM+pO5mff7Q+EA/wCR/PkqLWJxU5dNWw43N5Iq23Ogap5H9pPhXKuFzPFFJZrltp11MJdJlV2kO8YqNz/Lzyy6cQ78ksl0q8t2/ewyD341/wCI5HxAvCWV+U5ediYnFAjsKEdVPxftZhZxvYb4Ghuut9KtLO/+tQ1CUNF6hWP7Sf5GXmMpQauOIkq6tp41VohGwBStSR+ycpx3iHqbDU+Sya3ttCtmliHKdhxVm61P8v8AJxxjM5CkgRDEZCep3Pc5sQKca0ToszRXkY5cUlYI3ga/Z5f6uG6YkWy64tHt2KPt+o5kxnbhTxmKyWxE1lcXDE/u0JAB7/5X+TleWXRvww6sNrX4j26ZU3qTKzGpO9dvn+zxyJSGY6drZFryvlZZYwA3wn4x+xKv/G+a2WG5elyRPbdILuf6xI0vGhY1NM3uPHQpxZGypI57VGWGAYhklrrge25SIplRgtQKctvtf5LZr8saLk4/U1JIJ5hIvQ0OVdGqQ9SL1CJTIkoG4FB8hksQsss0uEKAloegNczfD83X+KO5VVucbGlKeGYmSNOZilxBD6cfVnETdHyINMRvsUJ5tuZ9Pljtrdysbx8j4k14/axMATZbrrYLfJeq3H1n6keUkTAt4lD/AD8v5MnTG0ZrXlC4vbqS5t5EpIeXFqih/wBbDaatZpOlwWto0RdWmepkKncEfsJ/qZr8kzxN+MAJdC5qATtXvmSCzzYrFhN7WYsPScVp09ssBrcOCN/SXOvtmwjKw6+ceErKV2OEi0RNKUxIp4jNfKNF2F8Qtf8ApmXTYmuII+Tbep8v2XyIDYJkhJpdZsZ5jLd2a77/ALs/8afDjKJ6JEu9kWmjS51Elmke/YijD/WV818zMc26JBW3SKHPHYds3Om3ju6zU89kOczHDaBpvgkLFJBpU1OHULy0AtyAd+Q6O4/yM0kuCEndQ4pRYVNE8J4yKVI2oRTMuJtrIpYxPEgdxhQz+8sjbRQMDVWjXqd+VMvwy6OLnh1QqoWICipPTMi6cQC0r16/nt2bTlPFAQZKdWan92/+QmYUpcRdnCHCKSm2uZLV/WtnKPSh49x/I3+TkSzTv9Ax6lbJdWTUdh8SMduX7fF8w/H4DUm0Q4hspaHYSQXwFwjKYgW3Hf7KZPLPijsiMaO6aeYdJe9KTw09RQQQf2h+zmPpslbFuyRtZp+lrpCmaWjTkbeC/wCSuZQnxNEhwqsS1Bkc1dssjGy45NblcWr1zOiKcORtY7BRU7AYk0gC0PHdSMCd1Vug78f2eX+tmLI8TmAcKZW0iWcL3EnxFF5EDtTMWduTjFMPl1e9eV51ldHclqBtt8u4AxMmcWVrb6lbR3Msas7Luw7kfayPC3Ryldd366PGkFugLUqteg/1sSaZRjxm0Dp+pxDk0oVJWNWKrQNlGSPE3HHSEu/LbalK93byKqyHlxYEf63xZdj2DjTG6NsLGDQrNpL1gpqS7Dev7McaZM7sAKY/FqmmXeoK0sRRCQAT0Zv55Yv2cjIEDZeIEskvY1eu4BT/AD44cE+HmxzQEku406b5mHOHC8ArZFkp8GxqKk+GVyzdzZHCBzRMM80dQmw6jfpmNI3uXIjtsFf0ZZo/U9QltqjIWyolQNqwHxMAcNo4C1HCpU1P0jBbLgc8UCGpag8ScluWPCA3bzWpkCK1WY0G2PCVBigb/lcXJiXou3/N2X4hs05pbrGvI4qBBy47CvTLvJxqrcoKWV5jzckn3yYFMDIlYB4YWNLlhdugONppUFlK3anzOC00qLp57sMVXrYoOrE4rYVVtYh2P34KW0wtlgaMwBAGbufH9nKZA3bk45CqQJBQ0IoR7ZlAW4UiQWuR8clTCy0cVdxxtabCN2BwcQZcBXiFz0XIeIAzGKRXCB+nTIHMGwYJL1tT3OQOcNkdMV4tgN9zlRzt0dL3qwtUkQnZSO1dzkBlLacIqkOIYyaVFfnk/HLWNPEORrdGHKmQ8SRZDHEI9XhdeSp8OQMi3CIK+O7E4KxAHj1wG0iuiS6of3pB7DMnDycXOsjXhCo8d8yg4J2Dg/HcdcMmMTuiLF0dDPIaI1Nh4j4c10ubtgdl872cUiJKDSQVDdKVwiJpgYjmmA0i26gH78wzqKbRiBQ1+llp3B5xs7U2PT/L/wBXLccjPkpxgIwWlqF9RVXjSta9sxjlldMhEVb/AP/Vcl0l3SC6VWQnqcjk03hjig14s/Gakg9buBo/CLTwImkqWK7mgzFwgz+pypyo0F/lvWLm6uXguX9QFKrUdCDlmQeGPSmA4uab3l9a2pUXTcQxptghmlKLAwiClvml0MMKxEFCSajoccBJviXIBeyG8sNMt6qQgkPUOB04/wAzZblhYZYymOuTSPP6DbKm/wBJyuMeEOXiF7ojR1SCNriRgoJ479DkJSoozVVKFvM5Yqm4au3bL76utA6Ilo2jNH2NK5nQlxBw8kOEupkmCKtHBBhfocwssa3djilxCkHPEIi0TisbbHIBBFFL9W8vGe1WeBuc0a0av7aj7H/PRMHiUaLaY9WN2Fq95OluvVjQ+38+TnLhFpgLKf8Am22WFrdUFFCFR/scx9PKwnLzSGC2kuWEcSlmPYZkk0wAtk1vrUGgRm2ijLz0+Kp+Ef5LfzZGPq3TKXQN6f5ijnhuLO6RU9ZW4Mo/aI/u3/40yYFIlIyDE1HEAHqOuTa0TYxu80ax/b5rT51yJZx5orzLfnUNQkkb9n4AD244QwS23la3cSwko4NQRglG2QNM40TzCNRX0pzxnA6dnH86Zq8uIx5OXGdq924ZvhObLSQ29TrtTPfZRBzPpw7XKSDtlc4CQ3bISIVbjRbW/HOYEuR9oHfNOcnAaDtRCwkGoaBbWm/1pQP5XHxf8JmRDKZNZgAitJi0aCkrXHK4Ugry+EAj9pcsNpBATCF7lpzcsSF336gj/Jyu3JNAL/rPq8pJOg3rhLgjdCxBp29VxQD7I9sycUHHy5OiJNBvmS4qhclxHyU0JOU5J1s3wh1UrduH71jsuwGYUnOwxMiu8x6n6VukUOzTCoPgo/lzHww33bcprZK9JnnuZ47SaRjFMeLAmtRmUcYG7XE3sm955as7F1nLMUBrwPemCZNM4R3V5tRhulG/E16ZTprxndOoxGSFkf6vcFx+zv8ATmSd3EA4Siy29T3zLiNnFlIW2VU7jpTISumyFWpUHo0O2/XMFzsm4SPXJ5FSK3rRGXkR47/Dl0GgJTFIYW5qPCo7H/XyxkyiLR7XVIFu7QmIsN16gMPtJmONUYGpN3hg8lbStIjtneK64PIaFR4r/q5XqNQSLizhEDmlHmmza1nDoWEMg2UE8Qw+0mOnkJjf6mrIKKR+mO43zLprT7ytJcz3S2fqMbZgTIpNRQD9jl9nBIM47bpuYYbSVjBUjpv3GWww7btWXVkmgteAaXatqiMCymiIRsCx+y2UcFFypZ+KKTX/AJlu9QXhOIyv+pv/AMFkqaLR+la1p0gEdxDHC/8ANxqh/wCaMwssJdG+MwnF20ZC8KfR0plujEr3cbVEUg65t6dY7Cqstl9dhaNpGRTt8OanVSjE8nZ6eJkGPah5au7SrRj1Yx3Xr/so8jDMJN5hSVGKQghUYmnYHMhrZppum+lpUIJ4yirFT1+L9nj/ADZLHOiwywsKaQlyFG7E5lmVOvjCzSU+Zrh4XFmDsoDOB3P7PL/VzEMrc8Q4dmOqK/F+0TUUNMizZdpVrBrlqVkNLmL4Wf8AmH+6nfKZZjjP9BuEBIKmmaEbadvrYVv5PBv8rHPqeIelMMdc1fzNBNHa+tasyBD8aqabZjYZCR9S5BTBZA8hJYlt+5rmeAA0I7TNQurFw1pIyVIBXqpqeP8Ad4aUMl1LTruwlMopyrVGr3yinOMxSH057iaGSVy7NKwqDvuP28S4UhsjAGVDTvtkSyxiggrtGSUxttxzZ4+Trsh3aiUFgD0wyNBhAWU+1O5T0o4oiCvWo6bfZzWc3Y5DWyZaRE0VuKDc7/Tk4sgNkg1S29K4ZHHX4qfPCC0yG68OGHId8z4Gw4MxRWg0OGQsIiaKTyyPDetA/wBggFTTsc1xi7A7i00uvK76tW7ilWNwo5BxsaD+85YxNNwFqTiG9s4NFhHpkOP3h3DNv8fH7X7zAJN8sJAQWoeU5dPoZ7iAA9Kkg/8AAZMlx6ROm6VpUVHuLiOWTw5UUf8ANWYWTJLoG6IiFfzRHbtBHLEF5cuIKUpT+X4cyNHI3RRkpjZUAbZt3GXW9s9y/CMfM9lGCUhEKBaeQXGk/WorORyqKKGQH4Wb/fbN+x/xkzXEcW7kRycOyKuYxFI0K/YQkKOop/k5mYwKdbnkSVle2XU46X+arxnht7Wuw5PT/knmBLm7KJ2Y8FAwM2RaL5lmg4290Wkj6Kw3df8AW/34mYGbBe8W6M0/ubgM1B0HfxzI0WE85OLqsvQKStXfNsIuvu1RHKGqmhynJiExRbceQxK290ltTCySSlSo+EBajNNxjESA7UDjFlJdR0BrMcnljp2BNGP+wzIx5uJhKFKGm22n80kvZyvE14qD1H2eTZkEsRSaTXdxcy+qzliT8J7U/Z+HKwTblmETHd0ouJGKAGpFKL0Iwzu90YhGtluoy6HH+6+ryeuBRuDcQGyQcaRFoXT9T060I9W2IYft150/2OY+SEjyZRkAyODVLS9BSKRXLA/ARuf9g2YkYSjLdu4gWJTRujH1FKkkmlKZ0UJAhwiFIKWIVQSSaCmSMgFAZDE1lpVj6F8azSNUqu7j+T/U45r5nib4S4UXJSB1jXZFp92Uc0SluqXrcqKO2WYObXqOSBIzZupVopAnwnucwc7sdNyQShg59M0YBqEZjNmP6lW0s4dbQSXtZJI/hG9PhPxfFlE8xi50sYQela1ZeX5J4Ujabk/94CK8V/Y/2OZcDYtwzsWRXmpS3ekm901SWdSRX7SqDxlbj/OmSXm84L78wd+oPfJEBizqfSLUoJFqmwJAOx2zXRkSac/xKCyeZSvKEUIFKf8ANOZgxGPNwDlEuSyG8E4Ct9tRQ/5X+Vl0Dwlql6wuO2Zg3cEimyA4CtsPHwynJC3IxZKQ7p6ZrSqkEMPY/azDck7bhimo2hs5jGfsU5IfFT/zTlgNsmQ+WNBKgXtxUV3RP+Zr5h581bBuhDqnF3CIztmXpctjdxdRi6hCHNjbrqbSMuaDITmIiyzhjMjQbvNdXS+MEkbO3Guxpt+zmknh8Q2HcxlwCill15riu1MctqGU/wAzCv8AxHLMeEx6oOS0XYxaFqFuywwBLgAUBJ5D/L+1mQSQxjVrIbWaOX94COOxJ8P8nBjJtuzCJirwao9lcgogk7UPX/WVv2cnPKS1YtMAOJLvMHl6/jme7ZPUSVi3Jd+PL9h8AKCEnjsbmT7ETmv+TgMgEVbIfLtrdaYXEyUhcV41qVb+bj/l5iZojJy+psj6U0uLppSNqAZlYNNQ9Ti5tR3LBI1eRPTfLJ4YxGzHHlMiovILqXnTplMYVs2SlxL3p2zOhGnDyStZWuTtrCjdF4jG6/ZVwxH81P8Adf8AzVmLOd7OZjhwiy6F2EnrN9o1O/vjGHEiU63TTTxGEaWQj4tmr0zG1Fg8IcnCQRxJTbafpN3fssbF9qhf2eX7XB/28lAmt2Zq011LV10aNUhi5L4dB/q8v58mGJClcSfpqNJIw0RpWjj7QyqZpvwypAPpc6NxoD7jpkQXK8QJnaXAsYxHIakeGWRcLJIWoapPHeRGGUEowBoDSmNtRnSW21nDbnlDGAR3O5/4bEya7JRqALRpSORO2+RbAFpliQ/E2TBYUtW7iNOO5OO6aC2a6QKSHWvgu5x4SU8QCgmqNGCBWjdd8mMTA5goG9kJ3ofCuT8INZzFp7qWQUZiR4DJCIDEzJWrGz9AWPsMkx5rzDNChmoV49D7/s5EllEFGQ2TNbFyQC+7n9r/AFMiDRZGNhD/AFWJetTmQHEkaXCONeij6clSOJdWn2QB9GGmJk2GJ740xstYVbGAlkBa9Y2PQHIGYZjGSuWBz4ZWcobRgkrw2oZgGeh7ZVLLbdHAQjp7eylo8hKOftcTWuRjlIbZYRLmgpobWOnp1P8ArYfGLHwIhSPpL2yHiSLLggGzMkdOlfCmNyLL0hY98tCADjwlfEAWvdkAHj9oVG+DgR4qmbxjsAMlwI8UtpdTOwA/AY8AR4hTaS3kaPjH9v5dsp5OQUENIuW3rQAVJJ6DLQWgwJWWWlG8QSwyI6HuMlbHhRF3ptrYRGe7mCItKkj/AIj/AD4AWfAumgjtrRngkLrIoIb5/wAuRlzZR5bIPQFPKSlSSBv22wz5NeLmgLyRpJWJ61pmVjGzRmNlEy/CAo7CmXxcSSiw5bePhgnsFxiyibjlEixE7LXfjxqT+1xzXg7uyybJu9jDdW6wzLUBdj+0Nsw/HMZbOTjj6Uoh1C6FqotmDSIeJUip41+B8yzgiTcmF1snZtYpwrXKK7gU3G3+xzA8QwNRbBuN0FfWqmWIxOFTmA0dfhI/1cvxyJBsetBp/9YI8TxGjgg++bHiBdWIkFG3GiwX9ujE8ZuOzj/jb/JzUZMvBKncRhYtT0LREsZPXaQSSrsQh2WuUZ8pb4QoMd14TQXjxzGoO4r3B+zmZDls4jJvKkKSaafrIDIzmgbwzBzE8XpcqhSI0/WLXTHaOKEiIn7QPxf9c5lRJ6svD2T+Szt7/hO68ttq+H+XkubUJGLE/OZWO5jhU/CqfZ7A5MBoMiSl2mTMoZSD6f8AN2U/8a8sjLZJFhP7Ob1R6R3PY4YS4WojjRBWgzLBtxiKWqdxXb3yOSNhninRRMiC4jpXfNeDTsJxtZZS+mfTbp/HIZo2GOOXRqHTrS0uXuUFJG/Cv2uOREZTFNvEIKWpWtvqrxxOxHAnp3r+zk4wOMW18YmW76SDRLUyQKFbotOpOY0Qch3bZy4RswksXJYmrHcn3zaAU4ziNvfJKGQ6to1vcWkN/buFnaNeSfz/AOV/r5WJU2Sh3IfyyYLaf6zdVAT7IA74JFnCBpvzBp819ePdWkbPFIAQQO/7WTBaDEhCWXly7uH4MBGB1Ldv9j/Nlc8nCzjC2WabpVppy0joznq5I5HNbkymTkgAKMyKjUj6ZudMfS6nUc1oGZTjLlFTTIyNM4xtXvbOSWAJBIUINfnmnlkiZbu1ECAwi5jdJWWUEODuD1zNDSp0r1wqzXTZnm0yGFetCGJ8K5STTbIEqLKJCIl3RftHxP8ALlmONuPklwhXAzNDgFoDm1O2QnLhDZCPEVCZjdSiOP7I2H/NWYMj1coCzSyZkedYxtElFJ/4k+VEu1xgRCtrN9plxB6DP8Q+wUBPH9n/AIHMfDGYNuNOQKZaZ5cs7QpcxsZGoCrV+H/WVc2HNhyQ/mW2clJ9yPs7dsqk5GCQBQNppr19SYcVG4B75WJA7N857Ie9k+J2Pjl4dOTuj2NDmwDgltWIr8jlWTk34TuskPGMeOa8Odk5JNrdtLKIpY1ZkVCGIFab/tZdEtYCWW9nPcGkSMx9hhMwObMRJT3Tbe+0RXuJVBhI+JK71/ZfMYiOU0G0XBL9Rv3vpvXI4mgAoelP8rNniwCI4XHMrNrrjVZrm2+q3JDrUEOftKcrOmETxRZcd7IK8sJbNqSjZqFWG6tX+VsgmmSabpMml23ry7Sz7U/lQfFksY4i1Zjwhdvma6xQ1RZJbGSNPsgq5H+rmPlFOXhN7MWLb5Q5aYaVpEupPRNox9p/D/J/ynyjLlEA2QhbLzYRW8CxxCgQUB/5qzG0+eXEnNjBCEIIzeiQLpzEhckZYgdzkZzERbKELNKmorcWVo81q3xrQkUrt+1mllkGWW7t4wOMbMYPmPUT/u4j5ADLRgix4yitN82XtlJykImjP2lIAP8AzzfLxGkcSYtaz3cgvkHFGPJWJ6DK+rliUQN1t/eyRz1h+Cm4p3yUpHkUYccSLW6t5cu7oDUEdXaQBnQkKRt+zkg40hRSO30W8n+KKFiD8qf8FkZTA5rGNp35f0jUdNuTPIgERUq45Amn7PH/AFcx5yE9m2MTFR1rWl1AKkSlVU1qe+ZeDTcPNpnO2rLX54VMNwPWhYUIP2qf5L5KWlHOK+J0KTXOnyRr9YVSYGY8X7D/ACJP8tcarmxRGj6fIWOpPtbwHkSf2mH2I1yJKQELqOpXGpSme6bk3YdAo/yVw0xZPaepHbwpISX4gk+7ZjS5rIo26KxlRQ1HxAeOAC3IuglsqTXchl4EFt6EUp/k5sISoU66cSTaJsbNmkPqLQAbgjIZZ7bNmHHvu6qGUhQFjWpoOgAzFbCbLINC1VdUtROiFQtRQmv2cs5M2NXnmRNTuvTiQhQCAx6/5SNgIapK1uKJT3r9+ZOGVuLkHVUpmS00pyIpbkwrtt8xmBmFF2GGVhMLO/ioXuCFVRvXpT/KzHDfGaEtdPstQt5bywlaqBiiftI4+JOXL/hcmI03yzEhhkk73Lmadi7nqWNTlgcUBYaHqMVZ9oVgtlYrHOFJb42DDYcv2c1k8p4vS5YjQ3S0eXYbuR5o5P3LNVOPTM86owFfxtQx2UB5maK14afbCgUcpKdST9hXyvFIz9UkTobBj4Ubg9Mymplflm2a+spCrFpYXpx/yCOSZZCfC05MfFurj/OuZBls4ggSaX6/pX6Qhg+pD1ZYlKkDuD/zdmBxWXacFBj82g3NvKkNzxhL71dgBQftYJSoWgBk+kadZWS8oHWSQ9XqCf8AYfyZrMspTciIAXXYAkNM2+jJ4ak63VDdSG2bBwl43OAshuqXcd4LY/VGo/Wnen+R/lZopmEpu4hGQiw53LsWepbuT1zNjEDk0lpxsckrM4rv1rG3jUfZjWp96ZbjhvbTlyUKdBdPbyeop3H6styQ4g0Y8nCWPayoF3K6igY8v+CzEDnk2lhFdjhYsu0LTVsYBc3FFkYbFv2V/wCa2zX5pGW0XJhGubd49vq7rbI5BBryp/xHlluLixDiLGREtkQ8dtodq9wq7qNid2Zv2VzHOSWU02UIhhs8hnLO5+J6k/PNkBQcUsnjmaaKGQ90WuULLomN4n7sEDJYeac/0pcPDNm6lEWqcicws7sdNyQpKpcdyQaUyitmd1Jbo1pIZXYlkUclNNjX/m3MbIQHYyNpHeeXLu1uPQjRpQ26uO4/4s/kfMiGUEW4UoG07s9Yk8s2iWMsXqT/ABOKH4ArH7LZOMhPkxI4VTQp9Pui8whSO4Ulmrv1/bi5fs5jZuJtgQ6SZpNuorsM2eHEALdbmykmlnL78ySLcYSpZ/dv6ij+w5iThTmQnaJgkW4Xl0J7eGMJ1smcBLcLqbZkuItO4pmNlh1crDPoVBLWOWVWkTkFJK+IOY1uSBRVpLmSbkrTPGOg4gAin+VlPhBs8RSsmFoztJI0xY1BY9MkYnoxEwFY3UbHl0PWlNssBIDA8JVVvYlPMDiPDKZwMxRZxnGO4UNRhtL5UkuFLU2FNjQ44ocGzOUwUsk0vTmrxWQe9cv4i08Yas7C1s7hLlOZaNuSg0p/ssNseMJpd6obpubVycZ8LXkPE5b9BSqbjvtlJ3LfHLQpB6kkl2eXrSojCnAH4f8Am7CCgyXabPJZgrLI8yU2Dfs5GQEkRyUiv0kK1oaeGQGMA2zOa1rXkfgcy45SHGlGJWlzODwqPHITlbKMe5VRREtB1PfLccOrXOVbOArmS46x5khZQ3Vug8aZRknQcjHjtuFDcuBSm/TwzG5OSfUVYWEgk4t9mu7ZaMojHZqliMpKmu2ayWLRQg1BFAp3/wBl/NmHDISd3N4QBTGbLSJvWUSHgAw+IHcZk20MmubrieBFaGu/j/NlQDKUqUGuJZNj0P0YkMeIqdzcKtavSvgf+FwhJQr3kO9ORrkqLGx1Q7XTsQAa8elcPAjjCx7qcMQfhyUcdonkrkpl3boTlwgGg5CVyRSHcA1w0AwslcLN267fM4aRaolie5GFbVBZoOpJwG1sKyQRD7Kj6d8iQzBXBlQ70A+WNKCpzX6gcIAKDvkAGy1GKP1GM8nxEdPD/Yrk4x3YSyUiIbgxNy6juPHJzi1Y50VX0RKS42BOUDNTky03E39ToKlgMl47WdMuW0i3BkFRgOcshpx3rCsC9GrkDlLMYohUrDH1Fcr4yWzhiFNrsDouO5Rxgcgotdu3QbY8K+IUS/NwrIK1HbI1TIyLYtrqTdY2+7CGNktJYzTsUBHMdQT0whTEq0miyQoZZnRVQVJySPDJX2WmRX8Qnhn5ofAbg/ythpeFC6sljprpHO7ux6hOqj+d8QzMAAmFvYac0H1gHnEBy5V/z/4DE2FEQUqsNZsJLlo5oVSJjSNjv/yM/wBbJUggBFeYNRg0+L6vaoolcfaA2Uf5P+XkQLbKUfLvmMkizu92oeDgbtT9iT/K/wAvJSDWDukuo63cyXpuQTG8dQg8F/yl/wArDEMppvq+oX19pKyRpxD/AN7Trx/yF/kfK+rKG4SDylJqC36xWh/d7tIGHwcf2/8AZ/y5ceTSQivPtjL6y3tS0D0AB6I38v8Assrg3SFh2iRXcGlH6wSsbN+6Ujfj9pv9hhnuWkbBPtHf0bJ5O/Jj+GQkyxJJEfWmA8TXMyOwcKZsoqU1bLYhx5KlinOYVFQDlOc7N+nFlE6hJWf0wBStMwByc7Id0VPfyRsIFhbc8S3YDMYYf4rcgSpWhsobZCI1oabnucMMpmaSRQtDTcSCWFGPf5Znwx77OJKe26DMZr2pmTTiWH//19w1CAnkhKk9xyGREmO/VXNz6to5ZOPxcaDbrlZjZbROglsCsjVhdlc7V8ciQ3DOCnOlhGQ/XfTkYN8LGhIU/s/8FkoomR0WeYhT0lTZADsNhkiGeHfmgbTTWuV5A7Go27ZXKQDkGVJtcea4dPpbGNnkQANTYdMviNnXylZRxk0+/tf0jKqlQpqx+0v/ABW2IFrLZiNp5jS1LpHCPSLb+NDlWTDZZRn0T6YJbFLiAU5Cp8P9jlUJXsiQ4TaZrbxSjmwrUVBGZEchCJYhJL54xE5UGozOibDrJDhLcEpB4nMXLj6udgy3sV80O5I65REt041uhZeY+Lx8cy8VcnDy2pcqGq1GZBjYpojKjYVm0xdSSs7Gg6Zqcp8I7O0xjjFlBXPlK2hX1PXKAd2ApgjnJ6MpQAS6zh0qOT/S5XdR/KtAf+NsybJaxQTh7dNQUz2PEQxilCegGVkOVjyCI3Se1ukvJBDtGa0Vj9k/6/8AlYTFYZk01vULrR7eO0tZAUZT+8HX/KTJwDjZJWWJF3c8mLMx6knJkNaZaPp0l7MFjNCtGJPbKZgANsBbMrhYlAB+0xoMx9Pklf8ARXLjBaNlQVJzO/MA7ON+XVIrZftVzFzakhyMeABKbrzD9Suntnj5KtBUHfKTg4xxBmMlbKF2dP1dlMbiOSu5IoSMux3AUWNAlXby9aCgAYsffbD4hZiARlzIsKiCEb0oKdhjEcSJz4VigKoA2p4ZsMcOEOryT4itJ/ZHU5YTTWBeyGnEgfgdgOmYUpcTmCPCKRNqDFGeP2m6nwGThi4ubE5eHki1nTgyBfiYECg6mmYGbBKMr/gcyGYSFMOuYXhP7xSrDsRmZEgtdM10tJ9M0ppZt2VTIqH9kfsx4ObOWwYtN5s1CdwzMBGCD6YGx/yWwmNsImmQy67arFHK5IWWlB3/AM1zXxwbuRKaUXpFXP8AlfxzOAcFMX+1meHCK7c8if5TlOXk5GLmpykemKZghzcqS6hql5bS8LeTgiqK0A/ay6ItrBbt/Nl5HT1Qki9xTif+FynJgEm2OQhODq8eo2UpjBRuNCG3r/xjynFh4JW2yPEGLnfrtm+BcN3thVPtM1spYNZMOTqf3ZIrRT/zRmDmjW7k4hxJrYSTayjJOw5RUIalK8v58hjnSNThtTFi5kMSlWYGmzDMrxg63wSqyJ+jATcKH9RStPn/ADZRkyW5mDAUmfT9Gs7IXUyu0jVUJz35D/jTKgbbZx4dknXWruOIQRP6aDoEFP8AhsgcQJ3Y8ZRfl6We51CMSSMwFSamuwGV5QIx2Zw3Ke67q0FmyxlecgNSB+yuVacy5rlAOyJ1C6SCyN1HQgBSp+eVxlKUqLZIACwltl5ric+lepxBBHNd1IP8yZOeCt4qJ9Cxq7txBM0SMGQH4WHRl/ZzMidmghq0tHuZBFGCSetOw/mySAzAtRVjUngihVHy/azIhCnEy5LOyIsJ1ichwCrDqR0yOWLPBkrZhV9K01xI7nfke+22Ut7rS9ns2528jIfAHY/6yZCUBLmyEqZVpGuXV7bSytCOSCisOjf7HMQYQJN/GSGMsamp69c3o5OI188klkfly7mtbOdmQvbEgivTkft/7DMLNs24xbpjdazZnT7ZVBSj8R8NVH7GURNt2XHwsZt9Pea6S0kUqxajAilAPt5MloAZhDSW45/sg/qzHYR3LcsnqOzHqKAfLMnDDqwzzrZYlSC/ZcyyBycGJPNExzOsDSsSSOmYWUAGnPxSPDZQEWnPewSIrBC9ByO/+t8OUGYjzZY4cTeneZLHQ4vqSpJIYmPJgBRm/ay4bi2ZKGsvLxmkGoW8oEUpLhCPi+I/3b5jyzi+Fl4eyMhrUodqZkY5UXEkLC6mbBwwtcbVG1N/ozHzRsORgNGkJNAJg8LbBxt/xpmEHJ5FILK9l02cTLUFTR16cl/bRsu5swmXmLy+1gfrduTJaykFSB8Scvi4P/xpikhSt9KazRb6+BVAQUjp8Tt+x/qJjw8WwTy5rtS1ea/NX+FOyA7Zfi0wgxMzJF6Hq0lsy2qxhw7+NNzlGp04l6mcJkbLLrypqFxM87vEWdiTuf6ZiRzRiKZnGSgn8rXcbiOV4oye5cf8R+1l0colyYGFJzFpX6HtDJbXIkkkIEgjbsP5eOSkWeKItDxq7IybgU2rlkAZClymMJAq62l7p1jJqMLCMgUAG54k/G/+TlYjTPLkEhsxaWRpm5SsWY9SxqcscVbHE0zrFHUM54inicidt0gM/mS3sbZEncCgChmO7N/11mux5ZcVhvnAEUWhZvwr38M2f5wXTgHSmlS2s0lQOTUHuDlGbVkGg24tMKspfP5jNrO0DQkiM8aht9sxfA4/UHJ8Th2SjU7mzv5BNAGikY0bnTh/r8l+zmViEo7FrkQV6+Xr1ivOMiJqVkBBXj/Nl9seFPOCqAqbKBQD2zJxHZwsw3U2XfL7cenXlnBeWf7xgk8Z/dlu6/tR/wCrmDkNF2eEGUVKPQLawtxqF3KJKD92ifZZj9nIj1NhHClM11LN8czFjXoTsP8AVzKjiEWsytSS7kicSIaMOmWSgJCkA0yX6j+mLSJrpiCRyAXxPw/7LNHKYxyoOUBxBLZvKjpXjMhHbkCDmRDNxMDjRsVkbKJIJnrIASOIqvXDbWRSZXY/cKe5A/Vhw805vpSwZs3Tomz2JP45hZ3Y6ZAyqUuaMd+QNcp5hnIepGyXLFywJGXQwAjdpyZyJLIpvRNU6n8f9bDk0wkKDGGoINlCarp8+rFZogoKLxKk+/L4cwY/ufSXPvxBYUvL+lrDNI92wWUVQRkitP2mf/jTI5sp/hTGHeiJk9ORlG9DTNvgnxRt1WaPDJbXtmQ0NqAT4/PITGzOF2surZrSQFd60KkZgXbmkcKIjlElexH2hmTCVuPkjW6oQO2WENQK1I+RovXMKeOnY48nE16cg2qv3YRiLWcoW/VnH8p8dsl4JY+KG2ic9OI+S4+CUeKFq2zg1JB+jHwinxAqemxFCRT5Y+CvjBtYARQ5GWOmUZgrfQXxpT/JGT8JrOULvRQeH3Y+CvjBrgoNTQn3GPgL4oXBqeG2HwU+OGmCN+ytcHgp8Ydyz0kIIIFe1NsfBR4od6aA/ZGDwV8Udza0jqQMfDpkMt8msyA4xVI05sF98jOVBlCHEUPqWngz/WIxy4LxHj/lcVzBE75uxMNqCZaVAPQWfergHfsMjPdOONK8twIwRXf36DKxFttI5Z1diqtXfrX/AI2y8RcWRsoV7wKaDemWcBLUZAKbX0rmtaZIYkHKsMkknUk5YIBgZlr0JD2p88NMN1RbQ9yBiqtFZqpDsSQCK5EhlEozULZFIlUVDeODF3NmY1uEIDTpQZk8LhcZbqTvXFdyq29uZ9wVCjqSchKYDZHGZNTn0JfRAL/5Q+zlfiW2+FSrDx6SKCfY9MrlkPRshjHVWkVI68RWvQZVxktxgAkd7byeoAzHgRUj6cnxWjhADccfqERrtl0Q0TkizTZV+yOmZERThSlbieK7de1coyypycELNok3SxcUApXck9swhG3YSnSKt9JnvfjqFHvt/wADkgGoxtQvLSKxjZ52rxNNv2j/ACJjbLwkRpNpZ3yLIjMWrTjhWMQgdT120tLwWyr6kK/DI3+V/wAV/wCp+1iIMpFOTcabFaG94IUpsOpY/sIuNIABSDSvMwjn4XkahCTQj9mv7LZLhQSjvNWtlAtnbErUBmalOv2UT/jfEC2d0FXy9r13fRvblPUnjWqv0U/yLN/lYZCmEebFXurq3umlYlbjl8Q8T/J/lZIDZMmS63Y6ld2UUjCoUcniX7Q/1v8AfnDIDYshuEu8pwXb3Ze3YpCv96afCR/Jx/35lha6RPmXy/LG7XkJaRGNWHVlP/GyZCJptItH6F5fjis2S73M27JXZf5P+emMt2EdkpbyzW54c1NvXduhphBWQZFcWWn3UPouRQCgYbkUyB2ZRKF0ews9JBkLc5j1YjoP8jDxWgikPqkFheTLOFPMGp7A/wCtkhEhgcgKNj1NW+F1oD4YDArHIF1p6FmGW2jCPI1WpkCW2rYpr/nhllEFnGGijcGQuP7zj9qNF/YyyMbYSNJzqt9Fe2cM0B5JJuPbb7ORIosCfSoCUw6eAOrVH3nEbyWO0UFYr+8LeC5mOCVVjuTlwaCmuhQg8nbcVpmFqC52lHVQakl4B25VzEO0W+W8kw1O8FrAJacqtSlcxtPEyNOXI0HQ3S3EHqgEV7EUzIw4eGbRkn6UJIanfNpHZ10y2kLGrMDShOVTyVX9ZnHGaf/QSXVrpRuxp75YcYaRlKKt9TMhIk69a5TLHTfHIDzXCO2lPKMqG9j/AMa5WYlNAoafSZOqkEY2wOM9Go/XjBR6lQOh3GKYyIRNvqa26iPiad+2UzxcW7Z4yVala/WZnuYzRWOwOZUZVs02idPtI3tXtZJaGWhK9BUfYbISmQW3YhLofLlxPMyn4RXqTtlkp0mMbZekjRgJMA0QAVjTt/NiMIPqDTLKSaKLtLWSMGNjVD9inhlJ2LfEbIC5j9JyvXfNjjlYdXkjRUxsPftkyLYg0joCJIw43I2IzXZIcJdrjnxhq44uOQAFB3xjKkTiOqAlSLlVCSvvmV4zh+GLRMV0I1+GuYc48ZsuXGfCKCTXGl/WvjklfmT33WmSjsi0N+gaGgkr/scnxLaZxWC2ljJbqxcTEcu1Mhe7KfJLF0KCmxemT4mu0xa0ilt0inq4Q7En4siNmRlaDHl+E1K1AHvkuJjaNsEFgCsY+0dyev8Aq5XIWyGSleeNbz4n5Ky7ji3fIjbZPFe6q1/PQg+GQ8MWpyFSivpIhxQDr3wyxiSBlKGu7O3u5TPMvxHrQ0y0bbI4kP8Aouz7A0PTfJWvEnMc6xxg+GwygjdyRLZQVfiLndjmfhjQdbnnZbdqCuZLilCSXLK9F7dT/wAaZi5JXs5WONbtQqzty7d8jCFrKVI5TQZmuK0GIYEdQcryR4hTbilUkP5k1oRILaL+8ajEkfZH+Tmnw4yObs55LUtI1u81Itp92weORGBalGH+yy/LPhFojHiUn8rrFKqmSsZO+29MhDKZj0pMRE7ovzDYJcwx/VAPUiNAo7rleDiB9S5CDyQkvQbVNV/XmUHFvdMG65sA4Um17/LKc3Jvwc1iSniAfvIzADnzLG9aqL11Pbj+rL48mt2l6dJqcwgi6nqewGEmmQFsqn8tzJL6FuAycagkgf8ABLlJDmwyABB63eaSqrbyxsZ4gFZo6dR/P/PmRCZDhTIJS3Thpcz8bp5YwSKdKf7N8mcpQAETd28NvcNHaj4Dsp6k1/lzHnkJc7FAVaTajFdWczW9wXVhvStPhP2fs5OLhSNlCj4TUH4vGuFiyvQFm1OzmlvJyEgI4s29NuTqzZXIN+OfCGtTtbPUdNW409xJNCasvR+J+3+7/wAnDHZhklxG2LgVybWmWkXbacHvuPLYxrX+Y/8ANOU5IcWzOMuFLpZ2kcySEl23Jy2MaDBHrqvLTHsHrUOpU/5NeTLlHh+riZ8W1JcWOXsU20KSKeUWN0vKGU7EdUb+ZW/lyJZDdkNs9hp6SWdpvIaL6h3L/wAy88YndlkgRHZZSmxzPDqCviXmwQdzT78hPkzxjdjGuac2nXj21CQfiU06q32cxHYU1pmjyXklJz6UQ3Jb4dv8nITlQZxjfNmEeo2NkghjYBE22zCGGczbcZgJHHpbatNLPCwEfM7n3zZSzjEKk0xhxbrr3RLfTYvVupix/ZVR9o5SNWZmgGRgBzUJvONyYPq0ccSxceNAO2WHdhZCaaLfQR6TNeq3G4iUiQf5X+6P9g+RAZzmSEv0PXru+mkF63M+nVTQCjfZwSDWDsndsQIzUUA75UU40MCaAcTQ98zsewcPKLKrIwZvRj3C/if5snE9S1yj0C7UG9KBYu565hSNlzD6Y0o2126yraRipdaE9CpI+3/scxcsQd3Nxw9LG7rRr22uBbtGzMxPEqKhv8rlmTHKCLcfgNp+ttdaZp6wSEGrGpX9kH/deYQInKw5eOPe61DcVkIO9RXMwFw8sKkiaZsImw62QotU8ehxkmOxQVeWw/Z2zXEU50990NcaRHeXAnlmWCGTZmb+cD4uP+vk4llHdHXjSWrrDbymSGMKI2rUU/Z/yciS5uOIId5uN3xgknA4leo/n/lzLwOHk5sbDDvmW1InT2mWdHtRWQHbao/2WU5q4d2cbvZNdc1+9tm+rrGIWIryryr/AMYc02PAJbt8pkMVkZpGMkhLMTux3OZoiByaU28pTLb6pE52UhwfuyRUMhuLv6xL6kg+GvQeGZOONBwcuTiKyOaiPA5PpSKVYex/aw5Mdi1xZKNMb1LRZ9NkCOCysKowH2h/zXmIC51LkiudEmjuJ4wJCpZFbtX4VldcjOPEKZA0hbu6mvWMs7FmPj2/1f5cEYCPJBNstu9XI0mO4U/vJVCDxBHwytmDHHc24y2SLSdZk0uUg/HCx+Nff/fsf+XmVlw8QaozpEeYGjmuvXgIaOVA1R4/Zb/ZZLDsKKzSlhtTMhrZHoq6jJpsnA1tUaoqfi2/vfT/AOKlyubfiq91v1lrKH6zKjtGTxQ9FLH/ACsjElszCKjF5mmjcOIUIHYiuXWXDoL9T8zpqHAtCUZKgkGo3/lXK5RtycWThQsomnKItWXqqjxP+T/Nl+EgLlBJtDurhuLKwYbUIIOZYIcalWDTbq5akcbUHUkUAyByAKI2mUN5c2lo0FsecoPw7dv92LHmryQjOVuXwGISOa/uZKs0jGvj2y4RA5OPbIbV5pIYmuTuy1Dd+P7PL/KyssZJ3fpxgQfL9WSxc2WX6UqpmydSr2p67b5g6h2Om5KE8BNwQOigMSfDKo8myY9TpxR/uzOxGw4GcUVlcuaETbTSor+kvNgpIHic1urgDuXY6WZ5MOuXMshZzycklietcMYim6RZVpkML6fFK7qpoQWY++Y/jGEqCTjEhu1aQfXAXhZWVTSte+Zk9WIc3EGmJXR3VpZzNBdMFkHj9nf/ACsxs2WUxcXJxYhDmlmsXot7/wBdG5QSooqu42/kxxXW7LILRNs4DAqao3Q+Iy8GnG8imAt27Drl3ihh4BXegw+IdsjLKCGUMMgVX0VqOZpXuOlcjDIyni3UZT6ZK9xmTE24sxRWeqKZJgt9XFFu5HAqpC29D0yubdiaYDpkw1yCylMlbGmsFppojG0U4eGKQF2/fG001XfG0KsTBCGPbtkJbtkDRteYuQBUABjtQ1yni4XJ4eJf9YgtU+I/F3zHnIycjHEQCXXGoF94lqK4BBJydyhLe3sqLFuoXw2r/rZfHGHHllKgYJXP7xvvNctEWnjLQtU7tX5DJ01mSssNuq04kt88jwlImKaCKOijJ8LXxKpleSisdhiIgJOQnZbQ1wsd16xGnI7AdSciZgMxAlvkqmlcgZhsGMrpbqkYiFGBNd+3+rlPFRtu4bFNQSGM8goLeB3GJyEsY4wETD6szElQARSgWlcrMm6ItL7l4bSYxTMiMBVlqP8AY4btBibSq68yWsR5Rq70Jqfs7YeErTJl9GKESoQyuA4PjUfDlZbY0N0LHOGBnkOw7f8AGmRaxvul9xO05LNt7ZfGNInK0RHEYl3+027fL+XMmG7hZC2qk7ZZKVNMY2reiUUyMDQZr5y4i7eEeAN6ZbNdTGVhVI/ibwyXJqA4ijL3zlbKOMKOWGwagFP9TGm7khtY0ufUoU1K3YyKyhuHh/lIuAbJ+oO8q6TKXkluC0abAJ0LEfab/VyR3YjZDaz5R9KdTaOvoudwT8Uf/NX+tiEyIKdx6bpcdmLGQjh1Jr8XL/fnLGiUCQCRWOiQWt56s7iWJN0AH2m/4sX/ACMnRYGYTvUZbW+iMcqFiPskbFT/AK2RECk5QFmitFpsHoxqWkO7sf2j/wA25KUWMZg8lad47qWOaWJC8Zqp9/8AK/mwGFKMt7Kj6hc8vhIFfbI8URzTUuigIbmSvpgipqePw75OMoljISVIrK8BqfxOCZBTCMhzUmtvUJIYe++QGcQ5spYjI80qk1AKSFUmm3XMgZAXGlCkVEEmh+sM/BVrWnbMSeb1VTkY8djmgrPU7S5b05GZWJ+Hl9k/y4ZzkOQSIDqmhijjNAoNPHMiAMg0ZKipkhSXAofbLzCg0cdldHMz3ka9wATT/gso4dnIMjYCWeY/Ki6lqCNC6RGReUo/a2/3akf+XlUDTlSNhXvdGSwtkhs1/dxD4iev+v8A7LI3u1mOyHvSRBHH0IHTJ4xuxltFTtF4xM3vT7syw4BbNctaE901fTth4kEn6c1mY2Xb6cVFLrUsbnnGOTAEgdMrkNt0R3kitKeW5ZxdoB6ZHFSOh/ayrKRjHpckWTujL2QKAMu0hJ3LTqNgll/fQ2Xp+oOTPQmn8v8ANlYySkTTPwxw2U2WeKSAzBh6YXlXtQfFmBcrbxVP/9FslkFNGUqRmQHC965LFB8cT9iCrbdf5cgbbhSDazlXtX5ZY0tx3M8B+FiPY5AwBZjIQrrq81KOFIyBwhsGcqg1NGFGQfTvlZwtnig81T1bSYcSQvy2OV8BDO4yXDTInFY5N8Fr4Y6Lv0HcsA0Tq49jQ43aPDIRstheKEERNOIDb7VwiVMpRJKO+vpE0du5rIaD4RsDkS2CXRdc2bTAsv2q1yzFOi1ZsdhKmBU0O2bAG3WkUibCcRSUIHEgg5j5hs5enlvS+49JuvboMojAlvnkHVD1iX9jl8zk/CLV4sWxNHXeEH25Y+GU+JFSd2J+FFA8K4DjKjJFsPIvSNR9OQMC2CYXG8l6BFHzNckMJQcwUzczntGB8sPglh44aMs5P2k/4HD4JQc4cGm7sv8AwOHwSjxw5vUJ3fb/AFRiMCDnDYQ/zsPkBg8Es/GCwwM32nb8MsGJpOZTaxjf7ZY/TkvCY+K1+j4j3b78fDC+K2NOiOx5U+eDw0jK1BbqHqKlRsK4I492c8uyLCgDMkOGVKRiBy7ZVknTdjhe5Qqek7hXYIpPfMQuSBxItVCbDtmdCqcPJz3VFFcsawvhSrb9MozyqLkYY2Uv8xzWF0UT1AJ1IXl1UIf9+ZqcXFHcuylROyKtdCi0qlwrl5OgJ2Xf+XDjn4x4UZD4YsL3ZnNSanNxjxDGKDqZ5DM7tAkHJyApjE7oaNeb/F45rurnBXbrmeHBK9xxQkdaZi5p9HOwQrdBrNIkJjalGIp4/wCyzFDflKNj0vT9VmHr1EkagHegNMnEs+GhaTalryxMbTSh6USGnMfaan2uOWCLUZWl+kavLpt6t3yZuz1JPJThpRshJ5GeR3avJmJNfc4QhoDn8I77ffiyDLNX1yPTvRtbNUeaFVDORVRQfYyAjbIzI2CA1S7HmPg0acbxAQV7SL/xX/lLh5MatJrXT57iYW0aH1SaFSDUfzcskSoFppq8cmlKNJVqptJIP5mP7P8AsciFPclKF1kDoSrDoRscKGSfVrDVLH61NWK5Q8X4ftn9luP+WuQJpsEeJrVLX9JW8cOlwgJDVmUfaO3HliCmcCGOG1lVvTKNz/l4muTaqTrRtDaWK4F4pj5Rj0y+3xA/s5ElmApWvlHULlTJxSOMVqzsANv2sbWlfRdZsNGRj6TTXTVBbbjT+WPE7qDSZW1vbtafplDREPIxdwyn4oueQEW85tkBqPms3prFAsZr1JqT/rZcJEOGYgou18wae8LB0eK5CkqSSVLf5Dr/AMb4JSLKEBay01t7OX15j6wK8SCan/J+LK4AyLnZYiI2Sm+1Ca/lMsxG/QDoMz44wHAtDk0BOXUgp15Zv5RytlTlsWB9/wDLzWazEDuW/HIpJqsl5NMZL1WV+nT4QP5UyrFEAbMTZ5oJw4Acg0Pfxy5Cc6VpL39hePHXkgQgD9qnxumBJGzXlxB+8lA2oFB/4bBNrLISSYgg6tlQ5tg2i4HNiA60lVtyTKAOoyrLsG7BzXXXpyyLGwqxIGYTmSolDQLKNQkliXkqGh7Vp/LlMyK3c7lFjeoeZL66uBNE5iCH4FXt/rfz5dDAAHBMzbJba7uNX071SoWRtqA7NT7TL/rZi8IxmnKxm9yo2yTQxGOQMoDbA9P9jl9sNRvuETzYcXUClN6+OZmMk7OBMAbukkDihGXCFNBmohVqUps4pt4jMbKKLlYjxCkJc2xu7aW1pV6ckH+Wv/NSZWDSx7lHyzqK6dpt3cMOjqFHiafs/wCrljcDQQMnme8mha2m4yxsP2huD/OrLkhsxtG6TpVnqsVYpXSdftoQD/s0/mjyOTUmHRnGAKPTT/0AxvAxkiI4MKUYV+y/+xymWXxxwshHg3XXeraTqUPoXPNQeh47of5kbKo6eeM7MjMFi8enTzsyWqtMq71Udv5+GZtd7TSceUtPjS/Mt4fSMa/Cj/DzLfDy+L9lMSUiKOkQhiBvuczYy2dXOO7lheQ8FUkntTEyATGBKrLrN6s8cIKkxsAqgVDH7Oa4y3d5DGOFIvNAumv5JrpCnPZN6ig/Y5ZIFxSKSnpvkkI+8guLe2thNVUZWdB7MciI0bUoU7nlljFO9A0pdXgniLiOWIhkY9By/Zf/ACcgdmQFrIPL8pge7umEUEddweRen++/9bHiTw1zQtxrlzNAtmrelboKBE2qP+LG/byQDAlF/pebUdO/RsoLtCQ6N34L8Lo3/GPAdmV2lzUVfc+GFimPlvRf0pcEyfDDEKs3bl/uvAWcUz0e2W41D6vHKnqQty2NefH/AH1/NlQi5csoIQOveYry7le3NIkViCB9rY/78y4OGSlS3dwoossnTpyONItkkgh0pLa8XlI7gOEO3b4mysRciWXaku1C/sNYmR+P1aRzRxsVO/7X8r4TYaLtO7+IRLGq/ZUED6MriuQI+5YvZxk9dq/dk8fNGT6UrVa1PYDM+3WAImyruR1zDz83YabkpXhRWPMVqoygN0yAoSMTQnuM2GHk63MbLoozK3EbZOcxEWWEIGRpWmuf0WPiUtzPw09s1WYePydpij4Y3QujT6fqOoEXcK+tIPg6lCV/m/Z9RsthAxFJlKyh/NdvHHqDKihVCJRRsAT9r4cmAiSzy8k6XJ9HYFTyr0/4r/4fKM9VunHdpNfxzRTutwT6tSST3/ysuhVbMZDdlnlNI4dMd7kAIsjNVh0Wi/EvPCUhJhq4u7lkCKkRJ4gClB/lYeTVIWmy3rgBRvTKSLZjJS/6443PTI8LZ4jXrGX95uANqdskPSwMhINPcgj+Y+4yzxCGsiJUTO3gPuyYylqMAvWYU3GR8UsuGNLvUp2x8Uo4IrGlLEdBQ9cj4hZABUWfl8NN8PilIhF0spQ9AcAylZQiFn1hq1FB9GHxCxEYq0cMsic1p9OPils8IIZzImzbGnhkvELAxC0Su3RqfRkTMqBFbykPR/vGPiFNBU4yheRIODxCzGMFeZ+H7tjxY7gjJAGXNJIjyQ5gUnk1SfE5eIuJKa8cUFVG/tkZRZQmiJbGQxCZpEpTYVoaYwkBsuSBO6BCMe2ZHEA4vCSu9Jh88gcgbBiLmRQKk1PhkPFZ+C2hQiu+ROVkMQcCT9lcgchZCAWyTIvwySRxtStGYDI8RZiK27e1gIW4uo0PEEpWp/4D/KyLPhW2WoaTPcLapOzu9aEKQlR+xzwkFNBA3vmm1t2K2MPqAVHOQ0FR/LHhEbSQAly6/ql9LHAjgcnWiqoWu/8AwXDJcIDFmM+r+lOIQhZVNG3oa/5GV0yM6ed6tc+rfTyVqWkag79eK5aNgstyq2mmkyCS/DRQLuxYUL/8UxJ+274mSKZdd3azLHb268IkACr/AMR5f6mUMZHoFlw6ikMe6r1P8zfzZbGPViTWy2CMH42+yPxOXRFtMpUiVcg8u+WENIkjbdVC1pQnMPLI8nPwRHNpZ3MnCM7d8rpsMrNI6HVtMs0+rpIpkbqAOrHJ1so2KST+VLueZ3hCiNyWBJp1yUSmW6a2sktlDHZhhxjHE0/41bJmFi2oTANLZ5QTQMSPnluONBoyzs81Gaa3t4xLOzBSeIopO9OWGWStkQxcQu0HJrdgzBVEpHjTvlfGW04wQ3datZ2jNGFZ3XY02AP+yyPHIshiiFa31KNbQ3d1GUJagX+b+TjmLKU7oNwhEiygbTzKokb61GBGenH9n/X/AJssyQlIc2MSIpjqJmNJI6qhFQB/xLIY7GxTMXuEGJbu1gfUEBdU2ox23+Hl/scnOAkwhaU2nmjUbKUy8hIrGpRht/qp/LlsYAbJlIlmvmG4uYrQNbbFh8Xiopy+HIHmzhuGE2Mssc6LExUu6qfepyzhBa7plF75ckL8rchgTuDtTIBZRtV1bQlTTWjirzjIcnpz/nwHnbZAdGELCzuAAeo7HJSkAwpmkyekvNtvHMbT6g8XCU5cQItBSXiDYHembfjBdbwFvTTNI0jQUM4SqV/m/ZyjNsG/T7y3YI2pX1vfi8LM12rb13J/ZeDj/J/kZGNOTkDPb7VJfXRV+BHVS6HtX/mjKKXiIpBarNykAXwy3CGvOW1UpCnvvmVHm4MuSmR28csLSN2QzUghbwAoM1Ety72AqKF0lAzmWhFR9GUag0GvELNou81BLSRRJ0YbnwynFiOQOTOXCp3RWZvhNVYdfbNlihwRcPKeIhiusXa3Vwzp9gfCvyGRxw4Q5Ej0dY6q9vDJbP8AFHIjKB/KSPhyM8VkSYiVP//SEnWpo2COofYVqO+VhBmiF1Sznos0fCnh/wA25ISIQeErRDby/wC88wr4HLhl72k4v5pUZYZR/eDkPvy0EFpMZBQkto2HxLT3GFFqJsI2PwvT5jHcJ2Kk1jIvSh+RwKp8ZIz0IwcILLiIRNtqU1u3JGrTscrOMFtjmITiPzDG6/GSp8KVyk4i5AzBWjvmuW526lwOu2+VyjTZGQLm1WfmInCx1NNxv/ssrJbwLdKqRhbeUEOT8PyycZmLXPGJbLvq31ZiG3oe2WyycWzRDHwbqTqQeRFRmTGW1OHKG9qUlOuXAtEgsFWNBUnCdlAtXFlMRyC1HzyvxA2nDJesBRCz9un05WZAmg2iBjGyoEA5eHFKzjhtDYXCq4AYFXUqKY2mmwNt8FpcaY2mlpUdjjbGmiuBNO7HxyJZjZqNeOw6DJ0121I22MjSYx4kI5d/ceGYJNlzAOiUEyXkqhVLKCBQCtB/lYy2DfAMg1HVrGEUrykHZP8AjfMPBKcT/RZ5oxlsjPSiW3+tGQenx5V7Uy8a08XDTQdMAFkWoWdzC0UUil2UgDuSRlGQzMrLkAACgwd4XhPCRSrdKEUzOaQGY21pNbWkUcx5EDp/LX9jKtNKJkUamJAXUzbOrdkZcmUeanSjBqUB6DNWDu7CmyxU17jNiNw4BNFXu5Fmo67dPvzCyCg7HFKyl919oU75QFy81Sz1XTIp3t7gMjn4ebbruP8AJ+xkxFu47FMd1DTW0+UrSsR3jcfZZT/lZYC1VSGhT1JFX+ZlH3nGWwZRFlPvNunmKZbtB8DgKadmH2f+DzHw5LZ5I0VbSNGFpC19dj4lUsqn9n/Kb/LyvJms8MWQhQssbY8iSep3PzzNDQqQuyyo0NfUUgrTqWxKQzS+1meB0YRiOUKC/IVJ/wCK/wDUyklzIQ4ko1jRL+7Y6kE5rN8RC9U/lXjlgk4soUUrt9MvJR8ELn3pQYDkAUQJTC30a7hBluFCIBvQ8jlJzROzdC4bou1vJLIH6uaM3Vu9MtAaMmfibj1K5il9YOefcnvhccTIb1S9k1JlZhQotCK9chJzsGQdUqvNZla2/R8bH061c+P/ABX/AKmTiwyGzslFOO2Sa030f6zNZ3lvFUxlA5HuP2v+AwFPRKQQRthQr2VnLeyiCBSznfbsP5mxKQLTZLeNwlqFp8QXl+1U/a5ZCGSi5ksVhq/0C7sGoV9ROzL/AM0/azPjlBcEhCHT7mT4UievXp2yfGF4UfouojTEkW5BCsQagVNf5c1esj4n0uTAGA3RF55ptJUMfotKD/NQDMTHhlFEsgKX2cukXU/+mLJCp2BU8l/2X++lzParCaTONIYwaa5W3f4uQPIP/wA9MrJLk44CQb0/T/QiCL+0S5/2WAlxZx3pFSJRwv8AKK5PFGyjKeELa982ADrCURZD4i56DMbOejmacdUOspSR56cvTHKmYZb8Y4ipQeYGQH1U5PWoI2zHni4nZeGXWXlGy1ZTd+pJHzY1RaUU5mwNBwZwoqT6kbMG0tgPTjqgbvt+1mJkxCRsudjx7LtKvHnL20pLcxVa/wAw/wCbcsphmx7I+KFlRlfbuB3y3HKi66UbCgfDNi65YfHuu+U5hYcjBKivuITGFuozQ1BP/NuYDmTjRtS80xx/ouOW3AQNJyYDxb7X/DZbFJNhhYplrFG6faXskoNmrCVdw3Sn+s38uU5CK3ZxB6Mh8wT3gijinAAIqzL9lmx0kI3YZZCeTHjm0aFW0u5bOVZrdirruD/xq3+TkZRtINJldau2pSG4nopoBTso/wAnNfkgQ5+GQpu480zJaraWqhOIo0n7RH+R/Jhi4s6J2SU31xQj1pOlPtHJNbJNT1v09PsntSEnKB3cAchx/d8f+ekmRpnxFKG1+6nat4RcKRQq4A2/yeP7eNIBTSax0SexF5ZqwcMFMTNuD+0ki/yf5eAmmyERIpiHh19aXQSL0F4ihNOLfy/8DgBZZIcPNKG0myjlFOUkY6ivHl/ssIk4pkE0uJrFrUW9pCIGBB+f+vJ+1gLbiygHdKL0SRp6LV4GjUH2T/xrjEtuWQPJK5IN9twcutx028tRSi+jmijZlQkOQKjiw4vyyJTFGNp+nyXlOTrbs21P2a/8y+WQ4m/wjVoXzJdRep+jrD4LaLZuJ/vG/a5t+3kwGglKoC0DrNE3CSMgqR1BGSYorUkedhfsoAuGqSOnP/dq5ASHJkR1QyQ8mCLWrHiB4k4SaQEfrdvNDcC3LFkjjUKSex+1/wAPkMcuLdlIUksqBdyajLWDLLdLoWsZuzUkfD8v8rKDzTK6TiVy1jFXc1IyePmjJ9KCLAJwHU7k5m1u4F7Ur2Rop+eYefm52m5IbUmHw+FDmPFnmQ8GpRi+SxmQUKAq9epp9jjkySBsoAPNdqeoDT5wsChjSrVPj9nIAHIKkzIEDshbp59dXnbR0MOzAsKnl8XwYIAYtiyPrXeW9AllvRJdKUWEhuJ2LP8A7r4/5GZIlfJqMaZrew28kbNeKhRRUlh0xZBiUdytvI5tUCRs3Q7mn+tmLlhxubDFQV7O+iNz6t4iNUBQxH2P5cnjHCKY5cfVkk9tHcxNDMAY3FCPbL3EDA5PLNyLlkgZSsbbSE7fzL9n9vK55RHmngJVNU1aa1laBVTkoAZqftUwx9QtiRSO8v3MeoIyT09ZNz2BX+fjleS48kwAKW3vmCNZgtsnKAGjE9WH8yZZGNjdjKhyTCA/pSzMtgPTcMRR+tRlE58Bos4wEgr2OlExsLmQmQ7VFPg/2OQnlPRlHGOqWpp1/wCuYULH/L/Zp/PyzIMwBu1+Huun1ZrZ2t2jRpIzxY1NCR+3xwiPFugilS2vWuoWIio6H4mH2aHIyFNuKAkiLe9SGhkSpHcf80YG86cDko6/MY44pLUEBqsXpUH/AIrwwFuNOCAt9XkkkUGJSpPxAA7D9pv9jk5R2awEwn8yWkC8LesgDUIoRVf2pFbKYwkRu3WByRIltbmMSQ/EG39x/rZPFGRO7VkkA04iiWvD4mrQZOQosBVLLYc6syjiMiUxFtXVwlaJ0y/HjthkzCOwQj/vAak1PfwzJMXDjPdbb3MjN6MqHmOrD7J/y8o8SnJOLi5IkvFT7e/sKjAcqjEBzRPOIoANh133Nf2sp3b9qQ00ixDlI6oCP22C/wDEsKLU7ie2sEW6nnXi4+Hj8XL/AFMiBa8PVKR5mt55RDbQySu5otSEqcnwlFL/ADHrgsStpZgLOoDSs1HCn/fK/wDG+MRbIikHDqh8xtHZPS2ugDwdSRHJ/NHIn+65P5HyXDSAehRuleSfSvEkvnR41IJUVqzfsqzN+zgMmfAxLUpWa7mkPUyPU/TxywMZc1TR3Y39tx6iZKffhYsv1nydNPfySWZQQua7n7Lf7sj45XGVNpFr9PtLPy8zNO3rXfQ8Rsg/lXlkZSbI4iUVZ3UGpXbMsZQqnMEtUlh8OVE0GU8NbqsdjZWKvcCNECAszkVP/DZgxnKZpPCAxiK7m1e5+vXA+CI0jB6D/mrNmBwhxZyRwZlavfqThiLaeW6pDGZDxHfqfAZkENNowkdF+yNhloFNBla6NOR9u+RnKgyxw4iipm9KPrRm6D2zA5uzJ4RSZaRYARlpBWtR9BwlYCmDiymd2iiRiVYjYdxllpkGbQXciWMcctVmIow7jJQjZapy4QoPayemGArXf3y7jFuP4Zq1DgRu3wr1qdhgyZgBswhiJO6+/hgvbM28EiF6grRgdxmojkkZWXbRiAKCXWPleZJ43kYFVYMQAe2Z4lbQYslvdMtryQTzIPUXflTt/l4OTJBaobS8s3tIpELmhQVqeYwVSQWLSeXL+FfVuECR1FWYig/18t4msxZTb67Y3Un1VDyNPD4dv8rK6SDSatbpJE0JA4MpUjtQ4pGzGP8ABCxHm03IL8VKU6fFkuJHDa2685esDDJCOBNCQe3+rg4bW+FNLfQNNhVL7eiAPy5UX/ZYQaXYpjZ6pa30bS20gYAGvYjb+XAVjuWFPeTPuZHJ7VJyol2QxhMn1ONdPkav71YzUDY/6+YRxniaiKYEbyZGEnNmZSCORJ6f62bMYwHBkWbXOpWk1vEWAZ5gpVRsw/y/8nMDFGXHs2Ejh3RVhfW2mQSXl0/FSaDxNP5M2mU3s4WCPVD+Xryw1i7nvkhEdypH2jU8f2ZuH7L/AM+VmJAcky4ip31Z7tqbmuQ6MTzQtz8cjAeNMycYoONmO6NuXJIHgAMugHFnLopxLykVfEjDPYMYCynGsSCOBU/mbf6M1g3LuZbBCNqMmmWassTS1qfALX+fIzxeIaRj2FpoII5ys0qgvxFK9q/FmH4hgeGLkAcQsoeSNpfUVNqIx2+Wbaqi4V3NhTDxxbCtK1FPpxQ//9MnuvNfG7kZYVdOVNzQ7fC2DgSJWj7TzDp1+6QPG0LuaV24g/62QMSGXCJI+bSo0cpHMgcdieJwWxOE9FF7W8tt1qR4r8WG2qiFWHWbiHZ0V/ZhTDaRLvTCSbT2cxyjgwpUjYZIZCFMIledJikHK3kr8/8Am3LBm72B0/ch5NMuUGw5D23ywTBajikEHJCB9tKfMUybXuOakbSM+IxpbbWzlRGeJthTvQ1yB3O7aCQNlMfWGasitIab9+mVzxgtuPMQua8BHQ1Ap8W+Y5xkOVHKCi4rrlQKTTpQmuUkEN4IKaNFFDBXnWgyyMiGucBJbGkEq15b0yzxi0nAF1sIlbkWAPvkTkJZjHGKIeRB0kA+RwApJQdxOgUr6gPjkgaa5AEUlAvLlkLrHGCDTiW3I/my/wAZx/CCPgliKVlYBvAZA5iz8GK83VmoqS2HxCvBFtLu2KlgCePjsTkeOSai6O8tZX4KpBJxMykRiWnu4Y3K8Tt3yJmSgcI6LxcRMNlbrgss7Hcp/XY1bjw+H+bEyLHiHc39eBJVErjZTxDuWoZnfnQKhFKHph4qRVoeSZ+Z7Edh0yXiFrMQu4zSAldh7ZGWS+bKOPbZJrvUpreVoYW402JA3wgWyjsyfytqH163ZXAEsZoxApyB+w+JDdezC7q0lt5GWZGU8j1HXfJtYTW5sb5dMUOQYlPIp3Ufst/q5hxlHjbZxNILRYJJbyB41ZgsikkDagPxfFmYWEWYebdXjtI/SAVpm3Worx/lbIEWEcVFILPX7q/lS2lCfGwHIbZRHGMR42Uicg4U3khaNqNmwxagTDgTwmJWGMtt2y05BTCOM2ggpHEVNBTMEDdy7IRJzYBwJLoyOJB8RmLnczTKV4lHQD2GYgbcnNi178U8h8XNfvzIChOvLeqKAdOuKNGalOW4/wAqL/mjMXNE8w5EDexTK60WzhkS4jXgVYNQdCRkMUzk9KJ1DdEz3vrUHEUrXfepy/HpCGiWqF7LNTaS8t2t4dnkoN8x46YwPFJtOUT2CVR+T5KVnmVQNzxFf+GbJHUjoy8LvQ8Oo2ujy1sk9eQbeo+wr/xWuZMbPNgTXJF6drn6Rvkj1BEZHqooOh/ZxIZQmQlep6xdTTvGsjrErFVUGgCj4eOTAarJWWGu3lgaI5dP5G+If825RPCJMxMhlGm63HqQMfApIBuvUU/1sw/y/CW/jsIG7CrKyqKAHM4OvlzUSu2+FCK0/iZhz6ZTlJrZuxVaI1O20yev1hkjb+ZSA3/C5g48kw5sgEgi0u0mmESXiKp6FgR/zZm0jIkOPSfW8SeVpGVf37zKDU0Vaf7HAZN0MfEgx5fsJLc6hJOY4ySTGAPhP7UWEFqlDh2QcfmNbBDFpkKxcusjfE5yQHew4u5MtI1C2ubO4ubhFNzEpJPiafA+R4abTM0xUX1wo3keh6/Ecm0o3TvM19a/uFb1Uk+Hi25HL4f3T4lmCn8OjW/1trC6mQHjsAfiJb9n/XTKhFyp5QRTFb60ezne2l+3Gaf80tlrhIdmalF+0dh9OKsou9TDwW2gW9CRxEsnXp8brFkWfF3J/FKm1BTtlRRHcoGSpkdia70+7MvCNnF1BsrTsMynDRJIit6d2zAyGy7GA4YqEHAo0RdRJKDQE70/1coO27fhNIG60aeFkEY58jTYdD/LlcZiTsfEZNoulvp0bCRqs/UDov8AzdmSA4WSVlJNU8tPAVkhdSjtxoxoQT/xPKZit3Ix5hyVI7G10g/XJiaRdW/4X7GU48nGaRknst9VBOJYjyjehUn+Vsv5Ov6rp14ttmxgbDg5I0VMbHfJkWGETRVGk/c8WFQhApmsIou1kbCvavbTW7G8oIlqGr0A/ZyQ5oB2Y5qWpaYZAllaq8S1BLnjX/U4/s5MhbRaecfSRUS3FAKEcun+rmLLT8XVs8SluramupwxFAUUVLA+J/41y7BEY+bKUTMKNx5a1GBDK8dUAqWDAihzYDKHHMVXSvL6XZDXM8cSHtzHM5E5e5adcabHBO1qnFgW4qa/a/yuWYkpklz4RjwoXXPLs2mH1EPqwH9odVP8kq/8b5IFwykZZetemFiUy1nR5dMW3Eu/rR86fyt+1HiFIS8mnXFCe6P5euZ2E8n7qPxP2mH+pmJkziOzfjiRumdxarbNwUUwwlxBozyJO6HPXLXHDVMKE5tb2KG15tUKmxAFc1+SMjLZ2OOQ4Uj1HzBDOClvAnxftsBy/wBhxzKx4yOZYSnayz8y3tlGER1Ma70KDMqmu03ubOK1tlvrhx6TgEcR/P8AFwVcq4XL8bZjt1Hak+tbNseqEUIP+T/kZaNnEO6k4dCBIrA+4Ix4gimS+X0E1m9vOtULEhT4N/zdmvzkxlYcjGLFNafoy22oFmYMqLWOv2qn+b/UycsvFFiI0VLzTavJNE8YJLKVoOtQfhw6eVBcgQ9n5YMdbrUCoRBX0/8Aqq37OWnN0CBj70XFfi7YwxqBHGBxIOx/Z/4XDVNczaZgD9HgH7Qc/dluLmwyfSgu2ZzrlazcAlfpzDzuw0ynfoHCmoGYgLflFoe30AahfRTlv3cSitDRmZTl0T0YAKXmTQLtrsSWytKslKU6qQPsvk47LJE2FlcaFC0l0AZJiBxBrTj9nlmNmhxt+EKE1w87mViQ3ttTDEcLmiAT/QT9ctJYJyXXlQ8jX4SOWXDdwsnpOyTnT3aZ44yrBDQkGuUyPDzcmOXZfaW8MV4sd46oB8QDH7X8uSh6mGTLs35pkD3CKr1HAVCnatf8nJyLHCAUutbp7T+7pQ9QconDi5uUYAo2XywdUiF9FIBJKOTI32a/Z+F8vxjhFOuyDdMtD8vx6bC0l1xMrj4mJ2Ufyq2TO7AGmNT+WzcXMg0+SN4Aetfsk/aX4chLII808N8k30+yk0uE2/IEluRI98EMQzeprnkOPZVKFt++bEYg4JyFWimKHb7sozacZG3FnMUDeaF9dke6Eipy3I41pT7WYAn4Z4XYVx+pB6Vr9hYQei/MnkSxpsf2f+B44MmMyNrGQimH6EmkXkhBDbr/AKp+y2WAOX44T6OzT6uts45KFAoctAcMysofT7GwsP3cbJWpqGYV3+18LYsbphF3oV3HI/pxlowx4laUK1wcY5J4eqZWXCytkiUVkNWc/wCUf2P9jkLazIIwxj0vVnqKdPFsAKRG+a1Zy6moIH+fHLIBZmhSCc775sI8nUyu1SCINu2wyjLkrYOThxXuUNdaq9wwhtgStaAd2P8AzRmLw97kmfQKzrY2MXq3UgWjcWG5Af7TRrx/lxpnwjqlvm9ZoUiu7GUm0kXrGdg383NcnHzTVjZhxIc8pSSD1b7R/wCGyxgzTUtGa80e2MYHq20QNP5kI5un+vmFHNU6LkCNxb8p6B6DR6hPX1SPgSn2Qf22/wAvjgzZq2CIQtht9J6txJJ/M7H8cy48mufNvT7ee5uY47Wpl5ArT9mnxc2ybCmd3d/ci5IBoagBeo/1sxbdlGA4UJr1r5eYl5pDHcMRy9I8t/2uUWWxJcKRCvpmn6NHbvJpb+tceJP7wf6keEktey+G8n0+N5QCPU+FeX84/wB2f7FchItmCBkUraQysWkNSxqScg7YClsUTSyLHFXmxoKbYolVJpqEP6Ri+oCQiKP4jJ15Efzr/vvlkox4d3VynZpShiRYY7dBRIF+Ij9ok/G/+zyXMuOVImpIHc5lRjTjylaOSP0V4ftHdj/xplgDRKTh7ZMsALRiIIk5H6c105cRdrigIBfp1udRuhX7IoTXsMNUi+IpTqWqXyzyQmVlVWKhV+HYYQG2TJNH1EfoyOY09U1UnuWB+3jw2aQJVzUY15tU9O+XTPAKDjxHiG0JceYooJPSWrAdWHTMOUTIOZdIfX9Uhu7REtzyDtVtvs0/YbMfDiIluyM7DH4i0MqSxj41YUp1zPpoZPq3mh4B6NuKTUHIkdP5l45EC2XIN2/mVr2zmTg31lU/ZFQR/PglssTuw/mQeQ69QR4/stloYSZ/qpuL7RGojetIillpvt8T5A82WN57byzpMvogmYMKADf/AGWTkWBDJvNOsXI42J+CMopbj1c/5X+RlWOQlybSKC/yxql3eltNLBl9MkM32lA/ysnINcTRSu60C8juBaFCXY/CexX/AH7ywgspBMtesriwsoIPVMkQqG225/8ANH8mRB3UDZJNOVzdxrGxUsaGnhjkNBiOad3+mG3IMdWU9MwseTjdpGXeiNJsOcxjmWqFSHB/4jmSA1Zp7bJff+VbKC/UGQCE/F6Z6g/765/yYMsyBs4lAoi80mA3BvlO6oAqrTiG+z8X+xyOkkTzRnApET6Omo6WYh/ebyIf8ofs/wCyzKyS3tqwDZKPLHly8tHGpzMYQoIEf7Tqf9+/y4zlsnhspnpEazPJKetaD/ieVy5LHcoOFQ81D/NtmVFxpndXmPJicyIuFLmsDvEwdNypByvKdm7BHdMtXCu6oa0p29818XY5Cm1tGDGEO4IpvmBkmeJyIDZDW+oRTc0U/EhI/wCbssGA2CkzA2Qk129uwKGhbY/6v7WbaY2p1sTvald+X7Fd0d1J+kZQLcskcystdKsIY3DKzyMpUSNvxqPtKn2eWWmBaRkD/9SC3IImkH+W368sLGPJH6HpMmp3CooPpqQXfoAP9b+bISLdAVuz17XTr25NSjy8aUDdeI+1xysRZHJs89tNSubB2ktpSpDEcSagiv8AJlsohpjI0yfQvM76jc/Vr1EoynjxH7S/Fx/2eUyjTdH1I1ZbTUpgkQdZHqanpt/NkbWWn2tVOnXFs37lhy/yTRv+AwuPRHJF6deXNJBNU8VJFRRq/s4GwSNIWLzBOgpcKH+YpkuTXx96JTUdPm/vY+B9slxkLwxKtLYQTgNbPsexNcnHL3sZ4b5IaTT7iGrDdfFTlwmC0HHKK23jKkO8fMHxGCZBZ4wRzVZ7GFFX1P3TuSQF6L/xkzH4eJyfE4NlBWHNYmFGB/2Lf6uVyxkNkMokrXkTwEK42O4pkCyFhSitvrrE13AyQNNRjxbosaHJX4nHGnXJseBw8vsdzIKfLFHhrv0AG6VHzwUWRxhKLq7sLB3jd2kkQ0KAd/8AWw0WIAR1lbWt1bpcqaqwruen8ytmLLKQacjwQh5ZrNGKxxFqHqTmTbOOntbqOppY2YmiQCV2KqD/AMTyEQSWvJEQ2CX6b5jmmnjt5442DnjyAoan9rJTjQtEd0VeQ61bueLr6R/aUCg/1shHJErwFG3ek3DWPwyk3K/ETtRv+K8pjn9VMp49kJp66pDEbm4IWFByZWALlR/Ll0skbpAjQtByea5XlBSMCEGpH7RH+tk/CYiacapqkdtZLdW4BMtOBp3/AMr/AFMxsUZGW7PJQ5MdsdYvlnXjKTzYcgaEGp/lzLyYwQwgd081Xy5AzPdeoUJNT4E5j4838LYcad6Glpb26wQSK5pv4k/6uZQRIUt1zUxCn1daM7DeoqFGCRZY4cRSmTV5nTgAoJFK+2Ygwi7cs47T7QbmKW2CRqEdBRlH/E/9nmYHDyR4UD5rsbW8g5s6pdRiqeLD/fTYbpp4CUjs9Dms1+vysOUQ9QIN60/ysxJ5hL0twhw7oVvMl08yytTiprwA2p+1lgwADZgJ7q3mPXBOkUdsSA1HY9D/AKmQw4zHmuSVlEyOQi8eg41r1zJid3Hkiq8hXM4OEQ27KigN8PI7HttmJmNubgjS52pMrkVApUZjhtnzSW48t3jTM3KPg7EhuVAanl/wWWGYASIFHW3lHiwkllIIII4DuP8AKzGlqG0Y6R1zzDFWPTNlp4CrDrdRI3Ski1Py3zKcUBUEjBg42p0yrJDiFFtxz4TYQnmM38kS8FPoUq/HrX/L/wAjNTCEYl2krLFBmY1IizQy3ESLszOoH34UhU1mybT7yS3fsag/zK3xcsAQ1pmmTag9ItlH2mPRRkZz4QyjG2YWbWGlw+msqUr8TVqWP+VmtkZTNuTYCGfT2nBniYMrfEtO4zIGYDYuKcR5qUWmT3CVUUp47ZYZgNYxkpvbafEsPpuoJIox+eYk8htzIwADBb+zaxne3cbqdj4r+y2Z0DYtpOyGJrsfxyxDJPLGn/X4ZzK3wRcQpY9P2m+L9lchKLdCZi15itYXt0ksZRIkf95GDUqf9/ccQKa5y4jbGmpk2CeeV7Bb43Mb/ZMXH/ZE/u8pyy4abICwkkyGM8GFCpoa9qZaDbWi9MtpIY21RhRIz+7J/ak/Z4/6mRMt6ZgULQlyzTlnkJLsak9ycmwR+jxLq84tLmXhIVIicitWHxLFL/NiUgJxY+X00qSa41FlMkSExRruHNPhl/2P++8FsuGt0t8r25kke6fqooP9ZvtYJMOjJ3YqlO+UltgKCjmxgKDrMhstKpkdU8Tk5GhbXAWaRF4VZuArtQDNdzdjPuYhLLNcalytwTKsgCjw4nj/ALFMMqrdMAi/MOtXM05t6GERtuAd+Q/a55XhxCO7OciWUeTtXu9UgkF4QxiYKr0oWqP92f6uZBYhhWvXt3d3bi7Ylo3KhRsq0/32uLFGQrqOr6fUkyJE9AP22oP+SvDMX0wk3UZBF6S8klqPUBHpngCfbJyaZhN34MisBTpUZk4ZdGrMORUX60zKDhldSp+I1Din0rmDljRdhiPFGkMsRlWS2P8AuxCD7kDIFENjTFCpU0YEH3y1sVrK0a9nS1j+1IwHyH7TYqybVItJhuUtYpioNFfaqp/z0/ysrMXJjmoUlvmi4u0u2s5JWaGMLwFaDjT4Wbh9vJhxzuUi9NDuQPuwsU7bVQmix2QHxs7CtOig8vhbIdWd7JMkjR14sy160JybFkmn61DeWrWdxbo91Skbqg+ID+fj/uyPInZnDc0VRLyG6IbV2MsCKaE1PE/s/wB3/NkAXJywACWTarbQziTTbZIwvQvVyf8AK4V+DDKHEKcQSpEf4xvRuyxt9BH8cxTpQ2eKU7lt5riEXL0UlQxXw2wQkB6WGSBO6XEHrmTbigKkUEkoqqlh3pgMgGQgSnbLbzobclem6g0YZrzKQNuwAFUxDVtHfTZaGpib7Df8at/l5s8WQSDjyjSXtWlF3J2HucuYJv5maaGWKxlPwwRLQD+Zh8eAKUnNW64UMr8va59YpZ3TAuo+Bm/a/wAj/WXMDNiI3i3wl0KYXcwiakRAP7WWafF4v1NebLwckC7GRuTfarWubQYQBwutllJNq8FwYnEjVbx8cx82nBjUXIxZyD6lHWpX1AJYWoLMw5t7D9hXzAxYuE2XPlKxsiNP0GPTYzLcOS5UAqOg35Nl8pWwEUZdyo8KrEPhO4puKf62SxmiwyixslxzPdbSpC3EEkbZh53O0zroerFt1BzGi5GXcJDqU5UxxqSrLVuQNDvl8Q0jkyXyfdTXEEomkZ/TYKOXYU/myRZBMdSsv0jGEjcAxmviOn2W/lyBFtsJcJSF7MWVwsV4yqGFQa9cpnYDknKEJ5oKQpFHA3EPUni2zAfCvLjgwSJ5uNl3SzQ7mW1u4zAvMueBStOS/wDNmW5ogjdrgd1bUJnkupDPs9fsnsB9lf8AVw4gANlnz3TDy/HAUmE3HiOJFeg/myjOSOTbiNIuz0WPUndoJl9JCBtu2/xfZycASN2/x0+imtNOCWLSgMq7cv8AjbLrpxiDLdjPntuUsHxExsh2r8Na5INZCTaFNPHeIloK8j8a/s8f2mbKswFbrHnsyqUkMQ/XMzTVw+lw9Rd7qbS8ajMpxlgmONKCrGOa5tpIY2ClxQE++ajUERk7XT2Qw86ZOZPqqxn1K8SKdP8AZZZxirSYlkb63d28CWdFSSJQjv1Jp/LkDK+TlY8O26ZaZr/OFy6kvEhbbeuDjrmwnjpgEVu+oSlmFXYlmJ7V+L48uunGLI7aSZIY7QEniKVHfMcxBNseMnYJiIoLSMNJu7UoPfDTMRA5qE0js1ZOuGOMyZyyiCmW75mRhQddPJxG3MUjT1JNlHTxOUzkRsG+ABFlByXxltpW5iFE3LHYH/ir/WysM+Li5ITy1q9rNf8A1ZUPHgWEjbMSvxOnH9mPJyCYCikdpdNqU09od/rbFo6n7MqnnDxb/i1P3WSqmZO7vLmovp1/GHbjAxKyKfs0Pw/Y/m54SLY8k81bTdNupywiKJ3MZ48v5vh+zkBamQRMnmu0jt6wBmkACqjCnT4fibKPycjK24ZQAjLTXbOeNOMipI4+weqn+XKMmlkJMo5Qx228ow3MpT60OIBZjx40A/18zQaDTYJWnzNBo1bfRYlKjYzyCrSH9qTj/Jk6tBNIzRfMk1+t2l3wMggZoyq8eg+NP+NshKNM4zPJho6CmWNZVrSzlu51htwTKx2I2I/y+X+TglKhZRVs61HT3gtkeSZpDEioS3f/ACswY5hMuyw+nZLI4nlNI1LE9gMtckmkTDf2+hO0l3X6zSiRjdgD+0/7MfLJiNuJmyDkjItSjniRnh4eruy13A/Z+LDTgGSHclagGoy+EWiUq2VrWELWY7gfZy4btEhSr8+uXOPatDEahz07ZiZp9A5unxfxFqeRpCIl33pt45TEU5E5XsiH14aCWsxBzlBBZi1Aa4ebIRpbpWn2uv8AqX1wKScyHRTt/k48mV2i5YoI29O1UKi7AA/8NmREcI4i40zxHhCG/SdkYDC0qhjUNUHNZLiMrc2FRFJP/h6/deccXJe1D1zLBYkMr0ewi0/TeN+EUMKy8un+TiWI2STRrvS4bxxGGHI/unk/Z/z/AGMNKear5l0K4u7oT2icua/HQgUYf81YBsyO4Q2j2jaNK8l78DMoVR1/1vs5i6gGQ2Z44bqv1qwF6LowVp1Ybf7P08OGwN26eK2URX0MkZuUesYFS3hmTbi1vTFrjVImvDdxRKvLYtT4iMx8g4hTmDE3NaQ69IsTExFQaN15D+TjkcGMwYZRQ3TbRfL8Oi+pKjtKzL3FDQfFxXMsycQCywPVfM19d3v1pHaIoaIgOyqP2W/m/wAvJAJn3Mw8v3ra/p5a+RT8XE0/a4/tf5ORkKYxKG8ywwaLaLNYqIp2egbqaU+P7eQMeLZsCQaH5muhfxpeymSCQ8CGA+Gv2H+H/KyUcIHJrlMvQxEFrwAU9K4KpkDbCrlGWRlk3cE1J8ckHHnzRFvxS2IqKu+470GTxiixkbCE82apd2Ua2EI9NGQEuPtNX9lP5FwfUXJjHhCI0HXTe6Q8MhJngpGT/Mp/un5f6uDIGuJpu1la2i9ROpbBVmliaFq2nwLPLyQ0oCaHxy6+FpMRMoqfTHU/u/j2qdumSjlYTwdzemW/GUvIPsjavjkM0rDPTwIK6dRPfBDuO/0ZjDk5M9yrfpgNcCzSNgxqCx2oKfaVcxjg24y38VbOOn21qOaL8Z7k75PDmMzSMkQBa1YyV9YLUdAeuZ53O7hR5WFF5OR3rXMmMacaU75tjvk2t//VDpp+jJesZEdy7ndj8AY/5P8AJlZmXLGGhaB826wEY6VaIYkiPx0+Hn/L/sMuiAHDMjJj1jdtYzJcxbNGa/R+0v8AssTuyCvrFg9jP8SkRy/HGadVb4/+F5YRuiq2TfynpKPL9euyYkhIZK/DyP8Asv2crkb2bY+kWnWpi2gsbjUdMkDSxkVZTXjyPxYIx3XJlJFMFkuJZJPWd2Mn81TXLaaRsy3R/Mtw2m3LztyltwPTc9fj+FVf+bKjHdtMtrQU/naeYBWgiOwrWu5/yf5MPAwJtP7BrDVLFryNGjMYPNQakFRybj/N/kZDe6TKAq0vs54L1gtjIWJ36Faf62J2a+A9E6e8ntIkABoPtMelf5cgGyUiEZZa2koCkAH8MWcZgqF9bzPLyCllI2OZOOYDi5cRkVhjitRxuAST2H7P+VkpevkiNY+aGvJBbMGhkM0JHQ/aQ5ScVtwzALJLuKJ0ntn4swoR7/5WDh70E0bir3vHUYgTK0UimtQdq/5S4Bszu0dc60dPs1kuqGULQEdHb/JyQ3ZSKVaf5zkDhbmPY7Ajfevw4aY80m1TRb63uHkmib43LVX4hucndsRGtmQ6d5elh0xlZj6rn1OHYf8AFf8As8plEE25UZcKAhiflQISQelMgdnMMgjPMJsbi1aGSRVkUVjp1Dfy5j4zK3CyUUv0ryvJ+7vHkXiKOoXetP8AKyWTOPpWMeHdP5LhpetB7DMzDpRHcuDlzk7BaG7HLzhj3NQyFUctNC1uTs6la+Fc1+TTiJ43Mhk49mJXWhSWDJ9ZYCFmCl1/5oy6GUS5MuGubMkbS9VtTptu6lQtAv7S0+zJ/lZMbIO6DsfJUFoRLJIzyLuKbKCMTuo2Sy91B7klNwgPQ+2YwiA7CEerWlxc7mN+iqwYn5ZIFOTkm+u3VjclVSVTPyCim+x/ny2QcTFkooKfSZYUL8loOtdqZjDKCacs5KT7Q0gW0PpOrsQSxBBOZIcPJLiLDSTXfr3r1youdGqTTR53nkWxY/u5Aw9xtlYxC7assdnf4IeOQKJA8Xc0ocy7cIAJnrmg2t1bJGRwaKgRh1wclO6RuCy8B1BH4ZESppAtHwrWgbp1JGXnJfJiMXD9S6ecvRB/djoDhGLZh4264MFT4DUUpTvTMUxIc3iBCnIqyL6R+JG7Hsf+akyLA2FtlZ3ENya3LGLrxO/+xyEwAOTZHdEXcARh1PLMzT5uIU4WfFSgx322zODhFdGjSHbK8kwBu3YoEnZSvPNKWcrQGJjIlAd6DNN4BJt2niJFf6nb3rh2tlRq/EVahbMuEDFqMrTLTLfTJUM9k0q3cQ5BG+Kn7Pw8ft5I7M4AEqyXyR+rdXMYndU+EsK8d/8AiOQBb8sQBsxu91Ka+cvMaAn7K/Co/wBiuWVbhqEcYJ4qOvT6cBFBIZjqusLpMS28NDOFAA7Lt9t812PFxm3InOtghvKuqO7taTsWZjzUnuf92JluohW4RjPRLL/VrmLUZZYJCtGoBX4aD/Iy+MARu1mW7V/qB1toldFS4Hw8gfhcH7K/5OGEOFSbQ8GlXU1wLRYz6pPfoB/vz/Uy1ACZax/uKjOlxOSoIaQjbmxH/EVwBB3SHkVqUNDSm2FDJYvLdpqtpHcWjmKQihB+JeY+3y/aXMWWUxO7dwXyTPy7pz6UkqXBXmzAgg7FRlWWXFyZxHCh7vQ7fUL4zM3wtu6j9oj/ACsmJSjFgACVPzdIsVtDboAqliaDsFGRwbmyuQsVWNpPhRSxPSgJzNtqpNNE060tnF5rEvpKhqkQ+2SP2m4/Yx5p5JpbCTVmNzbBmjL05tsaA/tZUQ5sJjhTWRI1bjGAAD2FK4uDI2VKalVJ79KYwFlnM8IU2GbIOpkqWY5SVPYHKs0qDfgjZteiAy+qxBVdzmFV7OVe9lUjmjR2kWMBnNWIArjl0xkNljqAEDeeXrbVZjcFmQn7QWnxH+b4solI4RRbogZN0vbXh5e9SwsU9RUYku5/aP8ANxzJgeIWwJrZEWVrZeY4zfXCFZyaSBWoOX/Ny5i5Msomg2xgCLTGKWO1jENuoVV6Uy/8rxm5NEtSI7BqS5aWMxnr1BzIlh4eTQM3FsVCyVpmIJ7Voe+VwNFs+oU2/wBqmbAOvlzW9SCexrlOaNhyMEqLV4nBw42r38Mww5MxRW+YrGyunR0k9KegDbVTj/O3+XhEnJEL3QOuRWmjRpaWZEk0i8pJv8k/Z4cfsc8k1HuY7t88kxTOx02bVYHaNi00JChSesZHw8W/mTKZ5OEsxGwlyoWPAD4yeND4/wAuW3swpkXmLThZ6bap3jYhj7uOTZiYsnFIt040GNnMxqT7SbqLQP8ASp4y90w/dJ04A/7sk/18jdsuSLsNehvre40+6jSJ5wxRlHwmQ/Esb/y/H/d41SmVsadGSqOCrDYg+OSYIvRbD69dqjf3S/HIewVcqyyoM4Cyn+s+aUQGKxo7d2/ZA/lTMLFgJ9RbZz6BNtPkimt1lQLxYb/8bZDKSDSYAUpabq1tK7QLRTyPEdmyc8Z+pYyHJjvmmHhfGo6qprmXhqQaZ7FLBfTqnphyy1B4seS7f5L5cIAMOIsktr7R54lu47cRXkbCsYrxr/v2P9n08EjTbAcSncafP5kuXniKrMFWoboafD8OCMmWTHwoUeWblJPSuWjhbsCwNR/k8cZ5OFqjG01tfKtpFR5S0zfcv/C5r56klvGMOnhEMpVfs+GbnTS4our1EaKnXMtxFXg3DkBU7bV7Zj5MnC5MMXE6W7EYJX4KbVOx/wBnmFz3czi6BZGHmo7khPxb/Y5ZGHEwMuFERn0hSP4V6UHhmTwBxvFNtkct1G/hkL4ebMgS3C1OJPF+gNTlGaVuThjw81G6uqbA8VG+VgLOd8krD2l1KqS1Va7uP8/sYZEgWEwHenVzbR6dEIrUsvM8m+Ldh+y2YsMhlzc7HjChp1xLFcqyE1OxHYj+V/8AIy7irdsyYwQgNYkmNy7XP2yfo4/sen/kZdCQkLDr5Clfy9Hbz+tHcIrp8JHIbf5fHMfNY+lnCuqMhtrfT5WktI9iKCp/4LhlvgSyR3aDnEDstktra7uBcXcddgu1aV/YZsjLBLFH0pjnjM7pf5hjijuFhgCqgQbL75HBZHqbsnk7y7JcJeUtjxBX94e1P2MsyTEQxhGyvu1kEjCfeQk8q98gDe7sogUmFm9pLZFbwKyRbsG8B9jjlMjK9nHmAGO2mtvpkkktvEnCQ/YNahf2VV8yJ4+MbuKJVyZU9btFuFoAygge2S0+UY/S15sZnuhXJJzaCTrDEhdHE0rBFFTleTKIc2zHjMuSB1zVLmwdbWAhAVqWH2v5c1piMh4nabwFKfljV5Vl+pzcpBISVPVlP7XP/irIZcV8kwmqas/O6ckUpQUP/EsjEUHYQ5InSpvqkTSSKQSdvE5DJEyLRlnTX1GeejogVHNa9K/5WX2683JdNPHYN6UH7yU7V8MshC1MhBDKGrzkPJ/Hw/1cyhAOJLKSu5ZYBTQZW3Iywp6kv0L3OVTnWwb8ePqUGUnvQ0tOQUEgDb/nkmYhLkgcTCtRuZriUicFCp2j3AT/AGP/ABvl0Qyqk78kWAubmaeQfBDCR/spPg/4jjJI5pZLpc1rfCyQ1lDDgfH9pH5YQbCZBkcWiWlhqDX+pOsdsp5xody7EcnXj/vuN8gJJITJXsNQs7m/tmJCBgFI48SP8n/KwxG6KBYP0pm3AaimXl+0a8vo4VNCQxqfYZRm2CObJm8tvcW88Tt8ZQhQvcj4l55rLbY46LzpvA5epTrydaJd6qkUteBjkrTvUcOORlyUc3XflS9humtYYy4B+Fv2eJ+xyfAJMjFNLCSx8rq/ryCa7egZI9+AH+6+f7H+XmNlicmw+lnGo81fTvMEusG4Vo1WOOMMF+0eRP2nbIx04gk5T0RljfXNpbz3ESc1jTlsNw3+R/xvl9NUJykd2O6Rp7X8suo3Z5Kp3B/3ZI32f9gmWE0glOyrf3jdTgiLaya3WIhmcIvfMobOITaORwhHEfCvbJcLXxUVREE1WAoAenzyqc+Fvx4vEK+WUIKZhjfdz5HhFIrRoreN/rE0igj7AY0P+vxyy2qI6qep6I2uXP1uzkT0ioBYk9R/LiDTeTa6z05tE9SISBzIByoNhT+XLICzu05DXJFzWjR2Ms6qWlKHio6j/KxySvZcMa3YKdxQ/LIs3oXlt5Wsk9ZSp7VyKhS83WJu7IOoJaNgQPEHBdNg3YTFZSSzLbspBJoajpXJcTXReiqEiAiBGwAArvtkUgMb1/1DcF2FFpRcrc3EdktWJ2FVUke2RJbrZLZ3FtaW3ozssZatQf8AKywcnAkd7SWbSZasyLWMbjxyrjHJzYTX6TYy3MvwEqFIPOnTLYsM0xVJ1f8AmK10+YxMru6kV4jbCS40cZO4YlP5eh1aaS5t5fTjdyQpWpHL4uOUT1HBsmWOyq2HmFdCjOmxRiURMw5k8eR/1cyInjFtMo8JTwwW3mqwRpAUffiR+w37X+suE7FYnolmh+UreCdpJ5FmKH4VHiP2nw8VolFZ5l833WmXj2lqqEJQEt40+LEC0kUu028g16M3TrxlrxcV6MP2v9VsxM8zj5JgBPm16CzSLBA3MMeNR/w2Z+A3HiLh5xR4Qq+aZ9KvDFYXE3GZWoGUcuIP+65G+yvPIDnYcsGhuuv7OHTLNLS2XitST4sR+27ftZG7LA7BCTgJEiDwrk8e5a5bRbtB8Dt8hmVzcMmlZJ3Q1ViD88JiGAyEJ3bSGaISEdc10xRdvilxBB2J5XLP3p+vITNRYDeSNvXit1F1KN0+EHvQ5hYzKfpDllDXNwlwqvCwZd+mZukxGJNuLnmDHZ0mvWumqltOGaq1IXqK/tZlT9RYYxwhQ9W2viHtXUnqUr8WWQyVsWrJiEtw18PLhX4q0oetcu8QOP4Rf//WvUI7GxMN3dPx9TixWlQTT7f+TlYjbmeNXpQXmvSxqka6nYMJSo4uENSV/Yk/2GWRl0cMje2HLUH3B6HJpid3qEeqWt1JEjLVwBQsNgafEq5UAkzFvPte1eTVbppG2jUlUXwAP/Est5NQ33LtFncSNaKaR3Q9Nh7n+7f/AGDZGRrdtAvZBzQPbyNDJs6HiR8skDbBPdP0WaXRri5U05EMF6ckj+1kb3bJCgx4b7jJMGWeSbsWy3AuPhgdQanoWHw8V/555XIt0Y8QReuXltpunpHp1FMzbFf5V+02GItrmSDSn5f1qSCzup7pjJEgWgbf4z+wuAx3ST6d1PStUXUI5nlUQtCvMld0K1/l/YyBFFhw7Wm9nfXNvx/aRwCvgQfssrZFMSRzZBIIb5OElPZhhhLhZ5ICYY/NC1u5Vuo+45sAeIOqIMSh7u0ikAe3qGP2kP8AxrkK727iHRTtbmNI2inB/wAlh+z/AJLf5OUyh3NomDzbmlSZPq8v7yIHYeH+UjZVyZcSHstCkd/UWRSikGh60BxlkAb4Dqn1554tkYi3jeTfc9B/scmAji3TkX8L2wvENYivIH/jT/XwMigrTzDbzMEIKMSPkcjbbKBYRfRUupSRSrscscWmQaJFcw2bEn90xqo7j+b/AGGY3DGU26ZIirByM2wFOoJXibxxZWqo9T8J3yjMAY7t2Im9kt81xOUinb7IJBHYE/ZzW6YAcnPyXaD8pkJfxyvUIA3Juw2zLkUQDMzrVqZBFyryNK9t8jaeApdqnl62hVpxIUHUg7/8DkTFujmrmpi+tLi1kis2BpGaAdcwxEiVlE5cQYZGjGi0PI7U6GubE0XGAZFrsl1DYQwzblv7xx7fYVswMcBxW3ZCUm0dyt9EEJBLUNO4/wArMyfJjDmy2+t4rpQhdUYsAGOYGMyvdyROkXZaLBpbfWZHLMoO/YZnAUwll4tkTPqEM1pLLBIGAjY7HcGmSBceUSHmsN3NH+8WRg3Umta/62SItgGTwWzywCeVeDMKgf5/zZiiYJpkcZG7rWXieB2HicyIS4WmXq5oiRBTfrmZGQLhygYqVN6ZOmIkW1qDUGnvlE8QLkQzEKyyo+z7P7dGH+TmHKBDmRkJbhERleew5D36jKCK5NwIPNtLeOQ79fDDLUSiGPgxO6HTU7O2uDaM3F69T0/4LI5RLILTCo7JT5t08pILxfssoDfPLNPPaiwyCmOhSd8zGtkXlW4+pGWZRVyvFfb9rER4ixlPhCbwXShZUmRWEwIbah3y04e5pGoJ2LEL/S5bEj1N0PRh0/66ylvCL0nRprlXvPsQwAsXPcr+wmRO+zLlulTyNMxkcks25OERpCvYuyXURiNHDrQ5GQsMouvUZLqZJBRw5r9OICFHgWNFry7U61wqzk6vc2kEMV2hFyFXmf8AJ/yW/mb9vKyacmEOJIb7Sb3UC+oxr6iO5qB9pf8AYZISapY+EpbHpl3JssMhP+qRgMwx4SyPy9b3mmrILmMrG24qf2v9XKpAZNgzB4BuibicztyPTNhiwiAp12XLxFRqQajrlxiDs0CRCtaelI/+kAOf2eQrmu1WMxHpdhp8l/Uh9f139HL9WtOKzN1IA+Af9VMwsWIy3k5U51sGGvUrUnfuT1JzYNCf+UNReCR7Q1KOpYf5JH/NWAhkCyW1UuSx6D9ZyorAWVKShZjXYbKP+JZbhDXqDspHpmeHXEqsR9KBn7nYZhZjZpzcQqNqcH2SfHHFG2EzQVAMzA4xVIGYMApzG1MAY2XIwTINJFrHlaUOZLVuZlb7LEBqn+X+fMDFm23dhLGj9O0b9DQHflLJTme232VT/VyzDMZJbtea4DZfm1DqnV3xIsJiaLao1tOGXoNx7g5q5OfHYr7oVYsMz8UrDiZo0VImpychYa4yoqk8JmjDA9NiM13I07OXqFqFxHDJaPcSEh4VoQP2v5cFbt+LNQS/V7uw1C3WYJ6c4UKClKGn7E6f8b5MFrlvul8WgX8yCSKPkhFQQw3GA5AEcJTryrYXFnLI8yFA6haNtup5K2Y2oIkNmzGKTK60+0N0t26/vO/gT/vxv8vI4RKUaCzIibKI1KGHULc28h+2QR8xjjxmBtMpA7Ia30ey0pDcsvIxgtybemQllMzQZCIiwu9u5LuVppDVmNfl/k5nwjQccm1A7g+OTYsvvrbSr+1tbmWQxzsic+HxEgfC/Nf2WyN02iJkl/mSa0gWPT9OI9FV5SMp+2zfZV2wAWxJ6JDk2Kc2Gpm20yWAVDvJRT7EfvMxpYrlbMSoJaPnmVVtSZXM9xqsH1iQcntlCuR1KE/BI3/G+VxhwsybS1YzIaICx8BvlrBlel2cNtYNbyJWeU8mbulP7pU/1MIx8SPG4HajbxWmmPNaM8dwCquQ25Un4v8AYZEw4WfjeIGKFeW53J6k7nFirWxuFdUt3cOxAUAnrlUoR6sgSzOWxIiDMxaRQOR8T+1lOHU0a/hTlw8QQE49LbqSKjNl4wcDwa5uju4rV1Mo5FhVUXdmP+TmGTxOVHZ0cJd/XuDycGqp+wn/AFVk/wAvLI4yiWUBXJ8cywKcMm2hU/LEmkRiTyXCZEAYdcwpzMnOiBAIe6u44V9eclYyaVpUn/JjXIM7Jbd7e/tWtrBuczAHgRRjv/lZWCb3bQBWyUrot766wNCwZ2pRulP2255k21UyLUdDFhEjQs8ij4TXen8vD/IykxpzMM62UYoLjT0e8liPpoprXY/7HK5Q4hTbkyCkgu/MP1uaNrq3Vo0JqAd+P+Tk44uAbOEZ2yh5baSGM2nH0yKjiKCn/NWS0kSSTJp1MxWyHI28M27rXcwNsCFS3it5eRuEXYVqwB+H9rNNrBIH0u10xBG7H4vMhspXFrFH6DNUA15UH7XPInDx/U28dck4+oT6rGuoQ04yioQ7HJiFORDKEbpmiKLd1u03lHEqeqj/AJryYDXknaQDyfdSTmNzxiVqBv5hk7aKUb/WrizJ0+1IRYP3fKlWNMpGEE8RZGZGyaaFrEV5G63ACyxLVzT4WX+f/m3K83EDsmFHmlS+Z7m3kdrdU9MnYMO37OXyx8Y3YA1yR9xaLrfC5LU+Ht0/myoS8PZtriXaK1hpcjUYvI3w8qdBX7C5bx2nwiEy1K6jBJUAsB0IyssDOkBbrLcOZ3NEA3J6ED9nFpFyNoY387qYAa1JoQKUX+Rf+a8yIY73YzycOwbiiEQ23Y9TmWIuBKS/l2yVNdtvIlqOcu7kVVf+a8xsmToHKx463KBmPpxHUL00iBp7uf8AfUOY7eI8TFNV1q51A0J9ONd0jU/CKfZ/13ywRbGaXumQa7axzSikpjUh169Pst/Oua+OUwlwuTXEEqs7AWUX1NXVpw5aQKd9/wC6/wCSebDnu4kxWyZ3moXGi6eLgRgyuwRWIB4j9ln/AONciObbC63YbJczaijeuzSSxVYFuvAn96v+w/vMsqkXaL8terPLNYxn4biFq1/mX4o2/wCNMEpcO5QBuhGUqaNsRsRm0ibFtRFJ1psn6IspNU4/vX/dxf7L9vMHPks8LZCPVjyajdQy+vFM6y9eQY1J/wArKqUlk9tpVp5ksDfKwgvUYrN/vt2/Zldf91+ov8uAnhZRHEpaRpV1pBknkorMQispDVUfG7K3+VkJStyMWLfdOZNcuNP0x5ApY8uKsT05ft/7DIx3TljwnZ569Sdzuepy9xGR+TtQi0xby9mIoERAvdmJLcFyMljzVNG81agbv0lVZI5n+KIL9kH7fpt/kJjwrdck8u5FuZRHFtCg/V+1/wA05AIkbQcjZkwFONOSJij9FKH7TdfYZaN3Hkab9smTTXEWi0VY03NPE5rZy4i7jHHgC20tWv5/TGy1qx8FwgU1fUUF5us0ivh6a7PGtBSvT4cMW8jZMvLV5LZ2TRyKQ1fgqO2Sqzs13w7lBazqb25VY/7w/ESd9v8Am7L5AAU0xuR4kX5W1mSWWZJ27B19qfD8OYxFOQDuq3txp2n3SyTL+9JBZaV4j/iz+XlkRZbJInzFqcc+n8rdwyuRuP8AiP8Ak4eqI8mI299NbSCZWJ4noSSCP2l44ZCwwGzJtSvopYAkVPjox26D+Vv8rNdjiQd3Px+pKoiI3WQdVINczQWyUAQmus6/bRRcEAlkIBp4E4a4nBvhQuk6/bzQm3IEUwRqL2Y0/YbMLLiINs45L5sYLc/ic1Pic2QceTJF1a4stOSSRT6zEhCelB/ux8wZYxKWzdCVBA6T5ku7KXgf3sbvUq3WrftI+Z3DQaJEl2tiRrqSV1IDNUZi8Vu0x8lmlXUkM6onR2AIyEsYmjIOqG1ny/eWLlmX1EY7Ou9Sfsq3+VmZDYU6+W+6OnsL/RdHZlcq8jjmB1jVv8/jwE2VhHqxvSbma1u0MDFSzqG3+1v+1lpDUU/8xeVbq4me8tj6pkNWU7MD/k5XCVbNx3Cnc+W5dF0qW59Uidqepx+yF/32rYJASLGI6o3y1EI2t0pSiVI+Y/5uzLkKi4ANzSLXvLM0WoG0tEZ1l+JKdgfteo//ABXlEDs58wyK9ga2hhtrxucyRgMy9P8Ahsr5lqOwUL96sABSgGW4g15SqQrSAEdzXMkc3CLsmWsJ2ZBawqH2qM1cty7qHpCEgY2Ktdy/EhH7O5yE48Q4UQG9q0Usetw/GhWNX6V3NMxiPALkCXFsuktI4mEcKha9hmwwZCRxFw88N6DEdZm9S7lc92oB8vhwxbZIG3d4pBJEeLjowyTAsvTVLu8sDPw+GIV5Ed1/lb+TKiKKbNP/14x5munmv2hb7NuBGg9gMmNgxuzahouqvpVyJ1qYzs6D9pf+a/5MhOPEG2EqZhfaNZ6sq3AFC4DI67Eg/wA/82a4ZjA0W8wClay2cc9bgsChpSm22ZglbDwOqR+YtCP1hrvTR61vJ8RCb+m37atl/FbRwmPNKNMal3CfCRP15Xk5NmLmy7zJoP1yYXMWxrST3X/fn+tmLp8v8JZTjRtF6ZdesosHUeiVIp0+HMo7NQlxc0Ffab5ct5RFK3A0/ZYkbfz8cluoITW4tbbVLdItNMbCI7BT0Byohycc6KBm8vw3Vk9uzoLlHJRgdlb/AHy//GTJQNMcxEzYSbWbe4sbGHTBGxNfVmZVJHM/ZT/YZZE9Wie+yZeU9EkazuXnRlM6mNQRT4f5v+DyJlu2cOzJ4YQtolsx48UC1Hag/ZyllLdKXNxpzVU8l8e2S5uNZijIbmPUmCtswFCD/wASXJxmYsjEZFG8057b4x8S+I7f62ZcMgk4OTEYIKWFZhvQN4+P+tkiGIkl0sTxNQfCw+45VKNt8ZIqzuuJLHZhsRmIY25A2S+9tOL84ASrdh2P/NOXAqDaf2+nG3sGilY71YgHZW/mzDOa5U5sY0lKNSh7jLXLItN9Z1K2jsllZFkaQUQEb1/5szFxiRLhZCAhNH8xz3jpZSKpL/CGG1Nv5MtljEPUxvjFJjLC0R4t3GbPFmGQbOqyYzA7rAOwy9q5ogK1vE1wRUIC1PGmYGfKD6XOwwMfUx2fzPdTsGKoYqgmMioYf5TZjRwCLk8d82SPqdtNYiWCgWQUCjbif2lb/VzFjGXFu5I35JKFLNxXqdsyrcoozzQt4LOP4ucagCTx/wAnl/kYcWUSNOsyR3SDRg4vYnj6qw+79rlluUWFx82b3UsJNQAzA7GmYenxSPNOTIIqUlwJkMcigqwoRmRHSmJu2k6gENW9rbWsDGBACqn/AFun82UzlISouQCCNmCPI0vxyEsfc5nU44ZY9zdXGnQtMSfhoxIpt9lcxzOzTnYo77oK24LMpbZeQqfb/KyEiQNnKnGwiNcGnWLq6RKZ6huI+x/z1XKsRlPm6+ZESq22t/ppfqqoUmoW6/DQfytkRh8M2WyE+JDsGif0p/hI7/8ANWZMZWjJgEtwiVle2HCQckPTw/2LZYD3OEdtircVl3j6jt3zLhl6Fx54uoU6EZe49OO+RMbZRkQqLMU36gdsw54q5OdDMDzVUnFDMTWnbvmNKLcDSQ6npv1lmuIj8Z3Knv8A6jfzZdE1s13anpeqSWzC1u6vbP8ACVccuP8Aq4THubAe9NrjygrXCiFuEZPxKfD/AIqfCJLwojULeO1l9CEBVQAUzKwjZwNQbKim5zIcYI+zaVIJW9ISx0+wd9/9XMLLTscAPVL9MnLn6m7UtZKh0rRQp/kb/deYwLssmMAIG88v2Ql4WV3Hufsuen/PRftZbbg0rQeWm0qWO8u5UaNXBotTXAZNkY7ou50i28wXD3sTmGo+MEdaf7swA2socPNuysrbTZfUthzcbB23/wBkq5dHHfNxZZgOSOSOPUriP65uBsKbf8HgniZYs5YxceZb+J3ht5PSjVmACgdj/NlYDaZEtWXmi+tz+9b1kPUN1/2MmUTwiTOMyE9i1iPUYWMIYEU5BuoyOnxGMt0Zp3HZSApm7dQ0T2xQutgDKtfHbKcxqLdg3ku1Dyva3jGUVjkY1JHQn+ZkzTwz707c40huvKN9EfhKSrXqDx/4V8yxMNJijNG0aSwnMs5UjiVAU164CbXYMgJ9KI/flJbIigggSRU9982GKNB12adlptwAO+XuNzX3kgCLCnbNbI2XYnYUqcPT+DuOuZmIUHFyNE5eGltImlPFTQ16+GYmoyRiKLkYIEmwwjVLu5uLhjcuS8bECmwWh/Y/kzHhAVs5hJLL9Fkn1DT0lnbk4LAEjcgf8SyqEo45spwM4tnrvm3Bt1JFOyTFfOGaEMDTjsflmvyDdz4kmNth/WQsRuMlhNGmOYWLURmY4aItpBy4P0fb6cwc0aNuxwSsUhL63BSaFDy5I3b7JX48qSNixaWIIFZTyVh9odCf2+OWs0w0nWrmwYRRqZoq7oOor/vtv2coy4hJsjKmYXFwhj7gsNgeozG0+EmX9FObIAEuLFuprm+jAR5OnlMy5tA0375IxBQJEI1oRqUJhn+waE0NK0zSZoDCbDtsUzkG6VT+T7ZQZPXMaj+YCgyuOpJ6Npx0lUSaTaSH1jJchTTjTiD/AJX+WmZoJLTsmgsW1NDe2EYjtulGYDiV+38OQMd3Lx5QBur3Gk6fe2yKzelcqv2wuzH+WT+bLhjIcGWWJKUJ5R1GQFohG4HfngJZDdGX2nJDpdvDCyySqzGQL1qRkQd2RiaSUROfgCNy6dDljWn/AJfju9HEl5cRERSr6YVupP7LMn++8hItsIElM7K/ijtmhgiWKTuVH7J/a54cfqK6iJxhRU0zYOntpoI7ykEv2HIFfD+VsryDZtxHdjd1pl1azmzkRjIDQUFeQ/Zdcxbc9G2ZXQpHlu1JuFWiJXcV/n/l+HMfLEy2DOJ4UXDq893+8YUQ9B2/5v8A9fKo4RFZZWprkyNxQcpOw7KP5nzIEXHJtfa2wjPMktIerH/iKfypmVGFOPKaKNB1y1ptckRfc7DxyE8gi3QxGTY5PyWGgoKk16jMKUyeblgVsEou7hlIitgHlZioHuP8nACvA7zJplzEI7mRvUAUIwA2Rv8AJ/yHyOPIC3ShQb8tQy2dydQmRlijQkk9WH+RlpkGIinLeeU9VVELCGtGLGr0/mWNckxtOtU1NbCESijs1OA/m/ysiS2QjxJXLqsesW8lkymN5FpUHkP5srlk4Q2nEQxuby5NFLHE7rwkbjy6Ux8UEWGoxZHdwRxIqw0UDag8Bjo8hJILTqYCrQbKK+Pvm4dZbVKDFCKhiheJ/XICMOJqabZp9XkIlQdrpoACyxmPyxPcuxt5EaCpCyV+1/sMgc4jzbuC+SdLrE+nxLYxUrCOHIivTJid7t8MCaaVrSzWzyXbBWh3c/zL+y6r/wAJlgNtM4cJY6fOt2szOERoa1VDsQv/ABkXJ002tu9Bm1FjqEDIpmAkKNXav/FmY3jgHhbeCxaO0awgsoJIZyGeX+8Han7KJkMokTssJRHNLE8uvPOVicCEHZj9qn+p/Pl8pmA3YAcR2R91amxjENuTxB3Hc1ygHj3cvGAFKJVtdgKyDv2GTacuboFT6vJxadiBQVNe+EC3HEepQKNK4MSElSakV2zKhCmieTuRUUYiFF3Pc5kiLiTku9hkuTWN10sotdyOUnYdQP8AWzFyZL2DmY8fDuUFeTrYQ/pG9q5d6KnRnP8AxoiZj828RvcpPrPmWz1hEjmhliEZ+EqQ3EH7f7v9rJiNNvEi9P8AKVlcBbhLgzwnegFP9i7faTMXJqOHo2RgCmusXD6RZx/VAAoIQV34in7ORwQjnlZZT9A2YbNO80pndiZCa8uhrnQCAApwybTi01x7yI6bqB5RS/CJD9pG/wB1u38y5iZcNbhshPoUuuNNvPL86XEyckRt2X4kZPsyo38vOP8AnzEjkEmcoEJzoOmC01eUp/cmEvE3YpIV4f8AAZj6iXpZwG6O1Dy6t3ei4BpE3xSDvy/yf+MmWYtXwQTPHZQPnV1it7e3TYcmNB4KOK5TpiZEyKcgoUw8ry6bk9hme4zNNC8u3NlYtdyAh5aEx+CD7HJf58rmXJwbHdbrV1d6TboU/dtK5+0Aaqo+yyNkYxttzT7lG184wXVq1hqkNI2FBJF0H+U0X+T/AJGWcHc4nGeqDuPJ1/Gglt+E6MKqUPY/Zbi+ESUxX+ZtJXRrW0tBu7BpJH8ZPs8f9hjE2Vqgt0CzMKG9aoZwVT/V/bf/AJ6fZxkWslPpwLdFipRyKt9P2U/2OSxxvdrmaCnbR8j6jfZH4nMhxSVZj3PXLA0HdWt0p+8P0Zi5p9HO02P+IrZmMjenGKknYeJzHiG/JO9lW71C68vyG1iWMllDFiKk1/Z/2GS5sxGgj/LWsy3qTyXRDOlCDQD4f5P+CxIpIKpJJJfzb13/AAGZEfQLcafrNKOs+VI7tfUtTwmFK8js2UcTliIpEaR5ai09C7/HMRuw6AfyLkZG1iKYjrKul9L6p3LcvoP2MMeSzTzytpEV/ZzfWFJRpPhp4gfbxIYg0i7bydFFcCSVy0akFV7k/wCXikqPmG0MdyHjU8ZBUUHcfs5WQ52GQpDafGkTM9z8AA25bZj5brZlOaX+YLQ3Fws9nSXkPjCbnb9rDp5ED1OLkF8mvL9oyXwmmUqEViCwpufhXJ5pcQ9LVHY7pxe2NnPIHKAsN9tgf9bJ4MUyN2OXNEFfqnC9tmgoQ2xXwDDK44JQPEWYzRIpKrby5NCyzzOgCEMQKnp8WSlqAdgvhlbfa/ZXiCGkgqwHKg+Hf7WUYsEgbbvFEU5tvLMFnIJ3lLen8W4ou2ZgFIll4gnDThY2kBBUDlXthLUA8+1HzxNdI9vLDH6D7MATypX7XLJiNsTLhTmXQNP0y3OqRgsY1DoCdif2MjZ5LECSV2Hn25kuY4Z441idwrEVqOX7XLJiLAypl2pz2kMXo35HpzHhxP7ROQbAa3SeC4Fgs92iFxCvwqPCvH/gVzIyHYOHiFzKRaX5yuTqSvev/o8p4Ff2Y6/3bJkOFumU91uT1bwqOi8VyoIkbQN2QZG8OmZGMbNOU7oo/CiIOwGXRcWTdvH6sqoO7DGewRAWUfrDbqvYAnNdF22TYIyGBXgVWGwFcwZZCJbN+MbITR7mEx+mpAap2GWaiBO5REi0QGrcKfA5m/RjcWRubBtZgMF5LGezH8TyxxysN+QUW7Gxnux+6FIwCXf9kLkyaa6tOJvM0jRLYRKI7VV4EUqzL9l/i/ysHPdIFbP/0CHzBot3JcyX0KGSCU8lZd9iP5ckJWvAY7IO18vX9y1EiK+7fCMeIMhFPdJ+sWlu9sJeTAVQEbLT7cceY+TGCbbsc72QRYuSxNSdzi7EBXsruSzlEsRp4js3+TgLGUeJOH0qyvWS7KANswI26fz5h+MR6S4ZhwlL9T8yo0csUIKzBuIJG3+U65n4NJvxONkyWq6RPb39hcD7N2sTVp3FPtx/8b5kzhwlrkNtmCodgfHAVCf+U75rGW4mQV427GnyPw5A82z+FB6NA1/dqkjEIx9SUg9l/ec2wyKICmVeXPNT3N2bKerLIx9Jx1A/33L/AJHHK5CmcTxLuOojUTUts5O5+Dh/k/7HKy5grhQfm7W7u3m+pw/BGyhuX7TV+1/wOXQGzrpbljthq91YSerGxYH7Sv8AErf8FhMbZA0y/R549WrdLE0QjIqK7Mf2uGVSHRkI1umsOujmYrlOKHv7f5WCq5I4+LYrrrS1ZfWtjVDvQf8AGmZOPL0Li5cFbhBrCEj9aUVWtF8a5ZL1Gg1xPALKU3tqyn1VPJSevhiYhAmSshuCDQ/flBjTcCmK3lU9N60Oxp4ZjSxjm5UMve610WS53jIMdacskN3O8XZMtc0SG6shApCSR7ox/wCGX/Z5Melw5+opHaaLJof+5KVg5i34Dav7P28xp5Bk9DMDg3UJvNU8sqPIq+kpqVA3I/a+LLIYfDHpar4jum+q6pBaQo8NGaQck/1f5myrDOZO7LJGI5IfS/MM17ItlLGp9WqB17VH7SZKWDfiZiVimpPI1yjgJIjx1FT9lgP9XMu2oBk11o0JtBbQKAYx8B9/8r/XyBDbGdFLYNAnjPrTMoCDlQd6ZDhb55hSQXPmu7uPgVUEZNCtK8l/lbIxwAG3E47ZHZXFo9os0KqqsKAAb1/aX/Y5QRIyptkREWo8wRm7iKdOTa5ThRapEQGHLocxdRGxs5OCW6W6wbCxZR6Ku5/Z7UzBw8Uhu50iAdkba3q67E9vAvCRQCQelP8AJbAMJibbBk6qNroFy84jnQpH+03an+T/AK2X8LecoprzR5c5OlzYpu1EdRv/AKkmWAU687lB2lnL5d/0+9U0YFFVe5OU5YcYpnE8Ddp5jivLoLexKqH4VbrxP/Fn+TlEsJgNm2GVV17WfqcotrcKSu7VFV/1MswRJG7VklZdbst3H9ZtqgA0ZT9pT/zTlx2aTHqEXFKJBSXZ/wBeWwy01ygJL3iKmnTMuMgXFlExUyO+SYLHjqajY+OUTx23wykc1hYVo44+FOhzFMSHJFS5KtuwiJBUFTuaj/hsDKJpvVLmW6CCEkgdh12wFysRBUC7R8VuCeZ6k+GZMMoAcWemM5WFTWJ7fSKKr+pM61AH2QP2ZHbCchLSMIiWPTazfSrxMrBfBfhH/C5XTdaN1TUVvdKtxxCyrIVYj9riP2v9fAAylIlIOK+ArkmLIvLFrNqXO3aRhAg5CpqFfISFt2OXDumtpHYxNLAs4a6HQA0BUfsr/vxscYoozz4xsvAoMz7dQqRjkyr4kDITbIc2H6laPZ3UsEmzKx+kH7LZiOfSyztJbyUQQCrsfu/ymyMpUyAtnFjp9vpcYgLAyMakk7s3+TmEcpJ2b+EAUh5bOZKtSo7ZtcecHZ1mTARuprA7glRl5yANIxkr4JYIE5MC0ngMw8s+LZysQEdy0+oySnjH8IH0nMQYg3HKSv8AQmk3bf55ZYURJVkgQGh3P4YOJsGNTvZOI4k0DUB+WMdyykaDU0YQjiaqRUZsYG3VZBS2EcpB88ckqC4hclF3jQy3LD93EORp3/l45r3NG5tGWMqarAt0lRz7eBH82D8zwHhLM4BPd0EKXKsYpFajcaj4qH/KyzJq+Hk1R0tpNdeY5bKd4IkR1RqcjXemUZMfjeot8DwbBMdF0/T9eja9nhX1y5VwCaA/stx/ystjHhFJu0o1HzJcWcr2tkESKNiq/DU0GQOEHdfEKa6FOmp2guZf7wErJTYAj9r/AIHIz1EsZ4UeDGW6Mtre3lZlDh2XqAemTzasgbBrhpx1Qd9ewxTCxIPJ6cT71/ayEbl6m0gAcKyGT0nMbCnY/PL4mjbjgXsvkWjZshu6+QorWNBXwPhmPmjYcnBKimtrcwyUVaVPUd8wNw7IUUvvfLWnuC61hJ/lPw/8A2SE2JiFbTI7CyT07civdm+02YuSUiyjKKvf8WQcdz7ZlaOwd2jU0Ql5+Hrm3t1VOGKphZxyLGzLQkj4QTQE/wCtmn1c4k0Xa6aBAthuuX13dTeneL6ZTb0x9n/W/wAvDjgByZyJPNLAaZewZP5cuZFsZYaUjMg38TT48lAWWvKaCNBpma660Xppl9bhEaFgQfDMfKBTl4JG0LLYXdn6k6KGMHxHfrmEA7qWQUk15r13fENK1ANwq7AZbTgEt2mrXM9xFbXErvA8ihlJrsT/ADYkWmMiCn1/qcGgyNa2yiVm/vA5+yP2Y+a4IimeTJxIKLV7edxGAUZjQAnb/kZmSMne4EsVot29F+LfA60ND/xrhOQELHBK7astRvReeq7Ekgg8hsF/ycwbdtKAASlrNnmeW4b1HLE17f62Tu3AlJe0Mkvwp8I/mHb/AFMlGFtN96MtbVbdOCig7+J/1syYxpqMrVy1dlyzk1XaoI+BBkr45j5Mvc5MMPUtSF5lZvsxoO2YZLlUZcmP/Xbm8kVbZW9HkOQA3IB+LnkiNliGWXM6OeUdAwP2qCtP5chg08j9S5c4H0rTdSEUrmWNIA4/5or7mT17aSFftupA+eYU8RgbLmwyiYYpLYTQyBZIyrMQAT0/4PLhkB5MDEp3f6b6Fqh5FjEKVJ61zEjl4i5uL0oOxnMD+oBUr2y6UeIU3T5JN5iupr66rMeCxj4E6UB/a/2eTxYxEOtmbTTylO8zTRTOXVQCtd6b/H/lZVmJjvFMBxc03ASWRliYHj1FemZI1fBH1OPLTcR2WGIB+MrhfDcVODJqjKPoTDTgH1Md80BRfBR04LQVyrATIXJvmK5Inyobn1HEW8J+1X+b9jh/xthy4hJYGl1w7eoxkFHqajABTs4ck1tLSB7U+rTg6/ET2zGyTIOzjzPFzSC38vzXbv6EiNCjcfUr1/2GZRz8I3cTgtPpA9nElqjVCLSvc0yzBiE/W05shh6ULXNlVOtu10bsp5KaHKcsQRu3Y5EHZq5vTL8C9e58c1wiByc05CdllUtVDS0Zj0HhkxHiXaO5Q7zS3zUJoo+4ZlRhTjTycSsiCMcV+k5eIuLKS4VPTJnZgN3Xc0dqnEEtM3h0X/m7MKeS3OhAQ3P1JTc6q2jJ6lCZZR8CkfCf+LJP9TKgLbwDzKV+Ybq7urexlu/24mYHpVuX/NHDJgUyJ2SA5NinHlyDUPVNxYn04xT1HP8Adkfyt/PlOSIkN2QNck/1ZZ9WPG3JIXdYqfaP7T/62S00Y4llPjY1JG0bFHBVh1BFDm3EraSsNCKHEq9B0S9F7ZpITU8eLV8R8L8s5jU4jGeznY5WFsjpCeNuABGKUHYH9lf8nM/Fh4x63Ey5uE+lRW6kVy9ak5lS0kSKcMaqQNlq/wBHh1sxyzsyiMEUXvU/zZrJ/uNg7PHLxRaG1Cex8tQhLSNfrTD4a/Ew/wCLpGyOKcshv+FnICLEL3Vr6+P7+eRq/wCVxH/ArmfTjkpx5l1VtTs9PlavL0m5f6wKxt/xHEc09EgjBG+SYs20S4uk0QllpwYqj/8AFZ/a/wBh9jKJuRgFndWsbWPUonjvQZYo6FASdm/yHyINN+YAcm3j9CT1JKUUjiB3/l/4HJxHE66W3NDcDPLsa8jUnMobBxpeoo2dURuERqi9D45ZBpynegsRC5/XjknwhcWPjKo8lBQbZrxu7OR4RQRWmzWunv8AWL5whpVFI33/AN2ZNhGPUuu7e281XHqW0rJ6KBWJXrU/s4Rs2k3suXSItIJigYuzgFyf+Fy7HG9y4+WVbBHwXMdhbvJJTnUED+b/ACMrnPiLPHDhG6IttWhuULKaEfsnrlZ2bYm2Eajq1xczOyyOEqeIDEADJALIsi8qzJfwmKdQ0sZA5MKsUP8Ad/E38uAiliWP6pqEv1uU20jxx8yAqHiu3w/ZXJAbJnzT7yhqzSRzQ3UhYoQ4ZjU8T9r4sZbMBzRZ81RpMV4Ew9OQ6j/K45XxOUMJpIvOl8bl4ZIgTEqkFqbbnJRapA0luiXJgvoyuyuCrAe/+rleaHEGuJosjubn1G+XTLtJg4BZcXUZrNBysGFRmxDhNnEi1BpTu3uWt5EhUu3Gg8d802XDHHK3b4MpmGFx2ssz+gFPM7cSKZfxgC1ILJ9VnumCWU5+GNF5U/bNMoGTi5ObhxUG9PaW4jex5EQuhB8V/wBTIynW7PJABjs/lO/+si0jXkrDaT9nj/O//NOX48onu4OSFM3m0I3GlrphkNVVRzp14/Zwk72iGzDbPybffXQk4CRxsGL9eVP99rk+JjKKYapY3F3rSrNUxRqZFPbiB8P/AA+DGmYoJ3oyoY5WkI4nYk/y/t5bncXTcyUt8teXNMmle+Di4VJGVFp8KU/nX/dn+RlZkQHJlRK6okui3apb7sh0azzQbfvJPmcy47BxZmymE+z7ZbFokraWtbgHwBOVZjQbcAuS7UXMlwEHsMwo8nPyndFPqsYkFmqPzb4TUUAH82YngH6y3idbOnsoLK3ZolAagUN+0Sx4/awRzHJIBnwgbrrUfHv2FK5n6kbUHX4TcrWyaPaXtwbqUc22FD9nb/JzA8Q4xTnmpIDzLdLbxraxfDyG4Gw4j/m7LcJMuayFBjBI65mND//RLNQ8z3mmkWUEYjVFHEtuSCPtYRFMpmRQ1l52v4W/f8Z18COJ/wBiy48KbtPLaC3jjj1SR+Fu/wAQDdQSfsZE7oEeApdqUEaSmW2YPA/xBl3Ar+xlRdninYQtab4tyewR3ljaOUCyN9pFr0/m/wCucqAjKXqcLPLuYVI5kdnb7TEk/M5vYihs65fDM9u4lQ0Zf1ftLgmLCYqut6QbB1kj3glAZT4VHL0810ZiTYY8Oyb+UdN5wzTuu0qmJfcH7eY2XJwyAbRH0pXaMLHTp2NfWmb0UA6gKf32ZXMtR5UmWh6e2jxtq95RDGp9GNti7HIk8RoM/oCGh876iLgzSlXjbrFT4QP8hv58kY2whKk91iyXzLZxXlh/eLXY7Gn7cP8AxkVsjE1sUyj1YeLOcSm3MbeqDTjTfLGICY6nqE+n266Og4cRWUg/EzN8XDIgdVlK9lHS9daDjBeEvbjYH9tP9Vv2kwSitWy+Oa40yhjPOFqEeBH+T/LlVWtmPNMGaPWEBiqJFH2TluOfDza8uPjFhLGV4WKkUI6g5nbF19mJQ97biUepCKOPtAf8SynhpyOMFL1meM1O6+HhlUoNoNo601GW2qYWoG6+GUNsZ1zUGmYtyqSw33ORO7tMZjIbJitzJqkbWUlF5inL5ZjcAgeJhkx7JUPKs6ScZmUQ92B7f6uZAzCQ2cXgrmnmq6Vb3VuqW5QSRgBN+o/kzGxSIO7KYB5IbSvL02nuLyRlDRVcKN+37TZdLUC6Xh4d0I/m7UpJFkVgqg14AbH/ACWzLppBZRca/FJZrPBs8g2B/Z/nyslvhDiKBttanlJtp6OrgrXowrkTKm2eFJrvyz9Vb1PVAtwfiLfaUf8AG+VxziWzTwUn0cdr9WC2pUovQr/xtleOcuNcsQYoXrm7dOuBPbAqtAC7gZj6ifDFycEOIpfrehPNJ61sOTN9pSelP28wcWbbdzZQ32VdFt5NBMk0/FmkUAAdqHlkxlEuTZHGeSYWHmJ5blYpwBG+wp2b9nlkhJslhoLdf80NpswhtlV2XeSvT/jH8P7WWAOHaBub9vNdv6ESiFomDnkahv2V45VPIIc2YhxJbaeWpBcrHeALENyQa8v8jBLJcbimMaO6P1nQY7q4V7QqrNs6k+H2XyrHMgepJAJ2WyQHy5H6sP72SX4TXZQB/k4iXipPoVLK8i1IcXASfw7N/lR/80ZaY01GNoyNmH7uY0A2FcYyI5MavaTckf8AZmbDJbiZMRipEUy5oWlQ2xwEWyBpuORomBoGWlN8w54q5Objy3zbWCVIxOKVO+2VW2EVuFFo1u3aWZivStO4/wAnBTfjz0EP5p0aKILfWO8dAsi9StPsS/6rZcC0S5saBrvkkJ5Y6W15pEjqP3iyFk+Sj41zGlkqVNvD6bSKCF53EcSlnfYAZeTTWBbIL+OTQbRLaGSk01TKR4fyrlEJ8ZbJitkgBKmqmhG4IO4y9rZnoV5DqVm7XDcZ4Ptt/Op/u34/8K2TGThYHEJKyu3pm4tircdwT02xlkBC48BEt0BI8WpyG4vo/UKKKcQf+A4r9rMcSc7JjEUpnubxHaCFfQH8qChp/lP9rJEA83Gst6dZTfWEml3CMGJY1JpgI22YiVMkuNUkrVAADlEcVbspZlNZpZwVk+wwp8jlpLCIJVIbZIhWTf27YLtmMYDnnWLaKPfx6YYxMmRkItSXTMKDY9+5y6OA9WieoHRRBYnck/PL/BAcY5yV5rJ9venbEYwEnKZc1SRAAGXocMD0Y5I9QujHoxvKfAgfTlWaV7NuGNAyS+azuLuweG2HJ3dRStNhmONm+AsKWqabdaFpKoktecn7zjtx5D7KNgOMSNltJoUkOgyXEF4n1RyjMwU+DD9rmuHLEEbrAp3qflWVZedqwdZGp8RoVLfz/wAy5ThziWyZQpk+iaHHpETIGLO9ObdK0/lzJ5opjmv+UWjb17RwyyNTjIaMCf5H/wB2JgMuFAjalf6Q2kadSGRqlx6u+x245hwyjJJslHhCVaO04vIltDSR2Cn3X9vn/sczTEFqDIvMflue5nFxbOrVoOLHiQR/I2AbJIWfV7i1VDcj94QK713ysSB5NUomJRQIYcugzLxZNmjLjvdYkhdKbca1GXRFm2mUqFOKV3wyxgsY5TFUEzEcX+JffMaWDucuOoB5trHbSVDVjPv0ykxIbRwy5OOnTLvA1R7HI8SmBWobkOFkBpXeoyYmQwrvd9ajZqSpx91/5pyYykMDGJV21JIISYAZGHRehrmHkx+IbLlwmIigleo6tDcRcNVs5Y+6upBI/wBR/wDjXJYsZj1ZSlaHsfKqagnqW12hBHLiykOAfs81zJthSa2UVtZ2gsEfnMCzsQCAW/ycYS3XJiPC3DbPOwWMVJzPMgHVxgZJVqury6fI1tbNxcijt4f5KNmJOXE5sMfClun65cWErSsxkR1KSKx+0p/42XK21bc2UtjII5RswDI3ZlP8uMZgqRSI0Kxa9vUAHwp8bE/5P2cE58ITGNoW6kZ5nYkklmJJ+eTiWJUj0rhQn8VtIIVed/jpuNyf8nKSN3LjmERujJruSVFCHilaU98QHElMlbFaFhWXYeHj/rZkQx24sp0iKBegAzJpotbxLdMBICgGTo5lQhgAfCuY08t7ByoQEea1GaeQkOAQQCW6Cv7P+VmLI05MYmRSzVNZug72kfGONSRVB8Rp/l5OMQRbImtk00LUw9qYmWjR/CSBs9f+Zn8+Y8sRMubLjqKs2bwDZ05NrfUVepwsW47leY2OUZocUabsM6kknnXUJi6WYqsVOfs5/wCvearBiAdtkkpeVy19dLazM3psGLLXoV/lzIMA1xkQy1dFht3EztREG47f7PEBuOQnZAaymla1LErMfVSo5j4VK/77Zv8AiGRnPhFsRjPVKfMdomnpEloPTV+Qah3anH7TZVhnx80TjXJKdIM0V0htB+9JpQ9G/wAmT/Jy7LEEbtcSQVK/mmnmZrkESBjUH9n/ACEyUIgDZZc2ReXY4LixZbkB6SH7W9B/xLMTMTE+luxiwr2GrQ6a7xQwD0eRI4n4suhLvbPB7k6/R9nfkXjJX1ADvt/wS5ZTXxkbMY83oovBAg4oIlNB0O7fs4QGuRQXlUXEN6wU/uSh5jt/xX/s8qzRBG6Ic09uVKueXU75nYCOHZwc4N7oc+PbLpSAaIxtaJGkPCMfPMDJPicyEa2DYcQOyooY03J7f6uQiLbq4UJFC9y3JzsO+ZgHC4kjxIoAKOK7DLhFxTJdHE0jcU3JyUjTGMTLktu7hLb9zAeUvRmHT/UTMCc+JzowEP6yVX+rJpACiktyd/TO6x1H95N/lf8AFWQjG24DqVbRNVj8yh9L1aNWehdHT4Tt9tV/ldcnXC2CV7FV1xbXUEisirKlueKMp3A+xgBYykBsl+oaTougOGld7qUiohNKb/tysn2clZLKg5/PPOMW5tkjh2BAbZR/MqquR4UWmmquPLsIuoWEkr/CnIfDv8fL/gcHNAjW7F73zRdagytdJDJxP8lK/wCTy5cstB4eSk2n+g32k3/7sQpHP/K4qD/xhdv+I5h5p5BybYcKdXvCGAqtEr0CimDSylOXqY5yIxSyCb023+yw4n5HNyYuojJcy8TQ9ssG7VII/T2biadPfxzUa/hHN2miJYVrelahBK9zdgycz/eruv8A16yGGcSKDlTiUmBBNBufbfMppZlbaE17ocEFQl0JGdVfb4WP2P8AJ+HIE0WceTSeWbfRgt1q0ysnQIqkgt/xvxxMr5Lwpvp3miz1KT6lCpXY0DCisF/lXKyCyElfUb4UEUVB227YKtjOaTzPyPsMzYRpwMkrKJt4/SXkerfqyYFtRlSsqCQ8V2NOmEy4eaiHFyVaLClD9OYM5cZdljh4YVbO0S6mDMQIuprt/sMAY1xG1HzSgvpojafvWVeJCb0A+x9nDFuPJd5ft7jSBJJOhQuBQN4fzZMCzTWdt0xhQyNzfvvg1GXgHCGGGHGeIpdrHJZfTrVRuB4VyjBLiFtucUo6Woa5UMdt/p/ycnmlUWnHzW6xpFnauriQRBjuh3/2Sf5OUYMplsXMnEDdk2m6fBYxg24FWA+Mftf7LMpqCR+Y9J063pMX9CR2FVA5Bq/ak4f7rxumR3VU061SzcWhDBh9sGtSM1xyyMt2/GAEl4+GZbnJrFFaXGnFLk8Yhsx6EEZjTnIS2cSQ70DoN1plvWKKqvUgNIN2H+S3+6/9TJZhMuPGgj7hBWq5vMPIW6fNV7KSkoajeuWtAKIDhhUYs3NeizieZgWCitB45qtbj4iHZaSVMaTzBdR3LXRKsW2KU24j9lW+1lXgAx4XIlOzaZahJJdCO7KFInUca+OVQx8Gzn4ZghdpyyqzTRKWEakkdj/KuSnDiCcpDGz5s1FboXQf7O3p9EK/yf8AN2ZGPEIB1uSVs9OtP+iRqipRmQNxPap48sJ2RDdgCeZr+3uDdSSGSp+JD0IH7KfyZZwsZFnl4/O0S4K8ZHVdvAN8fDIRG6eKwkuo6Ze3mnqLIk1Zg8a/tqf2v9jlkzvu14Btsl/k6PULC5m5RMsHAiXl8IVl/u+P+VgkQQyrdMrc/wB5IeoX9eV0xHO1K1XlKp8N/uzMcMohjU1OXBx5I/SFPJ39qZiaguZpRuosPUu/9kPwzEJoOVPeSZ39xHZxfWZBXiQB475h4yZ+lzCKC2SSK+t1kj+JSQw+YyzBj4Z7tc5XFQb4UoepObj6i636Q3BctCCBuMozacT3ZY8xiqXWkW9/xe4Ulh0INDmq8bgNOzHqCS3+jWNrLFCHcySOq8ajbkcvjmJBLEwD/9Il1WBr+25famh6eLJ+0v8AzzyQ2a76scALbKKk9Mk2BPvMl1KsdvprAqsESkjxZhkYclnvJLNO1GSwkEke6/tJ+yw/lbBKNs4Spm8VnY6jCtxCPgcdV2of2kb/AClzWzyGBouaJrLrXILCYWsyuOKrRhvtkxpzkHFFoOQdUh1dbS8l9WxNXb7S0pU/zJm005lEVNxZAdEreF4jxkVlPuMy+IFjVMztIY9R0uOObdWSh9ivw8s56ZMMmznSAkEZZRRW0CRRGioKA5HLjkTaBMUriC2g3hiUNUnlSpq328OTKY7LEML853pnuUgVqrGtT7O32szMAqLjTNljg2zIYs28gPMomjKn0WAZWptz/a/4XK5c24ck4tNX5XPxoAp2qPtD/ZYCKaRO3nurXH1m9mmqCHc0Pt+zlrEIeGN52EcSl2bYACpONswHoH1TUbHS4FYDlHs69dv918sxy5kQJbFHpefVbZJIYSpbdweoORDRk9BoLGu11NgBRX6b5fjycLjTxialcW0ls3F9j2IzNjISDgyiYFD3kENwqmJeMoHxeDZXwltMwUsAMbFGHE98pnBujK13GoBIzHLaCYHZMrERq3qI1GA2B65WRexcw57DctyZ2+PceGbLFp4w5OonmMnJEjfFShy4xDASKZW120n7puhFM1efTiPqdjiycexSO+0KCzkR5JgluzUav2h/q5UM/ENm3go7pvei2ksgbYqyx0ClTWgzHxyN7uTE0dkohDq4aP7QO1PHMunJI2V/NaTp6TN/dMOng/8AlYceMRdXkNlC+WxyuqV+HiSfD/ZZLJyZwZBL6MkgSNl5nsDkMOeUR6mnJhEjstktzEOTkKvck9MvGqEuTUdMQs1gi1sXmgah2Cspr1/lzDjlOSVSckwEBsxO0vbmO4SZGZ5AdgSTyr+xxzIljBFIgd2U628iFUlXjUVGY0MfA52PdCaTEk10qv2BYD3GDLLhFtuTk7XtFkkm9WzAcuPiSu4P8+Tw59vU6ww32VdJ0+XSUeSSgeSgp1pTJ7ZjSZSOMK7MWYs25PXNpjxiAoOqnMyNtrtuMmYgikRmRuuuLJtUQKzlShqNq1rmpygYDt/E7LETlG6V2cdpp18UvJBzQDgQCVBP83+XgMzIWG2NBPZbeDUYxIjcv5XU5XHJ3pnC0vla5s24yUdexy9x7MeaJWSO4FUNG7jLoZK5sJ4xLeKxkINDmUDbhkUuSIuaDASyjG1OOaSHkImoWqN9xlJxXu3jNWzoSGoJBvWpHjmOYmPNyBUuSvLIIiPT6eByBW6QdxptjqDBXBhl8V6NlPiSid22hJG6WItPtxAG5cSTUjrXDPDKZsKMoiKa0+2s7Z3liXg7k7nsP5Uxz45VSMWSJY95ike6vG9NWZEAUEAkf5WTwjhG6JblARaVeSsFSJ9/EUH/AAWZHExososfLcVrA5ml/fOo6DZaHISNtsDwoqy46aHXl6halF7DIBnkyAqJvHBZ1CRjqaCmScY5CVNoxJ+9JrXv44LRwkqkcCAUY0PhiLTwAc1GSEmXmtQo7HLBjJYnJGKv6x/ay0YGH5haN+hploxgOOchK40JqSWOSArkxJvm1UZJjbYPYYFC9YZGPSmQOQBsGMlcsscNVZgfbMac75OVACIoqc1ytxSH7KV65VbIyvYJLqmrz2cn1a3YKYm3I/a/1smBaRsyfTLiPzBp9bhPgc0IPiv8uFsUL7S7DSoxPbRBJq0U1J/1vtZCfJsxx4ilVzfyz7MaDwGURgI8nNGMBP8Ay9PNcRsZm5BTxUnrmRFxMsQGOam8klzJ65q6kj/rnKpbuVigKX2l+3OOO6PO35AMrbimQhjANrkgKZXFp9rBJziiRG6clFDTMl17A/MN7dy3UkFy20bUCrsKfsPhAa0Vpl3dXVo3rNzjiegYirdPi5v/ACZTICJTIGQTKNgUC7Hb6MIlRY3tRaVmI+JCvuPiU/7L7WZkMzizwdzYbv1+WZIkC4xgQvrXpkmLRFciRaQaXRs8YIQ0GUSwAuVDUEIq31Aj4ZRUeP8AzbmPLCQ5Uc4PNFNBFcD4lDDxGUcm/hBQ7aVBXYH23xth4QQj2dxb7KSR7dP+BwgtZiQoLCZLpLmQFZEFCR8Pwj9l1w2okVa1jtTP6vIgAkgH3/yv5MAjTl+OCKXWcd/HfUj2RiRX9gL+y2HiJTwxEdmKarps+nTFLkbsSQ4+y2WguLVIGgPywqzfT4ItX0mKKbqo48u6Ov7S5rZyOOTkAcQRPl+wGnwFWYNIWqxHSg+zhzTMlgKY9NoFzPdyiFP3fMkOTRaE8sy45BEbtRgSWjo6WzhjJzINTQfDUfy4Rk4muVRXTXju/o249SZu3Zf8qVv2cmA0c0wsdOa2/ezkyMerfsoT+ykf7Kf5eXCNHdBNjZGsOO2ZQLiFYkfM+A7nK5z4WyGMyXyXQBEMA67VPU5gykZOYKjsFOG2jaFpS4KgNShr0ykzo0348d80pVaAV6VByTseEAJhqGi2ckTXzOyFhyJ6gn/VyqOY3wuHKAdomp2fpLZoCkhH7X7bf62OSMuLiYgiqdKHVqPUe2brHMSGzpskSCsy1qK+CgPOT7C/ET8sx886DkYIWd0r1bX9O1UpazI6R8x++NPg/Zb4ftem2azHjMTbtJTBZDHpWmeWkN6vLl0BJqWr+zHmQwdca9aanaSQ25PqutAhFG2+LIy2DZjO7HJUdD8SkexGUW7Hmmui26an6kN0OaIBxr1Bb+XLICnFzClxTTtLuWEC/GBxYjf/AGGV5QZCmMIdUOiWWoagslzHQMOO52Zh9hpMOIGIpcmPqiPMVrHA0XpqsY4kUAp0OWSCcNJbbWr3B4xdupOVk05MpAIu681tpiCxhjDzRDizsfgBH8qL9vL47h18zujbXULDW7Ez6gqBoQfVrsVp+3G32/Tk/YxpiDbFLHzQtpI8VvBW1LEip/e0/ZZ2+zlWXEZBInTJrmWMxrOzU5KCF70OR08zD0sM0RLdL42e7fiBRPbtl85W0xjewRUtxHYr6cPxP3PhkYQJbJSEEJaR+pJ6kleNamnU5kGO2zjCe9lM54Inj9S3+yNiPDDjlRorliJC4oeKBpAW6INyT2y+eQRcXHiMls2o8gLexU17vT4j/N/sMwpS4nOiBHYJIl/DL61nbEm8KH0m24lh/eRxt/v7h9jBwtkR3sSJJJJ6969a5akpz5UtPVvlu5JPRhtvjeStB/KsXL/i3AVZMdf0W91BEFVXoHPwxM1fh5ftf7PIcJCTVsQ8wWLWGoT27dnLA+Kt8ceTB2WQSxz8JJwhiyvzVZXEFnYNMxbjEFb2anNf+EyA5tlbMW+eTa0/0Dyu9/S4uwUgG4HRn/1f5Y/8vMbLmEGyMLZlcwK8ZqPsj4cxtNnPE2ZcQISZlK/aBHzzoBK3RSiQiVf1VFB8Q2Pv/LkbpnXEFe8mk0m29dFEhLAMDUBa/wCrmtycOolTssMDiFpJL5tvDUIsag+3L/ieWw7PiN2fjlE6F5it45BHdQRKWO0qKBuf9+Lls8FDZgJonUA9q73L1CoeRf8A5pzGUg2xPWNWm1SYzS7DoqdlH/NX82WRFMiUZ5Zs29U3zHikVQv+WzDjx/1U/awSY2nRcjvucOODRKVN20PqNyP2R1zKcZFNuanJhqO6ItQFBc9e2YmeXQOfpYdSpkPcSCKMVYnYZSBTbOXEqearL6lbW6Ifgqwf/KbCObaBQUPJNwsV3KlaB4q/8AcmWCfTM147GlVAJp7AZZXCLajLjPCwqLzBdwuZS3Na1Kt0/l+H+TKpQEubcDw8mUXOmy3kKXkY+JkBKdT0yuI4dkzHE1pOivK4llqqjceNclLdrhCixO7SRZnExJk5ENy64YxAGzbLmyfySs3CR2YmHYKv7PIfb44ZMQk/ma3kh1CT1CSGNVJ/lOMWckV5OtVuJplfeMIARXxORlEFjE0U4bytWWiSfuT4/bH+R/lf62RpzPH2Q/m/SVjsFkgWghapA7j+fEAAtNmTDbKP6zMkSg0dwOm3XJylQaKZ1drEp4qy8+nGu9B/kZRpdQbqSM+EEWEFLE8ZqQRm0jmjLk62WEhWtrWRhyAoD45TPUxiab8enJ5tXep2FsGtbl9yKOoBPX/VzU5BKUuJ2kKgKY/H5bnnQSK6iMioY9eP8/HMnxwNi18F8mTxavp6wLavuiqFoRVTT4cnxAs445RTSK1iij9BFAjIIoPfDTHis7sIufy7kHJvrCcRUn4TWmT42BFlHS+bdKS3GnDkyFBD02H7HP8A43yMr5oj6UpHk5oGE00quiEMVAPxUyiOpEjTOWPa05udYe9ThwCAHxqSczsUd7cLJkoUs1jzImj2ws7fe74DqPhTl+1/r5WfUW/HHhiioNZGp6SLkGrmiOP5X/3ZkZRopE7QStwtWPd3p9AwxFlrugssF+0/gKffmU4ZVXFNu+XBxymulJxgZv5j+rMHOd3ZaUbIOwDPOXUciKmnjmNk5U2x3kj7Wb9IEieDiqH4eW9T9n7OYko+ELBcq72XageNFAoPbMzSniFlx8+w2UJ9qKeoGZ+NxMh5KW2WkNARUq3klsVtyFfsT1I/yc0mWMRJ22EkhhrrMJ+BB9XkB/lcq5lCqU3b/9MuiYowYdRlk4048SjrTRtOiZdUAK8CeUZ3Xl/OuVE25kEr82Wz31yL21UyxlAGKitCP58nGWzWYkHdILezlnYLGhNTTpiZUkRtmPl7S7jTlf1X2fog6A/78zAy5YyNOSAQGOanPcTXDfWv7xPh226Zu8ERGPpcG75oQfjl5FpBpluj6quox/V7qjSqNq/tj/mtc0OpxSxHii5kSJBFS/6MBFDRUp0HvmRpY+IOKTganIYmgpId9+g3pmxMQ4UZFcl1IDQHYnplGTTxkLLbjzm6V7vSLG7kE08QZ6AVrStP5s0xzkHhDthAJJq0ek2LUhgVptiBU8Vp/OubDBGU+bRKQB2cPOd4g4xJEoHYLtmWNOGJmSjNBvDqTymdU5KKjiOJ+L7Xw5haoeGNmzHEFVvLPStNj9aaFAB0FKljmvx5JzOzbKosUvNcnlmMlr+4QfZCAKR/ss2UQ49p15Q16b679XvJGkSYUUua8XHxL/weCQZxOyVX+t3b3rzpK4o54b7AA/Z45MxDWCnGnalHq/7tuMF2Nx2SX/jH/vqX/IykxpJje4TmO/YUt70Ehe/7QxjIx5MD6tpIifTiVEtufUjIrUdv9bMyGUFxZ4SOSXzQrOKP1HRssIahKkBPDLb/AAttXoexzGlC3NjPvREKVoV/zOY52ZmHciFeMmg2PfwzMx5e9xpY+5VGZINtJCrDy5Ar1yjPVbt+C72STzTHPJdKZTSGlE/43/2ea7AB0c6d3ur+TSgvTFsyFGBHUV+18WXyATEsuNha27G5C8eIJoOg/wBjgpn4h5Jbda5BcUQx1jrWrf8ANGVyPczji6lR1lYo9OkNsoFaH4R7/wCTmNjsy3Y5NgxSGVonEkJ+MGozPkBTRHmnnmee4KRI68UYVanTl/JmNgiBuGzITaC8vRJNdCGT4oypqtfh2+z8OTz+kWFxi+aeGy0/SrhblVJYdFrXK8eQyG7aIdybtLZ67EYlJ5LvuKMuXndjvAoTWbKHStMmlthxlAFH/a3P82PADza8mUlgsd7cJOs6MxlqKGta/wDXWMoAimMSbZrdtKyo8ihagVA7H9rBo4gW1au0PWnTNrTrlyvihGWgZiSpoKUrmt1ko9XYaUFhN3p1zDdPAQzyVrUAktX9vIxmKbuFkVlPPpNnHbsnF2LNv2qcxJx4jbnYo2FaDUTLDJFKOThSRQfayVEG1yYgh0j5oJYW+IfaXoyn/jbLrcCeMw5I61vUnAimFG7N/wA1ZMSMWO0+avcr6KcU3J6kZkYzxFqyx4BQQVKjMxwWhUkAeOVziCGzHIg7IqeIp9kgmm6nr/sWzXmDsuIdVNAHAps534/LKyjhrkuSAvUKKHrQ5k48lbNE8fE70GrRtsuOUNIxHqr/AKRMKhEHTrmrlDiNuwGShSmb+4m+wpPyycRTDxCVn1dqc5nCD3NT/wACuTRwnqqqkNaglvemSECV9IUbi3hncDjRqGhO/T/JyXhkc1GQdHKPSX01JI/DMiOIOLLOSt5Gte+XCIDSZkuLE7ZKmNrRt1xVdxPWm2RJpkIktoQ3ceGVHKA2jES3MREAdmrlRyls8MB0lyUh5Ci1NK1yoklsHLZ0drLKodn+Clag5QcoumwYyUVb6fbuA4PMHuDt/wALlWTIYltjiDGr/wAxSpKyWyokakgGla0/azJjCxbC6RdrokGvwC8aR1lfZ+IFOQ+FspyZjA02xgJbpjFrf1IC1hjX04/hB8aftZdGdhvGG01MEOtW6yNVWoaEfsnJEW1A+GUtstHik5FnElDT4TtmJknwOR4vFyS2fzTJpk0lnZqnCNiKtvU/tZl49xbhzlZTW1S31SEXrqC8g+I+DD4WzDnMiVORGVBR0zSrOZ2rIs3BqcAf+TmZUQmWWwq6rrs1vO0EIWi03O++JkjHi4t0PBZW2vA3N0hEqniSh41H7PLMfJlMUSxAMfuNTbTZ5LbTXKwKaUNGq37f2sujDjFyaCa5Mg8vTjVbUmanqo1CVFNj8S/DmPmyeGaSIcTctms7FbWRXaM0ZQdwf9jmRCVi2mUD0UEjltpj6iUJ6kjrTJ2wsjmuedSagU8cuhlI5tM4CSorE9N8yhkBcc4iG/snwyYNsDGlw364DsmIteWK7gkEeGVCFtxyEckTFfFVq/xe+Uyw3yciGoobqovo2HcfPKDiIciOaJannb/dIVvGvfK+EhssFQm0qOTdPhPU/PDxMDiBUo4bmz5OrGgFBTf/AIXJcTXwkNPqTyDjcosi9wRgO6BkrmomHS5x+8twp8Rt/wARyupDkWwTiVWJIrVDFYkiH7RFa7n7X2viy/HjE95/U15MhH0oeSYQLUmldh75mkRpwwZKY1CUIyDZSa++YU4gm3IGQgUgect8eNseKd5P+NYv+a8nGNsT3lM7CxSzXig3PU9yf8rMuMKceU7RvTCRag0teREHOToOuVSnWzdGAO5Qs1y0oHEBUPT/AJuzDka5t93tFAaw01uFhdeIb4uYPX/Iw4yJMjDhVfKluJ70o5rGI2JWtA37OWSDKJpPT5YQSgq/7rwP2h/k5XwuV42yH8zacv1VfqzbxdYwftKf2+OPCAbaTZYxY28kLx3jIwgicMzEU2r/AJWCcgRSAExuPNdndSrGEdU5buetP8hMqwwlj3RkqexRmrNbabB6zMat9hf5/wDVy3FqpSNFpnpohQt9btdStnsYKx3EiEKpGxb/AIyZTMS4rLkRIqgxSbTboyi1eI+qx49Nj/ssy+MU1mLINasri1ht1mlaVEThv0VhlOPLxFlKNIXRGEdyJ32jjBLN2GHNuKRHmm02oWOqXCRFmQdPVpSv/FeU4sRHNyPFpP7TTYrMMsNVZh8TE1b/ACcyQKa5TtjdzpstvMYgpO5ofH/KyqRpzISFKlrpUs84hkFF6k+3+RhibWcxTKHjRxxkUMB/MK5a4ALD7zzXY6fdNBBETGPtFKfa/wBllGTDxs/EpKJbWbV3l1GzXnG7mgJowp/MuSExj9JYkcW4T/RvLsLWTx3igvMKOB1UD+7X/Y5bfVjFKoNAtdPH+kOZn/lHwr/s2wGdsJVFMPqfrSeoxPp028f9TI3SBHiXXNwsK+nH19u2WQhe6zmI7BDwwc/jk6frzKAcEyvmiy1QB2HQeGSpgZWm2nx+nCXloFJrv4ZiZTu5+AUN0rmlS5laSCqhaADx/wBj/lZjyLkQosT13Uikpt7SSi0pJx8T9qLn/Jl0A1SiAdkDpWn3k0sU9tGxVZV+NRspU5YSimXarp+kX96srqwYkiTj8KMf2Xb/AJsysFJkGNeabuGW7NraqEtrf4FVRQFv92St/Nk4pKTex75JgzKwsLXWtFSS6YpcQlkWU7k8T8MT/wC/EyB2LMHbdJLPQZ/raCZOUCnkzDcFU+Pj/k88JlSIx4iyc3h1p0s75VaF2/ZqrCn2PjykHq5ssVBJdcm0vTpTb6fbKZozRpHJYKw/ZjRvt5aLLiHZLW8y6o3/AB8Pt4UH8MicIKOIsk8pXF5erJPdSNIlQqcqfaH28xM9Q2i2Y7KYtf2d3ciyqWkFTUfZqP8AdfPJYhPHHiRkjGeyMurmCzUNIFBb4Er/ADU+BMrx5ZT2ZnHGKDtb631+2kgQ8ZCpDRn7SMP2v8tOX7eRhE4pWy4hIUwmRCjFG+0pII9xnTRNhwSFMmgPyyRQ9C0y1C2UcbkyqyAnlv8AaH2P9XOa1OUiWzm4o7JNf+Tbdhyt3aLxDfEKf5GX4s/ExlABv00iVYkH7qMUAPf/AK7y4blxC18Ur+LMcywKcWRso7gIwEXt1PvkwGqRcq82C9sZy4RaccOI0qzyemOA6Zr/AKjbs5HhFBEpHLptp+kgBy/ZB7A/Zb/ZYSuOPVL9P1e41S9ggvuEkRk3Xjt0OSpkZMmvRDCPShRVY9aD/hcnCPVrySrZKL7XV0tntfTLuV+M1/mH2MZniTjjwN2XlDTb6GO4R5QrCtK7ZCy2bFCTecJYf3dtEnFfhBc+Hw/s40pNMn0u/S/tEuhQch8Q8GH94uJ2QDaGjGk6nNJ8MUkymj1+1gZEsc17VZ9Mu3tNPb0I1A2QDqcMd91kKVfLt7+kpGj1ACd13DOKni3w8f8AYtjLZiCnN3run6U4hRQST8fpAUT/AF/5/wDVxG6S3reoo1ir2zhhK1AVPanJ8hLZuwx4ixqGdkYNUkAg0J2P+tlZ3c0wCL8yX9dPR4PhDyAEj4SOI5ccx8MDxbuLMUGL2UpglWX9pSD7n/JzPMRVOIyjXNcktlSOJaMyBjy/ZrmHhxUXIlLZS0XzE80i2k45M/2GG3+VwfJZMO/EwjPokGpGZbhzcgrISSQcyoEVswnzTiyvLi2sRA6kFq8CdqIf8n/iOYeTEDK3J04tCIrOeCip9ssGzsJbBF+ZNeuo40skrH8Cl2B3b/J/yVy6B4nVTFKPlvXdQvRJpzH1R6TFGb7Y/Z4cv92ZKYaYGixF7G4eUWojb1mNOJG9cmCsgzu9E9pDHbSGtI1DHxIGYkMQErTKZApDW8RcBR1Y5sYbB18tzSN8yeXP0o8RhdUnI4/EftKv+T/kZjxNF2XRcnl+20a0MUchLyEMxY/aZf8AfaZGUrauFCXSlIo09i335bj5tM9gvtRwiLdyf1ZkBxS5tzXLmhOo/wBzaCnUKT9+azIbLuMIqKjocf2nPXpmHqT0ThFlU1DVfql0kQHIMo5UFW3+zkYYuOO7kTNLrw+owH05n6aPDFxM5sgIaV+Tk9szYCg4mTcr4LZ5h8P45VlzCGxTjxGW7dx5gt7RzDIshZdjQCmac4TLcO1vhQFzrOnXMiTGORZI2DBgBU0+Li3xZbHHICkcYL//1C54zGxRu2ZUhbhRKp6iyIYDUFqEGu1f8rMSUHPwzAKPhlPl+0ku7gVDEABfH9jIxFlvz5AxeXzVqEjl1dUBNeIUUycoAuOJEI7TPM95cTJDIqMCdyBQ0/azFlpg2jI3c6TcapLJcQHm4/YOx4/s5s8WQRHC41Xul36KuxL6DRMH8CMvOUAWkRtkGm+Wfq7LLcsS6moC9v8AZZqNRrOLYOVDFSKu4zG/WtcztJMSjs6nURIkok0UnxzMcbkFgwljFMJYJ2tikLBZexOaGeWAm7yMJcLCry0ntX43KlWPc9/9lm6xZIyHpcfhpRy5Uw0O3ee8REfgRVq96D9n/ZZh6mQEd2/ELKfeY9Ck1QLJA1HjBoh+yf8AZfzZpsOoA2bJ47NsJubWW0f051KN4H/jXNgJXyaSj/LkAuNQhjbccqkfL4sJZRDte006deSQgExk8kP+Sfi/4XCGDWmaLd6jMIYFZehLkEBR/PgJZxDPbkQ2aLbXys44CkwHxV/a5ZjHZuOMSW28Fxpx+sQtyhIr7N/rJ+zi49GKrI8GoANCCk37S9syMeWti0TxCW4QPFWBjlBK+Hh/q5lEXuHGEq2KDmie1PKP4o/E9v8AWymULciOWlyslwPh2kHUeOUEEN1CW4XCZkPE9BlkMnC1SjaImufqELXTDkopsO9chmmMnpbcUeDdKpPM0NxKiXkSG35CorUj/KymGHgb+LiLJ9Y1W00K09W2ROUn92FHX/Kb/Jy4C2EpUgNM85QamDbTRmKd1IFPiRj/AMa4JbM47oaS1eDZxt0rlINuxjK0VoimS59MklSpqO22SAacoFK+pCzs5gY4wZBQt/n/ADYZixTTihe6hdalFdp6ckfJCQSCcx8WMxLdLFaYX1tbW9g0loioNiCOu/8AlZlHdpjsaY7QsadSchyc6gE50qZNI53F7WNGAA274YytxM8le08z2WqzGymj4o/2efRj/J/k/wCRlpDiDdLfMMdhotxE9rGPrG5KE/Co/m/1sBjYUSoqun6v+mawsvCRRy/yTlEf3JtnMeKKVJYWibi30Zs4ZRIW6yeIxNNJEXbh0JxnlERaYYjI01qd5LpUHOEAljxqe3+VmqJGc2XYiPhikq0nXriO7CzkyLOwU+IP7LR4cmHbZnCe6Za2ZPrHBwQFG2V44cIc3GXaRJHb+pPMQqKPtHIZbPJGSQUzeWWoahElvL6bHYNTYn+T/Z5djga3ccZAjdfjt7BFlckM7U6f8Nl1OJMBuO/jSJUB9Xb7QwCwy4hyKq0MdwvqRHt/nyy/Hmrm05MIlvFuGD06se3c5OWTi2DGOPgFqMzmVix6nLoinGlKy6KXgaMPp75VPFbbjzcPNERTOBQkMo6HwzEMSHOjIS5N15gEnge3vkQykLdxij+Mry9z1/4HJiBLTIxi013XYbfLLhhazn7lKLiz0HU98mYCLXGZksLE1B2y4OOV0TcXBG+VzbcXNqYGtO+WAtco0sVSfAYmYCiBK9o44xV269hlJzNoxd6k06j+7G/35UchLMRAajimkrxWtepOUSn3toBK6aze3j9ZgXUdQnXAJb0y8MoHSdSuL27WOFBHCN3qKmn+s37eSmeEWzhGyp3/AJf1Ca6KCX1ImqUZjso/kZMhDMCLZHHvS3zDby6ZbwW8cjGChB93+03+wyGIiZtlMVsh/KaTNfiCFiIipaQD7JX/AFf2W5ZkyiCximd75Hk9als49Bzvy+0n/NeStFI+/wBMXR7BUtGYKG+M/wA1f2spnG93Ixc6SSCFriVYk+0xoMr5BzSaTDXoJ9PsEjhc+mWpIehNf+NcGHLxGnX5t0i0WS4iu0W1cozNQjsw/a5ZfliCN2qCO1LynIZfUtHDB2PIPsVr+3/lrlOLMCGUoUida0o6bpRS2dgA4aU1pyr8P/A5DHk45MpxoMf0IS/X4hbGjFhWn8v2nzLnKg1QG7KtZ01UJuYyRU7g98w4T4nYQlWyA0hZHvUjiYryPxU/lH2uWW8Ns8hFJlq3k+K8uBcQN6ZY/vBStf8ALX/Ly8bOuIW6voraXpUjaezIy0MhHV0+y+RlASNlSaYTpjTLdR/VGKTMwUMvuf2v5snKgGIZbq+gXZufWs5WIkPxcmpwb/qnmPjyiTOcERe6e9taiRB6siD46bch/On+pghks0wli2QulzRXw5xE/DuV/ay9rEUS95IfhlXYfQcnE8PJhI8WxXxSoWAQmp7HLvEvm1jHXJVkRlNDlwkHHlErArLUPsa4Y7rLbZaR4ZNraBORMQWQkQvFzIgoGOVnCC2DPIKiXhFC2/4ZScHc5A1PeqCa3kcFwQO/fKjhIbRniV0lrZOKoxBPYbD/AIbKyCGdRKHOlyV+E4OJfC7ldLEojGVfiUVRhvxOG7SI0Emn0+S6akp4x9eA6n/jI3/GmXRjbjzICYwxCFAq9BmWI04plaoDh5MVrOqH4zQHpmPPJ3OTDH3ob0Hmekh4itPbKi2Vber3P6PhSG2Kh3Jqepp/q5RA8Z3ckjhGyW6ZfcrqJNTPqwlitG6KW/u5Ph/ysv4QOTC2QXuvadpL+lZxK8oNG4DiAP2v3v7eLI7Kt9rVpfWLfV25FiAVI+Jf9dcjLZsxblIopODch9OVOwMU0nL6rZywQj4mHH4umURx1K3EntsxP9AXQuFtZEMZPc/ZA/n5ZmykALcURTLzLoLiCKe2LOIV4Fevw/79jX/ieYmHICW2cUNoOkXdncpd3EZESqxFf+acyZHiFBqArcsjkvi9Cmwp364cOlr6mrJqO5YbhmHGT41PUHLvywHJrGoPVdflbmzeCIca0FANv+FzXeGYS9TnCYmNmIR6bczXa2ag8m2ao7f79zO4raSGV+Y9UudFtoI7RgztVS7jkaKPtf62RZHZj+meYrkXo+tSNKklFb/JP7DxrlObHxBlCdFdr+qXRuGgWsSxn6W/yscEKCZyTvydfzXkUsdwS4jKgVO5U/ay8tYLFL3yncDUJLW3+KBWr6lahVb4vj/4tXE5BEbrw2dk/tojpii3iXag69T/AMWZXHCMvqLDJlOPYKYnZSeB+M7H6cvyEVQceF80XFawg1kqSBWhzGJcoY1K8vjT002+WXY8d7sMuWtgh4LavxyfdmXTgkoquWVTUTaItrcH97JtGu5JzHyZK2cnFivcobU9UN3UKeECirV2rT9t8xacmUr2CmbwWLAW3FzxB5djX+T/ACMRFeLhVbuDRjEJri3RpZByoAQxJ+18S43TlQhxqNpr40+Jbe1t1SFSSF5k9ciZOR4CjYMl7OwVGVt2qKFVwGdBx5aejaWz+SJjVo51djv8QK/81ZXHVRYnEVKLy3DprerrcqLEBskbcnf/AGOZIycXJgY1zTCO+0aQR2WmM8ZZ+kgIqzf5WHdhKioeafU00RW4YrMT6jFTtxHwxr/weIFpA4QpeX/Nkdm5F9GDX/dwHxD/AF4/+NkxMGzxSdioecrEpd/XIxW3nVWVx9kmmGLGW+6QQQSXLiG3UvI2yqu5OWcmtkl3ftYQLpVt8AjFJXHV3P8Aerhx6cSPGWXHw7JXbXBtZUmXbgwP/NWZuSFxppvqm/nXUuU0VtCdo19Sv+U3xR/8k80uDHw25c5WEn1B5Ibhb22PBpAJFZT0J+2v+rzzKoHYtR72W3mnWus6fDqMbrFM6jltQM/+7Fb/AJ6ZOGQwXYhCaN5bDF3v0qOirXr/AMWcl/ZyGo1fCPSnHjvmhPNc9zYXSiCR44TGCiqSAvH4GXMbERkFlsmOFGaX9YjsFWbkXkYsxYktQ/3St/IvDJkC9nHJKq42+HoMvximqfJEW0XpLzP2m6fLMgbuMTS/LeTRzXgiMEnrmBklxGnaYocAtq3aIP693X0VI5UFf9VcioHEU0n16z1RGs1bisg4io3/AMnj+zkS5ANNQ+WLbTGW5Ejs8ZqoNAOWWDdrlQCLtSTJ68nY/ecOWYgKasUeI8RYrqlheTXzjgXeZyVI6EH/AIjxyvHMSGzkzFMv0XS5NPsjaSPVm5Hb9jl+ymSO7COzDtT8uXlg4HH1EY0V16E/5f8AJh4kkIu7tr3SdLZICTVuUtP2FI4/u/8Ajd8xYZhM0zEKDFIWkjcPESr1ABGx3OZrQWd6t5YF6TPE5E5py5fZbb7X+RlQNNtWr6J5cSyUyl+crLSo6f6q4JboGxYjfwm3nki8GP4/Fk4nZZDdO/L1iklqxnG0jmgrQinw81/ys1+oyEHZtw7bqR0+X1WRVJAOx8cuibDnCYZBpllGLOlyoKklmDjahy6nDnKyk9rp9gt09zb0IG4X9lf9TlmNmlKqC8C3V9Mk1Qo1sFJQGpJ7HDgJA3XIENpei/ou4+sXrIGGygHof58symxQa4QNou71a3knVXjWSOM15dTX/IyrCDHm5Rx8QR17ZDVoo5rVgWFdyaAqf+aGzIIasc+A7pVPajQ2S4ujVWJAC9cqnEkUG2eUEKM0cPmWVYrJwsyKSRICtV/5tyOnxyhzcacwU08u+WpNFnlurmRCvCgK/sj7UjNmYTs01ulOqed4fr6tFEHgSql/2z/NJFiIWykaTmSCHXIY57eQcDWjUrUf81ZCqYn1BBWliXuPQjehStGp4fZbMmRqLiRj62IXdxqCal6zlpLyJ9gPY/ZVP99uuQjVOXNmuvTGUR1HElalfDllUebGR2QOo/bVf5VAy7G0ZFRU4xovtX78yIuJJvhVgo7mmSJ2YAJrqjGOAKO5A+7NbzLuOUVK0iuVsi9vuxJND1I/ycqlwmXqTiBpF6XG3orJKP3rdSRv/q5jZ5b1H6W2O/NSm3lLk7ZsIGoONKNyRaRRhaAbZr/HlbkjGENa6jbeo1sGCyITVTscc0JS9SxqOyVearUckuR+0OJ+Y+zlunl0ZTFhjTdQPfM6nHf/1WX0PqJ6y/aGxzMIdeClzDbKpBuiUxeQ6npk1i28gXknvx+LKRsXJl6hbBF369cmrJvJ2lrdtNPIeKRpQHwZshIs62T6yRrS2mvbd1l4K32TseP7OR5lj9IYVe65eX8gllkIpuAppTJkdEAqlhqmo+qscEzlmYAA/F/xLKJ4o03QkSWeXFos3X7QFKjoTleHU8B4WGbBxboN7GQihoNs2B1UYndwfy0iugsKryk61yjUazh5N+HS3uUs1TXrrT7gwBEKgAqTXcHKsemjmHE5ByGOyX3PmWa6jMUsUbKfY7f6uZmPS+HyLWcnFzRWm2OlX4CqXWXuhbf/AGH8+UZs08bbGAkjm0e30/8A0q3DepHuATmJ+bOT0luhjAKHfW7lmqpAB7Uyvwg5nh06PVPVcfXY1njH7JAqP9TLoDha54QVe7liWRZdNVEQD9leLf7LMgG3XTBiW7rzZDZ24UoJLg9iBQf6zYRFHExi5168u35PKy/6p4gD/YZIBbZb5L1xpY5La7YuYhzVmNTw/bTl/kZXIUW0HZjzeartbp50YvC7GsZ+wU/yf5PhyZgKaoyvmnltcwXymfT2NV+0h2dP+bMoIpiY1uEzt5472iTfBN2boG/5uyyOQxYmAmsuLSS3NHGx+7MyMhJxJQMCl1xZ0/eQ/SPD/VyMgzjN0UwlHF/tfjmJOFOZEibr1VdDbyAtE3XtvkIjqxkeHZLLXyussobmGhr8VftAZOc9m6ABTXzFoq3NsrW2zwigX+ZB+x/r5j4Jm92WWI5pXomh3trMl9MgSOOrHkd6U/lyzLkB9KYRrdNrjzXYTypCUdkLDkx+EUynFiMebIT7mXW0MCqGgACneozLDGUiUi1zS5I5PXjBZZD07hshLZvwz6JethPyC8DVjQZCMwXIMwyi2sRbQCB/i7mvSp/41y4BwZSspNqrWWmOswShr0H/ADTkJRtPi0hrm9i1q3eC3qZKcuPfKIQ8M2WMjx8klt9EupJlieNlBIJJ2AH7XxZkyyCrYRjum+v6EZ2+sWwJk2DAmpan7XxZTiy3zZThvsp2mn3GiQvfvxLhacK+P82MpDJ6UgGAQkPmO5Fws0xDINmUDbj/AJP+VkzhqNBgJb7o7zJqxQxx2z0NOZI67/YyjBiP8TKZo7ITS5ZNXkazvJGZSvJTtUFcukPDFxWPq5pnZaPbaNdLdSyGQCvEEbg/z4IZeJmMaft9U1Yfz8CCfHLeaN4Jf5qtGfTjFbJUhhUKN+OEBqnIlhNlps99cLbRKRITWpBHGn+7P9jk7WIei6hpUOpQrBdVYrSjDY8qfbyCSLYykmnaRM2nTTM6V68do2/a+NMBDHYoyWKSzj9WBlkhc7Ou/wDwWRLCzFfa3vqtRtsA2bBITFIiSJeg65kxzd7RPB3Id1p1zKBtwjGl8CgmlaZVkbsXNaPVRpElNeL/AAH/ACSMqxgN+YkLSTWuZIcG3A4VtyMykMvUZGVM4WCiGjDsXYhVO+Y/iUHI8KyptJbxioJZsgZks4xEVgeaZgDsD39shaeZVbuCOFeVxKsYrsx75AbszBT086fesUhcuy7kdP8AZZTlmYNkMYK3ULxIGa2hQA9C2SjKw5MMQQd/qc36OaOjVLBS46cf+asREE2xyikk0y8ltbuKRGf7YqKk1X9r4cvlHZoid2bXNzU0iIoO4GVYMBl9THNn4fpQxkZjyYmuZ4wRApwjmJNrgy3DBLkB0r0YAiuY+TAIC4ORjzmR9SV+YpU014lsaQyMCWZNiV/ZXMXASfqcqe3JV8qazcz3ht7mVpA6Hjy7Mvxf8RzKLAJ/c6rYlzbzMrL0avSuQJbYxPMJb5ia3sLdGswsc8h+Fk/lH2+OPCCxlMpLZajLczJFfO0kDGjI3Sp+y2VTxiIuLESvmnj6ZZ2LhrdAsnjWtMGmvL9X0MM0hDk5mJ6mubKGGMeTgyymXNtZK/DJ8SdwdxTKMmAVcW2GY9UH5gkh06BHsVSOVm2dAK8afFmvxAyNSc6Uq5JVpGsy/Wk+uOZInPFg29K/ZzL8MDkwEiy+7vrPTm2QF+hCAVAxbhEybv8AU4o7CW6gcEhfh8Qx+zyXJNUhTBF16+kYNNM7r+0h+yw/aRlwyGzAFl7JawqJbaNFLAFSFANMwsUJSNH6WzLMRGyHeRnNWJObOGER5OunlMlSGdlIBJpkZ6ccwzjnPVD6/eCxtkW1pGzttxAFAPtZr8UTxepz5yFbJLp2qzNdKLxzLG1VIPUfysnHMqY22aoiymYuIQ5+EotKA1qR/lZXxOQdN3Kgt54h6kfxL2I/4lxw8YcSUCESk8E9ORb1Du22XxyENZgJL1tfVFYmDe1csGcdWs6fuWSWkkfVcuGQFqliIUGUjqKZZbQQQ02+KhoDEpb3yNJulSO5kiNUYg5E4wWccsgq/WZJE4sSRXKhiALfLMSFgbfLg45NrhVthjKVJjEyXqVHz8cwMmW9nPhAQUJoUkbl0G9T3yAKyFtceG4NQMyo5IhoMCXXMVnMiyTLWRDsw6/7L+ZMwzd2HMBAG6Ct7OztLgyyFpaGqAD4RhmZHkgSiEFeWaPOzQt+7Y8qkdK/aywckGQKP0d4LMyeoSedADTsMxswMuTOEwF8yxyyGRWAjJHzH+xycQerkxzgBN7G4toBxDjiAenXJholPiS2fU7i4nqGKRk0UUrt/lYDu2xMQG4p5PWDmQFO9SF/4TIcCTONIy7m9dAqMpr1qcOGHCbLj5ZWKCGMTgVIoOxzZ+IHWnEVv3ffkvECPDKIs34NxO1TmBqhx8nN0/p5sU1rWb+5vfVtBLEkNUUqOv8AO7/6+Rww4Ru3TlZTO3in8w2K/XmZZY3PFgNyKftJ/lYJT4SsRYVbDRLawk+sEtIyjbkKU/yshkJkNmcY0V16tjqsyiUMjL+2NuX/ABW2UwuAbpY73SfzYi6YkEFkTEsgZn4sfipRU5PmRhmZ83HmKQHlO8ltr0qgLRyD95v0p/u7JZocQYQlRZHe3j3TenD9n275DGOEU1znxHZEWdgIV5H7ZBq3h/q4SWzHjpQuroKeKfE3jlsIWxyZa5KcFvT45dyegzNAdfKSJCljtvkiaagDJEpbIkfqy8qDc/LMWea+TnY9PW8kJfXD30hQUSFBX2/13ylslvsGJalqEupSfUrNWaOuygfFIf53/wAj+RMny3KQKT/R9AurS3eO5Ks1KxoDXi37a8v8r+TMaWcXQb4YrO6Hu55JmDymrABelKAfs8ck7SMREbKIao3wMkXpIuUdpoCFjA/eFvs8f+av9TIkXs4+WQHNFa3rMtvbl9OTn/PIRvGP5/R/43yGPTAHdwjlvkwKWVpnMkjF3P7RNSczwKaCVoLChX7VRSnjX4ckhPfNjXB1B/rOz8E29qf81ZCLYUjPv0yTB6B5avw2iBLqMsIyUUMuzp+w3x5VLmyiaX2mq2umJLOkCRy8TwZABX+SNslEWwE7YUzFyWY1JJJPuc2sRQaybdHEZnWJRUuwWnjU4ZGgqbed9L+p3gljBMboo8fiQcG55qgW8jZD6Vpsus2qQQ0UwOVYnb9259RX/wAv0354k0gbsoTy+bOGO2ti0gWteXiTyyoyRKHcx248xXen3rRwsGiQ8TGfsmn2+Lfs4yxCY3ZAmKPuL218wRRSlCrW71dSPEf3fqfyc8qxYjjZTyAhEoWQGRju/Qe2ZMRbjE1uvtFZnqDQDrl9W0iVI5ir1LbHtTpkhYazUlgShr3yrLl6Bvw4a9RWcDcMIk2Ynv0ykbN8pcWyeXNjbjTnsYXRpWAIowPJxiWyApIbPy1f28q3EoRUQ1NW/wA/iyVrSeX12Zd6EhRUAdcvh6RbizPEeEJTohu2luLm5jZQwBUE7AL+wsf+VmDnmDsXLxxpKp9fvZZBKkhj4mqqvQf638+TxYhFZytmWgarLqlqZ5EAdSV22DEfy5YdmMd2OahqVxduWkJXtxB2XKTu7KEAAtOq3JXg7ckpRhT7S/tcmyqOMA2pgn0Hl/S1CyRwKejAkk/5S5lW68hJvOWr3Nu/1NCFjdORI6tX9nl+zhiLU7BBeS9SvFvI7CNq27BiyNuFVf242/Z+LJkNTOzbwCrui7VYkjKm0G3md3cNPK8oJHJiQATtX+XJCIQSzDyhci8sykg5PCxUk71B+OPExYiSv5mhlNsrxkhFPxgeB+xyyBcnDVsW2ytzk58uyOZXj3Kca+wNcsDh5gEJryym5YyqQlfg8CuQIcjDVJcltK68kQsviBlfEA3kso0aa3trNEMsYYjkw5CtTmSHVTNlK/OdtcS+nOg5QItKjejE/tYYsTySvypY3Mt+lzAPgiJ5sdhQji0f+tk+TSQzuS4tqNHK6BWBVgxpsfhbKju3R2eTT6JdmZ47eJpVUkKy7qR+zxfJ+IBzRKLO9CKWNhFa/tou4/yj8T5EytjEU3ayRaYJrq7YLGoADdSa/sp/r5dOVhphD1FLtE8yW2o6q6rCsTSr8Dn7bFf2H/1shw7N0pK+pv6l7Q7gEDIR5MJ7lD+skrFXGx6HwywRIYSmDzTRbGNkqsikr1Hhkxkpr8K1OC2JlVuwNa4ZZBTGOI23rUp+FPAE/fmLFzMp2TayQxwoD2UZrcpuTfjFBLbG4vDO7SLWAsTvsR/qZmHHE1/PQZEFB+YJytsyitXIFR/wWZhFUHGgbJKs+pGPSfrKn42QAf632cwZ4vU5OOWzDPrTCT1qkvWpYnrmaA1SNsjg1j9Nj6gy+m0gqpJr8a5T4VHiDITrZLH0q6SYW7qeZIANNt8t4l4af//WVVgDQjY9czi6wFLrmD0HK9j0+WVluBWQTtbSCRe2USDkQlSKvdB07UruN1cxNIOTIOjf83ZXxOSIJN5lvfRlbTLQ8LeOgKr3b/KywCmkniQvl/Vn06b06/uJvgkU9KN8Hqf7DAe9sG+yG1HTJdOna3mFCPsnsy/ssrZK7YJn5XhEUzX8vwwwqSWPifhzHy2RQboHh3Krd+apppOVr+7iTepFS2VY9MI80HISm2g6g13ZGWZuTRswYnw+2v8AwuYmoh6m8S9NsYtfMVza3LzoeUcjEsh6Ef5P8jZmzwCQaITpNdZng1e1W+ta8ojxkX9pQ383/NeW6O8Z4Sxzb+oJACc3DjhfGCXXiaNUUPgcrmBW7ON2zaWxnNr6Lyc5R1b+b/IznDkiJbOxhtzSB1KMUYEMO2ZAc0G2l64pTXR7f1JTJyoE7fzV/myE58IaMoBQ+s+UxOTPZfDIdyh+yx/yP5ccWpvaTr5Y65MUlhkt3MUylHHUMMzwWlk/kywNxO0jg8AhWtNjz+HIyLYBsxu9tWs7iS1YbxsV+7JtITDyzZT3N7G8BZAjVkkGwC/yt/r5XNugzJltdTeT6i4ZkPxAdMpIpiY3uEVaagIo/q98aAnipP8AxvhBIW72ktu7P0jVOmZUMl83EyYuHkg103603NPhZdzjMssQ6oUXfCRop1+Amg9v8rKjj2bhkBNF0kDRH1IiePtldpMa5KsV161FNAw+45bCQDXIWjxcGZTC37Sla/RlGXTi+MNkMxPpLDbnQruL4DGSNgCN13y2OQFsALOHt5dB0Vo4pK3EcfIM2/xfy/7HELMvPU1m/kmW5ed2cGu5+H/V4fy4ziCEQNFO/NepyyRwxKDEJFEjEbGv8it/kZi4MQBbMkt2/J2sXj36Ws8zPCyt8LHluB8PxfazLkKYx3TDzRpc0kyzwgutKUHVTiDTAhS8vadd20/1h4ysfEg12P8AwOUZans2w9O6aT3LSnbYfPMjDg4Ru4mXNxcl0LVPIuajoK9cnKAHILCXUlddIb+JrV6pypv3pmHKHh+pyRPj2SqPywLeYSTSBoBvvsSf5WwDPxDZmIUUVrMFndKoc8ZBsrDt/rf5GVYpSB3bJQ4kRZeX4dOia5VvUmVahu3+xXMqXqa4iil01y1w1XO+VgU7CMQEbptw2nrJcyKTHx3A65OJcfOQoWvncm7rcKEtjtt9pD/vxv8AjfLqcIFU1/Xrg3Sw6Y3xKN3UA8uX7P8AqZFbR9jqNz6FdRdA56BetP8AK45AlkeTEjoXOZgsgKlvhJruD/Pk+JqBBTvTGh0y2a0FZAWLHsCTmPKJJts8QVS4TQBzJ6da9ATsMnTSCAiYbn1m3FKZEhvjK1VpFpRyMthMhjPGC0jW6kMXHXLZZCQ0xxAFEXCCdvViIYMO3TbI45VzZ5YGXJDm1etAAfpyw5g0x056txwMPtgA12yo5SXIjgAWXKzCpiIKfjkQbRIUh0teR5Ssfoy0Yy43EOqNtIYgSlNj47nKs0TAW34ZCRpCXr6dbXoe4d+agfAN41/1sxomUg5OwKl5kjOowQy2o9VFLVK44AQfUs9+SF8raRNc3JmBaNI61b/KI+xwzJkLYx2Vrizmt5mhlq0leo/ar+0uVVTnwkKTH61HptkFu13IP7sjd/8AJzHljkZbNGSYQfl6/wBNLmOJBDOxNOW9Qf2IpP8AjTJZBINUZBFOyg7dK5uMd06nJVtCSOlCDXLN2Oy0sTQDAUhUv9LtbyANcHgVG0lfs/8ANS5pZ5SJUHbRhYUvL2n2KRme3cTSCoZztw/1U/ZyOTJK2cAEregYgbipocuDnDknS2FrNYoLggKgqHr9mv8An9jKuMiWziZACoaNp1m/xrIJm6ge3+pks2QgNMYhEzlUkZR0rmw0x9Lr849S0EZkEtIitJ2qK1wWvCvltLS4tC96KItTyruv+pmpyyIns7PEBw7pb5esdOncujmSRSeKOOLAf784ft4cmQhshEK2o26JcNx774xNhzsfJFaZa28kMizKGBNGB8P2cqySIOzXkHelNjZaUt8UWUuP2Fb7PL+X1P2/8nLJZJCLiCItOrtQJDTMvSkmNlw9QN1Dpma4ZC3nx7ZJiVaa1tbm1LXWyqD8fdP9XNRnyET2drhiOHdBeWk04lmifncCuzjiwX+aNP8AK/nynLKTfABSvEpM2xArtXLQ5sDsjn1C5tLESJGzSH4UNKj/AFmys4eI242SVJFp+oXccws7hOfqvT4hxdeR+J1/5ozJkKDiVbIZtJMRLRPsPHY/8FmNjzcSZYiOS31bm23kqV99/wDhsvoFjxGPNXt7+GU8ZhQU74LIZcUZc1s8adgDkhnIQdPGXJY1nQeG1aZeNT3tEtJXJQ4GtAQTl4zAuNLBIN8SOuTMwwGMuL8d6VGYssoBcyOEkK9tD64JBoo65I5wAiOnJO6IUQovgDsD45hyyGTnRxiKhIFUlaig3GVrwBRkdQKUPLDa8AV7YcgRTr37Yea8ACHew4BjO4PI/DTY5ZbDgCgNPVjyElfnSmPEWPhhFLp8IWlSSRQ42UjGAonTol61wWjwwtbT4+QAY+/tg4l8JU/RcJPwO1abe+PEvhNnTDGwZTUV74eJRjWvo6OSVf78lxIONw0Ku6yAD5Y8aPCanspljWIvVBtSmRJZGBUY9MoQ4YGh6dMbYeGVh0eVTyDL7b5LiXgKJhsp0PXt448QSIlY9rOTXw8DgNFBiVNoLpRty6+OIpFSW3MU6qhC8j1Y0BNckAC2GcgELeepdL6dynNe1V6f6v8ALhEQOTWZl1lpipGFtk4cj8VT/wAbfy5GRRRkmsMUdqvEipPVq9cgW+MKQ95dilFG56AdsshG0ZJ8KjDbiP4n3bw8MzwHWTkqruaZImg1RHEUwjK268qjw3zXzmZO1xwEAh7uQSIKyFAPuP8ArZAMpm1C+Ba0+rWlutzzpzLOFH+T9n48kiISq3uda034be0hdOhCL/wvPn6mEgSSDSZ6XqF9d+obq2+rqi7Gp+Jv5V5ZiflxE22jIULbaWLssFdlcbmq1/4bMim6GptBXT6fp0ojnnMv86xCrL/rYRFlLOnVjf6braGysPUjCAE8hQ4eGnDlLiQ02tW3l2T0WQzs4+NloOP8sfFskBbADgY5PHpusXQW0Js3kNKSbxMx/laP+5b/AITJiwpIKead5Ik0+dbq7ljdYjy4iu5H2ft4DJeFfeWtr5hu0MrPG/EjkKfF+0q/7HACQjiB2Q17peh6K3OVnnmUGkbfZY/s8uONks6pDz+eZJozEbZACKD4jth4UcSM0ADVoJJLuJfT5BVAr2+1mLny+FyTihbtS8sLJIv1PjGoFJATWn8r8f8AKzIw6303NM8XcoR6FJYTi5JBjQE1JAIb7K5cNWMgoNcsZCaWFy9s7XE9fQQEyct/+B5ZSUQtJ7vzdd6gkq2wEHxKycQOXAD9r/KbJcLZxK3lDX7mW6aGd2kHAuKmvxD+XBKKIndjdtaTajcLEn25WNT4ftO/+xy26CJMs9GKBBBbikUfQ93P7Ukn+U+U82BaJZzTqemZERTRM2j0QRKEH0n3y0Bx5SVI0LfF+yMhklwtmHHxlbcPwG3fMIC3PyGhSNsdINxZTO4+KRGCfR+1kyxxxYzopaO7jaIEjoaCtK5KTJnN9OsgChqDqfnjELI0hYgFFQw5EfcMOWVteKNISTVWtjwlUMf2t9qH+XMGen4jbkeLwpbJ5Xd6yRSKFO4qDsuWxzgbLwXuiNO80W2kwC1jhZ+FTUMKMx+3mRza+S6HT475PrUTcVfcL4H+XMOeQRNFzceSwpWOkvdTvbswUx05/wA1P9TLo77sp5gE5vb+PShHbxjlQdz+zlocGUq3Sq/jg8wyIkvKJkDcStCSPtcWyrJMw3WEhLZCcU8r3HK1PrSSRkN6n7Ir+z6f8+DFlM2U4CKa6F5ll1K6NpdKgDISnHuV+3H8X+TmQYtdoHXNM062uRzkMYbdkUcj/wA2ZEWzl3p5PNb6Vpbz2PHgF+Bl3BY/Dzb/AFcURFsUfzReyIUlKyCm9RTkP9jiY2gSpNb2ewS0SVlr6oBQLsx/65zAiJGVOWMm1ozRdZtLkLBGvpyUpx8f9lmfVOKZWh/MnmG3tCbEL6spHxAj4U/5vwVbMS4UBp2vh4GhZOMyoxXiNmoP8n9pcwcmnPFYZxy3zY0yh+u9e+bICmglmkGvLp+lQvdghyvClN2p9n/hMgdzsmGyC0Dzqs0htLhOJZj6TL7/ALEy/wA3/FmSMaDEndIPNsRk1FlfoUFK4MfJsmmXlS6mTTyJFIjViI28f5l/2DZh58PFKwsJ0ibcqJPoJHzzNjFxpS3tMdO09L+1nt5RVZKAezfsvlmZjpykWh+S7hZ1u7tvSELclUbuxX7P+ouQM28xsoyRzLcPL8zgDXLmowULhSK1I38MyXEJRLmrH55IBrJpN9IdmjYHoDtmJmFOdp5EoHUT6t3w9wuVjYMsvOkbNbXSXMYVybcncfy/5LZQJRIP89yCCEfc1Ee2Y+mjck5DQYh5ikJmWMGvFenhXNvLm4mMUFb6hJ+hFdtviLgf5OUy2LkY97YuyUJGWMCiNPhmlmVrYEujBq9hx/mxumJZxHra+ozMu/Y5VSfE6P8A/9d4GZ926wim5ofrEXH9pd1/5pyBZgpVxrscrIbYlfCiSssbsVZKsjDrUf7rzGkHOx5K2YzfLJLPJOUcB2JFQe+WNdLbOynvJPRt0LOew7f62JLOIZvrlBFBBdRBpAoPKvcfC65TdOTDGJm0u81XvPT7dbZDHAxPOg2DD9jLIbuNmjRpjw/c2hYrX1TxUn/J+JskxKP0E3DWt7HAK/uuX0j7X+y4ZVKAJDOzwpABUbZaWsJloF39UvYnb7DHg48Vb4eLZE97ZDfZkfmPQLSJy1o3puesZ+z/ALH+TMjHm72iQpBaLoaXiO1zyXiwAp8so1Wq8PYORjhe6Yax5jfS5hb+kHHEEMWpmtGAZPUGZy0aSy680Q3i0lgKv2ZTl8MBizjnpOdH06y1SH1opWNNnSlGU/5WWcLbLOeiFjcws6Q1VzVQ1dwf2WyRgC4ctSZJC/mPU/svOwI26Dtj4MWPGURYearqGUPdhblOhVwK/wDPOTLBGltP9S1N7m1hutPDR2zcuVBx4vXjxZVyqQcrEB1Sm502OdlvLpyzNs6D7Zp9l5P5OS4ROgvggnZG6zqNuuj/AFeyUwj1FUqP+C+3/l5KG5ac0THZjun3s1nIJYHKOO4/z+LLCLagaZRp+rrq37vUHRZyeMbAUBr+zJlUhSTHi/rJkLq60tvQuk9ROwPUD/ip8gGPERsUwRkvYuFs4oeo6H/Z5OMqO6zjxD0pdc2wf91OKEdGzO+rk4G8TRQSvJYNwlHKM9D/AM05jzx25ePL0KvJbJcDlCQD1+eY3Lm3GF7hTguzCwWUdO/f/m7JcWzXE0d1PzVqUltaL9XO0xoXHYfy/wCzzEw4albkzmknljUZjex20rs8L1Uqx5Dp/lZlZRQtce7IbjQrGBlnCFeJrxH2ScoxTlk2WZGPdbqb22oR+jKrUrUMKVX/AFMsw6WcDZaJ6iMkVpuh2doOVuCZCpAcnf8A5tyqeQ8VFyQBWzFra61AsbhUdniarMa7UP7OZdBpBehQ3BuYEuCOBkWoDbZjcNFvkdkI1mi1LSKKeG+ZvjOD4KyO3jZQzPxPhj4yRipvisf7xG5U+/K5y4hTOMeE2hL+eO5AUk7Gu3TMWEOFyBmAKXvEvWpI98spP5hHWeoyWyehHuDsK74bpqlk4lORGb9gD3AyNshlkrJd3EfetNt+mIDAzK2Q/Wq+osZJ8FGTshjZKkygV5kVoAKbbYASmrUvVhTqSfllgiS1Gg4XkI3EZr41yfhFj4gCmbwsfsjCMSPEC71ZDHyQ0I2O3X/KwDGLZGe1hTRJyxYFqnqcuEA0eIVT6vK32ifpOSEQEGZK5bbjuSBh4UcasFJFEYqV7jKeHdv4zVrvr13F1IcDvgOIMhnKIi1aOX+9HEgbd8pljIbxmBUqmR+cDVJ3oOuR5NZB6LheNWkgr8tjl0cpDSY2i7WSN2B5U8Bgy5xTPFi3Y1qtldR3UhZS9W2YD7Vfs5XCYIbyCyjyzLHpVgVviIiXLAN4HCJAsyKTXS9XstRaRbNgWQjkKU6/t5JjzW3+tQWMgSRSx/yeoyJLdCBLHvMoGtKktnyYpswpvv8A5ODjAYTxkILQdGmiuVkuF4ogJHLryyjNloelYQ706u7cRt8PQjM3S5uMbuFnxcJ2UhCAKnM23FpUhg9U0Oy5j5svCLcjFj4il3myApFE4J4AlSvv+y2a3DPjNlz5jh2QXlW1a6v1CMQiAs9O4/323+u2ZJFsY7J5P5alE9IiDExrXoV/ycr4XLjm2Qvm3SvqtpG8Rb01Yhx23+y+TApxZytI/LkRmv041AWrEj2/ZwTOyIjdl97bcBzAO+Omz36WnUYuoQdCM2TgUvjQuQvjlU5iItthAyNIPzVp/C1SZAaK1GG+9fstmrx5eM7uxMOEbJT5ct2mvUABpuSaZkyooiza/wBFW5Pqxng/Qg9DkeFyIZeFQ1LRU/R0sMVfU48uXiV+LjhEWvJPiYCkDzMsYU1YgDY98MjQawzmayNvGtCTxAUk+37WU6bUWeEtefFtaBNe+bcEF1pBcic2C9KnK8mQRFsoYzIqfmPT2Nqpi5Eqwqo6NX9ps1OPLxy3drLHwjZKtK0y5e4id42jRWDFj4LmSSGIBZjItpdsFNCwoQP+I5CrbuIhEXFqtzE1uw+BhQ5Kmsm2PS6Bb6FDJqHJpHhUlQ3j9lcTujkx2Pzbf/WFnlasQPxRgfDxP2srOEAbKJm2X3l0GC+mTxI5ffk9LiP8TVqclckIRzPNhsOvbMjJABphInorLLEkNKUcHZga7f6ua+TsobBRbUXVqncUyLJDSXxnkLMDXxphpV6yFhUAnJC0UGqsz8YyD7Y0vEGmeZdlUnxOWxxW0SzUplrkinAgD6csGIBqOYqayTrvxNPlkvBDEZyqyXdw2yIQPliMQHNTnJ5KRe5VCW5ivTc5MRFsOKVIdpZm6lvpy3hDQZyUyzd8JgGPHJcs8g7nHgC+IVRbyVTUMf4ZE4gWYzEL/wBIzVrUV+WR8AM/zBc2ozvuW/DB4AT+YLRvZG6nfxx8EL+YLUdy6dya+Jx8EKM5VRfy+J+/I+Ey8dcNRI3IJ+R6ZEYbZnPS/wDSa+B/DE4So1AXrq9BSn35E4Sy8cNrrNDuv3ZLwSj8wFVdWiPXl92Q8IsxnBXfpRK8A33jI+GU+KF319SdmU098HAWfiBVN8v7TD78FFNgt+ttv08cjSQQo3VwqDbfwpkgLUmkEFNebULU+7M3HCnWZclrWkC9TXLuMBoGMlu3uUJo4oa7HMXISXNxRjFEP6TGjt8I6AEZRRcggHq20dtcD0wx8euDcLwgtpp3pfvIX4HwIPxY2jgrktu7E3Dc1PFj27YgplG1O3tL2GnBgV/lJNMNsBEhu5F5GixxVI35UFTv/M38uKTYSh9LjZaPAv8AwFD/AMEuTthZX6fx0tmkhi4swoSa9MTujipS1GCy1NzNJG0czEFmRtj/AM83xBplx2hh5esJDT1JgD4hTvh4lBDJ7e8torcWlxK8oRePIjcgZDmz4gNnWVpZxyF4n9Q9Vr+z/scbQIhjPmizf12nUAo53pv8X7WTgWUmOMprQDc9BljBkz64uj2cen2pD3Cr8b9VRm+J1/y5VzDlg45WfpbhLhCE8q37jUuMjFvrAKsSaksP3iNjnx+nZjCW6Zedrt0ijtAKI9WY+PH4eGV6WFC23KUr0fzI1rbyadegyWkoIr+3ET+0n80f+RmcQ40TSAjtXs7pI7qqK4K8j0KMPhlRv+Hw80ph5WglTWYVXbgW51/lA+LE8kMquNPtdPlle2FJZSamv2Vb4uEf8uVXbKWyCuKJSMEeJplsB1aJmlWzioPVPXouZADiyKIC1ywmmuI4iiSAo8FUZrJS4i7eERAKVrbm5LzSKzJGOR49aD9n4snyagOIqU3nG4J/cxqkQpt+1x/2OHhbLpks01rb2fqKyxw0BqNq1/Z/1siUhAaXNBqyu0ZNUO4PX/W/1MsEjFrlESK29RdMUyTOpoKgdDhlkvZAxVuv+ovOgkXgwYAihr1yQkGqUCUNeI0C+nOSoPap/wCNcHhwJteKcUvn062uzzGxoBVTlhgAgZJHoirGE2MLxQkgNurH9lv5sw5YBkLkDJwDdITomoQTG6gmHrVqHqQx/wBb/mjMsYqajmBTm8imunSSRg0jKvKmwDAfFlfAQxMuJ1tYTRMHDBSPDKpiwzhHdbrGiyXDG6hbmT9pSf8Ak3mLhyiPpcycb3W+XPLsrSpdylolQkqP2q/Z/wBjmaS49JJqEb21zJFM1ZFYgk9/8rJBlIUn/ljSV1CwnSUlUeQcSPFR9rjgkxid0IfKkv1g287KY13LKdz/ALD9jKsmURFsxC2tf0xbYpJAp4Ecdt9xkcM+JnONLPLkXG+WaUFVRWIJB+1TjmQS0Uq+adNl1GdbmwUyMV4vx7Mv82QiabZCwreU9Iuba5a5uozGVTioNOp+1kyWuk1utE06Of67LSIDqCQsZb/ZZAFmRaWeZbaLV4VSxkSSRGqFVh0+y+RGxSNxSVaJ5cuLG7FzehUjj+KtRTLDMFr4SyHUNN0zWyAXUygAho2HPjkRszJ6Im6sVitRFbp8KCiovhgKgJEtvLFV3RlFCKkd8vhzcSYoKWtapfaRaRR2wCLOCTJ+1/xjT+TBPctmGNRtZ5S8wNJBLYTlmlRS6Md6r+0jN/NkZhnE7qsTfu5HPU0GI5tRPNbaVWXl4AnMkhxFWtSTlgajum+jtSI+zVzDz83YabkhLIevehvctmNkNRZfVJNtVV3t2jirzYgCnXMPAN7LnHkhhLcQIIroBjT7QPX/AFsz8UQTcXFyGhuh20aDUZOQmCvtyU+GWGSgbLpL5yv1bipjHw09vs5WRaOPhUrzTtDsoFkeIs7DZeR65MWdgzG+6Es/MlrZRG3gteIPWhG/+tlxxEoulOyvUnMhWMgIjOanw/YyE48Nf0mAG7//0Bc/8y7K+9PfL8UrcTLGnQmgNe2+WFrigb62o4kUbP8A8SyJZRQk6GMhlPxDrlHNyeW6ZaZcNaRT3Tpyh486eBX7SrlYG7lzmDG2K3Pmi9mm9e3YQeAQD/h8t4Q0AlOtB1Ftff6pqB5SqCyONj/lJlUw5GOdbr9U163tuelmETQqOLb03/5tycY00ynxpc+lW96tvaRz+k4QlUkGxLH/AH4v7eAFSLZDZpD5dtkhlXk7Ahyv7R/ayF723cHEKDHrfyeL2NrmCcIgZtnH2f8AWyfHbVLHwKWkz6ZpUpe4DXEi/ZKj4P8AhsJFoBATiGRPMlw72nwMAOSv1/18F01GF7pTPr9xpl7JDGRJEh4FD0JH2mV/2WyvJhExu2450q67Pb6zZrdWp/ewn40P2wjfa/18pwRMDwllk33DGB45mtTIPJnqDUOSNxQIxk8Cv+X/ALLISbYnZOZPM2lfXaurcRt6oHw1/wBTExao0kfmvTxHcfXrajWs9GDr9kP+3/wWSBWqSWKJ5TxiUs3gBvhSyu48wfojTotNtgDPw/eEioTl8TL/AMZciN0yl3JLot5Gl2Bd/FFMQrmvSv2Zf9hgkNmzHOizW8/QlkjWt3xCtuUbc/66ftZCI7k5J8XNjbaXpF7N/uPujEDsEkHf/it3yZkQ1CNo+Hykse8kzf7FcxjqG4Y2Q3WoBI1gmUSIFpU9ScuxQ4xYacswDugprIoBdWLFk9j8S/664CK2LXy3CrHqCXpEc4EbdiOhycJmKCBPmvnsmSOrDlGf8+WZMcgk48sRglE9q9qfUhJKfq/18ZQtMMlIm34X/wABoG9uv+xzDlExc0VNbcQJAjQTqzxuKEbcT/lf5LpgBYH0oLTbaz06jpFzkHR3O/8AscJNpGSkbLPzTmwJavTtTJQlw8muQ4uakrScdo+vQ0yzxSwEK6Kscl2q/BUV7jKSAebaCVe0W4FTI1AQdq+OC2YBpo2oYfvnoB4b4V4e9T+rQxn+8BHy3x3YiI70WstsoAd6lffHhLKwoyajBU0Q0Ph0yYxlgcoU454ZKgR7gV374JQIWMgVCS+UbJGB88sGFrOUdykL+QfZCj6Mn4IYeMWjdzP3P0YfCCDmJW8ZX3NTkxEBrMyW/qspFOn04SAVEiF4tD+02IigzXi1TuSclTEyVBboOg+/DSOJUVFHQDIkMgVUSBVYE9hQe+VDctx2io8mOZNOHZLhgtNFRuLuK3HKQ0yJmAzGMlRsL8TV/wAonbMfi3cow2TCuZHNxeTTRJJ9ob+IwEMwVsVkwbkjUpv4ZRNyMZW/X3BpcICPbY/8FkTiXxr5qsN1AXqK7b0OUSgQ3RrmF41K6QkgDj1yvhDPxCFO/aDVwguGaN0rQ0qu+HHHgUz4lDSdFube/E0bqYQKFh+0p/Y4ZOc6DOEbROr2rRSmUtVXO1eoymE+IOfi22X6ROY5OFK8/DBkhxBlkHVKfM80r3vEggIAAPn8XPLcWMAOtnKyi/K9/wAPVjnekagMOXbf4viyGcEfSzhXVMYtdsJrj0gSP5WI+Fj/AJOSPHwsBGJKG8yajJbPHHbPwY7sR1pgwgkepMzR2b8sanJd3P1e7pIpUkch3GX8ICAbTmXzDptncC3SnI7MyAcV/wAl3wqCqa/ftb26eg/FnbYj+UZGRbccbKS2mryl+N05eP8AyspnZDkyxgL/ADHeiG1UQEAyHZl8P2viyGCB/icXIaSPSb+aG8iZ3Z1ZuJViTXl8P/C5fOAA2a4ndONa16K3lEUCrKVPxmtB/qK382V4eKk5ACV91r8UmnvcWwIkUheJ6ozZGEDfqZSIrZjdlfzxTxyPI7AMKgnkCD9r93l8oCtmuJ3Zhqd0giMatRj0p2zCxxN7udEWlmn3bwXKOSSK0O9djmXbOcBSa6z5sh09vSgHrSgjkK0VR/lN/Plo3dcTSjqfmS3utMke3b941FKkUZK/tN/zXgISSxGG+nt5VmR2LKQaVJqP5OP+VkTjACAWY6nqNvBEJJKEGhCj7W/7PDMXAJd7PIAUBqetwz6ezWZ+OqginxJ/l5KMJcXqSSK2Y7Y3csNzHKCzEONqk1/mzKMBTWDuzDWLkRQlAaO2wzChAjm5kd0o0uSVZ/3QrUUYnwy+6bZxFKPnDWLiSUWQrHGgDfCd3P8APy/lTLYSEhYddIbqvl68uNVt5rPUWaW3otC3U/5Pq/tccryz4eTKAtfDoGn2UnqyOZFBqidd/wDixv28HGZBdgUwuNQ9Q/u1FR444wYNc5CSFmunkHKRskRajbmhiyseVaHxyPAQ3jIC09yQaChGXRw2489RXJpGmduS7D8MuGINJzFXUECjEmvhhGJgc6Js7j6u2ygg7Uwzx7Ix5jbrxyZWNONe3yyWOqY5ibUFlZagE75YQC0CRDXJhtuMNBFlscvE4CAUgkIm3E0isFY8lHIV6/7HKiAC3xlIhREkq160brUZZQauIhpC4PICtD4YZAFEZEOkPJieIFe1MAiEmZtpIBIeIUH5DCaCiyvm0/02FUNDv03pkRIFmYkKJhQfsimSprJLaRRA1ZQRgITGS6O3iIpwB+/IyDOMvJc1gOvBgMFsqPcsnsY4nKb7d8lDkxybFSNpGe5yTXbjYDqpP3YLZAW2mm8gfjAPgciZ0zjC3HTJEO5GQOQNkcRUmsG68lNffLIlqkKaNhL2ofpwsGvqUw6L92A0zAKn9XmFRQ7dcqJDcBJUt1eFq8D9xwGLIStWkuyAQqkV9sPCSx4gEIflQZZGNNUpErcm1tgYKZKgqiFh1JoMgRu2A0LUxIw3BP34eEMeMrvXlP7bffg4Qy4y71pB+0334OALxlVivZ4z8Dn6cHhhkMpRw1OeKJZGoSx27bf6uU+HZpv8QgW5PMDjaSNWB65PwWHjtHWIXarQjjXbpkfCK+MFN720ZuQhp4Y+EU+LFTZ7N9uDr7g4+GUGcStMEKgOshXfqR3/ANjkeEp2WCzd945EavvQ4OSat0dtcwuJI1HIdxxOC13WJpsd1KFubZSpNXIXix/2aYbSCUGLCyiuUuIInT025BOfcfZ7YncUkya1G0h1K4a4ld0LdhRgP9XGPpUztQHluzdaGdxv3QdP+Cw8SLDJJxaXFmlk4S4RFCgOeDUH7fP9l8hbdEhq10u3tJXnil4h0VPFgB9peX+X/PiZJFW20gjVg1DPISfkowBhXVL4IPWcLXbqSfDMyIpw5G0yqF+z22A8MtaCURZqwY7faHU9sx8xcvTDqVG+k5OIY/8AM5REdW7JK9k+0xUtoxApDNSrEnx/ZxtnEUlI8mxSSuzy0jLHiqjcA/su2G0kN+Y9AP1ZJLYsywChQ77f78T/AC8RsvRB+V9FvElF+SYo6EUPWQH/ACf5MmSwASTzFa3EF84uWMjsaox7r+zxXDFlMMlivb+y0s3Txj1TQmo40H2VkZMrPNYpJp/mS5tp/VnPNGNCB2qf2cnwsSU917WY7dRDEv71hyqVpSv7WQq2y6X+XtSh1GIwXQX14xWp25r/AL8/2P7eS5cmvnsULfa1YRzCKNW9MGjON/8AgV/lywTLA44pydNt3T1lb92QCGHSn82EZSx8EFLQIZXMUEis3hXCMw6hicHcVZtPmReY6jrTwyJMT0SISHVRE9wvxRMy+JHQ5PhiwM5KiXrBvUkSN5NquVHLB4V8iy8YjmF8mruYmSECNmqagdz9rAcJUZwkqxTq/ME8x3BrkJYb5o8Te0z0+SaBy8r8wR0yoQ4eTkRlfVI/OupPJKtvHVURQT7lv5uOTiLbJHZT8qXDwXgShZHUhqeP2kbDLk1DmmU/nAwXbRemGhU0qD8X+U3+VkQLbJGkP5t1dL+zhEAJhclmJHQj4VTEHdb2Y95fna01GCVBWr8SAP2X+FstLSWUfmBctFDFbL0cksfl9lMpiN2/oxHy7ctZ6lBKgG7cWH+S32suvvaCzfV/M66e4SACRgfiX/J/1v58qju3HZu51iDVLVZLcmlRyU/aVv5XXLsY3cbLL0r9ZNgmmrBqT8FZRxI3cH+eNcrlvLZtxbRXLpFrZWPo2IUBgDzJFXr+16uCR3SEsmt3toAkgoxYn6MnHctMhQULb9pvamZLh2qdcsak4tR6dpUdSCfvzX5TZdpgFRWaTCSXapFRQMMx80qDLELKrpNpLbyy+u3JtqNXqv8ANlWeQMRwt9EFfqLD1APAZk6UVG3HzmyAxaSSWS8ZoCfULfDTLujIplqbXNpCrMnxkfE4+yDleOpFkYdUI7RS2DMwrMWCk17j4uX/AAOZHDUljyScED4SPi7ZlNbINLiEWlTXDfCXR+p6kBl+DNbmlc4j+lFsgNiX/9EUlw7uYZj1P3HIg8O7D6vSVd7X0qEsMyBPiapYxFqWVJFKDavfJcJYcY6JCwaGQo3UZXINsJWitOufSLW0393KCpr25ZXy3Zg9GFXFs9rK0EgIZCQQcsSE88mAi+L0+yhofAnKMsuEN8BYKCtLQ3WoejIdjIS5/wAkH4ssJ2a4BR1O6+tXLuu45cUp4L8KcclyCImyzDUBDDpsLanKfrCqKHqzf5PDKeG3JGTgKlc2UF5ozvpkrOwIdhWhNPtxvHkoCmvPLi3YRXLC0p15Rnmh1JPRFSysCPEUyMmyPIpJM5kkd2+0zMTX55MtQVrOVoJlmTqp+8ftJ/s8BFtkWUal5Ojm43unuqW8lGZXP93X/ff8y5Di2UQ3pZrumQaNpqJaks8z0eSu7KPi4f6mMd0T22YqBQ5YxZH5P1H05zp8oDQT1+Fugb/m/K5bbto9QpMNNudO0u9kaCNhG5ADVqVI/kX/AH3kZSbRiNJHc6HqV9cyzrAx5OTU7bVyziDiiJUn8t36LydVFfFxjxJ5I6/0mS9kjklnSqxIrE1LVXIg0gne10ehWKLxmkkkHX4VC/8AE8NleIJlYTRWC8bdX4H/AH4xYf8ANuVSxg80+LSMu3mlp6abOo5UFdxk4enkxyXJbBHqER5RKd9um3+yyUiJc0RBivgRL8skhCTjoB0OVHZmIWndrCLWAwF6mld/8/s5Cy3UKooCbgV5xCnjvtmXDJfNwsmKt4pVLag/vbbqN6D/AI0y0gFqiSETa6msq+lcLyp38TmJKFObGYlzUp9QWtI0A+eTjitpnlA5IdtQm/ZPH5DLBiDWcxWm6mbq5+/J+GGByFT9Rz1Yn6cPAGPGVxmkbqTtjwBJyF3xN1qcPCAxMiVy20h6KTihWjsZGNDRfmcSWQFrjYEdWFfpwA2pCrbWxSQMG70pTIzDZjNFZLbRmRjQncmtcsiNmmct3CJB0UZOmHE306YaRZbFe+NBbXAZFWiadceJPCWzUDkRQe+R4wz8MqYnSu5yJyBkMStM6W+0jAHw75Ucl8m7wgOaHk1KIg7Gu1NumQEiGUqIpTXUF7Ka9sJkWIodFXlcTRmSNSTWhXj2/n5ZAlt9zUenSyENKn0NlRmGUYlDyBLKXmI6EeOwyY3UzrmjbO7t5npMeCnJiRDDhjJNF0znvG4I7ZYMzD8v3KFxbNEpRyA3WniP8nJRmCWEoGIQXPswqMyDG3EEqU3tUk+xsfwyJDYJWsAmtd+q+2Uyxgt8cpiuW4jc/EKH2zHOMhvEoyVo0avKJv4ZAi+bOiOS+a4eQBLkcgDUHof+CyIgByZRzGKN0h7WEmRzxPQFskA3yz8QU9dubKdfRlUsw3BGxH+zxMqWOPibEdjcWLW9vwQsuyn7XL/rrMUGXFuzlCgxg6bdBljaN1ZjQVG3/BZncYcWmW3Wl209ssMxq8agLID8QzAhOXE3SApZpul20MLLF8TupDMevT/hctyTkCiNEMQeCSL4SjVG32TmWJNNMysLFBZRwXHxELX4juK/y5g5Jni2cuB4UrfT7gOQkbsoOxAy8OSJhkVtZ26acsV8ihONX5fsn/J/y8tGzg5PUUp0uHTIZC8GzKdjId6fzLmJnkejZHHSW6noctxcNLYL6kb/ABVUiin9pcvwy23aZR3THRNOFlDIl5xrIRVSajiB/wASynPI/wALbCK7Ro9MtrpyqnkT8Dvuo/yE/wCasuhIkbqcVInV9NleYGFCykdvHCQ3Ypgc1KwSK15G4ZEPbkQMxsxI5LKYKU6rpk1/cPcWQEsVAOSkdf2stx5QBUnEMb5I/wAv2RsopBdKA8h3VqH4R/NleYmR9LOFDmus9OsILgzJWv7Kt9lf+MeTnGfCxjONpdrekyXV2Z7NeYcDlQ9GyWKXCKkiQs7I/QNKNosv1tQGf4aEj7IyrPM/ws4RVbQaXZXFEUAjbl1/2PLLMczIbsjipE6xYreyCWNtgvbJlOOfChbK2Wyq8rgFtgDlU48QpnPKChdWWC8kT1EDmM7e/wDk/wCrksUOAOJOdreUhTgKIg6L0A/1cmaYCytPCMfFv88IBK8IHNRkuidl6ZdHF3sJZgOTpAZwHXr0I/42yyPp2apkyFtraU+2aZZVtN0qoiL0H0nJ8DA5FxNeu+SqmsklVjt2ffoPE9MhKYDOOMlUSeytTWU+qfBemY0spPJyoYxHmi4L2GUlEfjIwPEMKkZj2XL2KFYasakCvuONP9j8OStp4SpLHqjfart2PHESRwlET3V1EECb/CKniD8X7WDiZHZQa6vQa7r78cbWyF36QvafGSQf8nG1srBqN5H9gmh6/DhJRZCPsLi6ulaWUBuGygqBU4LLOO/NW07UXuJDyjCEA1I2/wBjkSSzgfJVeW/WKR1HFg3wqRUMv+tkgpJQkX6U4yEogDbnkvX/AFcmS1gE9FkNybJHkuYgZCfhUDagH/C42SoAHML4vNEBbi0JHuKYDEpGQdyPttXtrksUNKCpLCmQMSG0TBXSXMDH7cZPvQ4gkKaK30KUIRNjsaCmHjKOCKqhHiPelAMhZZ0EPOET4iqtTrTqMPEV4QuF2ki1A5DsKZBnSEuEt6c5FCqO/T/hcuhkLjzxR6pJNdANWLYe+Zgvq4MqHJq3E855Rk0XcnwxICxJTG2kPNY+oZhyPc1yEsdBnHNZpMr7SzD8UJpTtXK8eToW7LivcJQxYGhOZlB15JDQcj/ax4VEy0x5dQPuGIipm0ETuo+7BSeJdJbxsgfiOtOuVgbtt+lQNtEf2T9+Tpq4mjZxHpyGNMra+op2Y/djS8QcLDwb8MiUils1hKhKkgke+Ri25FI2Uvh+OWW0019VlH7JwWmmjEw6gj6MVaC0PhgKaXTDiAnh/HBFlMUo0yxqt246YKCRIqi3MqCiuwHzwcASJlt7mRxRzX50yPhhn4hWpJxYMQG9iMicSRlVvXgP+6qH2amQOJl4gVRPagAiM8h1qag5HwyzE4qn1mKTZRxJ+gZAwIbRIFSeERtzrViak/8ANOGAZZCiraNSvxkKzdcvBpxDUlQ27JuxAXxyRysRgNqyyrw4oy/SaZhSsl2MaApu2giif1QwZt6V6f62HiYCG9qUlpKxJV1PyOESDExJU1guozVev+th4gUcMgi0nu4YTISS9QAOv+tgNMhYQp1a+i6u3Tvvk9msyKw61MzpLIsbvH9lmXcYaXxCjj5kaUFZ41ZWFDQ4KZDJSE0uPS7Gb1SHkYklSw2SuO6eII7W47fV4g0TATIfhY9Cv7SNkbpmN1LT9ItIIypZXlcUY17fyL/LiTaiglJ8tXUlwYYKFK7Ent/zbkhJZBONQ0KaKwW2tHZhHuVP7X8/D/mnBaYhjekWc91dKLcbowLN/L/rZIsCmPme5vQ/1WY8ISKgLtz/AMpmyMQzOyv5M1SWGOWzkDyJGOacRUj+aLCWA5pVrHmm4vSViUQoRtt8f+ybCAkshsb/AE2609LuQKigcWFfiDL9tf8AKw8ZDWIAoPSNQtNTuHt1DRnqnIirqP8AjfJiZDGWOKY3tmlogkeRQD2bbJeLbDwO5CvYi5QSGNZY3FQwAaoyQlFiYSC23ijtlMUSBF/aFN8jKEZMhOUUsudAjkdnhPCprSnw48FMvGvmmOnwJFZCxul5pQ1P7Jqf+CzXZIy4rDlQkKRWjafp+nmsAAkP7RNTT+XlmQCerA10Rmsm0e2MN4Ayt0H7Vf5o8WQNMa0eysbBmdKlydnfrT+VcxdQJHkjHKNoPVtEmkma4tFMiPuePUE/ay/DKhRZz35LtJspbaNjMhRnatGFD/LmbA7OvzjdA+cNPmt7r1ZGZ0kA4k7/APPJf9TKoFzCNk100XdvpEcN4CKsfTU9Vj/YVsjI2WvkG5pCyIrGuxyeMNUzs63WkTHuWpmS4hbrtk2tPrREljWM1oFGayfN2+MbUjVhWAcF6DMLNu5EI0lzWcl1c/XI5TGmwWg3IH82TjkjGPCUSFtTAzz9fp+WbCI4YuFLeSjYT6ZYg0kHMndj1P8Aq5g5RKXJywAETc3dvfwSQ2riRyOg98hjiYGy2cVsZuLa4s4xFKOIJrv/AMDm2hkEjs0GJC6w0STUH5V4RLuzf805ZLJwsALUrq4SedICf9GjYKo/ya/H/s8xP6TZVel//9I412xEZFxFsBsadv5WyIY5NjaGjb1U5H5HLsUq2acsb3UWTicynC5IS/h9RBKB8S7H5ZWQ3xkgaGVSO6jp7ZjkOVd7omXT4tbgBkPGeP4Q3iv7PP8AmzGMzA/0W8DiC/y7pjaeshk/vC3Gvio+y2Y+plxcm/GNkLJpssLXs0SFmchYwP8AK+22ZMJ7C2gx2oKdh5cj05Prl8eRiHIKOm382VnPxHhDPh4BbGb26e8meaRixYmlew/lzNGzjovQtTfTrpZFPwMQsin7LKfhblgkGyG+zINb8ktQ3OmfEtTyiJ3H/GJv2lwCVjdiRSH8lWjxXkk8q8PRQg8tqE5GZbYjZfqHlL69O91ZTRenIeRBP2SftYRJr4OFA2ttpumz01CX1iP2YhyX/Zvhu2QICd3urWmslItPZuYr8BBUEf8AEcqls34ZC90Ta6Qsts0V+QATVVJ3X/LwRXOQUgl8twRyEfWVKdqKS3/C5dxOJsrR6bp0IBJlaQEHkPh3H8uAklPGAi0jW5lM0UJbep3JFchwtoznomVwbm7jHMCNwd96bYjZplclBNMhrWWZae2Stjwd5VJbLTok5l2cHb4cRZTIAIc3Nmn93DX/AFjXLOAtXiBdDrLwx+mqIaeIw+EvjLX1y6bZW4f6ow+EEHMVB72eT+8kYj55LwwwOQqSuVNVJB9slwhjxlxdmNWJJ+eHhDHiLmZmFCTQYOEJEiiLSSSE1QfhkJRboT70QsbSvzdeJruQMhIGmcCFkmnknZhT365ZEtU4uGnr+034ZNqpd9VhXxOSosSQF3pxDotfmceFHGuFB0UD6MNLxLgzeNMUXbjU98UuEbHtXBYXhKIhs5pfsrt45EzAbI4iUXb6bIH+KgpvvlEsluTDCQpS6YkYLSyqGNfYZIZmEtOlztCh3cEd+O5GSOVgMI72murdfskt38K5A5CWfhxCrJcERLLCgqSQQd6D+bIcZLMxHRRkku5AOdFHvRRja0VOQzWkQuJJVWOtOQIYA/y/Dgu0gEIGTVrFyTLclz7KWwrw3zRMT2jW63iJK8TNxFfhqR+2uQMm6GEFWiOmun1i5LRmRyqBjsxH7PPBaZ4QDuiorf6vFJdS2g4ItQgPJ/8AhvhwAkrKEYpDeec2k2sIViH8zAFv+B+zlgj3tdqXl++u7rUkaWV2qGLVOxAH8uV5Y7bNmPmjpPNVbiRogDBFQdPic1+LjlENPtuyOTdFazrlNOW6s2Uq7gfEA1P5o2Vv2shgiRLhKclEJDFr0Eg/0iEq380Z2/5FSZn04xiEystVCMBZTVJ/ZpQ/8i3yJCixyTddfdiBdRKxHenFsjTLxO9VT070lohTvSmXRykc2qWET3Ck8DJ/XMmOQFw54jFSDlTtkyAWuyFrxRydRxPiMjws+JQe0dN0PIe2Q4e9sEj0UhLIh6nbsd8BgCy4yu+sltnAp7ZScbMZLV4pXUVQggdjv/wmUmLfHIRyUZIldq/ZNa9NhkOFy46noWRJfq8fwHk1OmURwkyYyyitkD1NT1ObkRAdSZErtx02OMogpjIhMLW8JjINWdQTx8c1GoxEHZ2eLKCGC3MsssrSTVDsTWtdv8nMuMRTAln/AJVuJJtPjD8gVFBXAzd5is2mtgyg8kNaeIORk2YzuxVkIHxAge4ysOdzT7y0GCuCPgJBB/4lkw4uVL9TDtcyGQEGuwPhkS5GMCltrYPMyhgQhIqT0piGUpABmKCiinSlBlrriwLzckpv2eRKJQBD7YQ1lW8r3EkCTHiTDQMD/lD4W/4XMbLi8QhmJ8ItES3TTOX8c2mPCICnWTzGRapXLqarRtnKY/hpUE5ganCJC3O0+UjZq8sp7yU8iI4l2q3fMOI2dqJiKHYWVkaMDK/zqMmA0z1Cx9Tup6rCOK+Cj/jbJOLxkrI7N5CXmahP0nBxJGMnmqyMkC0Hbx64iJLYSIoKS6ZtlzJjirm4s85PJTWNpDsK5fycfnzRCWwG7fdhpiTSKgRSeNKChpTxwEUmJtqO3eX7Ck/LJmQDUIEr3ijh/vnAP8q/E2UyzdzcMPeom9NeNtHQ9i3xN/wOUGZLcIgclO4t5GBe+mSFQKn1Goaf8Ycg2cJKI0m10y+UyWr+t6bcWLbCv/GP+T+TIyBDOMAraprFvo06RSpxE9f3uxVafDwZf5chKJI2bgQCx7zxJc291GRI6xzRAhQ1F5L8DsvH+fLMO43Yz5pXD5r1WGP0hOStAByUMQB/K2W8IY8RZlpInutJS5vZjFK5LCT7NBX4OS5UYtsJd6DudQW6tVbS55ZlRykrUIblTkn/ADzyJjTfAiSLey1aawjntJCl0lSUYDjIo+wr8vsS5IRDTkNHZi17qmuXb8ZUkU/ypGVywRDSSWR+VrfVY7aWa4YhSv7pZB0Irybj9rK5024wjvLUt5cCVrnkwFKFv5v2siA3ZABySTzPBq8F8727XHpuKrwY9APi+FMtADim13k6y1K8n+u3Us4t4+gZj+8b+X/jGmGVKLQOr65rFlfz2cc7lVchQVDfD9tf2cAiFkUZpR1q5ikvLngkEYJ3iVXk/wAmL4fhT/LxOywjZTm1vNOltfVuwlurmgBb7ZT7XDIDdsljEUBHd6DdSmGOVkfsGBUN/qPLgkSGrhBRjaVGoCh5AO1TUZifme8NvgoVrVVcxvKV7dK5sIx4hxOGTR4VSLT5ZHMccnKgFTvxystgiUydlsoQZmNQNqHcnIAcTkXwjdIru9e6bk/QdB2GZ0MdOuyZeJZBbmY1OyjqctaUcKKOCbLhEWBn0V7GJ5JRw2puT2AGQySADZhiSU8kmRwGkPwnpmtt2+yF+pW7NXlUHenTLRlIaTiiWn063J2qPkckM5DE6eJWPpUX7DNT6Ml+YYHShYdMTs5+7D46PyqoNLJjKhgSd8j429s/A2pDvpEy9SuXeOHHOmKxtMnXsD8jh8YMfy8ln1Kb+U/RhGQIOGTX1WZeqN92JkFECHXcHoFaj7Sg445WnLGkPlrj030xVcCfHI0yBXdRv+OQIbIlFX6heBA3K5DFu3ZtqQJVT1UH6Mv4XF4lv1WN6njT6cFMgbaNgh8R9OC00sewj6K/00xFqaWnTDSvNcbWml0yR/slfpNMBlSRG1n1GYdungRjaQFv1SY/ZUn5YDTIDuRcYRlEjtWm22+4/ZzHGxcmW4amvPTFEX4/E5eBbjkiKDkneQ1cknJiADVLISpVydNdlsMRuNsjwhmJFWe7melW6ZDwg2HNJtL6dTUMcBxBIzFUGpzV3ocgcIbBqCuTVJVpUA06ZE4WQ1HeqjU0YUeP7sj4RDLxgVRJ7YpzZRStOmR4S2XGrWcrNu9MNEMfSVQJCUKo+xyBJZCI6LH03j0YV77YeJj4ZU/q06bqSKeDUw2EcJDlubuL7LMKe+HZbIVLbWbq1BWPiFJqRx6nDSOIr7/Ul1RFiuoh8LVBQ0O/7OCmYn0TG21S3s09GFFj49gab/5X82C7ZA0lkug2F9dtcvIFR6Eop/a/3Z8X+XiJJNFMNV0C3vLVYbNVR4t0A6Gv7L/638+G63UdyDsPJ5ieG4aVlkjIZqAUr/vtGw8SCEo83RTwXrPOWkWTdPl/vtF/yMYpkmGi3WoaTpjy3cB9NSDEK0NG+16q/sJyxkiCWW/ma6N6Lm8NYuhRdlCH/mj7WS4USNsm1W/sbJBLIQeQqqruWqPhyFlkIgqOiX8WtRPHxMbRnYVqeLftf8FjVbsSeihqqw6WVMsy82ICr+3v+1xzIjMFxpYSNw6aK5U0kViBvvuMlUS13MIERcQRU1J2JwnF3MfF70wsZ1gqC22YWfASNnLw5QiJGDMrybitfoyzFGopyy4ikGoedI5bqKOKNTBHJu7jf+T1E/33wxEW2RrZN9bvFmC8CGBAauQA3a5nZLLg0IHgAMycYcbIaXxikQ96nLxzcWSpCvORV8WGGR2REbphqb/vERdvl881o3drPZHX1vNdQcIZDG/Yjof8lsxfFAlu5MRYV4WUxAqeQpSo36ZjSjckxOyQ6tcNbQMUJHI8a+2bojYOFD6ixIsldjQ+GBsLK/Kdv+7ecj7R4j/Y5g6o7U2Yxum980bo0RAduNeJ8MrwRMd22RS+xuJXf6vX93ICCB4f5OZx3cOMyClFzo0ltdrbuDwdlCtTsThErDkEb2//0wemeYr64lS3uHEsbsFII33/AMrIyFNgHFsnphjt2EQrU9ScjEnmwMQPS0V7N1HXM+JsOvlGisZAPpwliEmmiNtLQdOo+WUyDkwkrwTrbuJUr8WxHYZjyjxbN4lwqqzSeqeBpy/VmVHDHhcXxZcSrbX/ABJWU7V2OU5tPY2b8Wo33Wa/Zz31oIbQglyK1NKrmvwxGM+pyp+rkxiXyjq0Y5GAsvipBzPEgWkxKpY+U7yf4rkfV4q7s+xP+piZMgKZZfXEXoLDbz0dQFLd+I/42yumYmL3SuK4jgRoZZGmjbqBs3/B/wAuPAUyzjopM1sUeKKBuLgV+I9P9jkhGmqeYyahtPWASKBEC1Ion/G2S5NdkptZLPawOkxVCy1jOwKtkC2WaQRt4WHKeZSx32qTkqa6HUqbfU1+wHb8MlwFgZBr6xEv2Ilr4nfJeGxMw097Mw4g8V8F2yQxhHiFSLM3Uk5PgDAzLgMNI4kTb0cNF/N0+eVSFG22JsUhuDHam+XtFKi2sh6DBaqq6c5FSQMFppeNPp9ph9GFFrxZRjqScNMeIL1gjHRfvx4V4lQKB0AGNBbREVu8hFAaHK5SAbYwJTD9HG0QysVJ6b+//G2Y/HxFyjjEAlksYf4WqCO4zJpw+KkFIZrY7nbseowUzEl31pZKbUOPEQvAJI2O0DANWvyys524aZGQ2UJFWBoPfK/FLYMEQovd2Fufi3I6bVwcUitRCi3mGBaiOI/M0x3RxRQtzrrXCGJUCq2xPemCkGbUGpTxAwqxAAojHY/5LPyw0njJVrc6lPUqwfahPIHj/wADiQFHEl0gtkdkurqMOuxG7HDbHgtEtaWn1Q3sEnqqKAUyJlTdDCCUMsimJpuKose7s24ofs/7LIWS5MsEYc0QPNmlpAEKF2pRgq0U/wDBZPhLjkgcknttO0XVZSkc8tsSfhSShX/VjfJbhjSeSW9ho9o+jz1kVxVmA3qf92f7DIGW7cMRkEHP5Y0fSIVnvpnlDCqgbcv9VEyd21EAc24fPdpFGLdLVxCoooBHb/JwcNp40P5zu4byysprcBUk5tSlKYYsZ80n0rzNf6XJzRzIh+1HIeSsP+NMNItNl8uRava/pHStuTHnCx+wf2lR8bpNL9U0b9A6UZmIa4mYR1HRVb7SpjdrLZjVvxFrOSSD8FAO+/7WFCN0Sxl1US6fE1Kr6qg93X/mpcidt2XNAfV5eZi4MXBoVANa5JiyHy8mn6QTeaq4EtCqRAcmX+Z2Vf28TuyGy+01u2nujbxrJJE3IpzpUUHJV/nyoxIbdp7JrbJ9aT/QS0ci1LKTQ/8AB4IlhkxGHJzaldQH07pOXzFG/wCb8nTRxnqqx39rOKP8De+2SEyGJhGSs1maVjIYeGXxzBolpyOSgVKmhBBy67cciljqsn2xX374OFIkovZV3jNfY5EswhnhZD8QIyPNO4bU12avzHXK5Y20T70Qo5bxk7eOUEU2gXyVFu5EoG+Ltv8A81YRMhBjfNEfW4geLGh/DL45u9rONF2VCxIPbY5TqTcdm7Txo7obVL2ytbpFu4+b0ryp9kV+HlmLi4q3cuRFo7X9WhTSJZbNxUgIpXqpJ/4lmQGuTz2HVLyGVJxK7shB4sxYMP2lyUo2GMTRZjqvmiz2gMbSMyhipHHgf5G5ftZhYsRB3cg5KTbQdcttUT0ox6cqDdO1P542/lzMqmom0B5j8z2VsWswhmnX/Yhf+emAi1jOkFdeY4rjS5Z7c8ZVAUp+1GT+1/qf8WZhRhIS3bZTsMUsdSubS5juY2Z2VwaVJ5fzJx/ys2BaAynzR5ttJQttDEJnVgWL7Bf5oV/y8hVqSmFhqsGqWpNtsVADJSnCuY2OBjO5NmQ3HZDiPjm64g6bgWNcJHsNz7ZRLPXJtGNfaXMjPRRsajMTJk4ublYxXJRazuJjWUn6TkBQbOAlEx2MUIqwB926YNyzEAOaye9hjPw/ER0A6ZbHESwllEeSDkvpZe9B7ZeMQDjnOSsS3eQ1P3nLQKaSb5omO3VevxHJUwMlZEZjxUVPgMOwY7yRLWSwLzunWMfy9WP+xyk5u5vGHvUjqkcI42kfxH9p9z/sY8x5TJbogR5IyBp5bV2uwUA6H7NQf8lMqJb4iwp22iKoEj/GevD7I/2WBRj71mvQ39vYFtLWMHq/AfHT/l3yyIZEVyeYuxkYu5LOdyW3Nf8AZZa1sm8r3sml2dxf1PFmEaqKUL0/vH/4x4DuyGyE1HW5tTsY4J6F4GqX7vy+HGqW7R/liM61Z3WkzvTgqvCzDkY9+LKrN/uvliRShfB5NXT7d77WWHCJa+lGftfyc5P8vG1pj2patcak4M7fAv2I12SMfsqiYQGJKdeRtWWwuZxK1I2hL07Fo/i/4jgkGQSW/wBVudQlaeaR6ydQGIAH8iqv7OGqQTbIfKvmy+iuIrCWs8LkIo6On+Usn7SYCEgpmzanc3EykvQB1O+yrRuPDKXOIFMDW4lAB9R6/wCs3/NWX04BKb6L5nvNLl5c2liNAyOa7fzRN/uuTHhtbZHq2oXN1MktsZBG6j0qVHKv/G3LMcuwxgcKP13X7jR7RFRomvio9UEjko/37w/3Zko7uLPZiMvnfVnbnJMCopUBBuP2ly3hauJFedL5bi8VIgBGkSFRTb4x6rNgiEyNsaduX2t69cmwZV5PS/c+oXIsx+y2/I/8U/yZg5+Ec2+FphezrBIVQ827nw/yP9fM2OS47ODLHUrRdov6NU3M5/eSdIx2/wAnK64m+J4BZS24uXuH5uanw8My4Q4XDyT4l1vbGX4m2X/P7OWNSMqKcV2A7YQGBkrWto9ydtlHU5XkycLbjxGaNYoo9KIfDXr3JzAMjLm51COwR66TJPGpLBadK4OFs4bSyFEuLg2kUimUCtP+Nf8AXx4WJirvY3EZoR08DkSFoqccc868oasATuP+asSE2Wq3KGhDbeIyJRxFet88KgncnsdsWXG0dTdj0FPDCviqsN8ZDx49BXFmMltG8jB74E8YV1u49gHFffCniCqs/IdVPzphCTS34N+SI3yocPEWPCFMwxsd4l+7JCZYnHFfFp8EhqUAHgMl4hYHDFV/Q9sT0I+nD4pR4AXXemw3CqrEjgKCmCOQxZTxCWyXvoQ/YkPyI/5py8ahxjpe5Tj0WRmAZgF7kb4fHDEaYqp0KUbCVSPeuDxgy/LlRk0SZSOLKR49MkMwYHTFRa2kT4XU0HtUZLjCDjIUJKKeNOn0ZMNRFKQAYgLkrYAW1PK0R9O3ekpNOQ3oD9ri382US9TlR9CrbLHb0iAqg6+/+V/wWIivHZ3c+x3G3uMtAaJEqZRCd1H3ZKmHEsMEJ6rT5HGl4ljWcXYkfjiLTaw2IPR/vGBFuTTpHNFdK+5pkSabALdPp00BoeLbdVNcRK0mNKDROvUHDbCmgvY7YCyAVLolOMP8v6zkYDq2ZDQpD1y2nHt1cFLxFUiuHibkpIIyJxgtkcpCob+Y/tdch4YbPGLY1CUdaH5jAcIZDOXG/kPh92R8FkM7Yumr9kV9hkfCLIZQqTlQQZ1+Nh265WAejdIjqpBYGNQ5X5jDRa+EKghZTWJwR4g0wWnhKsl5eQn4HYUHzwo3VBrM7MskyJK0f2Sy7rX/ACsV4ijm19JFMVzFUOtGofH/AFsatkJ0k+m6bYIeVxJU1+FWHw/7P+fCbTYVvMWkx3Ma3dmA8qUQqp6qfsfD/kNgjsz5hEeXvLlxYiSW5bhLInABT9kHDIsYjdg+oW8yXTwXJZpgxXepY/y8f2snHkmbN/0hfaZo6S3EdbhQF332/Ykk/wArj9vKzuVgGO6FrzDUidQYMlz8JJGyt/urj/Kn7GXdNmqQssg12+07TFPIcp6bRod/9n/LgGSSywxRumNDdQQXMG6EVHjt+y/+rlZkbpnGASbVfJq3d36scnprI1XFOgP++8YzpskLdcWMdpIllbk8Eog5HfEFx5itlO7P7xvY0+7MnHycfLzV3FFVfADLYuPJEaUnKcE9FBP05DMaDZgFyX3g9S5CjxAzBHJz8m5Tl7lIKKWHI7Ad981nCbtzI7ICHThp0bOsjFmPxD9nfM2OUZCBTVKNWUn8wJNJCCgJRTVqf8LmdM0XFxb2xmK3mupPRhUs5326KP5n/wAnA2sgTWBYWq2VoakKA0n+V/uz08oOPiNs4mkvt7+a2lE4Y16NXfkv7S5bwsCWU61eRaVClxbqOcn2R/xJsqremyIFWkA83ajT4yjDsSgquW8LHif/1B9v5Tt7WRLgc6qQwFagZXZLeBSO1W39ZfUXqMMS05B1QKFmT1GBB6Gv/Estxyo01ZI2LbYA5lOFSEvbcypQfaXcYCExNJdbj1D6Z7/rzHmHLj6tk4itra0jrOWqagU8MgJlmYAJdPPbqSIUJHix/wCNcu8UuP4YC9NSuXoqpSm2ynMSWMSNlyRkK+S51EmoZwB/sRk6DG5LizSwNFezChIYV+IqRhA3SdxugWis16F3/wCFyyiWu4hclxFEaxxKD4sa4eBHiAL/ANJ3B6MB8gMPho8UrLq5kkUNyPgQDjGKzmg6k9d8t4WnibAwotcsbHoDhQqraSt0X78FpVFsZD9ogYEqwsEH2ifowsbVktYR2J+eAhNo6ySBX5cBRd8qmHIxkIYzK1W49cuEXGM1Ivk6a7bFW+yCflgsJFlXisbiY/CjfTkTMBsGIlVOlXCsEcAcuh6jKzmDYNOVR9NjhNJplUjqOuR8Zl4HeXD9Hxjl6rP8hkDkJZjHEIq31O2V1SIE1PUjKDZcmMhyCPnMd6jW/KjDv7jJQPCVyR4gkc6yI3pyijDM2Pk62V9VBlqKMKjCQwBpCSWXD96PsD8P8nKpFyIDqpR37xvyHQ9sicdtgy0U7tbwSoChr4juMxyKcsHiQ19Z2y1mEZlJO45UA/4HCDbTKNLLKO0nG0agjqD/AMa5HJKgyxxBa1XVbfSouTgcjsiDqf8AmzMHHxTLfIiLAr/UJtRmM1wase3YD+Rc2gFOMm3lDWDpt0YyKxzAqQP5qcomwkMgUkeTmzMerEk/fkmIVrCWSOVRESObKCB0ap/aXIEW2QlReizLp2n/AOgTuqCao4sdzX/P4MqApsyT4tnnWp6dLply9rN1X7J/mU/YfLrtx0Ix2JPTrhSza6t7GwsbWa8lcSvEpZB8TN/q5Tw25Uc3Dslvmu3tZYbfUNOfnAV9M77qw+z6it/dvk47ONM2bY3k2KcrY3F3oonX4kt5m2pvxYfHx/1XyPVkUm5DJMWY6Dol/b6bNdbqstCI+5Uf7t/ycqm5GKgd1SCG3uYzBqzlLelULNxKsP2o+WRg26gCtkoXR7WVmt7W8idXYcWeqdP2cttwwE7i0N/K6repKJJZBwFB8IH83+VkJycjFCzS+68xXMGnzSrGGlJoZAtAof8AafIxNpzQ4OTAixJqTUnqT3y5xU38pf8AHXt69KtX/gWwS5M4c2Raj56S2uONlGsiAkOW+GpH++2XIiKTO1sbNrshvNIlMcg/vLeb4k5H/ff+Rg5Iq0ZZ6TNeu0d3D9WlUV5I3KN/9WNviTDbA40Ik/1aVoIZQZUYhkr/AMaN/wAa480bhGrqpJCXEf3df+Gw7jkgkS5hFSQxEFonHw9QTvlsMve0TwD+FDChG3TMi7cYxIXK1Kg0YHscBFsoypSe0R90HE+FdsjyZ2CpTB4V4oCviR3ysC+bbKXDsEKHoaGtMMsYLGGQhXV4nH7wmoyk4yG7jEmwksY5wNWnh/zTlZTRHJTuyL5Atwvxjo42Yf5OAGmXH3ppo0NvDCIY2D13YMO5/wAjMbNZOzlQIpy6Fp1lc/WkjCsa07qCf8j/AIhlkuKQoMBUTugtc0OTU5/rFuRUgAkmm4/aXBjnwD1KRxGwidDktfLxb9JSRx3Eg2IqaqP+NsvjPi5IIpBa3pP6au2v9OkjeNwA2/RgMByCPNREnkjNB0ZdJiYykNNLsxpVeP8Avv8AyspyEz3izjUeaJs9HtLSU3EEXBz+11p/xj5fZyGQTpMSEi1zQ4Lm5a4jmCc92ULU8v5v9ll2KRrdpnVqmlM2mRNBbVYu1SxHxZKceJgMlckWtnc3HxyCgPdv+acJkxECUSunxQirkufDpkLtuGIDmua8jgHEED/JGSECVMxFDy6izIWi6jrXw/yctji33ap5rGyAZpZzViWzJEQHElIlXjsSwLSELTt3OFj71dIUj+yN/fJcLDi7kVFYyzfFSi+LbDAZiLIY5SXM1nb/AG2MjD9len/BZRLM3DEBzWy3c0jCO0XipG3AbkH/ACsxzMlu/qqM9ibSF7u75FU+0EHN8AZcHely6jqlwpfTLYWkCirTSj4gP52aT/jTJ8Pez5I2bz3YwIEXncyAAMwHFGb9vjzx4GXEhfNmqR6ro8F3asQplpItd1NP7uXj/I2EDdBYXDcS27coXdGHQqxGTpgyLy1d6feyG11aFJJDUpMdmO3JopeP/CYDsziLToSWWo2v6HtYzApNYydxyHx/FkBJuliIDHr3yreWbESGMKwqp5UB/wCCyziaKT+Py5J5etfrcEvK6aisR04H4uMKftZXIt2KIvdpNH1DWtPmhaRwwcMiv0c/tK3+TgiWeYDowe5tpbWRop0ZHU0YEdMtcVlXkny/HfJNPdUKSoY0FdxX7UmAlIYrNbPBK0Dj40YoR7g8ckxTrTZf8OH65cRh7mSM+jGdjHv8Us38n+rkLvky5IrSPPF1BeerfEPbyEBlAoE/y4v+N8TFPEk2sac9jcMpH7uQl4mBqrIx5JwbJA2gilbRdGkv3E0g42iGssp2UAf5WJNIAtk8vn62guVSCEvarsX6NT/iqP8Aychw2z4qY35quUutRknif1YXoYm/yaf3f/PPJxYlJypf4F6tsPmfhwsXoPmDyjcXn1Y2nH1I4hFLyPEHiPhZcgDTMhjN1pUGiXCx6mwlYbmKI1/1fXdvsYncbMWRfpiVoFUxeg52CA14J+z/ALNsxBg3ss5ZaFBVtYYbMevdjnI26p4f5b5lgXsGnaO8kHc3LXEhkbqe3hmTGNOJOfEqW1ry+OTZfDxybX70UxrsNgMmBTWTava2pmNX+GOu5ynJk4W/FiMuaNmuwwWC2FF6bftHNdKRk59gbBRu9QXSpeE0ZaQitQQFyQjbMCkZa3Vz5gsZfSPosrcVAPXb7LPllJBtjek2c73irGCJInBb/Jp9rlkiwpOvNrXiojmggOx4/wA3+W2RG7YVHyjd3aQyxxRGWJAXXenx/wC+l/4yYSGISabX757sXsrAFdvT3Chf24sPCgllGoa7a2trHcemWedaxqy0/wCDb/IyHDbK0BoOtQXZMF6sayblWpRWH7Sf66YmDEUULdeaLaO8UW0Q+rD4ZG6Mw/aeL+Xjg4FOzIbq006KD620pWEioYGta/yf5WPCjhtLNKNtqqv6LFWQ/ZYb8f2ZMBgvAvvIbfTyvrzKCxooIP8AwX+rkeFeCldtHuF3oKexxpjwlRFpcAlY/tDrQ9MFJooiOO+TdeWNJFtG8u02Yn6RivEV0V9Ix4t374GQmpR6g6k1HKuK+IiV1fanCnyOKRkV11WAjeo+YxZCYWi7i5VDAg4p4gtaUP0OxwMrWyMQtDQjxOGypiGO6ndiZuKUCjbbauZ2IHq6/NIdFtpFwTmep6fLL3FVV2PvkixCYiCIuLdzSQJUmvc5heIQ7DwgdirPpcP2Q5B+WIzlB0wKlLpHE0jkVvmCMsGoDUdKotpk46AH6cmMwajp5KDW0qdVP3ZMTBaziIU6EdR9+TsMKLYI8Pu2yNMrbrTcE4Etg1O++CQZAqt/B6b1IUht8jj3Z5vSgjFEeq/dl3C4/GsNrEelRgIKRILTYIfst94xorYWGwbswOBktNlL4V+nDa0tNrKvVTja0uijbmCw2Xc/RkJHZsgN1Oed5n5vuTjGNLOXEVPJNduHjgMQyEyFVZpB0Y5E4w2DKVaO8kHWh+jKzibBmKId4DtNs2UAHo5JI6qfowP9h8NljwgrWsmX4kYddqVGHiQcZXpeXtvsrv8AfUYbDHcK36WYyCaeFGkXo1KMP9lkeFlx96NutXguI3tpVPFxQn2ORpmJ0gdF0rStNPrvKJZexcUVf9VP5v8ALyZNo2KT+aPL0kd4JLJGkW43AXejftry/kwwPRnLvTKz07UfL+lSOGVpOXPgN/SB+3/r4JGyxgEg0nXJ7XUFnlZ5RIQjj7RI/wAhf+K8srZiSyhF9XUqns1fuGVDkxluUucerLT+Zv1nMuOwcbJuUdfRCKZkXouwyWM2GrLGijdIj+0x7AD78ozlydMFloTJeFu29f8AiOY0jUW/nJFSabbWswva8N9wTtU5jDKZR4XJMeqKuhyjp1rkdMKlujLuEF6y2qgsCancAV2zPmeIuPj9IWrzispU0mFfUapYjZmH7WRJbokHdgTLIjmJ6qwO4PUZcwkrxr6o4Luz7L74EJx5otJYI7cOSeKcT4Bh9vK4ndsA9LHRyUfPbLS1v//VHv5mmYnioA8MivGqwXU1zGWY8T8sh1bNyG1LqT6p5L0xtY+ak6iM7GozKxztxMuPhabLnHSm7h9GTkuytvkJBtgaTNNQjihUyitRmIIknZzZSA5oZ9e47QxKPmMtGItBzDohZdXupP2+I8AKZYMQazmKFeaSTdmJPucmIANZmSs65IBha4HwxVcsbMfhBOBVZLSRu1MUoq3styrsOJG+2Vltidlgs4V7Vy8BxzJVWNF+yoxpjxL+R7Y0ttVJ65JFrlBbZQTkCQkAlUjs5n6IciZgNgxEoldLmp8XFfmcrOYNwwFUS1t4dpZQD7ZVLJbdHGI81vLS0+0Xb2Ax8QseCK039lHtFb8j2qcHESn0jotTVZ46pBEqEnsCTgplxdwdPLqEkYJLDqWP2QMaCklfZWWogB4XAVxWpbkDkdmQBCE1K2h06SMXs3xSHcgVoP8Afj/5OSY8FpodEsoofXkkLR0BDAijV+zw/wBbFJhSnos1oZnt3j9O5XcAnlVP5kbI02RiAmU1tJUSw9e6nvjSbpZcRxXqAseDDap7f7HDCZixyYxNL3sXjf033FKhh0zI8RxPCrYoe5nG0UYoi9vE5OEb3apzrYJdNaq5LRbHuv8AzThIpAlaGQsmw28chKNt0ZEJpaagkg9OTY0+/MaUKcuMxJZfQSR8ZYf2d9hvkQbYSBjuELcWtrryhbn4LgCiuP8AP4l/yMqswP8ARZgibGb/AMuXllKIgBNWgUpvWv8Ak5lCVopF+XNNmg1GGa7jaOKIlmZxQVAwEsohCeZLaGG/kNsQ0Mh5oR7/AG0/4LJA2wohGQaHLplm2q3nwMtPRTvyP2JJP+acF2yOyQXE8ly5luGLu3UnJME50eD9PMunXMlJUU+hId+n/Hu/86fyZHkzAtH6Z5OeKaR9S2igHKg/boOX/AYkqBTGLi4a5laZjUsdvYfsrhYK+lXEcNyouBygchZAelD8PP8A1k/myMztszjum+t+VJLKs9nWWEblerr/ANVEyjFnEtimcOFOdGuWsLGO2UAgjm1etW+JslKTEypT8watZWEZt7CJBM4DO3HpX/jfLYi0EsWOsX1VPryHgQVBbbb/ACclS2m/m7Vo9Xis7iPvG3IfyvXi64IillzSJ5AbdIyu4ZjU9DX9n/Y5JWTeUr6Kzsbue8+OFCoVG3FSPsRq32eWRkLbBKhbWm+bkgha0urdZLd6g8TRuLf6328HDSJT4uaXt5TuLmI3emETwEmgrSRf8iRP51yVsCEw0vy2bLTbnUboETCNuCg7p/lt/wAWZEm08gxAdBk2KP0Z7iK8ie0BM3IAKP2v5lf/ACMBZRZlr93fxXIFWjIX4OH/AA3/AA2Y5Ln44AhB6la6RcqLm9k9K4ZQW4mrFqftQ5KJLiZAAVfQtV05oRbT3AZ1PwGVeDAfy82wkFAooy800CVUibl6m6n9kn+RZFxEmuWI8wg5EmtjxnDJQGm3f/mnLQWk+a6C6Y/bpQd8sGRr8MHkm9pb+oPU2KeOVzyN0MNc1C4iaFiACF7Vy/HRDi5QQUK8McnUcT4jJ01CSGlsmUVT4h7YGVKSu0e1MiY22RmQqrNzPFwSPxymWNujkvYrXRQ3wtSn+f2sq4Cy2vZFHUZoqIaOlKb7/wDAtgApkZdCr2+pQ8qGqjwb/mvI5I8Y3ZQlwljfnCzuluzcuA0DBQjJuoH8j/yvhxR4RTORspn5MtbiC3lknQxxOQyM2wanwvlebGJtkJUm9xq6j4YVJPiemGMaDXLIh0+uXTB9wAf9Uf8AA4SWAsqyaPErEuSQe3vjbMYlb1Lay2FFP44QCWVxig5tXr/dg18Tlow97TLP3IKa7km+0dvbL44wHHllJU0iZzRRXLGlG21qFNZN/YZGQtnAgIwQSO3pQrsOyjGNDcrK5bBU+pw245XcgU/yr8TZCWbuTHB3uuLuOzIW3jFSAQ7b1B+zlEspLdwiPJDMt5fbOTx9zxGVWzAMkrfWNKtH4zM8/iIx8I/2eS4SUiAHNG2nnbTHkMLxvbxU2c9P9msfxph4G0EJpqrySWSz6a/Ja1LRmtU/ayJ2bsdHmk/maPUf0JH6pagb98vUsn+6Wf8A1f28nFry1ezAz1rlrSnflywfVIryzQ7mNZFHYyKfhwFkEnlheGUwyKRIDQrT4q4WLKfLejW9krajrRWFaFY0kNCaj++9P7f+pkZbs47bo3To7KaGe+s5WdrfdVAoV/y/i+2uVcNOTLNYY600uozgXDmTnyAqdvi/5uy6nFdoF0yapbNKzEB6HkSdiOP7WJChdr+vz3948qO6RoSsYU8aKPh5fB/PgAUm1fy95muNOl9KUG4hlYAo3xNyPw843f8A4hhIUFP9ZtLm2uvrB4xgsODj4EX+VW/lyIa5A2jk0exW5N8UCyH4nYmqhvtSTZrsmYk8IcyMK3YBq962o3UlyxqGNF/1R/d5sIR4Q0SNoLiWPECpOwA6nLGDOJ09PTYNOvIg0iorEt2p9jjlSZSoIDzTrazWUGmwIIlB5yBdlanwx/8ANeSiFuwxWvfJIZb5SaxutPurPUgDEjh1P7S8hx/dP/NyXIyNM4i9l+k6JYQrNeJIZZY/7mNwFIav7uRv9+5Eztu8LhO6M0iXUpWmkhYmQIw5SbhX+0vwt+1kAW7IAAldto0lm31m/wDiu2PLifi41/3ZL/vyX/iGW24EjSc2VpwP1mc79QD/AMTkyJPcsIdShrxmkkLk8q9D7ZlY+Ti5btUtrUL+8l+gZbzaOSIZy3XJgU1k2irOyM55Psn68xsmWnJw4eLcq9yyuwiirQGlMwDK3Oka2CrZX+m6cS9zMomFRTf4afa/2WTiECNKWsaRJrLreWrDiyClehH7LrkwabSLRGjIdJha3X42Zqlu1fs/Dkmu6VTNNG7S14s/2jQfFT+bLRENMskgsvLhriBoZiDGw3FOwyJAUTkutr6W3jWOIKsajYAbZIwCjIUGbW3kvTfzRq5O/DonP/frZHgSciL1aeHU7Y280bBuqMCPgb9n/YYOAhkMoKB0LRbWzPrXbCSYfZFPgH+V/rYmJSJBDX/lFLi85W8ipbOORr+yf240/wCNMjbM7q2ueWIWsV/Rx3t6kpyrzX7Tt/xlXFKH8saHcPIt+7NFGPs0+0/832v914lQgPMmnTWl2fULSrKf3bdSa/7q/wBdMQsmQQ2+rQaQYuQEyj4R/uwRf77/AOMq4CmLGNFuruG9R7QF5SeLoSfjX9v1f+asLEpr5y1i+jm+pisMJAZWU7yfzfvP8hsQLZHZMfLXmOS6smW5jkklt1+0oqHUf8zciQxilH+J7h7pbpgPSH+6wNuP7XxftNh4Uksiv9b0yCNZDxk5iqqo3yPCoCB0TVLTVHaCaP0puqCuzL/1UTBwIRFw9hDMLcyASMeIFQd/9jkeFlQdc2YjcrXbxyJ2RwNsqyn93tGgA+ZwIAtB6pd8AI0NGPX2GW44WnLPh2S2KH13ofmcyrpwqtESEljXb2y+LjTRFiiljNJ9hNycqyzoU34YWbK2wje6uGn8GJr4n9jMMmnLjcivk0y5aX4ZFMr1P2uLMP8AVwxITKJXR6fex15iT24sDv8A7LHZQCpsmpL1D+1aY0EXJYt5fDsT8xjQXiKrNfXKosjQ1FaEnCAvF5IR9VJ2aFK+O4ydkdWs0ejS38AoGjPuQ2S4yx4Yq8M9rIwBLKO/fAchR4cURKlpNRxNx5Dao22xhlpM8Ql1UTaAn4JEb5HLxmDQdOWjZv23Pth8UMTgLUlnLH1U5IZQxOEhSMTjcg0yXEGBgVtBkrYUW606HBSbRNoCwk5fyGnzynJs5OHdCFVb7Sg/RltNJkVNraJv2SPkceFeJYbFT0anzGBNhY1k4HwkH6cDJaIJI/iK9MhJsiK3Q782NWqT74QKQZWtyRDG13I9ifvyBiC2CZXrcSL0bIHGGYylX+tOFAcA18ch4bYcrhPGx+NfuwHGV8QHmuZYJPsNx/1sjRCaB5KsZuYGDxsajpxNf+FwLuEUmty8Sk6hwdj2r/k4CGUclc1PQrbTrCQyhWMzdHfeg/kT+XDaeIEqcM4SZpz9oAkfM4QLYXvaFtj++U9aGpzLranEJ3tXmkMjFj1JyUI015J2bTew+C2Ln3I+gZiZubsNONkPo4rOSfCuY2b6WWPcq+uXVvLD9W9QVLAsF+I0GV6bGQbcqUtlmnlJYzbwlqJQHmanMichA8RaOG9kT9UcCmxwx1EC1HFIOjSWM/DUU8MtuKKkEFqNhDekNcJ8VftL8Lf8FkuDuU5T1U7LR7K1lE6c6ruATUA5AgshIFFa7Cmo2zLGQWFGWvjlVUXIjIEUkNr5WvJ43kkUR8FJArUsQOS/7Fst4mqn/9YRPqSQbW6qD8sEcd80TyCPJAvqVw/VqfLMgYQ45zlSM0hNSx+/JcAa/EK8XL0A5HI+HTZ4t80TFefzffgshNAqsgW6Tip37fPDxWx4aKBv6+nGp6qCMjj5s8pQYQnoMyHFpWS1lbttkbZKqae37TAY2oV1sIlFWJODdOyqsMafZUYaY8S+pw0i3DAq9Fc/3da+2Vyk3QgSqpptxJ0WnzOS8UBgMEiqjSGTeWRVGVnO2jTd6oLG0QcpJK/SKZA5iW0YIhTN1YQsAoLe+Q45FkIxDTawqnjAlR2pkSD1ZCfcF0l3en4UiYH2FdsHCpmVK5hufS9e7/dovUtjTE2Ve10dLlFlWVShGxTfCE+Gl19fWGnXYtXDShf71h+xX7Pw/t5KljEJzcXNhZWhvYgrpQcSN6k/ZxAtmdki0PXLx7opx9VXNSB+wP5lb+XDIUyjuqebNRueYteJSFhWp/3Z/n/Lhju1lX8m3N0QYQK269Cf2T/J/lYJNg3CT67Y3qXbNdAu0jUVh0P8qLhtrATqPy5ONPSFZWWVW9TiT8Ff2UyF22EU7QbG5e9a8v8AipFeI/z/AGcSkHqgNY1i/S9lgimZY0aihaCmTAarTrRrY6hYCaVi03JhyPen7LZEs5BGx3MUXGyuj8bChr03+z8WQqt02DsUNf6aIm5HdD3HbMmGRxMmFKpYjGaduxzKBtwSCFGWFZtzs/j4/wCtkDFsjJBMjIeLbHKm4FG2l+fsSmtOhyicK3DlQyXsWr2x4/v4PmQMrBRKFbhj1/prMfrdmWWUbsqk1/4yw/8AG6ZYD3rGSaaPdX+u2E0Uzh/RKsGaill/aXl9n4chKNcnLxyrcoO2aGTnEvF5Y/iG32f2XaPImw5AMZlN7ezbXrKS1u5GVY2DRufGn2W5faTDAtOeA6MWvfLOoWkhjMfqgdGjPIHLeJxKKja219ZTpcLDIGjYMPhPbBxBkAQyoi4uJ2MjMRJQMTsODfzf5OC2sA2lur+S3hb1NOdJYifslgGT/mtcPE2cBSyTyxqSA8oGpTsQch4gXhIZhYamLWxik1EtE6jgeQ3Yr+1/skzXnCZS9Lk8Yrdj3+IG+tPLInqQM1QnQ8f8hs3f5fZwrTDzDb2+u266jpm8sY4yRU+Pj/My/wDFeUkcPNkR3MOIIND1woZNpejDUtGYKP3yysyHxoP7v/Z5hTy8Mqb+G4pJBayXXp20an1SzfR/Nz/1MyjIAW1AWnPmO2XSrKCwjAIcl3f9ouuU4snHuzmK2Y1y8cyWplvkSO9lM/o1EBShJ6ep+x6f/G+QmzHJGvZy3MU0MZ+MqVIr3P7L5j3w82EYkpVbeSZm3uZVjA6hfiOA6kcg3eEhYdVTR52/RNDUcfVccmP83pr9mPMkb82v3Jx5b80yi7Cai/OOTYOwFUb/AKpvhMWUZUxTVRS+uP8AjK/68Ia0NUEb4VZRo+nXem2ovwXjEhoAD9kfztH/AJeUzLmYI3zZTpuoiezaW/ZQEYjk9ACuCO6M0AChOGj6hIY7a6jRx2rRT/qc/t/7HJgkOIYA8l3C80igT95ETU03B/1cGxUXFHxanA8QkeqqxIHIdcjRDaZA81KeCBk9SNhuaUy+ObvcWeAH6UN6LBeQ7Zk8QLhmBCx0V/tivv3xIY8SibIAEod+1chJvidrQkkLR/aBGTDBYNumRMQUiRDjvvlRx9zaJ3zR+nFUJUMPjWm/Y/5SN8OUSFOTBWGmyyHncPX5GuVkshjJ5o23hgh3Rd/E74G0QAU7jVo49k+I+AyccZLGWURSufUppWqDx8AMyY4gHElmJQrGu565cBTjk2qxWzv0FB4nCxRUVoq9fiOKgo+OwkNOQCKeldv+FyuUwGyOIlf61jbfafm4NKe/+plEpkuTHFGKrdtPdU9AsI/D7OY5JbCO5Az21tZL6l5KF70H2j/q4gL4fegZPNNhaSqhhLR0FGVg7D/WT/jXJ8DLYI2G2GsvHqMMpFrXZT8LDj/zdkapyYzFMd866E9ldG7gjItZaNUfZRz9pP8AZ5dEuLIMaBybFmsespoWg20duP39wrMK/s1P7yX/AKp5XVlndBJNG80Xent6crG4tXqJInPKoP2vTd/sf8QyRCAUfB5f0/WYjc2LvB1DRt8YRv2U5fa4ZjTzcBotghxclOx0+/0OeSu3qLxV0NQ2/wDwuWxyCfJqkDFkWhySwRTXssXqlBUEL+9PH9nnkiiJYBqOoS6ncNd3B5Ox/wCBH7Maf6uTCrtM1KbTrhbiFqE/A46hkb4XR1xKQner6Q+lss6UaPlUGh+H9tf+CymGQT2ZmNInytaf7lZbh0Hpxhhxbxk/5pXI5cnAGUY2WMXlv9Wnkhbbg7Df5/Dl8TYaimWkRHTXi1S6QlASYk7uw+yzf8VLk4jiNBeS3VNWudWcvdtyFTRBsi/6q/8AG2ZkcYixJtOvL+qXWoS/UbgrJAsZqCoqVHwqv+Vmt1WKOP1huxyJ2TK60XSoUMssCgDwJBP45r4Z5Sb/AAglVtcQ2M/r2UEaeHIF6f8ABfZzMEy3DThFza0Ltg11CrkbDiSMeJhLTArb3yil9KZzMyM1PhCghR+ymUHVCOzR4SR6lp+l6cyxGSSeVT8apQL/AMH+xmTjmZNco0m+n67aamqaNFai2Eh+Bw3Kjj4v3nw8m5ZOUbTjnwlL/NVidLK2jOHZxzJAoQB9jBANuXJac6Trd9a2QW6IklP2Qw+JV/muG/bdsNOMZ0iFKoonvDzlO6gdaf8AFmIjbC63KEnu5J/tHbwHTMgQponkJRVrAAAZelagYkMYyvYq1xE0TeKnofHLoSBackSCi7HTi/7yUHj2GY+XNWwcnDgveSpdXgp6UP0kf8a5hc3KlOtgmOn6eyqJ5RR6ZLhZRDCtbtriW8m4QvxLEiik1r+1yy6PJZMo0+9Yabb2tCriMBq9dv2cmB3tUpVsHRyMCSBQDplnDxNPFwudyx3JOWCADSZktTeoYSB07+4zX5iBKnNhZigvUfjxr8PhkLYWUbpMLTS0pVB9quWAllFEappd61W05o/9Rhv/ALF2y0SIZmAKy0hMkYDOryjZyvTl+18OUz1JiVGAFBXWqWdtI0Mjnkux4qTvl8cvELprOKuqHN5bpbG8Qkpy4AUoxb+XLBkDA4j0KppusRXcggjLrIegbYGn8uCUgsYyCaEzVDbkr0NK0ysSgWZ4w763Oh3Y1G+/hllRY8UgoRu8LGaCNSW6sB1r/NwwCAPVMshHRD6pKNShENxGPgYMD/xJP9lkxiYnUeSYWOqpbosMcIRFGwU7f8NgOIrHMEsOlWT3puXU+ifiEQ6cv2v+eX+RkTAhn4oKN1iC01W39JP3c0e8ZK0A/wCK/g/ZbK6IbRIHZZoPlyC2b1ZiJZCCG/lUH4eCf5eRu01TFbvSJ4Lp7WJGZkb4SASaV+B+WTBWQZZPNKYIvrK8Zyo5DMeSmVBDSXAghJrucAFrD0i0lZy7cjuTmeI04UpWUdFH6S07nc5KmolEwTbgOocV2ByMhTOEuhVNRu/V/wBDt1+ImhNP+FzE8y5kj0CtEH9IpaU5BTSv8w/Z/wBllEp0d3IhGgwSa7mnuhdSM3qgEg91p/L/AC5lgBpkXoOh3d3c6Ut1KQ85RmQkdQP7rngKYvPdR1S8u5xcTTP6imqEHjx/4xphpSzDTru71GyjuJl4ua1ptyp/u3j/AJeOLhEqLTl4iNlVHcVPI/fmd4YcLxCqeoxFGoR7gZHwgnxS1FZxSNQxqa+1Mx8wERs5GGXEUm1TVNPgdooImaUGlQeKAj/W+1mLDiPNypxARtklnqNsJYWZQooymlVP8rZHilxUx4AQpLZRk/bofcf805l8BcXiDZsZRT05FPyJGQIbPiqH9IRClWYex5ZHZkLUzqVyho9PpGNWniPVWS+UqC6KT3pgshbHUKguLR6goQckMkgx4YFdH9WY/u3KE+OA5SWcccRybbTgRWNwx8MtGdqOmvkVNdOlJp0+eWeOGr8sVj2UsfavyyQygtcsBCiVIyy2rhLfE8Sd+2R6s+ikd9mofnlnC1cRWmGNuq/dg4U8ambOI9CR898FMxINppnNgEYN4jvlcjTZEWpT28zMWIr8t8MUy5odgR1FMkwaxpbbVivTb5ZAxTxEKguHHU1+eA4wz8RFQzpCqmdalt9ttspMO5uBFWVW5+qPFytgVbaoJOCAILOVEbIS0HxlvBTmYXAVD45YGkpvZ3CT2rRbrwHFjTb+b4c12Tm7fD9KlJYf6KzQOGJNa9Nv5cAkL3ZxjS3R9MQL6k27b0XtleozmO0UwjfNHjTYLUtcW60cKdqmjf62YYzHJ6ZN3Cs07UZr+NnEfp02ViagnHJhEDuVjO1PT4Z9OVxesvBm5B69z9rJZSJfQgWDui7m7ggiMzlSB0APU/yrkMfHdMiAUPZmO9hWYDjy6gHpmTPPLGaLQMQkvexoCQdvfLoaoS5tZ05HJTpMPhBNOn0HLuKJa+GQ2f/XLwPDM11q9YnPbClVW0kPXbI2tLxaAdThSFZYEHauRLIK8FvxYuNhTKgG6UqW3hjiPrOvIEUI/lP82PDS8YktguVK1SlD4DpllW1E05qVrk2ouUb0AwEsgFdbWRwOKH55WcgDaMRKIXS5aVagys5g2DTnquNnBGKvJkDlJbPAA5rTc2UPRSx8cjxSLKohYdY4n90lB2rkeFIyVyUbq7uZPtsQP8nCIsTMlu30m9uACFPEioLHDsgglFQaNF6xs55lEpAYIOuFlGDtZtLPR7b1SpklY8UDHav+ViN1oBdousadOnEII5lBLCnUD9tWyJ2baHRKH82XH176xCaW+y8OxX+f/XyRjsxibO6I86z3s6RiOM/VvtcgK8m/1cYlEuazyXZzs73AYpCPhIHRm/1f8nGTYOSB1byxd2k9Y6yxyP8AC3cV/wB/YbawGUw6dYWtkLGSjIR8XjU/t5EMpFLNH0u00u5acyNIoFIwR0B/n/myZiSxExFM7+e31KEwyISh+8f5aYOAhjxgrLed7aEQx0VEG1MPAg5VGXVEO7yLt7jHhCOMqvNnXnzqOuxxFKeLmppIvIE5OUCwhMXuuOlWF3KXlU833rWlcr4SG4SBS7V57rQysFgzJAV5dOQDH7Xx4jdkSivL8r67BNHfNzZCOD0oVqMidlMbC9Lq60iT6vMOcXgd6r/xW2JjfJrE62LmhFyDLaqeHdT2P+TlkMlbFrnivcIFo9qjpmWC4JjSm6iQcXHyPcYDFlGSFaE2pLvQ1+z7/wCVlB32cqOwtq3vGib4iSMjLHfJnDL0KrLbCT99Ad/DKPe2Sh1CEudJe7tTHZssMjMWZCeIk/5pwg7pG4Y4be70eRZ3QxujUWviP+ZeWc0g0yHzP5iTUdPhFuOJm/vAP2Sv24/+CyERumZticU8sLBonZCDUEE7HJkWxBpmGjecBPSDUDxkOwkGyt/xl/323/CZrsuAjeLlRmCiNcKSSKFPxL9r/jXHEDW7lY4pYY1y5yOEJjp2pPb0jkPKL8V/1coyYuLk1yhbvNNxBJZqoYM5YFf+NmzI0UCJOtzMQpm+cVXtLiS0mWeE0dTX5j+TKcsBMUziaZnPpdjrUK3JUqXFQy7MP9bOe8SWI8JcowElXTLKLSoTarJy+ItU7HfJZsUsnqCBMR9KrDDarO8yKBM3U+ORywmIrjnElLPNGkT6kIDb0PHlWpp1/ayzDIYx6mMxxFIbvy9HpkQlvJObn7Ea9/8AXf8AlzKwz8Q7MJR4eah+mbwxC3jkMcI6JH8I/wBlx+1myGINJKN0PW00wOsqM4dgxYbsKD/K+1mJqtPxjZtxz4U78yi9ltVWyQsj7uR9sD+Thmuw4hHm25CSwZgQaEUI7Eb5sGhF6dbtczxxR7ksNvYH4sZbBI3Zb5q8qm9kW608L6rUDrWnL/i3KxKkkbpQ3lmDROF1rMlV5CkMY5F6f8aYbtRtzRp/MKsgX6sotujCtW4/6v2Ph/kx4Uie6C89SrJexmM1iaFWWn2d/wDJwxDGRssZYg7HcZJiyvTddOm6GoQ1uGlcJXfioP2/9XIGNlndBD3HmyS5KrPChRQB8J4t/wAWMv7HxYeGmJ3Tm0tvrEP1mwk5xnsdmU/yN/l5jnIAfUkQI5Kq6mYjwu4yCNiRtXLQb5MCe8I8GC5HKIhTStDtlschHNrliEuSyWI8BQg+I8MshkBLVPGQFAj9k7jwOXc3GshRe0R/snifwyNUzErQskDx/aH04pUwSOmRItkCQrC+aIca1J7Zjyx2XNjl2UpLh5Op28Bl0YAOPLIStRGb7IrljTaIjsid5DTG0UirSGORzHCOTAbn/m7KzkAbo4iUdJHb2g5XTb/yjIeLfJs8EDmg5NcoCllHxJ70qTkDZ5sgQPpU1027uv3lyxCk1+I7/wDAZTPIIM4wMkFrOqRaV/otqga46tI+/H+VFj/mw4zx7sjERQFp5uvbeUNK5dQ3xqw6j9pP8nLTFPEhvNN4b+6W8VGWGRB6ZPcD7X/DYx2QUjrTJMU9vdSutOsI9GI9M05yH9oiT94kX/NeRq2RKXQatcxQGzLGS1YgtExqDT+Rv91NhpFsqt/LOlMkeqwys9qwBETAE8v24pP5/i+0mRJpOyj5yifUWhmsoy8MUZVuA+wSfs8MYlF2w/vx3r4d/wDgcmhkPlyz1O3uBPBCfTagcP8AArJ/sv2l/YzFzASFFthYTHzZqMZrp6q3qRuGLdB0/ZyzR6fh3TkneyUWWv6hYEGCdwB+y3xL/wAA+bI4gXHt0ViuuTNwZILlqsVoeEh/mi/323+RmJmHh7tkRxKN15a1G1+IwmQDeqfED/xtmOMsZJMCHoHETQ0kUUdByQ+4+x/sc11ES2cmwQthaFFPCg3q3ufs8svzYJSLVDLEIF9DtZ71tQccy9KIR8PKnHn/AJWQyZTD0fxMoxEvUxvzLdGe9ZK/BEOA8P8ALzb6THwxstGQ2Uo6dczi1Mh0LQbmSRbuQmFFNVI+23/Nn+tms1OpiBw/U344E7o7XI5VlDOwZG+yPD/Y5hYyCLDssaVE5Y3KkasTVeoNa+GLGUgBuitTvr67gEFm3x0PMLs7j/ipv+NMRhF2XVyy3tFh5BBKkUI6g9a5lANSP0K2kuNQgWOtVcOSOyr8TNiSoFsp1i1hfUWvpm9WQheEfZKD/dv8+QBTI02sfofv5yGlbcKf+Tkn/Gq5MC2gmtyh2cyNyY75eBTjmVoy3t+Hxv17DJDdidkQTXc5Kmq0y0uN33cDgPs18f8AJzEymuTscESebr7UOf7qHp3P/Gq5its59ArxaZ9UtZbqf7YjYoPA0ywBEYsatry8urmFRM21A1Gpyp/kf6v2snVM7Zpf6mYR6EBIam5Hb/JyyELask+FLYbVh+8kYKT0B/5uynJn34QnHiNcRa4kHie2ZkZCnFnA20qNK3FR8z4ZDJnjDmsMJkkuqeZngeSC3UBo6qS/cj+RcwDiEzxOwEuEcKL0rVYLixe6nUKYtpKdD/Jw/wBfMXKJCVBnCiEPp3nb6qOEsH7s/wArb/7LlmwiKabT/wAy3dxFYCW1FFenM/tIrD4cklgSsYSGjJUjuDTCRaLZvN5XtJjzIYMRU7nvkBszq1aa0sobMWMx/dgf7Kv+/Ph/bxteSRWXlgP+9ll+EVK8Nm2+zyb9hsx56ijwpjjvdL7jXbyVw6OYwv2VHTb+f+fLoYgN0GRZfZX0eq6dI8SgSGN1dR2en/EXyZFIBtgCvLaEBS8T+AqpyTBl9uLk2cX1gkuB8RPX/J9TIYc44uFjlxnhtoE5s6dda5Woa9fbIkMgVSYqFBHWu2/SmU0ZN9iIsKWqXV9ptmk9uwUSOedRUiv93/wWUHm5UbpCeVtame8eO5kLiRCak9CnxYCKTdo65nNzMZD07fLKCWPMpPqNzzfivQZkYo1u15p9A1Zx/wC7D0HT55kuISivc5JrRTD6nEsxFXbp7ZiznZpzccOEcSpptvwVrqb7RBP+xzGnLo5GOP8AEUENfkj34LTr3GQnpxLdPjUiG0uwdfrrxjpzO+2/xt8OUeLKJ4W4REhbcHm22HGCONlXZVNBQA/TmaQaarAdJoljbK0rxhqb/FvT/UzEjnMjTbKAG6+PV46CNEKjoOlMsGOjxFq8UHZWNqVBIOZsNWCacSelPNbHCz7gHLZ6mIYQ05KvBNFHRTInInpyFc1efimbDsMURAUxbWdIuHnlmSItEzFgV3NP9XMiGQVRWcU18u6WLS2LSbvNua9l/wB1pmNlzES2TCFjdq5TiSBvQ5u8cuIOpyxotQvT4Tky0xKOgRiQ69t8wc8o1Rc3DEk2x7UtbuLs/BSMDoOp/wBllOPHwubOVp9owttStRK8fBo/hc12qB9vJkNQFpbqV7YQGlqWkI8On/BNkeEqYBEm0SZBcxyVVhXcf805UJb8KDj2tSNsw+wwJ+dMvMS0g+a9frKbfFT78hwtgkVdrqaGASE1YsRQj/iWIi2iZpTTVVb+9T7sNFjxg817XtrMvGvCvthBIUiMhS0Wscn93Ipy4Z+9xzph0aewkXwPyywZw1HTEKLW8i9QcmMgLUcRDdseEqt03xkbCYCis9xkgwkd3FyetCPcVw0vEsMUTdVH0bYKTxKbWUR+ySPnvgSCGhpxZgqkHK9xzbwAeSjPHISWIOSiwmVCpGGmN0i7ZfgJ8aUw2inNIiEBj3wmTGMLTxZIXiKoaqR2Oa2V27eFVSE9KNKojlVbqK9cbtHBXJRNtKn9ySTXbif+NclYLXwkNx6leW5+M1A7MMj4USgTkFa3130lCvGKD+Xb/hcrng4mYzUiJ9Ttru3aN6rzFBUd8rx4TA23eIC1p9lbRxBRxkPUnrv/AKuDLlleywAa1GRtNt/Us1UAOOQpt8X8uDF+9PqbCKGyy5jvtRtgG4wluq9a/wAvJ/2MtAjiO7AEyCM+JIBE7ASleIqerU/Zyk/VxD6EgbP/0L6fZAGZtOtt1ThVUEbN0ByHEAyECVRbWQmhFK5WcoDdHCSrix7MaZjnLZcuOEAL0G1PDbMsG3CKnPEsilG6HCwSH0GhmrWhU0PuMqltuHJx1LYp8IeKCRF9QeGY5yEuR4QDprt7ehSMCuAWUk1yCmdQvpDRfuAw8IYHIXR6ffXHXlQ9ycOzGiUWNL+rp6Vwyjka9emAsxGwi00K3gUyStyUCte1MKOABI7XX7Fbh0eILFX4X67f5a4kMoAL/NOq+nGLO3ACyAMXA2I/ljbJRCJc1byrqV9LDJbKvqCNCY2bs3++uWA82R3DGZPrU11xmDC6LD/WDfs8cmWMGWav5cuL+3jcyl7iJKUP2X/5vyESmQ3a8taYljCZ7viJX24mnwr/AC4ncstgEPLpGnpeLPGWEQNWjA2r/k/5GT4SWoTATifWSVPpqAB44Rj72EsvclQ1YQr6SOiL1oKDrkxCIYHJIrLW/jvX9MTDkTQcjSuEmIURlJF31vHYJ6lxIqjw7n/VweJ3BfC7yhtLu7XUGKLVXHRT+0P5lzFzaiUeTfDTxKhN5lFjM8EcKSIppyJIP+VhhIyFlNAbJuvDWrJZIx6TNXb3+zwbDbKUO5J4tJmLFeAUg99srnlEObCMCUXZSW1nySeRFkrQgnpmJlyEm4t8IgDdWWHmnqRnkp3BHfNjHVAbScOWnPMK0atwDEYDnANJ8I1aNhkjmHpzivIUqcModQzjO9ilGsIvl30zpv7v1a8q/FXj9n7WCrZcVbLNFv59duJLW8IKLHyWi7q1cTsmuIL+N1o03sf+BcYkW1iRimRgg1BPXh2Y9QO3+S+CMzFlLEJbhBJZrbOTdCqDcU7nLzk4uTijFw7yQc9w03LlSjdvAf5OT8Nh4qW3FqY/jXdP1f62PJCnBO0JoPsnqMhKFtsMnCrzwpfAPFtIBTj4/wDNOUVw828ji3DrS8Rh9XvRVelW+0v+T8WAhMZdC7UPLMJ00W1q4MsTmQE9WDfsfDhBZkMQtdKurqUQojBvFgQBkiaYgWyKPyY9pCbi6Ikbsg6D/Kb+fBxWkikVaWsmosyftKtQfl+zlcouRgzEc0HIhjYo44sOoOVOzBvdaCB8vbAkllC29uYRGyqYyv7VN8x+OUTs6+dS5sa1bQ7WOr2s6If5GYH/AIFs2uDUyO0g4ksdclG18r3FygkWWPge6nlk8msjHYqMRLJNMshpNq0Zbmxbl02qcwDKOaTZK4RQ0rl2LHqc3EICIp0s5km2iTXfJcNseKkVBcbcKEkA0p3zU6rTWeJ2mnz7cLD9W+uTzGS5RlJ2UEdBmdpxGI2TMkndL+BG/bMsEMETZCYSrJbpzZDVRSor/lZVkkKpnEM7n1MW8aSzKVdh9juD/LnOHEb2dhHdIr/Uzegq0SAHuRVv+CzJgDHqz8EFE6frcVsAjW6CgoGQUOW8TCWHubW7EFb0cmVDU8dz/q4HBMDE7sR1bVJtWuGuZevRV7Kv8q5kBigQTklZfYeX/wBM6FG8W1xEz8Ce61/uf+aMhdFsItjVhps1/cizjFJCaN/kAfbZv9XJWwAtkvm3RfqbW8dsjGJY+FQK/ED/AMb4IlJYv6TMSqhiR1oK0yVopkPljTtRWb14R6UZpy514uv8vH+fMbMYkUW2ALK5JIwWEvEKOxpuMhjhwhEjaXLbQX0jLGOCpsGHT/ZZcTTSI8XJHWOnvbtVnLKdqHIk22xjSInt1Lc3IUDJxyEMZYgUpu7hID8Pxj/JzKjO3CniAUE1SH9oMvsVrkjIMBAhv1bS4PFHAc9t8gZUzECh7i3KzUALMF6KK5AT3bTA0phyP2K/6xpllk8mqgObZurnogRB9+O6NlW1YM3+nEyr4AcR/wAD+1lUolyITimjXM8PxaaqNFTcAbj/AGOUCPe3mfch31GC+IW7Tg4FOa/8bZICmsyB5r1URH9yOKk7MNzT/jJmVCIIcWUiCihdyeg7RJ6kqCiLWnI5rtRjiJWXOw5CYvPr6K7SRnu1cOxJYkHc/wCtmTCQrZBBQlanbc5Yhl5ktpNFh0+5VvXVartT0yT8Lf8AA5UZU3wxGSV6HpscNwLrUFrbxNsB+2/2kZV/32mEyYxxElU8zWk+o302oWsbSQOR8SitKDj8Sfs4YlhKBikcFpPcGkMbsfZThMgGIDJfL2l38JMdyhS2arbndW/mRP8ALyiWWLPwyU2t9dXTg4s1LF6VZ/hG3+SuPE5ENMhX1e5aUz1QOfBB/wBdZAm3KGEBGQeYFkIW4Uqx25D4hX/iWYc8JPJiYUk/mW2uZ7pphCwjCgcgK8gP23zc6WQAol12QbpB16HNiGlEWFrPdTqloCZq1UjsR+1yyrIRXqSGf2kk5hD3ielKPtgGo2/bXj/NnOHCDL0lzeOhuhZ7j1JOY6eGbyGOg6ieS5KcqcWp26j5ZdE248xRVrWV+QjBoK9cw9TiFcf8Tl6bKb4UPeaHpMKma5BQVqTzO5Oa7HqpnYOyljHVjZ1G2t5/VsIV4r9ky1Yn/K4/s5txCUo+pxyQDsjB5svmPSMkkCnE/wDNWYh0EebPxSyK40xb0K9wSJAoqF6A/tcc1hycB4Q5sJUlV5p9lZhvVugHAqFpVv8AgFzIxyMujI5qVrfXdIhgNtxdVlFGcipqPss+ZQjThzycS+doPLTR3k5M3OoRUoCdv7z4sPNoEKQBn0nzPdkNFLBOQTVSKOB/vz/KxNxZjdW/R1nobObRneaReNXI+Af5PH+bI2ZIkeF0aLAPVl3kO6qf+TkmWiNtBNblSdzIeTbk5kAU45laMtrb0xzkHxdh/wA1ZJgTSuSTuclTVaN0+zMhEsmyDffMbLlrYOZhw3uVS7vTJ+6j+zXt3zDcqU+gX3enGy02a5c8Z6LxI/YqVyYiiMUDomp31/crHcTFohTkrgHmv8uTLMJ/fJaW7cYYoxN/MAAVByyEOJrnPhSoSRhJZFdXkjB2r0an7eV5ZkemK48d+qTD5Y3feRiz9akk74eFstmFlqpj01b25QhgKEfzkfCrf6r5g5MZMtm+Mtt0rt/M88RJmRXUknb4T/q5Zk0/EwjkprWfJ19M7XtsFlEvxlAaMOQ5ftfay+IoUwlvum1h5TRdJNpIP9IcczXtIPsp/wAaYSFixVfL15eu0USFaHcsCAP5+TZK2NMsvvM8NqDaMnNlUK3h0yA3bOTWi6Xpl5CLuNK7nkrH7B/lbJI5o208xWVy7RISGU0UHYPT/fWA7JtK70l5mbpU1Aym2mfNbb3Dw7Kdj1GQMBJYTMVt/wCT/S/eQyARDdg37K/5L5kg02kWyXS4LeCBVtSpQd1IP/EcUJV5s1cW0Ytoqeu2/IgEov8AzU+GrTdJRo+sXF3OLWdgVZTvTeozGliEPWEiRl6SnEtqU3XcZmYdWJ83DyaYjkt+rsKFhTLRnjLkw8Ajm0CGLSMKxxLyP+qMZHhDKI4pKUHmWDVLmOyaIiKQ0BJB3/Y5JmOYuXxUjtRFvYp6VvGiSNuSBvT/AJuyEigmkqvLzhANgHO23/EsEI8RQZcItKI4zM4Tx/DM2qcG7TEAKOI6LsP+askGsq9qFUmaT7Cb08T+wuQySoNuKNm1q37LDNcS0aNB0P8AM3wxquYhcyBtT0C0nmt5WuGISfp47f7syjNkECG6EbQNzbmCRom3KmlcyoSsW4ko0aRVnFPe201tG1BQUr41+KP/AGWUZTGJBLfis7JRFpdzPMbdUIcfar0UfztlxyAC08JT7U5pefosfhAG2VY4jmwyyI2QlvC0zhVFd98skaG7REWdlut67NHIbeOsQRqMR1JH/GmU4sQ5udOVbI+w1uW5tpi6VeNDQqOpPw/YyueGjbKE+jF2VSMzg0Fk8WqNBbos4Prcd/8AjVmzXnBcr/hbPF4QlwuJN6MRX3zN4A4nGU2uL6G1gDzEfENgPtN/q5ixlLi2cvhBG6rp6QXMQlQ8wfHqv+Tk8uqkDTVj08VkOswwnhxPEHYjKsmOU/UzjMQ2S4+W2uiZ4ZVCOSQCDUAnLBmEfSWXDxbhNdJ1DSorX6lBOhcKwYVozMa8v9bMi73axsWDzJJC4MgK0qDUdv2cnaZMq0fSngtC8hIeQhyvZf8ArrMYZxx0iWMyivNAdhm1G7qzs1yodsPCvEURDL6XKSQ/u1BLV3AzDzgcg5uCzzSiXXIXmWsCmEH4iPtsP5lyEQ3yAT2PQrS8iE1pIxRxVScN0xEAUql09Y5PSWaMyfy8qNgMkcBbaK+tv5qe24yAIkvqiuGpzoAJO/WopkuFPiFc2rBwP3ahgRuBXDRRxgq9xPbKSrRkOPA7YRMhiYRLQt7eX+6lA9m2OWDMRzajgB5FzafIPslW+RyYzBgdOQpNbyj4Su+/TJiYajjI6Og5RSBmB79sZG1hEgqJBHTLA1y5rWFftAH54KTxKsU/pRekg4jffvvlZxt0ctIJ7Sv2W+/JVTEytalrOjAx1r4g5GVJjfRTlaQHetRkRENsplb9YlG4Yg+OHgCPEKuupTr+3Ue4yHhhkMpcb8P9uNSfEbYPDXxLUnmDUAFAPfDwFBmGgeNGBpkSGQKMhvpyChYsPA75V4YG4bYzKKj1iZftgN+BzHngEmcc1L57yG74O4o0R5geJH7PLGGMxBj/ADmw5QX/0TQWMKfaNfpxOYlIwRDYktoulPlkDMllUQovqyj+7U/TtgpHiAKP1+eRvgWvyGAgMPEKZWNqb4VuBSg+E5AuTHcNXlobZgw6HYj3/mzKxScPNCjakwqMyXFKXajbkr6o6jY/LIkMomkbol0CPSc7gbfLMKYouxgbCKmX0WBcBgDv8v2WxDBZrmsLp9qPRADy7LTt/lZOO6y2Sby3rl5FMttvNG5+yx3H+Wr4SKSDaC143L3rveKVNaKP2eI+zwybXFkOk6VLc6cbe5kYJJuor9n+X/Y5Xe7dIbJTD5dMV2qTOpt13ZvGn+68ldsI0ObIb2WxuIvQlTmg2Xb7P+phECwlkClaahHYQiG3jAX59cl4ZY+MDspSX7vMLhuIdRQGgyQh3tfinovkmmlqZHp8zTG4hPqksihSYkK4YjrTelcqnqBBmMBl1UrtktmVR8Xc4wzmY2YyxiJVrVBqB9OM8Nqt8v8AJyBJLkQA6Kmv6GLqy9GzjX1VI49jT9peWSGzGQSPRNDmiu1a7QxiMg/F0Y4yLOARPngBnt5kPI0ZSBv/AJS4YtZ5pd5XtPrt6poeEYLE9KH9nBPdsiqal5cuLe6EcIMiSElWp/ycwjZgBaNv559As4rSE0dyxLdafzLkALZyPRAaJqlzHccG5zCSvw9Typ9vK8uETZQnTHriZ5JnklFHLHkCNxl0Y0Gm2TwancabpUZKEMzFUJ8PtLmJPBxytyOOgpad5skinZr34onAB4j7FP20X/ieWywgojNmL2oeNZIWBBFfCoPxZdA1s4+SO9oK5so9UMaXLlVSvEj3/myZHcxib5qV5pyeWojf2TF5CQhD/Zo3+rkObZdIfTtcudYuUtLoRmJq14ggig+1hIpIFo+LT59On5IOcbbbHqP8pf8AJyMt0QsFMbyKO45WxIL05AftZCJ4d2eSPEKY3NA8DcXFMzoy4nVSgYndTGx9snVsRshZ7OoLxdO6/wDNOV8m0G0IrFDyGAi2UZGKKMa3wqKCT9eY5HC5W01CKQwPxlBFD2+0P9XARbEGjuqeYfNVzbKILVKchX1iKg/8Y/8ALxAbTLuYvHr2ooxcXEhJFNzy/wCFbJ0CgFkVxr8sWnW13bN6c8tVkIA/Y+18ORAZE0k/+JL31RLMyzEbEOo6f6y4ygCzjlIZVouuWOpUjVVhn7o1N/8AjE/7WYGTFIcm8ZLQHnIRgQ0akgqOH+T/ADZmaEE83Gy82L8R2GbgABotFWV5NZP6kDFT3HY/665RlwxnzZRmQzKwuZr+19WRQjE7U/aGagY44pt07nFDNsaHqM3YNh0hFFxOEMSrWziOrvsoBJOa/Wx4hQc/SbGyoz+abKMfCWlPgBt/wb5gYdJN2UsoSu480LKeItYyngx3NP8AVzZjAa5uPxo+0812hHGSNofkOS/8Jmuy6WfO+JyY5A1rkwlZABsFqG335ZXiFDdy8aUkZc3t4lQyDS7uGC2DMfTofiJ71zEyRkTs42Q96A1S80Wcn1o+b/zIOJ/4PLscZhw5GKWaXb6DJL6dz6oJNFLH4P8AZ8Mztw10E41TSWgdY7BG+rgAAKTQMftZSTbmYiBzWPdJLAfq4H1tCBO6D4io/u/j/a/y8TYRGiU30aW5S3ZrwsVrVS3XjTAEZQBySix1e8kne4EUMMLGhLKfUcD7PFcmQ43HSNn1ie5b0rVCD49W/wCbFyuOIDcsJZSdguh0SWU+tetuew7/AOyyzirkscd801h+rWaAIVQDfxP+yyHNuFRQl5rkY2hBY+J2GXRxEtE84HJKbq/kuQA2wHhl8MdOLPKZIbrlrSrxWbvv0HvkWQRsECRbdT3JyqUbboTpF2tq1tA8x+0zFh8j9nlmNEWac2R4Y2g5Ikl3Yb+IzOAp1ZlaGexPWM1/XkkIdkKGjCmKuVmQ8kJU+IwGILITI5L3kM5/eDk3Y9D/AM3ZTLHTdGfFsVJHkhPwMR+r/ZLkBYSUxttURVAkUg+2YefCchtysWQRFIDVNd1FIy8EAEINOdPUH+y/33kcenA6tkslpNp3mm5sZDIIoJCTUkoFb/V5rmbTVbJbgwavYtrdxyiPEjj1rw+FP+Dysxb4ZeEMXttWLzcbk8YWIp/xX/zb/PkjBMM1HdPNa1K58sOtlZsrCVBL6hHj8P7vGMWGXJxFI4fNOpROXMvME7hlHH/hcjPEJMBMhPtK82fXJRFNDxNK8lb4f9l6mYUtJW4bRltD3bM8rSOvHka0HTLwKdjAghRJxZqun3TWtwsqIJCP2SK/7Jf8vA1zZDqGtQWFDMW5OKgAVJzGx4JSPpcOUwObFdT1m2uzWK2RW/nJ3P8ArJH8ObrDhlH6pOJKQKM07zYLcenNAoUDYxfCf9kmVZdIZb2yjkpPLDWYdSjb0aiRR8SsOn+z+w2YMcBxS9TZKfENkOwI2O2buJsOkkKXVLoPFf1YB6SyPqDdrEZH2NKb1yvU5BCO7LT4zKWyW+Z9KuJW+txkyRjqneP/AFF/kzA0meJ2+l2uSBYv7jNy4xVIYmmdYl+05Cj5nBM0FAZxeJqK2X7lx9ZQCvAdafycv2+Oc7xwlJzaNPP5JC7M77sxJJPWv7XLNjEOMVNgzDglSW2AHc5JU581XEtxqHosCDEiRqngaDkq/wCs+QCSnOm2I0W3KbG+lHxf5IP2YlyB3UnhURE8RrJ9vv8A83ZbGNuLI03yLH3zIqmi7R1vbCIc3+12HhhAtF0qk13OSaiUws9P5gSTdOoX/mrMbLlrYObhwXvJdeXDuRAgovQAftZhXbkzl0ClqZl0W2iuI+P1h3oKiqqAOTfDlkYqI0qaBq9zrUr2t+EeMoWHFeNSD9l8mQyBRUunWVhKJLUMJ1/yqquWQhxNeSfCg7uZraBrhlJrsDT9pslOfSLDHC/VJj+m8Wu4kqTzkAY+O/xZWQ22zC68q2czBoqx0bcdQR/xrkbZ0qapLZfVHtnYJGFoCeiU+zkbZBjNv5TvbiPmGQRkclateY+0rL/r5O2FN3Hn274BYIo1oOrVbp/k4KXkyVfMNqdNGqE0WlCv7Xqf75/4LFISnT/PkNwRFeRNEx6MvxLv/N/LjSiSTaxp9xHcSTOhKMxII32xiUkIq10S8TTZbpGKCQAmPu8a/tNhKAkP2vhG9fDCWLMrvUbCOJUkkUsFAHH4v+C45rYiVt8gKRdtofMLI0gIND8I/wCNszRFxhFA+dZp1WKEbW7VJI/acf7rb/JXJhsKQaFK0V9FwPGrbitAR/lZIsQyzzRp8V9GpRlFypogqKuD/uv/AI3ysy4W3hJSW30OXTf9LkcGRfshexP82U+KMnpQYmItU/SM3MSFq07dsmMQA2aPFNpnNderGCvcY6bDRss8+XbZGWwt7KAtdusYkB5ciPsn9nMnIbLDFHhCRWHlN4HF1PMFSMh0471A+JOf+xyBk2EKlxObmVpZDQHf6Mx+bDmUrmk+sP79szIDhapy4le2iMK8m+236svG7inZVALmg3Jw8mHNdev9m2j6Lu3u383/ADzzDlKzbnVQoJhpc1nLZ+pEweFa8z7j7fJWzAymVuZiiAGMz69cyu0ltIUjP2FFONB9nMrwgRuxMqOzIbWG31GBLhxzZlHJj8O4+18OY05mB4YshAS3LUFxFaFoo1PEE0OZE9KclFxxnjA0qw6gSSX2GDJozWyYakE7tyWMV6RKSRXwzFGQ4/S3ygMm6TW/mG0tSwSN3SpHIEbgftZfkxmYYwqC/UtEOpy/Xrd1CyKpINd9vtZVjzCHpLZKPFuEw0m3j02Exs4ZiSxI/wCByWaEpnZhGQiuFtaSzevKi8h0r0/1snkjOIpYyjJCaxbyST+rGCVKjcYcEqG7DNG+SlpmnLcOfVJFP2e5/wBjk8uShs1Qx3zSzXYBBfSACiniRv2p/wALksJsbt8xSL8vW00vqujlIyvE+Bb/AJtyvNIR5ogCeSnLE0LmN/tKaHLgbDiyFFN9KuXMLJTkFBoPH/JzHnAXbk4ZbU82dzE4dRR0YEezA5mA7Im9LvdUi9IqpDOR0I6E/tfFmvhjkZW2GYAS6DVJ1YKzFlJAIOZBwjm0DKU6uLSMLyJC+5yGPUkGmyeASFqMlmEjLM1KCpPbJjW2aavyopY93BLbvbIfidSor3OY5jLi4i5MZACmPvod8tAU67VBBA/ymzLGUFrMSzCayFrpj21ud1iPEr/N/N8P82EsoB5jHcNCQ5PFi1an7QYZYWBegWpuHto5Lmgcjen/AAvLKMRjdMcnFVqxc9Ov45m8AcPxChmtI2fmR9HbB4aRkXPbW8vKRwVI3JBzEyAx5OVCppXC1ndXP1aGQ1PRm2Vj/Kr5IWsoAJl+jL6A8QAwGDYsgCFGSW7g+J1+8Y8IQZEIm31VZhxcDl4E4DGkiYPNezWk32vhPyphGQhEoRksbTY3PGOQVpWhy0Z2mWnHRQfTbiM7CtPDfLRmBaTgIUJFkFeQp9GWCQLWYEKuniky13Xeo+jBM7JxjdRdzUgdK98lEbImd1Jkjf7Sj6NsPCwElJrSM/ZJHz3wUysKZsX/AGSCMWS1LGUsAwIHUnsBkDKmUYEqT9aDcDpiAyktV2U1UkHxw0x4lUXMnc1+eRMAy4lT621KFV+7K/DZib//0hH1G5ZS8mwAqanKRkF0EcJ6q9lpcNwgmWTkp/l8f5cqyZuE02Rwq9zbQ2cRaNOUh+yOu+VY8hmd/pZSgA1Y3zwQcr9BER0anXJ5ocR9LMEDmiLK9hu+ZgavFht0yUYmP1MrsbKi3TXPK2kX4x39sv8Ap3aT6tkAZOFVfqNsyxJweFTkcuCoHXbfBd8k1SVFntpvAqdsiYtkJsotZkvYeQAJIocxuRcwixaHt1iuFNnOoYDcVyXJqBtCrBZeWpPUJJExopO/AftZI7somtlW6u4dXiMcfCTiQTTcjJQO+7CYPMKEjyUCuTTsK5kxETycScpdVNRKx6ADxJywDuaie9EwQc/hO5yrNLgFtmKIlsltxbzI4hepNfh9/wDVzGGXiFt3hkGm44UjlC3XwKfHK8mTbZuxY91TWdPgupFlhkVWagI/ZP8AK2UYJn+JyJY+5GHRf0JaNLExaVioc9qf5GXygJ82oy4Rsl3xStTqxywUHF5oiS6m0RPrCKGL/Dv0ysTEjTkAGKCsPNN1FdetcMZI22ZAKUH/ABX/AJS5aQmJXeadXe6uRDEzLHENuq1JxAYXureTrilxL6zVBjG7b9DkTs2Dkndr5gsZ7k20XwsduVAqsf5MVG6j5g8wvpbpDCFZ2FWDdAMkBbG0ril/xPJ6c49JolqOO9QftfayPJkBe6vBBZeWrpZp3ZiynjtUr/l4eaigmcEOj+YJhdooeaHrUca1+z6i/t4orqreZNGk1W2SGAhWRqivSlMDE7sYsfKFzFdoL7j6A3YjvT9nCZM4hNvPL/7j4zEaASgHiabUxDCXNIPLWqTRyrYkc0c/CK7r/wA25K6Rw2ya/C3cH1KZyicgdhuKYBvyR7210OLSoW1GCVnaJS1CBQgfaXBzZ3wpZF5xvJSC6osbMNqb8T/lfzY0kFN9VspYJfrSNyCkGv7QA/ZyLA7G18N7Dqw9GZeMnUf82tiLikgZAlt7YSWjUbdT0bMyE+J108ZgUOMkWAUbi0EvxLs34HIHZtBtCMrW3xHZz0yv6m8elERzxXahJ9m7EZVKBi2iQmhpo3hVreX4oZQQR2P+Uv8AJJgG7WbixvVNIewAmUl4G6NTof5JP8rLAWxH3+iSW2kW94a1qWdf5Q/2GyIO7OQSGvjkmLIdA8sy3hW5uVKwdVHRm/5pXMbLl4dm+EGQ+YtNintmncEPEtVI6/8AGPK9LnIlS5YDmxGCwupqCKKRifBTm8MwHFpHWdjBbzf7lHEQX9gn4mP+VxzEz5jVRbYRHVPx5m00FY43JqQo4qaCv2c1HgSJ4pOR4gR0tirVIqGzJx6sg8LjT0wO6itiGFS258OmZOTWCBpx46S1SC6tWdrZJFMkfwsp2P8Aw32s1WYykeMOxhEAUxPzBpJ0+fkg/cybr7H9qPN1pc/iCj9TjTjRSnjmc1ouxZoJ0kCcypB40rXKcu8WUdizq5uLZI+dwyKh3o//ADTnN+HK9nP4wGMX+oaUN7ZpOXgB8P8Aw+ZsIS6pGek10NtGuFDcw0x/YkPEg/5KftZZw0wlmJ5IddPnupjZyVAbrUdP9XJig4dmR3YnqFnLYTvbTgq6Gm/cfsv/ALLLFQ43BBwpDM9a1qWx0yC3hPCSZBU91UD4v+DykBnMpLodheCVLxW9CNTXm/7Y/bRY/tSZIsQaZbcXbSxhrP4vi+Lap/1srAZSlfJ1rozyN6twfciu9f8AWwmTCOO+aay3lvYLxJVT/k7tkREltMhFKLzW/V2iUj3P/NOXxxd7jSz9yWSMxozHrv1y6MQHGlIlYAzmigk5YwRMdg3WQ0HgOuC15IqOKOPdRhpFqqgsQB37dcBNJAJRKWnA8ptlPQDr/sv5cxJ5Lc7HiA3KJe7X7KglemY105HEDsoTWKlQ8LVJ6r3GZkM3e4OTB1CCeJ4z8YI+eZQkC4hiYrSAwow5DDSBJRezV/7s0PgcjyZXakIXgq7A1HT/AJqyEjezdEVuhq1yVNdtFciYBkJlekropVTQH3ygwpuE0Nc2NvdGs0dGP7SfCf8Amh8jybOJbqkEgsoLWCR5Yogagih5E/D8P7XFMQWfFbG2FCQR7EZYqZzW1zfaZHeAF1tmaJj3VNni/wBiuRZJTGpc8UBYnsN8LFlsWj22l2AlmnQXTkM6Fhsp+yn+tkbWQ2TnQoYvqclzOFkt2FQa1ACfb/1GyMhbLGTFjt3rmncq21tIVr+29Nv8jjkfDckagplYea9OUcPTaD6OQ/4NfizDyYJFPjW15kvIrqxjlg/eIzn4wD8NP+I5laKBid2nKbYqRTN24tqlvbvcSrDCOTuaAZCcuEWUgMyjubDQLcW8kq8huwX4mZv2m4LnOZjLNLZzY1ELtN1GHWfUeIMoQhTypU/yvmTHMcEaLjzxDIUSsASThXZuniRlk9SJR4gwhp+E0gfMN3LpNuk1nQFn4sT8W1PhymOXx9pNoxjHySWLzveoQXjib6CtcfywZ+KU20Wz0fX1MjRmO5XeSNW4jc/3kf8AMmZgmYhroSU5NGsEuAsKyUVxvy32wnKSGHItXfnP0JGjWENxYivIitMwfyoO7f4qUySWWvXa1/0OSTYsfijZ/wDK/wB9s+ZMImIprkbTmw0KPy8xu7siaUEBAu1K/wCt+3iTa8t1a/ktZbr9JmNjdMoCKxFFoOPqf62BiZIRgQeUh5SHc/PLIRceRpZQsa9ScyRs45NphbwLAOTCr/8AEcatBNLy1euWcmnmmNhp9f304+EbgH/jbMTLlrYOdhw9ZK80r3biK3r8hmHzcqUr2CX3WuHSbtoGhErJSrFqbkfs5ZGKapMTAnmi0jmlLQBWagFG/wAn9rJsuaF061TSWkNtIz8hwqwAoAftLx/my6ML5uPOfDyTNNPlmoXXcj765XKVbBnGN7lKNW86af6D2axSSinE/sqCvw/D/q5GmwptZ2ulWdsl5bRrxYclYnkf+C/ycbUBVsfMNpdEKHQsfA/8a/awEsnmWpLzuJSa15t9r55KLEhnnkWWeXS+EykIrMsTHup/40jbAUBjuq+VtQs158VkQH7SHx/yftLjdLVplL5d9PTPqybzj95WtAz/ALS/8B8OYAzkyb/D2SGw0O/unVlhfjUVYigFD/lZsLcemZ+Z9XFhF6MdDNJ0/wAlR/uzI1bZdIPQ/N091cR2lygPM8VZdiP9df2slTC2SwWNtaAmGJFNDuFGBIeYSxNGxDjiST1GSCCznyklwll/pGybmMHqEyJSEo1bzZDewm2WDlGxFS5odj/utV+y2GltFC30+O0NxaIAWAANeTAnNfxSMqLk44gpaqffmSXOoJhfSzyW6GQU8f8AjVsqxRALrdRaXRryYA9yMy3XjmyG0gWaUU+wlCf+acuB4QkjiLD/ADBZ/V9QmhoWqar1J4t8X/C5WHJLIYL6Q6XBbyKVk48XBFDRT8H/AAeVTLG6CX3c3EemvU9cljhbCR4QoWsPqtVvsjc5luImSz1HGQBl/Ef6rY8NLx3zWySrbESQMC3h3WuUznezfGAHqS68S4Fo726NIzngePVVP22/2X2MqttgL3R/luzXSoTHcsFkk+JkPb+RP+AzGzknk5ENuaEbQ7S5vSLWXhEdylP2v+XdslxmMd0EAnZOmtEsoBFb1CA9zU74dMfENyY5gYx2S47MfHNyA6eRVAwwqEXG3rRNaElSykBh2rmp1WMA8Zdppsl+lhj6Ne21x9WRC7LsKDZlP7fPCMgq2wxLLLWObTrVIZCGO/8AsR/vvK8eGOWXExnkOMKbNyO+bYRp1ZlaqGptgISDSOiufSiY0LFQSFHU0/ZzS58REncYcgIecXd5cTTm+clZHNag/Z/yMy4xoMJGyzfyakd9ppkuR6jeo3Nn+Imn/NmJFLE2k/8AieSKZ4rKONbcElQR3/2OUzwce5Z8fDyTOC1GrRC8B4O9QR1FR8OVHJ4Z4WJx8e6LsBHZKUZvirUnthy4pT3ixxzjDYqFhY2CzySxwqJC3Lk2/X+X+TK80ZwAbITjMpdfq3ruxBoW2rmXjOzj5RuiNO0xrikhPEV296ZDJmEdk48Rlukl7cSyyMJWLUJG58DlsIirDbI9E1tLmeez4mvCM0r4j+X/AGGVeHEStiZEhQ5Eb9xmRTiorVNTaS1SJARz2dvl/utcxMeGpW5wyWEv0u4liuolVmoWAK12I/1cycg2awyHVTbQgMqRmatR8I7ftNmFh4pHdtyEAKUGrSzusThaOaEjrlvhCHqaRl4tka0DofFT0y7FqBJhPBXJp42Ar0yZ1A5BEdP3qqgQJz67ffmH4pkXLjAAMW1nTP3iNbrQTGgA/Zf/AD+PMqErYTDL7t5tN09pUPKRFX7W/wDk4lEGDTavqDXAuWlLMP2T9kj+T08kY2xJZUkySxLcNHxYitCNwcxsYN8KZEAWpCYP9sA+G2Zpw9zieKOqnPbpOeQYA+4yrwyGfEJKUYu4T+6LEexrkTFIJcdSnU0fr37ZGmfid69NSQ05LQ164SSkSiV8dpFck+nIB4AnL45q5tMsIlyak0uZDtRh7ZaMwLSdMQovbSx/aUj6MsEwWo4yFLjkmuk30WUMrQv0Brv0zGzRc7TySqeNHY1UdT02y2I2askt0O1qh+ySMlTXYUzZsPskHAlTMLg7jFL/AP/TOUnj1WBgvJY22J6E5rOHwTZckjjCHlsDYQN9QJRj471y6OUZT6mMgYjZEac5SIPcPylbc16j/JyGbEbqIZCQRLiO4QggMp65QIyxFJqQQOjLbxiVLc1o+/8Azbl+plLYphyVpv3EonbxG4/42y3Fk4w0EcJUb9PiW5G4H6jmVi32LVmsbhbtmaA4NoS/tvVTmv2l/VkSExNFbo199XkCMfgbMbJFz8cuibahEI6TwgAjrlQNpkOEpP5ntbrUjC0KFkRTyA68jk4yQRur+SdOeF53mQhioQV2JH2mwybRyV9TtXtpvirxbdflmXjqnW5CQd3L0FMti1S5tyXa2EL3MgJVabDvmJqRxinL054Ung8zSG49WdQYuwA+JR/MmYEtPts5sZ77ozWLky8GX+6O6nxrkcUCA5eNLllptl9N7KtHR7uw4XRLIxPGvXhkw6/NEWgdXhstMVWJbmei164kXs44ABQIvR5h/wBx6r6Tn4lLGo+HMbHhMDbdI8SrY+T7iK6jacqYlNSR7fZXMslrjsq+azp11JGnqBLkMFLKKgJ/xdx/lwjZjzK3W/LsGn6Y0lsWaQFS0lftIftf888eaZbMVtU9Z0iT7TEAYyNBMRunOuaPNAfrAdpkoAxbdh/zbmNhziezKcKTHytpc9vJ9al+FGQjiftf62XyNpApLPNcE8d6Zph+7YUjbtQfs/6+SaV3l2+bR2kvp0Y2xTixA715R5DiBNNnIKifmDMboO8YFt0K9W/4yZIhETa7zb5g+sPHDasQgXnyU9eX2cA3Qdih/LN495d/VrtzLG67K++4wSFM47stbS9L051umVImXo1aYUDZFX9jHdL6q7PTYjo2WQnwtM8fElBlkhSS2lB4upUj5/tLlpiJbxaRMx9MkNB5ThmAInJG3QdMoOzlDvQlz51uoneIwxtwYoak/s/D/wANg4V4rR7abJNax38AHxoGZF7H/irACxlHh3CMstWW9QwXfEDah8T/AM15GuHkyBE9ioXulPA1Y/iQ9PbMiGS3EyYSOSGhTh+8kHwr2Pc/y5Mm9mERw7lDXSrdMWk+E9iO3+T/AKuSEKazktLJYHhajfQe2BmqxXdR6c3xLlModQ3xyXsV93A3EPCaxgdOv/BZXFnIVyVnvW1CP0yUHw0dGFVYf8V8cgQQ5ECJc0F5jGn6VAkVvbKJphUORUKF/aX/AC8sG7XLZi4vrn7Jlk/4I4eAFeIpnoMdzdSycC78Fqd69T/lYDEBEiSGS20+pWmn3M9stSoqOXXb+8ZP9VcebEEgMAaVpmMkjFmbcsepyaUXpo9S8gQdDIu/yORnyZw5spvvM/K8jgs91Eg5Mf2t/sJ/k/5WYWLBW5bZT3XaNqSm6ltzssjsyV/mr8Sf7LBqMdi045MW1shr+c9f3hzKxfSGg83WurzRgRTEy29RyjY16f77f7Ub5bGNGwt3zZNf6DpxtkvbOVlWQAqjfF/nxy6OcsZRpU0GK2slZ5XXkSKM21B/J8WYeqmZfS24SF3mjSPr0H1uDeWMV235p+1/wOYeDLwmi2ZI9WC8j9+bNx0Vpdu13dxQp9pnFK9qfFyxPJMU/wDM/meW4uRHYsY0gNA67MzD4W/2GRAUndCR6tHrEkcWsDkw+BJ1+Fxy+z66r/eJyxO3JI3Tq28mR2FwLi5lWSBdwOlW/wCLP8jBxJApH3+vRyHjbxB3HRmHT/jGmRpgcnchFtZLhvVvGqfD/P7OAnuUQvmmi6hHawBUIoNqL1/2WARJbDIRCBuNbnkBRDxX265kRxU4ss5PJK2Yk1PfLwHGMl8cDy/ZGFjzRUdiq/bNT4DpgWwikUIKKAB7YaW1eKEuaKK5VOYDdDGZI5rKCOhkbb7sxzlLleCBzUpruJV9OBf9l0/4HKTMlNgcmreznuzRRt4t0yICNylUuv21szRhHYqSOW1Nss4GcaCaxQSzoJogSCAQR75CkSDZu2cenOOa++xH+ywxkQwJvYod7ZG3hNPZsyo5+9olhv6UO6Mho4pmSJAuNKBiqNJ8Cr0oDv45EDdnKWyhJbxyfaFD4j/mnJUwBQslk67r8Q9sUqFO2BW0JQ1GVyjbZGRCoWhl3qVbv/LlHCXINFSn09Jh+9jWVevNev8Awa/Fguki0y0Z7TSoWtPj4Snk3PelRw4t/kYLtsEgh/MV2ujWijSoVRZRRp0FQo/k5/sy4RuyLBAN+VN/HLGDI/K1xLIl1pibieFmUf5a/wAv+vgkzDHSDShFCNiPDCwReladLqc4t4th1duyr/NkJz4RbIC3okcNvZ24tjxSILSjUFR+075rIylKVhyqAFMWTQ4FnK3Lkpy29OlKf62boZjTgnmi/MP1XQUSLT4iJJlJ9ZjX4f5Y2/nysyMubZyYYRT6cAYsq8jyhPrQcgKFVyT2A5ZhaqPE34jSncao2q+tcQVjaBOSkHeit8Mv/A/by6GMRFMTK0TNqQ17SpI6D61FRyg7hT8Tx/zfDkIYuCTKUuIMU45ltDJPKrwaeJNUvG4xqCkaj7UjH7XBcjLfZmNk80nVrDV7guEKTD4uB/4mvH4WysghIALDdeh9DULiOtaSE1/1vjy2LEpeEMhEajkzEADxJyVsXoV0/wBXtIbKY+tcxgVbwOUhMjQpByAQmvWQ9Se2WwhbRI8KgFLGg3JzI5ONzR8FusG5oX/ViBbEml7NlvJq5prYaaIx69zttUKf+JPmHly9A5+HDW8mprl7p+CdOgGYduQZXsst/Mmn6byTjJJKCQxC06fsryy2IZAUh7zQJdZnbUY3VY5gGAP2hthBZEJhYI1haCyDB+JNW6df2VyYHUtUpdAtubuLT7c3J+InZR4t/L/zVmPLIZmg2QxiItAWPnW5rwuIkYnZSp4kE/Av+xy6kWxC5sbmylaK6jdX5Ht1J/k/nydoLJLzRbzT9EjHIlQxeVB+yH/405f3mQ6shyYxEGkkQrXkHUinXrjLkgM11lLG4Q80V5BuCNj/ALJ1zWYjIFzhj4k30rXYblktRF6RpRQN0oP2VzYg20zxGKE8yXUpkFsQVipy/wBf/rnIyLdggOaSMzmgLGg6b5XQcvhDKtCv3u7ektax/DXsRl0XXZYcJQHmu1gvYA8ci+vGfhAP2gftJhumvhJCTadpFxpki6jOFCQDnxrudvs5DxgTQY+GUUvnqb1lMkSLBX4gCSwH83L/ACctpjaY+ar+xtIEaRBLJIQUFNqf79fI0ytC6R5rlvW+qSRAOVNGX7NP9XEikApLd+Xb+GTh6dQzUVgarv8AzN+zlloIZFLoMdtaJHF9pN2P8zftPlMh1b8UuFLWV7ZPXkRggINaZGrcyWQU1deaIHHppEzKepY02/yVyiOAx3cKWQHZMjDbwIDCPtDkCdzQ5kae5ndx8tRGyA1zVrvRTFDAFHrKWLFa/wCx5ZkyPEWMI8IR3lbVzewSSXJBliPxNT9k/Z45URTZdoS8ujK7Tv3O2VVZYnvSdnZzXqTmdEU4cpWmCRiFBH36n55YA0kqsMZmcRr1P+fLBI0FiLKxlFzPwj+wNqgfsj7UjZi83MI6JrbTovwIKcRsB7ZjZ8B+pyMWYcmP3DszsZPtE71y+I2aJndZBE08ixp1J2/5qxmQAxjZLIr23Pp1DH4V/VmPpMotys8CYpUASds3bpqXKSDxbFICJa+jsbZ7hxUqQAB1Jb9nNXqocezs9NsLSK082z/Wg10AsB2KqOn+X/NmLLTemg5Jy7sgvizgMKGOlQa9a/tZlaOIiK/icXUkn+qhEFBy/XmzdaqqlNhkSlFwSxwq0kjBAOpJoBmq1dnYO00oA3SGGLRdV1Aq/OMOKqteMcrftN/kcv8Ah8OISA3bZ1bMoNPgiiNpHGFhIKlV22P2v9lljEbMGuvKk1reNBbgso6MTtRv9+f8WYJZBHmkxtNrSCXS4fqwYNUlq+5+1kseKOX1OPkyHHssdiTU7nNkA62UraVypqNjjKIPNYyMeSMW+it7V5rg1Vete5P2EzSZ8REvS7jBPijuk1t5iuLVfso6ipApT/K+0uMtMJMxkpN5vLFtdQfXEcxl19Q7VG458cvHp2RfEhoNY0+KH0IyygLQVX/hswzjlxcTYCAKUTpc5UOBVWANR4HMgZhycU4im0lhBJaC1boBUMOob+fMaJkZW5UQAFGy0S1gAmFZHHQk9P8AVXJSyyuljAJPMKOwPYnM2LhT5ouysJZF+sLQBasoPcrlGTKB6WePGTukt1qdzcyeq7kEGopsF/1VycMYjyb5STyLVJbi0RpBxc13H7QH7eUjFRYyybKcVwVcFiaVFcuMdmiMyjtX1dNOgE8YDysf3Y9/5/8AY5hYhIyc4kUltr5pu75hZXwX05fhqF4tvmwmKFtANK1zoNrbMshLEA9D3zHx5jJnONbpml9HODGB22yAiYy4mImJDhQRjZDuDm4hMS5OslAxbpXJsETbQsD6laAb/dmBnyx+lzMGI3aT3fmaWU0SNAv+UORyqGOnMkQmWnQ22qRmSMcD3A/ZP+rkqIauEFbe6VFarzedB7NscWHhqQluLeNTC3wkV23ByuxdMtwFVNakHwzpUHuNslSjL3qk9zAqq0ykKw606ZIEsiInmibJLeUH0GBqNwD/AMa4mZPNYwiOSHm0mVT8JBHvtmRHMHGnpz0Qr2kqdVP0b5cJguOcRCnSmSthVO3xS//UM7eR1QR26UUdKYZ6YHeRYePI8gpzPLy4ud/DJjDEfSx8Q/xNFFPXMrh2cbiFq0dd4waK2xPtmJngCOL+a5OEm+FZPpf6PhaaxJEqjeu/IZgRyjIeGTmEGHJdb/Wbu09ScgswqqgU2wHhxyqKyFjdFaehmhaJwSB3/wCNcvujYY1xCigaGFzGa7dK+GZ8JcQddOPCVQGuTa0nvYPQkqPstuMqlFvhJO9JvPrEfBzv0zDIoueDxBDW91JYXno3LfCx3+n7D5Mjq1Ql0KH823DLPFEjEcV5Eg065OIUndU0SC41CCV3dnEdOAJrv+1k4SoteWHELVoCKENWq70y+cuFx8ceJRuLyC8tZbeJw0jiir3JzWCREt3YEAjZLLfy3etIiSxlVY/EfAf5WZPExiE/15rO2hEUhowoFUbmg/ayohsjOig7uOztbZZVAcN9lvHMTHIylRb55KUrPzfOvGN40K7DaoIGZ/DTjcXEjfM+kvd8bmA8mAoU9v5kxiWBjRQvlzQpxOl5Kpj4GoriSzjsyqYpcxSRK4qVYGh3FRiGuQeWgcTxbqNiMmgPQvLdrJFpyR3XxBqkKeyH7KZW2yQmuG2sGT6vEizHckDov7ORnuGeKNlKLnUJrigY0A8MohAR5OYIJ7omoy3issw3Snxfzf8AN2Xhx8saQV/rX1oekI1MYNaNvUj/AIjkZFlDDe5U766h1G1ezUcHkFFHav7OYmOBjK05YbMYl8sahbuFkj3Y0qDXfNjxOEAynVfLsLWMUfJYnhAHM7Aj9tcgDTKQRui+VobECVTzlZdn/wCaP9bBzT9LCry6muJWedmdgxHxHpQ5NrDJdBuLqfT3hYngG/dmu/8AlL/q5VKQBpsNkWtGpS9Jv3nbfr/wWXx25OMTxc1e1vXjf1Ij061zIoTaBIw/qoCPy22p3MshkWPkxbj3Nf5cpkOFysZ4t02u9VbyxbQ2RT1tiVatKAH9pcrq2yUkLpb/AKe9Z1VYpUoQAdmr/Ng5MTGxaOsNTFsDb3gIKnY/8a5ExTGfQojUrE3HFoCCtNgOmTx5K5tWbFxckmdGjJRxRh1GZoNuuMa5rWVXXiwqp/z+HEi2UZUl9xaNFuu6+P8AzVldNgNrba4aA1G48MhKFt0MlbFXktFnHr22zDcqOx/ycqvoWyusVPVJW1uy+qSD/S4iGjPQP+y8f+TJjyZcVsOlje3cwzqUdeqsKHJBLItMvZvLlo9wY6TXJpHy7Ko/vG/5pwHdmdgldl5i1CylaWOZjzNXVviRq/a+D9n/AGGGmIVW0Ka8g+v2C84mYho13eJv2k/yl/kxtSKTHRvLk0UEt/cxsDGjGNe7MRx/4XIkpqkp0aIy3UakHY1IHXbCeShfaMxvI1X7RlWniPiwSFhMSv8ANWnPp9/LzHwSMWRuxrjHkxPNKoImnYJEKkkU8MlagM9t7GxtLFbKS4QzA8q8hQFvtomVllKN7Jd5ssPqFrEK15v17bDGLGuFjlpqd1YtytpGT2rVf+A+zjLGCyEiE503QIPMUTywP6N2hq6EVjav+7U/33yyQ2Xh7k58saTaaczyNIst1Qrt0UU+Lh/N/r5EytnwEBjGoaLdW8/oiMtyJKkdDXJCTSmen6VBpdJ7oetc9VT/AHUv+v8A78fATaeLhTH0LnUG9Sc8U7f9e48jdIoyRBe3sRxjHJ+/j/wWIiZMjKMEFNcvL12HgMyI4wHGnlJWxOAfi+yeuGQYRkvWykY77L45MG2sikQlrGn+UffJUwMgrdcNUxttVZjRRU+2RlMBnHGZI+3szG1ZafLMWeW3Px4RHmue6ZRSFKCuxIzHJtsMq5LYrSa7YA7HIgMeElBeYLg6K8UcBV5T8TchUcf5f9llogmqTnRtZbWIHKR+ky/Cf5f+eeEhsYXqehXNlc+jxaTnupA+0T9rJAsGWaRHc6Ppxkn+NY1LcQd+P2v+EwMzsEmPmr63cgTpGInIAKn4h/lcsTBhsU/n0iQGsRDDt45VTEwrkhXt2NFkG+EGlHmh2RJGoDxPvlsMpDXLGJclN4mj3I28cyo5AXEnhMVoPhlpag08aS7OKnx75CmdqElgeJMZqPftlZbYgc0BLFJEaODlgDCRdFcPG3JDQ+2RlAFlHIQjlvLe5HG7Uhuzr/xsuY5xkcnIExLmvFpcW49S0YSRnqBuP+ekTZH3s6I5JBqOkRXEnqQUhkJ+JT9j/WT9qLJAo4k98seXJtJkbULh0ZQh48Dy/wArlgkW6IUJrHS9Xv8A1nR4/U60ais3+r+zzyAk3Sw1uluqa3FpvKx0ZVjjGzyDdi37Sqzf8TyXDxc2i65McuJ5LirysztTqxJyQjTElnOpPbWemwXrGsska8U/mNMjSDFLLzzTa6ra/VL2Ax0oVdG5cG/n9Nvi4fz5KqZWgbryjqUKCaNBPCRVXjNQV/m4/aw2tJr+h003QJ5GI+sTU5cT9lf98/8ANeQO5ZVSTeWlWW7aFzRZY3T7xk5cmIXeU+Y1W34blS3L/Vo3PlieSjmyRdD0SfUmBkYo3xen0Tl/uxfV/wCNMhxNhxnmxTWr1Ly7kkgUJCDxjUdAq/D/AMPkw1F2hxGa+hjDshLfaXqKD/jbGSYsv8z6ZY6iyuG9O8NFJAqKf8XL/NlYlTb4ZKjFpFhojh4w011TZm+yp/mVMbtqJ4XV9H433mO5/wAnJiNtJNLKm5ITq5Ox8ctHpapHiRcVv9WH+WeuWjdpls5iSaDLOTRzTawshEPWn2pvv2zBy5r2DssOCty1PcNeuI4waHp/zVmM2mV7L7fV9L09jHJL+8Bo9VJ6fs5YIswKSSXyxeXczzwqPQkYsprT4W+JW45O00yGKU21slquxUcTvX/h8MfNrnLoEsluC7enSi1oadxkck75NUY7qusWNvNEkPqrGyn4a79f8jMDFkNueYikFY+U7j6yrT0MaMDsOtP5uWZ4lbRwpn5s8wfo8pFGoaQmtTvw/l/4LGknZT8veaZNWlNrdRKrMpPIGoP+/FkTJEItN2sba0t5Pq8SoeDfZG+RLOHNiIJpQ/aOUO1CZ2Ef6Nb67cCkcYJ8TTGMhdONmlYpbfeZLDUikJWRfi+2QNq5bMbW4uPJwq17pdtBEZJH4Ko3YnMOGXiNOV4hCPs9TsprFxYMCAhoOh5U/lzN5OLfEWL0p12OQdhSfvC2owm1LDi6/bB3qvxfZyiGKpW4c9tmPp5Xu2ufq0q8U6mT9nj/AJP+XmdbikJn5k0RpLeNbZSRHRVB8P8AWyANMyNkLpmkXGlM9/eoUSNdt6k1P8uE7sQET/jMmVQIuERajEn4qf7HDSkp3f6itpEJBRmb7I8f8rIpJpL7vVU1KzltQCssi0AO4Jry+1idmMZ2xX9EXfqCJ42SppU9B/lcslGYPJBFMmtRDaRh7hiIYFBY0qT/ACr/ALLMg1AUHGiDM2h7jU7LzLdwWjRuqKWZWJoTt/d8F/ZzHcq0f9RttMiaGzHHlu1TWuVSLIBILubkeA6DMjFHq4uWVbL7OOg9Y9vs/PLwHFJV6+OW01IrTZYWaSCVirSLxUjr/lf8FmJlk5mCPe424smaEHk3cjb/AGOW4o3uxymtle1dIg8j7BFLE/5I+1lOsiZCg26XmkZ8x21zdRtJDSE/aYn4t/su3H+TMOOOUY05ciCUZ5mvxZBEsqJO3xF0Aqqfsf8AIzI4QZfUykAOSG0PWLq8uVtrp+cbK3am4H82SnAYxxRYiV7FObizjDqkZAZq0UnqB9rLMOrNeppy6YfwrLm3S3AeRu+TGr49gxOn4dy6f6vqFu9tAR6jCqginxL8Scs10TKMrk5gMSKDFLjQ7y3ZZb4JDAWCsxYEZnDKDyaTEstW+sbyP0LeVHIHwhetFzExylGXEW2QEhwoeW1eGhO4ObfHqIzdZk05ivCEHkQQvj2yueoFbM46c3uo+Z7VbjTeVuOZR1b4d6j7L5r8eQmXqdhwgDZimk6dJqdytoKqag1puoH25Mzrccsx85Xt1p1rALOQrzLIx/aNB8Px4A2DYMP0PVLi0uQIquJWAdWJPMn9r/jIv8+V5cQmgSpl147M+4p7ZmafGIx2cDUTMih+QANO+ZbiLR7YWKtHYR3sTwy14Gn0N+y2avV5uAh2ekhe6BtvK93cSNHssa7Fz0Nf5VyMJ8QtyZRplF7p0x002Vq1XChQTtyA/Y/2WFMQ8+MUnIwlT6g2K03H+xyRIDEhl1vcSJbxxupWQKAQcx8em4jxInm4RS1Qw3LHfNrHGA685CXAFTUbE5GeISTDIYrrx7W3tTcSopYbAd2Y5p/UJU7SIEhaW23mhk4xvCoTZfhJ2B+HCdNZtInwq915TgRGk9ZkUbmoBAGZF0xriXnU9MlhFtHIAQAFBBG+YsRLitJAqkC6MDSh+7Mu3CMUbqGhG4t0MX9/GNv8oH7aZiQzepzow9KX6b5auUlFxOQvFuQWtTt9nL55hya+AlFz3Dzfb3NeuMYgNM5kt2nJX9Toq7sfb9rBk3CIDdD3/mhGdVt05R/tOfD/AIrXI4MZhu5WQiQpMjcW/wBW9eM8wdgffAMszKmsY4gWhotadRwdQRSlRthlp7NrHNSVP5dva1i4yKelDQ/7Llk45hyZmN7ss0LSRY29FoztuzDxy2RtgAwrU42+syK9SQx6nCOTKad+Wg7WzA1orHiT/wAa5jZa4gmFqxlZCVO4PUEZsxiBDrpZDErZWjuV4TKduhU0/wCFyJwVyZDPexQMulkHlA9fn8J/4LKzEhIkDyV4G1O2dYgWIYjcjkP+CyjYt4MgmM+vi3lMUkZYDuDQ4iNtkp1zXprGnz7OSlf5l/42XDuEcUSrLBZuOalCo6kHph8Qr4cX/9UhtNTv5nWCOZxyIUAGmMzQtsgLLO7m3RIfiO6D7R7/AOtmHg1J4qRnwgi0EIXIJA6ZuDniDTrvBlzVY6iOtNvHwzHymzs5eIUN0St0qQlnP2R9+aueAiTleICGtOlLQjkvCmwHt+zlObHwluBsOudRe0UpGAVY9czMW4cbJLhQQ9W8RpGpVfsn/jTMmEuEtOSPELWRvyFRmc4DdxCJ0KHr2PvkSytKbaZreXrxINDmPOLm4ppxqMK3sPrD+8jH/BL/AC5TE9GeSPVvSfq1/GYLxA7p9lj14/62S5JjuFCfzTHo1y9lFADAlN1NDWnLDS8VqguheQpqEKmMS1PE9suhLi9JcbLHg9QSKGJ01JeKliXDDb/hshMU5GI29C3r+vK2Rea6krx3kqyElg5G/hX4csawm+n6BLqGml1ajcyY1P2TT7X/AAWVgC7bJckHp+g3d1JTgYwpoxbahGSJWKYa7rVxayfVoACVAqT/AMaZARUy3RmjeY2ntXjuh+9iQnl/Mo/43wnZJ5MRWdg3qoxBrXY5IjZjE0y+7ltp7cOyLzkUEVG4Oa2PEJOYIgtQa5doVXkGUEChH7OZts54gj/MGmJOhvFYKyLvU0DL/wA1YSLcfHPhNJLb6TLMvIkKD0rvmLPKIOZxI+wvbTTQYHkX1K1bfL4ysW4k5WUFPpsoZ2jFUqSPHIGQtyoT2QkEcksiiIEsGB29jkwzkRTNmHxV7ZY64vM/M9zctqE1vO5ZY2oo6AL+x8OWANINsl8iX11IJIGPK3jpxr1Vj+yrfy5AtvMJpf8AlbT7jlKQY2NWJU/8FiwpI4fMNtaD6vFEeC1AII3/AMrMSWAk8TeJiqRS6TNcxrcW45xyDkOxzLBcWUE4srWLTrRjeUXlu3Lt/KuG2RiKpIxqFqZuFrJUjcf9d5kCXFzcYwMN4ojVLSTXRCisqSxk7t0bKjHhboy4mrOzPlRHvLpucb0SiDev7OVndtBoLk1u01+VYIonSTszU6D9n4cTsjhtuK+n06YxSL8Fd1P/ABKN8BjbGM6TW5todST1IjR17n/k3JhhkMdlyYhPcJHLE0T8HFGH+fw5miVuulGi0PA/SMSEBB3VhQc4unceGR5NnNRhlNr8fcjplUhxORCXC6UR3gLqOMvcdm/5uyuqZc9w2br6yoiuOPrp/dyOoJ/4xu2RI7m3HIXukvmi+lunhWdeMiK1fA74YNmUUUjDAbGhr45Y0sy8paZfw2s06N6SyqOAI6kf7s/yP5MrkW2HmvsNRm06Qy3bSCAf3gILb/s5VHdy8vCAuXVdK1C6NwiPAVVi0lQvIf8AGL+fLCC4YU7e60QK9xY1N0gqokBrWv28ZbBljFlEWV9Jq0voXqLNGByA4/ZYftZUJOTPEAEl80XUiXLWQVYoUAoqila/tvl8R1cElI+QXYdfHJ0hlmol9b0FLhamS2ILinWg4St/xvlY2LOW+7D1IJogJPtvlhLBmnlby7JHG17csYy6FUWvHY/tSf8AGuVTNtsdnRQtplwGYjknSnvlUYuTkziqREt/d35Ck/D7Cg/2WWcnX2ZLzPFbqquA7oNvbCIksjIR5oae+km70B8MujjAaJZSUPWmW002rR2zvudh74WKLit0j7VPjhpeJFGEvF6g7HiRkRKimUSRbktXftTE5AExwmSLWwSMVlO2Y0spLlxwiPNozKhpCtO1cxzK2d9y5/8ARQsl03ASGilvGnLHhZR80XY39lKjPHIJHjBLD9rb+RcmA2FhMvmDULi4ULI0XKQUCihFT9n/ACsnTXZZdqvlyC/PrzuyzUALV2NP8jAGRAXWEqadALe3Gw7nrkxAtRygOkmd/jkJp2rkuEcmPEbt0N6wUwMKxuCCD4H7WTOLuYDN3pTp3lSF5a3DhVB2UD3+zlR2b47ozzTPeWjpHbyEROuxGx2+H7WRAZEqXlSdpvUtbti7D4kY9aftpzwSCYlMdQsreNgBIBIx2Xu3/A5WQxlBBMkkBHMfCe3bIsdw70Y5d1NDl0cpDGWKMlIxFfcZkRyAuMcJCpcqqRqqnc7nJQNlGQcIpC1qKNuPA5fTjCVIeSwR94zxbwPTIcmYNoKWF4TRxim24biSE8o2Kn2yBgCzjkIRZvIboUuVo38y5QcZHJyBkEubktbiEF7RxJGftLXqP8qPIXfNtAI3CKsPqsbi9lQxjcBDutf5kyunJOawxrzHoH1WU3FgDJaSfEOPxemf2o3/AGv9TLgXHSfT9Ol1KUQQDc9T2UftcsJKjdPfOtubRrSAEmNIaLXxr8WRiUyYyNsmxZx5Vs9SfTZuLcIXFIVb/ko0bfsI2VzbsfPdvRdHlab1ZUHoxmkinev+TwysORlIIVLqHy+knKDjFKhrVGPX/U+z/sMsJLi07Sdb0PTyeIZJXJLOy+P+Uv2UxIUEBX/R9ro863V7KpjJrHXapP8ANlYDkyy2KS7VtCs9Vk56PJGJOroDtQ/t5YJU41I7StIh0EKs9Dcyjdhv/sI/5F/ysjM2zhDq1qE6Q3BePdytK+H/ADdgjFZ5aHCEP6nAczvKe5/Z/wCbsujG3EMqUUVpW4ruTl7RdpjDAIRtu3c4QLYcVJhFwvAEnbiV6N4/5OVkmDaAMitZ6esR9SU9N/oynJmvk3YsAjuXTTNet6cXQdv+Nsxm6UuLYJlaC1sFHORA5HViBX/V5ZaAmIpgN1pl+7PIYJDyLGoFRvlgQWZJqINnEiVULGoYkU6D4snGLVKfQIXRL+LU7qSBRWNUrXuf8rBNMAjNbsrax06aWNKOF+FiSSCTldNgDz1vHuO/f/gslS29M0i+kurKO4uhwkI+Ku1af7s/2eBISDzZYx6pJEbORHuV2aMEfY+2sn+xwGQjuU1aC0uyuNAf61ccXdgVVQfs1+1ybKRnEuTbDCSmtn5kkknCzhRG2237J/m/yssEmyWGhan5h1i2spE9JFlmBqfAD/mvImHE1iZCjNqS69ZvDaKRNQMyMf2a/F8f7WY2PH4crKmXEGPW+nzTy/V0Qh+9RTiP5mzNlMAW00m3m+O5jggq3OIDi5p1cfYZsxdPIEts7ASny9CsmoRGtPiqfkB9hsvymg1Q5snv4oLidYoHUzk0KqQTmLhJPNzhk4Uw0vSHsZTPMygAEDfx/nzMAacmTiRet3D2lhNPGaMqgqfcnjk2hgSa1dC4W4lkd6dVJ2K/tfD9nCQx4mb3SPq2lssH2pVHHlttXIsmF/oS7a4+qMhVzvU9OP8ANjKYiLYiNp3qNmYEQhywRQm/XbKMWXjXLCggoJDC4kArQ9MtmLFONCVFPLu4+FQNuW9Dlelw8Jtyc+TalZrRWtJIJSFEyldzTc/ZzIlKyjHGgkOk+X5rB1vLhgrRVoo3r+zkJSZUqXd0d3c7yHIRjZYmVboAWsjsNjxY7N2zNiXDmCjTQUVfsjYZcA4sjaO0uy9fnKy81jBolac2/ZTKMuStnJwY+Lcoa106e3Y3NxHR/wDda+DH9r/YZTE23kUvaGZKtKDTqT1zI8eNbOP4Mid0TdRJd2skMJBLrTY+OajxZGXqdpCAA2YifLN+ZlhZOKuQOdRxUfz8sy45AWEo0zLWfKcM1sv1McZoVCg9pVH7L/5WSGyAlyeWJtOtJNQLgXMSM6KBVQf8v+bBLfZYsQl1G5fhdGRmnVqhifs/7H+XEQFUpkWV3V3NewQ3EiFAyVp7n/P4MoxwETswykkIe2nNvIsg3I7ZbOPEKceEuE2o+dJ5riCFkQi23YtT9v8AZ5/8aZj4ICJdhKdhLPLrSJfxmJC3EEsB1o3wtmVk5NA5p1eeZJZDS3URqD33Y0/4jmPj09N0pot9VW7tgUqCTR/Y/wAuRhh4ZbsZ5NkJHIY2DKaUOZJjbhiVI3VtWW3t1eA8ZZOhFKqB9vMPDCXFu7AyBFpR9al1qSK0vZC8VSRSgapH8+Zszwi2kG9kfbaFZ6VMt0GY8egND8X8/wDwOYXjnIKDYYCO5R11cRXFPSYMRsfHMnSSMfqcfUREx6UM60+E7Hvm2jIF1hjTkQsQPHIzyCItMMfEaa1m4k06FUtxRpK1fwI/Z45qeIZjZdvGHhjZKNG1a5hnRoWZvUYKVJryr9r7WZPCByYEst8w63LpKIYkDNJWhJ2HHIjds6WxeDzLOtyZpwpV9nIWh/1+WV5cXEECaeySLK3NTUHocy9NDgjThaiXEVvbMxxXE4qpXWlfX4CU/vQar4H/AFs1efKIyp2WngSEnt/Ld9csEKiNT1YnYf8AN2TEgzIZB5qjujp5jtV5bj1Kfa4L/KuQ6s47Bg0cck7hIQWcnYDLC1M8e4MaAOP3tBUdd/2swsWAyl/QbJ5REKDXcpXjXNjHSxDhHUyVIL7ioV9+1cxsulo8Qbsep6FSutNSCN5meiIKnbMeGWzTacV7qdtrFjIn1dCQzKVAK0qSPs5CUJEt0CIsduND1CA8fRbj7ZnAtRT9NGEFmsVfjWrE9qn7WYgzXJl4eyV0zNcMhGXepz29kvFSC9VD+w/43zDGIcTmwnskNncSwSq0TMtWFQCRWpzLIaiWX6jY2symSZatTqDQ5r8cpXTkGqQlvqhgURhF4DYAbZfPDxG3HjmpE3ETSj1ANqfTmZhyiPpaM2My9QQYBPTtmbxBweEo2ztfVozV69Mwc+cR9Lm4MHFuxnVPMty0jwQMYowSPh2Y0/ysohiHNzZyrZPNBv4dctSt1GDNDsxp1/lkXLJRppG+xUL1NKtfhlm9N/5R8VP9f+XIgksjjCsmnm1iZomDpL9p6bLGR8UmR8SzSBjp/9Yl8v3EFnOb26NEjU8aftP/ACpleYGQoN0Dw7tavrs+qGgqkXZR/wAzMGPCIMDIksw0y/D6aly37CEN81+HNZOJ46cmZ2tjVlrs9tUE842JJU+/8ubfgcUS6J/bTJIqybMrCtDlx9cf6Tjj93L+imwRXX4RSvTNNKRid3YHcbIC00oES+rX4mNPbMieaqpr4LCjZztas1vL0rT6cuu92mBr0lY6mOQ7Ur+vMzFK3Gy46K4dcuaEDqdv/u9fk3/NWQkGyBor9JnIqjHlTcA5hzDsIGwvvYGsJxcRfYbcfP8Aajw/UGn6ShbvyjJqdb20nUmWpKsOjfycskJMqTKG4s4oBpplVJ4FClWNPiH+V/lYx2LLJUg3aXMcPJ2AKlTUjc7fy5fkF7uNilw7FhlxrF1LdSTxyOnM9Ae37OV8LkAs30SSzvdMjmvwjOtQzN1JBysM5VzTjTpreaILbDii7BelBipLHrzzoYZ3jjjWRFanKu5phpiJKN1pUmuKuoWhVRIPsttuPtfFjEqRTvLF3p9kZBduFnJ4/EPhp/ktiWQ5JxB5a055heQ/Eh+JQD8BxtAFJTrcXoXjjorUYfdlRDnYZWHWFl9YPOtApG+Y+TJwtsilfmK5nnuWgmcskeyr2pmVilxC3Vnmm3lu5uZrV4WFVj2jc9j/AL6/ylzHzwHVviSQxie1m9YwyKfWJNR4nMmJFNAZWdXGnW0aXSn1+I+EftAfDy5ZgnFxysOSZ0q6F5ignLwygRPuVP8AOP5OX+/MzRHhDVxcSCudRnkmaSN2QV6A5ElzIYhW65NKtNZZri75NPsDQ02/YzGyZpRa5YQENp+vx6C0tpbxepDzJB5UbMuFkWXFMujJorr9Pacz25MTOGUV34sP5skghgMtncW0xtZEPqg0CgVr/q5JiHoPl63mtLBIbkBWUnr4H4si2FLfPURawEq7lXANPDCGssKgiMzrFFuzGgp44TKgmItm81o6qpBqygA9qn+bKsGoEtixy4SDcWtcSbU9O+qpT1uakVOxplp2RdpXo/l3UNNuku5uPCM1ajb8f28BNto2TO/806LdQNG7sxH2aKa1/wAhsaYSFtP9Y0plLgsW6HxH8kmQq2NmKNeeDUYhWisO37SnGMjFslEZAl81s8IBbocy4ZBJ188RguguRArUUMxFFr0GCQvkyhIRG6W3NmJlBT7YHf8AayYjTAztLfijbfYjARbKJpHhYtRWn2ZwP+CzHI4XJFSV4dLjuESPUgjoD+6qfi3/AGOf/GmQJ7m2I/nOvbHTtJtpJ0gTkgPGo5fEfs/awg2mQphtxrd/cH95O49lPEf8CmT4WFprPrcmpaNJDLUzxMvL/KT/AH5/zXkaosibSezAaOZj1VAR9+TLFMPJ8sdvetPcGkKRMWJ6b/ZyMmUTSrN5tmWd3sESGInZeNa/5b4OAJ8QlF3LJ5uhVouMeoQr8SnZZE/yXwjZifJjdzY3Fk/CeNkbtUdT/k5K2LNLWS4sLaO3so6c4w0hkFKFvt5RKTlxgCN1cXdtYQD0EiEvcIO/+vkhu40pCPJCO91fnnIaIPHYf8Dh5MN5K072qkMKuQKex/1sMYkokQELJeOwovwjwGXDGGk5T0UBUnxy0bNBKvHaM+7bDFCMS3WPdR9JwhbVAPHJMAFeK1eTelB45TPIA5EMJkjo1S3Ugtsetcw5TtzowEBSk121aRj798rtBn3Ii20ma4+KUlQe56/7HJAI4SeaXXnmCHR7xrdIvVVPtMTRq/5H7OTEWQ2X61aSeYbdLq2qAq1VDvyr/q/t4bSQgvJ9l6Mst1cKUKjioYUNf28J3UJvdNbzyrKIwXQ1ViNwf5ssGJplmHRbIxeskzff/wA05KUxHk18JlvJdGU480NcxvG4jTkDGALCHZixrmyhEB1s5EqkclFAPQY8O9pM6CsrigNcBj3soy7ltyqXKKsw5BTUDMY4+5yo5Nt0wtby1EZiVPSBFNh/xtgljIZxyAsLvrC4hmLScnI+Lnv0P2fiyApmWU2uqJback2o7UFDsTX+TIUzS2z1Wz1a5+r28bREglS3Rqf5H7ORMWFAq1xaPESjfeMrYbhZCiqODioPfwoP+NsnGZCSBLm6WxI+KI1Hh3zMhnvm4s9N/NQxBU0YUOZF24ZBDq1FCKjwxpkJKEmnpIf3Z4k9j0/4LInZkN0Hc2stq3CZeJ/X/qtiDaTEhqGV4W5IaHIGILZGZimBv7e5ThcIwP8AMp6H+fMc4iOTk+KJbFRSK4tj61m/IeKdf+ekeRvvWiOSqNab02i4JFI37YHf+Z48iYtsMoHNKdZt7vUbeNpnDek5USE7cGH+T/lrhiabpAS+lUtfLem2dmdTv5jNGo+xHsC3++/58lxNRhXNj99rN1eNUuyR9FjViqqv7KfBkgGNo7yrrJ067ETk+hOQrd6N/uuTBIMolRu+dpfPy2McpP44xNhB2QuoR1mdRvybYeNcl0QjPMd9Jd3pR60hVY1U9qD48jFMkut5JYpVe2qJQarx61/42ySLZjNftOFkI/0hlUPTorftJDlXCyll2oIaSHgQGO/cDLYi3GJpdHG0rcVG+WtRKZwxLAOI3J6nJgNRkqdMJ2QBaZWdiE/ez7U3oe2YeTJezn4sVblTurprsiOMfD2HjmK2SlfJN9PtFtIixoWIJP3fZXLQKZRjTzq20q91J/T9FqCvxSbKo/13yy6RzZxcX3CIQRHYABiP+I5bjh1LVkyVsErvNOfUFVIZQoqeYPQ/y5Vkz0yx4nWiweVn9eUtK0ylKLQdPj/aynHm8RulDhR2meaYdUuTZyxBY3Hw8jy5H+SRfs5cWKB1u10bS7mI+mxcnk0aHbj/ADNy/wCIYrSpr+swX2mO1nJ8QdeQ+yyr/lLiliMErQSrNEaSA/CR1J/42xnESFMbpkmrzTlkiuYzE6qCV7VP7Sf5OYUMXA7LFuLQ+l2ou7gRk7D4vuyU5UGyZoNeZdNcXAmgUsJBuF3IZf8AmrJYMtjd12SKp5asZtNeSa5QorqAtevXHKPE2ixieDcpnd6i4NY+niev+yzJxaWxUnGyamj6VMagLisVwoMbbFSMJ0nALiiOq4jRUPMKQW+lyfVlValR8I9/5s18OLi9TnbVsw6FZFdDBUSBgU49eWbE7OOzrXL+4nijimXgeIL0Pws//NuY4yCXJzcMOpQumlrnlZylmgYfEten7S5GU+EWzyQCFu9MsdMuojcOXiJ5GOnxAf5f+RksWXjcOcKZlp2qWuooTatULsVpQr/sMvLAMG13Wpr28ZlLRrESiKDQrT7Tf7PBwgjdkTSbaGZtXt2Fw/Io1Ae/+zyoYxE7LfEN0SmifV3MspBjXp4k5YS1DHRVIYXvJSw2oNv+NMuPpDUDxyec3M84uD67NLcI9FBNfjB/4XIhuJehahcGQrGdiAC/zygm0nuSC5l9V69h0zKxxpxskuiPsT6EYWQclfcjwH+TkzC+TWMlbFHDTkmcegwKk9O+R8WubLwAfpVL+W3EiWor6UIJJH8wHJ3/ANhmNd7uVQHpDF7rzDdvcetE7LGp/dp+zx/kkX9rn+3kuGwzJZBdam89mk0KlRIPiP8AL/MmYePGBJnOeyTROY3DdKEdMzpRtwhIhW826xJEiWsQPpyqHL9nH++l/wCZmYWLDRt2Ep7KXk3Urk30dqHf0SG+Amqnb/hczS4zOLi5t2Y2UjrzlUjjXehyLPkxW/8AJun6Yv1qWZ/SVweBFeX/ABVywSJrZQLXt5gstQX6tHVZWIUKy0H+xb7OYMccoHiLbIgilr6VKpJcgKOpzJjlEuTinCQjTfW4jMBXmlKEdiMjHSS4rbPzEYilunS2tsvGFBECen/N2HNp5krjzxSi68vXJLPb0kViSADRqH/WyUcoGxZmN7hNtPgs7e1+qiWMuft/EK88x5zlxWyERW6XSW8qfaUj6MyxIOEYkIi50Nbm1DD4ZwCanv8Atem2Y3j1KnMhj2Q2m6I8JFzMeJT4go+X7WSnnB9KBj6tXF1JOfjPToBk4YxHk408hLdgypOruQqrUknoMcosbLi5ubzJZTXKxoGK14lyKA1yqAnGLlTESUxv7g2xXgBz65DFxT2kjIRHkhJnbVgttKQm9QwH/C5Zw+F6gxjk49kNJbxeXZo7mvrv8RVKce395yyeLN4jOWOlaTVk80RC3RfRdSXHI8un2k+HLZy4NygG9kDBorWl2n10r6Q+Ktag0/ZyuWbij6UcFc09nkg5j02Xk+9Bk9JkI2k1ajHe4a6Gh6jNqDbriKaoXYKvfITyCIssoxMjSS6lqN3FJJahuChqEL1/4P7Wa8gTPE7KIMBSbeWNYeX/AEOarMB8Lddv+LMJFItGax5ji0xjCFLzAbjoBX/KwVbZyS/QtSt7wu8UawzE1ZR1I/nX/jbMTNxA7JiQVWSjOSPHNxi2Dq8xstUrlzStbbAVtbrP1i5sR6e6qayAfaIH2G/5qzTmMYzdxjJMWM2qSSTJ6ILMrqRT2OZQayz7zFqgsYKL/eS14+w/abIVbZHYMI/TN9btxDloTQEEctv2uP8ALg8MIMmRzaXAF5gkDY0zGhmMjwoOMVxKt1JbXFsbdq8StBTqD+zhjgnxWyGaICB0nRbRTzYl5UNaHbj/ACtx/axzZJRNLjAlus1Fi07cuxy7HyacvNba2cl0fg6A0NcZ5BHm1wgZLL7zF9WYw28fIoaFmO238qrlMcNnic0nhFI7T9ZguLcyBQjqaMnXf/mjITjLiREgBTg1SWAjYEDehyyWLiaY5aS2TygbpjJHNxL1NCvSvxYxz16W7h4t080S1trG3FtbMslPtsrD4my+crYxjReeagrRzPzUqSx2IoTvlsJCkT5sw0+yuYNFkhkqZGjchT2DA8YswzkiZpiDT//XLfNdzA06WdqoEEKVoB1J/aycQi7KSKCBU/hiWSe2UsqaPMo+wZBv4V+1mMcdztsnL00ltQBtmU1I3TbxreQVP7smhH/G2GJpjKPEGUwXjQBjuwpsPf8Aycx9Rp+P1BcOU1wlR0y7ubZZXvkYRk8qnelcx8uIS2i5MZUN2ry6t7797bkllHxbU2w4oGG0mjKOoXRkXEFP20O/uP5svBop+sKcT8hTvmcDbryKVSocFW6HY4UJO6NaTU8Oh9spnFysc09gMeo2xRtj29iMxRsXLnHiFofRLprOdreUfCxoR4MP2smWiB6MO1j1jdTTzRspdyRyByy1iy+PSls7CGWGp+EF/wDZftZKE+jHNjo2l6+XILyYXHIoo+2g7t/Mv8uY2fIcbbhHGqXkaW8noRjigpQYMU+IWxybGkRpbPzaNSQCp79McsxDdljHFsx86NcRzm3VGZzuDTqP58sjMSFrw0zOwsLix0xrYUMwDEAeLfs4spnZgg57hhRgdwfHJMQzXSdXjsNMiWWpkWoC96V+HK+JyOAyR2n6tBqMbGZFV0BJU7/D/MrYbtE4GDCr3WJ3naS1cxRg/Aq9KYDjBahkKaaTax6tE096C8oPHkPhNAPhzGnk8I0G3g4hafRJBZRrBGCAB/nyyZxHKGJyiGyk0iNIJOAqOjU+LJnTGqaxnF2lvmG0kvo0aCMsyE1p/Kcjigcf1MpS49wlGl6PPcXADqUCEMSRT/gcllygBljibTnUrVYWBQUBG+UYsnE7CEm9HtTdTEBiqqNyOu+XGN82GaVBJb3QLy2uDAEMlTVWA2YfzZkDZ1oTdJrry5Y8DQvI1VFNlOQ5lmTSX2Xma8t7j6xNSUHqpH/Jpv2clSAU1846gJbWJEB4yNU1+X2ciDaJMd0u69C5iY1ZOQBXqKH4fs5HINtmcOe7KdQFvbNygVFlr1UUNMxcIlL6k5JCPJRt9RkZ1WXcEiu2XeCI7hrjlJ2KPu5Yrf45WCAnucOHPxGijJircK0d0QvBviRlIr8x8OZUo0wjO9iwaDyxqRBX0Ca1pUgKf8rnkbZgMxfXbH0RbXfIyxqFkQA8lZfh5K2RpnKilwjLRre2tWhYmjHrt+zKmDm0EGCa2t5Her6bijjt4/6uQqm8SE+ajf6d6CerGKqevtmRinvu4ufFQ2S33GZrr1k8C3I32cDY/wDNWQIpsjJLHjeFuLbEZCrbQaRYI1BFhZuMq/Zr9l/8n/IkzHlGnIEuJCXkK30f1S8LJJGfhc1+E/ySr+3HkRsz4rSHUtFu9OP79Kp2kXdGH+vkrSm3kuBZZLjmKqY1UjsQxzF1EqFt+MWg7zRJ7a5ktIAWDgGP3Wv7X/GP9vLIZRIW18PRH6tpiaTpPpA1kkdeTeJ+1xX/AFcpx5OOTOcaDFyczWlmPki1Rbea8IHPkUBPYAcv+GyuZbojZWS+m9b1pXDmu0ZHJB/wX/GmRAKZ5IgUF7i51B+b7L77KMPJo3k0fQt+lJHHftkxAlgZCKhNcvKfiO3hl0cdNEspKkKtsMtpqtER2bHd9hixJRMcSx/ZG/jkgGPEqqKnbrhKBuiYbGWX4qUXxOUyyAORDCZI1beC0FW+JsxJ5SXNjiEFjXRc9KD2ym2fGpzCOKVVu5BGXFRXbbJUx4bV9XnttNsHkhpzf4FYGpqf2smAmqSPyzquofWEs439SNuoffgv7Tq/28mQkFFaz5TZpDPHMKudw1euC1ITm3vksreO1tQfgULU+OWjGS1SygJfe6oglCXT/GxAp+1vhoRYAmWyP1K3SyhHE1Ztq5ROZLZwiISdVUqxY0I6DKGHNVtYXlPw9u2AEA2WyESVRgQaMKHNvCYkLDgThRotxioqpqPHJx5MJBWWIttXK82QQG7PFjMjshLuZy/A7cdts1UZdQ5s+5ZHcMD8W4zJjmLTwhGw3TxHktGXrvuMu4RPky45R5ojVHXVbGS3I4uwBWvQMPs5WYENviApfoHl2Szl+s3BQkL8IG5B/n5ZWW2KC8w67e21zJbwlVCUpQVY/tftYgWpKb6Qh1awjk5fvASGP+UP5siYoIsLJrea1JDfeMrphvFpZI5FCTCpG1clGZip4Z81GSwatYhVe1cy4Z+9xZ6b+ahyCpoRQ5kg24hBDZao4tuPA74OFPEUNLYo+8Z4nwPTIswUJLA8R+IUxS5JWg+JDxY98qMeJujLhCt9dSccblA3+WuzDInGRybBkB5rfqjbvaPzHcdG/wBkmQPmzFjeLra7hjje0uov3cleVNj/AK3DI8Pc2eLf1Men8t3Skm3pMg6cT8fE/Z5RZLiYoO2geK6ijmRlPqJVSCppXGW4SGZ+Y9F/SAM9uB66in+uv8v+vmvw5eE8JcicL3CppmjwRp68sY9VirBTv6ZUZZny0EQhaX61ot9c3zz2qDhIoUyEgKqkcJeXLLcMvSwmN1K1tIrT/RrP95I2zS03b/Ji/wB9xZfbQT0CLqtopRN5TszeH+THhjG2BPCoxxtMwVdycuppJTKKJYF4ru3c5YA0mSoMJLEBNbOyEaiWQb9d+2YOTLewdjixVuVG4uXvpPTiB49h4/5WY7OUr2CKns/qVjO+/rek247f6mWAMoxph3l6CS4vomjqVjPJjU0oMsKhlerapy/cRGo/aP8AxpkETnXJAmeKeD1YTUV4mnY/y5KWQ8mvw+qjHK0ZDKaUyki0CVNalZXmrxiaEB1iqCoO+/xclX9rDigIt5nxIHRNGuL2bmAUWI1JIoeQ/wB1r/lZcSgKXmC3kiu2kkrST4lr2H++/wDYYxZFNfJ1stZHuOPEr0boaf6+JQE6stI0k3QuLTgZYtyqtyUE/t+nihGappUephVclSp2I60/aXIkW3QyGLHvMekxaXY87csJS4UtWjUP2vs4OAJlkJYnY6i9hcpcqTsfjHipwzgCGkSZteXAlIC149d8Okw8O7Tqct7IOUVWvhmzdcoGvIV65JqTSw4cSr0II6HcZptZE3cXc6Q7UWM3OuW9remWwtk4pUE7iv8AO8a/ZTIDGZRoluJAOyfiRtasRc2qEgHcftCn2lyvHi4C5EMgUdHspbi5HGqhDVz4f5OXcNtmWYASTW7eW1vpY5zyblXkf2lP922XQiANnAkbTXyneQ2CTXdySqEhA1K7/a4YSgL5LWw8wXrNbyNEepBWhf8AykwA0yO6c2lpZ6DEQZCFYgsz+ONoAWalfLJxSM1U9x3rkoRs215JUKSLUfN7aK7WMMAeZaFnc0WpHw/AvxZKR4mMI8ITPSLq0nsxrCRIs8xPM0qfUB4v8TZVLZsu0vv5mQEMfjfc/LBCNlhI0LQlpD6r1b7K7nM0BwybRhYs3I5aA45Npzp0TQ2zyov71gePy/mzByys07LBGhajplpGgrdMFaYMigsASD8PJMrbYx6lK9V8pw2URn9YiOMglWG5/wCK1fJWz4Wk812sqiz9F4+Y4r0Kj9nMXwiDxM+IVSlJp9zGeLIQa0r1zKEwXDMCmN9olvd2q20h48SCHH2gf2v+CzCGU8TmiIEVD9AQ6dbSTWrN64QkPXw+1xXJ+KTKigQFMdLvX1FJLkgg96n9rMxpLKPMkd3PZRF2EgiIMhpv0/vP+a8xYZgZU3cOyQWGi3b3MV16Z4BlNTt0/ay6cgBu10SyTUbxlPpAUBG5x0unH1NWpzGPpSzqds2wDqiVyGhqd8ShG3GqGGylKAmRUIQDrU/D/wALmnzaepW7nBmsUwW3YyAg7k7171/ay4hSXoaagDZo7fbKCo9/s5hQwEybJZBGKDk1CV14ii/LNjHSgODLVFFQXglHCm5FPbMPNpuH1OTj1HFsl97pxtE9WaRFjqByJpu32cjDKJLLCVW7iilsZIrdlc8a/CQxNMx4zkZbuRGAAYXJbs84jjDVl+GlD1ObEmg0lmF5p/1VEoxcKApJ3NQMxsWUSNMcuMgWg1JBBGxHfL5Cw48TSG8x2V45S/5cxx4lAN1GUYDEbBz5WQo6HY3th/pboFUbgN75dkAkOFqBrdHS3Elw/KQ1J+4YwxiAa55OJG6RJHGZDKVUUBqdsx9QD/C2YTfNG2l1aX8jek3Ip26f7Nf5lyJnOMWwwiSukvYrWUjiSaUqMjUphSYwKXX2mrqkzXMLcC1KgjuBhGTwxRT9fJbpur6boMj2ly59avxyBeSj/iv4fi+DMyJ4hbWRw80J5mifUJ1u7FTNDIooyioNMEZAbMpbhT8taIxlN7KGUR1RQdiWP94+V58nCNmMI2U8eL0zxBrmdgycUbcLNj4S0RTfMi3HIW8eRoBkZTEebKMCeSGv9dSzX0YQHlHWv2V/1v5mzTnDxS4nbRlwikd5b1m2uP8ARlURSmp4gbH+bhmVw01E2mmsQWtxbMt2yxqBUOTTicF0zDGbXy0kyiSaTkh3ATow/wBfMeWoo0yGO0XJMZAVpRRsAPbNlixAbuuy5SfSpcaZkuKtbY1Gx8chKAlzZiZHJE313bW9qJLkBmIoo/aJzRmMhKg7iFSjZSey8zSWgCyIrxg9tmH/ADXl08HGiMuFZfeWr0lp4uMitVzQ0YV+P9rL4+nZT6t0w0bR0jtSzENK+7FTXjT9jMTJlPFSxhY3UDQnbMoOIRRXa9cXNnYfuCQHPFmHVR/L/wA9MoEAZObAkBhVueE0bLsea9PnmaRs45L0DUb2B0MZo7g7VFaf7LNdjxSBbpTFIWLVJt1Zq7Hfv0y/wBdtIynk/wD/0FtTg0W5j9GaVY7lB9odf9WTGJpJHck1hoK6iTFbXEbODSh25f6uHiZcNskayg03Tm0uUfvJFqWH837LYAaNschvZI4/K2ouvNUHE715DJcVopH6RpUNrWS6XnIDsvbCYEo8SIRs7rzqBx5VoMuiNuEuNI78UUwgYTwlZNxTi3uM0WWBxT2dkJCcVDTNPitoWRTyDE1P/GuTy5iSEiIqkvdGtJuB6dvcZlg8QtxB6S1IODB16HqMycUujDLHqiAa7jMpxENqFv6yc1+0uRSDSE0y9MD77KcxckXYYpdE4vliUC9CksBQU8f2GfKo7pkOHdFWuox3Fo0k4B9NTyBFen+tkx3KTtbC7LzBqJrbwNzWQkBafsk/8LkjsoPEyIxtYTBWNQQN8nMeJFxonw5Uhb23kjkLSfEG6EZi4pCqbckd1F719JhN2yVVhRR44cmPxGcJcCS2Hm2+tpzcMRIGpVD0p/xXk44hEbMxO+bPr7VorK2W7lDcWAoo61b9nCN2MtmIR6/FNqDXF1CqowABHY/78f8AmyvNAkbM8RHVMtXdWkAXc8RuOlMxsMSBu5+N2lQCSUtX7K9PGuSyyIGy5OSX32kwveehbSKvLqp/ZP8AKuThlIjcnA4LOyeWFqumRenHuWNSTjhrMbKM0uAbKjMWNTuc2sY06wyts9AMIUlVtpeJK+OYmpx8QcrT5K2Y95g1B3uvTjYqIttjTfMTFh23cqU90y8qXhumlhu25gKCpf8A4Fviy3wxHky4iU6t7ywSb6vBxV28OhP8vPJWmiQoa9rraSEVFDu9TQmlAMkBbVdJOdS/xFG1o6LFIKMpryrkTsmuJQHluWzcTXboIU3JB/4H4cJKjZPlvNH1O3+pyyKwboDVW5fzRt/NiBSy3VNI8rWumsWNZWJNCw+yD/Lid0cmPyVV2V/tBiD9ByQDjFF2VgbmrFuIGwPvmLmziGzfjx3uxa+lnlmcXRLOpKmvb/VXL8YFWEk2n3lqG5uIZApLRxkbeBP8uXCVMJY73TyzvWtTwbeOu4/l/wBXDKF7hrjkraSRarpVzdX08ltGZI3PIMPcZW3BOdIu4dHthbakyxClQrDff7X+tkObZKiFBY7W6kMmmPzRN2FCCuAtHCRuitP1b1C0T7+FR2/y8iY02xnxbFSvLImQmIbdeIzJx5ehcXLg6hAEZlguCRS140nHCT6G7jIkMolLJ7d4G4uNux7HI02gohbhLkCK52YfZk7j/Jk/mXMeUK3b4y4uaPsIbqE+k1HgOxB3Wn+TmPJyIX1U7eytdLuHkhqgmADL+wCD9pcicRyhmcgxlEm8i5BiKkVAbwr9rIx0sgKRLUC1K+0231aJFlZginl8O1f9blmPG8JptPr3SyTR9GszQxtK3hyrmVCUpNUiAq26yyDhbqIrcGvHov8Alcv58uarJb9SC2b90PUPi32f+ByYiSw4hFa15JKf3h+E7EeGS4KY+JalJA6PwpXw9xl0TbjziQqx2NBWU09u+TY8kQoVNkGS4Wsz7lwBJwk0gC0faaf6m8tVHYeOYuTNXJzcWnvmjFjhtt1AHud8xZZCXNEIxUXvi9eByslTPuXW2mzXJDH4VPc4gW11aGtfM2m2sjQyqylWI9SnJdstEaZhLPNMF1cXjXPpsYOICMBUccmCxKZaKkcFl6M0ayCX4zXtX/mnI8yzOw3asrWGxdprYFWYUrXoMuGM9Wg5f5qy/wBUhtWIuZKyAV4DdsnYHJqAlLmpaDqwvpJBMqoFXku/b9rk2YufJKvS5OLGBzX6LcaIt88nJllrRGkNUJ/aZX/5rwQut2e3RlGoyWscBe8IEQ7n/jTJEWgsVttT06a59NCwB+zzFAT/AK2YmYGI2TCAb1HW/wBF3BiiRW2FamlMrx4zkFltJEeSrpWoLrHNnT03QioBqCD9nMk5fBFNRxDIbRywKj+mOIoK8Qd6f6mWfnajbX+VsoHUtZh0llSRWdmFQFp0yiZOoDbCAxLNKu4dbMj0MbpSq+x/byiV4dmXAJ7uaS0t7z6tcyAKBUn/AI05fz5kYzxC2o46LKraK1SHjCE9E/FWtVP+XyzJCaSG71jTY5fRif4e7AVRf9ljxkMTAFVe5jtgkhkVVk+y1djiMwnsx8MwdLZWt1IZrlA7sAK/L7LfDh4SkTHVVuLFYLCVNO+BqcgFPcfa/wBlkC2X3Me8uanP9YW1I9SN2PImpZf8rlhIUFkOpxWNqnqTSiKvSu/I/wCrkDFiYoIB4gGU1VhUEdCMhTHeLjOsgPqivhTJRmYoNS5qCxpIC0RpTqG2OZUc982ien/mqbKV+0KZkA24kokc10Y5Hf7PfBJlFDT2sUpJHwHt3GERpTO0FNZyRbkVHiMCqIYqajqMTG2YlSKF4soC3Khx49Gyk4+5vGQHmva2WVudo9T/ACn4W/1Vyk7c2dX9KtDfzKeN0vLiKgkfEv8Aq5EhsjI9UcbxeAkAO/TKoacE22SzcIQw1FgxU0qd6d8nk0wLCOdRllk1SBmh5KFahB25YwAjsyn6kOXW0QxRbsftP/xqn+Tl8Y245PCoRRNM3FRU5c45KZxRCFeK7nucsAapSVBkiaYgWmllZCIetOOm+YOXLewdjixVuVG4uJb6QRRgla/Co/42zFDOUuJfrdithpkjqxWXb4gab1+yuWiNMoxpKPKtxLNqCxSSMylGJDGo2/1ssISCnus3CIno2yADuyilP8leOAhhKXcxzWIbq3VIkQn1h1Xc/wDGP/WwbMYxR3l+GTTYZBfUiRiCoYj/AFWzDzy4vpcqArmjE00XztLbSKYq9j0P8uW4wa3aZws7Jxp1oLKMxEgsTy2zICgUl3mLX5dKZIoUVmdSxLdt+P2VyQ3SUv0TWv0pc+lqAR3NeB4in+r/AK2AilBtDedCqSxQKKKV5mnSv2MACZJXoV1NZ3kclupY14so/aQ/aXJSNDdgE61q+luLgrvGq/ZFd/8AWyjit2WPGKVbXlqsBt7wmRBsN99v2uX82VZMhju1zgAUBDYaTpl2RLIWkXoH+yp/ysTKU47OPQBTWeWOfjJGwYEfaGZWisCi4uqF8lGlc2Tr0P8AaIphYEbprYwgAs/Tpv4ZptVmN0Hb6bHQtiEvl25a5ljswHjUkK1Rxofi4s2SGUAWWww32ZNo98mg2q2c6lpq8iEOwr/l4RMS3Zxwkp7peox6ijSIoVq/Evf/ACeWTBYzgYlBXV7pEl56NyYzOg41cbf8Y+f2MIYFLPN6AxIluvwBqngNth9r4MA5pPJI/L9m97exhK0Q8iw240+zyyZYJh5ltry7uBGRWEAFj2rX9r/jTIwFllkNBE6f9XgIlnkSKOMUUMwFaf62ZMzwig4eMGRsoXUtDtfMd613DcDgFCvwHI8h/lf6uYwlTlkWqW1hDpcZtoWZoUJclj1Y5Am2NUlssjTOWPUnMqEaDj5JWj0j9GMR9zu2ZEQ4kyr2cPqyqp3A3PyyOSVBOKPEUye4W5kVE3UbsR7ZrXb30Dz3U7tr+aS4enUlR3Va/Cq5cBTGTNZtOudT0yJHlLTqoYH9lzT+7f8A2P7WYpzVKmyMbDGbHy5fXrBgvpqrV5NsAVP2FX9rLZ5AGsRJZvNOybEbnf2yvT6ezxLmzcApDE5txAOtOQlyyFAQOh6jITxCTOGYxUY9NsYFE5QLx3ruaHNNPJLi4XZxAItRk12QcgFWtTT5ZZHTgbtRz9FlhrTBxHOOVTSo/wCacc2Hi5Ljzd67UeZkqfs9jmfpQAKcbVWShkQswUHrmbbgAWi/SiUbA1H45TxFyOAUuhuUtwfgqG8cx82I5ORbcOQY0Da2NjDcNdvH8R+yOoXKZYZ1QbhniSq3DLLIzLsCe+ZeIGI3cbKRI7NfV5F7cq+BrlvGGk4yq2/KNqkUI8chkAkKTjuJSXzrc3EjRRuKW9OS/wCU/wC3/skzXYsYiXbmdhCeRWpq478o3B+eXkNF7p/5y1yaylitrUhHA5s1B3+GNcgI8TcdghPLmszavNJbXxDqEDLQcfiB+P7OYuSAxjiiolxbFO3s7a3ZWHKta+OSxGWUMJxjjVGukY8RuPHJR0Zjup1I5O1CH6xCYoyOVQaVyiAMZepvlUhslUOkT+oBIvw13IzKnlADhjEbU/M9msUETqKAMVP0jKMGTjO7lyhwhJNNSVruJYCVfkDUdQP2/wDY5mTIA3cdPr2GSGQiTuSa+OU45CQ2a8kSDu60uJY+UcRozggHrxb9l1wZIA7lOGZBYLIknqFGBMgJqKEtXMkEVs2z5s70S7/RumwQSKwlC1KkUpUsy8swJ4jOVhlHIIhRF3KH5hjUmu/TMrgBFOOchtPLZRNEryAciK1GYJmYS9P0uZECY3WCDqzbCn3ZlDV9Gn8uHRyRIfhYGuV5rmzxgQSLWtFuHuDJaxl0YAmnY/tZbimKospi0d5R0sws91OAH+ygJHT9t8vJaK3S3ziAb1hI1VoCo7CoyMW6XJd5TaYJIoYmAD4QenP/ACMoyiNi2MSeiaBOx65tYnZ1c+e7imWNamY8bWll5pr31oDHu4PJR7ftLmonnHHTt8MPSllp5b1CVwGj4rWpLGm2ZALAhP8AzPeSWdkFiBHqHiXHRR/L/s8hzLbHYMEjLQGsTMh9jTJmILXbNzbQiMSMKGgr88wMcpSlTMxAHEW5JonjMbjkrChHtlo0krtiNTEBD6RpNjafvIkrIP2m+Jh/q5HJOUTTKAEt0smU82+ZzKidnHmN0bDpblCzdaEgfRlMswBpkMRIt//Rh8snqO0jDdiScmgLo5WDAioI6U2Nf8nAzizq7srmGNJrl/U+EVY/L7LZXza5x3TNCy2URjflG3h7/s5biFozWEK3XMtwV8MYlYIe5pkJmg2Y42UNOJoS8KCrA0/5uynJESFt+MmJ4XWdvd6ZzmY84yKug6/68eYEzHLsPqc4XHmp/WJNZJeJOCRjqerf5OSERi2LVKPFu1CTXi/ftk7phHcUW4241Q9umZ8ZW4U48JpWVtskWKUX0Hoycl+y24/5pyuQbccqTbTLlbqFoZNxSmYZ9Jc8+sIWzYWlw0E26MOLDsR+zk5d4aYfzSjxp1jpKSXsaBQFqx70/wAnI7ltvhUpdUsNXipbSAyjoh2b/m7LoGi4+WHELVdMnEi8X3K+ORyY+E2GeKfEFTWdJGqWxtyeJrVT4H/mnIg0zkLY1F5UfTSJbh0eFWDOQDy4jCZJApPNVurbWbVoLVwXUgqvuPsrgBpEhbHF8t37zxwyxFY2I5N1AX9rJkrEbsu1TRFnVTbUV1AFOzDKqcmGWih59Eeys5ZIXPr8a17UH2lxEe9jlyksJV2PxgnlWoPeuWkAhx4mmdOsnoxtKP3hUc6djlenMYmmGpBO6lXNk69c+2xwBMl0LBWBPTxzG1JqOzk6cbpRrcdhcSqyShJiaMRup/1/8rNdinIDdzpRBOyIk0iLTrZmDcmagJOQjn4zTfCFJcByoo2qcyLpy0ZrulTyKt0rGQqoDg7mg/aXIYs4Jp1uSFG3eXNGn9VbxgVSh4171zIkbWOyO84tMIUCKTFWrsO38qthDXJiluCZF4btyFKdeuSKYs9vfMUUC8IR6klBWuyg5VbeMZLhqVjc20lzKicolJZWG9f8n+ZWwgtWTHwsNj1q7jqYnKqSSFoCBXITwiXNEZkMi0nSbPW4PrV0lZ22ZlPGpyURw7LIdVKDXLXQGksIYmkRXJ5AipP+y/lyaLTGK9t9Yh9aJDGeVDWnUZA5vDKDi4wtt7uayYhDUdwemZIrILDjcRgaKW+cC2pNbS26sxVWVgBUivxZXVNwNteU4ptOkmmvUaGFkA5PsKg5EtoOyJvHs7ublp0qGalSin7X8zLkbajHqF+nagppBc7NWgJH/EsiYs4TvYphc6YlyCyALINq9jlkMtNeXAJbhJmQoTHIKFTQ5mg264xrm06K6cWHJMUhK7qzaDcboehyLO1Sx1Brf4X3T9WUTx25OLLXNNaRXMZ5dD0YdsqhIwLkTgMgQl76FsqhjvToMujlLizxBA/Wp7r4EFI/D/mpspkLNlsBNUFVI7W03A9WT32UZIRJQZCKlcXTzn4unYDYZfGFNEpkqaqWNB1yTBFpZECrmntjzTyRhUiMFdgNvfGI3RORIUgCx2y7k49Eou3095N3+EZjzzAOXj0xPNFJFFbCp+/MOWUyc6OKMFP6y/EsDt2ypkZqQjeY13xa6MkPql2dNjVogPVY0BbelP2snGNs+HhReh+ZLvU3NrIq8+JPqDb/AIJMtOyRukl15TvIn+LiY2b7QO9K/F8OEFhyZhLq3FRHbjYADceH+Tlgh/OYSyXtFL5hIsbTlS3eg75E54xNBgMMpbySL09S1J0ilRo4WYVoOIC1wHJbbHHTIte8sx6moe2KpKopU9wP2cgzIQt55VhtNLlEfx3IAYv40+3Gq/yYUFiENpLcUWNCQ5C1ptvhtQzPzfZepYRemKtCwFB/LTg2RBZSYnYafJd3CQspCk/ESO2EoCea95UmRzcWNZQ1OSH7QP2fh/nTANlKtb6DdaPZS3aMDdcPsD7IH/G0i5XkgJ82cTTC3vpVcXKuwlB5c671yfhiqY8RZFr2g3zol+6mTmilwOqGn8v8uMI8OyJbojy3oF3bRSXruYS6EItKsf5XfBkiJJiaY7MHV2E1edTyr1rlgADEs90S1R9DEDberG1fYn7ORZMLaGSE0kVgR7HJMQy2Lywt3pKRv/f0LoW6Ly/3V/q5ACmR3UtD0HVYyFuJBFCNlQ/Ef+bVywSYGFtR6ujSGIHjIhIIPtlgqXNpNw5JtZalbrVWRYiepA2P+tkTiIZRzAsY8w6beXd6yojTRgj0yNxQ/s5AbNh3Tu2vZNC02OPUEqy1VeO9R9pEf/VyLPogdN1FdWuTEYxEDUqV3p/r5EwY8IKJvNNdEIdag9xlZFIohA2he3PD7cVKcW6j/UfETIY8QPNH+kkqcYevUjuP8nMiObfdjLCCPSg5YmiNGFMzIzBcCeMxWqxHTbJ1bWDSnJbxS/aHE+IyNM+JBTWMke4+IeIwMlAGh8MBFshKld7p5E9OQ8h498pONuGWxusjnaLoxIPUdshXCyu00cLHDyU/GV2Pff8AlyqUrLlRjQS712ij9FT13J8csjG+bTKdbLIIHnbiv3+GZDjEpnHGsK8U+k+OTAapFtRXbJE01gWmtjbCAetL17ZgZct7B2mHDw7lqS6kupBHHsvYDMYNhla7W42sLCS4gZo5RTdP8/s5aBSapIPLd/NdahHaXjtNHIrDi5qtQOatlpDG2SSWlnZtS0iVJdwWFaiv2viyUR1LXOVbBCyTcQUXqepy8R4nGlPhU4rh4jy65DPg4xQXFm4TukPmScz3ikghVQAA+/2swsOPg2LsJT4kT5Tu57eSX0V5xlKsD0Dr/d5bOQiiAsq8uo3LP6jOeWV27AYhStqWl3GspHdBx6nCnE7f8C2V+OImi4k8fcs8s6ErTNPckerE1BED8QYf7sfMm7aKZDqi2hgZ79VaIDevX/nn/l4GbCtN123sJHAgIRiaGtXC/sq/82UZsRmsJAJzqFrNdFbmJaxuqkdjv+1kIQMRu52PIERpOnSxI0r/AAuwoo/4i7ZZw215Z3yYfeQSQTNHP/eA/FXvX9rMkbBwiyTQ5oLaxCXbKlWOzdafzZgZSTL0tsAK3RdoIb5TLbvyQMR75lHVmAohx/ywJ2XJHbQTenI6hiNgTTK8uolIelnDAIndJ/NJInSPovCoodjgweobts9uSH0G4nhueEKl0YHmo9vsvks2PiCISoom5n+tSGUjjUDbIxjwinZwGyL0qO4jjlltzxLKQvucgcoiaacwtiMknxn1KlmNDXclszQ64vRNCi+q6enrfDxWrV7DIFISqHzXFDdejbwho5WABXZmP+riAklX1S7N1LwQb1AoPHMjHGhxFxMsuI8ISjzppLNBamCMuyllPEVO45/8Syvi33cjhoNeVbW70qKX61HwErKY1r8Vfsv8P+rlUzaY7IvUW5fuo9wNzksYY5PJC2MVSZW6L0+eZY3cA7IipO5y7k4/NGSo9pAGXrJs3iP8lcwckuI07DHDhFutiYFEp+0ensuRGPibOPhXXmkaYIjNLAhI3qNqn/Y5iCcuLhcogVaXHUbgKVVyAe3h/q5ecQcXxSEVpF9KsoiarK53qfs/5eVZcQO7PFkKYXYYMK/Rmdp6AaNQSSp1rmY4bRGFCvHB6sbKDTltmm1OQCbtdPEmKTtpkrytGtPh6muwyfGALajjN0tBt9HmSa+cBd+NKncftccgcnGPS2xxcJ3R8V3basjfVJOYUjlsRQ/6rYMJOP6mzJHjFBaLf0SQDVm2zYxnxbuvlj4NkN5gljWxgSM9XZmYf5I45SZWXLhDhCR2uozwHnG3Xs3xA/8ABYkrwhM4p7vU1rbcFdTR0Ap1+zKvLI8ZC+GCjjZnT7GW9vSJeAqFXbv9nlh8UliMISa3802TMTJziJ33FQP8n93l4kOrSYG9kfFqltcn91OrE7UJ4t/w+HYsDxBVu0F5Eba5XknUH/jZXygYBdgtozkCiEVZXNvp6enBboi/5OxP+szZM4ykZQlfmOwtNW/0q3LR3NKMG+y1Ps5XwkNviAtaV5eXT0FyJKzilSD8NP8AfeY/Fxy4SPQkihYR5dnPInfNnjxiA2dbPIZc21U9cta1eBwj1OYepxcY2crBk4TukPmK/le79OOZo4YwBRTx5N9puTZh4sVDd2M5XyRnlKePVHntrqsoUKy8yTt9l/8Ahst8MDcNXEVHW9Xi0C9MGnxIaKOfKp+Jvi+FshLHxhs+lEabe/4hDeqBE8VNl+Kob/WzGI8FSPERcFtHZSFpWBoNslPiyR9LXGIgd0XFcQvMzwqOTCrNTcnKpYpgNwyRkUv1WB5JfUUEgjc5fhNCi1ZhfJTsdNNz8THitadMOTMINWPFxJPrd9cmR7LmVhjPHiu1QP5myzGARbkS9OyN0O8uLm3kgYFljAo3eh/3W2UzxgG2ImaVyCPbLXFV9U1ZhZ8YgQ7fCzeA/wCb8xo4vU50MmzF4JGglR1J2YVFeu+ZxGzUSzTVZLYRnkiO56VAOYOIStulIAJda6gYgsSIirWlAKZdlw8W7RDLSYywSEk7Uy7DqBVMMuAyNqRQk0zOEw4XhluC2MrUrQDqcxs+pGNuxYOJjWsXVxHJJaiRhFGSAoNP+I5jwiJ+pzj6PSE58marcXFbKUGRFHJX68f+Kn/40y8hptF615m0uJJLSblMT8LIo6H/AF/5lyIFt3Lml+jabp08S3UXKTx5n7JH7LJmJkzSB4UxiCqXDcmND8Nds22KAAt1eae9KRNTQZk04pKtyI6HfKMkAQ345kN67rMWnxBQoedxVQf2R/O+aXHCRLutqspFbebrkBkmVSSrcWA3DU+Dkn8uXHSi+Jr8Wn//0ozrdibC8eEfYryX/VODHLiFrVJtoOgCVfrt2CIVFQD1b/m3Kp5d+ENwjW6lq2szanKeRpEpoqjp/rZkAU03e7tM1CW1cR8j6bMKiu3+vh5bpI4tmXTQNERy3BFQR0NctE7cOWIgqc1ymmqLieoqfhHcnK5yvk5GOPCl9lrTahcP6tATug9h+y2SgejGcf4k/t5A8dW7dc1GfCYS2c2ExIIbSLi3kR4rYU4Maj5/t4M8ZCiWUdwhNTtjBJ6g+y2/05kYpWHDmOEqL/HGHHUdcysUqNIyx4ha+Jwd8zHDdcQCdCnft88gU0ltnIbeQMdh0zHmHNxSTS8tjdqJIRWRfxGVxPRlOPULtYtrnUNMNtaFJJm48qEDYfayUTSz3SLyzoF3BqUbXkZURgsK92/Z45KRZRZFfxmzufXpWN+o/wCJZYPUKcUnwzbDb/V71L9p+bK8bfCB04/s/D/K2Q4W+Muqc6rqc+oaMLgJx9Q8X49gP2/9VshEbs5sb0t2hu4pYhVkatB1I/bycgsTTJ9R8+or8LKLkoO7Pt/sVXAAvFumtzr0Nxp31m0b4nPGn7SH9vIEtsY2UrsdWuRIscshaNiA3LfbKyS5csIRd7oVpEGuFTgyDlsfh2zGhllI8LimAjuho/NSSEK8TAttWtcmMJieJiZCQpM3t3Q1PTxzYY9VGWzgT05iv9EynkOh6Y/mYjZkdOTuqy249F4yKhlI/DNecxlJy/DEY7MAVQBQ5m01Asx03TJL3S1DsS4J419vs5jjGAbDlCdIWy0S5u34lfTUGjMe3+rkqck5RSE1jVLtZntCwURniSu3Kn7WRhpwDbgyymSZeVtYlkP1GWr0qVb+Ufyv/k5eRSg2ra95gS05Wsa85CKMG+yP+asQGBKB8uXVp/d8BHOKmvXkP8jMLOJORjpRuGWSRnTYE5bHk5sRsmOkW0csblwGr8JB8MozTMeTVkFpYugRzX31WKZVjIrv1X/ivMvHOw4JizHTNLh0yIwwltzUlutcmgsJ1TQryzlLMDKGYkMo8T+0uHiAQAm2kWs2nxN61P3hBC+GYpgMx2bDk8MbqvU79828MYiKDqpT4ja9OcVJIyQR3HbIGjsW2NjcKms3n1/SriLrLxBAHff9nMcxpyBPiDDtEtbhLyC4EbenHIpZqbKAfi5YC2xZ3qtja3vKaCSL1ewDD4/+b8i1yh3IWx1OW3YQXG4rSvdT/l5AxZwydCmVxp8V2eRO9NmGGOQxXJiEkkuLaS1PF+h8OmZsZiTrZwMFGtQQ247jJ0xBS+5suNZI917juMiWQKlb3DwNVTt3GVzgC348lKt6iTAOoo1dyfDMaILkzrmoFzSg2GZMYOLLJa1QWO2+WNSKjsz1k2Hh3xQUQirHsgphpiZLgCTQYmgo3RUVo7D4thmNLKBycyGAnmjI4YYR038coOQlyo4hFY9y5PFOnjlSTLuant/Rt3u5z8CCp7V/yUwiLAx71+jatpl0oUNxk/lkFP8AgcsEaZ0xvX9UnudSdYC6LHQIq7dP92ccmAwBZBp1gl7ZLJqgqTvvsRkQO5nI96HghgsZG+o1AO3LucvGM9XHOYDaKy/1aK1IEzFnJ3A+Ij/WwRPCUyjxIjV761g031LVuby0Abw/m/1cjKV82Qhw8mN6Vczi6iUO5BcVFSa5VkxghsjI2yi/uwBwjO9cwsUCObLLPuUdOumS5jZiaVoa++ZYLRGVplqfmmy0+UQtWUk/HwoeA/y/+aMuq2y1DzFqdrHpZntCp9UhEZdqV+3/ALLI0pNMLstTltJ45C7FFZeSkn4lr8eS4VBZ/quo6fpKiWalTuqruxH83HI0kmlR9YtmsW1GGQNEB1/yv5GX+fFWCN501AsC7hoq1ZOI+z/r4aRxMkbyvpMlr9fo4HD1ftfD/P8AZxC0lY/MG5UqfRTj3oTXj+18OGltl95qFvbWwvZXAhZQwP8ANUfCqLgSUDDBp9wPrMKo548q7cun7eRpLGT5lvFctAyop6DiDtkhFFsv07WkfT4p5jU8ByqNq/tfawE0mkRp+sW2oKTC6kqKsAdwP5sbWkpk1y55EoVC12qO2QtqM0KuiWuok3LllkYktxNN8xp6gxNN8YcQtj/6Te1ldYmLwhiFDb7f62bGEzTizxgsisbuX0VuIqxhsPHGRr+Jhwyg7W3bUbIwn+9VgykdG/m5YnHTIZQW9E8sPbyLcmdWNKUQbb/zZUW+KR6jreoyzSQSycFUleK7U/Z+LGltk+mwW+o2MU7kLJx4sR/Mvw/EuQMVMbQhi5M/1ZhKIiORQ/Zr/NlZjTXRColw5FHHJffESpsu+bT2aTfFGePscyYZ65tEtOJbhBywPDswzKjMScKeIxWKSOm2WNXJZLBHL9oUPiMjTMSQktg6bp8Q9sizQy7HcfRgIUGlT1+KFK9entlPBu5Xi7Ot7Z7hqL07nwy1otM1VYV9OPp3PjkwGuUmqFthvkiaaxum0Nmlogef7bCv+qP5cwMuW9naYcPDuVs0ck5/d7r2pmM2SJK3UJJNGtPrMIBl5qDXcCuTgLSI0EBpWsz61cmwv+LRTKfsjjxoOWXGKOJOB5estNYXFupEq/ZLGp/2GC1pDiVoywI37Hvl3DxONxcPNQbkdzvmTEU40jfNbSoI7ZZbVSJvbm0W3DXigp0AIqf9hmhyiXHs7rGQY7pVpPmKCH9xJH6UdfhK79T/ALt/ysOTCTuyjMBbdArM6sCDy6Eb7/Zy0DZz4SFJjIl7baY0kf2lNR4qn/NmQGIE24mSfcw8uyn1ASH68gfi/wCCzMpxGdX2mHU9Ljhmb96ERwx/mp+1ld0zG7EIvLuoXDlRCRQ05HZf+CyVsCGf20LQwxxt1RQp8NhkWwJXquqS20hiiAFKVJ98rJpycePiQtrqEMzBrsKZR9liMoyXWzOWKkm8xtyvWfsVUA9j/qtl2nG27iZOav5Wjnad3jNIwtGr0J/YwaiuqMd2lmorNJPItzvLWhFP+If5GWwIrZEubINLsYbnTIo7oVZeQBOzDf8AZzDySMZeltiLG6YaIlnYqyxMCxJq7dafy5lg3zYmBDpdA9SZnV+MbGoFK9f2cHC3jNQSjzBqU+htHaWYU1BYswqcqOATNlrllPNS8n62txdyQ3qp60p5RvxA+Knxx5kiNBxybZnd2q3cLwSj4HUgnFIee22lzW92WnBHpHY9if2fTy2EeJoyz4U41Qz6VpxvoCBNyXcitEbDM2aXDChxfxJV5V1m7vdQaK5mZ1aNjQ9iv8uUzFBuEt0+lvFLPNT4UHFT4k/ayoC14knErvLzX7ROZYj0caUt7TEGMHiwoB4dP+BywAholISVLa25SV24DevywzyUEY8VlxZr2bifsg1+jMLk5v1GkRcsHclRQbCnyzOxCg4uY2UTDboYD6tODCpr0GarUZCJbOwww9O6WW+lRXTM0UoaMGlV3Nf5Wwyz8I3Y+DZUJb2LRbhoaes1NyDSn+R/rYkeKExhwFMrS+GqwetEOJRipUn2y7GRi5sMkePkuHh3HXNjGYO7r5RIXLGXNBlWXOIBsx4TIpd5iuJrSONIXKh+XKnXb/KzXRIyniLsxHgFMd0m+uLa6UoCytRWX+auWzxiQprEqNq/nW3uY7oNMhWKgEbdiP2/9WTnkMGPgFM5ytX8nRXEDvclCLZkpyY05MD8Pprk8kOPZgJcO6YapqItI+W/qSVC+388n+xzII4RwuPH1HiS6fT5W0iO7avFJG26/u3/AG/+Dyrq5A5JXGwCAE75Jinmk6deRxSXsfwVSig9WH7TLlcmzHzVLTTZtTSSx9RoY5FJLMCVqD/lZGLlZaAY7qPlHUrKUR8VlDGitGwKn/W/33mQC647Imy8kXUtHuHSMdafbbMXJqBFsjjJZHLdTeW9OSKJRcqDx5yfs/yqyr/uv+TDgyeKWcocIY7L5mvJHrxiAP7IX+3NnHHTjSALcfmAn+8iHzUn/jfJ8JDScYLJRZsFWRTVWXl9+YvGL3ScRrZZLE8I5kFRUVrsN8t4gWrgIXo3LsCPEYUfBoc+QrTj38cjMmtkgC0v1nQLe9pNAxikqOWxYMP2n4f78zAhxg+p2HFEjZN9CsdN0ledu7NIwozuCCf9hlhNsQOqQ+ZtB53P1yzYyiVviX9pW/mX/IxEq2bJbq+m6bcaNWeQj1JVpxG4UA/tN/PkIiObZpnI4xxKkkjSksxqTmyhARFOsnMzNrEZozyUkZIxBYRkY8kzi1Vba1e4nNeG9O7H9lM02pwHi2d1psnEN2JJreoJI9wJSCx5ceqD/J4ZZ4II3ZGe+zKP8K2+oQrfNM8ckqCRzQFakfF8OTA4dmIPEl2l63Y6ZAIKSNQks1B8W/2sxcuKUzbZEiKYtYu/7xKFDuDXscYzA9LVLGTuETawRpEyzAEPswPhkMnET6WzEBEbqNjolrbn1EHI9i29MOTLIbMxAHdKbhCkrA7muZkDs4eTmq2di845jYDf50yGTIBsmEDJAXXmO8kNEIQA9APD+bIY8IG7kymeSb6drqXMBLCky7Edj/lrlE8Z4ljMUprdyxmqNSprTMgwEubj+IQdmrnRYtQBu3Yxuwqx/Z2/a45QMvAeFyQOPdW8taxpmmxC2LMj8qs7D4W/2S5nE2GmqLE/MMUiXksrKQjOSrEbEH7OGEtmWQJx5S02RY3uZCVSTZV6V/4tbMfJlAkAiMCUbLsSPDNvA26nIKNOFB0yTWFvIk0Hf+ORkaDOO5XeYtCe8hSSH4pU2/1hmlx5rk7zg9KUWvky94tNLRSFbinckqyrmdxOORb/AP/TXvbe01G8jabdY/ub/WzXw4oRbwQZInzDP6dk0cdAW+EAdhkMAMpWVylhkY418M2zQi7HTp7+X04FLeJwEsgGWX31m2jjtpTsqjcd6f8ANOVNeSW6/wCqyarZus3xGlFPfb7OMS2cxbDCJbOUK4KSIe+XIDLLW5W4iqp+Bxv2ychxC2iJ4TSvBpEAX1LflG5BFa5rp5t6k5vDQ2UbOynuEc3DMT0UE9x+1k8mSMPpYGHEFlspRuD9yQR8snd7tUO5prcxE0Hw5lQnYceeOivD7YTZUUOaA1KLiBJH9mu+HhRxonRrkEhG6jpmNONObjlYp1zD+jbtJo9kc/d/MmPMMB6SoeddVdIYUt34mQkkg70H8rZOItSd6UfLVzfalDMJpDKsYAUMK74ORTMXFZc6G+tS8xII5AgUgjrTLJjhasR4k9vdRsNGtltZjUhQOCipP+VlVN0jaF8sLYywtNapwkYkOSNwf8nB13ZEUNmG3+h39q7vLExWpPJdxlltQZTpOixw2Ko45O3xkg9z+zmrlmPE58Rwpa44tQ9ffMxywWRnTpbnS/q4bi7L1Ph/I3+ThiKNuuzG2L2+h3k0hhKcCDQsen+xb9rJTyANUYlE6lrlzIxgX92F+E06kjKseEDdnLJaIPmCVtOkqpMqUUsOlG/b/wAlsr8GpJlOwxy3uZAwdWOx6cj2zLMAwBZrNcWrQrIFQllBAoMwISlbk8AKGt9Xu7cURhx68SBTMwFtOMMshnEsSzE0UrWp2yYcGQopHqfldNTla8gmAMlD0qpp/lrkra6pD6YLTQmeO4kUzHqR4f5OQu20HZA6tZSatcG7sF9RGUA08VyQLWQifLWiSpOZrpCnDoGHXBLdnHZML3y60k3O1ICN9oH9n/VyBDkQzUKKD1/Tv0fYn0XO5HI9K4iIJ3asmQlikQZnVYvtk0WnWuXU1AvRL68m03TfrDAPKiqDXpU5AJkwx/MF9JKJmkqVNadF/wBVsZQEgsZUn4v1vkWRKgEdDh0mLgLTqp27NkS6+rVoWEZ5OaDw8cx5ni5OVjHDzXWroJPVWgQdSegyiQ23boc9kbqFwj2MxjZTWNqBSO/+rlYb5PP9Ptw1xHUFaMCTTwyZRHmz/VbaGVBMKBiKA/8ANWVE0iUbU9NiltUqXqv8vh/q5AlnAEc1W4uFf4WWoIwRNMpREuaUy24Jqn3ZmQy3zddk05G4UeDId8vsFoESELc2Qk+KMUPcf805As4oaUM1FA6bV8crgG/IbXR2ZO8hoPDvlzjckUkYQUQU/XhpFrgjMaKKn2wk0xESURBYs/xOeI/HKJ5gHJx6cnmjY0hg60BzFlMlzo4xFq6kYKOPQ5UWUzSlb2k939gVA6ntiBbTuVLXZxoaRekQ9wzV+L7PEf5OWiLIGll7JeeaLKKOFFiJJYrXZ+P2fi/3XkrSRaB0fy/Ol6i3sZRIzyJboafZ4ZJQWUXk9q7cwgMgFA4FCB/rYeAtfiAFJrqYKR6jHiBsP+bcYZBEJlhlkKI0+5gkQiOiyEEUbrmDmyykf6Lkx04gGHS2VwHb927VY/FQkHf+fM0HZx6ZZp9va2Fp9WuCCXqXB8T+zmBllLi2cqMbCvoGk6byM0Y5SKdlY7qP5sy4mw1yhwoa/tGhmdaHjXY+2QIcWQVtMtEkq8g5dqZjZZkcnIxQtimoWDWlxJEQaKxoaHoczscrDCQoss8u6LHNphN0opKSwr+yv+/MJShdF0Owe6f05RK0Zrx7gf5P8+CyUgJJ5qtDZ38oWtHAZK/yn9nJBgivK2mJdRSmcExsoSlaVP2uf+smYmoy8PJuhC1K28lma8aATK0Q32Pxn/JZctx5OIMTjIZnJoscmnHSldkj48Q3Uinxf8DlrFhDeT7xbs2sxUIBUyA1BX/JX7XPK8mUQCYwJW+aoHspYoFZ2gWMCMMa8afb44MGTjCZxooryJbNPdyFhWIRkN82/Z/2WXSCAUyu/J7G5AhYCBvHqv8AkpkQVpD+Z9NOnxQLEzG33Wh6c/tcv9nhCCUD5dVpL0BSQOLcqeH+VkMs+EWmAtOrmD0XKdfA5RCXEGqceEqunQyTu0CsUVlPIjtkuASLKEiEjuPK17Hci2RefLdXH2SP5v8AY5k2tJnrdhcaXpkUSvyUHjIQO32l/wBhlfACbZk7Uk2m6jMJEhX41LAEHsD/AMRy/wAThaDiEmTI81o5K1Q1pXqpxjljkY8MsarFaWU0jSXMY5uasadTgljIbI5AUL5rg+r26PafAjHi3HK6bSUB5RnlsbhmkVjE6Uag7qfgfCSoCY33mWwmZViRjUgM+y0H+r+3kTG0g0mEumPC1UNV9sqMaWkK09dtjiNmJkgrpEpzj2HdT/xo2ZEMxHNx54hLkseF41DmhVhUEb5lxyAuJPEYrA46jLGha8aTfaFT4jrkCG0FDHTCXFGHEda7Ef7HKpSpyIQtMlgjZKWteA2NRQ1/mbIxn3sp4j0cbGUioAP05Z4oavAkjbK2MHxEfvPfoMxMuW+Tm4cAjuUUQl6lG2bscx3KItATQ3Fi/NOniOmFxpAxKIufQ1K29CZqciGYA0YFcMTTZdhq08u2tsrXNkzmYIwRiagGn8uXXaAGF/XZnlSaR2d1YHc77H9nJ0wtmd9f6ZQTTPwdhX4ft/6rpjEkckyiDzULMLfwme1+IA0KnZv9lmRHLfNxZYq5OVArjmCCOuTnuPS0xFHd2taeNTgHoH97Huo8Qftpmox8UT6namiNkktfL16s8bSx8Yw4LGo2AOZfEGqizK5vrN2Bko2+xpWn+yyDISpFSFFQlyAgHxE9OP8AlZJbSeLy5p0YE0ac96q3Kq1wErTFNUvriaZ45HPFGICjYbZKIQSnmh6y62U0kytJ6AqCP2/5U/1v5sidkgsWTzDftcvdrKyu+5APwUH7HpN8OSpjbI4Y5tStlvpSDJIvIgCnT+XMKWUCXC5+GdBAcS1AATWooBlockyDLJHgisUN2oZQgAUipr/KuW8nW1xFJYNUWBeEcSoNzRTtXMfJDjcqOKk00q7S+2cBZlG9B1H+Q2ThGmnJGkBq07R3LxIaAUB+7CQ3Y4WLSuhboK9tsW6TJLrXLDTuMU8oDUACj4j/AMLlodZJCa55e/ShFxFKFYLtUVUj7fLnhGyDugvKOj20cr3TvHLOhKqqmvD+Z/8AXwksaS3zLf3U+sG2sZXBjoCAfh5D43bh/q4gWmRpM5LgycrmcVjhXkw7UH7OZH0BwxeSW/8ACl0fm+HWpU066tgLedghPPcH/dbZRwuXdJ1dWNppq+jZQrHK9RUD4uP7Xx5TIoOyU3r8SIVOy9fnlmMU1S22XWcXFTM3yGZUQ40yrE5a46KkR4LYAA1c1Y+37K5hTlZdhAcMVW2jMCfCPibrgiAebKzEbL4YS7cW2y/LmEBs0Y8Rkd0q81I0fogE+mVI4125A/8ANOa/FPxNy7GUeEUEH5Z9c6jGsBITcyDsUH/N2XzgJBrEqROt+W7mKZpIKypIxIP7QJ/ZfDHbZMt0ZpNhNodnLPdD4acuAPxbZRmhx7Mseyha+aFllBljVIiftA8mH8rN/k4+GYxoFBIJRuq35iZY4DQ05Ej/AIXKsWMy+pcs+HkhVA1ciG6rVQSpXYj+bJy/dCwxhPj2K6Oz0/y+6XMzszEkICKn/WVExx5jNsljpOLa9sddU24pKooxVh/wP2syGChqt4rn0xRY4h26ADMiAr1OLkN+kJdZW+ka0/OVpBIg+w54ggf76X9rKiS3xiBstt9VJYQOqm2c8SlP2T8OUhzjioJlc2unWn7u1t0Vh+0RU/8ADZkQjxOtyT4VBriQGoY/fmRwBxPFKrNctLbqCd+W/wBGVxgOJvlkJjaXkBj8PXMug4JkSqpI8P2Dse2Y2TTxlzbseaUeSX+aFvZoVYIRAgq1DXf/AC/8nMTTRhCVB2hkSN2KA+ObZxlVImmYRR7lumAlBZlcXHNEiTZEUKB8sohjHMuPkynkFnP14TZzEmJvH9n/AFMry46FhnhzdCkmqabd6V8cfJoidnQ0/wCRq/sZiQzCTmyx0idG1C6kidpjzHLihPXb7WWmZDjSADILR4Ht2mnfgUryPb/Ww+KmOMSSj/EFvLJ6dGCV2kPQ/wCx+3kuLqk40bDLb3B4xSxu3hy3wnIOoYeFIdV80bovKUEIvcnYZDHKB+lZRn1UgsbigpXsQcyQfNxzHyU3tTTYg5Kyw4QrQW8UgZLgfA3w5hamUugcvTgA80ut/KjSTMjzIkIOzdWK/wCr/NgjKxu5Mh3MpurN/wBHGzsmDMqcRU7sB/q/t4CbZRFPOxbyvJ6Koxfpxpv/ALLLCQwLNLX1be0SCcj1AtDTMeGESlxLLJwimqnNkIh1xmWvUaMVBpkJ4hLmyjlMVWRoEha4lAIC1OajJxCXCHaY6mLSWDzSYtpIl4D+U0IH+rhlp+LdInSyXyleSj1oCjI3xCpoaH4lzLjtsWs7pxpVhFa23oNxZzvJTf4swspkZWGcYjqljCh8MygXDkFS4guZrJxG3wVqV7sB/LlJMeLdycV0xrgX+FAST2GZlsSy2W/Q24iB5EqFII9v8rNdHGeK2w5AAh7K9eMrF1WoAy2eMfU0wynkjbuyAHJOuZGn1V7Fjn097hB/V5KVoczxnierr/AkHXVu0No9wNnVSRmDk1Vy4A5+HS7WWGz6reSv6kkzlgag16f7HLI4wG2Uizy11aWbSGvXHCRY2NT3YD4H/wBm2JjRRE2H/9RLIuODSN022huHKzgN4A98xspMeTl4vVzVtRm0/TUoYkLHooG+U4+KbZIgMam1e5YgxOYlHQJtt/xtmyjFq4kw0DW5DeIl65liaq/F8VD+y2CQZRorNV1J5bqRoHKR1ooUlemSoNYS+WZ5T+8JY+JNTilN9ElHpmMuux2U/awwlRYZY2LZBb3PpxsetNwMxdThuVtmLJcUHpmoTh2F2pVG+IMRsv8Ak5DPhBHpboS71128cjmW2YOduQH/ABLHFEgUWiexsI62CahCRT4hsfY5YDRbD6gl26ng4ow6jNhE26yQaKKylG+ydsJYhJuTWk2/VT9+VSjbkQnTI5EXUrQgH4qVU++YoNOXkjxCwgNIWCetpeRq5WvHkK0/mXJnZhHd2pa9a+XrlbZYfgdeTcOoP7P+thrqy4hyWLfxXBGo2JPplqGopRv21y6J4hRcaQ4Df8KUebbKSa8F9ApaOVFqVFaMMr5NoCYeSrKaNpZZAVWgHE/zfzZCTeOSd6/fNYWE06AluPEU/wAr4eWEBqkaeXwXEsJEkbkMNwQT1xMAWUZU9Zhhtb+COdkVhIqt9NMiA2mRCA1nVZbaX6vFRaAGvtgLZjhxboKLXGjUB15Ed+m2Ys8XE3mFKU3lWa/P1yB09OX4wD1Fcy4bBwJRoq+mra6dC8PPmzH46jY5h5QZHZyow2prQtF0ya6eQgl61SM/Zp+1mXEmt2qWPhb1i2EF0yqvFCARQbUwEORhlso2Nn9bY1NFXqRlGTLwNsihdfurhZfqZc+ioBVe2/8ANmRilxC3Wz5ovyhdXHrNbRt+6KklT2P8yZOSRuEm1X1hdyC4FH5bg+H7OSDWE+8tXQ0+3kmuQVir8J8T/k5A823or23nIST8ZY+MJ2B/a/2WEhiN0VrepkFI7dyB1JU/8DiGuRpB2l49ywguW5oa/ayjNcRYZ4jxGigtVmttGuImtol9cVbfoP5cjgkZ822VRKvaeYH1sPY3gVVddivUkZbkPCLYxHElt7oDWrLWUMhO+3xcf2shjzcY2QY8J3T8SWzQCO3P92Nh3yvCZRluuYCQ2UozIWqu3t1zbyNuujtyU7m6t9PmWPUmZOYqCByr/rcfs5SZ19LfHHf1L9c1C0uNMZLJlkBZaheo/wBbKbcgikj0K256lDGagqS7D2A5YJMohmF7qlvACEAdj4Db/ZZG2BnSUKs94/qE7V+jIMQDJM43FuvUs3hkXJGyDudUUMKnfwyYgSwOQBL5NSdWIIocvGK3HlnppdQlYgBcn4VMPGvororStWRuPyyJiWUZgoqO0Eac6V7798h7mZArdL7jUEJPFOBHbMiN9XFnR5L4VElGJ2/HIyy0mGAnmj4nWD7IPzzElMyc6MBBuW6LCiimQYnJ3NRwNJRnIVT3Y0H/AAWGmIiSmjW8dpbtPIQ4VSa/s5LhbS8/g1C7jlMtrI6SOeinrU/yZaAwBZvfeXLe/VJ7+RhMEAZq0Un/AFP2cCkNWki2KmOFQaUAPagyyOO2ueYBbLPJKfjYnwGSJEGkCU0PJazAhpJFjjB+IinSv80mYv5nj2DkxwcO6lrdipdHtqOhXqprkZCnYYZUlBjI+eRcrYss0W8aPTqyVrEG69x+xlwOzrskd9mM82lYs3U7nK3OjGgjNNt/UuIwhYPyrt/KPt5KLDKdmYVCnkeg3yynWl5bqFybi5klFVHI8R9mgr9nERCAWY+Sr0zWj27bmJtid9m/ym/lxqmXNrzvHK1gHiJCo/xqNgyn+f8A1MLEsHsmmimjNqSs3IBCPE5JQ9TaFJKesqu4ABJUf7LIMqYdqlyJbmQwHigPEBdht8P7OY8xZdhihshI+cTiSMkONwR1rhGzcYimZXFzcR6d6+wn4BiadP5m45aTs60RHFTEFnkaT1uZ5nflXKCL5uyEAAm+jxw6pK0WoKJqLVOX7P8APw45PHER5OJnhSeLZw6XbyvZRKCFLcRtyKj9psucNgN1rF3dTfWXkZX7cTQL/kpkqY2znS1bUtPhk1BQ7n4qEf8AIuTj/NwyJZJP5luhpMiRWIWN3HJqAdP2VyEsYlzZcdIfy9fHU7wwXx5lk+Cnw7r8XH4f8nGOMR5MSeLmyoWkdmkklulX4k0r9rj8XHJVSAKeaT6zd3lx9YmkIkrVePwhafsJkqRbO9KuG1vTv9OUHmaHjtWh+1/ktgZoLWo4NEtB9UHCRm4r3NP28FWt0kNjqk73kbXDlkY8WB6UP+TlcsdCwmMr5slkVIjxSte++2W6Uyl9TjagRHJymo/gcy5RB5tEZkckSlxG44SqKEEVAp1yiWLuciObvY5B5UupyfiVI6mjE1/4XK20JhrHmC40pls1AZwikOe4wVbImkVouox3tkJLgKZQxDUG+AilG6HnMMkhQD4DtQ+GVFiALU4HS2j9Ll8K7AEdF/lwbt5S28uld6w/CMzsd9XXZRHopQJJMTRj775YWoFM7WJEZV3IJFT3OQmNmcJWUdc6ZzehB4EgEg0IyiMxTkSgQUpvrRi5ET1CmgHy/lzIjHZx55DaEFzPCeLM4I7E4nGCscpCLttYeM/GOQyiWLuciOfvTu01OK5FBuOhB65RKBDkCYk46TGy0Vm5bmrbnIoMEKbe4sT6ikj3HT/ZY3TSQYqun3dpA5JgRHY1LqK7/wCy+zlgkkStB6/oUt/dC5sgpWQDnvSjD9v/AGWWCTMhV0u0ufL0M9xchXiIU0Xc9ftYk2oFKEfmX9I3cUMsarE5pWvx7/ZyQJDCURJOH094P3kbfD92WGYlzYDGY8kJPNI6lFpuRvvXMf8AL72GZz9CghE26EfayJFNY3QnmW/uEghsWJEZSp8WI/Yb/UyUDbkHYJf5TE41OGFWYROSWWvwsAP5MkRbAGmQ+ZdKsYP9MlZ1dzTitPi/ysRszO6J0TU9MkUWUJ4mn2HFOX8/xY0toIfl9bmdnMzCJmPFFG4B/Z54bYkJLqesT2ksmnW8nCKA+mhA+Ihf8vKPABPEWfGRsnvk7WjfwNaTbzw78qfbQ/Zf/Xy2qRxkprqtmLiH4zxZN1JO3+rgLbjlRSH9GzgFivTfr1zH4xdOcJhNNE0uRXF1JVQK8R4/825fEONmneytqum2pWS7lYxt1LDep/1MJDXDIQlOkavacfRNY5N/tdHJ/wCNsxMkJWz8S2BDkJasDy5b1+1mfEbOJIsxuE1Sz0ZIpNo+RBp/eJGf7qOT/JwJBY9ZrS8gKfCDIoqvhX9rIz5IDMdRtLUTiaNAJtwWHhkdJZ3kw1JA2CKX6raQ+hdSIplHEqSKnl8Krxy2RsssceEMdtvIq259e5n/ALshlCD+U8l+NsBmnhTO4uy5e8fqxogyqItjfVLI0aeSncnc5lRDjzKPYj7K9BsBmQA4kjapBEDWRvsJuff/ACcryToNuKHEbdHqBq95cE+jGKADux+yuYRc6JtTs/MqzXQSVFjjfYGu4P7PPKsmM1s3iQtU1m6Jl9FDQL1ptU44Y7bteWVclumstzJ6N3+8WlVD774cseEXFGOXEaKH1XWP0Nc8NLSNWFFl+Gta/sf7HHDZG7bMAcmQeXNak1VJPWCh4yPsjah+zl5DVaI1i2NxbtEKVZSN/fIlsiw220C69dbeVOMf84IK8RjLIALYcJTfWrNI0SZBxNeBHsPs5j4MhlzXNjoWl9qX9VfT+1UdMvnVbuLG72QnnS3ufWW6O9vxCqR+w37Xqf6+VaYitnPyEq3leSeGVrtVIjMXDkehY/yZlgWacaUq3Vta1FLRPTA+KZSCSKhU/af/AGeWTPRhjA+pC+XLdJ7xJpCFhgBkLE7Cn2OWVltCrceZrVL/ANTToQ0ag8mb4eTfzQr+xkOBvOU1SZnUrfUR6tu1SAA6n7SH/KzIxbOBn73VpQdjmS4KMW152rSjqD+AyniqTlRhcUtUUeg3rmTbh1ui4mtrcmS4kRT2Un/jXNZqspPpi7LT4f4pLJ7+21iGaytnJYqKtQhRvmthE4jxydjxA7BjepeWp7RVeM+qGNDQU4/63+Tm5xaoTcSWOk40K3tbK2ljpyu3FCxH7P8AvuLBLJxFqDT7HfMwOukHL9quJUJrazhoqORQbGvQjOc1GIxn6Xd4J8Ud2O3N7HBKYbdV9BWNOP8AyUdc2mPESLLXkAR+vW1reaWs9ia+m3xiu9D/AL8X/IyHDRWPJibyCJaAjlTbJsVbQLMPexSSU4Rku3sFyGTkkCymetawdQfinwwqfhH83+W+UYcPA2zneyYaHewDTZJOIaSDlyDfP93x/wAjIZLElx0Ql8nmC5ao4xivSg6ZmDZpIBattZkDLHMAVJoWruK5MSLWYBk8mn+iEb1V4yHiK7Hl/q4fFDEYT0QUsj207QGUBxv12/4LCDEoMZxVoJpjWVKOTsWABJH+suQnijJRkkFKa8LNVlp+GWY8fCKDXPJxcwvWUEVGTshhQLYkVtsPHS8Frbqz+twtCrcTWo+Y/mzX5cu7n4IUGPfoG+lPBY6k1HX/AIbLRIFJDML24l03TQwFZI0Vduxpx55E7llAPPWmdXMgYhtzUHeuTpiTbM7JI7iyimmFWKAlvfMECXFQZiqsqo1CKNaKDt0GXflSTbWNREKtlNAiExqFO9aDf/ZZTlxyBbccxLdIJvhYg9anMiPJxJ81f6lLBCbxqBYxzp3NMqOQXws4Yid0lvPN93Iw9IKig1p1J/1my0YBTecjIhqqTW6SwkHmPu/mzFhh4TussmyH9R7sG3lYmOTYj2/1ssMBH1NccpOyX6j5bsNOK3E8r+lyH7ulWb/Zfy5Ziz8TbLGnY1rT7q1dYGDRxhSyUO0alWf4f9TLJGixiOj/AP/VbxpkLcZG6XAJJan9nfKcsqDk4YqGv6LNMTcQfEe69/8AYYMOYci2ShTGkjA+E1FOoOZttaN0TT3ur6OJKha1JH7IH7WRkzip3cXozyQnqrEb5JgCsjieVuEYLMegGRJrmyAZNpHlwQ0nuf70bhewzDnqN9m4QRjBoJfkczYy8WLhf3ckwPG6i4turCmafiMJOfIWEFpFh9UVySOTEgEeAzKzZ7LAR2Uba5kt7s+odyaN2By6+IW0Y5UaRer2tFFwvb7Xyy/DLo154dUADUZluGg9Sg9RRKB8S9flkSyC7Rb30XEZ+yemYuSPVz8Ur2VdYia2mW6j2Vjv/rD/AJqwDdjIcJSrWtBn1qT9IWzqSygcDsRT9lWyUZJ4eqc6Bpv1fTBaygc9y4rUq5wCVG2c42KWWcpt5DDIaAH7qYc0OL1RaMM69JYZearPNcSyRyOqOxoAdqYgNgLNfK+pRT6Z/pDD9ySjl/D9n7WQrdslyQOkaRoepXjy27FqGohOwqPtOq/tJkiWIHVE675tXSLr6nbxq4RRy7AH/fa8cNMeK1Jbg+YU+tqoiZaLStQf9lmLkyCJoubiNBQGm3DSmFELN49v+CycTbkcYZKttcWmmegvxTKKbdgT/wAa5Y4UiDJibIyNxYGtemVuwBCK06B7m4jijqGqDUdQB9rCGGQimbuobZqH55Y626ef6rqshvZGtWMSA0AXpt+1gljEuaRkKP0Wxi15ZPrrMZY+PFht8JxjHg2CnfdN7bT7Xy7FLdMWcbAmnxAfyZI7sbpj975kS9uEkkt0MSHvu1P9bCQsU+1uAanptbMByCrKF/4bBFZhiMenXDyLE0bKWNNxTDKVC1iLLI9SsFhQOgoFAU/81Zh4c1miyy4+qXIC7BV6npmaXFiiNb8rSlPrcDGSQAeordf+ef8AzRkIgBvIQun6FPbL9ckPGRd1T/mvKJZBI8LbwmItEMst03qSnMrHirk4c8lo6005nUtGAFA3Y+2XkiLCIJQNl5ugtG4Sw8hWgdD/AMaPlBJLkxACD8w2V9rMw1G1iZ7YoAlPtUH8yZEFUf5NtPqcE1xcj03Y0o2x4r/zdgLZyCMvrqSSTjGAK9GUfER/r5AlrlIqcVmAOUn3ZEpjj73TahHANviPgOgyccZLKWQRS2fUppu/EeAzJjiAcOWYlCqGY0HfLeTQCSmcOnyTD1HHxKNwOuU3Wzk8N7ok2oSHkBRjv9GGJ3Y5BtbVjbPO/wAOw7t4ZPJIANeKBkURqY9JlRGDAL1Hj/lZVi3bs9hL5oUulJY0kHQ+OWSsNEaPNLz6kLcWqGGCUQWcZkJlZX4k/dyde2YssdObDIJ7JjGoRwQAadAcqZ8ICh5xmFxp0Xpjf1PiA7bf8Ry4MJJF5YMpvDGS3plaFTXj1/kbDJlFll1o9pan61BEEkBpUdP+ByJSAhrmdpmJckn8MuhG3GyTIU+RzM4XC4mwcrnjEg2QyGJSfzbcSGKKOhMTVJPbl/K2a3HiES7Ez4kL5WufRvBGTRJFIp+zUfEuOcbbM8ct04utdsorlQUMiA0dl7f6v82QwwNbspZGUQXFu8IngZTCRWo/42zJpqtiV/rGm/W1MaN6Q+2R0r/NGmVTia2boZq2dr2oiH0WsXAYgtzQ70yrAD1Rkk7y1r1y98sN1KZElBUcuzfaTMwhpBtX8yJpKXAeWvqEjn6Z/wCG45FU1vb+2sdNMljx9Onw07/6+BkdmLjzTNMqrcojRbB6V+ycEo7IBtNrrT7PTuE9qgWVTVTWv+yzEx5JSO7lRxC11prFyJk9Z+SlqHYDrmTbZLCAFTXI7GKkkjCMk7lR1/2OAi+TTHKYtNZWaW5ulPJUWvIHY5i8Z4uFnKZpLn86TMjJJEpUjiaHtmfwuKJbo86PbvAJYjxJUMCTt/sswfE3pzhkITDSdIjsV+tswd6E1B+FR/k5mRFONlyGRoKB8xz9ViWm/UnpjbaMCW/4atpkM3qMqEFiNtsxjqCDTScVOXzq8SKqxVCADqBsMyxZarCca7pFvqlsLrkI5FQMrk7FSOXpSYQWJCF8seXoY1j1GRxI53XifhT/AJvxJUBDXfnaeGd44Y42RWIUtWuNLaCsNJtNTiN0wKuzNyC7AH/JzCyZjGVN0cYITC31Y6bGLOCNSsdRUk7nMgSbhgR15YRa9aJK9VcAlT/L/PkwXHlGku0zy9bxuZTIJwp+GnQf6/8AlZi5sxGwZRgimGbjEdnUZebQ8cuO7XdOMzNRVFcx5endyI+vZq91xtHpAYg7EcuvHY5i3bnAcIpDwWyeav384MTQkr8Jr8J+JVwcl5ueK308mCzqB+0x6k5TIsTKtgrRQ8Y/WfY9ycFWziK3KVXt4ZzxXZf15kwx04+TLewQ8Fu0zUGwHU+GZDilMVVUHBBRf15MBrJV7ZXkcJGKtWuQnybMdk7MjvH4xMFAZ6dPnmBHm7SZoMWZSpoRSnY5tYukktajji4DDExUSQ0lkDvEfoP/ADVkCGwSQzI8ZowIOQItsEqTC116eEcJKSDtXZv+DymWJyI565phD5gjk2kHH8RlMsRDkRyiSJuLeG4QPFQN7HY5VVJMAeSiTd2nwgniOhG4wW17hFx3g1C3ktZhvIhU0ywSbAbQFh5PtuSyvcM/Eg/AANxlglbGkg1qS5W6lguJHbixAqdqfsf8LkgpLKNNuobrT4pbkhSF4kk0+z8OInSDASCyJo5eUlnIJVjNCV7E5bxCXNxzAx5LbyG3vYxFeV2NRTYg/wCtmL4VG4uT4lj1I7S9DsLQi4t1q/ZiakZNUk856dO0i30dXjpxZf5P8pf9fCFKWeXIJDdrKyEIoNSRSmCRWIZkfMNgJlt45laUnYDp/wAH9nFlTHPMXk6MpLf20vEirusnTf8AkfDaCEf5TisbWzVrZ1kZt5G/aLfycf5UyJKYhheo3LTu6zMzcmPUkjrkkEp3Hr88WmK3FjID6aykfCdv5v8Afn7GYZ0/qtsGTZLtP1rULKXlBMxDMOSMeatU/wArfZ/2OZtNRLL/ADdaSy26yRklYzVkHev+7P8AYZEMmJ6fC8tzGoUkcxXY9jkixZ5NZwXDh5Y1ZlNQxG4I/wArIsqY/wCYPNkdqj2karJKwKsp6AEft4jdeSH8svaSWYlijVZUPF+55fzLy/nzCymXFTONVaZ2Cmef1WGy9s2Z9EacKPrlxMG1XRLs6hNBBC8jeo1CFP2WPJG55AHZyJM6eaZbNIp1AlMarICejftZTIp6JJey824j7Kigy2EWmRV7eP0o+R+036syYhw5yVI0MjBV6k0yyRppiLNIy/Uxxrbxbs9B8h/NmvJs27QR4RQVrrQ/rWnCG1IMgIJqfD7S4BztsAoUx46JJZyK2pL6cFdzWtf+K/hyUztsgBOdRlt7yDnb8XZafZ60/lzGw2PqZ5ACNkDBYyGZYmBFaH6MvnOhbjxgbb1vyz9akD2rcRIf3lT0P+/FzHxZtt3MlFGNNF5WsS8Y5u1FFerv/l/5OThl4yw4K3KS2PnG8ub0LMgeGT4eKCjL/lp/Nl8obMeJlnMGo6kdsx+bakNveXcusT2Ux52ygsAR9itPS+LGYqNhidzScsIrcBgo5e3XIYhLIN2M6huoTXImX0yoKnqDuDmTj03C0T1FqhP1p0iUUUbUHQZfix+GLLXknx0Aw5LO81i/li7KSjt+wqg/Dlc8giLLeI9E28w2lvpmnJZQHiZmqxPVgv8AN/ssw8UzklbkGIiGICsVVQ7gVJHfNg4yb+ULtLfUwkpHpzoyuT0qv7xcB2RVslN3A8jKhPGvwk98nDN3oyaQgWFNtRnQlY2Pp1+x2P8A11mPI2XYY8QEUs826xJG/wCj4AYlAUyEbFuXx8F/yMsiSXEMBFjoerch3NMlTBlHlVFRZ55GCoOILHoAPibMDVR4qAbsXNYPNySXgi2FnISgY7MK/Ynb/ZZPFh4Qs5o2SMaM4uL34UU/Af52/lTLnHEN0uufONpPLVrduFd2BHIj/jFlvFIDZMoRKdadfabff7zOpb+Rvhf/AIBs1uXLkHNuhighfM4j9FIQQH5V49+NMydFxSNyZ5AANkgRaD5ZuXEXiZoqsOncfzD9pchKNpBpFar5RkULeWTepbSUIrQMlR9l8wrpl5quqabbaZZQpDJ6k0xJkIOwp/urjkbsshySNk5d8kxTby/ZteTTWy9GhY/SvxJkJDqmJopZIOHwvse4yanZMdG0GXV3J+xAhBdz0/1VxukJ1rUErz/BV4woC8dwMxC7HEQAuk0G3vUUzSCObjuxI6/sK6ZZGVONk3KDi8r3SvSGVONd2Rss4mmk2gtWsEZbljIp/m3pkDJkIWl1taXRufTgcPa1qC4+If8AFPw5MZGM8QBX6jfWVixjqzuOoWhp/rPk45C0ywB0N3DOAYZORIrTuP8AXyRkDzDDwyORVxcOhojjl7HfI0OjIGQ5qr6jIrFH+NCKEEYjFxBlLNwmkrXSNPWT1CjlSa8K/CP+NsqmJjkzjkjJVkk2CptGPsgbUH+rmViiKtxM0iDQUq5k04i9WKj4SQcqyRsNuOdKWu6zDbwKI+LTP0B/YH8z5pseOXFu7jYxtBWfmabVR+jZo1DTjgrrsB/rx5b+W34gxjlpDzeS7yJl9Vk9MtRmB+yP+bsyDOgw4bT69soreFREvELRRTwzBx5DI7ssmMAJfmS4YSrzQtysyvcmqFBwPQAfy/6+OCujnSJpDaIxRblyCENu68u3KnwrlmQXX9ZpD//WHXlmkEAuVdXVqAce+U1TOGGzSXT6tLZoHhVeQPfpkRHjbpw8Pkh/8WXvcR/dkfywYca+01Kyv5x+lIwtduaHj/yMzIAMQxABTOX0tKuT+jTwBUBiDyBwndpM62XXM2lR24uLyMPcvXYfaY/zYjdlsklrrUllVreNFPuKmn+tkZ4+JsE6RcPmXULl1jXgGdgNhlMsEQLZxmSWS3EPOOjH4h3OY2PNRplOCDDTem0NvTmehPQZmHACeMtPiX6Qp6aJtLhk+tglA3IEfF1+3lOaAmfS2xNDdTkuoL5mkj5fCN9u2XQgYCi0TAO6cWMq3EIgQ8ttvl+0rf6uDk2/UKSp4mglaFhuDt8s2EJWHWSjwlrYdehybBJ54jbS8R06qcgRbbGVMgt5E1G1Mb9xQ+x/mzDrhLnyHGEHpQltJDDOOKMaAnoW/wAnJFrgdmHapqs8Gp3MsDmNixU0P7IyyliWVpbyLY21yxLOyAu3uf2myWKXRqzxo2EMnlK31SRZonMY/wB2oPH/AIq/kyMrGzOG4tD+ddGi06CB7ZeEQJR6dz/ut5MEVkUk8vQPcX0QjLAhq1XrQYyOzZBH+YtBura6MprIkrfCw7k/sP8A5eEFhSOsILzy9ZNLMlRKRxFfsN/xZ/rZiZMXiFvE+EUpaV5mu7GQvKTKjkclO3/IvLxjEeSBK+bNNW1qDSbdbicN8eyqOpanLi38uEbsCaYlY+Z4Lq+Z7yNY1egRgahT/wAWf6+Y+eJrZvxy6Kuu30lvdgWzcCi/aX/Kw4I7bsJyNozyrq9xPdtb3Llw6Ery7Ffi/wCI5eQxG4b1jQbee4Bs3VHc/EhO1f5kx4mIimFlptv5ehe6lcluIDEdD/kouPNN0hLzzPY6lbvZx8lllXioYUHL/XwE0gi2Ovot5AQJEoCQOX7IxGUS5LwkM9061hs4FggIKqOoPU/tNiyKQec9TZAlpGSHryJGxH+q2GrYWkmj6lOl2gmcvGx4kMSRvgOMDcM4yvYs8WxgDBwi1G4OLHhpjXmB728uDb8/Tt0P7J+In/KycY2wlOl1vFMyiPm8hHQsd8kMcYbtcpynsFPV5n0qBZI6NIzgUbcY8dshjEeappfme51Vv0cYkVpVYB0rRdvtenkCG3ml135TvbFCwEckY7g9P9i2G2LIP03DYwRwWo5lUA32AyKznSWN9Y1BvVl+k9AMHJhvJFPqUcMQEfxlBxJwCBJbTMAJTcX0s+zEgeAzJhjAcKeYlQ3O2W8mnmire0Oxk2Hv1yJLOIHVOH0+CC2E0VQT0J75jxJJ3cuQEY7InQ0m5Gi/uz1Y/wDGuSzUx09oubT0mcGUlyOtMpE6bpY+I7oG5NysptVXio6BehH83PKybY7jYKF9VIREqKso3LU/4XJRlSZgHYodrWRI1kahVu4OZkMnE4GTHwqUkazrxft0PhlhDWJJfLC8D0YU8D45AhuBpFQX3IenKfk3hmPPH3OVDJexR0FzJauGXf8AEEZRyZWQmN/fh7Rrm3pzQE7jcGmTbL7mHWmtX088TTzsV5rUH7JFfsZOlBZtqummJjPEDxruPDLoT6OLlx72EtU1zJtxaXgE9MrlIBnCNobU9VtFha1lHqsRQoOx/wApv2M0whIyt2xIpMfLlrp1xZ/6KgV2FJK/aDf63++8zKa6pgxsLmCRomicEMVBAPxUyYLWzbSbFINHMNQJJVYtvuGb9lsiS2Vsw06ddqSPRfbbpkwWtmR8qwS2EcDDjOi15j+Y/Eyyf5ORZkNaZ5Ritoybg+pKwI22VP8AU/ysBKgMLuoHt5nikryB3r3/AMrJBiWS6BoK3tg6zllEjVWnan7fHInmzrZDW3k2dpDFclRCppUH7a/5OG0AIjUbcWtw0QrxAHGv8v7OUVTssRsL9OtRcNzY7KRlWTJwpnLokuuq0V7IshJ7rX+U/ZzJxS4hbrJc1bQrB79Zoi7JFQdOnP8A1cqzTECCziCQpr5evGnNvQbbl/2afzZYcoq2Igbd5ikurQppvMmFUUqQKFv9fK8QEvUymSNm/LM9y8r2Ubn0JEJceH+rkss+AWnHuUe8ckUnozMajp7jIwnxC3YxlaYWNjJeI9vzKIVpy64eAE24+c0ko8sX3rm34gAftn7FP5lzItwVfzHHcWiQWbPzgC1B8WH2uX+rgCSUP5bmnjuSkDlYypMij7JH/NWMliitS8o3UMga0/fRuf8AZLX/AH5iCik0Oj/ojT3Kks5ILn/heX+wyqUb3bsXOkoVS7BRuScgTTsrpV1pLqxt0jWQ+k5owHY/y8v5McOQTdfmS7Qy/wBdiiRiqs3xU/l/m45dMCt2mJLKrmP0pCu3HscyMOUS2cPNirdDO1dlzKJcYB0+pRaMyi4Ri7CooK0GYc5cTn4ocK2ayTzKouYX48PgB8P8l0ykbN0halbW7aIJLcSCRpKFiKgD/JyMpMCaU41APN+g8cgBaxj1UNR1M3J4R1EY2p45kwhTVkydyFggaY7bKOpy8BxiUwVQo4qKKPxywBpMrVIYmlYIgqxwSNJjEyNBNmgeyhK2xBnUguOpI/l4/wAuYE58TsoY+AbJfeNLNPuR6qgVCndcjw0s7WRuUcespcV3B65IZCGrhB5oxtPguhysnBP8hPxZkRzd7XPTg/Sl0sTRMUcEEdjmSJW4ZiQtYBhxYVHgcaSChpbBG/uzxPgen/BYKZA2hpIXhPxgjIM24Z3hblGSD7ZCUQWyMyE5s9eVhxuPhP8AMOmY8sVcnLjmB5o5Y4ZhzhYAnuMoIptoHkhmimtW5Iae4xBpqIIRFre27Sma5iVpWABeldh/kZMSXitK/OtpHMsN3bgOGJRgvjT938GTDNR8s+tphkmuVaO2dQCzCihgf3eEoCL/AE7Zajci1CFQ3SU7b/6mSjIhE4iSI9O60t+ce696bqf9jl1ibi0cbc+su9CvXuDmPOBDkRygrb+9W6tJokB9RkNB7jMGMDxWXJ4xTAlJJCgH1GIoAKHl+zxzPtpZZ5sW8NhCCxMcdBKo7t+zI7fy5j48wkabJRoMa0JT9fg9Nireooah6qftcsyS1M+1Lyppl4xoDExO4Ujff+TIgpITK50e3uLE6bx4xUAUL+yR9h1xUJDZ+S47RfVuZTIyfFQDivw/FiSmktuPM15K3JWAWuwIr/wWNJuk9tvMFqLD605AcfCUH2i/+T/kNjSjdJrfzhcpIPUjWQE0AX4WH8qriQi0Brvlm8uZ3vICsgcglK8WX/jV8qhmHJMonmitGsEsbbgP96JD+8PYfyouZMBZtxpyrZb5j1C+0X04rZgiyoWLAAtyH+U32cF8XNuA4RsifJutu9jcfWpGeSN+VWNSQw+z/wAHkJbKCuuriRYqyGrPuPpyMI8RQZ0EHap6zhX+yNycy+GuTicd80e8bMSV3A8PDLYlolEoiKlnAblt3bZRmNlnezlYcfCOIoJpjZWz6pMC5JCha9Sf58xzvs5MBfqS3TfOFxbXIluaNExoVApxB/4nk+GmRknXmdbm+pMoAhiWoX9rf7T5CGQFkY7JT5bZkvQyiqlSGI6D/WxzCwxiaKf3M4kbklRTauT0+Ch6mjNm/mqJmkHxMxJGZRwRqnH8eTrq2TWI/qs9QB8SsvWv+yzClhGH1BzMebxNig7XQo9JnF08hcAUApQg/wA+QM+Melt4eHmj7nU7egKEsw8BlGLHIc2UsgRdssKq1wh3kozN8hw44OMmXCy2riS93qc3UI0HT5J2V0RCKZX+yv4n+XGfcFxjqUUNVt7GH65dkIzbKo+0w/yUzHIP0udjAPqSK184qLiV7hCInNQEG4/1/wCfK8+kMhs2xyAFrWLCfzCUubaghKAJzPE9fjfjmJAjDtL6myXr5Javky8AYvJDEgG7Ftv9lmTHMJcmvgKJ0bUvL+io3qepdXLAqXC0UD+SDn9n/Xyw2WMdinGhWSXsA1OJ1MKFgVOzBl/ZfK+BypZ7CmkxSYTUDMprvmecQIdP+ZlEoLzRaPrDJdWqEyheLx9SafZkj/nynh4XKjlEwxaCGVyIlUly1Av7XL+XjkWSP1uO5sGGlSsAopI6j+Zh9l/5vTyIAO7K6Sj0/V+k0ydsGTa9dz3WkWTyb0qpY9+HwI+VjmzH0sWocmxTHStIk1N2CqTHGOTuP2R/zU2CWyLZN9TW7ZIqDnsqt3/yef8APkcc+FjxWhL7SbmyP75Dxrsy7rmdHICyIpBrFIzGiNTxocPEEJtaSTCARS8giH4Q2wocwcpBOym0RBFpFwhW+mCSVPEqegyIiUwSyPSYbm4MFtdRMAKhmBXkP8lcsIIDIpvZ2zeW5GdGjnklXjUVooGUym3Y8XFuvi1e0sYJbyeGJpqihIqW/wAn4sjGV7M8mOiw3U9fu9Rclm4J2jT4VH/A5eI045kq+U782WpxsSSkgKOP+GXGQ2YWp6pe/WrqSV6qGYnbw/ZwRGzZIqdrqtxZOJrRuNOoP2W/4yLh4bYWzyOSXVbCG4YCNnHPiT+z/rZRIUXJwzQxgnXTp7m1ergUHE16H958X82IDZOQkw7kaVOZDhlq2LSXcMUVQ7SKtR13OLEsu1nV9N0q6JWFZp9uRWgZf9n/ADZSBbaRXNAatqjagn17S5SQopJCQOSD/fnD/jfJxuLGQEghbTzXCQFuUKEdWX4h/sl+1lllo8MJ29uk8YuVccH6E7DDDLw7Fjkw8W4QOwYpGwJHUKa5kgguJKJjzXCVlNCP4YkHogUh9b0uO+jWW1NZ1oCvQsP+bc1kZSEvUHaR4eHZvy75Vvra8ivLhVWNCT9qp6ccyeINZCr521GSosgCE+0T2bK4i3Iugknlh3+vpCSTGQ1VJPHp/JkM0aFhrBZZcxQW7B0HxDenauY2KMsgZz4YbqE91Hc8VnjVlU1AO9Dl0NJKO7UdVE7Im69OSNOAHBXBIA2p/qZjxjIE25BkCNn/10fK9sLz1lncrBGtevwhv5sEg5EZ0LTPT7Gzv7aaONxJKQQB4fycV/ysjEUVyzMgwyjKSrChBoR8suLjgrkVnYINyTQDAWQFszuY9O06KGCZqOoFSO/+vlfRZRBKB8zxwssFzb0MZqu3bJQYkUWPttk1TPy/6UU31iY0WMGn+scx8wJFBtga3VdV1mS7PBKrH4A4MWARYmdplply08CyE1YHiT8sy4b+loyDhPEE6gf1Vo2575qMsDjk5sZCYQ2l2kEKyrEeQLkH2/yMllyk1aiOyFl56bcBkOwNR8syYS4w4oPAUx1aMXMa3UO+1cuxSrZc0L3StWDjM1wFC9g9aPkPtLvgKQhtKvDDJQn4WzHyxczDPomGvwSSRrcIT+76r8/92LlUGWQUbda2ljrMIe6iR5E+0aUO3+V+1kuTIVVpOnneOPlbSwcoVqoKmh4j4fsthqlPqRVxHLErJGWQulVINDQ/EmX/AFhxAfDNLPKWpvecrG7rKSeSs/xUp9pPizGlGnOBEgqeYtSi0eeM2MUYmXdzTajfsZKra+KkfoHmBtXcxSxqp48wQdj/ADLwbARTMC0y1XTv0lavbAgMaEV8R/N/k48mJDGovLbadNHPfSJ6KsD1+0R+ziSyjzTXzLGNcsfRs6PKrK6gEf7LGMqRKPVidh5buprtILiNkUsORPTiPtfFkiViN2X6z5bjuv3sHwyUA9tvs5AbKd0vGgPp9u0/L/SAu1P2ceaeTGvVct6tTz68q75ZTEFkeqw3+p6ZG+4ZDzaP+Yf5P/NGQCZhj+l2U+oOPq8bGjAlugFP8rDLcIiWS6hffWB6a/ZB39zmJhw8JtlkyWhbWUwyIymgDAn5VzLIaYndNPM9/pUqCKeQGX9koORWv8zL+zgGzYRuhNO0WKyK3FyVYg1APT/JwEksto80bda1JM3C32H45cIVzcc5bNBrT7SO4qS4NNuIO9f8rGWTuTHD1KQebLkQ3awWzmMxoK8TQ1PxZAbtnLku8v6dNriyHUJHMUdAh/yj9rInZnzCY2djb6BcmeOX1m4kKpHSv+UuAm2PFSne6jPfGkh+HsoG2FpsyUi0dsasA7eH7P8AssIBkkkR5qFxdyTn4zt4Dpl8YU488trbd+J4ndW2IyUgxgeiIXTnILEgIO/jgErTKFK8caR/YG/icnTXxK8FvLctSNSxxJATGJkm8OkmJDNd/FxWojU70GY0snc5kcf85C/pS7vf3FmvFOm25/2UmYxNsuInYIyz0v6qwluJSZD+yDtv/P8AzZAzAbscCNyjXuATxj3psab0yuc6LfVpbd2MrMQamoqGIpmVtVuGQbpBUaL93MCAe3/Gy4IyprkOhUJISgDdUOwOZ0ZguFOHCpEK68JBVf1ZMhAkgLm2aHfqp6HINoK+1vmhHFviQ9QconC3IjPoUepVhVfiRtjXuP5WzGIpnyTKz03T3jZ4IgjEGorkwbbwxF9YvQCDPJQV25eGW0wtmk+mloVmg3JRSV+Y/YyyE+haMuLqEJHcpbqXcE08BU/8DmHqoSlyb8EgBuxvVI2luHmiRjG5qDxO+TxbCiylzZF5M09og9y9QzAAL7ZNI5J3rNw9vZSug5MFoBSvX9rAxecRTvE3qKxqdzv1/wBbJUi2cWfmJDZRNuZitGXpQjIE0kmkTaawkqEy0DKCfY0wApBtgUuo3MzM/qyDkSaBjQVy0BjbL/L08dxppuJ1DNHyDmm54ZCqZ2xKXX715GMUzojElQDQKP2cIDG2X+XdRN1YCW4eroxVmY7/AOTgOzMboiO5stScqKM69iKGn8yfzZDm3UYsT1vW5LO6khs34KtAaU64DiEubUchRPl26GqiQ3oWWVKUYgfZOY+UGH0s40eabIy25KwAIpNaAZlx0/GLk4ks/CaDQmYPyGT/AC4kKYHOQVO5sINVYG5B5KKKVPE5h5YHAPS5GOfic0ivrsaFdPFpwFeIEhf49/8AJxjHxY+psvgOyZeU7oa3PKt7RpUUMnH4fh/b+HLo4xHkkZCyGC6sLWc20Zo7dTWq1/k5/wA2TGykGW6E8y63JpSokFPVff4hUcRkg1E0kFrqT65dRwagFaMciAo4b4nZRumWsJbaDCDaIFllNADvsMjVpulDRfNN5PdRwXJQxueJPHia/s/FkiKRzZPeXlvB+6uCKNsV67f5WRJW6Ql3bWVpbtdQItVFQQfDIGILb4hYjda3NeKqTqvpgglR3/2WAYRHcMDO05Fla2Ci4tQVdx8JrWqn/WzD45TNFnICIttLmaU/EajM3BhouJPMUZbSWtoRJeSLGT9lW/4lmVOfQMcePqUFrdhJrsqXGnFZI1XgzVoKg5UG8rrBJ9BtpLeTiZHbkKb8duPxZCUkXQQYcElmPuScrq0RHUoO4uzIaLso6ZlQhTVkydy23tzMak0UdTl1OMSjxQAKooo6DLAGkm1WGF5mCIKk4JSplCBkmbyx6SnBPinbqcwZS43YgDGFLTLeRpPrUpILfjXMfLlEdmzHEndKrqB7K94OxqGDBu5B/azYg8UdmJFFP6R3A5bMp7jND4koHdyjAFBXOjPH+8t6n2OzDNhDKJBxZYiOSl+kpCPSvF9QDx2kH+q+XxNcmqW/1L4bBLteVpIGNKlG+Fhl4zd7QcF/Sh57aW3NJVK/PLoyBceUCOamCQKdR4HCQxBpRe0jfdfhP4ZExbBJCSW7x/aG3j2yNMgtjkeI8kJU+2RMbbIzITOPWJYQFk+IkVOYxx9zljN3q6TQ3R5IQDTplMhTPhEuSpCZLcmQdAPvwWxAMVVtSS9t5LW7FBIpXkOlf2MsEl4rSjSvJc/OOe4mVaEMAnxdPs/F9nJ2oCF1PzPqCSsi8YhG5BUDkzcT9h+X82IDIyZQtpb3EK3kNEWRA25+Hf8A1snxlr8McwlyGJn5xsGKEAlTUVyZgJcmizA7qsszSP6nEFl6Ggw+EKoqcpuwtW4MymOfeNtiCOoOY09IIC4/U2w1PEaklvmNYbCySOzVULvSq7GgHxfH9rMXDKRPqcuQAGyTaJdPb3qyuWIJCtXfY/8ANOZpabZT5o16SBFtIaq8i1dx2H8sf+vkY7siKQuha9e3Ui6fOwkWQFeTD4wKfzft5IhiCp3/AJZktT6nqIICaFmNOGC00maeXLWWx9K3Ar9pZeu5/wApP2Mb6rSVaR5bu4p1ubhRGsVSN+ppjI2EAI25vi68einw75hQweq0zy7KX12OxX61OjtEhA+EftH7GbWXpHCHCxjiPEpx31n5tmW2njeMQVdRyHx1+F0+HKOTmHdE3NrbWrLa2kaoOrEdT/rtlMjbEhK7mb1XJ/ZHT5ZmY40HGyStFQR+lGAerb/805fEOLM0qxKWYKNq4zIAXGCTstuJDfTLEn2F2HyH2nzAp2EjeyMuIItWg+pksgUggj/JyqcTj9RbscxL0hLP8OQadItzK/rFacFIp8Q/bfGOXjGyZx4UZc6nJKOIFPH3yEMPDuwlmtF2lxbrARCojp1Qf8SysQkZtgmOG0Mjcl2zegOoJtZzLVU5Jha+HkzBUNGHQ5Rnrh3b8N3s1rKyKwcn4Dt8s1eCQPJ2GYFL4bWW4P7tSR4nYZlW44iSnlpbCCD0H36kn/mnMM5gJOXHH6aKEZaNTwObqJsW6iUaNNEfWH9Nd44wWb6PtN/xpkCa3bYjiPCGGXE73UrTTNVj0r2H8q5dGNOUT0UDlrFlnlrVJJLcwPGeMIoHXof8jj/Pmh1unuV25WKfRIde8xTal+4A9OBT9juWH7Uv/NGWYsYimc0l3zItpZb5ImmNtdwr/dKUc/6x+HGrIYk1aP8AfNg6koi0kaORXT7QO2VZBs24+avc6pE1yt3FEAyV6gAt/svtZriXfRw2Ep8x+V7u5c6lA6OZfiaP9ta/sr/vzhkgaaJBJLfRrqlEhkPvxIydtdMot4rWfSodKmPxhSGJH2X+2nx/6+UyO7fHGQN2MnyjfxgNccYlJpUmp/1vTXMiI4nGnLhZPpNydJtDZ24HAsSWI+Jq/wA+SliJaBnAdrRSztEuLY8ZGahPXbMYR3pzAARxBj66zfKeQmav4f8AA5PhRxJzpvmrlSO+FD/vwdP+eifsZh5cJ5gtkZ96O1+5tmsysp5F6emBua/a5/6mQ00ZcTbIimGUA9s34cJSJ4HkCQexHXJVbEsztTBJpMF3qUvFiGox6kA/8Pmryw32crDkIS+21XS9UsZ9NYencGpjd+jsvxR8H/3X/qYiHCmeTiLDJIXjco4Ksv2gcuu3HKY6BardalDE+y1qfoGQnKgo3Klqdu1pcyQMPsMR9H7OCErDOYot6fpNxqsixRCiGnJj0VcJkI82AFprr2uM3KxgJSKP93QftBfh5N/zRkIi9236dko03U7jTXMtuxCkUZK/C6/tKyZaRYa7pOdU0EtAl7YBnhcA8APiSv8AxNcgD0LLnur6d5cfTLGXV72qzIhMKD9kt8CySf8AFmGcujGAssUYl6sSSepr1ydUpNo3QtQOmX8Nx+zy4uP8hvhfCwLMtZk015SotklUfaNONf8AU45ji2ZkEN5qhvL6FHtFP1ZUH7sfa/1v8vDHnuzHLZgqyNE1VJVh3Bocvaiy3yclxqbSrOxeKMChO55fy88Mp8Ia/DBLc+qWUcrQgurK1Byp8WGOW+bGeCuRR9vNdcRLA78T0oaj/gMJ4SwHGF+pq+pQCC64lhuHAo6n9r4fsZRwnmHKGQDYqFppVjYoXh5tPSnJv+NeOQBkTv8ASpIIUywbNjCujrZg9WumWNBVIpOBNehUj7xlGXHdf14t+OdX/Vf/0CvUEawH1FW60ZyO5/ZXIwlxbs5dyAR3iYPGxVh0I2IyzmgbJzLYHVYFu4B+/wCkm9Ax/wB+f62R4qUxRiaGNHtWv5yGmUfAOwY/ZxG6k8LHpJXlYvKeTnck5NiiNNukhmVZByiY0cHwP7WRkGcd9kxuNCigugoesB3P8yj+XBxbMeRoonzA1pbelbWYHELUkd6/Z54YoJ3SQAHc5JU/8tIZfVjp8FAf9kMgTRtsrijSYxs8ZKg0Pjk80BIW42KXCeFUttNax5ywuXZhUg9DmunkE/S5oHCEEJptUUkoF9PuD3/ly/hGJpmOIWq6Ze+mphf7J3HzyR23RjlexU7qL6vNRfstuPpzNxysOFkhwlonia9jljUlV7B6EtR9ltx/xtkKbImk4066W5h9KTqNj8sw5DhLsAeMJbEX065aBiVRgRX/ACW+y3+xyZ3ao7bKTeSxEwnkm9RAeTGlPh/mxMmwbJ7fRxXsAmtmV+A24kH4f+bctxSrZoz473W6GIEDcVAkJqW774Moos8UrCV+Z/LbzyPe2pq8g+NCe4/ai/5oyHFSeFBWlndaJEL1SPUUU49ftfzZRHOJHhDcQYhJzrl9DeC+WQ+r/wAKR/Jw/lzJoFriaT7X7+fUEgnkj9KNk5AVqOTYIrIbrfLEphv1K9CCGp4ZGTODJbzzRaWsohZq1O5G4H+vgUO1zWBaWP1i3YFpDxQjf/Wb/Y4Ruxlsxm08z3c86R3JVo3IVjSlK/tYyikG011bSNPsIWu3T7J2FftH+TACUbBLbLzo/qKkkICEha13H7OHhplds1SMJ8KgAeAGBBDGLvSrmN2IQlKkgjfbJW4/CVW3skWAyTbMQaV/4XMWWU3QcgYwBZSWyslt/iFC5ruR/wAQXM4Qvm40soHJHXX+iQCe5JWMEL4n/YrkuIR5MeAz+pNrPUNP+rNNYOsrhCQo/vCR/wAVN8eUk3zb+HhGzAIppZZejLMzbD7LcjkimJZ/f6ZpxhBv0Vn4irdHJplYKZUl2mv9XT6paAiHkSTX4qH/ACsSxEr2U5oY7ZiJCSew7/7LEWWJAjzQT3LkcRsPbMiOLvaJZu5SG+XcnH5q0Nq8m/QeOAlICOhiSHdevjgq2QlSZCB7q3R4lLMtVIyoERLfKJkLCta6GWHO6YIOvEHf/ZYyzVyRDT9ZKh1MRKbbTozt3rX/AGWY0jfNyAa2ioIgtJVur+WjjcIPiY/5Lfy5AlthiJ5u/THrXEUFl+7gJHIcaH/KyJcsYqCK1i7l9B2tl+Mbe/H9rj/l5DCROW7ROwGFJM8ZLI5UnqQaVzc8ALjCRTny9qs8VwYZOcsUgoQTXgf9+/F/w+YuogKbcckz1W+jg4wOhZWFeXh/xjzXYhs3yx8aDPwjkvxI3Q9j/wA3ZkRNOBOHDsVLgaeNOtMzceTicOeOnbAUO4PUZaRbWDSBuLMoC0e6d/EZWRTaCpQzNEajp4ZXKFtsZ0mVre0+NNj0OYxFOQCj9MtNOumCyQqsv4N/q4QW0Ux+58wX4eSFJCiqxC8RuFXLAEcVsphs2urWK6TeRowWH8x/m/1smJdC1zh1Cyxk+qSEivxH4gf+NcjKFbhYZL2KTa/q10l2yxPwSgpQb5EC220+8s3z3mnl7o1ZHKkn+X9nliUpJDaaZe38ixE0B+FOgf8An4ZjZskojZlCIKvdhFciMUA2wQNjdpyc12nBRJVzQAd+mQykgbMsI3SyaLSpdRERYrCR8XD7PP8Al5fs5fhkSN2cgL2ZrBaQRQiCFFERH2R0IOXIpg2sabp0F8kMc/CI19TuI/8AI5/58MjKRA2QI2U2vrK3tLRUt9lJqKGvP/WzBx5DI7udjiAl9qF9ZA5pXoRtv+zmTdN+QbI7V9DtZw0x4xyGnxE0X/gcqx57NOvljVLLRoNPiJiPJ3AJfxH+T/kZOGUykxnCouJzbuovdc22RgznzaVviHb3yOUCjacd3slnmDy9yrdQECtOYY9T9n7WanFnHJ2coFUs/Lh02IzmQ+vSnwmihT9pf8rB+Y4jQbscK5qRUU9suc6tky1HRhfW6OZP3sabMx+Gn2uLZRHUUadfkhe6h5V0ITEX8rghGICKa/F9n97/AC5nE20AJ3r2hLqsYYNwljB4k/Yp/LJ/L/r4qd2O6R5e9TjczPRQfh4Gu4/4szFy5+HZnGF7oiViXJJqSepyQNuNLmibWD65DJbSEhGp0yrJkMHIxR4gl1v5dZ7hozIrRJTkQfi3/Z4/s5bLOALSMaMuLX0JPSWvAbLXfbHDHj3aMx4Ux06y5ESNQR9gf2sz5S4dg0whe5SXzXpN5e3Ya2HJAoHX9r9rMcFySq6Q8+iWfoyCkxZjxPgfstkJSUyoKfqu9WdqVNSTvlY3Yjfmg7i45/CooozLhCmqc72db2vrHk2yDqcvAcYlHbfZAoo6DLKppJtWt4HnYIg65CchEM4QMiyCFbez4xMyq7Cg9zmvlIydrGIhsk/1b0ne5vq+mrfEQK7/APVLEy6BrELNlNPW9WD17XjICPh3oMwRiPF6nLuhsx+9N1eQRySr/pMbMm5HxL9tPh/yM28CBsHGl3lN9OsEggKK5JbckHof8nNbnyXLcN8Bts61iTTKrPMW9VqqX9v2eWM/3g9P8KR6eavfyWyRc7sjhWgPev8AkYMcpckSiChEsZbFjNZj1GYUAPb/AJqzJGQS2aRDhV4NdikBivU4N0IpVf8AmpMnRHJeIHYtXOkwyr6tm1Qe1aj/AGLZdHN3uNPT3vFKpoHhbi4ocyhIFwjAx5rOmFbpaLSOQ8ulNzTplUm6G/NA3Fs6Gp3B3rhCCVCpBr0OAxtIlSNttVkioH3AzHlh7nKhn70zQQXq8lNH70/42XMcxIbaEuTUb3Fiaxmq96bj/m3EGmG8Vj6fpl1cm5u1YPKBVa/BUftf89MmJMrBQnm+2VFtzAP3FCoVTsCP+bcsiyLvK0gs45/rg9O3IVg7ii1+zxwkoAtFnULK7uVt7NyS9dyKJUfytlgn3tMsQ6Lp4HjNHBB/DL4ytxZQIVILO2ul9KZA1fHr/sf5c1efiErDsMFUox6TY6XJz5EuegbfjkchJGzPaJ3W6rFDqQWJCvOoo56AftYMFx5rOQPJGaR5YXTZvrLPzcCg2+z/ADccyrYAJL54kuDPHG/9xSqjty/a54hkUJ5JMg1Exqx48GLKDt/k/BhLAM7mFQyAgOVO1d/9bjkWbHJbRoXEdKvXYDcZbij1cLMa2RmtW8X6NeyDp6z8eC1HJnr/AC5GUrLkQjQSrRfLUujOdRvXHIKQsa9at/l5GUmQHVq5kKqWJ+J/1ZHHG2qRrdQtYhK9T9ldzmc4hKLY1NTlrQTauiCOFmJ4s2wPzzEzSs05uGFC24YvqURqQXYUFOwGQxx4i2SPCFts7o/7ulTTL88BKO7jYZGJ2ROpW0so9Rd6dRmnxTHJ2WWJO6ASwmdDJSgArv4Zf4oBpxxiJROmXtl6YjWVC7dj1rlOTi4rDlY4gDduSMxk0Bpm3x5BIOtyYzEqFPiqe+X241Iy1tiZFkOy1zAz54/Q5+HCb4kk1fzNLJIIbZFSJW35jkXIP2H/AN9rmPjxCLmTlaOfzDBHpz30X2gfTCfyyH9n/jHlHDLipnEimJL5j1GJuZnYgsCwNKEV+P8A1cyzhiWkzLOdQVIUEi7M32RlmnmZbFozQAHF/EitOsFW0eNqh514kjsGyeTJZXBj4RbEtT8r3WnShAPURvsMvt+y6/sPmVDLbKUaQSaHevVhA/HxIoMmcgDGiWUeXleG3FvMAsiE9CN1zRawGUri5WEgIDzNpdhcAztLHDP41FH/AOMir/xPI4JSGxZziCxey0S6vpPTtvTd+tA4qc2FuMzXQrRtBsza3agSyks1N/8AJT/gchKTZjxmW6smmy3P72IARHcMTQUzLjmFODk054kpXzVY6fISqPPIvQrQJ/wTZCczJshhEeab6Ld2utpNOU4SxsKpWtOX2ZMxpRpzo5DyYhqXmi/eaSOKQRxhiBwArQH/AH7kxANcpKmkec7vTyUuWa4hNa8j8a1/bjf/AJl4mNsBJk1ros80iKv93IOQfoafa+x/vzKqc/xRTtTWRJyspLEdCfDNjhqnRai7UVFeuXFxQFmr28s+ms6dIZAxHiv2f+EzAyCpO1wG40xhelcDJMNL0mW/atKRA/Ex7/6uUZcogyjG2TalYxyWxDLui/B4/wCxzDwZ5cTkGAqmEz1WopuD3zoYm3DIX6ZpVzq8/wBXthX+Zj9lR/MzYZSEQwQ+uXJecwKxaKACNPABf5P9dswRvu3HbZKiOQI8cLB6Bp0Fr5hsIpbgAzqvFmH2lZfh/wA+WYOTIccm+HqDWg+Xm0y8kuJXDDjxTxoftM+Ry5eKOyYwoqmq+X01C8FxyARgOfiSP5MOLJwx3ZZI2U2treO0TjGoVEBO3sMwpZDkk2QhTzC5f1JGcn7RJ+/NzAbOLM2VSxsZr6QRW68nbp7f5TZPk1s7Nq2mWKwJJzZdnYHp/q5jy3LlYAOqyxtP0jHJbXLv9XNKiu1f+bcFt2UAckhvfKl5BL6VlJHMp6EEBv8AnquWHIAN3DMV8fke7ZRzkjViDyrU8f8AVyo6qIXwyUbrMD6dHCXAkYqFLD4Vqo/5pyeGQyckSx0LQP8AiLUH+FXEaAUAUU/4ZszRhCBKuSlaX6W83rXMaSp3BA5f66ticfcxJT7U7gQuv1WsMTqDQfDUnMEudhiCLQtxf2Wm2/K5tlkuZKlSw24/zM2SjZ2DXkiLtijavcqT6UhjUmpVNly3hDRfcyXyddx3kdwl2zM0Q9QEnqv7WMthswA4jRQEfmhVfjNH8Feqdaf6jZPiLCWIdE4tLmz1EfuJ15/ySfAcRkrmwOG100EkOzginhuMtEgeTSYkcwogCu+TJLUAH//RJNSuPXupJPFqD6PhyOMUEqEamQhUHInagydppkMWlXOnRKZSQJNyB0GQO7GZI2REVlPqsTWokKqByFfs1GGJpAsi2PXOn3NrIYJUPMeArX/Vy0qN1n1OcbtGwHuMFpTaG4IjX1hRht88hw3yYTFo17ixuLYW9xEea14yL9quTjAhnQSqDTDPIEEipU0q2GQpIFsjt7R/L8X2lkMvcdNspKZT4RSwXbTvyYAfLLccuhcWe+6Y2c44Hkfs7/Rmu1GHhls52OfEFHSb+K5DpGArKxNPEH/dmQ1EDGrbIkEIPUrc203qLsrb/I5kYZ8Q3cOY4SvllFxEP5l3H/Gy5fjlwllkjxi1FG5jM51yy5g+sRFP2huPngLIJZZzmCQHp2OUzjbk4p0U9vrQajb8k/vk3H+UMx4mnInHqELeXr/oySBKtOYyoVd2/wArJDmxkbDD/L9m7ahDAwaOrbg1XYD4snJlEWzS6hbT5aRH4WHwk7/7HLgOMOGT4ckumuJJH5Ox5DKDHo2Ce9ou2uTeH6tMBxkHEnMQYOA8QckZOPZRPkSQMhMoZVb4hSnw5l2gBOtc1DToIPq9yRSlAg3P+TkVO6ro8Fs1oJbQAoynp16fZf8Ay8jTI7MCeIxsVIINT2y62oJ7F5fW4sEqSswqwqfh3/YbME56lTkHHso6Z5WmuWDzEJGD1BqTmZxW1AMg1/SJNVt1hifg6NyFeh24/FgGzE7sPtfLF7czmJ14KrULnpt/LkjJlFfrvmHUJJ3sOZRY2C/DszEfZ+LERRxWWT2GrXS2Q/SKcZxsD3df9+SL+y+REbTOYG6HHr6g3EbLX6BlohGDiGUsn9VLotftNOu5YLmMt6bUDjfcfs8ME5Et2PGAiPMNpceYrWGbTRyiFWofhYnK4lnIIPyhpr2FxLd36mJolovMU3b7TL/NjJkNgnF3fC/kBt4lLKaiVh8QwFrvuQk6UPqXb8m8BiN+SkVvJDyXzEcYhwX26nLhj72k5e5YwWWMuSfUU7+4/myUdjTCXqFqUcDy/ZH05bbTSMjtUj6/E2Dmm6REcbykKgJJ2AGHYIoyTKPS47VfWv24jso6nMeeXuciGGt5LGvprj9xYJ6aeC9f9k2Y5N828S6RR1nonAE3bEu43UHt/rZG2wQ71RNRtrb93FHwHSopl/gk7tYzRGyAvtCjYmSOYmVzUl+m/wDlLmIZUadjHJQbttPt7chkPJ16t7/5OQykxR4vEptduGPE7DM/FgFW6zJqDdKtvbWksBLRJXowI6/5S5XkMoyoN2OQMbULb0rIsLdKK3Wpqf8Ag8ycmHxBu48dRwlZrIeeKNgh4LUlvnmvjj4NnbYZCW6F0zUFtQbedeUEhHT7St9n1FybPLi4gmNxZyWElVNUO1eoP+TJgBp1Uo8Kh9XmaEyBf3Ybt/n9nMyGS3GnAgIcbbjMhoCGuLMP8cXXuv8AzTlZbRuhWcxVQHr1yHDxN3FwqkNy2wU0bqDmPKFNkZWjrPTrCeSs6nkTXqaMf8rAJNsSCo63qlxp10bG2YxxKoKgHoD/AC5MBJKZeXY31GxaV3LSiQjkTWo/lfJCVMJRtR1bSPrJAY8JV2r7YfcwBrms1TR0sdMZ7R2NGBkNftDINxNMbgjaWRY4z8ZIoR2/yslIAqCzyfRY3QegaOAK+Df5WU8KJRtTl0JBaSK9Gk4kgn7Ip/k4eFQKef0ANR0plqvQrCyNvpiW1TUpUmvTllZLY85mUo7RH7Skq1fb9rJhrZpoehfWNLQyEo5JZQew/wBXKjEN8MnCq2Xlx2et0eKKdqdT/lZHhciefuY1rQlS7eKdi5U/DX+X9nLIQA5OFKVp15Z9Se2kjkJ4IwCe23xLlGWYgbbIjiFIiRCjFfDNrCYkLdVOBiaWkk5KOzGRtUggMx26d8xdRmEBTfgxGRtinmO4mkvJIpnLIhoF/ZH+xzFxQFWHOkSnXlL6xqcMltO/7qIAKT1qf2MBwi7ZxyUj00K4aQxt8NP2uop/NyyVOUc4pKvNVvLZypbCRmgKVUHp/lf8NhjjAcOcyVDyq0w1GNIWKhq86dCoH7S5aWAKb+dZplaOIMRC6k8QaciP5sAQUo8vTTR3QhiP7tz8S9v9j/l5VkxCTKMiE8u9Pltydqr2IyNU0kKeoLdaZYtcxgBywG+/EH9vjh4L5tkTwhjekSXJnM1uxRwfjJ6f7Nf2stOMS2U5OHdmNrayXziSTZAa1Hf/ACVywRGMUGmzkNlhutTmO9nhLEfEeIBO1cgG3kyzRdRNrpUJkB9WhAB26H4cgTSSdkG/KdmmlbfqScq5sAL3S+efmaD7OZMYUwlNu2tTL8b7IPxzIAcYlHE12AoB0GWgOOZWq29u1w4RchOfC2Y8fEm7SRaXFQbufxP/ADTmDI8bs4gYwgbWB76b6xLUrWpP/Gq5VlnwBjGJmbTG/wBQis4zJcEEH4eP81cxMPFM2HMlQCmbiKCILCAFp8KjJwxyyS3YTmIBAFTK/MmhHf8A41zdRxgCg6o5CeaIUmPcH7sjLGJc0xmRyW3im69MSfEqEkj+bMbwTC+Byhmv6kW9vDdRei4HDsP5f9XNWJzhLdzNpBTttVRp2tCrB49qjdTT/KyyeEj1fzlEhyWm7s9Tke3YETKNiRxO37a5cCYCy1yiJIRrG6sT6luxI8V/42jyyOWMmkwlFUh1mOQcLxK+4H/GuWixyY8Ql9Su2mxXA52rinhlscve1SwX9KEmR7eJoXWjMQa+w/ZyyJ4i1SiYikGHIy8i3FElN4Ef/JP4ZCqbAULLbMm52/VjbKlJS0bBlJVvEZEi2QkQj4NYddpRyHiOuUSxdzkxz96NaWC83U0amx/5qzHMSG8gS5NK89kdqFR0r8S/825EGmvcK1/cJq9nLagETMtUU7/EvxLxy0SZiVpHpvlzU1kSfgEMbBgHNCSPi4fD/PllopTv/PN5JVIYEiHLcN8bU/b/AMlcICksonsZGVbiwJAZQ3D2I5YQQfqYGJG8UBzF2xWUcJR08D/zdlc8dbhiJ8exQ0kbRtTv2p3ylSKZBPf/AKLslnvKtxopC9d/s5cG8MfuPMdjq80dtcQERlqB2PSv2WbBSbRHme2j0Wx52K+jM8gQumzcafF8WIXkxLQbidNQSWIs8u/Ikk1T/dvqZZVtZlW7NYrP9IpMxJHwMEI6hqfDlkvSKaMfrlxMFsPVeUPbh5rhWDbAk1U5U5BZ5ql0bmURjZRuR4E/zf6uUHdZHokN1IZW5DYdAPbM2EaDhzlZRcSejGF/abc/805dEOPIqsMRlYKMZy4QjHDiK+UG4mEMf2Rt/wA1NmB5uwPcF14VrxjPwrsMzMIoOPnN7LtPt2kkV/2QfvyvUZREUWWnxkm2NeZNWupLqSAOyxRuQgU0Hw/z/tM+YcMQ5uwnI8k6g1C8vdLeThWQDiXXoy/tycf5so8CpWyjPZi8qcgEUGrGi8RU1zOaGUax5lhtoEjT47j4axmo/wBf1G/YzFxYyDbdIgiijNN1GyvIWkVeLIKurbsP8r/KTDkM+JhCEQGhqxV6hfgHbvkZYeI2x8aksufLs0zGa3ZCrksFOxFfi45LxwNiz4Sd0+0fTbD6gbKqSrID6m4qWP7X+w/Yy67Y1SXReSLCzSSa45TBdwGPh9nDZKKUBdQWw9e8NIoxRR1q37MS5eRwDZxY/vJf0YqukeYGvtLKOx+sJIQfHgTzj/5oyMIWW7JPhDSu/VmNPnmbwB13iEo2C/upkNsDzLDv2GY2XGALcrDlJ2Qo0We8D2tCvJSCx2A/k+LMQN8Ym3ncsbROyOKOpIYe4y5sLSsUYOpKspqGGxH+ywhgz+ASyaRDqupXADsKVcU5JX939n7cmVSG7l4MlBvXRJ+gq2UnKMMGkI2Jjb/hlTnjEb7sZStgcYqST0A3y5x0+8n+vJeNHE3ESxOG9+P2P+BfKcsuEMo80gliaFmjcUZCVPzGWA2ESG6J0/T3uZlqD6SfvJD4IvxN/wAFiZUirTPV/MVxqEokXlCibxqrU4/yszL+3gAZE9E00bXbjXZlsbujXHE+nJ058R/dSr/vz/LycZcO7Tkhxik3ktnhPFxQjMmOQFxJYjFY+pPbxvbKqkNsSd9j9rMHJKy7jT4fShtQ/Qml24ljhEs7rVA5Jp/ltiDbAwrmxWTX79thM6r4L8IwHEDzYcVckz8o3NxcXziSRnX0jy5Et3+H7WU5gIRsJiSSyDV9LjvUUABXB7UBK/tZVpc0rbskRSC0y4ewPoWvwq/wlfH/ACv9fM+RMubgiVFKta8oXUB9a2BmjJ3A+2v/AFUyMZdG+QtKT5f1Jtvq8gr3Ip1yXEGumeWsK6ciRQoOKqAaChY/ztmHlAm3wFIbVbxmlXh8JQdj3OHDiobteWaXvcSSMJGYlx0OZHAKcczJTFNTknjkR1FPTNae/wAGYvgCO7mYsnEaQejWWnNOIpYEAoSCatuP9bLxIlty4REWmN1PGTxt1EcY2HEUr/rcczceLvdTlzdIqKu3UCtDXLjAOPHKQbS3zrqTM8UUDFI+ALKp41J/m45giO7thO42xESPG3NGKsKGoJrkiByYEsj0rzjfIywzr9YDGg/Zf/gsw8mmB3DOOSk08z3LSpHxqEBqRToT/lZPSQ4S2TNhi7TMWIU5uAHEJWmF5fgAqW2AwnZBZ5PqUccK26qrkKORPTlT9nMEYTI2vj8ASTzdJFf20dyi8JozxdR0K/suuR4OEtkMomGGEU98Ksk8m2K3MlwZCVT0iuxp9o5GZ2WPNK7/AEi5tJXjMbEKdiBUU/YwiVs5ClXTPL9xfsBKpihG7O23/A8v2shkyiIYAWzG2n0/TIRB6yBV8W5HNaZzkdnKEQOa54o+YuBulQfo/m45mQzHhMf42iWIE8T/AP/SM10yxiX1WRdtyxzWSyyug5fCAEi1DXKyUsgI0XowAqczscD/ABNBl3KC67e8g0shkCmvFqUy4hQbO7Jry8SRkkt/hBUHb3y7FC3FzZDE0EMJnrWpy44w48cpBVryWW9RUALMtTTMSUOFyjPj5INNLmvEZkH93U7+P8mMDRUAjdLRvmaybJ3wKEz0kvO/osOUQB3P7Nf5Mw89QbRHiUL+e40y4Hwj0v8AiQ/41yqBEhYYgVsmFrcLMBJFup8f+Itl8/UGqHolX8KaRQwunNFCkilQKEZpskyDUnOruSu2025nMgu5GYISI6/8TzLOSMa4WgxJG6EhZomIYGoy477tWOVGlRqI+3Q5k4p2GjNCi3zoa5e44KD1C34MJV+y3X2OQbEVo94VPpt1HTMXJGt3Pxy4ghryM6fdC4h2BbkKdj+0uEbtVcJTTWtXWPTXvoSBLQcDQVDHEbtsjXJINN81XGqSJY3USuz/AGZE+Eg/zOmWD0sJx4wjmtDKDwr6g7eOTyd7iQF7Kun6ZcesrMvFRuScoJtyscSCyYXcSnizqGHiaYLbiHnGvwmHVJlUbF+QPUb5Y0hkXkizkQSXNSIm+Hj2Zh9p8hJu6Mg1SSK2t2lZV5dFqB1OLWTTFJLuWQcXYkZHwxdsDkJVtLnminVYTuxoQehH+rkyGUJdEX5t1m50xI0taL6taudytP5cACSUl8t65ewSlZw00EhqxY7q388eS4b5J4wBurzwLdXb3bIPUkI2Htl4hQ3cM5CfpRWo2k9pZPdEn1B0Xr/wWQMweTYIHnJC+X/Nc800VlJCGJ25KaHb7UjLlMg5Q32Q995LvHkeWKVJCxJNfhO+HiYgUydbxLO2S3tqPLGgBA6A5C0yPcls0Uk3769cgHoMN9zXw/zkNLqHBfTthxXxy2OK+bXLLW0UE7FjyY1Jy4CnGMrXRxNIaKMkhMrCyrIARyJ7dsrnybsfOkTfQC2lMC7AUp92GBsMMgo0rWmnNKvOUiOKlST1P+pkZZKZwxWiY7+G2HpWS/EertmLKZLkRqOwReo+hLDG96/pKu5B2Lf6uCIJbZRtJLvzQsKehpqBEH7Z6/8AA5kwwd7Hirkr+XZ55oppZXZuZAFTWhH2srzEQLMAyC6SB60pmRHMCLdecJulZ/UVAG6dMw8RjKbmZQYxUo6kgDrmblqnDxXbV5bLAPUZqL75iYdRxbOTk09G27HULWUERvQ9w2xzHz8fFblY4gCm0hWerQsGUGhI8czTqeAepwvyxJ2R00sUMaKDuBQjMExOU8UXM4hjFFAHSrOcck579d+jYMsjjNFyMeXiCOiuoYQISPgAp0rX/Wy+OIyFuJPMLorLuS4RVntTWEfsgdKfzrjVMCf9Ih/qyaihmtQFkB+KKv8Aw8eXQy1zaJYuLeKCuI2tmC1HKm47qf5cuj6miXoQdxbLOOSbSeHZssIpgJWl+6HwIyJFsgaTC1mWb4W2bx7HMScKcuJ4kwg+rSSUvo1c7AMeopkAW0HvUvMM8mlGJdPb0Y5QWbj+0csG6bVPLNxLqKTC5cyOpFGPUVw8lMbCYSKYw0bdD1B6HGra/pQ2rXdpZ2hkt4o452PEEKKjExpkJdzHrXWLmGZJGkJVWBYdiP2saZgsv1HzBZ2KgsfU5fsrueJwJKjczacli97aJGwC/DQUIb/LXBSOTE11+9Wh57DcimHhUSZit1Yw2/1i6EYHWrKCxr8Xw/zZEJkFuk+Y7XU3MEdY3H2Ubbkv8yf804aXml2oatKbhxEfgU0H0ZUS5ePFYas7S21Mma7USTV8f2cx8mSUTsxliASO51N4ZWjsWaKEGgUf83ZlDGJCy45lXJOdDvfrVs7XLAsjHkx8D9nMbMZQNRbIgEbomwntL0t6LBihoQev+t/q5KeSbGOOLH9V8xXdheSW9twEaNShFe2T8LxBckCXDyVtIjt/MAllvkBuFIqVJX4T9huOUZJHFtFnECSLgvDpXK3sqLHXavxb/wA2XwmSN3IjhBCe6Hqb3yusxBdKHpTY5aDbj5YcJU2vdH1mY2cjJLJHWgNR/r+k/wC3kmmrSvWpLby6VksIgJHqK1Pw7YOaRslVnr8msXUVvqgV4WbitFoVZv2uWSK82RnR9J0R1u5pDGVPwmRtq/6uBA2TW9ufq9q91HxfinJd/hb+X4sCsQg80XeshrWWKJYGHxkcq0/yP8vJiNsTIBMtP0v1QxjUJEtTTxplpPCHHA4zf8KUSebr1V4xhIwvanI7f62UuSCyWaazhjF0IkaVwCCVFSaf5WQJSdknuJ2mJuJz1/z+HIAW1XaDe7aQ7/YH7OXiDHxF6WQY+oa+j4+J/ky2JtpnsiK12GwHQZkAOITavbWrXDcV6dz4ZGc+Fsx4zIpu5j02Asoq3h3r/l/5Oa4yMi7QRGMJbbW0moOZpyeHc+P+QmRyZBAMIxMzujbqzlklhkt5DEI6hgO6fy8P2sxseWweJyjGuSvOkL0adFenQMK46fikfSjIREbpabQruK+mO/h/kZtQRA066Vz3V1C9sv4g08NqkcZlNB0yvJlEObPHjMkNe3dtZSenO5Vvken7L/7LMLJlJ3g5kMQG0la2uIZV5wyqw8QckMgntMIOMx+lUQJESQoBY1Y9yf5sqz4DIeks8eWua29uDDC1xGFaRKUqKnc/8FmLiiSeCTfIjmEVaSPKgeZPTYitAa5A4gJUCzBsIdre31BBKUZCa9Rxcb/tZbLMcZppOMSQB0u5tn5wkla7svUD/LTMqGUTaDAxKKj1aAuVlWg/mPQ/6+TqmXGDsV0mmQ3NXgYLXp3XLo5iObRPTg7xSue1kgNHFMyYzBcGUDFTBIyVIElOS3R+mx/DIVTYJWhZLdk64pUgShqtQfHAQCmMiEdb6tIg4yfEuY8sXc5Uc3ejecdylbYhX7itKjMYxIbdjvFfBq1xakLMOQHj1/4LESYiVc0OPLdhqM73KTN8bFmjAGxP8uWiTM0Ut816hfaVMljazulv6SlQPtfy/wB79rJxFqTSbeWbhNY08STnlPGxRnH2tvsO3+VxxOyALVJ7a4tpAal+JDKaZaOGTjSEorNXuX1SxeEqBIpDCmwJ/wBlkJQot0MljdjNhoVzf3AtuDJXdmI+yv8APgLJn95pFvf26W13ykWMChrQ1pw9TIMwx9NAttNm42xZ3c0BbqBl2PvcbN3KGoebJNPb6pYqoaMlXaQGocfyLkD6t26A4BSe6ZLCLCO7iVELj4uI41f/AHZ/w2Vy2ZBJ76Voyan4mPUGuDHG2qZpTtVS4cNJtx60GxzL5OP9SYWtobpia0UdcZZOEMI4TMq0saWURINXOwzGlPjcyOMYxaEhnhsojcTsBzBCjuQP5MgWWOPVW01rbUUMkdajZlbZlyObUyhyTHBEqZvTAxSIDiD3yMoeJvJRPw9gg5PLlvqrteFnSV23AoVrkJ5fD9LbEce6Ps9X0/S0W0Vm4xjjXj3/AG/9fMiJvdFUmFhZWat9dtEAMu4b/qmv+68kx5sX80+Xbu4vnubdC0bBTsO/7eGJpZInyzo1Y5LidSrv8AB6qB9r/hsxc2WjQZQhbUsXpuU68SRl8TYcOUaKreXlxHpkjRjcUUN3VT9t/wDY5jHGDNzMUjwsVgJhf1QOLch02OxzNayz7UL8XRMCgrUDr45KMa9TXKd+lifm2xuIfSZt4AKAgfZc/a5f6/7OPGJFlDHwBW8q2Rexlm7tJt8kGRGbhnSJ4+OKYLtmzDquSql5HpcZvrioT7KgdXY/sZh58gPpDnabGfqLF/8AF2prcm6SXia/Y6x0/k4ZTwuWSt1GCbWRJq9rCQgIEyrvwenxPw+36T4jbZSbQ+h6Dca3N6UPwxL/AHkh+yo/l/ypMlyYLNVvZJ5BAXLQW/wRDsFGAd7M7bOs9VltpA7MzRceDoSSrRn7ceJCAaTq98mv6YuNNb1oWAYKft8T8X/PTMWOpF1JtMOoV/Jds63E0rqVKIEoRTcnlkNVLZGMbrtb8ry3upl4SFhlAd2P7Lf7sVV/mbI4swjHdnkhZR2qwQ6TphtrccQ5C+7ftMz5XimckrLLh4Qw24XitKV33+jNm4xRnlqyuL7UIpbcELE/NnH7NP2f9Z8TsGPNk1ws7zsxqXDGhHzzHDtABStKbWSSsteu5H7WXDCebg/mhHZK/O9lGVhv4KcCPTananxR4I7GlJ4hbD+nsMspqZN5bmGl20lzMp5TkCIfzBftN/q8spy4vENM4Gt257yWeT1Wb4h0p2zLhhERSJTtPZGhbTGvowFm2FR/Ocx5CjSYgHdjjalduwb1Xr2NcPCxtN7LzLIAEu15U/bXqf8AWXMfLivk2RnSbi/guLYzISV6UpuD/lZgxhISpu4gQx1jXfNqHWyO60bZJimmiLGfWluKCJVANemQm3Ybuwt0nUrEzSW4Xirn4Gbr/qYAKcrJPi2VZ19Fih69vlmwxy4g6bLDhKh6pAoMupx7pL/NmlFI4rxQSpQKx8DmuJ3d1jFxDF4YHnbhGOR8AMUMx0LQ49PX6xdMqykftECgzXZ8pPpi3Qh1KZ3T22rQPaW8yFj3G9KZDADjPFJuJB2Yrf6JLYuoYhwe4FN/5c3mPOJOHKBCdWWlrZ2puJaerJQIP5V/awcfEaap7C1M5lB1ZNromCOGIqK7g+GUZo3Fuwy4ZITWPKaygz2Aox3Mfb/nl/zTmmx6itpO7OO9wo6Vbm2gAIo2/L5/y5ly3cSRIKd3Wvpp1mGuEJuDURg9CP8AfjYOG26BvmwW/wBRnvpC87lj89h/qrlnAFMlKyh9aeOMbcmA/HCdgwJej3F0kLLD1ZiFp4A/Dmpx4jK5uSZCIp//01tY0q5uI6wvUDf0+n/A5iDNHibTAgMYZSjFWBDDqD1zMBa2t8KspSxksoo1cU5KCP8AmnMnCbDhagUWt67Ze4tKsupfomIzU/fuKKD2/wArMLIbLssQ4QkUOvXsE7XCyfG27D9lv9hkKbh3I2ON72NruJe55qv7J/5pyyOYDYoMKQ5NTQbnpTLzJiBab2bNoyNLcg8ZKAcc1ec+L9LkRPDzbutfsriMq6M4PYjvlGPFKKyIKjor2frlEkaMSDZG6c/8mTM6yObWY2E4inMFRSpp098GowCfqasWQj0lT0me4HNbxStTyB7b/sZg5sY/hcuBsbqOp8Q/qxMDy2NN6EftZZhuqLjZBW4Q60mTiftDocyAeEr9YWqOXzzOBt15FKnpCdDG3Q9/DBJkEuhhaNyK7o1DlMy5OIJzNCLyAxnZjuD75jxNOTkjYSuHTo7yP6je1Ck1UA0YMMndNURbdlodtoV2LueZQjDgnIcaNhJttjsmM8Zhk+sRkFG3BB7/ALWWRlYpxpRMTxIFPMslrfPaXCfC4rEw61I/d8v8nllVU5IlbE9QklkZ3mqXLEn2ywU1Wyny60c2nIZQp4kipzWZDLi2cuhW7Y1Ca3JSBuKVNAOmZ8YuIcieWM66nZstzuQSD/xq+HkyI4glH6LBkKpIrqO46/7Jcpy5uAIjhtCPPLp92BbKJGTrXp8WTxS8QWpqCJ1CU6siJcxqChLUUnMqOOubjTy39KMsdDllUMw9OPt7/wCquE5AOSxxE7ySDzFq0uk6n6WntxESANUBgWP2+XLKybb4bJpZCbzZp5+uN6Sh6Ax9yv2ua/y5XybJC1lj5ah0K7W8e4EiopohFHqRgJtANc0Vd6hJdgLBVI/2ie+BgZXyQsF3Hat6afFXq3auTGMlAmIoO7mlkf8AfHcdu3+xzIjEBxZyJ5qKqWNB1yxqRcVnU/vPuGBIRaqE2IoPDFUfY2U89XQ+mgG7HYZVOQDfjieavd39tGR6aiWYChkbp/scxTMuRKlosprlTNdyFUAqCe3+wyPNPCTzSqfXorUcNPWr95XH/JqPMmGG+a7Dkkss810/q3DF3PcnMsQAQS4CuwyV0imW6Pp8tlCVdvikPKn8ppmn1OUE05cIkBi1/e3Mkx9dzzU9vhp/q8c2OPFGnHMiiIPMN1zRJmDx1HKo+Kn+tlEtMBvFsE+LYp/qV3DZxkqRzp8I+f7WYeASmfUznER5MXeWWbZ2Z/ma5to4xBxySVW50+4tQrTxsqt9k5ISBRyXafqMtixaKhDfaU9D/wA3ZVlwjIGcZ8KfrI13GtwFoGHTrTKcJji9LTmgZboy1heNat0YZj6rIC3aeBA3Q7LViq708MyoZRw2XEniNqr6immRgygkMe3/ADT+1lFjIfS5cY8AooWOFb2M3tgCrI3xJ3Uj4ucX+TglGubAitwtZhf/ABLtcdx2f/KT/iz/ACMtx5K2cbJDi3CD3qR0IzMu3Eqlk0K3A8HHfx/1siRTMG0vZWjNDsRkebYDSYWl8Hok3XsTmLPG5mPIJc01EFrc8Rdp6iL0qfs/8DlYNOQRaj5ggj0u1WXTv3IZqEoeuSYckv8ALF5JLfencuzho2pyNckUjdPb+yUgowDRt45aJcWzizgY7hLrTQrWN/UNXp0Vun/N2YWplKA2crDUkk1ewNrcuI0Ppt8QoDQV/Zy7FKwxlsU68q6StzDMblDwchaHau32sMt2Q5IFvL8EV6bQ3K8a9D9uh/Zb9nEyQIph5r0lYbaGSFTxiPFh7H7LYAmTGtMtmur2ONCQQ3InwAyOWXCEwFlkWrWqQn1kFOR+IZh4pmXN2EJLNGh+s3aAdFqT8hmTVrlNBX1nQrd51bmIi53FOv8AlZIy4Q4IhxITWdJis7NXg/YNGJ/arlGLJxS3TONBKdKt3nuk9A+mV3Zh4f5X+tmVM0GuPNM9d8tG+mN1bFVdvthjQbf7sVsxsWbibJQpEp5bXSrNpUYmYAFyOnHLpi2WI0UrDA/M5W7LkjdU06SDTpGidg2zOBsGX9pMpx5vVTg5t2JQo3IGIkOPs8euZ7iBnmreX5NQtIqv++jWprsrEj4/iyA2ZEpXoPlFpmNxehkQH4ADuSD9v4f2cNoSjXIpJLuVbp2d0JWrHoP2eOEMSmvlxTLoxincmJ2ZVUH7IB/ZyBsmgysAWUayJbwvKEpDEKkKMyr4A4oHGd1S385JLxtkt2QNRQSwNK/5OUHdygAG5vKllDVpXd2Y1psB/q/6uRJXhQ93IK8QOIQUUewyqra5boCSZpNj0HQZmQhTRKdq1tb8/ibp+vLKaSUytmoeDCqNsVyMhTZCV7FEtpEgl4r9nqDgGYUp05tGTzw6XFwXdz0Hif5mzFlIyLmgDGEFp0L3MxuZT8I2P+V/kf6uVymIogDI2jLWW6+sPDNGv1dPsONiQfsrw+y3+VleYRIst8bGyHFrPHfi7kkVogrLx3BAP7PHJ4xGUeEMZEg2Va5YAGWZlSMdGPTMoSGONR+pxTAzO7HdU80BlFvZV49Gdh1/4xrmLHESeKTkGQAoMg0OZJNOimYinE8mP+SW+J8xcsjxNsIikv03zFE120TjhDIaIx7H9nn/AJMmXZoGQthAgGkL5yjYXMTE7GMj/gTktKbCMo3Y8qUNT1zMpqtlGj6tcTwNa+mJmiHJWPUJ/I//ABpgOzKAEjujI7tJiXiHDpUHJQoiixzQlE2EUt4f2uuY2XR9Ysseo6SUI5Zri5MtuP3RUKxaqkMP5VzHMQI+v6m+7OypKt9HOkkcgaAkB04gUX+bBjlGq/iTIFVvNNiuzzPwuf2h3/1sjDOY82E8QPJKJLW70xi0ZPHxXcf7JMzxIScUgxTS31KGa35zla9HU+P+rjuOTaCJDdRuNLWUepbMCD2rt/wWXxzVzcXJp73ilksTwni4IPvmQJAuHKJi0CfowkKCpSWyPuvwn8MjTO7QksLx7MPp7Y2qmCVNV2OAi2QlSOh1NgOEw5r75jyxOTHLfNEGBGb9ySrDeh6j/ZZjEU2mPc1dJFdOh1SH1vS2Wpod/wCbj/eZISpF96P1L0hpUz6VxieNQwCAAin2/h/n45O7ZxYr5Xlu2v4Zy8sibq1aleLD7XxZMgBF2mOq+cbIMyQwyOy1BJogqP8AhsRfNSByTg2k8cKXETc4nUPselfiy2xLm4/DKPJEW2pmUCJqhvHxyucCG6GQSWWjxpK95cusaKaKWNN8nI0Ka4x4pWks+j22u3815az/ALgsOQVfiL0+PizfsN/PlV05BFo2ZIoE+r2w4xRmp37n9rKTuxPclM0nqsWP0ZmwjQcScrRkSekgXudzlwDjyKKs3ZZAENPHK8oFNmGRvZfcn63cCJN1Xqf+J5hDZzZniNJV57szbtbSIDQRkMQNga/Dk4th5KPlK2mmuXuuVIlXiaftlv8AmjKc8gAmAsplfW31eTgNwRUZLFPiFtGWHCVXTPVZzHGaAqdz2P7LZHKBzLPCTbHHt5EmNvxJlDFSB1Jy8SFM5J6dXudItUsXjAmVfhatQFb4vs/zrkQeJI2V9F8ymU+hdj97QkMOj8fi/wBi+EikxNsSu9fu555JklZRITspIoP2ceAFTJleiRw39hHPLu9CGavVl+HlmHOZjLhCiAkLKNWWMw+iVqKUI7HLfysieJgNRECkDb2dpZKZFjHMbgt8Ry6eOVgNccoq0uvtcXSuMjLzdzVh4R/7sb/jI/7GZMx/C04t/UWQXaWV5CIGdWjnSqhvCnwf7LMSqc0HvUtH0/8AR9pHbfaK1qfEk8s12eR4rbsYoLPqIMxFfhHX5/yZs56rhh/ScA6a5f0Ui88TBVgt16fE5H/JNcxNKeImRc2YERTEeNM2TjMt8i/W7Rpr1Y2NoU4selXH2Gj/AJuP+7MhNMRZT61u5C5igVUErGoA2Bb/AHZlVuacQAth+s+VL7THYuvqRVNHXv8A7HLhJw5BAxaXe3ZCxwN0oDSgP/BZEzARTOfLiz2VkIL74ShPAn+U/sN/q5rc0OM+lvgeEbrrrUCshaE/M+OZ+HS3GpuHm1PCfSpRX0zSc23B6jLZ6SNUGmOrldlE3WnR6sqiYkBTUFeu+a4nwXZ3xhK9V0XSNMhEtyJHqaKnLdj/AJOTx5jMoOMBII/Ml5ADDaMILfsigf8AJz7TvmZV82rlyZN5d8xSXdnPBcGs6bqaU5K3/NGGMd2MpqGwzZgOlkbKvaSIrhJl5xMaMvjXMfNCxbkafIQaQknlzS0vQ6lhCDXgd1r/AMS4f5GYIkXZypS8wXKy3QjQUSFQAPc5k4Btaz22QIJzJakwit5p9MkYfYSQN9H2WzEy822CVcR1ORYo2x0ya9cBQVSlSx6U/wAn/KynJkEAyEbZRDYpBH6KKQnf3zUHLKRtyhAAMfntpEJJUha9aZt4Tt1047rYreS4b04hU+PYf62SlMR5sBElR1mP6s/1VGJCgFvAt/q/5ORhLi3csQ4Etjj+EE5cwZfodxFdWVLn4vT2YnqP5GyBlw8k8InsUF6kUkvBQQCaA5dHUd7Ceh6h01xNI3puxYDYI3T/ACfgzEMt7dnDGBFAa75jihVrTToxEekj04tyH20X/JywC3DPpYnJK0hq5LE+Jrk+ENZky3yREzRzSbcCwA8eQHx/7HMDWHkGeLcple6hb3LNbwOGkTdqdP8Agv2sGAGA3Z5jsv0qze6DRyErGOm37WZ0ZcO7hiPFsWrjSpoSRsw7EHMsZx1cWWmPRSFnIf2cgdTHvQNPJdf6wNKCRyIWcrtQigzWjTeJKw7eM+AbsSW9lSUyxtRianw/4HNyMIApxZmynt7qsfmGx9CUcb2PdKft/wCrmLPGYG2yEhVMPaMqxDAgjqD1GFiQmmlWEy8dQpxjVqKfFv8AJw8N7NcpUmRnkZ/VJ+Kta++WjGAOFxTlJNv/1F7jzMtuxjMRMimh32zBGm4t3JORKb/WVvypkgX4T1ruR/rZk48Zi1SIKMgt9Jni9aAssy/7rY/5/DlhJZRjuiXvppeKyvyUdBksU6LLU4ARYVLe6hik/eAsvcjJ5Mt7Bpw6WhZS7zYzSzrIoPocQEYDY/zZEbhjyKSRqMKU58t3v1W7EbGiS/CfZv8AdbZi6iFiw3Yzeyfa0tvbKt26VkRx9nqf9bKcMpS9KmolUmeDWrWSOFqkioH7St+x8OVxicct0zFhhbsy7PsRUZtA47iajfFLLbG2MNlFNWpI3rk8Zv0lqyx4TxBNInWeP4t6ihGabNE45OZE8YQGmaUkAlqQwY8R7D/mrLsufkxENkC6taylG7ZkA8QcWJ4SryRhiHTv1y/FPoVy4+objoBvtlpNtIFc0BqMZP7xenfHgUZOitpF1X9056bjMbIKc3HKw3rELI63afI+x/ZbGJtqn6TaTebpZ7+KGSNGaBQS7AVCv/l5ZBSd0R5O013tZpXqFkoIwem3+7MB5tkhsiItPRrxZ5TvGCCD/wALkM4JHpYYJUd0XcadZ3MwmlSrd+wb/XynHjnwtkpxtvVURYkWMBQCRQbbZDDEg+pcp7ktijMrBB3NMzCaceIsovU7Oa3gEdoxox/eb0/2WY+PLxlyJR4UvtLA20okD1YHbjmWcQkN2jxqNBOBbJGeU7CNWO5PicAkI7BHhmXNG3TW+n2ktyhX4UNGrXemR4rZ8AiHn2lazfW0qfV5n3YVSpKnkfs4SGcSzbV/LWn3RNxclklp8Tqep/ylyANIkKQtncmxgFjp9SgJPI/aJOBBnewXPHHb/HdktKf2cIBLE0OaAubt5+uy+AzJhjpxp5SVEDLWpGpbPcpykNCo28SuV8m0mxarHGsY22/XllNNomG3mmNIUJ8TkTIBkIko420OnKJbkeq7fZUfZ/2eY0st8nLGMR5qclxd6qeCgBR2HwqMoJZ7y5Lvq8doQNpJB1J6D/Y5djx8TVKQgi4LwzKySAEEU6bUyvNHw9w5OGfHzS/U9HjnT90ihqfDTahxx5yN5M5Q7knm0K7hQPxDV7A7jM2OYS5NJiQmFroiW6iaZuTjeg6V/ZzDlqeKXAG0w4RxIg3UpbkzE5mHBEhwPHlbp9LtLys8q0c7kg5gDLOMuEOfQI4kus/LitKWkesY6Cm5zIz6gwDDHHiU9eCLMqIa8VoR4fyZPSmxaZ80w8r6Vb3aNcTDk6OOIrSlP28lll0QB1ZYRy+1v3zHSWE+aYljviVXiGUHboT+02ZeI7NZX6LqLQQyKwLJGOQp2/ycwtTg4pAuRCeyWtqNyxLCRgG7V2zMGEU08ZW2dxPBMGtzV2NKHo3+tgy4wY0mMqKa+Y1ZlikbahIK9aHMXSREbpnlNpPb3Utq4kgco47j/jbNhKALUDTJbdotYX1oKR3Q3ePoHP8AvyH/AC8wJw4Skx6hqZxdLRxSddun2v8AJf8Ay8ljyU4+SAkgXUqaMKH3zMBtwpCmpYlmHFtm7HAQyEkuljaFuL7ZHmzRtjqJhPF91yiePuczHm6FNXkikT05DziY149hmPycgkIPU7GCytXubcAE0AI6iuSG7Emkp0i9nN5EjSsUZxyBOxH7WTpQbZhqFmIvjUfAeo8MtEhLYuPKBibCH0EmzlkgLlon+JORrxP7UWVSjwt0JcQTLV0mktH+rsUemxA/4XIs3l1OvP3rXJhjb0ry+sp0+IXDGQlajlv8P7C5FkUm86zi3WKG3ojuSzFRxPEfzPkeG0XSTeWtUZb5UumMkbfB8fxU5fYbDwAMxIvQPSVfsAKaUqBitsRupC0rfWEDODQn5ZWXYYwKU/rHxKW+wCKqd1pgAAWcNk81iWDToQYo1DOaADb/ACslJw8cbNMbuL+a5Xi5AXwH/G2VAU5wxhO/L1xNcCSOY84lHfxP7GWg242eIjyXeYvq9lYuyIiyNRU26E/tZLhcc5Cwr9J3US8mldh3BNRT/K/ycHhR5seMvQLW0sZo47mGGMc1DKQvjkkJH5xv7i2KRc+MLgmij4j/AMZG/lxCCl3lS+vIr1LWAl4XNWUmoC/tSR/yZKlBZnqFnYkme4iR3O1SN2wAWgmuaRzTW1knqzUhtw1PhXYV/ZVFy76f6zj1xn+gvGvaZqUTafaOS8qkAFCP9l8WUlyREBLofLclhLHPPMhCMDQA9siZLVJteXnHlPJuW2Ue2RAtkTW6SPcNI/qHrmSIU4ZyWVSK29Q+ofs+GSB6MJDqi1GWtCM0+0e5kBGyruWyrJKnIxQMimWp6gtpsu8h7eH+U2YQFuwlLhQ9nZKiPeX/AMfJSaHeij4ueAy6BhGF7lERzwm2+swAvFSqhR1/2OYpxGUvU3ggDZq3vVubdbhgUrUcT2Yfs5OeAk0EeIALQM92sZX1KksQKDM+IGMU4oichv8AhSDzbqYmuRZwqUig6g/tOftNx/ycAFszsknpsQDQnvXJMU4t9QkTS/qgqKysCf8AJ+3wX/ZZjHFcuJt4tkD9rY5ktSdWNrPrlu0KtWa1Wsanq6n7UfP+ZP2MqEOEsybSmC1mnk9KJGZx1UDcf638uWMGTaIzabG60Akcirew/YyzwiWrxgERJE1wDGCAXNBXp/wuTljACMeYmW6DmuItNuGtrqQniBXiOXEnKIzIcvLGMl9tqUNw/CJyG7DoT/lLlsoRyDdwwZY+SYJcvxIYBjTqNjmunpOE2HMhnEuanpunS20ZDzN8XZdwv+UvLK8uWN8m2ESpWUbabcOlw5ZZQOMjdGP++/8AWw5J8Y9CgUd0Ve6faPGXkAjI35j/AI2X9vI4sxumM8QSlorrTiJIzVCAQRup/wBdMzRIFxqMUZHq0Vyvp3ChSe/bHcck2Jc0RNo8bCsR4nwPTLoZu9qnp+5LJ7SS3NHFB2PbMmMwXDlAx5qR8MSGIKi9qrbr8J/DIs7WG2MK+o4PXbwP+yyBN7NwFC0KZG5ciTXxyfAGHiG0dBqRp6c3xLmPPD3ORHLexRlrAjsJI3IXuP8AjXMYghuEe5NF1SOBxG/2T0YDb/ZZISZHZjN35NN3cvcQyqI5GLbipBbLBJBCvca/ceXIU0pI1kMSfDKxNCpP++8eaeSP8uXQ1a2a4lAWZXKnjsKH7Hw4kIFKHnXTJJbW3MCMwRypUCteQ+BsISeSF0GxvNJilluU9NZAAoJ35D9rhkZliDTVzIaBe7bnDjjbRKVBTtI/UcufsrmY4pRRapqcm0k2rIwijaoqzDMXLK9nNxRoW3Hfx6QqzyqXeSvFfllHMuVCNblMdB8y/pORredVR+qjqCv+y/ayR2Zc2O63qrPeP9UPpRoeI4fDUj7bsq4mAlzTdckfoMh1GORLol2RhRj1of2cxMp8P6WQAnzRqslmxWJdj1Na5eMJyiy0HIMZ2WRXNJzOUFSKE0+Kn+tls9N6aDUNTvZQur2L6o6S2wFUUqwJp/lJmPEeFtJyuPxOSho9ibK5ZrsBGVfhBNev7WDNIyHpTEUd1G50OyvLsmMhIzu4A/a/4rbETlGO6midk1SyisIxb244R9ae+XaT956i4+oJhsFgPhmzJp14FoW8ZuTcAXKitB7D7K5WDQttIs8IY9pRtPrTXerksF6RhS3Jv8rj+zHmNKV8nOjHoyWW2/STC4sgHhYAA9KU+0v+x/lyoGllG+THtS1W5iupVgldVrxoDt8Pw5kwwxkLLLiIQtjq9zp5Ywt9vdgw5VP8/wDrZPLp4zFIEyCjrq1bVRHc3MlXKAEKvTf7OYscYhsFnktGx+U9OEYnaR2UjZPf+VsIJKDVWm/6UkWMQx0WNRxCgUFP5cvGG+bjfmOHkpGSKO0uJWA5pGStNu3/ADXlWTHwuTizmfNgUmoXUoCyTSEDoOR2xpNp1pPnC5taRXgM8QFAekg/2X+7MxMun4uTZGdMok1GK9tFmtvijc9T12+0vH+bI6bCYyY55jhQVAeubt0y6nP2GFUZazSoaDcZrNVjjXEXYafITskXmbS727f6ypEqrsEGxUf8b5j4Zx6OdMEsVeNkbi6lSOoIpmbbQyTynaNIZ5zXiIwlSO9eeN0xIvZNPQfwOZoyB1RxFEwWgSktweCDxNK5RlzdA5WHT3uUFPeWRn4RzKVZwq0qdz+zmFTlyhuh9T0e4SaS7bjwJqQDvmRizR+lnKJQsUDygsoJVdye2ZJmAwATi0vHgszaqq8XXcnrvmFM2UCfCh9QTS9LgSRleWeRaqhPw/6z43baBe7H38w37twMzIh6qlFAGA4Qea8dK/l6ea81CMPI7KKsakkUH2cqywEIqJElmF/cwQRAXDACQ8Rmu08ZE2HJnVIm3gS3j4oOI/jhmTI0WMIgcmHayxN5JsSS3zzZ4hQapmypW1jPOaRoQOpJFFA/mZsstqTmz1vRNKt2RZDNK+zAKSMgQSzjsbRFtYQyW/1+KTnGd1H+f8mMY7t089hTiu2R1ZgH49OXbM2WEHk6qGqI2KA80aXHes+o2h+KgLpTw+065ii47FzgRMWGIxRNM6xxgs7GgA75YwTKS+n063bTEop5EyMOpJ/3Vy/lXMc4xM8TbE8KF06/NhcJcAbKfiHiv7WXcNtZLKvOmrNGYo7SQoGXmeJpsR8OVRjvu2g1FitnrV7ZSGSGVqn7Qb4lb/WVsslAHZr4iyCw85xyEJeIVJ25J8Q/4D7Wa/JpesW6OXvQnmG9a6uKFOAUUFepH82bTR4+ENeWd8kozYuMvikaF1kjJDKQwI9sjIWFZZqF1ZaiiSywBnYAuehJ/wBfNXRBbuIVuqak/wBct0NqhWGMU4+ByyBo7tUhY2SahrTMy3Ap/9UJ5gjikkW8gYMko3p4j+bKcBNUWchRSemZLFPfK7QxSyTzb8Uoqkda5Ei2fFwi0d6SFjIF4g9B4ZkRxAOJPUktXFhJHbvdbcFBPXfbMUx3p2Yz+lLZvObS2wtBboU48asa/wCy45IRpxZHiLtJXS7s8Jg0Up7E/Af9R8xss5R5NsYAp/8AoWyiU0jANDuT/wANmLHPImmRhQYpNK7khmLb+Nc30IAOKTanDPJbOJYWKMO4wzxiXNIlSMgs5tVMk6AFx8TAbV/ykzGlHh2TXVEaVoTXfKSdvTiQVIP2yMrMk11Qra1KxATaJdlHtkgKQTxMlsLsMA6H4XGHNjExbTilwnhVrSylsDJNzMvP4itKdP5c1s5Cfpc0ekboOa4/SUZuY4yqptU98vhHw9i4+QX6mrZuamPv2yw7FYS4hTo2qKHqM2EeTgS2bZAw4nocJYhJzytZvAqconG3KxyoshipdQFG3VxmJyLmSHEEDos7Wk7WsnRtvaoy097RDuQmv+Y59KvhBaBOCqOSkbFj/q/Zw8NsxJuDUDqcf15YjGOXBt6jkP5csh3NGUVujlbkobxzLDhyXxsAdwCO9cx88Ljs34Z77qsslrDR+K17AZrsWOUubnTnGCFWKbUJOaig/wA/hzPjCONwpSllasNW0mFzFJKEnBoeYoK/5LfZyM5kt+PEIpN5y+sXMqelGzQKCeQ+JWJ/1chFnK7RfkayYxTSXA/dEgBW6VH23+LBLmz6Im+h0qOUSW0CiZGqGXYV/wCNsWrirkjLe6klif610bucgWwbjdL5L4QHjbCg/my6OO+bjyyCO0UCzFiSxJJ75kgU4plbccLSdNh44UI2OFI6U3PjjSLRllG0soRRsevyyEzQbcW5pOBZWVgvq3Bqew7/APAZinKS5YxRjuUFPqNxqL+jbDjH4Db/AINsrKk3yV2jt7C39K+YSfFyVF6g5FvjivmlouH1KdYj8EXUIuwAH82RkaDliAiEymh5n4euSw5iBu4OXEJFA6sXsrf1I2oxYCvtl8MoymmAx+GkthfSQ3KvVmqaMK/aBy/NhEo02QlRZBes3Piei9MGDEIxcLPkJKraD1EIfcVpmHqhwG4uXp/WN0PL6Ec4hduv4f62T/Mnh/pqNJZtdNwDfAQdt6ZLST4vqatTHh5Ot1JcUNMt1ZAiw0wNpNrloLe45g1Em+/jkdJk4ouTkjRVPL+oxafcGSYHiy8ajt+19nMjLG0RLLE1qzeAzrIKUOx2b/gMxeEpYbrGqtqcwlK8QooBWuZeOFMLtH6A/pwyEgbnb32zC1AMpCm2MgBu2mmQCUPIvJTsQOg/ysnklKMdmqEhI7o4WVpYt60afGRQd8xccp5RRbZmONC6yBd2xMQJaMgkd6ftZPTYzil6kSmJ8mN5tmlfGzRsHUkMOhGAi03TOtPtItTtIri5FZWX4mHwn/ZZrJ7FuMLQNzIq1tbiPjxPwP8AtD/Zfy5KEqcWcQdkBNbvA1GHyPY5nRlbgyiQsZVlXhJuOx7jDIKCl8ts0TBT0J2PbKyabYi0a0iWtIuu25rmKY8W7nWB6UTG9EoQHjPY75VyW6Rl3FayWEssUaKyodwNwcmCzYTpl3KbyGMO3EyIH3O4/wBXLEXbPtR04xMZ7cHgDuvWn/NuWQIOxaJgxNxSuS9m7MQPbKckDFMcvE2NO04273csYJCln375g+JK6cwRFWxuLzfqsShUmoqj4V4g7fy5sKauJmt7DZ67YxzTHjyQOrjqp/bX/VyF0khLfKumafHymjcSyhj1/ZH+rjagIXW/Ml5HePHayFY122A6/tNhARappM/6RjkkujykDbv02p/wOYWeZidnKxz2RulwWFzKYTIJHTfj0r/zXl+OyLKZ5SeScX9jbXcVLmiqu4etOGTItpjPhLFdMSyvJ5I0mWXgaADbkP505Zi5pGDmeLfJT1HzFPoszWdkqcBQkuCTyP2svw+oWXEySspjoOpL5htZYr8K0iNvtxHFvsOn8vHLTs180v03R9MvLuSBbgSBGoE6F/8AJ5/7s/2GG0Um/mXWTodugtgolbZVYfCFX/JwBeSQ2eqHzDcpBqAWnFgvD4W5fbyvLIwFhlEcSaWtnDoclbOpdgQS2/wn9nI4pnIxn6ETLdpMRJdyLGg6kmg/2OZf0tH94l/mKSLWrVLLSiJpA4cqu3w0+18WV33tpFDZLtC8v32mXiXt9H6UaV6mpbbGRQE6nnE5M8u0Y+yD1yrmpN7pVcXLTtybYdh4DMyEKcWc7X20HP42+z+vJtSc6fZNcty6Rr1/5pXKchpyMMTJFz6NyYGMgKete2Rjm2Zy0++y++vk05BBBs1P82yknib7EBQQun6Y9w31i4+YU9WP/NORkaGzGEOI2UzubmC2AF2wHqfAF7mvw/8AAZjY8ZPqcokBZI6wqKCgUUUD/iOVREsskSkIBKbu6pR233+zXNyKxiv4nBjA5Tf8CwxASrNGxDqary+If8Bh8K92X5nh9LWsQfphQ0oRZxsJFqKj/i5MHhkMfFBS698r31onNWjKU2IbY5UZU3CJKLmtBcWENlZIZJIjyenUkj942RBss5QoJZHpF05MaxFWU78vh/4nkyaawE30/Tb3SEa+fivJeHGtTuftfDkCW3FGzuj7S8uJ4ZVVRuQWcChP83L+bJY+e66mHCNlFQAN982LplaBysisNyDWnyyufJtx82HXVw1zM87dXYsfpzDdhzWwXLW8qyJ9pTUY0rLLLUIdQjMqj03HVOv/AAOVjJKJr64oljEtwrKzBqqxU/gcnlwCTXDIYu1GJdQVIpPhQNVqdcohhOLcepu8US2KrPpFvcQiEFlCj4SGr/wXL7WYgzGBshyOGwq2s8YP1MtWWMAEH9oU+1/lYJiX1hRXJC3en2bzLGCElNCUXuP+NMyIZDVlpljF7LrmG9jkaWIl17AeH/GPJxkCwkCF1vqqS/u5hQnrX7OTBpRIS5uudMjkHOAgE9u2Xxy97RPBe4S6S2eI8WFCenvl4kC4pgQuuZdliUDigp/rE/axjHqmc+gQMlskn2fhP4ZOqYCVoSWB4tnG3jjzS3bXLQGq9D1GVThbdjycKbJdJMu+/iO+YUo051iS1JZIDyiNB4ZEbNdGKG1Ozj1qaJ5H9IqOLHqKfzZOMk8Vpvb6Euj2kz2cpEjLyL0BX4f21TJks4hiuka7OmoQz3UruGPBgxrs/wAPPh/rZNjbJNUn9WXh+ym305Sd0SSOVjKxY9TmZAUHDmbRyx+igj79T88ui48ii7C0Fy/xfYFK++Qyz4WzBj4yjbuaD1xDwrXYDMDc7uzNDZBa1pL3wjWJgpStQelDlWOfCfU2SFjZB6PprWNz6t0wTiCFFftfzZPLLiHpawKO6tf6dZ3tzyjYqxHxcaUJ/m/1shilIDdlKiUfbadDZQlICfi3JJ3Y445cct0TjwxUWhIfboe+bUOrKoEySKXWxMclFFQ3XMLVQBFlydPKilV47NMxcUavQ5HGKDbkJt1tA8sgAB9/ljkkIhjAElMJomQ8TUr2JyejyCQ2RqYEbtKoCk7AjoD3OZOSXRpxQ6sd1PWXtedtAQZJFo7d1B/k/wApshk32bcMeH1FI4+SjY9Mrb2Q+S9RdJ5oKfBwMlP8v7OQkEx5sdkYsxZq1JNfvzYw5MJLOLSURftMQo+Z+FcmSwZh5kew0T07eKrTqo5ID02+0zfz/wCTmtuyz8Pa0XBeWWo6eJbGitG37xCfj3/3Y2Tx7Hdqyi4odRXfM51q64019Qilih2b02zHynZzNPzYFIhQn2ND8xlDmJjoehzavJRarAp+N/8AmXH/ADSZRlyiATGNs/i06G3gFuicY1Gw9/5v9bNdjzy4rcmWIEUlXpsjUO2dFGduinAgqoIyVoARUCcayMaKBvtmt1ExP0uy0+Mx3S2HzTZyvxAkC1oG47H/ACswhpqcw5FSebSdWK/WiCY60LVQ0/1/28yo3FrNFdcpBYQounHjGxJ2PL/hsSSW7FAL7bzB+jrSSa4HNwaRlv2m/l/2GELkgAWEX+pXGoytNcuzE1NK/CP8lVzIEacQytbpkf1i9girsZV/XkZmgxej3k6opUjkW2p7ZrNNhMjbkZMggF1vHHJFsAFoajwp+zkMhlGW7PHUgwuz8yrFKBepziB6pswFf5f282gjs4swLTnzQ1nqltDeac6sI6ghftKP8uP/ACcRsWwbhh/p1YsTyA3NMttrT3RJxpkDXkyHnIOMQO3Kn22/1Mqnj8TZlA1ugry8lu5C87Fj+A/yUzOx4hAbMJztMNF1CUXCrcSsIt9mNRX9nMfUYgBY+pMJFlb+jChml4qoFSTmiiZE05tAsI1zzHLqH7qOsUIr8IP2v9fNpix0N2icq2CRVzItpZV5YvJRp8kB3jEvwnwqOTplkI2XHyT4Qjjma61XsJhDMpanE9a5jZ42LcnTyqVKtnLpVndSXCRBZCSRQVH/ADz/ANbMDivZ3JwnmwPUixuJDIrIzMWowodzl8Rs1TO6DIL/AA92NPvyTWWQebtNezuUb9l41p/sR8S5XEszyY7Q14gVJ2AHU5NrZlYeUjZWq3dzT6yTXh/Ip/5mZGUq2CKJCNitrd0Zr8UiGxJ6j/VyAlw8kwFsfv7fThMEs7kMjfzA7H/WzLjn70yijk8ozNuZUp1BAJrmPLtCISMJKreWZ0qBOZMo6VHw5XjyjKdllhoIWDzTdW0fowKirUnccjvmZ4FsRKlOLzA/JmmRHJHwmlOLfsNx/a+LCcPcxsP/1inSUhmuFguKiOQ8SQehP2GyR23ZxF7JlN5Vmju1tkdSjVox2IH+UmAlA3RclhFYSNDDUhaAk9zmTjHVwc0rNKqjbLWgBR1hpzpk6RLVRxLEfsr+1mPLm5kDYYSsZPXIFvRUMLSsI0FWY0AyuRrmyDMbbQZFtTFNKxcjpX4V/wAnMAZgJbBukDTHGjCkg9jTN/E2HEtaaYUsl0DS7q3hedvhVwKKepp+1mFmILdE0F8VvJd3P2ggAINcxmQY5q1jLZ3DBgArGqkGqnL4tKL0S5IrGQeJpQ02rlsC1ZBtbK7a5HplmNOG5+WazUYals5WOfEFPS7mC8ty0IAWpDL4H/m7KMlxO7ZVhLJojazFOwNR8szYy4g4Q9BXOOJEo6N1zKxT6Mc0OqpmS4iC1GDkolHVeuRIZRNN6TdlD6R6dsw8kXZYpWmF+oVfXABIod8hFZbbpXdeWIdZLX0MrJK/2gw5LyGWA0w4eqYaa9hp0J0e4kVWG7f6x/bxBNspASFIeMMpMdeSitCOhH+TmUMgDg+GStMrSkLCDlkpDq1gEnZbqUB060a8ajSKRRSNjX+bKPEvYOQMVbydZebxeMLRIGWZwVXcceVMpIcrY8mP3+gXluaTwvU9x8VclbABncV3baZaxQyHk4QVAFTWmV02TlSXT3st6CsScFPXBVMCeLkg2+r22yfHIO/YZYAZNZIipC4aeqSnr09jk+Dh3Y8fHshjEwbhTfLgXFIIRMdoBvJ18MlzYnZExRNIRHGKnsBiSAkAyTIaK325WWNe9f8AjXKTmDeNP3tNqa2w9GwXrsXI+Jv9XMeUrbweHaK6DSWYG4vmIA3I6scgN+SeHrJWt9RjjIiijCKTStd8tlhIFrDKLpD6pZpO4kLcXNKn2zEgTLo5viCCp9Wit05Q/ap9rvgxEylRRlnsopIVYEdRm4OMVTp45DaW+bIp3jjm/wB1DZh4E/ZbMPT8IJAdhMk80H5ePKdXZaoKgkjplupJ4ainHV7sgkigkbmeQLHen/EsxIGcIsJRjMofVWjiQQId61IyqMzPeTn4cYjySs5NyqRFhcrbycpBVGFD/wA1ZGQNbNWSAIR8rLKSRQoenyzOwYrj6vU6LNOjsptpceoAKzMhQfDTcf7Llleafgbhvw3k5pJd2j2cpgfc9iO+ZWPKJi2RjSkAzPwAPLw75ZYQjU0e5NGdeKdzXoMx56gcgzEO9PpXiCqsYoF67dcw8IkJXJGUgiorEIc0U9cysmUAOPDGSV9zDx37Zj6XODs2ajEVtoPTZi1RQYdVMSFD6l08DHcoLUdKF1MJISATswp/wy5ZgnKMfUzkQTsth8vMkqtKQ8Y3IHU4DqgRs2eGWSw3CwryfYKO2YkMnGabZekWpyyW2rL6bfBL+ycypYzFxDIT5JY6SWrfVrkVT79v9+RZGMqYGN7FYumyyGsPxp2bt/sv5cy/FFON4JUbmOKnpD417npv/kYRvuiVR5JTPAYTTqvY40t2qWt40Bp1U9RlM4W5EMnQplFcqDyhNVPUH/iLZj8m66TdGtp4HkSNFcKT9kAig/myd2zDBYtTup5Y0aV6VA602r+1x+3kuSg2y+fTyYxLENqfEMthkvYuNkxUbio2cEMjmK4/unUhgehyqeKjbZjnaXn8vy1yeMtLXr/xZ/xj/wCb8bbKRHmXTlsLKOO15JCp40r/AMSyI5pLH9Jjd7yJYiQxYdPDJy5LFk2s+VZbiUTwkDl/eDvX+df5sgDSSN2r/wAvCx02VoCQw4s4r9oD7WCr5qTTG7GJp7iOOI0cuoBHbLCgMk8+W8r2aSxs3GNqOo6Mp/afIhSwfTIJbm7ijhJV+Qow6rT7WMgCFB3ZZ5j8pyTubuxPJmNXjY9/548jHbZSvTy/JpumXAjPK4eOp/42jXElPIMJhFZI1hqG2oR1DV45ZbEPRtc8rfpOFXMhFzGoCsfsnb40b/WyAZSSvSfK505frl8wE4+yAdh/K3+vjIcWyLrdG2sP1mYRlgGNSSfAfay6MRjGzhm8hUvOunmWzihtgGaJi3EGrGvw5VxbuVw0En8pWd5p1+Lu5idIQjKWYU6/Z4YZFYlPLq4N4fXnPGNei5TVrz3Su7u2uWqdlHQeGZcIU42Sdut7cyfE32R+OWtFo0e3TJUxtPNDJMbD9iv45hZubsdPyRF/fpbLv9o9BlADfKVIbTnNzEWu1D0aqEjK55OBEBx82ryz+uXSTSM3CNaBVNN6/tZEZ6i2cG6tcRwNSW4RXK7ivWuDAZTKMhEeaGkPqn1ZTwiG5PgM2MQMewcIg5DZ+lBWeq6dc3hLJQbBOXRv+b8qIN25cZUKCJuo1jnYLTjWo+nM7GdnW5RRUmFBtk7aaa1IR2tiZLqbg53iiPVh+1xT7XxZg5Y2dna6eRjzUYGa10yTVLZ/jIoCP2d+LcsqjGnIy5OJjNzeT3Lcp5GdvFictpx7TnyzfTy3kdrK5eBgxZW3FAP8rIkMhJVPmp7O4kW0jQ2/I8Qa1p/rf5WICTK0x065g1l2WEiGWnL027j9po2y+OQjm4s8IPJdBdx2V2DKCwSvTpXI5Mt7NuLTEbpPf+W7tWe4iVfQJLAlgPhb4v2srBZEUs0jRI7sc5ZUAP7IIL5j5c3DyZRhbIF0q3s4626lCNye7f6+U4c0jJlkxilKnfN46i2+RGCmQK4SlBy6U65jZIxO0m+EpD6V0KRG4Nw4/eGlG+jMTLCUY1H6HKhkBO6vcQx1F2R8cYrUdSP8rMPHOR9Bcggc3QapBLE08Zbin2vhNR/zVicMomkiQKhG0GtRNOilCrlQx/a2/wB2JmTM+HzaDAS5KUEFxaOS1BGoqSehH+RkhIFrAIREd5HdLTbl/KeuTBpnYkonTVm3iqns2XwzVzcaenvkgbi1kt24yDMuMgXClAx5qSvTagI8D0xMbQJUoTWiyHlFsf5f+acHJldoSjwtXdWGRIBZCRirJfyL1ocqOEN4znqqLdK4NdmzHljIbRISRMF9LbqVU1jYEFT0IOVA0zBIRUEFnZW/KCJQ/QE/Ef8Agss4rZnvQEkvBT/M3fGI3agVKyhPIyP9lfxOZo3cQ2ERUk17nL3FO6dWa/V4dxvuT75rcsuIu3wx4QglJd3nfZmNFHh/O2XYo205ZouGajAH5ZVqMFi2zBm6JLqUjyTsZNqbAe2RxxAC5SbQoBNAOvbLC1BlC2zCNVc1YDc++YWPJ6nNnC4qAXqD2zbAusIpx2wlFLJrhLOM3MteK7bb7nMHUescIczBGt0qi8zJNc0uIlWE7Bjuy/8AGTKBjMY7OQSCW/NOuPZKLa2aj0BYjrv9hVwYYmf1MpER5ITQNQubqYxXTlgVLLXxGZBPhC4tJ9exTSBRczhf2ep+WW5J8MOI/U40RxS4Qgr3ybExMsEhjqSSH3X/AGMmYGPVXzc+WJJYdFuryY21squVG/FxTM4SaDsyPQNHPl2Vrq+K8pEKBR2GRlJQK3Y/rtmFufVtwWjl3FB+1+0uZeGeyJb8kz0nRF02F9RvBWSNCyqeify/89MxM2ps8EWcMd7lhcszyuZJCS7GpJ6k5aGJNq1hd/UbmO5AqEYch4qT8athYl6Bfta28gET/aFadQoP2fiycM3e1y0hIuKwajJaGkPH4gN+uV5p25Glwd628v8AS7W2+s3NukkpaiqRuzf80fz5SDbZOFFh9zq98xJSQwxkmiRHii1/l4ZI4gebVxVyR2i3V02oxQpM5VgS4JLAgf62VZIiItIkSy3UrqCyt+c/7RoqjqTmFp5SJtvnAEbq6WcRUN02r7Uy2epldNccIasb+C6UNbOHA7DqP9dMxZRlE23gjkwrV7QabevCPsOecfyb9n/Ytm2xy4g40xRQgcOBljBk/lxrXT9PkvL0qI5G4gH9oJ/vtMrkzgSonVdO8wwtppU27iphLEUqP8v/AC/5MeEhkZWxC5hmtpPSuVZGB3BGXXbSRSceWNMlll/SQFIYD8JP7T/ZXj/qYCL2YE0yJmZ2Lsd8yoQERQcCczI2uS9+rQzMdgY26+NMw9Tg4t3L0ubemBJGXX+JyY2bzumelXTadKtwoDUNWX+Zf2lbAd1ZPrml6c8qT29P3gDOiHbifi/4L/JyripvjAyCB82zrJJCkWyLHRflmTp2mYoUkMcVTU5mktFIyGFWdVfZWIBymZoMwGYG0ieH6uy8o6UKnuM5w56LnRjsxrV/KaRgy2cgFN/Tc/8ACxv/AM15nY83E1TgkUWhX8+8ULEeJ2H/AAWZVhoZzpdhFZ6Wto7Isw+JhXcv+1gE6KnGSEObORUMjjioFanbMw5g68aeRUX1bR4ITyn9SU7EKDxA/wAnMbJMy5OZgxCG5akEWkQre3K+oJKelxP+y5NmNTs5ZeIbJHrXmX9KkB4V4qdift/8jEy2MacQlM9JutBeFjBBwu0AIElW3/nik+zjOwjHHiNI/wCsx6y4ttSUNGNxxqpBH+VlY23crJj4Rs0baxsXrYwohHRvtN/wTZkwiZbl1uSYite6lY8ixr45eMQcU5yl/nLVjcJBCu3wVf3OYohu7KE/TbECSckWtMtI1u709hHB+8Qn+7O9f+Mf8mUZMIlzZxmQnvmK7upI0WSMxwkV8fi/4s/lw6TGInm2znYY73zbhxC0TTFD/9faL5dBZZ71hGvUKTRq4ktgFOuZHMjNIxLA7H5fZwFx7NpvJp37pZfUHMrVuRG/+yy6GSmOTDanHaysoKqaHoct4w0+GQ6HUYoVktpULB9j4UpxbMaUt7cmIFUx+48qSWMXrTzIqj7Kjq38uSB4mfLm1p2sRaYpEUXOQn7THIT05k2CYCaaVrtxqV0ICqohBJI67Zi5dMMYttjLiR02l6fbKZplAHUknK46iZ2DDgAYrqGpRSSUs4hFGO9PiObCBNbtSP0TzDdNdxQ3Ehlhb4aHtkJBsibUvMl2st9Isf2FoopkgNmoFLI5mjYODuu4ruMaZBm2ka6mqIbeaNVmoBVRsy/zLkLosjHiGzZga3m9Mjkv61w5ZGQasceEq9xYqsLCzpFJSqkd6ZrRks+tySKGyB+p3EloJ7glphvTwX+XMnxAJVFpywsWoQkMvBu+XXRYQ9Q4V6Ej4W6jM+JtwpRoryA1QehyRYJM6tay0HY1GUyjbkYp0yC3kS6iHgRuMw+TnkcQQVhcHTrowv8A3ZP/AFy+WHfdogeiQeYNOuLe/kn4OySfEGAJH+TlgOygUyrRbJoLGJDs3Hevv8WUlvKC1nVU0iRYo0DOV5GvzydEtQqKy0vD5rgkt+Po+nxPIbgn+T4seSSLDek6AdGu1ubp0ZQCFp9ok/5GMpJjsmWoanOWEUUZFehPf/Vwc2skoN7X0qzXjUJ7dzh58lqt5IK61FpPgi+FPAZdHH3uPPN/NQeXNFq0Vuz7nYZFkNk1Hxw8YxTiNx/xtlcRRbZnijs6xspbp6oNh3PTLJzEWrHjMk5SW002iM1XNOm/+ybMKUjJ2EAIbOv9LN5Jz50UDYZG1lAkpfd6hBoshhji5y0BDE9K5bDHxI2ivtbyfVLYvLQDkeNPb+bIzmMUmUoGYUo7R2Yg7ceuX5NQIi3Ex4CS3cKwchjXw+WWYZAiwwzA3urW4jSMmRqD3zD1Fg+lzMIsepLLnV4oJKQr6lOu+2ZERKUd2HBEG1O41/1x6bRAxn7QPf8A1cohpDHe285AUfDf2Usfo27KCOidDleKMhP1IzUY7Ll+OgGbCZADroAkqerWyiL1R9oU3Hf/AFs1GOfEXeYzwpOD2y+nKtXslVp0SQVUmmRldbMJmk5liR5PgNAfuyzDklAbuoy44zOyX6yZLRUMLkcqg0yzFLxj6gy4PD5IHSZ2iukI+Ll8Jrv1/ayzUYxw7elnjO6bazqiWwolDOR8NRuP9bMTTYjJnkkAg9N1eW/rbSKOVK8h4DLDphCXEwlMyjQRygsaDM3JMU6/HA2s1G9Vk9FOvf8A5pzSwx7272ELS55ZGHEsaDpmRwgNxgE0ttR+sJ6JU86fRtkMeOp24mohUdmwx5ADrm4kRTpIA2gNc1e4ilECfARvyHfMLDp4n1OzMzyRGk6lPqyyJMF+Ch5AUqf5eOMxHCeJjIHIKRUNi7MC/wAIB69/9jl09RGnEx4JWr3ur2xk+p3KHgp/vP2l/wAvMMOzOHiCi8cunmtecMo2IPwuv/NeSBcMgx2Q01uAPViPKP8AFf8AJf8A5rzMhktwp46UGAYUI2PbLSLaxsgLi2MXxLuvjkG0brIJTE1Rlc4W3QnXNNIr+NNgDyI6jwOYh2coEBG2dhp8o5xxIrgHcDfCDbKmKJr19I7SSTMkaEgKuy7H7Lf6+WUxu2bz6YJIleIfFxBI8cthOti05MfUJTfXk8dsyoz8l3WnUf63+TjKHUIhl6FJLDVprieKO7cyQFwGVt9q5XTfdp75pitdMtlW1jWKZ3orKPiAX7WAbo5JHoevXkd9CJ55GhZwrKzVFG+HCkFm+qa1Y2B9G6epb4SoHLb/AIs44KSlutmy0yyN/aonMkCMr/M2RXkxKDzVfCVWuJPUjB+JSBQg5LhW2XapqGmaOBcNGpkb7PpqOZr/AMRwLVIi31a3vrRru1fkoG/8yt/I6YDsyKSNqV025kb5dsrtp41895b2lk1yUQOq0oFA+I/ZzCqRlTkgirY3oWqX/wBbSUSStEGBkFSUI/aT+XNqI9HHM63ZYzS6vMQtRGOg/lH/ADXl9CAcTiOQ7fQhfO1twsI+ANUfw3ocxrcyqSvyMskN87OrLG0ZHJgQKg/5WJUFPNS1BbiQpX4V+7KyLQSk805k2H2R0GZMIU4059F1tbep8R2Qd8uafNG+w2A6DJVTXaJsbI3TUOyDqcqyZOFuxY+JNru8jsIxEg+Omy/8bPmETbsSRAJfY2j3snr3BqhO/v8A6v8AkZCeQRYRgZ7lEafdzzPJDKgUQsVDjYH+X4MqzQiKk5ED0db2c1pNJczTCRZBQilDUfY45ZwxyiosDIw3KrGrTvzf7Iy+cxgjQcaMTlNn6Uj8yXZmmFqNhH9odmJ+zgxniFt89tkhYZc1sq0Wl5p7OzfvLduJJPVSOSYYy4WM4cardNHa2LXzMG/ZRV7ufsq2SOTuaxhrmwe4kkmb1ZXLOdiTv/muVtycaHK86PpXP91cA0r+y6/vPh/1sqyS4RbZHdAXFtJbSNDKKOpoR/n+zk4y4hbEiky0rTnaKW7qVCI3E+LUynJko0yhG90oX4Vy9CJ02Ge4u4o7eokLChG1B+23L/UxKGVXVlCL4WyTIGk3AJqa/tJ/rfyZTwubHNQSDXTKl3JbSuWWJqKD0A/Z+DLQHFkbKW1q1e/jiRbC2TeWIJZeU8jMYx8KqSSCf2m/2OYWaYhyboDi5pzLaGvwdMy8Gp29Ti5cG/pUFgcsV7jx6ZlSzxA4nHjiJNIbUtQl0oIAiuHBJJ9v2M18pjPyc6EPDUF8w2korIGifvtyX/hcuxylHb6mE8YkjlcSRBlIeNx2O2WmEZbj6moSlDmj4HWNFVQEHYdM1uTHK7DmxmKQl/fDTjH6cQYSsahRQk/z/wCtkowOUer+FSRHkrX90LeHm8bSKR9kD/k5/Jgw4t+aZHZCyaZHcRrNbHjyUNxY+P8Al5acgBouOcXULDPPpxVJKPtX2p/Kr5O7RxGPNGx3cF6vFhQ+BwiVMtpoS50k/ai3HgcyoZu9xMmn7kuaNozRhQ5kA24ZjTTcXHFxUY0niQktkRvH8Xt3yLMboYimFCok8iUAOw7HKJ4gXIjl6FHpceuAvh1GYpiYuWKmNkvkcsxzIiKcaSa2bNaABaE9TXLOG2vjpFQwpPNzBoAakZGUzEM44xI264vZBcpHA1KGhr0/yuWY0Y25U5VsFWV/Vcv2J2zPxxoODkNl0VQ4I3p1ynUH002YBulGo+YbRzyRGcjZqinT/W+1mHjgQHOnRROvXFvb2IlCfFJxVD3Wvxcv9hlMDIyosjEVbG4tQurKQXEUjFV+1GxJVlzKOMNXEWaXlzbWiCSZghYAgdzX/JzFx5ZW2Sxgi1sbxSQ/WUaqUrlktSb4WsYBzQd9dw39o9qh4yMBxB2HIHl9rK445CXEWzjBFJVb+Wbpp41nQCPl8ZDAjj+0v+zzK8QFr4SnuueW4tQjDRqElQfCafCw/ZSTJR2SUuOkxaTGrE8rhup/ZUfypk4x4i0zlwi0RDZTNbOYHMc7r+7YdQf2f+DzE1WUcXD/AAstNjocTz68uridyty7swNCGYnf9rMiEI9GcpFTt3MLhoyVYdCuxBy2mDPNNS61PTIru5l5sOVSx34g/wA2UyG6kGQQcGvLBMkKU9It+8c/8af5GW+EaWHp2TDzFObrTmjtAZGlZRRPi2B5P9jNfDFwysuUZbMR/wAO6k4DLA1SaUOx/wBkuZhyRHVx+Eo/R9HsLWctrcyIYjtBWpY/stLx/Y/yMkJXyQYlHPLaahdvHpzhkY1UUIp/NlRFOfDIAKRszBm4kCi7D6Mzo4QQ6mWrMJGna6kWrWKwwIRPEeSjxFP3mUmBgW6OYZGCFqniBuMKE+8uL9VZtUmqIlUov+UzfsrlGWPEKZw5oTVL+W+uRPL0OyiuwA/lw44CAplOVsk0bWg+lyFzV4I2B8aH4YsxsmH1Wzxy6MStXkib1Y2KMANwaHMwxB5tRO6eQSr5mkWyuXEVwoPpygHi5+00TLkBHh5JMrVrDypcveGK+IhhQVLA1L/8YcnxBjRSnzLcRyXhgt14RQD00X5fab/ZYwHVnLbZJ5IiPhcZNqZ1purQ6jpareKJZkHpnlvXj/d/8k8qkN2Ql3o23kV7P0IU4Kh6DpkoGiwlvHZDcDvXM4F1hBCK020W7mEUgrGQeQ9qZVlOzdgHqYlPo1xb3D2qRPIUYgFQSKD7DZj3bsCKRul6RF9ZP6SYxIoDFe5/yf8AIwcVIpOJHtdTvWg0wqxCg8R8I2+H4cqpzYZBEUVO61zSIYTY36PK6mhAXdSP5JMnCxyaJmykemnTbmYq8rxAn4A4G4/4y/Zy3JnlEcmoRFsnh0a2gIZVJPYk1zVz1kjs3jEEvv7iVJDGGNB2By/HASFtGSZjsgixb4j1zIEaaDK1e2vri2IMTkLXdTupwkJjOlIxPcyl6BankXP2VH83P/Jynk7aMwQl2ueZri+Bt0b9yNq93p/N/k5dGHUuHKVckgLVy1pTe6u7mXS7WORSIkLhH7MP+bMiebKJ2SevjkmLJfJttAxnurwgQIAlSafE2QnyZQJvZEprWmwzGP4+Naep1X/mrKxEuRPJeyK9RJKNEQyHoR4ZscZsOkzCi10y1xqXeYtEknsYZLdS8i9QOtGzXSl6nc4R6WJjRr4kBoXSppyYcV/2TtiZBNMo0mz07SAGkmjac9W5dP8AJTNdlnKWwb4QHVFXzpq9sYrJ1b4viO9Nv2cdP+6NybZGxQYtdafNbS+iwq56U75voZRIWHClEhNk0u2s9Pa4dlkuZSI0HZOR+L/Zf5WUzzWQAiMb3L//0I87mT7RJ+ZyyltPdJ1KOOxnidQzopKE+B/5pyuqLKW4Y+oNASa/PLGNplp+u3enjhE1UPVW3H+x/kyJiy4kRFfJMC3RhuRkaaCKQN5ey3ZBlYkKKKPAZmwjQZ3aA59ctQiLQymVRb1EhO1MpygVu2QJvZkOsaNf3sSOX9R1G6fZ/wCB/mbNRjyxBpsmCxWWJ4n4SAqw7Hrma1IvS4XmuokjFWLD6KftYCdmcUZ5isDYX7x7lZPjT3B+1/wDYRyawgre3kuZRFAvJm7Yk0yAtlMejPpEYl5VlOxI7f5OVk2mXpbsyzSFySexJOSiWnchEahfXEEPCBC7sKCnbKcmmBPE2wy2KRemXLtbJ9b+CUCjcu/+V/sswskKl6XJ5hKrmIQSn0yChNVIzNxmw4MhwFexDASr1GxGZGKVbIyxscS8b75luGhNQtzInNftL+IyJDKJpT0m74N6Z+y2YmSLsMUr2R2qWolj9QfbX8RkIFcka3TDRdS9aHg5q0Y3r3AyXJN2LYM2v38M8nozMCXPwEcl3P7OTIWJZdqPliDV0Sa6dlkVeq9MjErKO6GsIV8vwyJGwcyNUGlP9T4cBNokaCpZRtI31iYkydsjIpxx6lWvdUFutFNWPbDCFrkyCKQTTNMxZzU5mxjTr5TMlqIXNF64bYBHQwQxxkvVpa7fygZDe2zYBeitI1ACT4DJE01gEpxb2cVohe6YDkKccxJ5LOznwx8I3Q5uLi7rHagpENtv+NmysqCTtFG2WjxQgPL8b+/TADbaMdc0dPcJboZJWCIO52GTEWVsM169jvLr1YTVQoWvjTM7GOENJKOsfrNppzui1YtyUdwv7Tf8b5g5eGc6LeCRFJo7yWOT10chz38czTiiRTSJkJlpuqSS3AS5YMr7VIpQ/s5j5cfBH0tkakd3a7dI5EEZ2U1anjg0sSRcmOTuCjpOkSai5p8EY3LEf8QzKnPhYCNoq78rXURYxESRgVB6Mf8AY4BlBRTH45vQmWUD4lbcH2+1k5x4gyid2XJfQ3EQkttq9R0K/wCS2a7DilxVJOeQiNlsbtyAJ2PXMnLhAGzjYspJ3au7eB2UjqvUDoR/lZg4YSlzdhPOIbIlliSEBNlB74McSJ+phlnxR2Q6k1BH0ZtJVTrIE2l2vRSiUSP9gig9jlWnIPJz531U9IdbdzLMPhp8LHxyvVbig24Rut8wss8Ud2p+0StKb0yvR2PSUZhRQWhXDW94jUqpPE/I5lamHFFhjNFl5uYw+/35qzgnwtgyxukm1BkNw5TpXDjG27sMZsIfLW1G6YximDAVUihOVzFimnJsEy5gSepQV6ZkR05MaJdOcwEuSR+Z4pJpUkjQlQm7Df8Az45bphwCi2zN7qHlqWeKRwgrGw+I9gR9jJajGMmyxnwhkazMu9ak5RPSimqOoNoDWIZmk9ZkonEAkb5SDWztcctlml35gb0JKNA+xRjt/rI3+62yS5cYkExksjbUuISTCR36gfySJkrdWYUh7iCKRTPaVKD7Sn7Sf9e8yoZL5uLkx1uEL2oRUHtl7RyQdxaFPjTdfDwyBbRu6N0bijDfxzEkHOiRVIlS9q3JemUKfSjLK1sZkZPSXm27CnX9rLQbZiixrWNbuI7pktpiI0AHFD4fbV8kAgllUVuLqziu4geTryYVrl0J1sWjLjvcIWy020Sb6xNHWhqBXb/X45HJtyZ4zfNO9U0621OHjcUAG6uCKr/q5XbaQxzSvLtsrkzMJeLUA6V/4sbMXLmI2DOEbSC8hNvPJGf2WIzLgbDUWS6BpMd/prC8q0bsePbgF/bTEsuYS7SfKcF1PIrTiSND8IX7RX+dlwWtKHnK0azvlkqWSRBxHhx+DjhCCqeT9NaR5bhqhCONBtWvx8v8vK8nkziLRNxGYZGjNCQe3/C5UN2iUaKrZW6XBZJlDIRQg++RlfRnjHeiIbEt/okC8IV606f83ZsMfpFloyXM8IQ/nGaXS7WJbJ2jq1GK7E5AniO7cI8I2S3yTfXE19IbmR3X0iauSQCD/lYJMgbTjVdV+skxRH4R1bx/1cr5tcpdAk7tXYdMyYQcaUlSCAymvRR1OXtJRwoBQbAdsNMCURZWrXMgUD4R9o5Xknwt2LHxFNLq6i05PRiHx9R7f5TZgn1F2JIgKCXQwBgby9JEINSe/wDrf8Y8F9A1xjxblNZbxfQ9a1HrDooT/P7OYXhEy9TmWANllvdPJbpLOvCRgeS0p8Q/ycnLAZSpjxgC1CWZn65uMWIQFB1U8hmd1eG7CgKRuPDvmt1WAk8Tn4MoqkgvtIvJ3acoGMhJoDuo/Z5YYZYxFM5RJ3QS6XKs6wzlYSRWsjACmXxmJcmsxKdro1vwEOmzC4mIq9HG9P8AIwSbsZ4TuhYbfT72CW3u7lILlXIRC32WX+f+bniBScsuJj8trc05FGdKkBlHJT/slyXEHHpX0iltdwy1qQ4r7A/DleUXFnHYsr13T0uYw7EJIuwY9x/Jmv0+Qg035Ig7qghSK1MEVKcCo9yRkNzPdkKAY5p/lq5uADL+7TxPX/gMz55xFxxAlvVBFpLfVbJm9Uj969d/8mNf5McUzPcpkOFKQe/Q1rX3/mzJa7Tu6sptVsv0xHV5VJSdR/kfZnjX/U/vMA2TaWWuny3CmRVKxLu0h+yP+asJKExk1+RYFtbQelGopy/bP/NGY3g2bLbx1sEd5VlMnrISSaq1Sf8AY5RqY0NmeM2o3vmWS2viIwGgQ8HXu1PtujfzZLHhuNFEp0UbrpivtOF1CeSghlPsfgdWyvBEwlRZT3DFM2TjMh8nrI8snJqWqLV1PQsfs8f5cBSEza8try4W0gJJoTy7bfs/5TZIHgFljkhxKhNxb9RzUfT/ANc4Bw5OTVcoc0XFch1D/ZqSM12TBKB2cyGUSCH+tN9dNpw+DiGDDoP9fE4rjxFnxb0py3VwbhbV4x6LA1J+Kop+y3+68tgBGF2wluaUZ9J/agP+xPX/AGLZCGYFplhI5KUF9NaNwkBIHY5fzYiZHNMkkt9QWjUr4d65OMjFmYxml93pbw/EnxLmXDLbg5MBHJAUKnbL+bi1TUkaTfbG/iOuRps4kJNaum43XxGKaWQv6bhsqyCw3YpUVazjDyGQ/ZU/jjFZndGDc1OWuPzTEKLKAyt9qnT3OYU5cRp2OKHCLQmn2xn5TSGg6A/8SyJnwlRHjRkMYlXlGysAaVBqK5OepEUDT2px36QkxuOhIqN8wsgMzxN0JCGzG59BugA8YEqM2xT3P7a/s5lCYQRbNlsLa5gNtchSGABUkclp9njjEdUpZp3ky3tpC1w5mjB+BCKCn7Pqfz5MljTF/MURg1GeMHo9VqeikfDjEUmRRWhW149rM3P9wSKKf2mH2+P+TlMzES/pKLrZ1KGvcZkc3F5IvzDqMraVzT4GkcKaGhp/kf62YUMPDJzhO4pH5TvJV1SJJJHKMHBUkkdP5czCGkFkl9OJblmO6CvXwUZfEcMbcaZ45cLHG87Xfq841Tht8FNqf62YU8Anu5onXJD6pZtrJfU9NiYrUeug+Lg5/wB2L/xXJk8QMRRYzN7pdpemzancLa2ykuTuT0X/AC5MuJak71G9ktUGlRSVggHDYU5n7T8/9ll2KF+pmTw7JWTmVTUyDyndQxO8G4lkNR4ED9n/AFs1utxmQ2bsRoovXvMq6cfQg+ObueyV/wCZmazDpyd5OVKdMEdi7F33Ykkk5tAKcQm008sTtHqUPD9uqkf5JGJFoumTuakk5sI8nU5DuWlkKMGG1ME42Fxy4SjNXstPvAjOnE9TxG5/2X8rZq+KneRhxBA+abmL6nbQW6cYAeRAG1fsKjNkomypHCKYykBC0+Z298sakfo1lJeLcw29AWhIPzB+zkJJjzSL1CqlTtXr9GWITvy1pcuo3SSpVbe3IZmH837KJ/rZGRpACfag1z9ZaQcq1+EjpmO7KIFKeseUILgm6t5lWTZnVmHE/wA0n80eWxlThSFpXceU7uVA6FCxNKA1HH/fnqZCWYR5sRAlEWOiTaQkk10weLYlU3NR+1kY5xM0EHGVa28zC2qLSGobqZD/AMa5mDCTzYggNL5kd5wbmJGXuFHGmWeFQ2YSople3UU4R7QFVoakd8w5WObm4IxXyalf6fpss1tWq0FSN1U/blT/AFMiFyAWwKetyGnLlmY7gmrH/LfL3GJtGeWbh7TUoJ0Ffi4keIb4cJ5MUDqEpluJX7l2P44jkznzQtdt+mFgy3yjBeqDKzssH7KMKhv8peX2VzX5zAf1m6BKK1KH0pjT9rfLsUuINGaNFB9MtcdtevtXEpZAtlBcW/oMnKJuo3GaiWWQk7SEQAxnVfJ0kNZLM80/kbZ/9g37ebDFn4ti1SxpNDoGpXB/d20h36kU/wCJZl20MhEaHSI9LkUrIu5J34vXK5SsrGVc0hsNDuL6Yw04Kp+Nj2H+TgyZRAWmrRvmeKKzMVlAOKRpUjxJ/bf/ACsp08zPct0o8ISCpOZjQy7ydeW7WstvdkBY2BHjRv2U/wBlglLh5IEOM0ildZmKwBidyB3oMsGfZrnozEt2N7OJlqWcUPJR/L+03+xzELtfDACQ69r02pvwqRCuyr/zMf8Ay8sjFxJSrYJLsO2WU1WzTy6qWWnCaY8FYliT/wALms1J4pUG/EOqGGprqs7LElGUfD4suZWKBgGGY3siUgitwRerRpBxiUjcyH+74/7LLbaYgv8A/9GNlssVkPlvSv0jBcV7rxU/5X2she7Ij0pAUaNijD4gaEe4yZYAptougTak/NxwhB3Y9T/kpkSWYCLurRbSZ4UFAp29xkHHkqLp+mXFtynlEc9TuDv/AKvp/tZbDIQ28OyCtfKVxdp6sMsTRnoa7/7LLvGC8JUI9La3lr6lGQ9QO4yvJkEhSIy4SnEnmbjsI6sOpJ2OYA0NuT4qButWjvSvrwKeJ61+KmZWPTmHVrJBTCEafBGbrTiRNsKHqP8AYtiR3qTw8l9rfiSdXviHQA7sPs5EsIStL9V8wl5aWCrFGNgygcmw0kGkHDrV2sivJIzKGBKnoR+1iQzibRvm2WMXMaQbL6YY078vs4QGvkUy0W+a4hV2+0nwn3yco8caavolaZX9ul3AyN3FQfA5qIEwk5shYUm09TarGgoyioywZfVuwyQsJJK0oUpEQGr37/5OZrjQPRE28hI4kEEdjmXCVhx5xoqxFcsLUk9zH9Xl+HYHcZVIN8JJ5p8/1pRXc98wpbF2I9QQUsTafPyT7B/UftLll2HGHpKK+qaVauL4qBKRSg3/AOSeCy22IoW4v7jUG9NCQg6Abf8ABYbppsyKstkluTzPMjue2Qu20RrmhLrVWeqRbe+Xxxd7RPN3INZOQ4vvXofA5dVNF3zVY7Rq/vNgMlxWwMa5q6qFFF2GSpiSjbPTmmHqSfBGOrHKp5Kb8eK9yjLW5ijl9K0XY15OcxZSJ5uTAAbRX2+lw/3l0/NjvWu2RG/JnwVvJMI7u3p6UYoKdAMEwYiyzhIHYJT5kvjDDGsLFWL1qOvw5bpwJIyGmNXmo3F4Qkzkgb06LmbGADSTaJstHlmIeRSsdK++VZMwGzOMeqfi7oAPAUzD/LG+JP5gHZCy6JZ8eVCCe4OMdRLi4WRgKtbp+iRRHnIfUIO3/N2Sz5yNlxxB3SO9QJPIidAxpmfj3DUebOtJkSWziMY4jiBT3zElzbSi/lkUPMtXt3tbuWNzX4ia+NfizPgbDSyDQVjhsCJiAeRZiff7OazLkkJ+lyDASjuibO7tJSaPuD+1tks85kbNeLFELXALHgarXYjMvDP07uHlgbct5bwoyzkGv7J75h6mJmRwOVp9hulQ1h0cNEqhR0HtmQcBMaJZAgG1Ua2Z3C3KKYT1Hf8A1sq/LGA9LZ4gkd0dfJHexotoVIXeg2zBjKUT63KiQC39XsorcpOUP8xOIlMS2Y5Kkp6TZWEnKW2JY9AG6rl+XNMEW0jGKXSBhtTfNkMgp1Rxm0TNHC8XE050+nNQBIyP8128cggELHpLsnMsAcPiUeFy/F2tGwOsUYjA6CmMsM74nCOeMtl0ilV5dqVzMGpjycI4Chp9RtUirzDHsB1zFEZyk5goBTg1y2MXEjgT1H/G2SOGYlakgikREROvOPdT3zIyagDYuLHAeas90sq8WWqkUIyiGlJPE3S1AjsHWttbRpXgCB15CuVSEhLhcnxbHEqrqrRtyCCnSntmeMDgHPaHvLSSyYXtsfgO58Ur+y/80eY/JkRW6HlEVwv1iEcWr8aeB/35H/kZkQydC484dQiNMgq1TsSKKD3/AJsGWTbgh3ofVdMjdy0XwuO3Y5TGfe3zx9QlKXJT4XB26g5Pw7YeJ0KrFJSkidvDtlRFI5bhNbJLO8HpyRIJOtaCpyQLMG0l1XzHcaVO9nbKFWMgKa/8y8mIp4k+tonu7OO9H2pF5MB/xrlsJdC0ZI16ggpIuKGh2rWgynJHhLMT4ghvfKSLYAkJzoawzKyyKrSKa1IqaHLItsTbfmWCRdPY21VCblV2BT9rJMywSOV4WEkTFZF+yw2OTY29Oto2MMZueLyhRyYqOp+1kGRYR561KT62tonKNYxWo+ENX/V/ZXCBaLS7yrdBbxknJYOu1ancZDJCxsyEh1ZbEnrtxRQorucnDHwDdxzLjNBK/MuqXumTJDZScFZAegO/+yxG7dyRPlmZ721km1IiV0fZmodsB2TzCnqOoC4b0bcBYx4Clf8AmzItMpXsEukYIOC7+JzIhBokadDCZT4AdTl7SSjhRRxXYDJtRKvZ2j3b8F2UdT4DK5z4Q248ZmU5u5002HjCKt0/5vbMAnidntAICysjcMZbjlvuP8rKsk+EMYQ4tyjr+aBIvSnNBLRAB1NcxsXETxByiBVKhCWkdFHFV2AGQhGWWSykIBL3kaZubZvYQERTqpTMjbjlwDSW4zwYECp8Mo1AuLdhNSQWseYjbkwW6ESU3Zh0/wBT+bNNjwXuXaynTF5XaVi8h5MepO+bGMa5OOTaO0PURpVybnt6br9JHwf8NkigJU9ykh2QHckk9Sf5slSEy0PzBNpsmwJgb7cdf+Skf+XmNlxcTZCdMzea2uoPXQqyMKq1N6/815ro8QlTfKqtIp7qScASEkDcDNlGAG7gTmSpc2qDU7dMnwhhxlOrPUmnHpBT6lOvbNfkw0bLnQy3skFxoeoB2coXLGtQQczIZI8gwlEoe30y7uGaNUPJSAQdt8vtrpN1t9Q0mH6tI3prMS1FO5/YblkJFysMQebV5FeHTUXifQVjVu4A+x8P++8YsMgAOyQMDXJtKJsr2WyEskPUpxJ/lqftZVOHEzjKktD06dMuAYJx5YvRb3Yik/uJK+op3WlPt5XKI5pieiYxaDZ6heulpKRbgciCPi/1YeX7H+VjxM5YyFDUZ1RmsrX4LdDQgftMPtPI32mzKxw6lrJrZLkZlIZSQR0I2Iy8i2AZRol7JPb/ALyTk4YjfrT/ACs1GpiYG4uVjN827/U7WGiyNVhtRRWn+vk9PlJ5tOXGF1rfLJ8cTBx+OXZcIyDZpjkMOaNNyPTZgeik/hms8GUDRcwZBIWFGzM00KvKoVyPHb/J/wBXIZMURLYs4ysLbb1rgSRXsajiw4kfZI/yJMyJkYx6Wvh4uaGn0lkPK3JPt0Yf6uCGYFoliMdwrWd1dsrhxyWMVPLY5kBMZE81JRbX26ni3h3y4ZDFrOOM3TaNIq8ozzHh0OWxzW0z05HJAbqcu5uLuGlsRcGqgAjr4ZXI03QFr/SSKsabLWuSjyRPmr2EPrS/5K7nI5JUE4ocRROowG7YRxuBx6qffMMGnPkL2DH/ADYPqjwWnIhPSrx8anLI7ryCD8qz3CXbwW+8TKS9fsj/AH2/+tlGcCt0wJ6JtKhjcq3UZKJFbONIG90daagYLdwFLNGpZQO+Y88dm3Jwz2phVxLzZnZjzPxVqa1zPApBL0ZtXg02xhe7eknpqOI3ZiB/LkVAasbnTdeg+tNGjAD4+YHJKfa9RseSatitv5whtiYFtwIgzcSrU2J+H4WzHng4jxMxMR2TEWaXcQuYzRXHKmDx6PCwOLi3V3tba6tvq83xR7bVoQcrAnxWzBiBSHgsbHSkMlolHYU5E8m/4LMqPFKXC0zIjHiSLWbxlt5I4x8QKl3r0Vv2cy59zRhH8TFq70yLayXyLc3UN+7Wys6CM+qBsBT4oviyMuTKO5pP7XVJRdF0VQ85ANBT/PjlFudLCALSHXNKnsZ3klBKOxIbNjimCKdfMbpUXUnL7YMt8uadHHAJ5EpK9dz/AC/s8c1OrzEbByMUQUVqWgWeoHlIOL0+0pAP/N2YWHLJtlC2OXvk+4R6WrpIvapo3+yXNgJNBijvLXl+4027+t3q0VUIFN9z/wA2YJS2Rwpo9o1xKwthyWtRmVDMAN3CyYCTsqRW9nZcZtTlCJyoBvuf5chPNewbMemrcqb3dnql16FjKrytWi7j4RmIYu1x5BEL7vXbfQY1s5ofrLSAlkqAKf5XPJRFtWQ3ukEN9odxPwnSa3Rz15AqhP8Aq/Fxyyi0khOLqOHRHEemsP3iBmevKo/Y4vlRLk4sV7oKO305YfVeIPcMTyqKj/mnLIAyaMwEFMTMg4x/AvZV2GZQxh1pym0dZamtrDO1wx48ahjvQ/s5Tlh3OTgyEndg9zcvcytO/wBqQ1anT/rnABTeZIrTtcvNOX07ZwErXgRyUn/jX/Y5VkwiaiZDLTqc95p3relwLmhHX4R/uxcxMWARnzb+Owx5hT7PTN8HDLSqBUs25wlDI9KuUgsRH1dySfYV+DMWWPjKDl4ETHqkgDIwDRspUr8x+zkjp2iOqNsMvdFurVfUpyhP7S+A/wB+L+zmPxC6cv6twjfKsaLfJLKaKlW/D4cZHZURqnlm41C8eTTgGRtzyNKE5GEtmcjfJLlsrbSLnjqZ9R0/3XF8Qr/xY+MiSPSgR702k87wKP3Vu5p4sAM1/wCVMtyW8ZAEzW2bUo1uX+AuoIXrT+XAMvhHhYmHiboK3sHnLUIHE0+nMuWYRFuMMRJpH2NkIqpJQt1+jMTLn/muRjxVzSXzfJPDNE8TMkZWg4sR8Q+19nLsBExuzybBi73Msn23dvCrHM0RDRxFmHk7Wr66L2cjGRVGxY/EK/sf6uCUUAq+vS2thLRG5tTdfA/62GGMyWURzU9I163MYS5YJJXw2P8AL8WYep0sr2bccwk2q2V7ql7JJFExFaAnYUH2fiyzERjFFch4uSi3li5hCyXbxwRk0qWqf9imWxzA8mvgKcxX2ixW4sYGZTX7ZXqx/bZsJuTZj9G6Om006aORfkzLsQKAZLHGyufNcV2naj9Uk5MvKvU98unh7nAx6k8pMU1rT2gmeaNT6DMSrDoK/sNlYFbFyiRLcKWj6NLq0vpx/Cg3dz0Uf81YTtuxb1PUZJz6INIY/hRR0oPh5ZXGA5txlQpDWN89hOtym5TqPEftZZz2aiyPXdVWbUrZhXhH6bU+ZEmVxjzbSdn/0kdO8zCKQ/W4kdWO7BRUYiHC2ggo++vGaU+geCGlAu1cWiRrZcdZg023AdA07bgUH/BM2IFtl7JIfMeoM3ISADwoKYeFPEmdnrYlsLkXJBlUclJHXl8OCqKJjZiwVePJgCT3ywsUXpl9cWkyi1YqXIUjs1f5lyJDOJvZlV1pCWjqJplHLsdmrlbUMe6WeYdNFnIkke8cg6/5QzLxSsJIo0lAy9VS3RndVXZiaA/PIToBI3ZFd6CZoVUNSVevgTmnGpF02nFXJjlzZS2rcZlpXMwStrUgB0HXCUhO/MmjtbQwXY+yVCOP5T+xgiiWxQ2gXnpSGA9JOn+suSBo2iUeIMhnE1xCbeJgjN3PhkMuMA8ZYYpkjhXxzTabaj6x+84bch4f5Wa8wGSXpcwyrmgrmk4F0iFUY9/HMmPp9JcPJGtw05qolH2l2PyzIxyoomOIWrK1QMy3DQ15B6qbdRuMBUbIfSbsQTAN9ltsxskXPwz6Jhqu4AXbeor3zHi25I2g7XTTIDJMaDw7nJ8TVHGTzVbq7jgXhFTkMlGBKZzEeSVSTySn4iTmVGADhyyEujiaQ/CMm11aLihWP3bBVrxUjxam4QGIFpAaMBlYlwndulHjFhEpaw2Sh7n4pD0T/mrKp5b5NkMQjuVaaKTUY1IPBATXfamUAuQQZckPcT29kvo21Hc7Me2NuRjwoiWxkSNZHoXp8QA6ZfhkA4mpiTyUg/1RGuZB8A2Pjvk81T9IasAMdygzrkVzMsbxj0Serbmv7L5QcBxx9LmCQkd0dcmMHhwUge2HBGUhu0ZcgiVSKUyqV9sx8uHwzxNsMniCkN9WfkF8c2A1EeG3BOCV0qyIUoMo08xMktueJjsutlLPt265bqCALLHBZKSa1p4tWEqH4XJqD4/5OS0+XjDfKPCV+l+YZrCP0OKvGDtXqMnPFaRNHan5pWSMLZBlc9WYdMhHF3oMmMrG11crzNS7CpOXyPDFERZZHr9qxgEkfRPtAeH/ADbmt02YGVFuyxpjctUXkR94zaWC0ckfoGovbl3kVjBTqBsG/wCbswdRj4tot8JVzUb25N3M0xFK5lYsfAKaZG0Zp+hXF44DgxoRXkR1/wBXDLIAgRU9Q0a5sWIKl0G/NRtT/K/lwjICjk1aWtxErslF9RSKd8pnATZeJwpZNbvExjmBDjscvACLUyJIztyQ/SuJiJKCU60PWFth6F0fhP2WPb/XzW6nTk7xciExyKaGlTSlPbM/F9Lq8l2iolkaI06dh4jNdllETc6AkYUpDfoN8zTkFOKMZBQmq6p6aG3TdiKN/k5iYtODLjc6U9qSOOF5SFRSeRoDmxJAaUZqOjXGnosko+Fu47HBGYkkiltjqktmCFoyHsf+Ncx82mE92yOStk+SNnRZOzAH78OPMPpcTJhN2iYlRoyoYGvUgjMLNkPFYczHiHDShDAJfiVgy1pUZly1AiN3GjpySibrVY7OSCFaFpCA3IbCP7Hxf62Y8Y8fqcs7elQ1LTjYyevb19Ou4/kP/NGRDRKPCqW3+kEXUZrIn2kH8v8AxVlgO1JHPiVntoZAblHAHevjlXC32El1uGOUiaI83Ao58afZzKxg9XCykdEpilMZqMnKNtcZ0jYpQCJI9qdu4zEIpyR3hMYbGwv2LXMSmUmvM/tf63+VkolspA6l5kudFm+pWyxtGg25A1H+T8GWAItXsLubVbU3gRUPMqwSvb/W/nx67sJDbZbO8AjMjnhwHxeFMhLGQdmEZCScWz2lnYm6tnEiupPqA1rt/wAKqY8m8CmETeZb+RGR5yyHqKDp/Lk6RbK9NsdLayXUEiU0jLVqftL/AM3ZFNJDJ5r1M/GslBt8IAphpbT7zBe6df6ajXC+q8q1iVT+8Vz/AJX7CK328QiSB02wjRI4oYgklBy/aNf2v3mXR9PNxpHj2CD1jXrzTLlrG14CgB5EVY1GVE8TfEcOybaLHBqlgl5qNGmBZSxp2/lyJ2bLtBTtHva2KcYian3/AMrIXbSZXsELM6xL6UZqf2j/AM05fCDVKXDsFKGEymnbucyKcYlGgBRwXYDJgNRKvbWz3T8I/pPYZGc+FsxwMinsjxabCEQfEenuf5swDLiLswBjCCs4WupDNLuvf/K/ycpyT4QiAMzaLayrci69RlAWnpg/C3+tlQyAx9Tk8NFRvrG1nYTTr8S0oQSOmS085SPCGGShuWwfX+OUURd6namZEyMI9P1tEf3vP6VIvHKOcJDR9AV3G32sngybepjmx/zVnXpmZxircPgN0smuobBla6PHlXiaE75gamfGKg52CHCfUpahNp2pRcWmQMv2TWhGa/FxQLlzAKQT6LdRn4EMsfUPH8Sn/gc2gLjckZoGivd+u0oKcYiF5Dq7fZ+1gJUBIl0u7hBMsEigdypp/wAFk7Yprp3li4uqSS/uoz4/aP8AqrmLl1Ai2xgSnc+nQ2cHGD4QDU/5WY2LMZndllhQQBWubBwWgmKETZ3P1STnStRSnTKMsOMOThNFC33mKe5BSL90h8N2/wCDyGPTiLkSyJSsrVryavjU1zMpptOBrPp6M0Fedy0jKpY1ZV2fnybBSQaS238xanY/BBJzj3+BxyFP+JYaRxJrZQaZrED3JLwSxisiAj/go1/kfInZlGN8lPTLNblZLJSFeYfCx8VyIk2yxcIQ11oQsH9O4nhDdaVP/DZbVuPSc6dbaPawPGlxG0sqleZNKV/ZXISiWyG26rbaRNYF7lqO8a/ugh+0zfzf5OUx5uVkyWGPTRSxswlVg1fiqO+bWJDryutrSW6cRwKWY+HQYTIBUdJaPpkjQN/eUozDwP8AJmDlycTl4sW1oG4sZ4Ixcsh9JzQP2J/ysAaZiih47iW3bnESrUyXJqItlkc0MyRGFi5lHSncfa5ZIZAdiwOE84ou3kZG4yEkdvbMXLpgd4tmPMRtJrVILpzF9RejAnmT9kD/AC1yqGMRHrciUr5LNVW9FvSzK+pT4j+1/wA8MpxCHFuykTSKjZmiCvvyQA161p8WRlkMZKI2EnuNElUepB8QHbuMzceUTcWeMx5LrPWZID6VwCQNq/tD/WXJmCxyd6NvIraSL1xutK8lwRmQyljEt0kjZpn5AUQbBff/AC8yoi+bhTNbBUc78R2y4NBTC1kFnA8rCrdsxMhs052GPCLKhpMiwl9QvGCxBa8j3P8Ak5As42TaYtDpnmKMSSKsu1AQfiAP2f8AVw2zIYvPrVnoN09nZQ84FPxty+Mt+1x/yUyjJh8RnE8KZWwTVY/rcdUDk7N7f6uUGXh+ljLHx7q9k8NtyVnHKuW5MUpUQxxyjHYoNbDTppmuGUK1akE/DX+fjlmQThFMZxmUv8yRc70zKCQUT4gKjYYcUrG7Kezei6W86SsxaNJFKbbcq/t/7HK8+bhTCNpP/hu+Sb6vwr0+MfZpl/iirazEstii/R1ulrXmeP2j0H+rgxYRM8TDLl8MUoqULcSRXrm0Ip1gNrgkt0pSFC5XcAd8xfoNuWPWKS5bEWizJqCt6twhHEbcQfs8uWY8puwxYrQtr5Ghktlu57vihBJAXcU/Z5Nk+NrMCDTv8YxaPH9T0WFBGu5eSpLt/O38+NXzRtFMPKurw3wnmuIkWa3X1KoD8Sn9rj/rZAwps8Uy2Yxd+YL64UpLOzKxrQ0p+rLQKazJNvLfmLjPHbXkazByEV6AMv8ALz/nXASUCk2nkuTclSGDV2TsBlNWwMiCx7XbF7G7eNq0b4lqexzOwgEM5koCORomEkZKsDUEdRmRwAtdllVh5mvNQgNldUdmICydG/56/wDVTMTJirdmJL/0g2hf6VKDU1VU/nP/ADTmMTfJEIm92HX+oT3spmnYs5NfYf5KZYBTOUrdp9zNa3cFzH9tZFI9wTwbJMCnXnC7L6lLyHHoAP8AIp8LZXBtkWNbCuWNTL7VrHSdFjF1VrmWskaA/EKn4Of++4crkLLdimYq0Op2ms2yRwj0bqEEGKuzqf24f9+ZOHpLRl9YQ6iho3bMy7dcRSOsNKGqx3ELfyfCfB/tR5j5TTlacWWD+lISY1ViwNCACd8g5JFMn8ueXZQwu7wemitVFbYsR+03P9jMTPlraLOEbZHJqtmj+mZkLtsFBqSf5fhzXRhIm3K2DHLvTbiGsjqOJPb3zfYs8TtbiSiV+laYs9yqXZEaeBP2v8jLZZO5pTTUSpnbgKKDQAeAyzFycLUc0NWmXuIj9PkqGjPQ9s0WvhwniDuNHOxwoLUfqulyKacRNUmgrTj+1/q5DTmWQOTlhSuolewmuLKT4+BpT2+1l1VzascXnjMTud8ySpX28DXM0cC7mRwv3nISNBDNNf8AMCacv1S0IMwFCw6Rj/qpmsx4TM8Rczi4Alvk7UD9YktnNfVHME92X7X/AAWXavHtYaYT3UfNV+/6Q/dMVMICgqeh+0+Omxjh3Z5Soza9+krT6rej98pBjkHQn+WT+XnlscHAbDATsUUoa3lEvoFG9Tpxp8WZTSdk5gtL3RITcOPTeccF6cgo+J2/yeeThESNKO9L2ctudzmcI01k2uikEciuw5BSCQe9MEhYQzG4163t7ZbgVJcfAh6/7LOalpyZUXYQkKYZqOozX8nqTGp7DsP9XNhjxiDVOdoNjscuDSWcm5lntbcy/aEYyzEN3FzHalDMpwUZY3wtUk9ROcZG4IqKn+fMXOOrn6UkmlGw1CRQ1pDGg9SoUL8NGOYZNu2OIR3YjfWU9k5S4QoR4jb/AILMgFwyp2ds11KsSioJFT2A/aw8mJZdrVlFc3VrLbENw4iWnZUP2v8AYplMZNxgeF//041Su3XLEhl93JZ2NhFFP8U/EEAfa/2X+TlQDOdWl2tXNtqFulzAOLxfC6n+U/tf8Fk4nowkKNsdJ3NNskqb6Pp5v/UUDZUP3/s5VOdMq2SSZzXiOi7Zc1plp9vLHGL9gVRD8JPdv2crsHZmNt2rm5ku5DNOxZyd6/8AGuSAQmej3AvGFheMTE5+E13Rv2eON8O4ZVxNatpD6bJ6ZYOp3BHX/ZrmSMgLUidL0L61GJ3coCdgOu2YWfU8OzfGHVff6ze2E5gPEgbgkdRmJHAJ7svEQc3mCa5HGZEYfKmXxxcPJgZWmlqdGuLZnWIJMq7qx3r/ADx/zZZaJCtwhJ4/ViMbk8T4kkf62RtoslUsI0091dFBZe5wkthnSY3LmUibiUV9xv8A8RzIj6xRceXoPEEZcTRfVmeb7BXf3zTiBjKg7AkEWug9G6tl9P8Au2XYeGVykYy3ZSjYpKCGtpDGw6GhzYg8QtwYnhNL4xxqtduo+WZmOdtWSFKh3yxpSa/g9KSq7Btx88iWcJUjDfRtGCx7brmHw7uw4xVoe4vXZAkeyV+nL8cHGyZT0QdCcyKcS7RMVqKcpNvbvja8uaI6bKKDCAxMrR1jprT/ALyT4Ih1J2/4HKp5KbseG+aJuboQoI7EDg1RyH2iRmGTxc3LJ4dorbHT2kb1Jz9B6nASyhC+avfxXU8ZSHisa7kA7nIguZGglthpf1kc5CVTtQbnEzAbpTpMZtTYHgi7LtU96ZlDBYdTLUboDWtQUwiNRvJ19hlWDARKy3TmCNkks4PrE6Q1pyNK5nZZcIthAWWTzWpBAQVHT7sw8GosbtebCb2WTM1lGZBRjtlOXKMvpcjT4THmlNzdyXDBm2p0A7ZARAFOyEaRFnqDmULO1UOx5dsFcP0sJ4xJH3MgRuMexHhmRp4GY9bqc0vDPpWLEt58Fx8QyzKPCFwRil4n1JdeaJxlCWzA1H2WPxZLFqbFybjDfZaNBmDD1CoXbetcP5qJ5I8MpmmlW9qvNBVh0J65iDUHJLhbJx4Ba/mxNSSczDiiOThDKSd1WdIp4+Eihl8MwoQkC5k5xpTufQFo0fHjHSnEDpgjGQnZZcQlHZiiVqAOtR+vNxLk48Wf3N9HbJWT7VB8IzAAtslIRSe51OW6PpVCq23GvXLeHh3LjGZnsEovtSGn3a25HJQKyU/Zr9njhjO0nF3p7ZzQSAGVUkRqEMRXp9n4slOPUIxy6FFaxpa6pCI+QVwao9K/7H/UbKYTouRKLzy6DRFoZKc1JBHyzN5hrZUuo2wsY5iAX4hQO/IZpoxmJkBypCJFpdHrt4ilA4p7jcZmnSxJtrGQ0i9I1pkYx3JLAn4W8P8AJynPp+5shNLb6cTzvIuwJ2zNwx4Yhx5bllvlYo1lULRgxBJHX/VzHnzZpyyK2zAEe++QVgOsiIXkghXitelKb/tZm4zYayijfXL6eCq0C/CWH8uYPggTtvM9knzYcIabTfy9JKk5RBWI7uP+ItmDqoRqy3Y5FQ1u7NzdsePEJ8IHemX4IgRa5HdkvluSR7FWkbnuQPYD9hsoyR3bAbCleWL2j/WbOoFdwOq/82ZQQ0kcPJbHB+kgZIvgl/aXorn+ZMvhkrm1yhxCwgGRkYqwIYdRmXduFyQt1aIy+pECHr8S9v8AWTINgKCRyhqOuRlG22MqR0crfbGx9swjGnJJ6hcNFtdXkZpHZJT4ftU/1ssjJRuvXUbfykv1BxJMH/echQUr/k5LmztFLELwG4tqMpHIAb/CcthPoXGy4uoQ9jZW8TyqRSKUfFGfsg/tPH/vvn+3lOeJiLDbhmJbFKpdCtY7xLZLhVSTpXdl/lTl/l/sZXjyGQbTCmZ2+lQW1qbFVPokEEE9eX28sRTGb7ywsM1IpR6Pev2l/wAnISnSiPeirexjkmUQoKgBAfYftNmRjjwi5OLknxmoqFx5lj0mWS3ERdo24s1RkZEyb8cRFHLodlrES6tO7IHSuwp8OV8mZCHtxHCoggqYhWleuVk2gFDSzrG1I999zl0cbSZiJ2UfqpnPOMfCPte2XxlWxaZi9wrqAg4r0y8BxSV8MLTPwTrglLhZQhxJ+Hj06Him5/FjmulIyLtIxEAgoIXvZPUkJp3P/Gq5XOYgxjEzV9Pv2mMkHp8TC3Go+ycpy4x9RLkwPQKNulza3EktwVdZAKUPQj7Pw5dwRyCosDPg5oLVNTFuCXNXP2R88zYgYxQcM3M7/Sxy6v57sUmYsB0Xt/wOVcIJtybpPPJ7n0pYuwYEfTmBqy34lt5roivg8Y5RR1DD+Y/tPk8cCYUxNXaK8xNHeaetzCeShwQfY/DlWD0yos8m4tipzZuMmvl7U7qwuVjtfiWVgpQ9D/lf5LpkSkFNmkuIp5I5Bycmm46f5SZS53CKSLWvMV/PI1szmNIzx4rt0/adv2suAcGRS1dSuoh8M0g+THInFErxlNdPv7u6Qm4kLrWgqMq8MR5N0I+JzTyy08XNu1w0ixhTQ89h/wAFlgacmHhUbaawaXhPOoQd1NeR/wCacaahBff2lXae2Ba2O6Mu60/1sgQ7LDQCH1Dy6/1Vb23YSNSsiDqB/Mv+r/uzLAXGyc9kg2G52yYakVqmnNY29tcSAAz8j7gfsYgqg5E5LtSvvhVqx066ZxMihVU/bbZT/k/5eA0yhd7JldTm3b9yaN1Djr/sMnixgt2XKeSWFyx5Mak7k+OZwFOG525UI7YCFZ+uqQy2qX7kRxOKbnow+Fkzns+OQls5sCKSPUvNtQYbRaqdi7itf9WP/mvL8WMjclhKQSm31++t6iCUj2oKZlkNNssvGhvoIbh1rJJGpJr0xhj4llnMAqLqR9IQOqtHQKVPQjJnDTQNQDzQF5ounqgeEOC1duXTKJGm40j9JuLSzh4yHiyCgJ/aH+f2sru2yFnZSGvRM/7yM0B2Yf8ANGESIbzgtGI6zg3Fu3Kp7ZYJA7FxpwMTYVo7qrUkFDXMfLpuoTDNexSJpJ9OnkjEtWlcsEZSUHI/D6f7WXeHGYZcRBav9I1K5VvWulVe6ioUU/yExhkhHYKRIpggtb4pC1WdVALdDsPtO2AlroFR1fUPSQWkNKAAHvX/ACclCN7rOXDs1FaxSR0hqrgbqfH+bll3Fw83G4BLk6ysCZP3w+FfuJw5MlDZjjxG91PWH+NbePv28Scxh3uVM9Eo82W3ptbr2WOntyBwYp8TYY0FPypDMLgzoaRAFX9z+xx/y0wZsgiEQFoO78tXizmJAZOW4ftT/LbJRyirWUTbJbKF9JsI7ZgGkBNXHSpyUIDKba8kzjCDcljXxzaRFOpkbNra0xItANJnZ3RkXgxpT9WaTWYzE+l3OmycQ3SqbVJi5MbUToBhjgBHqRLKQdlbTL2VpeDtyDePjjkwghceU2i70Nz+Lp2zN0oAFBxdVZKDAKJt1cn55lyN7OJEULYvrGqOLgtA7L6NQCppv+22Y0t3YYxwhkt7FFDp9vfX0xWWRVrX4mav7ar/AJOYso2XOx5aDtcMUuiV05xLEpHMr1/4H7S4QKLAytgBGXuOyDyZatcXM4qQpgKH/Zn4cpyz4QzgLKRzRtGxR9ypIP0fDloNsZCk78p2Imuhd3A/0a3Bck7AsPsL/scjKVKBaa3Xnsm4MkUSsg+ySaN/1zkRFsNBDavqieYvTmgjZZ40IkTrtX4JIv5syMJ4WEjYSOnhmcGpP/LagTKGFag7+GYWqPp2bIc2U3VnHdxNFINmFPlmghmlEuaYgsMvvKd5bt+5Hrp7bN/wGbTHl4g4so0t0vRbtL2GW4iZIo25MW26fs/8FlhkKYFF+evSnmivIhQMvB6+K/Z/4XI4ykm1Hy95aNxS7vQVgA5BTsWA/a/yUynLn4dgyhDiSC7mM8rSnqxP0D9lcyIsZrIpGhdJk+0jBh9BybBn99d2V7ClyqkTSAM1O3+vkI5DEto0/iC0uFzLb19JiqnqR0ODJPib9Pg4OaNm8wx6VaJ6iVu2BKjp8P7M8jZAC0TABYTe6hPfSGS5dnY+J2/2KZaIANBmSjvLMIm1KFQNlq5/2IyrMaiVHNl2ua5BpKgSL6krbhB2H875rdPiJNuVMgBBTBJ7f9IR1+rOK8j2P7S/63LNoNtnBI4jso3XmnSzEEijlMigCooAafzcsujIxRLEJDdGaZJaakgaCSrd0OzD/YZTl1kodGuGkB6oya2W3hkljrzVCVJ7EZh/mTmPDJy8enENwwu6vZrtuc7F26AnN7ixCA2aZzJW2d7NYv6kDcSeo6hv9dcM8YkwjIhEjy6+oWpv7FlJDEPCTQof8h/5cw5ek0Wy7TCx0eLSLd72c8pljO/ZSw4cY/8AmvKJSvZshG92IMTXete+XAUwkbKL0hplvYTbisob4R4/zYJRsboBpSvJXlld5PtFiT864Ix4QzmbKHbpvk2tnkOqRta28ssFLrgA7EcTxHw/D/r5TPm5GLHxhZrtpcanEt3EKrGo+EdaHLcM+FjMVsxMsBmxtxSi7CzmuZAY4y4UgsDsKfy/FleSYATTM7m1trlOFyopStCaFc56WSQk50Yghimp+XmgJkgeOSMnYBhy/wCGzPhOxu1SgstPKupSyJyhKx1BJJHTLbDSWVXc1tMFhQ0YUUA9v2chDJRZzwGUVC7shZRGe5cBR2G5P+rl/j9zhjSkpe3m60hhMMdu5B+0SRvlUgZc3LhEY+SO1J4NLsY7+yNZJiChbeg/b45Xw703+JxDdjdz5o1G5HGWQEDtwFMsEGkyTrStek1ZG0/0kWVhUFRxBA/4jkZRZYyAd0Va6bJKXGwZAdqitafZypzZTD//1BNhocOmRvd3TB3QGg/ZXEm2fIMTuLh7mQzP9pjX/m3JsERZXotnqVqNq/LISDOKd6p5YjuB9asduQ5en2Nf995jY83SSZQpGeVrRre1LOOLs24PUUyrObLcOSjc+V4Lq8NyxpGd2Qd2yw5iItUce6zzS4jiit02WpNPYYNPubXIWN1GZ7UmWiaPcalIJFJjhQ15nuR/JkSWUU1vI5Yp25ksVP2si0G7QGn69LayEN8cRP2e4/1MpzYeLdy4ZOhRHmFobyKO9t2DAfC3iK/Z5LkNPcfSWMxukANemZhYJz5ZaCKd7m5ICRDYnxOQkzHJD6vqYvpT6S8Iuyjv/lZIRagnenJDJarJd8vVG3HpUD7DYBC0ZCBurr6lwQi14r0HgMMyMW7GP7xR12M29shA5/Hup6HMfFk8SVt5jw7LIku44B9S/ddzG2+/+S+GUYyPqZ2RyUg9w/x3bAt4AdMnQG0WmYvcqwbmNuq9PlhgaLGQ4grBuQqO+ZgcMhQu4PWjK9+2KElWoNDkaZ3siobeRqbfCfHIkswO9E+gkDELufE4YeprmOHk2iPKaICx9stJ4WoAyKYm0i05Q9zV3O4QdP8AZtmLPLfJy44hH6lNvreqGv2Yx9CDKWzeS6ONI4i1tJzCtR/Zv8jJxjZ3TL0hYkjBuXeuZksYpxY5CCiZbtgaLUZh4dOObk5c5HJUtp+dQfpyvUYhH1NmHKZ7IVrRxvtTMnFqIyDjTwEFdeafHLbGMkBhuGPj/wA05iDPLj/ouZ4VBRtdFFoRcO3J13AHTLZagTPAvCYi1Uzty5V3zMGGIFOv8Y3btS9WaBWQVXqwzU8AhKndYZXuUmIy1zG0TkwUdyBgQU+a1ijjCg7jbHDmkC6nPjEt1O8jMFu0sbfEBscmMxnLhYxxcAtjcdzKJhKrEyg1B6nM+WMcNIjKiyP15JlHrLxbuBmNpsIi1ajISqRMDs3TBqI8O8U6eXHsWhNbpL6TPuelf+asxjmlTlDTi7VXABPDf5Zbgy7epozY6Oy2gIIY0wZJm/SyxxobpObKG3PKvI9anYDM4Enm48p19KHvNU4041Ynox+z/sW/byJlXJAgTvJRsY7h+epkco7YFt+hb9lEymW7kRHCkRu3mLyymrOSxPzwgUqceVL2SSf6n1R6lR3BHxfD/rZYJU1zhxBlovTFC8Tk/ZIU9wf5cjIC9kwka3YQ8XP7XXucyuQUBlp0e2FqLdhuBUN+1yP7WagTkZ2HJmAAgrby3zQmV9+3Ht/rZkZNXwmmEcdhW0myjtZGaRgzDZT2yGecpD0rAgHdLNXVEumWMUH8cy9NImO7CfNG6P5hbT4vQKBkrWvhX7WHJjs2EiSf3vmS0tgpQ+qT2XqB/lZSIEsjsxPULpr+5ecChc9P+FzKiOEbtXVPLSUwWyxSL8QFCDmtlhM5WG2WURFFbb29oG3RQT92HUCceTHFOMkVGYrevpKACd6bZGWGWQbr4widks8xxq4jmjXsQx/4jyzJ054fSUz33QWmavNYMAprETVl8f8AVzInC0RkyE+aLRWHAO1eu1Kf5OYxxFnYV7i0W4iW5szTvQf5/ayg7MZRrcKSTx6kBDP8E67Bqdf8lsnGZi1yiJ/1kO2m3CPxK7169syfEFOL4RQOo6cUJ9Mj1R1AwA2y+lKklZGqPpwGNsoyRsb8x6iVFOtOxzGMabvMNX+lSeYrhG9VI5ETjRgfi3ycZJu11sr+T4f39Javvw22b/JbHmW0HZFwalBrT8rJWWShLIev+tlsZdC408fWKS6vowflcQLVurp3/wBdMJjSITvmyjTUuV0dQ0jGcxkqzdR/In+xXKXJuks02zm2WR2eVutTsMyBER3LiSmZ7BqHzppen1QpKzqfiIHUg/5WVyJk3QgIoe78pzaizXqyoizVkAYGoDfF8WQtnSIiMiW0VkW5JEKVHQ5STaCb2WXU4jX00oCevtl2PH1a5yrYISNDI3EZlOMEfGfSUxr9k9ffImNpGStlS3sXuNou3UnticnDzQMXHyTj6tFYRqybt4nv/N/scw5z4nPjAYwl8s/qEzTV9NftED7IyDWPUUY2o26QerAfUUdAm+YnhSnKpOZYiNlPTr/1LcySUDhjUDbLsmnJkIhh4gAtTeRJZAs0gj5d/b/JzYRiMYqLh0chspR5o01kk+tQM0kNACCPsU/41/y8rBbyKY+FoOQOTQmunmaxsJ7lRRZXWNW/4nxzGnj4i2RlQSutMvYp15bh+umawZiqSRlh3AcHKpQF2yB2pLbqymtJzayLWQGlF3r/AKvHLbYIu2nm0KcyFFM5T4eW/p1/b4/78wc1VtP8x3Fvd/WrlvVVtnB8P5o/5eGJizEkF5o094LlrtQTBOeaN7H+bDEsCEot7eW6f0oRVj/nybJE0xZf9b0nT4ILB3MjIQJHUbDl/efHlZFtsTwpVrsPoXskCnlECGjFarxYclyUQxlInmgRkmCcy6xx0iHT4jR+TepTsoPKNf8AZ5CmYKVxXs8NTG7LXDS8TIU15dQtBbyxoJgQCQo+z/N/k5Wdm7FESX20kUkwjvR9YhAIUEcgp/41xjuzzRACo1nZCUSR26BV/ZqeOZAxkuvllAVtRD6n6aQooZagCtBTIZMdOTp9QLQ9lBp6Ry2upMokLUIrulP5G/myECYt2Y8SVTeW52c/VGSaKvwsGA/4L/KzJ/Mgc3F4ChZtEv4hyaFio3NKH/iOT8eJ5FjwlnDWsUtuLcxhYSo+CnTb/k5mly5CJOZGOzCta0OTTm5LV4ifhf8A40k/y8y8eQSceUaSdlc/Z69vnl7BnC2j2UUdvIasqLWvv8X/AAuX4js4ubm3TLnHVYkZ6KBUZi5+Gt3JxWdkFqEZilKdu2YIdzigAgiMLkI3SAUm9bcBQR8ycshG3E1ExEJ1bwkgOxNewyvVZeH0xcPDC/UVO5u7aO6hhmoZDXif5K/815ThjIxNORKra1a6CJ9XT7Tfa8Qo/wCasGHH1YZZ9GoEGm2bTyf3r0/69pmVVmmuPpFlJLesshmfen68zIhwpytEAnt1OTIaQSmxZbWDieo6/PNfM2XawHDHdLYZGH79/iNaLX/hmyzHC3FM63Rtu/rKWcAmv0ZiZwcZ9Ll4p8Y3SaXUWikYW1FQHoBtl3hiQ9TWcnCdlODVJ0l5sxeuxU9P9jgnhBFIjlNptqZb4QB8NPxzJ0gAatWSUtrmydZTXXFUbp8QbkSKjpT55rtZk4Q7DSQu1BtE5zmOJxwG+5+Jf8llzHGTa2+WLdTuGtNBlVruQszg8Qq1Ip+2y5Ek5Bszjj4TZRFvqdtq6uLQk+nTlyHGlcjhJwn1fxJzR8QbJfeyyQwvJCrOyigCitP8v/Y5tDLZ10IXL+qx7RtBl1t3apWCMEySH2HLgn80mUk05vNB3t/Nfy+rcMW4gKvgqD7CIv7OIDK27K5FpcK7EiLkBIP5lPwvy/2ORkNkBk9x5Mgkl5xSkQnelKmn+Q+YcNT0k2nH3Jto+lR6ZD6Ue7H7T0oWP+VmLqslltxxpLdQ8pC+vTcBwsbsCygb/wCX/wAHmVHNwx3YShZVPMwTT9MW0hHFXcAAfyr8bZThmckrLMx4QwlhmzcVPfJXrLqPrRrWNUYSbbcTglyQmms6da301bUCEkgGm6t/scnDKQFlSeWcsEilLYqyxngQOoK/D8WabUzlblwApCXivE+xIB3GbfTCOSPJ1mpMoFQ9VxSjH78zPCi4njSRdskt2TGoLGnXMPNiA5OZiymeyW6le21nKkMvGUq45rSoWn7XP7PNMqjiJGzeBw80z1aSR7KUWo9SSReKhfBvtN/wGauGM8Vyc6xWzDF8saiyB/SpU04kgEf5bf5ObI5ohxOEqi6Ta6fKI9Xl4dCUjHJj/k/D/d5ZHJxckcJ6pxBJZ6tdC206sSqmwYfa4/aZchKLlY8ggKau5ZLGYwIQypSoIqpb7WZGPFYcPNqCJbKXmK7TW7dGCcbmKoAHRkOPhmLGOYSDEGQxkhwVK9QdiP8AWxpknFi1xo8A1RVAaYNHFXw/bn45XOPFszieqTSzPKxdyWZjUk9TkoxrkiUrTS01do9Kl08ioMgIP8qt8T/8lFxI3WBpLGUrQkdckxX2sUs0qrbBjKN14mhFP2uX7OAgHmt0y+R7ya1FpJLzlru/Tl/kNmPjxxjK2Xinkkl7ZTWbmOZSrA9e2baEwWmQQxI75ZbFM9DvPSdoN+MlDXsGGYeeN7sgnguNPRWS/dTGwoU6k/8AAZiCJ6NkAQxv9C2t/d+hp0wVCTx9b4T/AKqt+1l1Ec0y8k70zQE8t3aXl7KJGoQqqp2P82Vyn0THGZKB8qNrlxLdW0qRRM5IVgS3+V9nGMtmWSJtLvQsNEuf3pN66H9n4UU/8zGyXFfJgY1zTi31yz166itpY2iZvhUg1B/a4ZXwHm3Ry8I2War5pfTXa1080KGjMRyG3w/AuCESUSNJZZecbmCQNPHFJGT8QCBW/wBdWy6mom07u9Qa6YXEBIicfBQUGV13sZHuSbzRa3EXpTTE0dabk7Efs4xAtsBNMdoB2ywMLZB5Y1a/WdbGFy0clRRviCbfbXBKNhQaTuHTQ119VaVAw3YV+L/gcoDn+Lsk3mu6uGuWtphRYz8NO4/ny3GOrjzNMfJ8cuaE6u47g6TayOaxqWAHgD9jKeIcTOI9KS++WtaYadfSaYjyxjjJKvFWPZf22TInfZMedoMTyK/NWIbuQT3yXCy4t3//1VZLX6yfq71o5ocrBpgLJpLdQ8q3dlJ+6UyxnZSOv+zXL7ZBA/oq8U/FC5PyyPEGTK9FuXWzVJ1KshK0PWn7OYJxcUtm+UxTlnkTYHNnHAK3dec5WC4eKrKcOTTiQpGPOYq8VtDf/HcoGYdM12UHFsHNh6xalftp+mLz9JDJ+yvfK4GU2UqDF7rUJ7pqyNReyrsBmwjGmq0z0nWfqlrPbP8AtqShO55fZ441umW4SUCgybFE2DxrOhmHKIsA48VOQIZR32Te+8tQwXXpxTKIW3AP2lr+zgMliO9GaroyLClva8VFeTGvXIgrJA2mmJbtzryYe2ZIAG5cYzvYJzb2ZJ5S9MwsurA2i2wwXvJT0y9ld2h9E8VJHPxGYuYX6iXKhXRZefWxdR+rT6vXqP8AjfLMfDw+n62PXd11fUPCL78EMZO8mE8vQOt9PknozbfPMi6YiBlunUGnwwRVf7/DI228ICTO9ujHhIOppmRGZcY4wVJrqIGgYH5ZPjLDgCFmghdg4BB7++SgD1a5kDkvDH7snwgMOMlH2emm5bnMSijrXqcpOTh5ORHFx7lFTX8FkPTtFBJ/aGY5kZNtiOwQyzm3Vv0iKo3xAN1J/wAhckIk8kj+klOpazJegRL+7iH7A7/62ZmPFw82JkjPLUgHqwnq1CB8sxtUD/C3Y6I3Vm1C0huTGa0Gxb9kHIeuUWEYRBV3nhuaGFg2+4yqEpQ5s5wE25kNpFJOgqEFSMPieP6WMYeFux+91OW7AVvhXwGZuLTjGxlO0I0hYBWJIHQE7ZkcADAlFw6xcwoIw3JFFKEdsx56cE22Cd7J+LeMxiVSaFQcxTqjxcDA6cAWpLdMU4OAdqE9MmdJZ4kDU1s59Ki4c1ZgOu/hmLx78LshloW60soQCSeT9RhyCUSw8YSGy2pO7dT1zZ44inSTkbUNSglmtaqSFQ14065UOEScuBJilemRyPcI6KWCsOR7AZZmls2QG7JpSkhofvzXYozgOJMzGZpBaqxtgghYqWrXBHKcn1OTixCKUGrtU7k5ZTlbBM9MQ24Lg/a2pkvA4nCy5wOTWpXZtUEjg/EaD3OZMRGHJ154p80gvbx7sgH4UHb/AJqwGRLaIgI7T2kjtmjkWsL/AGajp/NwymRcvFHi5o55bm70uXTraLmAB9jYjf8Aa/nxBXNARYfLp1zASskTpTxU5bbjp75f0a4tJF1KcGNUrxU7M3/NuQlJshG09kuY70M392yipr0pghPhK5sGyGhsbaRxM45KdxQ/CcvzE8PocbFLepJgXBYj329xlWnltv8AUnNE2vEb8CUNCRmNnyR4gC24onhQK5twRTrSDaMMME0QWQAmh+eaeU5Rnt9LtYRHDukR0e65EKhKjofbNj48RzauAtQ6RcydFC18cJzRCRElMNN002speYgkDYZj5pmcfQzjUT6kfOPUPJRXK9PPw9ptWeHHvFTtoasS+x7DDqdRQ9LHT4O9VaFm2ycc4q0HAbVDKsShGHbMQQM5cUXKMhAUUpk0ZLqZpIWCJ/LTv/k/5GZss/hj1NURxclkHlm5eTdlMfdgdwP+MeS/MAi08BtkGnCLS4vR5MyEkio6Zixl4vJsJ4Obeo2C3ifWLbdx19/+b8arYtche8VDTtXYj0JjRgPhY+P+XgpMclpfcuxlZnXixNSB45sIDZ10zuhLm0FxVl2k/Bv+b8BCIyS8O8LU3BGVmNt4lSIhnLHl0brtmPKNNgNq+qWs/mCJIkZRKhrVtqjBEt12u0jS5PL0pvL1k4FeFVPTJksgmMupWN/KPqslZztSn2v+bslbVLHe4UpppQpHxEfyj/mnIwkAWUomQVrO7t4Ub05FeUf3g/kGGcrWGPhDFLjyhfXQaSPiyMCUPICoP2WxElpks125hjtehRFViO9BxymUrTI9EJcOIF2+0eg/42yeOFsJHhCXqGkag3Y5mDZwybR6RiIcR17nCAxkVWGIysEXqcZGkxjxJzc3MemwiCPdj4dz/M+YEjxF2O0BSGsGe6BWcEqK0bp/sMrmeFMBx81e79C3tmWX4Y2HE/7L4cxsdyPE3mIApbHHFp8IjjFAB9J/1sjUsslJEAh4Y2uHLHYd82+2MV/G4AvIb/gY9rF4t7PULxVBxA+X7WX447btp8lCC+uIBSKRgDsRWo/4FskcYKeJM1i0u/sjI6tFeLRWEf2WP7MvBv2f58xZjhZwhxFWkabVbaLS41jQqwKnoDxH/EsqEm7Ji4Qk97o11YP6c6gH2YEZYHHTfT9DubKF7xZUqVpxQ8m3/wAr+fISbMfNbbXUmnM1yB0FDyFTU5AORkApIJpWmdpJDVmNTlrhlYR2PTG1ZIdSe502OzdFKKgUsd60/wCI5WS5cMQkEHqeo2kFgtlpsYjZt5j+0CP2fV/y8mN3HlHhYu0YWvgcm1JrplnLfxOyMWeAAcD14n+RspnkEDRZgWsRGkYRpuzEAD3ywyoWxpOte01LFYAg/YKsfFh+1mLhycRLdKNJIV3+eZTUUdaagLGCWONazS/CWI2VB+yv+Vgq0g0ntjq1te2qwFViuE7Do/8AlZOGxYZSZBf88zXWq1uXVucdQUBaoHhlWXk3YebD5HMrmRtyxLH6cxXPRNhfy2L8ovsn7S/stlU8YkyjKmYabqMF4nrq3FU+3y/ZpmEMJEm/iBDG5dQnWR/SmfgWYruehObgYgRu43EQ2uuXSbOwlj7o4BU4PAA5LxnqnV3a2FtFHfRWyCV6FevFSRz5ccxyabceMSbiupNVf97RXAAr2p/lZKGSmGfAueKGJuLSV8SB3y+UyR6XCGMA7lELdQKtAfopmryYJyO7mxyRjyUdQsmvOLxmlB0OMDw+kuXGdIWfRJo15KwI99tv5svAtPihuFEYLFGajpXx/mbMokY426qZOWSKuUu1kiFo1Iz8LAitKft5r4SjMEycwjh5K90IWT1LlQypuKjv/k5TjySJoMpgVZS6wifULgzy/ZBqfc/spmdyDiD1FR1y99eX0U3Vdtu5y3HHqxzT6KaII1C/51zKDgyRVgFEodui/r/ZyGU0G3DGyuueV3IYoiCy7sO9D+3mCA52Q3spXLKW4x7IgAGbDFGg6/NKzS+zUlqV27jMbVyEQ3aQElC3OkAycYnUV6qT8Q/2OY8cu1lyp4t1k1tDo6/Xrhi6IQFUChZj/L/q5EZfE2CjFw7lEQ6vba2PTtiwdPiIZabHDiHgmyzyDxBQUprV4iAR1zawzCW7qp4TFqK3Z2AIIB74MmYRFhMMJJor9VR7WzdrclCCKkeH2c1Mc3in1O1GMYxsxyzvJbW4SaGrSVpT+ev7D5lkbNdq3nO1mlnW8RD6XBVNN+DD9lsjjLKe6/y7pl5pySXFwnppOoVVb7ZoeXPh+xlhgJlolPhCKt7uSDVljAcxJCxenifiw5TYRghX+cmNnez3XOzh4pHKH/Z+xyH2vhygF2M8QjuxO+8r39geJjMi9njFQcuEw4ZBUY/LuozgMIG4kdyB/wASyPiBQCzfTUntLSKG8oJVHHY12H2Pi/1M1eXFxSsOTCVDdB3upyJL+4YcQN9u+ZkcQI3ceeWjstttYkSXnIKqRQgf8SxyYRIUxjm3XahZtroSVGEaoCKMK71+38OY4Iw7FyL8Tkld75Ys7GL6xdzsFHQKoBY/yJlsNQZHYI8JC6f5rm0yL0LKCJFr9p6sx/4yfzZmVfNq2CdaUY72wk1Rno8NS6UoAw/41b9nIy22YiNlhcV3NDKZ4mKSGtSpp1yUoA7Fnxbsp0nXX1UfVbgD1lFVYftgfb+D+fHBDwy0Z/WEyjhLEbZsDJ1giVLW9Qk0pDbREpNIoqR+yh/43bKfrLssUOAWw8muZQFIJtNvLl/DZXDCaoWQBVPYH/m7MDV4TKPpbscqO6fa9rS6ZD8O87j4Pb/izNNj09ndzDOmASTNK5kYlmO5J75tYx4RQcWUrRGkXE0F7DJAKycwFHjX9nJUwZBqEvq3Ej9KsTTMrHycHMbKGIBGWU0jZPLmeyv7WJryASXSUoxHGqr+27ftq2a+Z4Ts7fBDxAg/NNrc6zDHd2iVjhUoYx1U/tPH/PkYlsnDh2YQRvShr8stcdmHlfRBPpt0LkBGnoE5bEcPiR/+RmQmWUBZQb+TLxFMk8sUaim9Sf8AgVw8SkJ1pUum6NEYoA0jybSSkdf+veExMmviA5onUVj0q3N8vxNtxB6VOUb8m4QB3Y5L531CU0kELL3Up1GW8NLxIzS/MGl3D8bmBIJCftU5If8AZfsZRm4xyLKPCeaa62tudPdlKhduBWlC38vw5j6eUjLdulEUwcnOhAcAlrr1+eSpDMY7GW40y3nZyeKb8j0qf5mzUZRRc7BOgqwQxSaXObGbnLxJbiaU/mXhkKTKXEWBM1cyXGJVtOWV7qJYDSTmOJHY/wA2AmghbexSRTPHL9tWIPzwRNjZlLzX6dp76lcC2jPGoJJ8AP2sN1uwLI9W8yR29sumafukahTIR3X/AHz/AM15ADi3bAOEboWHU59fg/RlwQ1wPiic7cqfaik/y8JjW6AeiQSwyRSGF0YSg0KU+Kv+rlg3YHZP7SGfy1ELudKTzgiME/ZX9p2/y8hLfYMojqUhknd39Wp51ry71/1skBWyyNsj0xYvMcPo3jEXUPSQdWQ/Z9Rf2uGUzPBuzB4tkq1DQ7qyf03QlWPFXXdWr8K5OGQSYyjTM5dMEth9R7hAB/rLmrOT125GOOzGtE8uNcv6t0KRKSOP85H/ADLzNy5+EbNAhZa82lfrnpoKCNANsOnJIstmQABID4ZlND//1hE+sodMa5UAXAIUU7H+ZcEI70yma5MYTWb56h533675MxCiSfab5pKUjviSvQSDr/z0XMHJhPMN4kCm91PHOFMTBx4g1y7SQIO7i6khQIzbOuUZNzt0wsURZB2bY0AzX6ogB2GmJKWaroU7SNNEeddyD1zGxZhyb5RISJlKHi44kdQdszObBGaTYi/m9OtFAJJwE0kBadLuqkLEzUNNhXDaEfYeXpT+8vB6aD9k/aOQJZAdUa0CBv3e69jko475uNOe6Kt7aQ0ABCjxyOTJGAbIRlLmq387aeiSRIHYvxKnqa/y/wCVmJGfi83IoRVLh7p4qwrwc9m3IyjHGIO7ZInottrgWVsq3JpIK1HfrgyY+KW30rxiIQzCe+kKpUqelOlMy4QEXFJMim9no0VuOctHc+PbJEtscdKl7eRWiFpKbdB44BG2UpCLG9Q1Br4clYqB1j8P8rl+1mRCFc3FyTvkl8cZk6dPHMinGtFxxrHsvXCAxMkTb2sly3GMVPf2xlIRWMDJMhawaeOU5DydhmJLLbmRxiHNQku7m/PpoNj2HT/ZNlLIyMkJc3cWltwQCW4HWv2E/wCbsyMeLiUVFJri5luXMszFmPc5nRgIsSbU65JU+0nTla3MpJDyAgH+XNVqM5EqcmMNkoNjcgkFGJHU0zPGQNFNWsM0knGCocfRT/WyOQxrdlHnsmOtXNwpFux+EqCaftHKtPEHcJyE8lmgWMN9cFJtwBWnjl2SdMYxtldtpNra8hHGKN1B3/4lmOZkppjPmLSmtHFwgAjc0oOx/wCbsyMUr5sDst0FpZecRb92B0PY/wCTmLqKx+pviDIUj/qrc/TBFaV3OXjUgx4nB/Lm6V7mNliA6hcwsGQTnu5OeJEUGpNRTr2GbKfJwMd27VrxLZVotXb/AD+LNbgEyXZZIRQ7eZDw4pHRvc7Zb+VJlxWy8QVSKs9XhnTi9I36U7HKMmCQlbMEEKjEg0zY8Yp1fAbQ13aySMGJr2PtmvieI7O2jkEBu0tvFADI5oFG7N0GZsYiPNw8maWTYJNqGuNLWO1PFR+13OEztrjjpkIitrzTUsriStwBUH9oNmNblygUp1PRoNEiSa6l9VnIIiUULD9r4v5cldtfvbfzpHc0gmtlW2FBQH4lX+bImLbE0i9f1M6S8a6UVRJY+RYbk7/D9rGIROZ6sfg1zUI5/W9dmcdmoy/8A2T4WALKLTVG1+zL3KhDGxBI6Vpy55VJuga3QUVtZalbyReuvqMCFFeNCPs4BszyT4gx/RdSaycwy19Kvxf5LfzLmXGdOBKHEzBJmWPitCGHwk9N/wBrKsmHi9UU48vD6ZpaLi5hJQuw8anMSWME7u4jEEbI/TNQiC+nOaPXZiOuQyGXRpniA3UCKMSPHNzjA4XQzkQVdtTktYSxWo6BuwP+VmBl04lPZ2GHKeHdLrPWZ4pf3h5qzbg9q/yZbl0wIZwyJzLXmSe/TJ6ehGnDzXbT3YtULMCfCmYepgJHZzNKDVJLc3Mjv6oJU+xyIDsRCl9jqr2zkuSyt1qcEo2iUE0l5z0l4kA9B3zK00oxHC6bUwJNq1rFIoLqN6bA98jqpRlUSy08THdjb6hcGb6x6hWVDt7f6q5lwwxEaZmZu2RJJLeQJcS05sKkAU/2WVYjGB4WvPEy3R2kB0Yk7BhsPE5HPIck6eJ6oWSOLVGf0wI7lTupOz/9fMxw35MXUIV5S59G6BV12DHqP+MmXQnwuHOPEsmt5IKeoKA9D2P+yzLEgXGlExQ9xAt0KHaQdD4/62Jioklbo0TcWFCMgQ2go6yf1Dv9odDmLONOTA2jr2WW8sXtEBMpoF8T/k5GJbbsJTo+lXen30U1xC6ICdyNhlhKIsqe5gEvrxkE1o1MqbaYG2k3cjyBYmozEhux3/ayy2pmD3hEUcI+EhRyp7fsrlZLK0BcTLBUjdjhhC2qZ4UsJZ2r1Y5mgU4ZJKYRR+gP8o9cIFsJFtQSeI3JyRNMYiymvqR6bEUFGnbfb9nMGc+J2EY8AQ9ravdN6s5JB/HMfJkEAzhAzO6tqNjLP6QtmMRUkEg0ov8AxtlOLMDfE5RjXJdqNhBcxr65YlPsmu9clgyEmohjkoCyg5byCHiLuWlBQDuf9iubERGPl9Thb5DuibTWLSVCIXBK/wCfLNZOEjK3YQAqgxm6jkld5ihALEmg2zdY5CnFkKQ1R0y22KZ6bo91M4kpwQdS3cf5OYWfPECm7GDdhX1NHsZQkdV2qHruf9XIYAJi2zLkPJK2YsSzEknqSanM8RAcYlyExmqEg+22JiFBTWWG5iCpckk0Boe1c186vZzsXLdHW0Nq9qEubdXkqaMRQ0/Z+z8WGMSXGzEAt2FhZWrmRoVkPbka8ct8MuMMoV7+1t5YJb56KqGvHp/sP9nlJhTlQy7bJBrt9pusIssQe2uUAFCvwMo/meP+XDyYHdJZNJvI1EjRPwYVDAVFP9jg8QMaKa+UJRHdyQmoLRjYin2TmHq48QsN2I7sge3t0u1u+PxgGtOlf5+P8+QxQnONLOUYldqdumqxpEjcSDyBI/4XBjicVyLKUhLYKclnb6NavOg5SAUDNuan4fh/lyIynIaZcIAYga+NT3ObUCnFXwSmB1mXqhrhKGb3FvEQskDBgyhuNdxUZZDJ0LTkw9Qstb+GzJMu5I6U7H7WQzT6N2nwmrY7deXb4KWijLI1SpU12P2eWV2zIpEab5auJaNej0l8Buzf805TPKIsowJZDJZQfVmtQoSIAmg7EfFyzHx5iZNxhsw47iozdhxGmXbCVZXcX1mNPT663o80HFa/GOP2WVM18hu5EZUp20du9kt5ZuWVjxcnYg/yMn7OWY47tOfISEM9eozPdUS6MGSQIO+VZZcMbZ442aTi5uorGL1ZzRBsAOp/yFzRQxmRt3l0EqstZmvkYSKFSvw08P5c2uODhZclKomh09/UuSV5j4aCv+t/ssx9RE5Nos8A4dyqXbXkjwzWg/dqORUnizV/ZZf9TKccYwBEvqb5EnkoatcmZxbxg0B3H+Uf+aMcWPhaMs72RbsulWtAfjP4sf8AmnLgOIpHpCRWic3Mjdv15mgOBIogmuW8nHKNhUwxNIRU0qBmHllZp2GCNC0ssmcM85rXcfS32sljjbVknW6uG2+dMzOThjddqcUsFjM6NxcLsV6rvmsnmGQ8LtMOIwFsFDyI4ljLeoDsQfir+zlhiKpnxMu80aXqFzZwTNxPprWRF7OR/e5TjgIMzLiCW+VrO5tZX1OVGW2ijarU6/5KZLNHiFMYHdGv50HrKTCPq/c1/ef6/wDL8P8AJlPhECg2GYJTTVr0FI/QaquOYYdCv7PHI4YVzYZp1yUtPunuJBb3BDxuCCGyeSPCLDXjyEmigtba08uTRT20fOdqnizHiq/zf638mSxSMxu3SiAmmh6tb6oomA48dnTrxb/K/myXDSLsKesagCzzt8SRjp45lwFC3Cn6pUw2fzNqLc1SUqrmvEAbf5HTIcAcnipP9d1uJdNt5rFuE9wPiZTQgJ/eL/k/vMrEd20zJDFY9YvopRMs8nMeLEj/AID7OTMAWviZdofmZL6kV6VjnJopH2X/AOaHzX5dN1DdHIj9VuzGgiAPJu/amW4YnqwyypJQKnMtwm6eGKE50q5PpNHx+wCR7/5OYGoxiRtzcE+jDtcvZbq6ZpDy4/ZHQKP5VXMjDARGzLJK0s75kW0p7o1rcS6XfvCfg+AMvjT48jJMUhJ3yaEfoMFzcahCtntKrhgewA+1z/yMBQWa3WvPDdmSOML6ZIZT+0cp4nNjpwRaSeaUuHufrcsZVJQpB6r0+zmbgOziZUgJpma46ZaCIjeKZlqlDQnorfsvmFqpER2bIDdkmtWNheRgXsiRsPsvyHIf81Lmgx5JxLnyiCxRtBWW7S0s7iOUP+1XpT+dFzbRnY3cWUaTPTPL1zpF9DeXyhYInryBqWb/AHXxjwmbEQMjSaT2Da1dSTWAHAmrcjxof+bssx5aG7VnwG0oa9sdNujHdVn9PqI/s8v5ef7XHJHLfJrGnrmmlpq1v5nuxBErQMiVFaHkAf8AJ/kzGlHq7HHk4Ngk2oeY7rTrh4NPmKxxniDQGpH234thjDZGSe6F0zzbeWVwZpKSq5q6lQCf8qNqfA2T4Wgm2SuW1NheQrWKbdSeg/Z4/wCsuY5BDn45xpD6vdTvJ6E2wjoAPo+3mbhiObqNRk3oJbmS4Nr9XM8mkowNYo5eJ+n7OYcxUnZYJXFixGLJMdH0SbVWJX4YlPxMf+IplOTKIDdkBfJmk+hwPZi1jBVYwSlPGn/G2YOHUEztyfD2pgrChodjnRRlbhEUnnlnQV1R2klH7pDT5nKs2ThQBZUvMup+o/1O3Y+hEAvEbDl+1/r5hRF7lyT6RQSSG5ktZPVgYqw2qDSo/kb/ACcsIa7Ty88vi5gW+06rK4qyE7j+bh/ssxRmo8JZ8Fi3eULAtcvcOCBEOIqP2m/5tyOpnUaRCNlV8yaVLc6iot1q0qg+wp8Ls2Q0+Wo7tuUIo2EXl/T5JFo1w44cz4n9lP8AIyHinLKh9Kwhw7lh7b5sWg7qtjLLDcxSQAtIrggAbnJhgWe6pqJjuAyxqsqUqzCrf6nL+TMW6c7Hi4gk/mlb7UVivRCfRCUqvxU/mZl+1lkNmnIK2DFVBY8QCT4Ab5Y0JxoVpqEFylxDBIVBo21Pgb7X2srnRFFPJnEsqxoWY026HxzXY8R4tnKlMVulh1KYArtv375tBpI3brTqjyW2180CmgqSa4M2lEt1xamuanL5ft72U3NwXLPuVrQDNac5h6Q7GuPdL7mXToJVsrWNKOyrI5/lJ4uqv/q/t5bCUyDIqYAbP//XAvaO2kGcA0WSu3h9nJA7sp7Uka0U1OFijNO0y41CQLF9iu7dhlWTIIhnGNszNjHaQKkf7PfxyjDnsrmhYUztm2Bt1pC1lrhtjSra28oQyR0BINAe+a3UZRI8LsMUDAWkMnmK+3WqqRsaLkBpw2+Ihxq0ryiWdUlIP7Q6/wCTl4hXJFhOJ7+zvYR9Wi9JlPxAClP9mv2sWEzXJFaRffVlcMfhI28a4KvkkT23be+lu34qvw+Hf/ZZMxEBZa+Mz2CMgs1T4n6jMLJqSdg3QwiO6Htry7mnkTgphViA52P/ADdkM0BV22wNrZradrxJ5mHoJuKbUP8AlZKBHDQ+tHI7tXmrb8IP+CwY8He1Tzdyja6dNetzkJC+JzK2HJrEDLcsgj9KyipXigHU5AbuTYikd/5jeSqW/wAI/m75kRxd7izz9yTPI8rVYlmPjvl4iA4pmSiIIvTIZuvhhItYy4UZcxioddkI2/42yMNk5dyiNP0xrk8nqsfj4/6uRnkpnixcXNH3d4lhH6dso3NK+B/5rzFJtyiRAUEBBYvN+9nPFT1J6nABfJhw9SmENzFGPSiHFclPGYi2cMgOwSTWNLZ5GuIQSWNSMswakHZMsdIEaPdcPU4fQeuZPjxOzAwKYWGhqU9S5rXso7f62YuXVUaDaMe1qqkoOK14jYDMuOMEWXXzym9kZbzkRmvbMDPiuWzm4svp3UxcMGL0G/XbMiWn4o00DPRSrXpC8iAj4eNRktNDgFNspcW6r5auobebjK3Asdq9D/kcslmiWyHJmJYDc9Mx1pi/nO4f91AjDiasw/4jmRhDVJK9CFysjSRqCOBFT0r+zlep4TtJtgSOSDmuJZZDJIT6nc9CMvhjFU18RXx3k0bB+RPE1oTgOEDky475p7qNxEtmWHwu4HHxrmvhGUp/0G2QAGzGS5Y77n3zcAU41t4VVIIHnbhGN8rkQm0+hgb01jcliPv/AOCzD8GzxFEs17BS1HURbwGSFleQEVX2xJHIMuA1ckom8w3E8TW5jj4sKNtUkYDFls3os9gj8L2NR04vvT/nov8AxtgkCyjSZHTpXmBTdXPJXHSlcpc3jFJPrkNyl0y3ZLMPsntx/wAjL4uAd0sEQ7ZJCOeCX6mlyx5RRkp/qj/mjKxIXTIjqgCUm7EU79MsYpg5uLS2W2JKxzfvCvf+XKwRIsiaFIJgp2pUeGWMU+0mG31OBoJkAljAo42Yr+z8X+RlRNNgFou3kitYltzUhBTkMY5CGctPxBWlg9QDnUEioOZEo8YsONizHEeEqNonp3CiQdDmBkFB2/EJCwmtyqMdhU+OWaUSp1Go4Qh9Ql5WbqQBTsOmGOKUZ2WwZBKOzHFahDDcggjNnLcNYLLpbhZEU06gGnhmow4JXbdlyRCFv5OcIVFJ339hkZYjGVlvwTEuSTy+2Sc9R4cthvigsmW6PBdqNQfRksGm4jxOo1Gfh2CpHcO9QN2oafPJ58AHqYYs3Fsw27R1f03BD16HrmwgRSCyjTZJLezjjnH7xaint+xmslg8Sdhtll4AjYL/AJuvNasD274c2n4fUxxZ+LZKLpJLSf1K/aJYH6fs5GJt2UfUE0R4tXHBvguQNmPRgP2ZMPJw8uHqF1ncRkfUJwQNxVuzf5P8q5IGjbj0JbFAXllJaPxcbHoexzPjPidfkgYqRtRebPsVH2h2yMtmWPdLGYxPRKqVOQ4b5t3HXJFRXvqGv2XHcZjThTaJ2nM2qNc2MsLf3xWgp+1/zdgBbQbYPp9vdi6X0kcKrKX6qKf8b5YaTEs1ub8IvpwHbxyolZGkulfgpdv8zjGNsOW5S13Lmp6nM4CnDlK0bbxCEcm+2enthG7WTS5jk2HN0Mro3MbCmxzEyTtzIR4d0bY2LTkSP9n9eYeTIIuRjgZGymNpOssjwcGX0jTl+ycoyYwRxFy4nogWa8t7sy3ADQspVQvRf5f9llwxxnHhi1Snw7lZc3KxRm4uGotaADqT/IuZsIjEKDiG8u5+liMsjzO0kh+JjgJttApPtK0R0shdgbyMdu/EZVPdycJA5ptFI+hwNdXKckchQAQdz/NggCGWWQLHbjW5Hn9eCOKIjwUf8NlkhYpxwaRMXmy5X+9jR/lVcw5aYNwyorVLa7u1W6K0XgDxr9nL9NOMPSwyWd0lUFthm0JpoVgZNPkSaRKkHkFbvlEsgPJmAvk8w3UlwtzNR1HWMbKV/lzH4bZ8TIJbmG5Iltto3UEAilP8nMjFycLMN1ta5e46W+YJpFt0ip+6d+RP+Uo+zmNPm5eLkxxt8g3JnoevNpzelISYGPQfsH+dP+aMws+Hi3DbCdc2TXLxy8XWhPY07HDo4G/U16iQA2Uc3AFOtJtcrEGo65CeMSFFlCZibX3WnyarEFeTgoauw60zTSEcMtnaRkcgS+XyiIxya4AX3XLI5+JTjLrKw0a3qbmf1XHRfsr/AM3ZkXbERbijZ29SI1FdmHhlbnAilR7c3Ex5HiGPzx5tYycLtc1O604JZQtSPgCHH2jk4i2iUmPJf3EZJSVwfZjkjAFhxlkHlvULm6mdJ35oqVoR3rx+1mNlAgLZxkSq69py/u2tYqMSQ3HvlmDU2N0Sh3LLfTorGI3F1QstT4qP5crlqjM8MWQx1uWI3tw13cGaTdm/Afy5lBpkUw0a9e0mCoaxS0Vx2O/2v9dMldbsSL2ZLeWkkLcQC1ehArXMmOQFwp4yEk166m01vqyVWUgFmHVQf2P9bKskuLZvxQ4d0DZxT3MMMFSUYs6k9h/u1soApyCbZRbWvposaddhkpS4I21UJFHahHA8ai4px5jjU03zWYpyskOdKIpVlnW3Bkk7dAO5/lyqEeKVlZGggdLtY5JDciuxIofH/WzY3TixjZtB6nfrNMYyvNB8Ip1r/MuWwjSMk+i9LP4AsJBIG4r8WXxlXNxZxv6VNU4yASfCAd65OU6DVDGSaVtSkNFhTqdz/wAa5gX1dhM0KVC9vCI7SeRfVbotdzlQyS6NnhAj1Lr2VbdFVAvInYH2wYskpHdE4RiEHBfG/Y20qrwcGu2M8Yj6gsMvFsgdXtdO0cxTiLlJyqEDcRt+3ksWUzZygAm+hea01ef6r6TI5UmpIINMyKpgSnWp2rXdjNbRfadCoHauNIDz9PKN8zhJgscY3diw2X9rDKVBAFslu4oZbThbcXEYHAKwagzBxTlxbtmSApKLe3eeURbr3J8KZmSIAcOINrPMnlue+lF1annIwCurGn2R8MiZTgzA7OZOJa8uaHc6cJbi6AQMFHGtTsf8nLjMSNBrArcteav3Onq8Y+GWShb2A+H/AILLRIk0WEYgC2GEUFR1yasv8xeXxZ6XZyLTlGvCT5v+8+L/AGXwZXe7IcmMWtlPeOy2yGRlFSF7DJ3TFmflvym8Ef1u6AM1Kop3CH/mvKpStnEb7r1WW9nEb1Zm6/Ify5UNnOyQBio3enTWzUIJXsaZcJW6qUCFkNnNKCwBAHjgMwFjAlPbNVgiANRtXNdniZnZzsQ4QluqXmk3CkXihj4qPj/4JMsw4cgWRiUn0nS9GvmeKSSSN2PwczSg/wAll+D/AIPNiYmLjbJzHN+gFewsKFQd3YVLEj4/8nKDJzMeGxaXnyzpa2x1K5mdI9/gWn2v995PiceUN0psvNMmlM66ZHGkTfzjk7U/mkydXzY7BOfLmoR69dzG9UeqFDjjsCPsvkDCm0ZjyTG51CWZWhJHpHbiR2zLhi2t1s9QQaULOC0T4GhSnY03/wCGwZYyHJliyg81G6ElwWtT9lqqFGw3zE5txlRYVdWzWkrwSijoxUjwploAbLWBilGUkMNwR1wsWe6VBealpCSXU1THVwz/AMn7POTKJ83JwTooN4pH0q4vLOTkRRXCHcJX95gA3bck7YYx8OmZJcK0z8tNMupwGA0fkRX/ACafHkJmgoQN6rJNIr/aDtX78MTYTPmpxQvO4ijFWbw7D9p/9jhumDJbzzZJBHHaaZSOCBQqsRUuR/uzI8N7lsHpCvaarN5ilEMojS4VdmHwiQftcv8ALXLIHhaMseJdcWUts3GVSpy8TBcKWMhEQ36x2Uli8YdXrU18f+acxMst3aaXDYtTuPL2iWFot5cPK/NaqganM/y/81YOK0mCTJ5ovYPgt+EcY6IEBAyuWAS3KidckRomp3l/qMSzSuyjkxANF2H8i5XkxxhGwy4ySnmvpbNEscwAdmHGmx/yviyvSTmSzyxFIbTp5bMiK1YohNCvUGvw/tftZnSPFzcKMqKCv/Jd5GXkR1cVqO1f+b8jxgN5FpKNJvC5T0XqDTpt/wAHhMwxpmHlu3ubS19G6ATixK7/ALJ/mzWakcRuLfi25t3WoFJaxH4fl1y2OLiHqa55KOygNQkEvqnftT2yw4RVNXjG7Wat6OqIgdnjC1+FQDUnI4sfhuZE+IKCnY+TrW7j9UTSAd602zL42iUOEq9pJZ6GeNlGJJO8rmp/2OWCJk485CKrFeRanc1u1UMwCqQSBXBPFTZi1PRQ8w67c6VMLKxkCKigNsDv/J8X8uVwjbfIpJbeaLyGTmwRwevwhT/waYZY7DVxMq03WYNSUekxD90b7Q/5qzVZISiXIjIFS1Ij1aA123zdaUGt3XaqW6CzNdcW6YSEBG+jNc2zRhyhbYMPDOfzmMZO905PDuxi48v3kMqIwqjMFDruoqePx/tJmRHNEhkYm3//0F3vvq0bWMShoRVanuMUSneyhfaZo9pbLMQzSOPhQNvX/mnCCSyOyFi8wT26enAiRqPAVyqWES5tgyUr6bql1qFysUrVQ1JAGU5cYxiwygeJNr7gnBQwViwAB75ThzSCzxiWynfRi0geUEkgd/HLMepMpUwliEQoab5kRwI7ocD2YfZ/2WOXEebbEgpV5gthBdF0+xKAwI6f5WZWGVhxyKKVk5ehkGhTC3tZBwDPIf2ugAyIiZFE5ABGQWTTtUDivc+ODJmGMNUMZnzV7+GWJYxZHjID28P8rMKOTj+tzBHh5KtzDdTQhVdVkpvtscpgYiTOdtQ3QtLVFehkAoQD3yUsZmf6LGUxFLpZpr5qHp4DpmVGAg4pJmirWxVCOW5wkt0MdI271eKxASMcmp08MMYGSyyCLHrzUJbxqyHbsB0GZcYU4M8hkpRRNJk2pFIixj4evjkqYmXcrQQtM3FNycZSpMIGSewWkdpERdEFNjv2P+TmDKdnZ2cYADdB3mrvcH0bUEA7VHU/6uVMZTvaKXzTG0JSoZ+rDsD/AM14ab8eLvTFPWnt1klpy67dx/NksMxGTXqYE8moo2JrTMvLOJ2cPFAg2kNzqE8kvIniVO1Om2RhgADl8ZTn681xArAcS3X/AJtzFxaccW6NRlobNW8jBwK7HbMvPiFW42HKboq16kVupetD4eOYWHUScyWmEipRatbGIK4Kk7EUrlMuIytv8GhQVFgZlDgihFRmX+aA2cA6Yh1zDHNCYie23zyiHGJcTfIxqmNyW8sO8ilfem3/AAWbYTEmoEhE3OuXk8YieSijwFCf9ZsiMQZGSHt7ae+finxN3JOGUxjQAZMgtB9RgWBt3G5+ZzAnhOY8TI5xDZb+j7e9dpXFHp2/4ngyzlh2XHWTdDR6VBHLyZuSeGWmc5RsIBiDRUfMMackkTuCD/xrjpL5SZZEnAzYtKMtdPeU8n+Fa/fkCWEpgI2e9trEFVHxfyjK7pr3mhrDXJ3uBFxUrIeIHda/tK2Y2QkuZiiAibby5c3MrRmlFr8Vep/ZygObOY4WOywvBKY5BxdCQRmS4DcUfrME6VO58B/NgKQmmo+ZJInRLNzHFEOK0/a/Z5ZABlxNxamNdZbfUFpKP7uVfhP+pJ/xrkJHg3SBxIe88v3NvvF+9Xw6H/gcY5hJBiQnmhWobThBMD8ZbkD13Oa7LOp25IjcUHbeWuFyTLQwoar4t/kt/qZk5c9RaoQ3Q3mofv4x0+DHSnZGTmlcFpLLuinj4nYf8FmWZBrpkejahp+iKUZvUnf7ZG6r/kZE7swKR0mkQMouQ/wMSeIG1PtZXTkeJQpDTea4pU9J4Cyj7LAgEZfEmLiTAk1bXC3B9SHenY9RhyY/EDVHIcZr+BH/AGzRd6YMMuAcMkZYcRuKpxWNS8tAveuU6mRn9Lbghw/Ug7RNPkb6xDx5A+NKf7BshOU+Gm+MRavIvNucXxKd6jfMjT5ajU3Dz4yTs3A6wkl9j4ZHUXl+hnh/d/UoSWUN3J6m617DMaYOMbufjzXyVbWygtG5LUt4nERlkFhhPPR3VZkMzD0xXx7ZbhyeCKk4uXH4m8UN+kobKVo5a8h1oK5dmBzD0oww8M7oKTW45LgSyRAooop/bH+XjHTyjGrbeMEomLU4L6T0kqsnYN3/ANlkcOOWH6mGaPickYkXofvW3p4YZ5Rl9AaoYjj9Rd9YWZ1LqKD6cH5bgGzbHU2UeLmKCP12A5dBTqcpxgybpzEQhpJbfVCEIMcx2VuoP+S+ZEsRi4omJ8l1vdrKpsb4cSNgx/z/AOGyoHh3DLaWxQV/bvaN6NfgO4P82ZsCJbuFkBhsgJrcTjwcdD/zVkywBS11MZ4tsRkSLZg0jrK55MAftD8cw5wpyoStOZdQeSIRg1Vd+m+QtyUtdwoMj9MAFtVdSlssxlavbsMzoRpxMk+JEW8HAc36noP+NsmA1EqwqTTqTk+TWN25IeB4y1BB+JcxsmS+TlQhXNHraxwhrmUExKKgd6ZiXezlxh1KKOpRm2NzCrOq7AAd8xThJNFyuIAbN6fe+vaLcyDiTWvzBwzwG6CPEAFlK9V1IwRmZ9yTRB2JzZY8YxhwJSOQ/wBFCaYH8w2ktq5AuYSHjPZwf2WyB5t45Kuk+Vy0bz6gtBSirX/gmwEpAR81wxCxgngoCqOlAMyIY+9xMmboFHUWkubJ7Y70+JRTeoyM8dNkMnFsWJ8sg3JnoNgLuf1JdoYviYnp/kLlGWVDZnEWneoeYIkBSAeqx2P8o/5qzGxaaRPEW6UwNkRBb2tjD9YAFOPLkdz/ALHKsmWczwpjADdid9ePezNO/UnYeA/lzYY48IceRtDVy1iyHR763XTzFLUzI7cKD9k/zN/JiJcJT4XGEUlwsi8h0/VmWJgi3AOIg8KGvXOpwxWcSUlEhIJOx5DMIysuy8HhCBuPLl3ayrDOY1LgkEuKUyMp8LCItOdO8u2cFJHZZnHckcf+AzX5M8jyb44wFe4CCQqhGw3zYaOZI3cPVQrdTzZOAXYCoVUnuIo2aBefEVp7/wCRmo1AiZO1wEgMZvdTuLs/GSAeqj/jbLMcAEynaC6Ze1sp0S6U6YYCPjEjCv8Akn41xEOIsZT4QvAp0zIjABxZZCVLV7N7+3EqbyQg1H8ynMaQ4S5UJcQYuoqaYUsi0q9h0m3IYF7iQ1K/ygfYVsxJ4TlP9BuieFYmuSPcLLP9gVHFegr/AMSy+WkHDQQMm6K1ZG1K2U2bc1VtwNu2YWOAxH1NspcQ2YxJo19yJWF2I8BmbHIC45BTXR/Kd9cqsz0hWtaN9rb/ACcJKgJm3mC6W4HECinjwp1/Z+LKrc7whTGNXuWurqSaTYu9aeA/ly4OFIso0e1ij06GZh8YQqtf5WPL7OMRZYSNBMbUFkZo6FxULy+zXKs0wTwllhjtxKDWb6hGP0gvF6miqaccollGM1Fv4eIboS6dpWWCMkhaKPE/5WTiOri5JWaTC9lFhZ8E2J+Ef8btlkRZbT6QkVnHzf1D0Xp88zIhwJFEV798upxuJHpA0wDTN8Ciu+a7LzdthOyj6YuJJJg4NFJBHUGnwfDkGNWXnXPkS5Ylya1rvXMkDZSWfSWs1xaRSz7zCMc/fMQTAlTKcCRaXx8kYMho3YjLzu4sTRW+YtHvL0rdKfUKpQr0Ip/Iv7WUYpxBoOdIEhb5f0u70yUalKvFYlZuB+24p9n/AIry2WQXTARWz+d74zrMoVIlNTGO6/6382WcKSU113WPrelNcWyFhIApNPsr+275TxC6Zjkw7Rywv4GhFW5j7Ph+39nLpAU129AuLhIq0+32zCw4pSO/0MsuQQH9JANezOOFfpGbOOmjF1x1MjsrM0l06W9akfaPvlccYhcm4zM6iker+aAHks7eOKW3jPE89+f83p/7PICF7uVYGytoN/pF46xfVo4bg7qKVBI/31J/zXkZAhYgFXaeaWQxsSwdgGTsd/s8crDnGApOL2S3sR6VqgRz1pt/wX82ZUMfG6rLkGNLmvZ26u335mDEA646iTtV1trfTAkdBMzcOf7VPttxb/VzCnCi7PBk4o2WEPdzu3N5HJPcscPCGRNsj0jzXxAh1A7Af3v/AFVX/jfNdm097xboT70fr2pQrbD0nq8g+Hif2T9pv9XJaLEb3Z5JCmH50IFOBaxjtjIWEMw1+a1sLaKSQ1u3Cn01O3H/AC/995qTGy58MpiEB5i1Kx1jS0ltKRyQMOUJ+0Fb4eS/78X/AC8MRRaibYhU5Y1J55SWb61JNF0SMhj/AK2AkDmg+TIM2IdRLmqQhAS8ppGg5OfADKssqDbhgZFKdV8387lZLNQEUEHmPtf5WYAh3u3NBB3MUnmN2u7JCZ1UGaLv/L68P+/E/nwj0sSbQ1j5evr2ZYFiZKmhdhRVH7TZOwhV1W/mtY/0Mjg28BIqv+7DXn6krf8AGmRAvdl9OyW2l/LYsZIGK8hRwDs6n7SPkjuxtNL/AMsSxxC6sz61uyhhT7YB/mTMcZgTws+DqiPJVrzupJz/ALqSn+ybKtVOo0uMbovWfLM99qDSQ0SFwGZ/Bvsv8P8ANgwZQI7tmSNnZGXVjb6HpszQCjsoTkftEv8AC3xZUMpyyr+FlHHwi2DnwzZuMUw0K3uZr2M2gPNGDE9gP2ueE8kMpkguLi4KyVLV3OUg0wkCSoTtE05LVVOW9OtBlgxEi2+Oq4PShPN1tbFYbuzYGMjgy1+yR8S/B+zywRFFBnxbsXyxrT3y9JFYRPqLktISY0Sm383Pl/xPKcmM5PSzhztCXV3JdSGWVqse/wDzTmfjwiAoMZz4mT2t1brpJv8AYTp8FP8ALzDyRIK44gsal8xajIhiedip64OAM+JMdK82vHSK+q6dA4+0P9df28xM2mveLOOSuaf3NzBcWvqRuGV/skeIzHw4zE7s5yBCU9c2Lr2qb4CxTGPS1ksjetJw4k1B6UH/ABtkJOfpp03GsFxYs+nyhyKFwDQ0/wAuPLI7HdcsuJJCa5sQ6cq9mKzx068h+vIT5JhzSjX4pY72UTV5FianuP5sxYcnaTS1EZ2CICzE0AGFrZfoflr6swubneUfZA/ZzAzZ+kW2ECUw1GD0yGA65m6XJY3cbVY+5A1zYW62lSCFpm4r865RmzDGN27FiMyt1e8utOCLAVCEbuwrv/LmoAjlNu5iPDFJHJ5h1HmF9buPsj4f9ll408Qx8Qv/0RAsUjiiaQnkR8WRDIxFpTr1qsFwGT7DoCP+NsujyYHmlw3wpTbRJo7NJbuShKjio8Scxc0eLZtieEIO6vpLmf122INQPDLI4hEUxEt7TbV7/wCsafG+1ZDuPCn2sxMWOpNmUsfzYtCZaHLG84tbn4oZNqH9k/zL/JlZFbhmPUi59EtoZ6xMXRexy0C+bjmdbJlb2DS05fCn45Rm1IjtFljwk7ybjnuork2yL6kQ7nbj/ssxJQEhxFy4no3Gl1DctLcMGiZaAj9nAalGorE1zWXd4ZAUiJxx4q5tM8l7BTtrCvxS9D2zKJYxx3zRTtHAu1FGQ5t2wSq51NmqsWw8e+ZMMXe4s83chS3rDcgMO/jloHC0E8SpDabcpNh4ZPm1HbmiDtsNhkwGBNouy02W6IKiid2OVzyANuPCZJpJe2+nIY4aPIuxp0/1mbMKRMnPsQGyWrHcam/N2+HuT9kf6uRaxck2isktoiIRV6GjHx/ZyLkRjwset9IuZxykHpgk1Ldf8r4MZTAcziTdpyoCL0UAV8aZbDTg+p1uXUb0o3d40UDMiksB2/4lkDg9TZHLYYuST8XXfNmdg1R3ZTcFY4AqldgNj2GarGJcdt2XhIot20EUih1JP4HJajNIbMcOKPMJFcEmRt6gHbvkYjZ2UQpbjJMk20yeV1aLqgH3ZVwgEEuPnG2yIJpvm2BFOiN2pXerRwRGF1MjkHY/Zoc1scMpSuLs+MVuo6L9UuI2DIA4HxA9Kf5GHUSnE7MoxBCMt5IbeqwxhVJ6jJz08sgstA1AiaWycpmLqpp0y/FkGP0SaMuMz9QXQ2rSqWqV7f8ANrZTqc4sBtwYSBakTw2O1O2Z8ZAhwZRNoW/0/wCsxfWIz8S7UPQ/6uY4zASpzYwqNqVrAlovOX7Z8cyDLvaiSeSZaf8AVNUWSATcbijAKDQ/5L/5eUSytkcPViV1aTWb+ncqVf37/wCUrZG7ZhWhM2mxrqjISgJVK9WYj7a/5C5A77MwaSyHUb2ORruOZ0dzUsD3/wBXDSRJlGiTweZuUeogG8j3Dr8PNf8AK/43yJ2TV7o2VLCzsZ4bNh6u4ev2j/qcv2MjaZRoMQpt7Zc1tA8TUbU6HIkWoNMw0nU1u4A0hpIuze/+XmonhIl6XM4xW7Zu5VJAOxzbx0gO5dZLUkbOhunjBB+IHxyzLphJrx6kxRsUcVyokmRWK9KjpmnzXjPDF2eMiYtj2vaoLpvq8NPRQ707tmVgx1uWE5dEiMCk16H2zLtqZFpU7rpVzGu/DcfJvtZURu2XskgrTLWtWtZnglV0rWoFB3H8uG6QY2y+4tpY1IoU5DYntXExGTm1AnH/AFWK3EUkTlJa1HvtmTGIZ8VqVRWmTItIKY6ZqhsaqQTGd6DtmJn0/HybYTpN539UiUV4uARXI6cCA4S42pBJtfaRs70XoOp8MGqmAF00SSrtGYzxODBkBiuaB4kFqV7JaRAx7MW2PhjwDIabYEwCRQq93MI61eRqVPiczQBAI5pzJ5SuA4VZEK9zuKZV4yeFJr22l064EZPxoa1GWCphQaZBp12+oQMH/vFNPY5rZQGGXE2yuYptYGVh6nwiu+ZcswIsOFHAbRl1CHUUG46Ad8wtPmPFu5efFYUrK0kikEz7cTWnc5l5M0fpcXDiINlUj1Gw179wp9K4BPFX2J/2X7X+plEoGLlkcXJZDcFSbK/+yNqnqp/5pwCXC0n1bFCT2z278X6dj2I/yczhLicKUTEoe4txON9mHQ/8atiUBLWVojQ7MMiRbYDSKW9+D4uozFljc2ExSHmnaY79MyIQ4XFnk4la0twP3j9Ow8csakSA0rAKKsegyXJq5lWLrbbLvKO/8v8Aq5iTyW5cYcKJsrFGP79gXIrwJ+Kh/abMLJMgbOZjx3uVTVruCNBaSGplIWg7Cv2sqwxkTxN8q5IuSVLRVjG1BRQPbBESyyTIiAQkEUtwP3hJA3JzbADGP6TrjeQ/0WLaq015O1I3VAaKpB/4P/Z5XxW3gUj9K0+50sG/ccTx4cDt8J/abIk2m63TG21SadTDJuK1rk4xstUsmzZp1zNcArAxVhINqb75GfJnj57Kl1oVrq12LiAmOOnKYDuf+Kv5MwbdnwpJqTKshhiHGNduI7/5TZkY4XuxJpB1zIpinnl4mRmWRuSAUCHffNVrI8O4cjGb5ovUrTSod7lVQn+XZj/wOYeOczyZygGOwXNpDNzaAyx/ys9Ns2UQSN3GNJvC0etTMunxCEIgJQkD/J+FsjIOViyCLo7Mhatsx2IPTLRjNOLkzjitS1C0uLOwOpQuA0bjb9pd/t5Xw1zbzn4hsx+Wd7p/VmYux6ljU5Omi10MDSyLGg+JiAMhKgLSCzRraG0t/ioOC05ZrceciWzfLGCN0MrsyCQKxXxAzb/mY8nXflyiIY3mqUpTsT3yvLqRBnj05KmusW2nn6rPzDp1NK1r8WayeI5DxBz4kRFJbqsmnX/723k4T+BUqH/5pbMnDxR2kwmAeSBbRL8J6ohYpSvIUIzMtopkUFkLSxgH7TAlj7nJ4zu15Y7ND4um+X24oiqTetZR+sQVBPH78xssrc3TwJKH0y6tbUy3Esa+tTkGpt/zZlUd3KyYuHdj8jtIxdupNT9ObGMaDhkrckqd6VqsUFofVDD0z1Aryrmo1OAzls5WOQAQ1x5llmqsA9IeJNWyzDo+Hmxll7kD+lL2P4UnkCn3zP8ACDVxFN9EnlvZiZkQ8FJ5heLBj9n4lzB1AGMW3wmZbJrHpFjHHwaFCvct1P8As8w45yUnGpzSRsViWkcaUUewzYD0xtwpeo8KKmlW1irFSRgPhRTyJJ+x9nNf4ZkbLnA8IprUJWigEj0WRgAVHY0+PE4gSwlOghdGtuVbhvkv/NWXktGIXulmrXhuZiF+yDQDMjHGmGWa9FEKBB9PzzKiHAkV0EZkYDDKVBGOPEVTXJxHCkI+0dz/AKv7OYA3LtJHhCtZG00m3X666JJcUPFjv/kf6mE7ogKVtS03TVhe8niQiNefICnT7P8Ar4GykttPNOn3bLEpdZHPEKy9z/lrmFLAYnibRMHZGSwwQrz4bg7fPL8Ejk2ackRAWoS6gzU4fDTvmXDRgGy4k9X3LxqKupWQH4gQfDfKJ6MiXEG6GrBFFIpfKEkZErSq0a0LihBpkRnBNNxiatOZNZRFpbpx2oAfsgZUcJJtHjABbowtI+bQxrFK3xOR3/1P5I/8jHMJVsnEQVG5YNIePSubTTxIiLdbqZXLZZCQrcm7DYe+ZEmiHeUDfapJFHPBbqxlROUjgbICeP8AwTZhz3djiFbsSK+GFmWS+SLOt413KKRQofiboG/yf9jlcykblH3vnZRe+paQo8agjm2zv/lL/LkeBuM6FI2TU4NYUXFsCGUUkU9V/wAr/U/ysysJrZ1+pje4UKZluupQ1/TS2mLeDrG9T/qN8H/Eswssrk7XBGosRDBjUdci3Mj0Xyu0tJ9Q+CPYqhNC3+VJ/kZh583DsGyELTrWoLee1dVCNIi1RUIqKfyqn7OY+kySEt26cRTCzEymj/BX+YUzoxK3X0mGn6K8sLXtx8EEalx4sV+z/sMw82pEfSPqbYY+JILi5luJDLMxZ2NSTlaZLrW7+qTxzkAhGBYHoy/7sRv9ZMUMr8yeU7aKs+nNQt8fok7cT8X7r/mjK+JlSK8m2b21izSqVaZyaEUPEDgma/VZNwG3FFE/U2aRkGwB3ObU6oQiCXWnTmUqS7zRepZ24sYz8Uu7/wCp+z/wbZh4shyniLsRjGMUw1vE5mNKd+TLma21H1oELgRsGp0A+38eQnyTEWWS2mq3Ms/BGH70kEU6VH7OUB2E8YAthup6NeWDsJ42Cgn4qVU/5XLMgFwJJerVwsGd+TbwyWfotWsTEKT3U/8ANGanVQ9VhycR6JhLNHbylogPi+1TucyceA5I+ppyZhA7LBftzqenhl50Y4aDSNVuo6raNrUSwo/pqrcmqK12+HMIQ8A7uZHJ4g9KWT+WLDT4jcXkrso6DpyP8iZbDUGRoBHhJRD5gubMNHY8YI2NaBQW/wBlI+ZtXzarpPPLmuXF19ZW7fmwQMrEAH+X9nImKLUJGLEnxzOiKdbOVlYhTl++UPH+0p/aGCQsJxyoq935VsEuIpEnZbaT4ivVgP2V5/y5hidOeQo+aZIlnS1tqCGFAFC9Kn4mzJwDqylsEiGZbSm0GnyTaRNcJuFlFR7KPt5h5jRbMfVj7EDcnK0pro+gTakRIw4QV3Y9T/kx5RlzCCYjiZg2nQW9sI0WiRjYDNfDOZSbzjACT96jbNi4BCtbwPcOET78rlIRTGPEkes6rNKfqYb9xESAB0J/mbLYC93J+jZKo5nhcSRsVcdwaZbTWy2GzW5s0u0ahZasD4/tcckMtGi0SxcW4dZlrSRbgqGC++HJOxTXjgQd1a5ew1GQy6iOCpuNzT/UzGFxc7i4tmPXGopbzs+mp6K9j1b/AIbJcNjdJoKcnmDUGHxTvt4UH/EcgMMQnxCzPTYzFaIbhqtxq7N75rckzxVFugOIbqdh9XvKzRHkoJXcU3GZOTPKIaBhiSgNU1htJvOESh4+I5L3r/kt+zhiDmj6mwxEOSvdXdtrli62rVlUcgjfbBH+f7GVQxnHJmJCQYTQ8veubRxqf//SMakip65liNOEZkrPqkNyOFwtR0B/l/1cpkKciB4kt/wvOLkQ8gYzvy70/wBXIGTfGKD1lI4Z/RiFFjFPmf5sMWJKWF25e2SKp5punNe6fKFA5I3JPmPtrlQ5s58knEbsaBTU+2Wtac2OlmKjvux7Y2BzYSJOwTK7VrCD6wAGYEbHpmP43iHhDZHHwblFC7ubm29SGPhKegY7f6y5h+GBKpFyJHbZZYXD29sTd1EgY1r1P8uSyws+n6V4qG6FluHu2qNh2GWxgIhxjIzRMFqI9265I7tkYU1d3a2677nsMMY2ylMRSS5u3nNT92ZcMdOBkyGSkiM5oMuOzSN0ZHAIuu7YgWpNIuSFjGs4FVOx9jgEgNmU4E7ou3sUiUXF2eK9lPU5TPL0DdjxVvJdJfzX7ehajhH7eGYrfZOwRtpp8VqCD8bkfF8siS3DHSDuRxdgNgOg9s2OMAh1+QkFfFdcIvirt0zDz4eKWzlY81RsqS30zHc18K5bLSAhpjqja+SJlQyHpSpyOPOB6WWTCT6kNFrmnqhrJU03FDv/AJOU5ozlLZycYEYofR59Pnd/TBVhuPUp0/yMc5mAzgAi7yMFwVoVI7ZlaWW27g6mO66wjPMkdBkNXIAMtKDaA1O0FvJyX7L708MxIS4g7eEuiBpU0Fa5NsTewWSzVjIKcqUyng8U0HGzZREImKdeXxCgOZeTTkRoF18MsSWPazOt1cll+yvwj3zJ00OGO7KRsozy9aJKZHbqBQfT+1lGqy8NNsIWExWBweJG4y4aiPDZcA4DdBbe30lmgRADyrvXp/sc1s4jIeIO3wQ2pKIbuWElkc1brv1/2OT4Q5fCmVpcyiM+oKt+zUZaMRk6/POMG4ZoncWxkUOei13P+xzIoY+X1OEAcnNKde1BnZrKMAIh+IkblsgN926gNgk8LPGwdDxZTUEZJINMsl1+K/sBFNDWWu3MVXb/AHZG+VXTfHHx7oPzTqbX2mRyheDRyKpA6dP2MYmywyw4SxEyM/wk1y1qZN5W8uevW9uHMUYBC78ak/8AGmQkbZx23d6It39aWkkMb/Ey7qwB+LKgHNlMEITV9b0iYn6laujfzcuI/wCReXC3ANK+iapo4QC6UpN3Z/iT/hcxM3H0boiJZBPLbSorwMjDsUpTHR8XFu06mgEPsc3rqC2opgUK8MAnBRieJFCAaZrdYeEW5+lBKV3/AJaMXxW7fD3D9v8AZZi4tRxc3MljpKIdOuJp/q8ShpPAEb/7LM22qmW6TZHQrdzqQ/vKghd6LTi2VSLZGPFsken+Xv0g7pbzAKu9GG/H9nJCdrLEY81RNStNAlK26i6mXrJ0Wv8AKn+ribKAQEfp3mVtVMsUyBZQjNGtdn4jk0fL/fmCqSQCFIPDq9uHjND+Kn+R8zYytwN4FKbm0a1kKPv4EdD/AKuWA232oqKbYSlkWmakotG9RSTEKbdxmnz4zx7OVGQI3Sdr+ZZDOjFCT2O3/A5sfBBFSccSrk2mpz+qJyxcr2P/ABHjkZYBw0GQmb3RnmKdi0YpRSob3FcxtJj4bZ5SreV47R56zH9+N4wen+w/y8ycpLCIZgd8xmTGvNsVuI0k29ctTbqV/wArL8RYSCW+X5JFnZV3Qj4vn+xlWriCN2zEVXzDNKCqdIz+vIaSIIXJJI3nm4cRI4UdAGO2Z3hhr4yyHTtTum01pnUl4wQrfzfyyZrJ4Rxhv4/SxZqt8RPxVrXvX+fNxWzi2yrTdattSijt79mW5WoEp6MP2fUbMHJiI5NlCSco1uH/AEdccvh+y7e/8uUCRigxEtil1xbPbSGOQfLwI/yczYysOBKJiUNLAkwo/UdDjLyWPmlTxmNihG/TIFsCtbQcvjf7I/E5Y1ovdjkuTWdyjDC9vGDxKux6+AzDyZL2cyGPhCIs9N4Ukl69QMwMuSnLx4upbutOhu7lJXI5Rr9kdTv8P+wxhlMY7txjZRc1tEVM0iKaU3IFf+CxxcUuSJ0NyhCpu5DJTio6n2zZADGHAJOU/wBFSuNcSzjMNpRm/mPQZjmVuxx4aSB55ZXLuxLHqa5ByeAImLUbpwtu0hZCaUb/AJrwsJYwU+i02JBVaitKjKfzJiXElgBWTwxR7AknM3FllNxZ44xbuDbyQGCJDyO/I+OTmDTLFKMShrG3+rTg3b+gCpoSftf5OY4dhkkCNkp1yxNtMZFdZI33DKa/7HM3HLanCKV18Mutin+gaeroLsk1qQB8s1Wsz16XIxRvdA63pRs39VKmNj1O/E/yZHBlEgxnEhKaVGZbWnPlvnH6sinagQ0/4LECygmgmvtmY68lZcI88L2yNQSjia9N8oyjq5GKXRi82nz2Dehcrxddvn/lJ/NlVuSjrdzox+tXKfGV/dqeu/7eY+SPHs2R23Sq+1W41Fx6rfCeijpkoYRFEpksys74R6Ul0disdP8AZD4FzWyh66cgHZI9F117FvTlq8LGpHdf8qP/AJozMy4eIbNUMlInzII5Xju4SGSROo78cGm29JXIOqTDM1pTzQPr1xDNBAx9BQCynxP7EeQk24zvuibf1LMm6eJniiJ9Re38uQDk5apLb3zNd3D8ogkCdgg+Kn+tltOFdIWTW76UBZJS6VrRt98TFlGfCj1b1rUJJ8Jk3NB2H2V+LIRPCXJo5AiYvLFxNCJ42Ti24qabZleMHDMCERp3l2Enldycv8lDt/snyEs3ckQKDu7d4pDBQ8QaKOxB+zmNxnm50YilDVtCm0wpJTlE3f8AlP8Avt8zseS3XyFJcwB6ZfbAFO/LdtJ6hn5Uj6Efzf8AXOa/VzFUW/GO5fe2d216XuZOcAPKMDZf8hGT+dMp08YnkxzzITKziWQM0gqCCtD/AMNkdVmo0GOnhe5VrDTl09SiEkua16bfsLmNny8XJyoRpL7yRruf0kNRWg/5qy/HHhDiZJcRpGX90tlbiCPZqUH/ABtlkRZbT6AkdqnJ+Z6LmZEOvmUQTU75kU4x3R9nGqJzbYn9QzCzSvZz9PDqlsRGpXysQfTBH/Aj/mrKSeENv1SYpriPHfzpMxZ+Z3bf4T8SZbE7M5JrbaffXeh8YpCyM/NYj3Rf2eX+t8aJlJyASpkASEq0jTrm7uUeBdo3BYnYCh/my2cx1awzG7djIQx75lYIADZwM8yTRQxzLcMuwEMgjpGkurUooq366ZoMkI45u7hIzglkdjcSE0Q/Ttl0sgDjiBKtZXNnZOyXEyJMNmUn7OY2e5fS5WGHDzV54kmAltiHB/l6ZsNNk2qTiajFvYQkkkVsDLN9lNz7n+TMmUtnHx47NIzy5c2t7ZzyugX6wzBx1JA+FMwpbOxDE5/L8k+oNaWoIhBrzPZDh4wBZYkWWS+Y2jsdJaGIBQxWNQPD7UmYmKfHJyOHhDAy5r8s2NuOm/li8ktL0GhaN1KyACtF/wB+f7B8hJRuygXNs83pgGhNFbsT/q/s5HxjTM6Mc1kOrSl1hajW/IApxB+GuV3bmeCBFLvNGtCOdrK1iWJY9mYKA7f6v8seWxFuGQAxosW+0SfmScPCEWyPyXaVeW7oAF/drTx+1JmDq5UKDZj3Ka6glneXUXq/EUJB/lP8vP8Am+LBinOMSs6Ja80yP9RMEKlnlZVoor8I+LMbACZcUm6VAbMLj0LUZz+7t5D9FP8AiWbU5AOriUUw0rR7CGcnXJggT/dK1Ysf+Lnj/wCIZMSvkjhLIbeODUZpPqDepDH1I6qv7C/vMqOzExspVceZbqCR4oqcR8IqKkZcNKJ7ltE+HZQ0rX3sQ/qKZeZru1Djn0YnVIhlrmr31hFqky3kzMnqIpKLQ8RT+dsqhDw/SieTiRcnlDTbRQ80skgYfCuw3/m5LkwSUEVurw3iWkQhtokjUeHf/WyfhXzaPGA5Il9QgstPOoKg9VTwoP5jlUoUacuGXjFsOuPMmpXAKSTsVbqu1Ms4QxMk10XzPbxoIr9FDDYSKg6f8W5iZsRO8WUJDqyO4lieD1IypVvsstKHMfTRkZbssxAilZeudAIuiMrbByTG0VaTOhIjUMfCtP8Ahs1msxgiy7HSzI2Yrr51CSX1L5GUfs0+wo/lTjleERA9LmzkSlHXpmW0sm8kWH1qS4mP2VTgD2q2QnsoFlEGynZiiIxp1IGZQmHBljNomyisbZvU1KZEp0jrUn/X4ZVPL0DdjwnqoTXdhNdiO2lHpyNQddif2cx92+Ud0HeaBcsHuAQ1CTxHgP5cux6mI9LIwKCg0m7uI/WhjLJ4+P8AqrmTLNGPNrESWQ6fJJZ2KWhAo4LOrDerfsNmDlnxHZkDwNmXR9OgE01uhlJNFA3P/NORslnH1bpJdea7yQkQkRJX4QoHwj+XlkDgB5tnHXJU0bU9Q1G7WB5mMdKuKD7IyE8cYDiCOMnZkt7HAePqsEJNF98xcWSRZzxhfIqWVu7LtRSa+9MgJHJLdshARebu3Ik1qTm4GwcWRsomy0yW8cKf3adTI+ygYbDBlYs7QJFYadMJXANRy/2XPK+ZtJFBQkgMBMbj4u9MyIQ4hbiZJ8JRMUNtNayW7/DI4NCfH9njlc4kN2GYLCpVKsVPUbHDzbiiNPtGuZedCYY/ikPgo/5qyMtgxG6K1bXZb9uC1SEdF/5rzHx4BHct8p1sEb5PvOFw9uejjl9I+1jqIcQYQO6W6vcm5upJD3YgfIZZhjQZ5TZQIkaMiRDR13BGX1bSzG+bTbiKHV1HG4AEhVP2inx/vV/1lyq6NM4xMhf81//TMR0zNu3AIXHcZXINsDRQju/OpJLDv3zELuoVS++0eC8gVw/GenU7/wDBZOOzgT2OyVjypdyH4GQjDxKiUe401fqiVD9wOhyIjZROaMCyTgJQbeGWioblpNz5K1heWzMYVNJRUEH2/lzAziUt3MxxACjfX0ouEhMZ9HkOTEfayOPGALtPFZpGXt8tv8K7t4ZVDGZHdE8lJesRumLNUk9+wzNFRcajJGpDHAOm475FyIjhQd3qXEfu9/fLIQthPJwpRJI0hLOak5lxjTgSlxL47ZnHLoMPF0Xg2tFIBGOKf7eTAajLuXohc8VFScZSpYxJTCK7WwUrEebnr/KMwZysufH0ilsFjPft6s7EJ4n/AI1yu0xiZc0bqE40mzaSFAeNAB4k/wA2WQx8RbTLh5Ma0W/urnU1MshpMaP7gD4UzIy4xGK4zafape2tkvK4qW6BV+0cwsEpnZcmOJQy61Yzwn4xHt9ltiMHBMStkYxMaCvFZs6hgRQ7jMmerA2cQaY80g1XWLh3e2RuMY+Gg7/7LLMWAfU3SmTshbLQLu9ha4hWqr77n/UzIMwNmuih7nS7qBfUmjZU6AkYQRJdwmXl6+SzkKTkhGpQ9gcxNTjJHpcjGQebJp5OLUWlPbKNPj4hcmnNPgNBZEFLfEK/PHPjobMsGSzup3EieoHRV5DapGOHTmUfUuTU8JoNlzcLxpuMiIDTysqZeMNlER8XCMQCT45mSzgxsOPDCb3Qus6bGsiSI6xlzQhj3/nXMXBqDW7lyx77LmsvqCARsats3vkcWQZ5epjmJxjZqCZkcU3rmZmwxMXDw5iJKeqW9xJLy41jFACPf+bNfijtQd5CYiLKolqqABB8Q/aOZ0cYG8nX5dSZbRSLVfMZKmC2FD0Z/wDmjLDPucYQ6lIPVYMJK/ECDXvUZUd3IiaZpr+lu9vDqkSljMi+oi9eZH94uRiaTIUUtt9Cvrijzoba3BHJm+1x/wBXJEoG6Zar5h01oVtLaNiIjRWFBt/k/wA/PHwiW2OThKzSjBrML28qEIrBqV6mmYmovFybb8RV1GWy0VaW8SGZugP/ABNsxsRlkLGQEWKTNJdMZJWJZjv4ZswKce1e3MywSWsW8bivEe32sFLaWqnLcGoySFWC1e4kWGLd3NBkZGhaQLZ9Y6HDYWwjX7YFWbxOa+GqIls3ZMIkFgpm/jO3TGNFfSnXG6RRKJW0keMmN+DkfCadDmq1OoF8JdnhwmPqYddy3LSNHdMxdDQhj3ycIRqwzMiVECm42+W1MtY2ynRDNqtpJbXEjNRwFY7kDKZhyIS6rj5fuo1uBbyBpo12CH4nU/aj44Ihnky8QYeeTGnTxGXuIirISesgjNHLAA+GApCYanpVx5buVuYG9S2kIqfAn9iVf+IYxkxMb2KfXNss6BJN1IqCP+NcyIy4nHIMCx6e3a3fg2Wg22g2nukskVqhA3Na+++azNjlOXpbxMRG61dGtriQuSQD+yMnlyyxBjjqbl0e1gmEq8iF/ZJqP9bJRySyRRIiBb12A3VtWJSzKd6DemUaeJxy9TOcxMbMagne2lSVPtxtUVHcZtpDiDUDRZSnnRW4s0RoR8YB6H/IzE8ItvEEj1nVP0lP6yrxH2QMuxw4WuRTLQY5YFd5RRXA4161GYecjIeENkTwiymZZJ/3cwBQ+OGOA4xs1eMJHdZd6ZbChMYVxQgjbKcU5k0W3JwxFrxKFiMQG1DQZLJp6lxWwhmsUweVWjqHBVuhBHQZtYmwwXW432OEqy3RHOrW72s+8kIBjfvT+Rv5s1+aHC21xBExzGWtpdbOteJPUZXGXC1SHFzUxZyF+BoAOpPTMnjcYYzaGvooZSFQbL+13bBVpMgNggZLlUbgykU+nJg01mPEn+lWSwk3E5FAKjwp/PmPkyXsHLw4eHcqs2vwG3lkUEugJRT+1/K+UCNlyOIFjUPmbUrkiOONHf8AyU/zXLZ6aPVIylX0i6Zp3llb984IKnf/AIb/ACcOTECKYiZG6bSSNdMATQY14Q2aCfENIsRKqcf2c1k8spFz4wEdmK3wiEjeiKJ4HMkOTEobJM1WC3ec0QdOp7DCwlIBP4p3EYjD8qDc4YY4k2XXZcp/hUyd82YFOskbbG2MuSYc0l8xX5vbkKfsxKFofH9tswg7FLraZrSQSwfCw9tv9kuJFpBZbp9xZ6tHVok9QfaUgf8ABJ/k5rpynjLkCIkgtTnbTpglmwRSKlRuAf8AVzMw4xmFzapS4OSFfWp5UMUwR0bqCMsGiANhj4t81HT/AC++oozW0qB16xuaNT+b/VyyQ4WATCxvEs7I2QT94X5FwdicqEqLacJIRc8M1uvOVCBStRuMyxkDrzhLYsruWFrhVCIvxAt1NP5UyqeW27HiooE6jLLdJcyUkZTsrDan8qfy5i27M4hSSebjcvfGS6UpyHwA9ly6LhzSRCRSmTYMgQzppMKv/dyTOV96f8a8so8McVtnFtSWTJQ8hsctYJx5atYdTW4tbh+DqoeNq/CD9mRuORIrdPNu30K6ubn6rGAT1LfsBf5+WHiRSIl1WTS420+zIHFjzlH2nb/I/lTGrZclPR9cezL289Xt5wQw7qW+H1U/43wkLaTy27QOYpNmX/NckCxRGmWD39ykCdCasewUfawWhlN3ZWj3SWsMqq79FJ8MppzIZOEJRrs93ZS/UPUPpIPhA22P2snENE52kakrup4t4g0ydNdsz0fUvS0gTzfGyKRU/F8QPFcqI3bInZi8fmHUYCwEzFSTVW+If8C+WUx4mR6RcWWuwsbiJUmSgcj4a1/bTBxmK0CrWt1aWMhs4A5Uvs5NRU/DmNm/eOTDHwi1a7LSyiLcDt/zVmRhHhxcHLcpUrW1xBNWGB+Tou5INK/5X+yzDyYt+KTlxNbBBWxubON/0lLzDn4SvxMv+T/qZYRGf0sDIjmiNLtFSs4IYEfCaUyRLXCHVKtRuheSFhsRsBmRAU15JWqm2e1RVcUJ3+eZMDbgzBDoIzK4XxycjQa8ceI0iNVnSFBBUgyCm3Zc143Nu2PpFIa0rp5KkBmbqR2yZw8Ytxxk8Mou9+rJE000SPWhoQDyb9nMCMpcXC50qriS39NFYvSijEdBReJ2H+quXflwTxFp8atgi9L1L1x6LABxvUftf5X+tlGfHwnibMU7WXkJRqk1rm402QSjs6zVQMTaFOZrglXt4DM3EbDucoy5OAbuRix8ZUvMerzaTHEtqF5SVHI/s8afZT+bNKIDLLid2PQKS3y/5ju3m+rz1uGkr6Z25B6fZ/4w/wDEMlm0/FyYwyUxi6EiSuLgFZeR5g9eWZkRQprkbLNNEMlppkaOpV2JNCKECvw5RHHxTv8AhYzycMUj8yXVXFsP2fib5nMsm2uEeEJv5U09zpb3lQEDsTXbYftZRMWWVWq2HmO2e5FuaJERtIxpVv8AjSPK8unJi3YyAqeZbC51EQRWygoCzM5Pw7/D/s8xsNYvqbZm+SXDyUFUvNcgU3rw+Ef7J8vGpB2DV4ZRFh5h0bRoXtrdJZXb7T0A5n/Wb/deXkGSI+kovRzBeWp1GMFTGxFD/N+yuREN6bZ59l9reCCb1mRWPy3zLlpx0daNYeRSjzeq3Eq3sCt6YjCuafZNfh55UImOxckTExYY1Cru3FfiLbADvhRbLLad7W0jtEovFaOQPtN+1mLLGJGynxKFBTX3y2nHtMtJuI4SwkbiWpSvT/gswNTAkbOZhl3pdrvmz7VtYN7NL/xJIf8AqpkcGnveTkSnTFC9TXNqBTiE2mvlvUXs5pQoqJIiD7cfjVsZC1HNCXExuJGlYAFjUgdN82EBQa5G2oYDcSpAoq0jKo+k4yNBDK9YvdM0+7W2JaiACQp8QVh+zmr3O7YYLr66trqk1o/qJ0O3T/JyzE1Z+SAJrmWA4NqOpWcs9jJMhPCJgWXxr8P/AAmUZNi5mnumLk065BvT3y75dk1GQTXCkWo79OZ/lT/I/nzHy5hBIjbMZtPht7b04l4JGPhAzF0+Y8TPLjHCk9a50AdIW1xLEBEfW001fVuqrG2wIFTXNRqqy7RdtpYmPNBXXnGFRwhiLj/LIC/8BmJDSyHVzTMJZa6xpjzGS/sUIPeMkU/1omzYRBAceVFNtQeGcrJYIUtXUcOI4hv5m4/z5Wb6uZhApdrc97YaZCK8OZKsQfipT4PiyURZaZ94YWTU++XuOTaK0u0a9u44F6lgSfZfiyvJLhFoehTXKw9Nz4ZrcOnMzxN88wgGrGTmDXah7eGHVwMZLgnxhi8/mFGu39Vaw8qAr9oAZl4oVFjmolEeZntbu0hurBg0akq1PtKT/v3LI7FAFBirbb5awT/QJE0uOS6nU+o4HpqdiV/m/wBTKMuM5PSGeM9UJeX0l7IZJT8vbM7FgEBTGeTiTTRbx7uQ210/OMrsrd8xNRiEBxRZQmSaTqc2WmR+oURAOwUVOauJlMuRwAMP1jWpdQchjSIHZOwzZ44cLTOXcp6RepZXEUqoS6uKmu3E/sqv+Vl3PZpJZJPIZZGfxOZUBQddllxFTI8MmWoGkRqEWmXcEclwhNxSh9P4T/z0zXyPCXc4YGYUtZuLeDSxDpytwY/GadAP58h9R3ZiPCw3rvlzUm/le2NxfoFNAoLE+2CXJHVvUtEulu5Ugid0DEggbUORgdmyfNfY+XHdq37fV0HUH7bf6v8ALlltRLIBpmnTn0IDxijWrDxX/dnx5UQbtujOhT//1EtL16j8L340b9ruv/NuSNjkz4RJGapK8UtITxRgCtPDISmW3FhB5tWEkjIWcEiuzeP+TlmPdx9QOHkiq5lgOvJaE7RH4CQ2QlEFsjkMVIgyyb/ac7k5VKQxhsjE5EyRY7JOTmgHUnNPOZyF2AiIhAaNHBIZLpBUlzQnsMuzyltFYChare6iyn0ofpODFirctU8nQIWK0NeUm5zJthHHfNENMkI+LYZEC2/YJXd6g0xoNlzKhjcPJlvkho3p13Hhlpi0xl3opdPanqt9jtgjK9llCt19dqdstEaaJSJVoLZnoW+FPE5CWSmyGO1bixPpQg+G3U5hynblAVsFbhaaeRJeuOfZBvTIiJk2xiBzTO31CC6iM8bDgvWu1P8AY5MRrZskx3W9eivbc28SsPiBLHpt/LmXjxkG2iW6V6PbyXN0pj+H0yGJ8KY6iYjFsxjdFeY9KlW4+twqzrJ9oDcq3/NGY+mzAhjOJBSOa1lhYCVGXl0qMzuIFgySwivbbTHFeu6D9pVzVy4ZTckk8KW6YsL3KG4+xX8f8rNjOwNmmIt6JEiRikQCr2AzDZlD6tbNdWckC0qy7V9slE0WuQedcf2T8jmaTsgMynNvBAru3FFUAH6M08ckhLZvyYwRullr5itWkMbVUdnPQ/8ANOXZ4TkNmOIAK6yR3Dt6DB6bkDtlsMvhx9bi5MJJ9KH1HU20oCihmfpU7ZAgajl/C3YwcXNjN9fSX0pmk69gOgzMx4RAUxMySoOrChcNv0rX/jbLBEIMimNjq9xySCRi8VQCD1A/1sx5YRD1RZ8XHtJkbtbwvWOrEeHTMeMpZBRYERxlXhiecGSMFqAmv/GuWQiMYRImZSi21eYziighiBx8MpnMl2EcAiF2t+VdP9RpVuRAzGrKSCKn+XJiTicLWjeV9KIL3M31hwNlT7I/1v28TNkIKReeKVaFgUPwg1oAP5f8nKubsKBCB8w6/cam4jJ4xJtRTsx/mbNhix0LLq5HfZJKUzJa0x0VXlukiWUwgn7QNP8AY5i54it2/GT0ZBqPlhrgmaCX94eok3r/ALPNRDUCJptljPNj0+kXlu5DxOW78RUf8FmaJiXJpIpNfLcEtjdi8uYmWFFO5HUn9nGRZwjxNweV01S8kNrIscRPLiR8Qr/vv/JwCSnGQvWSy0ad/qoM0q/CGbZf8vjleSBnsmJEVCTWbq5kXm1F5D4V2HXIDAIhkMhJZVd+jBEzyUCDMHFOXFs2TgKUrN454hJHup75bnySEmMMYASD/EVzZO6kCRA32TsQP8l1y+WnExaI5K2dfz22s8bi1DC46Mh6sP8AJb9rhksIMNixmAdwlRiYNwIPLwpvmW1MjSSTy5Yh2FZpmqo/lplRFlsBpjq3cnqm4Eh9UnlzBoa5ZTG0wsLFdVZzJJxn+0KjZh+03+tlGTJ4bIQ4uSva6RdWt5EXX4FcHmPs7YjNGQ2URIKIutRuJJyORKh9lA6gHIhzeAVahrV5dwXwL1jCgFF6fA382ZMNnXzF7Ii2ng1BKMPiXqD/AJ/ZzJviGziUYFMzRqLGNgNgMx8UjC+NszDj3iqW0fx1Y0pg1OQcOydNjN2V8ifF8O4OV4Mordnmxm9lomFs3xg7jIZonN9C4yMf1JPeaSNRuvUgYJy+0D/xJMvjM4Y+tIIyH0oU+XrqOdYTTi1aMDt/11lkdTEi2XhnkjU8vpZus0jl6MCVp1ymOp8X0hMo8G5TZphPVV6++YwwnFLjKyyDIOELDGVIDbVzO/MRkNnFjpzaJunVowOQJXYb7/6uYWHKRLdzcuKwheLca02y/JmjLYNGPEY7oLVbKPUwvGiSrtXxH8rYMRlj+ptlUuSXXOhy2Q5D40anTsf8rMrHqBNgYEJrouly20iXRJDb/DWgof58x8ucH0tsI1uneo2SXq80I9VR49cpYSjfJBWswnRrW4qrU699skDRYH1CkBLGYnKN1GZwNuvkOHZSnthIobv2Ph/ktikbNWGpSWTiKX+6J+MHfb/IyicLcvHk6FGajp6KPrdoeULbkdeP/NmUMpRrcKml3CGP0wQGHYClRmFnEublYpAqn1aFLpbk0V2qv+sf+a8jHLKUabOAAq01t+0vXwzIw6n+GTj5cPWK365IkbR+I2zMlDqGqOToUFZInKtxT0aHlXplFM4SKGvrjRo6i3Bbf9kn/hclwuT4pCJh1W21JFtLZPScbhf+b8ZRapHiUE1SDTLgx3KM9BuBTbBGLUBXNFQywXxJsSXAFSpFGX/Y5lDLXNpnhvkujljtpVa4qFB3FMM8gITjwG0p1yye8ufXsoy8b91HU/8AGuUAuRIUltrpN1ctxRCKHcnYDEyAQBbI9O0FLMiV2LSUpUbAZr8moBciMKSXUIyk7ipNTUE5udPIGLjT5obpmSwXRyNE4aMkMO4/4bITAPNMTSs0qqnqFWA6U/z/AGc1xG7sOOgoXurXN6f3rmnYZMRcQyQ4uZoxRHYDwDGn/A4SGNpjq0iW9lFJGT9Ym3AHZR/uz/XyoRbzlNJW2u3NyBHet66Up8X2qf5D/wA2WcLSTaZzeWtPmtBfWNw5jY8eDULBv24m/wApMbYkUmrwfpa1hsIOKPCBxr0IA4tkbTzGyU3nl6a2YJLJHuaHiSSB/Pww8TMYyUzj0jTrG1Z7ZzLcd3Oxp+1xjwE2pgYoNdRlsOUiEgsOOGmmJNpITXJsmyK7dzirKX+qatHbw3HwzqgVpOjbf7rb9nK7bfDJFpVr2qQ2JNppvwpGOLODu7/638iZIC2F0xqGdw/rA0YUNcsphbKtQWXVLOPUwQxAIkHvX7WUcYBothFi0kJ3y1rZO8D2mjtCR8XU0/yj9rMaM+It1UGJlQJCW6bnMlpZX5QsbZbdr65AQFj8bmgK/wCT/kZXJnFNF0a1hP1xpCUB5Kq9P8nIiNt8stBVtl5kyt9quxyGpnwjhDj4RxHiVIoI0kkkQjk1C4Hb/rvMeUjOIckCikuqTG5uBEhqq/CKf8PmRhhwhxcsuI0qy3D29vRjuQQoHbJR3LYTwhLrVOb8j0XfMwOvkUct29KN8S+Db/8AA5LgYeJfNMLeKONfUUULdj2zGyTPJy8OMD1JRE5ubtp5B8Kg0r7fCmABMjZaNXbke+bCIoOunKzaMNm97bhW+0N0P/NWanNkEJuzxRM47pamkXDipAHhU5I5gGHhEoa41eLRUKRgSXfKjKa/Cv8Ar4yh4jbAcCeWbrqltHc7fGtTx/Zp9tfi/kzHGQ4DwhsljGUbqcdpHOSYZFdAaHieVD/K2Z8tZwiy4R0dlzyCwJGzM34DMc5fHDdHH4KCv7aLXgkLlomSrKw+Lr9pcpjHwd23j8TZS06zs/K031q+lMhcFYuK/Z/34/HLsebxOSmFJ3aNpvmCb67EFkaIBakUdT/xYv8AxDLOTEhQuZGubkx26huyjxI/ysuEKFtEpgnhYTb6NeahfG0ZGSUsTISPsD9p+X/EMF7NhTTzHdm3b9DwHja21F4j9pqcmlky/DC9ykmtkiHE9czGplvlO8WSAWlSXUn3AB+L4c0WuwEmw5WKSReYdelv3aBKpChI4nYkj9qX/mjHBgEBbKeRI8zHHZN5TllFvcIB+6LIa/5X8uTjHdoymgmpzNdYi9NuFhlIkHKJlIcEchT/AFcx842crTE3SAtZLeO7eW2hVVfZR3XNeZO8OChaGPU1613yYdbLm6lDixR2kojz0fqBVfnmNnJA2bsIsqmteWYL8GVOMM382wVv9fMXDnMdi5s8dsKfSrtZzaqheUdkPKv+rm2jKw4pFMl8u6OdMEs+pAxvLGUjU79ftcuOCUlikF5B9WkKb0G4+X7OZ+OdhgQm/wCiP0dYtqTv++4gxilODN/N/lccwMmpuXAGyGPqWMM5JPc9cmglHaLOY7pY/wBmU8CPn9hv9jiTTEi2R3VuIpPTRuVMshmvm0ZNMRuFRNSkht2tgq8DXlX9r/WzGnKy7HBgqKhq1xoenJ6dnbRy3DKKk1Kof8rl+1hBJajADmkzeZ9TI4iYqo6BVAyBwgm146TXyvdXuo3LyXErvFGu4J+Es32co1AEBYZRkZGk4vHtjdR2dQJm7D2/m/ymyGHUSjEkoy6eMlLVWi0yJbkqWo4HGvX+bJQ1UsvpYflox3VFuLPzBavBG4qw+ydnRv2G45iiMscrLlAiQpgM8Twu0Ugo6Egj3Gbcbi3EIpYFZyEQVdtlHicmGLKNQ8yGztItMsTT0lAd6b8v21i/l/18r4eItgPCEHBrc+pwDSbxgQ7gxyn7St+wj/5DYeGtwjiS2fTLuC4+pyRt69aBKdf9X/IyQNsTsybTNCk0dfWuCPXkFKD9hf5eX8+EAS2aZy4d0UT45lCNOBKRKheX5sbeRl6uOA9i37X/AAOYmpw8RBc3STq2Gsd8ackm008r3Yt9RjVqGKasbg9CGwHcMbTf9H6baX5kVTLAp2HYH/V/b4ZXxuT4JItC+Y7gz3jE9FAA/wBX9nMrANmnJtslOZbQjtIs1u7gI7cafF165jaifDFlEWWV32lx3sRjbqRQMd6ZoYZ+EueY7MJ1DRbqxl9J0LVFVKb1zZwyCbiyFI/QNGnS9imvIzHCpJq4oCQPhTLTKmurT1tPeeRvqo5pXYjLIZBW7jZcJB2QguLO3kZLuULxNCo3JP8AscZZe5YYD1RKQwa0fUsWColFaoof9bjmIb5l2mOYgOFK5PMsuncrW1VCikjkwqW/2OSEbYzlul1nf2JlZ9Rt+atvVDx4/wDPPLKLQd2R3tnbRRRyabHxjcciyggkfs88okTe7k4YhEW0l1ZWRlIqpPw16r/lZKIs0jNIDkk0sjStyY1J7nM4Rp1MpkqkEjRk8epVh9BHxYyCIl//1SKEI0gD/YBBb5ZMsopvrOvLdssdslI02DH7TD/mnIiLITo2m+lanFqNv9WoEkQdB3p+3kQeFOSPFupzVFVGxHU5lxNuukKVLe1Lnk32cx82cQ2Ddjw8W5U9UgSaP0ahKkUPvmFikT6i5Zj0CLjsooYPRnPqKOvPfKDMmVxbJDbdLvVjirFaDihNdszKJ+pxjPoETFEAfUcUY9sWcY9VK7vVjHv4ZIRtMp8KTzTNK1TmXCFODPJa1I2c0GW00o2OFYvdsQEE0munMZIZIF+2RUZRkFG3LgeKNKa2iW0fqXH2j9lf+asE8vcxjircqSLLcsBU06V7DKCW0AyTSG4trT92G+MbE48BO7aJAbJVe+WjM73EEoLOahW9/wDLzIhmEdixMCkBifkYqHmCQVHiMy7B3Y26CB7mT0Yx8XcHtkZzERZUC07trNtLQ0asj9SOm2Y0JDOxyyOPkiLW8k9QBjsdt8GbAANmGHOSaKJu5STw6geO+VabDXNnny77LHkmnhdI/t02OCWAQlxM45jMUxReUTUcEMp3BzZcwiJoswh812jcVKsppuewzDOMhusFCaz5lJIjsWBUj4iR4/y5PHjvm1k9GO29ubiVY12LGlTl8zQREWyfVLZJLRoNmYDb5jNVimeJvyjZiUljMi85EYDxpm1EwXHRmhh47hXjXY7H5ZjaoAjdtxFC65cyz3TLMKcNgvtk9LjEY7NU5cRTfyxoMF1ELyclmD7L22/nxy5DdMow6sg1eG1ngMd2oMf7IH2v9hlUJG9kTArdjsVjFXjbR8Rv13J/1mzJut5OKZmW0Ewt7QRjlNQAdswZaniPDByYYK3mtl1ORGpbsUQdh0OZUMNjdonqK2C3TEt2lJkQciDQ++RyYuHdtx6gyFMGa1kdyXr1PU175FkqxRfVmEiMVdd6g0OJFswaZHHeXfpgXdH5DbkKfCcoOzl448Qda+UX1S3a4tGCMrEcG6H/AFZP2cy4Z+9xMuLhOyWN5Z1BCeaBaGleQ/4L4cuOcBgIkuOjNAwEreB+HrlMs4IpvhhPNMNX8w3Vq6x2zgxsgIZl+Ko+3/ss1408TuzlMxNJanmbU6fDPQg1+yP+B/1cvjiAazO2Radrlx5kA0+VQsoHLmPs/D/vxMZRpnCQBtH2+jtBDK4YGVQRRciAyyZLYWg5AH78yHFXKoBB71GRkkI7XdX+vTcEJEKdD2Y/zNmPhxcLZOdrdG1Q6fPRqmF/tD3/AGWXDlx8SYTpB3R9RnPYkn3y+IoNTcDtAVeM8WUgg+BGEpGzLL7UElgiuY4+MjbkkdP+usoJcjHDiKAvoLzW4A8a+o0Dbgfaow/l/byUCxzQ4SkHp8CQw4sNiCKHLS0IqyjuPUWS2ViymoIGVZACKZxNFkt5rEMMZSQFZSu6+BzBw6YmWzfOYpjNrqc1k4kjO69m6f8ANubo4QWgZCE1vtRh8xmMEejdICAT9lx9rjy/1spMTFBF7hT0bSbk3JLDiI6g16FqfAuQM6Rw2r6XqhuVqRxkUlWHuMtIGQUXH3xmwvv2l9X11NNqbf8AG2YssXBs7PBkjMNWWpPbyFpKurdR/wAbZVKNuScdpjdH1+My14EbZdpJCPpLp9XjJK20hf1Q69Bl2qyRqi06aBu0h1G6mnnYzHdSQANuP+rlmDFER2cqUySnOlyz39tykPIoaA+OYwEcM/665QckUXbxNWvhl2fJGqcbBjN2lV9cSXElJBQLUAZr4xEXfQipISpqvUeOWMzG05juGuYSUXfofbIwiBKy6/OCBQQioS4pm2ySHC6nGDxIXXdZnhcWsQ4UAJbuf9XMDT6cfU7Kc+iK0TUXuomjlrzUVr2P/NOGeERlaDIkbJlZkrMoHWuZGSqcPETaK1SwaZfUi/vE/VmEC5U49Ur9QXSgHaQdPfLsc+FonHjH9JQqVqO/fMwbuHyUJYRKKHr2OJCgqdlfTac5WlUP2kPQ5ROFuVjyVzR8ixRJ9as/2j1/kzGI727luHSxpqyJG7FSjAsF6/68bZWKx2W4S40yeFzCY4W/eAfCX3/4PMXHMGW7fIEBCrbySwoZBxlFeQ98zBqRCXD/AAuJkw8QsIa8hee2e27kbV8RmUYA+qLTHJWxYqyNGxRwVYdQcW20foTSpeo8IqVqSPFRkZMghLqd55Xlk3dmJOEMVtvPJbyLLCxV1NQRhKQaTxr86hEbiSqyA/F/L/scoI3crHMBuPzBPa2/1W1PEVJ5U+Lf9nMqGHvaZzs7ID69cczIJG5Hqa5d4QLUJK0F/dFqCVqd/lmLk08AG6EySjIbaK7nRJieJ+0fbKoT4eTflxjmg9TXTrd6W0kj0NGGx2/yHzIGUuIYKpv9PmhW3tImjmYgcn6tXKZyJbIABetqRJ9XmpG1aHmaAZW5kpCkBq+jNpzBldZImrQqa5aJOvIS+GJ7mRYYhV3IUfM5JimHmax/R90tqDyVY1pXx/byEWZSR1VBXpTfLGKM0eO6mmpBGxRvteH+tyyqcwOa8Np+gktWqhKt0qP+I5XxW5eHD3tce+LmgUt474pq0z06GKWE+tR99w37OYeacgdnElAWgtQuNJhBUJ6jDsg7/wCvluMzLTKIC2y1vS4FatrxdgRy+1T/AFczKLSKc+lG3iW8uHUWhIJcGpo32fg+1yyunL8QUl2veXbedvrmjMJIm+1EpqVP88f+Q+XCVOHIJGI3iYGZCg6UYEZLiDFl/k4r9TdF3HqE0PuM1up2NuTi5O/QcEd7yJrGPiVfBv8AK/yct4yYNdC6TW5t1uonhr9sUrmPh9O5b5bpZb6Ba2MbXN0fUMaljX7P/A5ec/EaDUMfexS8vprxucxJUdF/ZVf5VT7OZYDUSyzRxKtjFbv1qWHyb+7X/Y5dEVu4+SV+lMBqKJcLZcW59qDalOXL/VzXZcfH63OgeEUpC0+oGW8Ds7uDyB2U/wCx/wAjGGXi9IRIVul9ihlZpjtvt/xtmRI1s0QFm1G+mLvTqF6ZPHGkZZIkWzWyBG+0w5EeH8uZEXDnsvtovWkCZOZoNUI2ab1q6qwgTotCfnmBzdjM8OwdJI626RuasdzX/hcyMMbNtGadClGKNpTxXqcypzERZcOEDI0Em80aheWrrYq/GIoGPHq1f2Wf+XMDhjM8TtYkwHCifJOo3Fw5sHq0aDkr/wC+x/vv/V/kzHy4ATbZDJSzW/J1495zs15pMSSSdkP+X/k5kxNCmEl+t6RNoWmJBDMzJI59XsKn9mP+WLIGIkbTEkBKPLoma/jW3Yp3k49OA/nw5QK3WJNst1S1JJuAfAEZj4JDkFzRPNAQzNC4ZOvT78yJxEhRceJ4SlnnG0ufrC3LDlEVAWgPw/8AFbZXg4RsHKyElGeWYLvS4JnlTgs4UISfiFPtfBmSBxGmiUuEWqw3Mj6nb20CszK3KQgVCinw8v5csynamnCOpTF9WuBclid+XGgHvx45hu4GIVbFfMFndW97I12hQyMWHgR/ktm0xEU66fNLKiu2+XW1sr8ox8IpSysrcgeR2DCn/GmafXyP8LkYRui9X0nT78Frh0jl7SBgG/2a/wC7MwMWaUebkSxgsZTytNcMy2s0EwXuHoaf6mbMZHFMSGU6NZQ6bphtJmX1mYu1P5v2f9jj4m9o8IyCodOZYTcyMiRAVLMdhmX4wcD8sbSqHzra2IKwQNKx6szcQf8AY/yZRMmTmYsYgg9J1SS9vVihjSPlyNaluIzGyVAWXMOYy2TW50t4U5qS3yGVY84m4s8JG6mum3DJ6gXY9u+T8UXTX4Z5pzHYoIikXwuykBh15EfazXSzEy3c/HjADzGbmrFZSSwJBqT1H2s28YghokS6CeS3kWWBykimoZTQjLKYWzmCe+1ixivpkHQrUGlaH+94fs88qIosTuhrVrGS8RZCHkUdf2Af+N3yOXiEfSzhEdV/nJ3NrFFGC3NyTxFfsj7Pw5g6aO9lypmgxy08t6jdn4Yii0ryk+AZsfFiHEolPNDtdG0pWlv7mOS5IK0UEiP/AFOP+7f8vJSN8kxjvuibOwPoi+DBolqRT2+x/wANlQG9ObLKKUba8jMoe5Tl7jb/AIJf2sypYe510dWeRQXnFI7mZdRtwFidQjUps6/5P+UmVQ22LbI3uGMk0FTk2tktlqH6BsPRoRdzEuf+Kx9mPn/xZwzGyQ4z/RbsZ4RaRpdvHOtySS6MGr3P82WmArhYmVlkXnC8WaO3WM1R1Mn3/ZzE02LhJtunLZi6uUYOpIYdCNiMziAXGtllhp0fmawM0jiO7hYhpKfbH7HrZE+lkPUv0XSrfTbSbUZmWW5RTwC/sfs/Z/nbBKV8mQxkHdiDnkSfHeuW1TCRWkE9Nj2PgcIYs8/T8t9DDOoAIShJHxcv92fFlBG6DKkylsZ7uJbgkcioPHpluOXCWOSHGNkrKP1oaeNMzRIOuMCFaWxjudOniZlEz04Aneq/Y+H/ACsxM093O02IjdicnlvU0Uu0B4jvUZDiDfSZaLZaVYEXWozI8qGoRalV/wCa8Bl3JEU0vLSC0X6871gZgyAdwfjXKK3c3xdkq1jzBZX/AEtyCOj8qN/wuXwuLiyoqmmaPZ36845ixHVKUK5HJqzHoxjjtNk0qGxQvEPiHc9cxDqTkNFtGPh3QxupT1Y5MYg45ylSaRq1qajpvloFNZkSr3WoyXSLHMfs9/H/AF8SHLwZAOaVXGuyWQe3tHB505sP+ZeSjG23LIJA7kmpy4BxCbTnys9wZp4rb9qFia+I+zgmNliaKTPU9cKZKlpbNdSrCorU707KPtthumJT7WvMxlH1ayqkKilf2jT/AIiuVCN7ltB4Qpad5ln2tbw+pC/wk/tLX7P+tkuDqGBkmd3pU9t8VOadmH/G2ZEcgLhTxlRtuClmf+RgNv2iOOM5UiECb/qv/9ZLXoorG2S2gFCxqT32ynDIzNs57bJENsy2CbaRaSo/r1KDeniclwcTA5eHkyCC3ZyGbp+vMPNqOH0xZY8N7lRtrW4S6cq5EFa061rlM5RMbP1uTC12pWEUtJixR0II8DT+ZcGLLe1MZbG0Lc3cl01Ox7ZfGAi485mRRNtaLEOch3xJtshCkHd6kVJWPr45ZCFscmThSxnLGp65lgU4RlarDbl9zsPHJMUUoCjigoMlTWZWqxQvJ9gEgdT4ZGUqZQgSj1uorFSsNHkNPi7f6uYU5cTsI1AUFtz6bKLq6bgxH2P5j/kfy5AFsjj4jarpt6t8rxlREi0Cke/82Vk1zcieKhsg7m1aGQxsanx8Rm0hMEOklAgqV5rS6fEqsrFyDxr0NMwJYPElYdlDJUd1LQdVS5lIlULcE1Vh3/yP9dcdRGUBs246KYTXJ9UuoFehNNzluPFxx9ThTzcJ9K9Ql0Pj+17ZjyP5c+luERmFlDPNBp0wScn4hUEDp/rZPLmM47M8Om4Tat9ZguZfThcM1K7eGQw5jjHqXNpzLcK6FberMdjjPJ420WMIeFzS7VLddRKtbleYBrXbbMjETiHrQSJH0pNPay2z8JFp4U75lxyiQ2Y02LaWoUqwr0qMPiBaTi20gQUmZiWG4p0zWz1XEeFu4OEWsqSffNjGIp1RmbTFLgRw/GNs1U8RM/SXaiYEbKFt75UPHjRO1O2X5tKZBox6kXTHteV5b9vhO9OO32hmXp/TGiiRsp3os7aXaGIr++dq/LBKHEbWWXhFKj1f97cvQeHf/gcBmIcmEMUspsoa11GVZQqKGTpxpvT+bMPJLi5u1jgEAjb4SsfhX4MOnnAOu1AkUt36ZtQXVkKttUyCnjkMvJtw3xJLrmmXNvd8oFaWCb4l4jYfzQycfs8cwwdnYcl9hoBs5EvNWpHDWvpk/E2AyZxCfv5g03VLiK1epqaKeJAH8qc8rILdGVckh81yzWV40FuzxwEAgK1ASPtfZyyIDVKZPNJba/mgbmjt953wmIKBKmXWkaalYnUZnEQWoPgafy5TVOVHLS28g0/V9MA09g11CeXA7O6/7t4plkTXNoyG92LcF6EUI+//AGWTa2U+VrWWxjkvHBUSrwSvWn7eCuI0plwi0w9dlNVJB+eZPhCnCOY2h30aO+JZWMch3P8AKf8AY5jTHA5WM8YWaVp8NvO31hldlqFHb/WyuUm0UxKWVkkbcCpPwntvlgYuS45uq1oOS/dXEhIZb5g06Oa7D6aAwkAqq/zfzJ/r5ESQea200FrN0kvwOPX0wfi/56ZMAy5IMhHmm895HdkJLGBHtsDQ0xOErHUC9kLr13+h4SbH4eZUVykDdvlO2LHWrhpPXZgZfcVGWGLWDTJdL81W9wBHdFYZOlR9g/8ANGa3JhkOTkwkCh/NPBpYwu7cdz2I/ZzYaIEDdoy82OOSTQ5tA0LUcowZeoyMhYSDSfC7e5IkjLVIHQmtc1c40XZYyCG/8HyFRfG6SAPvRtiDkxKnClHdMbX44yPVjnZdmaP/AI2XL4zEti40oGHqig7q24GqbjuO4zHyQ4XZ4NQJjdOBOyW6fDQkU3zHw6filbRqcvC1bTlSFPQnMnU6cSFuLgzb0x7UldblxOKMTUe4/wAnMnARw0Gcuad6R6kFqEb4eRLAe2Y2SAnO2RmYxRUUrKwU9DgzYAd2rFmN0lt9BJHKWfcOSQfHMcG3dYyKUCMLYnOlRtDExcUHXKpQ4zTh5ZgbrllHIswG/cZmZMBMat10Mwu2O+ZnJvACPhCCh8a/FlukjwxpsmbKN8tTKGlWnUAg/wDGuV6uBlVNmMgMkgt4mYjmPU9un+xbMeUSQsSLQGsajNZXSCNqhFqV7Gv7L4gOTCNhqVrUILpFJWXoP5WH2viyQcOceArFK3A5r9seOWQyVza54xPcIZ4yhoeuZglbgSjRUpLcTinQ9jkSzihobuSykIABX9pT0bIGFt0clbI6aKORRd2NQv7SftRn/mjMaUabuW4R1jfet8LU5j8f8rMOeHew5UMlqVml8JmMoBhYkip+Ify8clmjAj+mmBKl9annuXthGEZF5UY/aH+S32cvxnwo3bVOPGVC8sI7veQFZAOvcf62ZIPFuGj6dlmlFtF5Oyq8j1X/AGP+tlRk5WPHxIe18tG+DyQzIgU9HBHX/KyQkwljMXWujW0RJvZk+E0oG2OVzyEcljC0/RrR4yqMjRgb8SDmEJSu3I4RTEXpUkbCppnQQNhwSFv68ldKnVqLTSYlkv2Pqy7+mB8QX9jn/JyzByniOzdDbmp2GpQ3UN1bAGKR1Ypv9pf5Mq4aZGdscA2GXBqXxni6t4MD9xwFUXq94b26kkNeJOwORiGRKhZ3UllIssPVSDQ9D/k4SLQJJ5e34v3S5WNY+tOIp/rfH+3lJcjHAFsXmnNE36UVppK/BSvKn/GT9nJRY5IgJPBLZwTmQQc0/ZV2rQf8bYziTyao11T638y2pUKUaMdKAAj/AITNdPBIuTGYbuJ1upaQ/ET4DrmTiiQN2yGQWpMpXZgVPuKZa5IkCrwabNcKZEWigE1PTbDTXPIIpXPGblTGK1Y7U7n9lclwuunn4ilbo0bGNwVZTQg9QcuDBYcVR+vXcrWttYnaONA/uWP83+pkYpKUwMyVZCUZdwVNKHCRaAWYaHry6nGIrnj64FCCKh/8pc1mXGYcnJiRJUugsEp9Gi8gKhRTfM7TY+Metw8+TgPpUAzM29a+ObEQAFOB4hJtEwXPovUioO2YmfDxjZycObhO6zzCLi4tOFspbkw5AdaDNdiAid3YylY2YvDpMpulgkQipBb2H7WbAbuLLZm9mgZmc9thkNVPhjTDTx4jbV1eW1vcRrLQSyKVVvAfyt/rtmvhGUolz5UCl2uTF5Ft1/Z/EnL8EOEW4+aV7NMwt4eKdh+OW8yyA4QgLaP1ZN+i7nMqIcGRR00plJdjUn9WWxjTRKVoq1QRRG4foNxlOaXRycEK9SXWyG7uOb9PtNXMY7BmBxFEC7s726aCOUGQdR4/5Mb/ALWSGYwjyZzwCRVLieHTnBCksw8e2Y/GcwosxCOI2hZrCx18mSZXSRAFDBt6f6uEE4gzsZEul1AeUn+p2YErt8cjvsd/7qP4P5Uy+B490ECKfeVvMMmtCUTKquhFAvgckRTG7TO4FlqBa0lKycd2SvT/AF8CaY75le38vwqmnKsNxMRUjrwXAY8exSPTul2i69c6jOLC7KssgO4FGqvxr9nKpwGIcUU8XFsU8ksYbchxUmuwJ2xxSOXZqyRGPdsXstQAR16U65k49KINMtSZKGrXq7yN9mJTXfqctxQ4N2OWXGRFiCeYL6JmNvIYg55MEHU/62RIcgGmU+Wb2PULKWS43u4GqW7mvxRS5XwbtnimkVd6hLeJ6VwFkjrXiyg5mRxU66WoJdatGsbxRQoHYbcQOv8Ak5VkiQ3Ysokg7SyubwyQDkFKlWJJHH+X/Z5jlsgSCwmaMxuUcfEpINfbLAA2klYk7QMJYiUddwymhGGgWNs+Nndy21veXEkYaZUBLHiQW/4lmORTmY8uyB882k1pDbqHY2/xDj2D/b5f7Jcsg0TlbDTtlzSyXyXCitcXsxCpGoXke1fjkzA1dkCIbsQsqWrebbiWYGyJjiQ1Hi//ABk/5owYdNwjdnkydAym+1JItOa+Xo0YKj3f4cwY47nTaDtbDNI8x3OlsFJMsPdGPT/jE/7GbLLpxJxxkpbrUK3csmo2as1s7Asaf3bkfFHLlmMGIosZmzsg9N0q41WX6varVj1b9lB/O7ZfyamS6xrJjiXS7T4IYFCMf5yv2v8AY5Zjx36izvhFMeJzM4Wm2VeU7qL0zAX/AHvKoU+H+Rmk1uM/wuTiN80H5k8yGTlZ2jfB0dx1f/IT/ivKMGn6ybpzrYMXrTpmycW2QaHfuunz2hrw9RSp7CvxOmERstc5UF9czHXFMdFMEkrW10qtHKP2ugK/EuY+YdXJwS3peYNGiu/XWIloyOPEfCx/4x5h8RdocG1sX1xpnvZZLhSjuxNGFNv2cujyaZFLmBOw3J2HuT9nJBgyTzTo506C0bwj4PXsw+P/AI2yuJ3ZdGORq0h4xgsT0AyxhbMtN8uyWFk8rygzSFSY1Pw8f5W/mfKshtuwmjaot2uhSLc3KlgwKqFpX/hsqG7lZZAhJb+90bUJxJ6ElupPxlCP+C9L/mjLdwHCICb2XlfSp0EsTNMh78/+acwJ6mQbRjC3WkXSo44rRVRGr7kHMvSk5PqY5ICISF7qWX7bs3zO2bMYwHH4ymuh63dQSpbcucTHiFPb/UbK8uPawmMkb9RuZ7kqFIkryLHan+VmA7PiFITzNrtwWk0+RAtCASD1/wCu8nGN7uITTFTvlzSmd5f3E1jbQSAiNA3Fv5t/+NMjW6YnZLDkmKN0qzubqYNaEqynd+y5TkmAPUyHkzS7ikaH7X2dz4HMDHMGTdMGkqzPcFx98VRen2olYs4qB0zHzTMRs34oWW9Q8vWU4LGkD/zAgD/nomU49QRzco47Y7D5au7iQx2xjkp3DCmbKM7caQpOdGtLjQXkWUL6rqCafFt/KvHITnezbjxXulN7pMs90q261Eo5V7L/AD8sRMAbrkjRTmTT4tD0+Rk3mccS3c1/41zC8U5JbfSyhChZYe3XNkHHKtZ2Mt9J6UIqe57KP5mbDyYlmsruEWJpOSoANupp/M2VCBJbo5YwG6nGjMGKjbqfoyyVDYuMJEmx9L//11dS0s6oyzo4C0oK75j45DHs2ygSbQ1vpMVtIzcuZHTbMuJvdxyegTCdZIIvXShK78SOoyEs4keALDFw+qSpbX09/AXhj9NuxY7ZgTxiJ9RcsnbZSs2uLBZBeHkWNVIOW5ICdcLEToboZnlvZPH9Qy6MBAOMSZo+O1SCJix+KlAcBNt8YcKW3d+XRYlOyihPjlsMbTkyoVX5Di2/vl3DTTfFsiF09o19V/snpkoz4tmE8fDuqHf5eGXcnHO6NstNe4BdvgjUV5H/AI1yqeSm/Hi4tyve8dx9VtF4qdv8pv8AWzDlLq5I7gsm4aWquwEkzbqD9lcjduTiw3zSieeS9l9SQ8mbbb/iK4uwjERTeyb6jbH1AQ5avE5EY/ENOHqMwiug1Iu3GUDj29syMmnIj6XBx5xI7pH5ruVknS3HWMVJ/wBbJ6OBiN2eQglb5Xt43naRxUoKr7E/tY6uZAbMMWQXAikcb0Y9fDIYckuFxsmMGWynqaNbWjPCxFKb5jcZyH1OdigI7MYZ2Y1YknxJrknOAX20z28iyx/aU7eGAi9lpkV96kiK5WgpuPDLdJwxNOl1YKjZqwf1KHiAST7ZlaggjhaNMCDxJZP5pkFwGhUGBT0I3Yf8aZTj0nDFzvEsp5LeJcwJJFXi++/b/JyjT4CJbsNTk4Rs1bTOWCV2OZObDEDicfBmMjwlu9+r2y+o1KjsO+YGPNLk5/gAlSGqWlxEQ7cCf2W/41yoCQlbdPFYpSa24gSg1Q9M24zWKdSdPwm1V7n1mBI6bA06ZXHGY7t5yCRoNPazCAT2w5VrU9x/qYJZCWzHhjE+pL5Ip7gKzKxZRSpHXKHZRIiqWkUlpKJH+GnWuAi9mM8gpMJNQ7IN/fKoaIndwJ6kBDNJ6pBcCviM2cMRgObgyyRkeSOt1tkUniQ9DQg1r/scqnInm5WPHEcktsr2c3ZBLKjAgp4ZQ50oCmM6/c3D30i3DcihovgF/Zy+PJwbtLQ9PiBow3BHtkkgp/5rhMq29+pLJIgUk9jTl/w2VwPRMxukUEMkzrHEOTsdgMnyYhNtbkezji0wEhY1DOAertkI77spHok8UjxuJEJV1NQw2IydWgGmdWB07WbZb+6UC5hNJabBz+yzJ/lZUdm0QvkmV5fw3aJ6JFF7Dt/scuwndxtVAhBEcjXM11y9CV6bHKsgBDdjJB2Q72phPquwCA1r3zBMnPhiJKH1O8gvqVgQ0/aI+L/hcrEiHYflwUTpTaUoMclqiuQQGPxf8S+zkuJpnp65NrayRMCD0NQQf+I5OPqcCQMN1eZnmYvIasepzYQjThzlxLONPfJtYQfmOKR7KOUCsaPuR1GYEhRdlGVhjB3xZJrovlybUw0v2YlBoT+238i5ElnEWUwtZA0ixTAFCwDBuw/40yqMiDs7CeMELNb03S7Zq292nX7BPIj/AGSZmRzOs4XaVoljqG/1pSR+wvwt/wAPgOdPA3GPqRb6uSlNq98xZT4i50MeyTX1s4kIuOTHqORr1/1stDhy2KHheSNuUVYz0qDTDTG2TaI011bGXq0TcSfH/KywSB9JaJxMfVFOFlF4nBjRxmLRwH+i3WMwQT30FhLRiXYDt2rl87yxoMceMQNlQuPMHrSAmFWjXs32v+bcpx6WUBzciUwSmMetWl4yxAlZD0Df8a5jxxTxmyykBMUizF6Z5nth8fxfQGkYhjPEVkpiuqRNUb1wDTyxi2+GoBOyy4tILYBwDWuwrgw3kNM8ubhCpaXiO3EilQRlp05xnjcaOYZPS0sHEcpWVI13LMaDLoanjFBpOmooPWZ9OnhVJW57/CYt2GUYIzBcqYCLtI7T0RHZMlD0FaNX/L5fFywXLjuSyiOHZcUaHZtiMy5ZBThQgbX6hYfW46kj1ezMeua2BlbtBLhV7HS1hg9NnZ426qegP80eZDXk9SW3lnJp7iRDyjb7Lf8AGj/5WFw94FFRFL1NvtDr4jJRmYtkoiYQV0TH+6pSnfxzMx77uBk9OyGliE68W2PY5YQ1xkgleW0kqNmH3EZVKNt8Z0jkZZaS2+zg149wf8nMWUaciO+4Tt9QiDqGNCR8X+Sf8rMPJi4t3LGSlLUL+Oy9N3FQ547dafzZXjxmYIZyIDV7NbhebMAe1Ov/AAOHCZw2YTgJIGV2cBZxsRVSdts2XCJi4uPHKcZooLVZ3ghEUa0WQ/a+X7OQjFvnO0hYAnff3y2mm078tWZkmNwfsoKfMnMPUz4Q24haL1UW08ywpIBIak+AH/NWS02WQ5spwvkt0+SGw5u8fqOF+E+/+rmRLIZMpYeEWx66uTdzPcMAGc1NMkBTjE2pcjGyyDqhB+7EqE61nSfSH1y3H7pqFlH7Nf21/wCK8xsWXi2ZyjS3yzY/W5/rL7xRkAeDN/zZgz5OEJxxsoHUE4XMoHQO368uxmwwkN1IRkrzIPp1ALAf5/Fk7RScXnmJJI47aG3C28RFAT8ZA+18X7LPgMbZiVN+YWs7iG3ubAAIQwZf2lP/ABb/AJWMRSJG0kybBNtB0tb8yPI4jWNagnpy/wCacgSkC0QLa5t7U6pEVKxGoKnckfD8OBiI0UouvMN7enlJKwp0Aw8Ldxq2ma/fx3EaPO5iZgrKenE/C3H+XGmJlaa6nfQaVfhbRefpfaDHbl/k/wCpgAthwgKE80fmC5DbRXDim/2Wp9n/AGePJnQVbXy4be7jF+6JEDyappWn7H+zw8SiJKn5jsLy6lNzaxGVAKfDv3xiUSSm20i6uG4pCwY/aBHGn+tyxlMR5oAtOtM8qtayCeaQVHRV/wCNnzDnqAdm2OMouRP3hqOhzbYjcXWZhUmlTjv37fLLSWmlqqR8XgcEuSYjdE3msRWSgOpMjCoUeH82c+cBMneCYpTtrk3kYkClSa7E9f8AKzZ448G5cPLLi2DU93d2jrGqrwc0Ddf9bKjw5bLdD0bJhPFbmtxMitxHUivTMSGQ3whulHqUgtlNxIZm7Gv05mE0HFiOIqsjciVOwANcrhzcifJbbxmKKp+036sz4uqmV8aF3CjqdssJoNAFml+q3fH/AEaP7C/aPicwOZt2MjwikNe6bKdKlkQlX4hzTuq/aixvdnAULYdbQSTzIkRIdmHEjYj/AClyydAbqzLV7SSNhKzcl2Wp67D9rMbDMHkjNEoewuZIXCxUPIioOXTGzXjlRUvM3l6e5ma9tAZC9OSftD9nlH/kZHFkBDlTiVSLS5fL+mz3MbVumC1p0UV4cV/4L7eR8UTNKI1uxWGeeGYPCxExIAI7kn9r+fMkgUw4md67o6ajAGkbhPGuz9j/AMVv/kZrIZyJN8o2Ev0Ly2toy3czBpV3UD7K/wDNWWZc4Ppa4Q6plM7Oasa5ssEABs4OeVlbCQgMrb02H+scumejRjHVKdbJisSw3JccvZf8r/WyqZ3pysUduJi1Vb2yBbmTeVLasE8wrUsFHyHxZV4nDIBjKNg0mhXNkC6shtb+DTT9ZuCeKg0A6s37KZTlO1OTp47sf/xpqC3ZukICE/3VPg4/9VP+LMx+BzyVuqWw1eNtVsY2+0ROg34H9h1X+TANtlO6B0fRJNVc0+G3j3lc9KD/AHWv+W2SkaYVbWta1Lq0gaXaNBxjQfZVR8OCIZk1sqadfyXbR6bfTObWRgASeXpv9mOROf8Awy4aY8SYz+Qb+K6WDmhiY/33YD/jH/vzBxBBCj5rig0+SPS7Svpwryff7Ujf7sk/y8iBZtn9ISACuTYJxNfSvo0Nu32VlO/io+wv+wygY6lxNwltSTHfMgBpZL5PvZLVbgGMvDIAN/scx/xLITbMceI0yHQpDCj2lvGoD1YcRSn82VXbfPEIbsMvBIJnEwKycjUEUObbHycGR3UTljBknlWxhnikmYcnqUPspzTa/KY7BycMbW6p5NUgyWLcCP8AdbnY/wDGORsx8OoJ2LbPGx6LRL+YlY4HbiaGg2r/AK+Z9uOdmV6ZYLY6U1ldfBcyMXK9wf8AdX/CZHj3Y8NjdSudIlsofrN2yRx9t6sf8lF/azJOYOKNOSsh81adaQmOK2dywoxagr/xvmNK5ObjgIIh7VbG1XVWYPEOLIg/ar/dozZTRtzfF4hSXap5y/SKenNaxMo3BYkkf6rZaIuJYRelPolzA0kVuEuUAJU1Yj/i2J/5VwSJCYRBNIq0u5550j4eutdwwDE/7JsqDl5MYAW6jeNIxRFEaqacQADt/NxzKhHqXVZZ1sEupTp1y/hDicZQHmS+a5ljVq0SMfST9psxRCi7ISuKS5NCb+XbS8knEtqzRoD8Tfsn/I4/t5j5uED1Mok9Ex8w2kyS+vI3IOdvb/Jy3SZInYM8oKTUzZOImmi27xzJelfgQnjX9psrlvswlKt03ku5JH9UsQ3iMgMQpolnNpXrtrNqUyyoOUpWhA/a4/8AG+Y8gIOZjy8YY2Y35emQQ9aUIocQzLLtRgt7yyt9Pt6iSIgAkUG4/ef8Nld72mJ2SrUtAi0qgupxI5O8cY3p/r4eK+TIRKonmk28Yis4EiUeJLf7LMaWn4juzjIRR2janeas0iTMoiUCtFpuf2cqnAYt2XFxbI2fTWVgIt6+J3ycMwIstUsVNppjBxzI4/r/AMnIyzgjZAwlT1+CWO052zMnpn4gDSq5ThycRqTkmFDZhjuzmrkk+5rmzEAHHMi3BLLA4e3YrJUceO2+TpgSzrVp7e1hR5t7sqDQHetP92ZUIWdnIx5CBux+z1ua3nMzfGGFCuXZNOJCmo5N7TqdU1y3RpGMaAk0Hjmt4fClQb+LiChHoNgg2jMhHdicyYykebjkBVjiW3BWNRGvgMy6txOLdxI7D6csEWuUkTbqfSc+x/VmHmI4o/1ouTivhl/Vf//QUt5pRbpCQAQKbZMYRfEUZcvQIq3aCBgJ2Cv2ByjUTJFRZYcdbn6napqkdoFDDly+6n+tmJhwkm2+UhdI5mEcQMQrtUAYDDikmZ4QkyxzX0hJqffwzNEREOFRkUwCRWKVY0wc3IFRCT3mpPP8K7JmTDHTi5MtoRVJNB1y5oRcMITdtzjVrdJxYAXEL27EAn7NfHMaXpNuVH1xpVg02K2UyXxCjsK9cMst8mMcNbyWG6l1JvSiHGFelPDKCW0epbdXS2R4QqCxG7HrlmLH4ga8mTwystZkvDwmUFweS5HLi8MeltwZuJdcvBDIJDGPU8RtlWKEsgbMmfgNNOyXqkKaEb75KEfANyacn74elThsGSsspAjTcknMuecSHpcfFgIPqQutwWd3D6zSoJFHwMDWv+TmLppTB3c3JAdERpNpCloGtDyLDdx1r/K2QyZTxUQyMKjshQDXfr3za2KdNvaLu7F7u2WMMVI3oeh/1s1OTIBKnd4dhuxtlKEq3UGhyRc4FVtraS4bjEKn9WA7LKVJ9PflP3YG42JOWYtLxHjdNn1NbNrqCxwPIRuik0GDLpzxW2Y8oMWC151YfMD55uBsGkM9s7aOGyjiJoOINfc5ozKXHs5WSIMd1SJYlUuprQbnDnyTumGHHEbhjMpDOzVrUnCA7OI2RcGm7CW4PFD0X9o/805ZCBk0ZdQIIzlEKLNIsUajbk29MytsbqjxZT/RRttDaamphtJgQu7cdzmPKRlzcvHEY+TH5fOctov1a0jA9MleTmtaH7XFcRBZZL3VtN8+SxkC9jBXu0Yof+AxMK5JEgU01Gzm1KUXUIqkgBX5YAWiUDapdaYbeBJFPKmzexzJxT6ONmx1ug1XMlxKRunj96Ceg65jZuTm4OaT6x5pSG49OzRGCGjMa7n+XMUQtzuKkN6Vp5llLryiugu46hgP2l/nwGXBzY8F7hK9S8u3FiC6/vY+lVG/+zjywTBDCqZmtgl3pyWzjZolHyNM1YymM3KlGwhdA0EaUDI5Dyttyp0H+Tk8+e9gjHCmO+ZYJJdRkYKSKLQgHpmdiPpcaXNC2ui3dyaBCo8WFBlnFSALZUdDt7a1W3t2rck1J6c/8hcqkbcrEeFu3sJbGrXK8S/TxwwgTyXPljSsGSu1cyvDNOtGSN8kXFcINiKZrsuGdubDJApTqiJyDV+M9fCmSAc7CUDxp1xckN+2Kp5pyxPb8UNafaHgcoyZTDk4WXHxc1V4VRdzT55kYdXKXR1+TTxCGRw78KgA/tHNmZmrcIQBNWq6xJ9VtBArK6y1BI3zBnLe3a4cYOyW6XaaOLdjfKPUU9Sx3XESZZMXCl1z5waJ/Ts419BNlDE9P8nDwW1cVIny55neS7kS+K0lRuJoBxdR8K/7LCYUy47DFiheppTc1ybQ2oYEUNGqKHpiWQLONe1ew0+WKFIhLIoUyEGnb/ieVcNt/HWzri4tPNAWOzIjvFFFV9uQ/wB9/wCVhBprlHqEjuNI1GOVYDEyOxoKjYn/ACX+zk7YJlrltLosEVgr0dgZJGXar/srkQLLK+ilpur+uQkm0vY+P/N+ZMaIouLOPCeKKYXWnfX6PAAJ+jA7BsEZcGx+lsjLj3WR+Vb9yQyqpHi3X/VyzxgypJZ+UJ6cZI269wwydCSg0yHSdUfUoijikkdKns2a7gjhlbZkJnHZFxwsW5dAu5J2AzLnMEODjgeJEX9uZYw4I299s1mDNwyc/Pi4whYbWSNTMaUUE0r4ZmZdRGXpcbDgMTZSO91SW+CrJQIpqFH/ABt/NlmLAIORKdrxod+6q6Qkq9KGo/4bLuMBrpCXthNbMY50Kt2/67XCKkm6ZDpesC6T0JR+8Vdj/PT4f+CzVZ8BEuL+FyIysKxamx65mAAhwTI2j/r0kMIdAK9DX/ieUQAlKnInMxjanYPJKGjkXnC32q9AcvyxAaMUjLmhbyxewYSwklf1f62YvNsIMFSq38RA2kXtk8cuEpmBMJdQg0ObC3WVTbRJNtJ26HK5juboVdFBXEf1SUcD7j2ysepuPoOyYxsNQTko/fL9r3zHlGm/6uTdpdemeEgqOm/7OUTBr0soS71+pWUU6i5OzJQkjuo/ZyGDKfpLfOPVH/udQhDqeSHdSO2UxnLFJlLGJhLtVsDcxelXi67r4H/WzaQqYsODKRjsUittDvbl+CxkU6k7KP8AZYSWwbr5r5rSP6lbsOKk8nH7TZScYkbLaJVsh7Bw13EZDszgE/63w5YRsiMt7T28mTRrzikf1lR9qpC8TkBC26eW9kBNYQ6hcsLWkLt8XA7rv/I64JT4ObSI3yUJvL18inigfb9lhgGeJQYFk9lyFtGsoKsEHIH5fFmEcZ4tm/iFbugmihBWNQqg1Cjpl2fTSkWrHmiELFo9vcStcyjkWNePauVZMhxjhZxiJbpX5juw0i2kVBFF1A2HL/m3LtNEn1SRkNbJL88zmhOvLItJfrFrfECKRAwJ6hlP2k/yshJlEXsvs9Agk9SSef8Acw77D42X+b/Ix4kmBCVXNx6g4IOMQ6L7f5bYQEWqWd5JEj2yn91PRXU9P+Mi/wCVjLvSCl93Zy2Ext5xxYdPcfzpgjPiYkUjNHsDeXKonYcmPsMjknwhMRaHd2d2ZjUkmv35ZEoLhUkAVJrtTrX9nChlV5p9+REbk+rIygbdR/rL/wAb5QXOxSFIPUNTv9Lb6msnpigPwjc1/wAvJRDROW6TLdXIk9T1HDePI5IwB5tYkQnOjanfXMywF+SUqxYbgf62YmXFGIttjMnZOri1AAYb5bp9RexaM2HqFB1IO4p7ZniYcIwLZQRkGb4UqKk9MxcuYEVFyceEg7u1Swi1GNWRlDL9lhuKfy5gYpkHdzZxsKlnHFEgijr8IpmRnkQGrFEWhdavvq4SKMcnZqkAVIA/5rynSwuyW3JKm72Iz24kRisfWh2P+r/scsgKLXkNhUjs0tLP1X3r8QHufs5YdyxiOEJNFykkCg0JOZQi4splNfrCuOLqD2BHXDRDDiB5qipHbK0pNSBtkZ5L2Z48VbpVawNeTb99z/zTlKa4inA1/TxdLpnqAufhrT93y/31zxpyhsgPM08OkIskEaLcsfhPH7IH7WDh4tlqt0r0jWZtVnFpekMrAkUAUhl/1cqljGMWEk8eybvYxWVJUJLV2rhwk5di0ZIjHuta4diDXcZmQ04i40tQZKv1j6wpgmAMbgq3yOUHTiHqDfHUcWxQj+X9OsgJUiq4+yWYmh/1cxo5zI03ygIi1JpGOxJplgjTjGRRenq7MRU8Kb5RlIju34bOzc8Zjbj92bfBkE424GaBiabmiIPEghEXmx/4k2HjHNkMZOzEYdcb68lzPQwB68SNuB/mykhy7rZPPMmhWKsJLBgrNu0Y+zQ/Evp/y5AFSKTDy7D6NiikUY8i3zJzVZ5HjcnGLCr9X5OVHQHrm1lqRGNl1/5e5JH5ylSJIbRBuSZGPf8AkTMfBkMyZFzJQEBQYlx3zNaWTeS7+ew+sTJGzxUHI/shh/lZCbPGLNJ9pd814z2cwHpShqhRxCg/b+zmOS5c8QjyYTrVgNNuntgG4K3wEj7S/s/62ZEJWHDkKUYdNurpawQyOPEKaf8ABZLiAYsvd9Ruo4nnV1dVFR0ow+HllYpEiW/MOkadf1lhnWO7VRyqfhc0/wB2f5eGOzZVpNF5J1WVPUCRhaE7uO2T4gwTK1tbW606PSCSJy/IOBty/wBllPFu3eGQN0s1vy5baMgWe4Mlw3+6kAFF/mkk/Yy0Str4URB5qSRYdPMCwWoZV+E1I/y/i/awGNsoS4Ux12/Pl6ZY7L+8Zaty+LbK4xtunOxukM/mOa+lEmoIsygUoBxNP8h1zIjceTjndkCxaZc6f9asLehLcSWHJl4/b+LImcmBiKQF0J/qrtASojIZuO3w4gCR9SwkQkDSs/2iT8zXMwYohJmUXpmq3OmyCS3cgH7SE/Cw/wApf+NsEsYLHiTObWUu1e8lUrQ7gDbf7KI+Yco8KyHEkmoapPqDK07VCDig7KuSApsvakHWmFiyW4jnHluHn9lZa/JW/u8rv1M48mMHrlhYJ95WvLfTGm1C6Bai+nEv87H4pP8AgchI3smPNTj80Xlvc/WYCqbn93T4KH9j/m7AINkslpwL5dXRryJChDUkXrRj/wAatlkNtnEyi1Bh4ZkW4nCqarpUeqehFZOhnC8WrsCPtfa/ycwxLd2YgRFLrvy/BpDK2ozK7dfRi+1/z0f/AHXiZXyQInqjR5vgiUJb25CqKAFgB/wuYUtMZc2+MgEwsJV1609S6iCgOePEntlZl+XOyb40tk0eK3uys1WgBqFB+Ij+Vs2sNRcbcWcOE0nWoSxyLH6I4xqtAPD/ACcswm+bjZxtsgcy3AXRijq3cGozF1EeKLkYDUkTqlnBKv1qUUkj6N/xq2aXDM3wu7lAEIbSIYL+SgkFFI+HozZsiCHDEd2K6tbta3csLVqrnr1p+zko8mySCJpvhYMmtr6PQrMRbPcv8ZHZa/Z55g5cZyS/ot+PYWUFperSnUUmncn1Pgavgfs5OeECNBByWUZ5tvD6qWyn7A5Gn8xyjS49rLbkNBD2PmiaFDDdj1oiCK1o4H+t+1l0tMLsNcclc0tu7GW1pI6kRNurfskH7OZYapbppoekzKp1OX93FGCVqN3P+r/JjJiNyh0in1CQuNyerHpmTECIYzkjoNGUU5nm3h2wGbVxI2a6t9PdYbo8KipCivH/AF+OYsz3NsYEo9XjuIg9mQ6E9V8cqxH+eznGh6UOUNd82AIddK244i7cRkMmQRFsoQMjSNVTFEUY7nYbbb5rDl4jxfzHZDFwin//0TO0tPSHJ+v6sx9RqCfTFliw8O5UBDa6jd868zCKEdq5ASlCLaI2bR11NFDHWWhXwyvECd0TICVWlzPd3FYxRAKU7AZmENUJmRTG6vI7RSBscRG2ZIix66u3uWqx27DMqEKcGc+JSRS2w3OWtaMiiEfucQEE0qqrOwCipOEmkAWmEZj0/wCKYVm7L/L/AK2Yk5cTmQHAhpHN0Dc3jFYk35f8y0ysRvYMrvcpJd+YZ2YC1JhiX7IHU/5UjZmDAK3TGdMhMP6SiiuieLSICR2zEGcYjwoy6fjNtWscEcjD1FMi7UrQjBqMpI2ZYMPDuVlwqzyH0WDt3UHcZdp51H1OPnxEmwr2cDQB3k2HEmny+LKc0xlPCG7BE4xZYtqPmGbUI/R4hY61oOrf62ZeLAIJlk4kNY6Tc35/cJUDqTsBlxkAw3Kl6k9o7RcmRlNCAab4TAS3SJllOg6ol1EIJWHrio3/AGx/N/rZqdTCQO30OVARItMZrog8ABtk46cEWXGlno0pJbwPV3RST1JGY+YSidnKx5LDULQW1RGtAfDJywymGHjhSubR53MydGzIxZxjHBJwsuAzPEFlpcW0DNHLIok6EE5DUzlKuBvwYxEbpVFBpE15wViAeg6IW/l5ZYcmQQbYQBKd30fplQvSlABg0cr+pxdWD0U7SMSMQ32aGvyy/UEUw012oC1ggakNZHrtXouVY8di5OZl1P8ADFFXANpbPcyqZGRagAf8Sw8e9RaeGxcmAT3D3MhmlPJm/wA/hyTIJt5Vu/quoIQacwV+df5shNsjvsluo20lpcyRTCjBifoPxK2EG2kKCq0jcFFWOwAwk0GQZrr+vS2FvDaxrxcxgcvCnwtlMRxNspUxmDW72JuXqs/irGoOW13MLvYsvt5Ibq0S9iNFOzKeqMPtLk/F72g6ffZfa63axROjqytQnl1rlBnxOZ4HALYAzA79iScupoX2ty9rKs8Zo6Go/wA/8rISjxCmcJUXo9rcR3sC3EX2HFfkf2lzUESiaDlEBDyTmvBa0Hhm2hpQdy6+epo03FKy9Nsnk0gkwhqiOaKiTktTvXNXnkcZ4XPx1MWkPmbW5LalraGj/tsN+P8Akf62W4IE+qTGcq2DFPrEzOJGdi67hidwf8nM/hDUJM1g1h9Yto5pBSVCUc9mP8+TxbFo1AsW0ajMt166rBC9K0yjJOnIxxJ3atwt44huCeJ7jqP8rMGQdjiyFD3tlBavxW5RgenI0ORpz45u9F2+kRlebOGH+Saj/gsDGebuQSXMgl4xbVNOKjJ8APNwDmkSiJOQYq1a5sMcRWzrMspXRUzl7QCmWnW8U8MgnHwD8MwM43dtppEBApNo+qQS6SjKkprwc7VdfscZcpGzkZCZMEmikgcxSgq6mhB8ctu2lF6PB9YvYY6Vq4qPYfayGSVBlEWU51vSlspuaD92+6+x/kyvFk4wmUaLeiaGb6Q3FwP3Kg0p+0chly8OyYxvdIJZGd2ZjUkmpOZMTswbimeFhJGSrqaqR1BySQaZ1fa9eXCxGQGFygLL4N/P/ssxZObigDupXOlXevwCdDWRNqN+3/xjbJwNOPmjR2SCPSNQDMnotzQ0Yd6/8bf7HLbppZNBp93DCr3IAfwB3A/yv8rLYzB2LjTgY+qKd6TqJlHpTH4h0PjlU4cLkY58YSLzwLYenxFLgk8qD9n9lny7CSiQSzy7cyR3HpxryDije1P2sp1kBIWW7FJH+ZWmQRoD+5atfd8hpSJBcmxSDnReHI0G9KmmZ3hhr4in0eo3I04ll6njz/ySPtNmvOGPG3GeyC0Sw/SMwiLcQN/nTM7JLhDSBb0BagBfAUzCZEpL5o09riATJQGPcj+bLcZosSxfT7r6rOsh3HQ/I5dnjxRTjNFPtW1dbZTbogaRxXkf2cwNNAltyUl6eYZ1ABRGp1qDvl40lHitgclimQ6Zfw3MFbZSpr8a9aH/AJpynMSDuyxxAGyk+sql82nXS0RqAN7n+fJ+GatbB2Q17ZSWT+rFXj2Ph/ktlYccgxV/STUo/UjHGdftDs2ZGOdc2E8fFuEtIKmh2OZYLhEU1LEsy8W2p0PhkSGYKDgElvMKNwYd8pm34+aJubwXMpYbDtmOY05BIlyXJNyRoJCQjbE9xlPDR4mUZ9CmMNmkNuILclV7MDvv+1mNLNcvUHKEaGynp1jIqyG4YtIWoDWuwzJOcRI4fpaTj4xuq+tJCrRA0DdczSBMcUXFjPgPDJh9zDJA9JRQncHxyIbl9hZy3UqhFJXkKkdsBKhVuGmErv6il3YluQ8P5ckFKitxNIvIEgJ3GxxI4lBpleiXzaiCsmzIKu3YL/O/8r/5Gayem32ckZNlt3MsszPGSU6LXwGbnFDhDqss7OymMvaF8bMGARitSOmYOpxAjiLl4MhBoKM/lm2kJfm6kmpNQev7WaqGpI2dicdpLLZWUM3BrhigO5VKn/Y5sITJDSY0j5ItL9IHTizSqfjLA1K/7LDItuLY7r7XSm1PlGrhCB49T/LxwAtuU2Eku7WW0laGdSrqaEU/4jltuEok0FR23+7Ad1Zjq+nR6pbKxoJAoZG+j7Df5GavHkMZU5Uo2GvL2m/UoavQyOfiI8P2Vx1E+Ioxxpj0ekXN1M4iTYOw5HZeuZoyiI3aDEkqt7bJorpwfnc/arTZP5eC/wA+GGTjSY8KCW+uBMLkSN6qmoYmv+a5ci0z1tn1BE1RR8BHB6fssP5sAQUk2ZqKKn2yYQnOn6pBptvWJfUuH3PYAfspyzDy4zMt0CIq2kaxcX1+qSt8NG+AfZG2QyYhCKROyjNZ1b6nKkaAMQav40/kX/LyGCJIZTpW1WSO6095YzyTZgR/xtleMcMqLKW4SbQnk9R0H2ONT7H9nNoIW4cp0E2mgmaBjbsVk7e9MpyTiZUWWEEC0XpEDJboZamVhVi3UH+XMLLL1VFyYixZQjs19crbjdA/b+UfazKiKDjSlxGl/mOYK6wLsBuR/wARy7GFymhSWWiUDSdzsMygHBkVZdzTJNSrfXCwFYWHIU+MHMM7lzvpFO4Jd2Uq2y+mxRgKHeo+z8WUSkQab8YBFh5yr8iFHUmlPfM22os6u/LyTWUccrkSxJQSHf8AyuD/AORmuhmPHTkGOy3QPLyW1Ll3DzdqfZT/AFcnmzVtSIQvdE3DH1DyO42zZYIjhdXqJHiU+eZNONbYORIZApmsI9EeqdqVJP7IzRZpcMvSHdYo8Ud0s017K+keOKT1GQ9OlR/Ov82OSZiLYxxC0s17W5dNuTbWDcQoHLYN8WWY8fiC5Nn93yR3ljUTqcchvTykiNeVKDgfs5YQYbRazU9yuvUvLyCT6spcyHhsaUH+V/k5k5CICi4+MmRtJbDStPsLmutXCAp/ulKtv/xYyYOO+Tdwp4LWPWZJLjTWUwgjr8NNuTfDkWuULLHzrFzCXWByqE9P+acyxp4y3LITMdkTpXmF7MGOYNKCdt998o1Gk4+TOGWuapqNhHq996s0xiDcUoFrxA+H+bKccOAUieTiKJuPKGm2bBXklmbqRUKP9X4cuFnk1SPDzTaG9hiiFqsSrCNuI2FMTiJRDOAgPMeoLoc0X1GJAHUliamv+TlIhbmGdhJ4/Ot4ZOVykcsfZaBSv/GN8ZYbGzDjZbp+pQ6jD61s/JRsw6FT/K6ZrMmOQLfEhjnm8KlyoSQklBzUH4Qf2c3Ojj6d2jKaY8d82PC41si8pXNzLLJZLI/B02FahTmHngAG3HLdGaXpS3F+1r6yB4d/gPxch8KcP9RvtZhAOdPIKph2peutzKl0SZg5Dk9zXMiPJwpFBufhOFinfmNp2uEa4JLGGMj7srgQWZ5JQASaKCWPQDLGDJptd/RlhHpdn/eBf3sngzfE8cf/ADXkK4iyjsFHRPMrwg2N4OdvN8BPRl5fDy/y1yRioKC1HTZ9Ol9GdSD2PZh/ktmZCdhqkEMqsx4qCSfDc5YTSs50h1NmiyoI2C8XQilaftcf8vOd1JkZely8VVul+p+XbCerwOIZPb4kP+wy/CZ9Q1zMQgrHyRNdkFp4gtdwtS1MzL4WkG+Sc313FJbPpyp8BBUGvSn2WXKavdsBpiuk6BLfvWWqQqdzTdv8mPBlzCAQBaJ81GOF4rKEBUhStPdv+Nsp08jL1FumOEUkGZrQyfylPPpySXDx8reccVB/adf2/wDjHkZmmUI8RRLn1SzUC1326YBMnZtyacRPEiNM0qe7YyRtwCVo3flT4eOVEU5EsgI2YZcNIzsZiS9TyJ61/azIGzhyKka0oOp2H04WDMbnU49DtUsoaNOqAHuFP7TN/l5rfDOSVlyYekKGgGTWC0bv+8ShJP7QP7WZnDwhxpeor5/NQsw1rFCsiISOTHrv9rJRBO7IxA2KHsfMVvI3G8T06nZl3Uf664ck5gelqGKNslhhhkUPHRkPRhuM1cs8yaLlxxR6MZ1jUpnlktg37oGlPl/lZtsGIVxMMk62SjkUYODRh0IzO4QXGTa1sX8xI7M4F1HT4j+2v7Hq/wDNeYeSPAWwSvZGad5et9Oia9vT60kY2RdwD/xvlMp9yRGyxW5f1JGYVFWJoe1csAoJkXWsTzTRxR/bZwF+dcJFhgSiNVeV7qT1/wC85EH6MhAADZskbQlK+/yywNbNtO+sR6XFBKqkmoo2/FP2f9llMuezZjr+Jeod4jakl1NPh+WSqtyxnlB+hBXOpwWUghmBIUbhAPh/yckJ3yavDPVPNJube7haaxBVhUAv45XIlshEBguoxXIuninUmcncDcn/ACl/ycsjVM5lkegxvp1rxuRxZmLBe9DmDnHGdk4zW5TC3uo55KUoT0r3wT4gFHDIpPrWvPBJ6NmeJQ/EaA1P8uWY4GQ9TZKo8l+nazcXlvO0vHnCnJWA70Zl5LjLEI/57AZLf//SF6RHcrEfrD8wT8PyzCy5Ig7OSBY3VGjtbFzcgcHIoaftV/ycuB4xu13wIZANVUqxKspqO+2TGzSRx7oqSePTYvTT+05IRtsJEAkkspuGLufiP3ZkAcLimXEtWIu1KUGWgtJCKRQgouSAYEouzsZLpuKDbuewyMp8LKGMyRM88OnVitjzl7v4f6uYspcTlACHJL5HRFa5u2A2qFJ+JzgjEy5LXUse1HVZr9gXoI1+yg+yv/N+bCGPhQZIOvc5aUDdmemNcPpaxxnjKAfTLdKfs5psnDx7uZInhYZKzFz6v26nlXrXNqIhxQVewkljnVrbaWvw0/z+zlWWII3ZwlRZNr19cQ2g+EK8nwuR0Xb9n/XzX6bEOLZszS6JT5WRWv15LyAB2zY5jQYYxb0BUVfsgCvgMwkpN5j0+1e2kmlQeoFqrAb1H2fiy7HM21SFMI05gLiJm6Bgcyco2ZYubM51Xi08jBFHWuYePJ0Y5MO9hfB6c0XKJgyt0YZh5ch4nIjiqNIcxO3QVzYeIAN3XGBukt1XXJLA/VYgOVKkntXKo6cZDxucMnCOFjBYsSzbk9TmzEQGm26VxIUFPNAW5imEpBMXRgxNCP8AJzDyxB2i2iX85OrnUIozzkIji6VOUjFwjdpGTiO30pLb6slzeosZKWqVd2Oxbj/xrhnIkNmOABtVi89yRzNyjWS3Y7AbNTIcDbYPNLpNDN8DeaZ8UDMfgOzp/kNkTkA2LDgIUNFQrqMKSKQwfodsGU+lsx82Sea9Ka8hFxCKyRbkd2X/AJtzE02X+EpyxrdQ8r6H6Ci9uB8Z+wp/ZH8+R1Ob+EM8cOqV+bnJvQCduG2ZeD6WiZ3SaKN5jxiBZq9AK5k2xZ1pWkR6RZOLydQ0wBZCwou3/JzKJbt8dlWy0hY+N1zDR9VPUEH+bIBvnksUl+qaFocj+pBciEk/EgIZf8rh/JlvHs4QiidN8t6Qw5RN9ZI61b/jRcwcmeQbxiTO6hSFFSMcVG3EZkaOXGd2jU+kbIbNw6pcuBKtGZKERUrTavSuYOpxx5lztPM8gxO80m/R2kmTlXdmXeuVQnE8m8g9UsMDSGiAkntlzFlXl1VsLOW3vlaMyOGTbfYfayHHRts8IzFJhbWy3KCRW+E+HXLjncX8qRzQV/5ms9PUwRj1Ja7gdP8Ag8oNycoAAUoxavFeWM81mPSljQkqaEj/AC1b+TIkb7poAWGGci55Pux3JPfL2u0z8uzSR30QQkKW3AOx2/lyuYbIFN7vzVHZ3hNvEr8DTn3Lftf7HBGJKNrR1tqkeuFmX4ZgKlaU2/42ycJmBa8uITGy+S0mjYK6kV6eH/BZl+KKdd4Bukq8z3rW0aWcLFS3xOR3H8mYhPEbdhGPAKYr169Mkytl2iPb67aGxvd5YvskfbKfz8/8jMHNM49w3CHEq6d5Yk02+W5Dh4VDezAnIHN4kaH1LGHCd051C3t7yExXO6ex3rlenxyBZZSETAsaIqR0C0oAMqlCXFuzBFbMCGh3tzNIsMTcQ7CrfCOubTxBEbuKASmMOjQ6MVvNUYMFPwxrvyb/AJtyMcvHyZcNc0Q/myC+u4vXi4wV4uSf2T9lv9hkzBnGdcmQavIbVljtmKoVr8J6j9nLsMAXEz5DFKxK9eQY18anMrgDr/EKNtdSmUhZDyX/ACu3+yzHyYgNw5uLMZbFDz6havOUSoXx7V/ycqjOxRb5YDH1RQOvyTXvGcjlwHE0+1T9lv8AKzKhHhaRk4lbRLV7OFrhx8RpT5f5WY2asp4XIB4BaLe89f4LhQ0ddxhGm4B6fqcf8zxHdVvbOyKAGNfEU2zFwyySNOVkMYi1YSQ3ULW6ilVI44DhlGfEUxyCYoMQhuXtJ0kUkOh3A22/azZkcQagaZ8mu2BVT6wFadeo/wBbMPhLbSXeY9aT0hb2siuH2YrvtlmOFndjJIdG4vdKHFVFfvyeovh2RDmnOqWi3lDER6o7+P8Ak5iaYSgLkyyEHkgpNAnROQZWI6ruP+GzKjqok0xMCE3sNONva8UP71gSSPH9nMPLmuVNsY0GLpc8rlZJyXPNSxPXY5sq9OzQOb0IFXFVIZG6dwRmAQ3FBJYJYs9wjMQRsnhkCxA4VJxDqcfNKJMvVcthkppnjE9wlpQoSrbU65k8biCFHdQuYxcCg2I6HBw1uy472CXMGibi2xGHmm+FEwy+qKftfrzGnCm8HiTHT7lkJjYVA/DMPJi4nIx5K2K7TpLsyO8gpExNFPUfy4cuOIDbGRVmu4Lqf6tUiUVrt0yzDcBf8DXlgJrjb28Y9O/HqUY8RTYA/ak/1cyb49w0AcG0lWTVbbSJBDHGJI1AIANONf8AK/aykuZDHaWXnlZbstc281BKeYBGw5fF9rJiTQYUp6bo2mRb3Vwk7j/daPxFf+LG+1kZ5COSYwtP/rPpxelCqRw/yqPhp/lfz5heOSW7wwAkwIr8PTN/E2HSyFFcMkwXLUkBRUnpTKc0gB6m7ECTsk2tX156ht7j4AOijow/m/4szW4sceYdnKZ5JSm9Sdsyw1Jv5dvBaTSuV5AxHr0qP5shJMUtdy7mQ/aJJqMmAi000nWXhkEdyxeJtvi+Lj/L9r9nMXPjJ3i2wl3p/c6fayIWMaHaoIGYOPLK6bTAIATOsfpVPGlKe2biGmF8TrsmoNU0szqOIJAy6WCJNtMc8hsjYNRWOIAgs6jYAfaOanNpyD/QdliyiQ/pMSu3eWVnm2kY1Ndsy4AAbMJG1EgLljFPdJvHtrZoSjAOSSG+ywP7XFsqk5GLHxIie4jtNOcWMKo7VEjAbhP2mwg2wnDhYsVAPPrTLWlF6ZetbXSzBeQSpI8QRleSPEKZxNFbNM0ztI5qzGpOMY0KWRtXs7qREe1Q1SYUof5v2XyMoAm0iXRNdHtWt46uKPIensMvjLa3FmCTSbPMoBjjKtKVPFa75quEylxH6XYjYIa3S6sbV/rLA9k3qwJ+18WZEhGRsNRkQN29EP1fncHftkj3NeMdUqvbk3UzSd2O3/GuZcBQcbJKyipEEQEamoAG/uftZbHdpnsq2dFf1G6IOWRyGgnELKUTSNcSljuzHMZtkbKZC5NrRI+wFfnl0MPELRLNwGgjHnhMLTBUrT+UV5ZrpQmJU5olGUbSQux6kkfPMsRAcUzKN0rl6p4migb++U55AC2zDdrry3ELAg1DVO+Z2my8cXE1OLhKHzMcJUiQyNxXK5yERZbYRMjQWeaLeR9PHCpMbCoH8p+1/wABmohkE5u6ETGLFNDtJ7y/hgtmKSVryHVVH22zLkARu03TLNf8mfWpTcWTcWY/Gr9K/tS8shA8OyZbrY9Hi0ZPRiYyTSAB26bfyKmXw3NuPlNCkJrnmH6hGNPsm/egfvH/AJSf91p/l5izx+JLiLk4/wB3GmIFiTU1O+5OZAFMSbTfQdVmso7qOMVWWOhP8u/DnkxG0A0hflmwDUUbotib68jtxXc1PsFyrLKgoDJ00eEah9VeUUpzAB+I/wCR/rZrrZnGpXCmORkPUEjM6G4cDKSCsB8cmWoMf80x3CXfK4UqGRSnhxGYQp2wJpJRUkKoJY7AdycVZ35c0E6dG0s39/IKGn7I/wB95rtRnrYN+OHVLfNFrb28kZiorsCXH0/A2Z+iymQYZY0kJ2zZuMmxkvPLtvzACS3a0B/aSMfa/wBlJmFllxbNsRW6QLMyOJEJV1NQwNCD/rZWkm2Q2+nf4lt/rQk43qfDJy6Sf76kb+Vm/mzFnm8M0WYjxJWui3SXcdtNGyksN+q8QeTNzyzxARYYGJDLfNGlm+thJCvKWI/CB1Kt+xmu02Sju5M47KWjaFHpKG8uaNMqlv8AJTb7C5Zl1HEeGLCGPqWFSyNIxdurEk/TmyjsGqR3XQWst24gt1LyN0AyTAs41a6doEsLlQSirzrvVgP2GyuJ32Umgg9HNlp9yecgSSRRxDdBv+y/+VlWpySkNmzGOpTu+i5L6ncfqyjR5N+ErqY7WEuObsB05X26GSRVWoJNKjIZKpsxXeyH1O6srGVlirI4B+H9kN/lPmLGBk7LgrmpaX5ijSNYbgMZK05Doan4cxdRpDI2G2GQBdfeVZL65e4eYKHNQAtTT+XKYZxAUzlEyKCvdN0nSlUSFridWFU5UB/4y5kY8pnyazjrmvl83fWzHBLCiQhlB4k1VfsfBlphaxmI8kz1e1isWEURO4q1f+FyzDHdq1GUkIG2vJbV/Uhbi36/9bMmUAXAjkMWr3y2+qRtqNmRzYkvGTTf9to2zF+nZz4nj3UoNDTS7FtTuGDzEARKN1Rj+1/lyrkZSvYMoxPVjbsWJZjUk1JyYFIJtNvLQuTdObU8WETV96/s4J8kDmlL1qa9amuSHJJX29vJcyrDCpeRugGFin1havp6PHyYM4o4B2H+p/lf5eUEAlIyEKN/od5aL6rRlozvyG9P+Mn8mZ0Jhgd0r3O2XkhimmiG4hlYIGVZFIZiKdP8rMXKQQzCaWGoWltKxnfYjYCpqcx+C2Qu0Hqg0rUJKxM0TsRWQr8P+zXJRhIMjSItNDj0WaO9d/XH7AX3/wB2ZCU+ijHxLtU0611G4N07NGz0qop2xhazkAhbfTILZ+UdWYdC3XMkRcKUyeSNDN1JyQgwORFWbOXKpsSDv4fy5iaoAORpibYle2V0ty0LqzS17CvL/LwwIpyZndkOlXT6FY1uYySzmgB8f5sqOQSNBYx6qcHm1Jrj/SowgOwcbkf63+RkMuMkbMuII3UZVlcBd+PfIYYkDdjlkCtsIQ8m/bfJ5ZUGnGLKnqnl1b2cPAwjJ+2Ov+zwYMne5WSKpP5ejsbcRwO4aVlR28Q37vLpSstUY9X/0xD6gIoQE3YbZgDFZcic6QsEE2oy71C9zmXycQAzKZ3NxDpsYii6/wCfxNk4xttlIQSCad5m5sanMqMacKUrLoojIckxCPjTkOK9RkfpZfUjbHTPWHqzHhEOpPf/AFcjPJSYYr5r7rVAR9VsRROle7Zik3zci+kUvv66Vbid05yMaD+VD/xZlmKPGUEcPNis0zzMZJDyY5tIxEeTC1gXCVRFpZTXZpCpYdz2GU5JiLKIZY180YCKACoA+7MGOlEjxLPVVsEVbrBOPWKL6n7RoK/62Y+cTiaDfi4SLQoNvBOZYY1DUoWA65lDGZRouN4widlHX5DNYMY1J3Ffb/KyrT4vDk3Tnxi2O6TqbabOLhAGFKEeIzYZIcQRCdM707XLa/i9UMqN3VjuMwjEhsISfXPM1pPayW0VXkb4dxt/r5bjgbaZ8mN6VYm9nWMGgHxE+wy7Pk4I2U4o2U28zwTAK/KsI2I9/wCZsxdJMSZZbBSSK8mhQxxuVVuoHfM04wWHGWQeWLi44PHxLRdQT2b+X/Z5rtVjiS5EJbMevrlrud5nFCT08KZscUOGNOITe6jTLlTPTdOYuJJ1IUbgeJyqRvkxMxFNr/UEtlEk5qSdkHWmY5IjyQImfNdqmitrMEE1nIohO9GG+/7WUcfe5HBWwS/zJpNvo1nFDASXkY837sBjE2stmKnrklTfy7q36NuP3hpA+zj/AIjJ/scx8+LjDkYpdGeSCKolcKaUIbav+xbNbj4r4WyQA3SyTV5SSFCjwPfM+GAA24ss1qcWpSxLxrXwJ7Yz04kbWOYhGRwQ3iLLMis1e46HMXLkMPSG+MBLdLPMOrR6cot7VQszfa4gDiv+xzJwXLeTCdDkw92DMXFTX+bc5mU1WnumarIul3dma8QoZT/LU8XXIEbs5Gwx8UHbLGtWtxI0irDXmSAOPXIyArdlEl6BDZzQW6LK5lZR8RJ3zHwZ4xNIz4jIW5QDvm3t1ZivAGBVeAMDXsc1urmCKdlpokbpZfeabazlaHg7SIaHsP8Ahs10NMTu5hyBLF87NFLzitYwO5J+I5sI4yA08QTFdQi8yvWDkk0a7owrtX7SuuRIIb4T4UTf6Ze2+lzPYk8xuw6kr/u3h/l4Yjdqy5Leccq7jMhx7TPy/WS9SAk8Jao4H7SkfZbK8hoW2Q32VNW0d9MlEVeSN9hqb/6n+vgx5BIWiq2TvQtC9JGlnH73ieIr9nb/AIllWTLTZGOzDydyD2NMyQ0IvTZZoriN7WvqhhxA/wCIt/kNgkLDOJovR9Qvvq0AZ1BJ/ZPSv7S5jW5UYWUrvvL8etyRTrVKLUrX7Sn9nlk4yppnCivPlqyVPSaAKfE/a/4PInJXNHBaCsPKjWV0tykxHBqgU3p/I+U5NRGQpnCBCb3dyVrG3fwy3SacH1Bp1GbhFJfU5uuEB0pmSvjYgjfITgCG3HkIKZyXsMcRmkaiKKknOcnpzxUXfRyAiwwHVdWl1WbluUB+BQPs/wDXWbLHjEQ48pWhHhkjA9VGUHpyFK5aGLMdLVptNhkJLFBxNewB+HJY5UaadRCxa9VJNBuczCXXCJKYRCztUJvZFWo6E77/AOTmvyT4na4cXBul9ppUJAu0mV4ASQQOw/mzHdgZ7KpntrmSlrIGkpWnj/q/805lY8m1F1mXFXqimEUq3UZjb4WpQ5jGBxHi/hbhMZRSG/RxV6Fgyjc0zKOpBGzijSm1e7jDEenQsB9kdafzZjaXNueJv1OLuWWkLK/N9hT5ZbqMoIqLXp8ZibK2/wBKt7xgwADD+XMXDmlAepzJQB5JBqGj3NqeQHNSaDj1/wCAzZY88ZtMgQ1Ho16aDhxB7kj/AILCcw6IospisIba34QgHYfF3OaoZjKe7dOFRUFBr75t5EU6sXaJuZHCBRSh6+Oa3TwiZEhz88yApWU8kUg4k0aoI9jmbmiAOJxsMzdMfv8ASzYPUVaNuhPX/Vxw5hMOTKJijtI8wNp8founqR1JG9CK5KeO0iSNsPM9xPdJFJGhickEKCWAP/NGUzw0LZiV7InUbCSxkFxbmq169af63+RmK1EGJWsEv19RNnHUe+WY58JROPGNkAag0OZ7r+SnPAJh4OOh8f8AJyBFMwbS6jIxHQjEi2UTScWsouoyI6LcKP8Agx/kf8WZiSjTmRlY2RGnX5qIZfoP/GrZiZcd8m7Fk6FUuru2trpXkADOvHn4f62MISMabTQKNljWdOJ/2J/z/ZyOnzGBosM2LjCVtbJ6gjugRTuPD/jbNnKII4g0Ycxh6SlnmSWeG7W0hqbZUDBQdjX7XJsqiGyUkgcKXYgChO2TYJ15WgllnL8iIYxQrXZmP7PHMTPIRbYWWSXNv6myEAjBg1Jj9TDNg4uSHa2dWCrvXM4akEW4h05BQ+pXUmkenMVEisxBAND0/wArMSeXxxwuVDF4ZtCz+YtN1BPSvY5Iv5WNG4n/ACZI8xo4pwOzkEiSBj0W5uVM1kBcRA05KRX/AGcf7ObGMnGIpE2NoiWd39Y/d3NKIh2agPxfDgJZAJPyA2OTtgirPTri9P7lTx7sdl/4LKp5RHmyAJZDDYSWVr6bSc6GtP2V/wAlMxMWSMp8mzICIqI365vQ6UrT1wqrW0ywyB2+yOvt/lZhaqJlHZy9MQJbt3/mK0X4VQTn3Hw/8E2avHhk7SRCSwau0E5njhhFf2StR/sf8rM+MaDjmk/tbmPXYZLm4X05IaKCp2Nfi+y2AhshPhX28otgUChkbYg+GXDDs40tRZ3S658vC5/f2w4kEggfZ/4HK9482Yo8mtM0mP0LlpSvrcSqLXfb9r/ZYDJmIpLJFJH/AHisPoyQLFE2Om3E1JkHFFIJYjHyY3TJrNDy5noBQZTqZcEaC4fWbKla29rbXzrGQJWQNx8K/b45RORlByQKLWsylisA7b/ScGGNBqzS3pbcym0tBGmxk2P/ABtmREWUE8ISu0Sr8j0Xf6czA4JKIryNctaCuvZfQtgg+1J1+WYszZcuAqNoTTI6y+s32YxU/P8AZyHNlHvbdqkk982URQddM2bTDTIBIjGnKuxHtmr1syOTsdJGwp2sNlNMyQyrLw6oD0/5rzElmIHJyRhFpR5h1h9PnNlYn06AGQgfFyP7Ct+z8OX4hxi5JIEOSI8q6lLqQkju29V4iGUsB0ODKTj+lY1PmjEnsri6e3SVTJXZR4/tZf8AmDGNuOdMDJq9AtmCxk1IqcqjmOUbrLEMXJuwvJDKEdiQQevjlGSHCLi2Y8l7FK/N9yY3iEJ4yGpZl2an7KclyzTEn6m6YA5K/kzWrieeWC7laRFj5LyPcH+bMohq4kwSRTI91OwWNDUsegJ+zksx4I0PqcfGPEnaF1Ox0nVG5tNGsx35owqf9f8AZbMDDOQ5udOAY9L5VvjcNBahZwoB5Kw2B/n3zYCVuMRSc6RpMWl29zDqVPXnWiqvxcAPsfH/AK+Dj32UDvSCG2lmk9GJSz+AzYGYiLLXSczhvLVv6iMDdT1UEfsL+1xzWnP4pofQ3jHw7li0s8kz+q7Ev15V+L/gssDElmnl6R9ZtmaRq3ETcSf5lp8Pqf5eSjPhaMmLjV4VVH5TfYTc0y3Jk22aMWEmVFEXdjZ+Y1UzFoxDU7EA8T9rl/kZgiVO1njrZjTX+maZdgWEAdFIUyuxY/5bxLkiDINVAMkvtQmsgWKgotOnUqf5cwfBDk8WyOEKTgGVFaoqagdMpjlMDUU8PFzY/FpsOnXJlj4ykGqcvsr/AJ/z5tjnJFOBMUVPzdYXuo+nfxxloRHxou7Lv8fw4IFsJsMPAqeIBLeFN8sOzBkXlW2vra7EgiYQuCrlhxFP2W+L+XMTOBMU2QNFkt7qSqvCBqt0J7DMXBiPVtyTAS2W9nm4hn+ya7bZlRwgOOcxKNeb9JW8lryEcjrStK7ftZjSxjGeJyIZOLZLk8m2iDnNK5VRU9FAGH82TtEI8JKzrCaXKy6QOCnYu3xM3/Bfs5nQuQ9TAgRTXyxfLrd28GpfHIV5Ifs14/3i/DkiKGzA+osd1qZZruVkHwciqj/JX4cMRsmWyJ0PWJLSZIZXJt3PEqdwvL4Udf5cicQviXi2plVxZSwE8ht4jpmXDIHXzxEKWoF9PsmlBCyuQFHt+1lcjxmnKwQ4RZYgxJO+ZgFJJtuLnzUx1LggrQV3wS5MWXarqF7BYCWNOMpH7wjfgP5l/wA/gznhiiZc3PE6DBmYueR3J75soinHkbWlC/wKKsxAFPE5MMCzLVopYZuE55MFUV+jJ4nGzIOOJpGCoCzHoBl5NOMBacT6fd2djxqficFkHvmBllZdtpY8PNAR2UBieLUn9FDTiGPE1/34i5UC5WQ3ySJdHSa4FvBcwty+yxJFf9b/AC8yBJwyKT/T9ObyzIXnpLLIABxNOKj/AFv58rnK2zHjMt1Gz0Gwv2murl3jVWrxBH7X7PLCJrkhRVLS9t9LLCwiAr+2x5NTLeAlxZZAG5L23eGa5mHGcbqAfhYn/JyqcDFnAiaQzeYdRl+Fp3p0oNhT/Y5IRpstF6V5ma1UQ3KeogOzLTkP+asqywMuSxIDIJdbtDa+urclcFQKb8v5W/1cw8eOXE5NimIpBJOf3Sk/qGb+OwcCUkdDpFT+9avsuJLQciO+tR2oFsWCAdAdqZiyIG7ZEyKKVI2TmjLJv23GVwycR/mspY+EX9SxiczYxpwZTJcBhlLh3LECyr+pJZgmgq/SvamanLIZS7PDE4xZQ4v5PV9Qknx+WS8PaknJut1JH1eMQ24AKnl8RpXMeMfCNlyOPiFBA6Z5cljuQ13QIu4ANanLp5rHpauHdP7i2jkcNUAnr75TCZA3TOIPJB63K1jaj0DxZmoT3pTDjl4hotghwC0s8vRu8n1irc2biN/tfzZlSAGwa7vmzVohIgD7kbj/AFh8StkVBf/UV/R4uGV+inrldp8OyiLy/js09GD7QycY2sp8KRSStIxZjUnMuMacKUrXQwGQ1Oy4WACLoAOI6YQEEo6whUH15do03r4/5OU5ZdHIwxrcq1/epqarHCrKQdgehzEuubkS9XJTTjpy1A5SN1P/ADTk8cfE2YTl4S1JxeFoZwCjDocnPF4Q4orjyeKaKWarpNhFQBxDIxAHcf7JcGDUSPNsni32Vh5ZtUQF2YmlSwPXInWG+EBkcIAtGwTQQqIo14jpkcuCc92MM8eSncWLliVo1fDMjHqRH0lxMmnkTYVbP0krHzHqD7Qr0zF1OUk7OdgwcI3UvqxckxEFa9cyYakCPqcKemN7IqORIE9OQgHMbLeQ3BysdQFSYzqmkSy3DSWico3322of2vhzY48vCPW01fJKZ4JYHMcylWHY5eJCW6bpfDayysFVTuQOhxOQRQBbJ7PSRpKmYMXcgA16ZqzmGeXC3SvGLXNcs5+OjA9QehzMjgERs4P5gyO6KuRbiIFo19hTpmuhGZnVufklGItq0vggEXEDwpl2fSknitqxakH0sa1HTZ/rLkJs7EinvmdiyCmJBRdlo4jIaTduwHY5IytpMukV2o6yunkogDze/wBlf+bsplO+TOGPqWMyzvO5llNWPU5WG+mVaXPeWumElCI+XwMfA/a4rlE3KxVLm3bQDWAYrv4kjFQ1eJWv+XkRKmebGOaDXy9p5m9E3QLE7KCK/wCr/rZKWSnGELTG38oWURrLylPuaD/hcwp6otoxIzVBEkUcSfCybAD+XL8EuIW05kr6ZluM1gQmGmByxANF75i5yIiy5WElL9b8ty3cpuYWBduqnb/gWwYtRE7MpQISN9A1GIgGBjXoR8WZgkGpknlfSHtTK99HxSSPhxbv/NkZSbALFJW/ku9mmZLHhLHXY1+yP5WyQmC18JCLtLa08ryM99IJLqmyIOXEZj5QZ7BugQOay788OwItogB4ua/8IuVw01blkclshhh9eBJSQHZQ1QNtxkRqzE8LCenElT6tQfEd8tyaymqOlC57y3gcRSuqM32QTSuYeSJn6nMjQ2Y55x00/DfxjYfDIR/yTfMzTzsUXHyRosUG+ZjWyDyteppJlvJq04cV9zX7GVz3bImkKPM2oJctdxSsjMfs9Vp/Lwx4WPEus9GXWw80MixzgktGR8Jr/uyPj9hMqnm4OaRjsbInSNCvbHUIWmj+AEkspqvTIZMglHZljFFldzGjgcqVHjmFp7DdMBUQKi1H+ZyMiTLdlWzDR5QupJGaRlVCxII3O5/lzZjMHEECmVtPY+WCUB9Wc9dq0/lX/JxiTJnQCyLzV+k7pILyNEt32PiG/Yk5Yyx9WcZorzhdz6RHDHaSMnOtSvXiP8rDCLXKbDhqV0JPW9V/UHcscmYgoEiGR6T5wkZ1gu4+ZYgBk2av+WmYeXSjo3xy2nepGj8abDvmdowAHWaw2hAM2Tr6bXIlITGFI5YuDqGHcHpmk1eQxls7rTxBipM9ppopWOEdhsMqhKUubkcICEm1LTdWja0klWh7nah/niZsvjExYkWrXduuhQxW1swdWBPLrUYSWzHjEti2mtx2dk9wyr6gBAIH7X7GSEiWvJiEOTAZZXlYu5JY9TlwFNFpz5bvXiaW1IJSSNzQdmAyEgzB2SmKRkIdCQw3BHUHLGILKdJ1b68Aj7XKitez0/b/AOMmSB/hLTOFeqKL1KJrxBNFX1UFGUHqv8y5jTxcLmafMJc0ssLprWYTCp7H3GUmN7OeY2GQ3E3rRLIg+E71w6WAid3V6omtlG2cxtz/AGQDX5ZnZ4CQpw8EiChJPNiiUCGLlCOpY/G3+UmYkNJQdicgJTK7u1liR4TVHFQfbDpcNHdo1OShso2cpVwCdumZGpxjhsOPp8hJot3epIjj0SGI6+Ga7HxV6ncRwg7tDVfUIEigLUVpX/gsnjhwGwyyYRII2Qx2y+stGHbwOMcksp4C4EsYxC0G12Lg8J0UoTuMzBp/DFxcYajjNFff6RYInqk+gB4bhv8AYPlGLUyls5csdI2xjsIwLi0iVeQ2bv8A82ZXPOb4SyEAN1c6pAJOrEdDt8OT8I82vxQdlK8s9xd2f2u6+IyINoMeHcIOeMXC/WI9yftAdsycWSti4+XHxbhB5luGtmtvrB+H7fb3yBFNgNoAFo2qKgqfpGAi2QNFNXje6i+s8aMPtf5X+WuYp2cqr3VLOeOciO4UM37JYZTkkYj0tsCJc0VfQTyRj6rKYXX3opH+VmPgyAn1N8weiKukNzF6bHcADl7j/mrLI6jhlR+lhkxcQY1f2sk4CH+9j6V/aH++/wDmjNmQCOKLgQmQeGSUWOnXOoFzDHRFqWd/hVAPtcmysuQiV8w/VLcWtitDX4pW6k/tMiZinDxGy3CdBU8rXjvfyCVizSIdya7qeWQ1EKjsyxyso3Wdbms7wJBusdOan9on9jIYcVxTOdFf5gu4dR0sXEJqFdTT9pT+0r5HDAwlS5DYYgGp3pmxcZOfL8l1BexixYGWb4eP7LD/AIs/1MBZApjLaTrKyOrF1NWNK/7LKXOBFLNb82rdAxWsSKNgZGUFv9gv7OWAW4UqSuPzHfpQLJQD9mgp/wADlUsAlzZDJTINEubvVIHe4YBKgKQvWn28xZcOGQLM3MUvZeDFSKEGmbrFlExbqcmMxNLHIG52GXXTVVouwt0mLF15BabHpmp1eYjYOy02IVZSbW9I+pv6sQPosf8AgT/JgwZuIN04UlYFMymtPNEWSOBmNQkrbe/H4eWGG5a8hoJh1zLcIroriWHkYW4swpXKckLDfinRS+1ilWdZafZapJ7/AM2YYiS7aeSICbXV41waogSnfvmRHE6yWbubk1KaZDDK1QKV2yQhRQZ2FG5vXs/Tijj5tIdjWi5g5YeKbv6XLxegKz6ZbPN67LWWoPKp65jxzH6Q3GHVC3TLNdnj0Tv4/wCVmQHHO5QepXAmk4bUXavfLoxrdjOV7LorcqhC7nqcujJxpQ7lSO2dm40PicsMxTUMZJQGoz+rLQdF2GYjky7kQaQWqQj7T/G3/GmX4Y2ba8pqNKCKXYKO5pmZKVC3BjG9l/mCze302QwuagqX7Bl+zxzU+OMkqdxjxHHFiejJPLfwR2zFZDIACOw/3Z/wmZEogo4i9A8xeVotWIlhIimB3an21/y/+NcriaZHdC6jokOjaNcJZVD0Bdz9phX4viwHc7rHZgVjD9buIrdH4F2ADfyfteplsuTC3od1arJDy5eo6j7dev8AwGazGSJf0XIyQsJWkTM3GnXMslwgEVq+kQ3MCh2CSLsG67ftLmPglInk5k6AULfR7fTEqh5yuKcz4f5OZeORnL+q4+X0xRVzapdaXLHGQeSE1G/xL8WY+XMeNuwwqLzvYjpmc12iLG/m02UXNqxR1+4j+V0/bw1a2y7U/Wjijvr3irTKGKL1B/k45CMbNMZC91fy7cRXETsiBZAx5U6kfss2YeshLk34qSDzXNJc3ZCq3CMBQabf5XHLNPDhC5JWk8NpNM4jjRmc9BQ5lhpZlZeXrzSbB3dv3srLyRP5fs8OX7WVTNt+DnuqWds0cbpcckRqUFOp+1kYxMm3LlEN1a60qObSpltWLTEBj2NF/wB18f5clw8J3ajm8Tk8/wBm+Ry9oLKPL1+95HJb3DluPErUbJGv22eT+XMXLGuTbE3sh/MHmI3tba2NLcdT3k/695TgwVuWyeStgmflM295YyLLX1LWpO/VPto3/GmXyjTjiPEUi/xRqK7RTFF/ZCgbDLBjZXSJ07zZLbUWeNZB3YDjJ/zfmPlwGXIsozDJotYgurc3EBZgO1KEf62YEcMhLdv4hSSltyR3zah1xNtYWBV7RpBKDEKt/DKcsQRu2YyQdkP5rubuoh4ssFASR0Zv8tv8jKdPCIc2cixcmubBxk38q2j3WooqEqUVm5L224L/AMFjLkoSy6jMEjxybOrEGuI3CZIjS9JutZkFvarUD7Tn7KD/ACmw8mBLMdaE9qI7RnZwIxU92I+H4sxjzc/DEVutOlfpWyQTTcZkJ4hjtT+V1y3HPhNtWQdAx+XQ7sSmOKMyAGgZaUOZoyguIY0itL0ua2nE85CenUha7k/ZyjPkBFBY800fzRp0ZKsXJFRsnX/J+LNINPLm5/EGOX9xpV1KGjSSAE/EQAVp/N6WbDEJDm4866J0uhafYwR6haTGd+QKE0K1/m9P/IyyU048fEUTBffWped+OaKpJNPs/wDA5GMqbcuEUx/Vtb9aatiDBGOnE0Y/5bZaATzcbhEeSXDUbkOsjSOxVg27E9Dh4QpkmHmfUhqF4ZF3UKFH/G2RgKZEpKaU+LLAwZckUVrp8E2oTP6rj4U+0wSvw/7FVymQ32b8WQgKuoRWwhjksZBJEeprvy/y8sxc2jUSMhaXA98y3XLbqykuLSSaPdYiCw+eU5DTk4AkByDemelaK19+9kPGEd+7f5K5EmkMmVY44hbooKDoKZWIEHiKDkA2CC1G/WxIidakitBtQZaMl8mIxk/Umvlue3uo2eA8pgfiqKcf8nIzkWccYDEvMLSG/l9XZuXf/hcYcm2abeV3FrbSGYFavVQRuwp+zmHnBJ9KYHvR8csVzJQgrlpyShFrMIykgtZ1JbB1jtqeoN2ruB/k5DHKWQVJsOKMN1lhqc2rsYZFVeIryWuRMBi3STx7ImSwlVqAVB6HLBlBFtMsZCvbQtaPybcsvQZWQMuwZgcG5VZJS5zNxYhEOLky8SkTl/CGjiKosaXg9K4AcDcA5rs8fDNxc/DMz2KnzSxYC2FOOwFK5GEiebkGACOs9TmmSUuoBRSVPjtlzA83/9UXqWoCEcIzVj4dsYxtM58KRMxY1PXMsRpwTK1aCDmat9nEoHmiqgbDphAYEq8UO3qSbL+vK5zpthjvctT3LTbDZF6DsBmKS5I32CXtdPy/dGlO465Eh2OLDScGNrmGN3P7ym58cGLMMZpxNTh4uTrS0Mb85BuOgy/NqRycbDgI3LDdRaQ3UvqnkwY9fDM3EBWzO2SaCk8lifUaqlvgr2A+1muzGMJ23zBnFEi3cmlMzTmFW6uOI21qV7LaogjHXYtmpMRM8TvcQ2opEWJNTuT3y1ywEZp+ovaMQo5K3Ue/82QlHiYSjaNuw/qFmFK9M2OnoCg87qAeJVtJfq6NJJ/dgV+7KdTES2Dk6Y0LKUT+ZFlmV/RVo1Pf7RxjpTGNW38YJTuS+jeJZLcghtxtmPgwyJ9THUZBDksjnNwfTk3U5lSwjH6ouNHL4vpLU1rHbfvHb4R9+Y41hns2x0lFddXFvPEDG4J99sr08jGVyb9Rh4hQUra3YFZdqZsMmYSFBwsWAxNlVmuSzHiQF6Fm6f6uUY8XAN2+U+I0FVbaZeJiA4n7Te3+RjKRLZHGAxmfRbZZyJJJPtfGaDvg422OAkWvvbPTNGCS0a4lO6oTt/rvhBJaiOHmoXHnO/m+GkaoP2eNdv5cPBaRLdEearu3ntLaWyIQSV5qu1f9b/UbBALORti6kDpkyGAKb6TdahLIsMEsgStWPUKv7X2sqnjBbYzLIpdThuZBEyEr9kOPtf6/HKo+nk3Tw8Qtq5sZIDuKjxGXg264xpZHbySGiKSflhtQLV7S4igfiz/EdqAbV/y2zGyAT2c3HjMRaSXnmvUYpXhKpGykgilSMEdLEMTlSp9YvXf1TM/KtRQ0p/scyhABhxFken6xe63bSW0oEjx8WDDYkfyvkJCm/GRdpnommXNJHFYjxoo8W/yl/lyAbM0ttmCXzTNPJ9Z/vuRD18RmRVOBaHPTFkGd6hrH6KsIY13neNQP8nb+8zWww8UrLlTnQQ3lrX2mc2l41Wc1Rz3Y/wC6m/40yWfDe4WE7QXnaq3cX/GP+OZGAelx5mik8GpXMKNDHIwjYUZCaqf9g2XiARxWntloFnqdqLyCQwldpU+0Af8AirBxVsy4e5MNftrVNIjttMpJRwzU+1/lO+AFE40wmu+WMEVp17JZzrNB9sdv5gftI3+tlOWAkN2yEuFntxqEXompKO61Cn7QrmuxYSC3ZJgBJZLmWRQjtUDNiIgODLIS0JXJHIkgYmKjIUzu9ZVbdmRXZwp+yK/7J/8AJzEhhouYcgIYI8pkYuxqxNTmxApoaLU374lQWXeZrGS702C+Dc/SAr/qn9rKospsN6kAbnwGWtdsv8taTHYgX94yq5X4QxA4f5X+tmHnmaoORjj1KZSa3ZXkq2cL82c9QPh2+L7WVacHGeIrmjxigultXjNOtc22PUxm6qenMV8dmwccxtkJ6mNUCzhpze6Y+kEFAM0ZyEy9TtxAAbPNdVtZLa7kSc8zUkN4g5t4URs4hQymuxGWUoLMvL9xbQaNLPfjmiORGpO9f2UiymQ3bhMgNWXmXS7y2aw1CEwq9fjX41B/Zf8AnTjhESESPGxy/wBInsjUj1ITuki7qy/svkxINVIrys5OpwkHYBv1ZTmNRtnAWUR5h0E2jNc24Jhbdh/If+aMrwZuILKHCmHlbSfQpezihP2B4D+bI5c1HhDOEeqJstSGoPI8S8Hiahp0Ir8L/wCyzMjKxUnEnDh9UVC/seR9WAbn7Sjx/nXKZw4XYafPxCim0NysNvGjqQwUBlzHjgMpWGObII810csIid6DZTyHthyiYkGrGYkbMHUj5DNyOTQzO2mgks4wo24ig8P9lmphGfHbdlMeHdWhW39M8h2Na46iU7/oowRj0Y5Ufs9O2Lt4rxU4WSd6ZGs1qUberE/LKJZDjls4WfGJ7LxpYB+2GHcDqP8AWzOyaqo8nV49NukXmJmS73Yn4QQPDJaWpC3InsUd5XaWaKXnT0ug/wBb9rK9SYwILKFyBCMWzlY8aU98uOaNW4AxSuka2pJYyLDKG4MoJYdj/wA05r4b7h3Ecdhp4/SnW4gIaKQ/FTcZY4piYldfaeHBeIfEN6eOX48ne0ZcV7hKsyiXCDVzBzHqAVkA6eOVAN90gYL2SCQSA18Qe+GUAUxykJhNAJo/rVvUr+0P5cxq6FvI6hVVjqUDWbNxdu/Xko/42zH4BjPG3RnxCkVHHLY2nFazsg2BNCR/LmMSMkv5jfvEboaNxqtsLngY23ota9DmxxzGM8DiZcfGOIIbVbi8m05rZNgDuO7KPtR5dOO+zXjltuw4Gp6bYG1MNF9WK4+sQCvpK7N4UpkJx4hSYmihnJuHM0jGrmrHxOSAoIJtEaVKVuUiYkJK3pyeBU4JBIKLvPKV7BdfVo15Ifsv2p/lYgopN9Jsf8Pu5UhpyOJan2R/xXlkYmTXOYimNvqjK7GT4lf7X/NWTli7muGffdhms2f1a4YgURzyT6ftZQHIQMaF2CqCzHYAdScJQy2bV4dDtks4aSTKu/8AKpP2uWa44jklZcoSEQi9Duf0lb/WJgDJyKmntkMsjjPDFYxEt11ne2kl3JbIf3ydj0P83D/VyeXJMxCI44gpN5lu7izvQbeQoCgI4nbLcAE47omeE7IAeaL/ANMxSlJUYUIdf+Nly0acA2EHJaZWunWOoWDXkEzRyxijxNRqE/y/tcXy66axGymtnci/EdrEnptElBvUED7WRjOi2ZMOys9qY5PTldE9yf8AjXMjxnC8BDarGtoI/RlDK9a0p1yuWUlyMOADmv0qGW4idkWqIR+P8uHHNdRj/mr26HtmUC64hdbwDmSxrU9KZi5JmILlQgJFV1C7itFSSYchzAFOo/y/9jmqwgyunYSoLNQuk9AGM1EnQ+2Sw46O7DLLZCW59KNpD2Ff+acywLLUNhaAgX1JBXxqcyqcMlG13rlnC1cSOlvhaxIsxPJwaf8AN2Ychvs58ZUN0lhsGklUAhkJqWGAmg1iNlE3d/p6TR2ksg51ptuFP8k0n7OQhkkAW/JiEuaJ1DjaxF0AWSoAyvFllP6kTxxgLCVx6hK7BJ25xk0YEClMtOMDcNQyk7FvXriDSoVazVEnlPwuoFQo+2+VYjKZ3coxAFoXytr95LqKQ3EryRuGBB3oafC+ZhiAGoytk135j0+G5+ozMK0+IsPgr/vtsinhSvziLa0sgbWFFeU0MiKBxT9r41/37iDezHhrdhukXktrdx+iTuwBUb1U/a+DDOOyBJnV7dx0aNBU+PhlelwH6pMNRmERQQCkuQCTm24RF1fEZbKl5dR2tnJNT4kFAT4t8KZgnYuxgBL/ADWIabrNzpbc4DVD9tD9lv5v9lleTEJN8ZkK+qaJJaol3EOdrMOSMN+PL/dUn+pk4noxKJ03Q5EiGqXKhIIiGVGG8pr8Pw/yZLnsvND3t497K00vUnYdlH8iZm44cLCUrUoW4ODyKrUcqV+zX4sckbCAaZ1LfWtvALhmX0v2SKGv+pnMGMzKnPAFMN1fX5tRfilY4h0UbE/5bsubLFi4Ru0TkOiCtb+aCeOT1GPB1NCxIpXMjha+JnmqXPrTHj9kdMtwxpws872QscrRNyQ0OWyjbRCZiUPrXle0mjF9bSC3L0qhHJT/ADNEv2lzC4qdrGJnydrkVppGkLbWRBEpAZ/2n/n5f9U8iDxFmI8PNhROXU1J/wCUbOW7a8WEkE25X2JY/AuQmmJ3SJ1aM8XBDDYg9iMmFKaaDoM2syUT4YVPxyHp/wAY1/y8BNMWQi0+rsbaMcaHhQdOuY5NuxjECKI1XRjZ/vomBjNBSo5L/wA25IF1soIBLOdvso2AzAYcJKOsoJLNjPMQsfE8q5RkPiCot+OJid25vM1lGOK8pPalF/4fK8ejk5JmGPtLplzc+pcQNHGTv6bUp/rLm0jiMQ4siCmp+r6W4OkkKroCX6k/5Px5jSkerlYsQO6rPeWEVqt5fQLNcMSo5D7RH7TPkok8mucBbFJtRnZ2aNjErfsxngv/AAuWiPe1XXJP/J+r+kLmOd+R4h05GpP7LIvLIyiolSGllaRizHrmVGADgzyElF6VdzxTLHFuHNKHpkMkAWWPIbTe8tFgmo8i0O+5AO/+TmE5RgSxDzNp/wBRvWVa8JFDr9P2v+Gy6BsMiKSgVyYYMr8sTWthp8s16KrI/wACjq37Hwf7P9vK57tmO+azSvNaWkjRTxA27k7r9tQf5v8AfuDgZynZY/eQmKQgV4EkoT+0v7OWRLUXWVqbu4jgX9phX5ft4JyoWhM/M9mLe75oKJIoI+j4WyjBPjDZONIKy02S4je6cUgjFSx/aP7KJlssgGzAC0NNO8x5yEk+5/4XJgUpKrp0wiuY+X92zgOPFT8OTDAsxvtA9MlrZqr/ACt/zVjHN3tMsHUKulqbe2eGVR8ZPIHK8h4js24o8I3Qc9nZU4xwoKd6ZZCJ6tc8g6NBgg4psBlvC4xlSvaO5lBXt1+WY2poR3b8EiTsxrW7SeO7ZWDOXNVNKlh/zblWKQpzsid+XeWiW8tzeqVVyKD9rGWUHYNcY2bak8yWt9eoZ4VCAcVkbdl/18hkhKtmywr6jMsrgJ0XavjkcMSBuwykdFtjCJJB7b5LNLhDXjFlR1Ty4bq45WrKC+7qx3B/nXIafJfNycgpRurCTy3EJIn5yS1UkjYU/ky6YE9muG26WWmsXcdwsgZpCTTgT9quCWEVSTMsuuPioaUOQ00QGGeWygc2IdeVpybAr4IjI1QaAeHXMLUzrZzNNGzaCk0+YXlY3DRsu9TSmY0Z1Gy5suavds1kI4oj8UzBGP8AknIQyXbLh6v/1gAlNa9Tl/DTjiXeqxQA/EelcILExCI9stDSSirSBeQaXp2GUzyU348d7lq4jmml4kU8P5QMxSW6idkpnLlijAgL1xdjixAB1tbtO1ENPc5EypyDKk0Z5rdFiYjYdRluDHGfqdPqsxBoL7S5dv3fUePhktRhiPUwwZjLZjGp6XcW85JBcO2zD3/mzJxZQRsyohPdK9bT7T05RuWqB4VzCnGOaWzdLJwRV4L11f4viB6g/wDGuZE8AMacTHnN7qeswTTENGKoor75rcdD0u3xlJajLnJV4IZJWBjUmhrXttgOzEkMgmuVYUIqe9cngwG+K3UZ8o5LLm5QWrsRsFNRkZYZCds45AYsDU7Zu3HZvaW0Qsoyp/YBr4/62aU5pCdOTlwghfa21QJK5PPqa9LTg09bpNczyyOVlYtQ/RlUQA7eIXWtmZ/jfaPuctAtryZBFFXV0tvFzaoiGw98yoQA/rOolMzP9Fjl3qD3bfFsg6L2GZQhTIK1hrVzYH921V/lbdchPCC2xyd6bxyyapG9ysZ9ZFoAT8LnNdkAgaLlDKQNmJ3nrrKfrQZZD15DLRXRxCbUmpXJKym28tNqGlqUqtwhLKG6Gv2k/wBlkBLdlIJDHot68giMLhu+2w/1myVsGT6NfWOgQ+ndEvMSahRUZXzbuQROjNp+pXMjwckK/EFb/jXIEU3eIaQXmLzHe2dwbaFlCcQa0qRXLIxtxzJLLDzdf2ZJZvVU7lW/41bCYMoyTxtKMsS6gXVIJaMeRoy8sppyxlrZb5k0OG8t/rlmeUka9t+YGWRl0cGY3thAIOXMGaeW4Do9lNqNwDRgNgOw+zlMvUW4GgkVz5kvp7j6ykjREfZVTso/42yYgGHGi7e1bzVMzu6Q3gWtafDLT/J/YkXHkgxvkjtG8nGK7X9JMgC7hAft0wSkyjG0j8wtL9fl9UEUb4B/kfscP8nCAwu0uVypBU0PiMlVpBpkGs2NxeWFtqtTIPTCSeK0P95kIbbJnzY8SFOTYsz0XQ549NkkIKySENx9hlEzbkY5U62lGiSrdagpRHBAFKlj/q5EBvyziRSBuda0S8uDLJZsoO5YHqf+MWWSEq2cSICdabqmjmkdqUjbwZeJ/wCDfNbljNyIgLNadS6qPtAdfbMvADW7h5+aW0zJca1wGKE60oxrGabMepPTNbqb6OwwgUhNYi0p0P1lkVj0K/a/4XJYZzZzxhQ8vabo07ho5qyqdlk2r/qcvgzOJJauBNNYv5LZvqkdChG9RWo/lyolyseISG6HOpWekaeLiG3VZG+FCFB+L+bllgNuNkhwFhE873UhlmYs7GpJy0Ra7TDy1/x0ofmf1ZRn+lsx8078y6+9pPHDbsKr8T0/5N5i6fFYstk50U3g1BLu1N1b7/CdvBgPs5imBhNtJ2YPa69fWhIhlJWpPFviGbY4gXGGQhFSXMWuOkEipBcMxpIPsMT+xIv7HLDGPCxPq5NL5W1EXYs5I+Ff92dY6fzc8nxMAjfNtlHpi29jDT0gvKv7Rf8AabBHcsj3MbrQ7ZNDJfKutGNhp8pBjavCvUE/7r/1cwdRA/VFyIEHYsgksLS3k+uCMLInddsxIZZT9LIxEd1O61WN04xAmvXkMyMWnMS1TyhXgv4G4qCQTQUplMsEhK2wZARSFstAexuGmgmojkkxldiP5cuOoHJAxlF+vEJHjjZGlShZK75kwkZ82mUeDcNXSfWaSQ9f2lP2ly/F+62k42UeJvFZZqI5KyEKewYgV/4LK9Tksehlp8ZvdLZLLTEviHdeLdU/ZVv+Mi5GOWfBycrgFp1cW4oqxU4jYAZXp8p/ia8+PuWQRcWqw298lnyWPSxwQo2UJfaZ6jh7ZRSnxUPf+bMeEiB6nZQyBRXTZVcCYcU7muWCV8mcsgCYyxLBCRB0JqaHBg3l6nB1Ezw2ELb81kBQ0NfvzZ5QOHd1uIni2S3zNp8v1trmJWaOSlKblT9njlGmyxIoObkBBTPQrS50y2lMwHxkFU/lI+07ZDKY5ZcKeIwjaLS8mNKmo8MsyaeJFONDObtQ1hZJJPUUExKoAP8AL/NyzBhQ2DusR2QlpfNbVUf3bdQO3+Wn+VlpTkx8SYWF+tv+7mNY23Vh2yLrQa2KK1CBUAuY6EkDp0/18yMcr2asseH1BKObE175m8NOuMrULu25j1U6/tAf8SyBDMG1tjqMlnyRaFH6qelf5srnG3JxZK2RKwNKDPD8IQ/Ef5f8pcxj3N5jW4TezvI7xSVNGX7Q/wCZv+pmDPCQdnKjOwh9P1CO75cRwKE1HQU/34n+Tk82Ig2sJAtT8Lnk8DBygo4GZuCdCpOJnx9YoOTRNNvY2kkDxzAVJQ7N/sG+HLJjhXEeNZ5f9CBJLJQeUwYcz3B+yrf6uUk25ZxcIS6fyndW5H72Nk8en/C5YC4x2Rdj5TUN680/JYyGVVFCSPi+LASkbqkOtXYu2lVj8RoVbcUyuO5c6UQI2vdy5LN1JzZxjQeenLiLQNMkxBRM1xZz2qW9zvITx6fZBP23b9nNfk2LtcUTKKTa3bW+gKtraOXuH+J5DT4V/ZWP+XlkeaeTHSxJqTk6Yp5oerJp9pc1I57GMeLH4Mws2LikG+EqCSCVlkEoP7wHly71zL4RVNXFvaP1bVDqYjldaSovByOh3+B8qxw4NmcpWltKnfMhrtmHljRCbGS9k29UgIDtVF/a/wBk/wBjK5s4Gipakl3o7RyIeBcNRuhGRjFunltI2QuSztUnqTuT/sssaLT3y5PDbW92Z1VxGodQwrufg4/8FkSExSW01e8sqi3meOpqQDtXDSONPNCv5dRWVrn4nSh5dK8v8nCLBYSohOoY5PTdoiBJSiFulf8AKyGomL4SjBE/U6xjn9IG8+KUkncD4f8AVzAyy4TUHLiOIepCag/rzrCooE2/5rzJhycbIbNBT1KkMKxjq55f7EfZy/GEZTQpDWg4ozHqdhmSHCJRlnH6sqqRUdSPYYzNBGMcRQetzc7ogGqqABmIHMydytoto00NwexQqPnTEpxMBMbA+kykOTTiQalvs5f0SS9Gt9Of6nHbXRLyRrTl4H/mz7Garxals5BhxR3SPgQaEbjM8F19UmU2iW95apHP8L9VcdVJ/Z/1MxRMiWzmxj6V2iaENKjmET+pcSxleY6A0+D0v5clPKbpMY9WBrDPOwTi7Oxodifi/a5ZmghpJZ9bm2trUWjH1FVeJB35ZrZiRlYbhIAbrNHs7G2LG2Ti5JNWNWp/Kn+RlmYyKMdFRu+Jlbj0zb6b6Q6rUn1LYhxBY99hls+5phtulPmt3hjghOyOpkr4tXj/AMJmGTZdljHCGP21vLdyCG3UySN0VcJZMyZL3SLCLTLgrQgsab0BPL0uX+RmPI7uXggCN0TdQXmracB1ZGqB3cDLMUqNljlFcmHseBo+xHUHNoC4SraRpNMiPXgzAGnWmV5JUEjcs0n0O1ubcW/Dii/ZI6qf585r8xISsufwbUwrVNDu9MekilkP2XUVB/5pzZ48gmHGlGmtD05tQvY4WBEYIZyRQcR+z/s8uJphzZfdLSZ1TcBiNsuxy2cLNAgtRRKW4yMsff4jx2xnkpGPEZIi600XZRbJ1kIXejDxzBkbd1gIgKQA1HRBZmzviXbkeXFSaN/kNhALHJuUr07yzZamTJBdERg7qVo4yfFXNx+HuTiCRPLxe1slB3BZ3NWJ/wBj/LlRlblY8F7rrjS9KY/WzGZJ5fjIcnipP/FeXYwZOJmPC1HIYU9OI8EqTxXYb5l+GHXHKWtTvYLbS5CFBuJG4A/tb/E0nLMWcKLsMOQyFlgxY17n6cNMrTvSfM81kBDcfvIh0JPxKP8Ajdcw8un4tw2QyUn+rakv1PnCpb1dq02UEZVpcNS3bpy2YiT4dM6ABwCWgrOQi7ljQU98SaQyTzHrFtbxR2FoFaSIAM9K8aD+7X+bNaRxFyoHgChJqkXmCySw4iK7jNUH7DgD4+LfsPwxqkA2xcih+WWMKZD5W0/1455mHUcFPv8AbfMfJl4SAsYcVrCPHNiC60ikcGfSbc35AEv2YgfFv92f7HMTJlEjwhzMOL+IsYvLuW8kMs7c3PUnCIgN5laZaPavrtbGSXi0SFombfb9qJv8jAdt0XeyP0vynE8vp6hKFZW+KNehH7P77/KweIvAUp12aN7yQW4CwoeCAdAq/D8OGPeyO2yWnJsGW6AkGpaf9WuFD+mxXfqK/EnBs1meRxysN0Beyrp+hx6Xeerz5IVISvUfzcslLIckNkGIid0ZqFnb38kcUpqEJNB3/wAjllWMSxi2cpCWyD80TCG2S0iH2zXio/ZX/V/yscFylcmUqiGMx6TeTfEkL08SKf8AEs2fEHFTrR9NjsXFxcASSj7KjdV/yv8AKfJ0S1GYCbT3ksaG5uPgi6b+OVmIDOMjJSSSK4TnHKrt4A74Rk3phLGatTYHMsOCbaC12wmVIAtGxwtbKZD1O1M1WbIMhp2WGBgLKm08nIMDuOmREBVMjMlQ1gTahbiKBasGDHfKscPDNlyOOxST6d5euJLhfrSFI13Ne/8AkZl5MlDZoqyyO6s0dqpQE9sxccyBu2TgEv1gNYWweElWZqFvamThPxDRTGHCLY9Yz3H1pHgJaYmg96/a5f5OZggGqU+9n1/pcWpxLHdV5L3U9z9rKwaSDYYtcx2mh3YaANNtQ8j9k/5OCYMxSeGuab2WpR6pGTECrId1b/mrKIfueaZ+vYL2QjqDXM4ZRVuDLGQVojJYL0r47YJZwBsmOEk7r7uMQRilak5hRmZndzODgGyX8iDUdcyKto4l/pi7HqSkkxbqa9CPiykgQ2/nt4mSH//XCQwV+JunbMqrcIlFUrthIUFeEEQ9R9/AeOVSnTYMdbldbRtcsSdl75iyLkRFq01wVbguwXL4YhIW1zz8JoK0EokWppUeOYmfCQdnJx5bFpaLv03JiAAr4ZmjTAx3cU6s2jQgu1Dts3tmKZnAaDccYyjiSq41hNPlMUa+oR1Nf+FzKljOaP8ANYYgMZQcnmS4aTmgAUfs9cMNHwim3xd0WPMcVy4jkj4KTu1fs5VHSnGeILMjJsmy2KxEPyqo3+eVz1V+lrjp+HcqL6ka/AtMshowPUxlqliaXbuvOmzb9emYeWRgadhDLYtUhvI4VEIBCL0pvl8tKZhxTqha5k51kTdTl+OYxjhk4uTGZHiC+2WKRSrFSTsVJ/41zH1GU36XIw4qG6VW/l61NwyGUOvUIDvTLpamQjdMoYrKMvovQ4xpsgGww6Uie5+pxtUSNnWJkZiin4SN8lqoxAsrpZkmlFdOEJLzMH32A7/62UY48bsMmfhCImljt4jc3h4xL0RduR/lzJsR2Dhby3klkvmOy1K2NpcIYix+E9Qp/YflgiTE22SiCNkjurKazbjOvHwPZh/MrZsIzEuTTyWRxPKwSMFiegGMjSQy3TLhrCzP1xSgTfYV+HOf1MOOXpc6MgBug73zRp068HhaZf8AKAH/ABLBjwzixmYlLtKu9JS45zwlFrtVuQGZptrjEJ1rd2CyGzc+iy/sHYn/AFsqtysUe9ER3d2dKfiCWUEAjq38uSi0ZgByYECe9a9/HL2hM/L88sV9GYRUt8J/1T9vK8nJsgVHXrWa2vXWYliTyVj3U/Zw45CQsNZQltayXcgghFXbJGVC2QFpr5kvpi6aczfuoFACj+bIw33WR3SyzvZrRxJA5Qg1oDsf8llyZiCkSZoW0u+tI9RlhX1h/LtVh9pH/myniI2bBjs7O1zVkvdIkito2VgVDKBWi/zfDhgxzQ4WB8hlzSibG8ktJ0nhPxoaimAi2cTTJb+SS5f12JbmOQrtT/I/yeGY9OwgRSL1eDSry0jWeYLOifCw+I1/y8tgC4GQb7JfoPlizvwTJcBm/kHwt/w2SlYYiNpleXDaTz0yAAwgUIbeuUE7uZDEJjdTu59L0myWa2hjF0y/CDua/wCVkxZcaUeEsam8x6lN9u4engvw/wDEcsEQjiR2va1+l7C2LbzRkiTbvT4W/wBngiKRMMeybFN/L+jS6lIzheUUI5MPE/sx5CRZw5p/YXjT3KQzmsTtRlI+yP8AI/kyhzcmIEKmrfo20c+jPt/KfiP/AAmWgusOJRs7i0uIy6SAOOiEHk2RNtsMQLi1xextaKT8YIoNt8gHNnjAGzFHjeJzE44shIIPYjMgBwbtcpP3YUgs2LWVvo8FzfVMrD4d/iOUcLcMhilv+JrO+s20y+h4RH7EifEVP7Ejr/zRkxGmEjxMfksZoFDOpKt9lx9lv8pWydtXJOdH02WyhfV5EJEQPAdPiP7f+UmQlvszBrdjksjyuZH3ZjUnJgUwtM/L+pT2tysEZ/dzHgynpv8ACrZXkxiW7bGXRASxGKV0cUZWIIPXY5aGpsFnpGqkuxotOtf8nFI2Z7ffXoLeGG8I5BQWI7t/lf6uVALOSl9SstRtm/SUojZdo3J3GN0kCwkFr5ft55zCbyOg+yQKc/8AV5/Dgnk4UxgSySy8q2dm4ehdh0LeP8y5gS1RLeMVKerTTCRomPwHcZk4Ygi3HyyPJLhXMpxrXxuVIYdQajAQyBpNr2W7ubP1bHaWnT/ifHMAYgJbudx2LDA5BPaTc35xzA8gW2Nf5v8AKzYCmm2W6brKagVYkJcU+Jezf5Uf/NGWbSHDJx5RMTxRQvmG2meQXJ+KOlKfyZPFjEdmXicW6UKSBmRwptXtLx7OYTR9R27Efy5XPCJCmcZ0ykanDfw8oqggjkp6jNdhwHHLdOolcdlkcxiPMf7eZmaAkN3CxTIKrqUrcQBsD1GYejxxBcrVTICjpr0fj2OX6uO1x+po0s7NFbqerw2J/c8Xm8Ow/wBfjmNghKYqTnECJsICbzbdlALdRA3dlPKv/B/ZzKx6URYyy2j7TzkkjRLdR1djxkI2Br8Kyr/xuuVHTcJ4gy4xIUnDWcUEvwlvhPftlU9TZ4WuOn4d2nniIIKlq1BqaAjIR09bs/HHRQi02zavMMqnowbdf+asrGX1cLl+IatabeF4hbo32a8WPf8A66yycZBxJSE0PDeS2v7iXoPH9n/V/wAnCGoS6Fu4hBHqLt4j/jZczsWS9i42bDXqCgrZkkOGDSFu7en71OnceGVltBVdM1L6sfTmoYX2YHt/lZRODl4snQoi4tpNKmW5jAaJiaeFD+xlPNmRwm0zhmju4+S0KHYqe3+Q2a3JxQLmxIkFOwigtw9vb9UPxA9q5fmmaEkQipz2zhyVACHwzNw5uONFwp4zCVxTPTYoYLblDv1LdKg5HhpyTl4haT3F21y3Iig6ADwzMhCnW5MnEpdN8sIDASIU552jYfCDt3HjmFMgHZ22GBnH1L7ieygtlmldllI+wPi3/wCacmMpceWmAKH0/V9P9Wt1yCDxG1f9jichKBgAXS6c1xzurQh7cliGr0A/yWzHNuwhMAUpX2j2OpwpPps4aVQA4J3P+UyP8aZIGnHkLNsamsLmBiskTgj2J/4jkwWpGXGkm30pL6WqtLLRVI/YA+3iqV1r0ySp15YS3ad1vBWCSNlJI2B+0nFv58iWURaYf4esbC0bUppfXRSfTXpyP7Ebf5eRu08Nc0hvtQnvmBkYhUpwUH4Up/vvJAItP4rt/MlqIJqG5txXl/Ov87LkTsnmkclrx6Agg9MkxTi0sHl0meWnxkVHbZTlMp0aZgbJAIWI5fry9rZFoNo9tAXcUMpDD5D7OWQDRlPRkkEkYjQlgARtU0JzU5wZydhiHCEHbTXqyzNOn7mpZCSKrT/jRstOOJAr6kcRCG05SzmRu+33/ay0uPAWbQuo3H1iclOg+FfozJgKDVlNlWpxATwG+XgOISrxTi2jkn7qKL9OVZT0cjCOqRMxY1O5OUpO7JoLu10m2iS6kVGk6e/+U2RcqEdkRqU1vbWr3bqremvJWIB3/Y4timnm82vag9Ha4c0NetB/Nk/CC+IWerdo8CTj/diBh9IzDx4pGX9FckwAgHJO3bNwIB1MplYkrxEMhII364yxgrHKQm9zIXi5pvzFRTNKIkS3dxYItIaEmgBrmS4SvFPFYf6VdkpGPhBIO7HITsjZuxDdVe7tdU+GzkDyLuRSm3+yy/T5Dj+tGoxcf0oZx6dQ/bM2U7HE4ePETLhV7bU4pmI1MI0CITutaZgAu6yYgAx288xlLgyaXGlpH0ARRyYf8Wtl3D3uLsEZ5f1u51HUEhvmEiFSNwO3xZGUdmQmUHqvmC5a6k+qyNHCGKoq7bDGMUyku0fzGLactqCiWNyKsVBdT9nnlhutmrYp5rPP6z+7XiGAKBRTl/lZQZFzccI0xnW3uba8kjdnQ7HiGPQjDGAIcecqOyAW8nQ1WRwfHkcs4AGsyJZppOt3Os2MsDx1ki4hnUbMv/VTK5imzFV7tw30mjQS3vDl8IUKfEn7bf5GRDkZQCw6+vpb6Vprg8nY1J/41/1MyapwyUd5bvXtLiVovtNBJ+A5ZCYWJ3SnkSAcmxJZL5Oq/rRgVPJMqyMoJrrmp6Vb3IRlZ5F+2Y/s1/lb+ZsrESXJEzEUqTXkF+ourU1Q7Ed1I/nXMvAa2dZqR1UMy3XoTX7Etpy3m/wycaex+1/w2YmSXqdjp4+liqxuxAVWJPsci3Mh0fQrZAJ9RkjB/ZiLj/kt/wA0ZhZsp5RbYQtkElzb3MT29tIjuyEKFO3T/JzExcUTxScggVTE73SriyKrKtS3Tj8Wb/HnjIbODKJCcWmmLpdrJe3ABmCGg/lr8K/7PNbm1PHLgi348fUsSNcymslfazSW9xHLFUyK6lQOpI/ZwliynXY7HUZDJBHwen2xtyb/AC48oEqcsYbFploMCWlksYZTxJLsDtyr8XLNfnsyXHGlOxsoJpGuI2Ei8jSnQZflzyA4WmOAXaQ+bb31roQA/DCKH/WP2snpo0LLZlNbJGkMsv8AdozfJTmc4zKPLmkLZOL67l4NQhUU+P2vUyEj0Cx5oo2MnFp33gWrM1dyuUcnY+ICNko1q90m8XlbRyRzfzAAK3+vHlsbcOQCppflu11GISx3LFv2lCgFT/L8WU5c/B0YxjacWujxaOjSQszFqA8jt/wK5RGXjnhLI+gWpzTtKatm1xYhAUHW5cpmtVWO4yyVcmsWd0VDdmBTXdjmBk0/EdvRFzoZaG/qUbyeQR+vctxjrT5/6iYYGMdgmpT/AKKK0i80ueQRW7c5uvxCn/A5OUyVGIBKfOrTiWMOKQAfBTpX9rlkYN52GyWeWFP1z1SPgVWq3bIaj6dmEebJZrq3lYKK798ogZwDOcYyS7XL9LErFBT1QQT7f5OSxSlPmk44x3VdL1ltWZoHQIVXlUHrkMmPw914uLZGS27Idt65KOQENUsZC6AGAF3GQI8Q0GcfRuUPNdM7VG3yzYY8AiKcTJns7KBkJNa5keGKcbxDzVVVb4elcfEvYZrs8PD3i7DDlM9ilL3sOj3ZexRWIFDzqf8AW9PJ4iZDdtnABkOi6y2rRScl9JloPhNeo/yslKNIB3SHWtIuzccEUyAioYbf8FiJiI3TIIzS7Z9Hib1viaQ1oOgpmPMjLyQPRurxX59UM5+E7HIzxbbIGWykeuai13MVFQibAf8AG2W4MdDdtyS6BE+WG9ZpUc8lAB3O2OccI2a47mkxk+qyT+ikihqdO3+ryyEJGrKzxo/0Fij9NQPi2P05CMjLc/wsjHhD/9BgzNderxhEX1JDXwUd8onPo5EIVuViK149W6DqfAZjtgFqDeY4UkEFulUBC1r78cnLBY3b4SHIJhcWjciy75HHqAPS4+XTnmh4Lq1YMhkWo2IJyGeUidm7FjAioIkVxKUt3VqbkVzMGbhjcnD/ACxJ2a1eSSxtQIWILNQnKMUhmlbkkHGKSHT7WW7nCIvOp+KvQV/abNjIiIYxFsjPkiLakzf5W3/Eco8deBItb0r9FziMEsrCoJ/4bLoT4gxuijPLl3NJL9WLEx8Tsf8AjTMPUYgPU5UZGQpM2snXqRQdT4ZLHqoydfLTm0clsphorVRv2h0Oa+WW53TnjFUeFLGtXD8AK16EdCM3AyirdScRull9rB01RAU5ORXc7DMHwfFlxB2cJcIpjE0zTyGR92Y5sBjADDiK4LNbESlXjPZiCP8AhsTES2SJUnOj6jcXMwE1Zoh9qvYf62YuTHwD0fUyBE/qTkyqW42qla9T1yIgSP3jj8VGoIeW6uReR2KR1J3Z2G1P8jIEVycmO/NKfO8pW5jt67Klae5wxFMSbLGgcmrKPK98k6tp9z8SneOv/Dx5h57h6ouRECY3TU6Va2Mq3K1UKdxlQ1RyDhTHFRTL91eIQCHUihHscxIyMDZbJwsPOb62NpO8Br8JNK9aZuoniFuEoDbCrMdJuYtK0gSTgEuS1D3r9jKSLLeZUErt/N99bsePAxkn92Rt/q5PgYcV80RPpSa0h1CwoshoHiJ2Df5LZV43CakxOMjcO0DSbq1vVeZCgUHfsa4MswY7NmPmnWv6SNSgAFBIhqpP/DLmFpshBpllh1W6LoiaZHVqNK3Vh4fypg1GUk0yhGhbE9dBl1KUICxqOgr2zZYtohxTzVNO8t3N38co9GMdS2xyRmEiNsr+r6UlstjbzIrsQOu5b+bKzu5ECYrZZP8ACaetMDI8vwgA06YQFyZBLmxy48xRz3Bne1ho3UU3OWGJaBTItJvdOvFBgVI3HVGABH+q37ea7LxxcgRiUF5rhhVY3G0taUHdczNDIy5tOXbkxqtM3NOO2rUINaEdCMBjaQaTu0nMsRN4C5/YP7f+tz/aTNbmiAdnPwmRCWXOiX86tdqvrINyy9RT/iv7WCJDi5LB3SgOvXJsGX+UrO1nsblbynGRgBXrsPtL/ssrkaLYI2Fln5Gaasjzgw1NCo7f5TNiZo4SObl8zpoo+paWivEpqXb7TN+1jVpsBGeW/Mvr3MkVzHGDIjcCBQ1A/mbImNNnFYYWKVPzOWtCrbjlKijqWUfjieTKJ3Ty61ifS7p0tWDcD1YV3/lyoQttOToVe5Np5kkV42EN4UHLb4JG/wCJephsjmwMe5D6X5bnvJvTk4qgajGvhhM0CKJ86p9Umhs0NVRKj6f8nBFEjbGAcsQzDyRrCry0u5XnG1XjrvQ/tx/F/NkJCt2wDiROpayb5HtFjCo44ChoQf2W45SDu5Bw2GP3nkzVrTrD6q+MbBv+bsyLDgovR/Kl4ki3VyBGkZDUP2tvi+LImTOIR+r2NhruoLLFIYHcUdiKq5/Z4/5eRE2w4SN0NeR23lS6X6r/AKRdAVJk+ylf5VX9vDzYDZSg843r3STXZV4gfiQKKU/mXDwsgbVfOMkUt3HNDQo0YINOoxiwOySxxB+oyRCLTvRr64gkPxEwKPiU7j/J4/y5j5MQLkY5E7K8khupCVqWNTQ5KGwppzYiNyo5a4ja4lICcW+r21nbg3LcabCgrXNdlxmR2djDYbpfqfmjTblPSaBrgHoGHAV/1/tZbixSixmYlZoOo6F6irc2voS1+GTkXQH/AImmZRsNYiCmf1yGW4e2NFIJWh6MMmMuzCWnI9QSTWNL+qP6se8TeG/E5kYsl7FiQlTjpTMgMaTryzeRwytBLsZaBT22/YzXayJq4t+OjsVS+12KC5pBGsiL70+Ify5GGKU4+ooqMTspT+Z3mK/uVCD7QJqT/qt+zjj0hhvaZ5BLYpvdX9vHZG4U/C60WnWv8uY0OMzoszGMRsw1YWlYKgq7HYDuc3N8IcZlsflFJbVQzFJh1NP+JZieMbZmKUeYtBGmIkqMXRzxNexpl+PJxbFhIUj/ACtqVxevJaTtzCxclJ+0KHj9rMTUYox9bfGRkKTZ0EQ5SEKviTQZGOUSGzj+EQVW4iAj+A1+RqDlGI3KyHIyxIjsgUqWFM2EyKddAG1PVNTtFYQy1En81Nk/18wceKR3dhkAIWwz8P3b7qehwi4lqB6FuWPhuOh6ZsMc+IODlx8JaVvHJkW1AoS5tCp5R7p1+X+tlRNN8RaP025ilh+ozsSG+wSdh/xXmNIdXNiQRRUkMulz77r0I8R/zVlco8TEEwKY21harIbuDlyau/Lx/mXMXLlr0kOXCPULjJK8xgKngBXn2Nf5MsiRAcQQfVs6J30+XkPiRtiPEf8ANWZsJjIHCkDjP9FCXkIt2BQlom3U/wDGn+xzJjK3GnGm4Ii7Aup4dT8shPJTPHjMihH16C8u1SaILCPhG++2YhHV2kZ8OwSrzOES8dYR8BCsKdtvs5KLVIpQrBOp36imTYJq+qNHpS2Udf3rszn/ACR+z/sshzLK9ksSrncdOjDY5NFsrtvMby2f1eU1nXYN3Zf5v9fKpCm/GOJX0+9F2TFqLc4lFV5AbEfs5ENmWACEu009pg8durKDX4tuX/AZLdwTIK17cwXKRxwIIglfh7b4C5WDIAkOsuYmWBzSnxEe5/5twwZZpA8krff2yy3FT3ypcy2d19bSJmgCMrMNhv8AZ+PBIs4Cymd2E1NiJFEbGvFk/Z/yf8pcp4qcmeKgnS26rbGBaU4FfbpmvM7lagUGP6d5b4/HeNyA6KOlB/NmVPP0i0iHemMQ9SRVQfCDQAdlGZsjwQsuJ9clafS7Z7yK7J4yCvw/zsB9r/XXMGOW4lzTDdvVZCsNB3IBynAOq5jshI/9Ht2b9oDb5nM0Cy1DYICzH7zn2XfMsC3DJrdFGp+Zy3k453a1eQwxJa1pX4mzEkbLmgcMaQmkwia5Xnuq/EfoyEjSICyxzWpJDfTLO1WDkb/y/sKv+TlsOTfIsu8rqw0xfXo0b8iA244V+zmBmmRL0tsBY3Qln5e057p50PJAfhib7I/6qJ/Lk8mWQGzCMQSnF4wIVaU4in/NuZGmJI3cfUikCw3zYB15UyDk2CKm1GLTrNZpSTSoVR1LfyZpdRjMp7O605HCk+j+ZWu770rhEUTGilduJ/ZVv5+eSyYjwpBFrfOa3VY2ZKWy9GH8x+16n8v+Rh00OEbpySQHlZJ0uPrka1hVWV2Ow3/ZT+fMmUeLZo4+HdlFnPHaQy3k9CADsRWoyWU16Q16cWeJD6fq+nXlrcW6IIpWjeit+1X7HpN/xplPDTmylxMEKlfhYUYbEHqMvcdOfKlkbq+5bhYkYk/5RHCNcpyzEQyiLKTspQlT1BI+7LQVKO0a1jmnE11UWsPxSNTbb7EX+zwE0xq021bzlc3MytafuY0NVFKsf+Mv+R/kYBDvbeKtgo67MdbhTVYko6DhOo34n9iX/jHgjtsxkbSGKN5nEUSl3b7KjcnLGtPl1abQbZtNtwEnJ5TSdSGP+6o/+MeQriZx2UbLzBK4a1viZYJhxJb7SE/Yk5fypgMK3CeO0BqOmz6bMYLgUP7LfssP50bDGYkxIpOfJdmJLiS4kFVReH/B/b/4TKNRPhDPGLKUXemyw3jWMalnDEKPEfaRv+By6MxVsZCiyE2X6A06V+VbiUBSQdgT/vv/AIxrmNHJ4hr+FsjHhFsWeQtQGmwp0/4l/NmaBTUTaceU74W1+sUo5RTgow67/aRsjLbdHPZkN1JbmYpDULWlT0rkoZ+9Z6KxYQstzKGEQJIU7L2rlEjZtzcWIRjS7zbr04RbRAER1DE9Hww3aCBFhVB1pltNVst8n2hjgku3oA5oCf5V+1mv1Ur9Ibcfej59SBmUqKov8f2shHCRFZZRdO1VZNUtTBZkGrDkW+HYZVjHhm5NxlY2SOPyncCr3LrHGOrD4s2A1ETycbgKvp2p6ZoErNAjXM3T1TQKB/xSuW2ZLwgc1eynt79Z7oBk9IF+JpSp+zkBGnJGbamPGRt9yOW5HjmxGMFwjIq1te3EX7qFyodugyOTDE7lYzITi1DCdTGObhhTbrmv5cnY8AI3TbVr11cxr8NeuW443u63LLh2CSscywHBMl99dyR6UYhXi0oWvt9vjmNOPqc3BLZi9d8kzV7BbiaZY7Qt6p3HE0p/l8srnVepQaZtd+oyqHYGgofnlOmI6BGcGkKpUHcVzYSJcKIHVcR9AwALKTYULjPYbogd0t80wXNElY8oQKbfst/lf6+a3CYkmnam6UfK1rNDdLeSIREqtudu37PLL8mQDZqEbRerebUu+MSQhoQwJD7lh/xrkeAkNhICPnvLea1U2xHB9wAKUp+zxzFhGXFusqpAxqWYKOpzMkaDihrU/Lctw6y2xBLUDhv+J5RhzA7OVKOy9dHm0C3kvFcPLQLSnwjLMgE9mMOdpB+kbn6wtwGJkB29/wDI/wBXJeEKpZTtltzO7opZeNRUjwOQ02MAteeeyDLZtAHVkrK4UIiyiErGvbNdqslbOdpoWbSu90AvchLd14Nvud1/ycqx5fTu5kxuip4pPL9qfq7kvIwDEj2/YwRy+IaZCHDuUlt9TuhcLIjM71oFJ61/Yy+eMENfGn1/NKXpIONOgzHxRA5MckyVlpJFE3qTkBQNifHDlutmOKNlSnuNN1G7RZKqDty6Kx/ZV8OESiN2/JSP1yyW2swtsvEA/sjtlh9R3RHZILLR5L2rSN6aeJG5/wBjlhIDWbKeTSR8FtuRKgBa+x+HK4mkyD//0XqFiX1JPoHjl059A48IVuVKGJ7ySiilepzHJbAOJPRYIsJiU8SQd8kNm0jZg8ltp9pUNO8kgJoEWnT/AFszeIy6NcRSealNcy6er24IYqOQP2qf5Oa7GIie7flJph/X3zcbOMCi9MSaSdRbfaB69h/rZRnqt27ETaaeZ/U9RGf+7ptTpy/azG0dHkjLzRfk+7hjdoN/UfcfRlucFlEbMtzGQkvmp7dbFlmoXP2PHl/k5fhu2qYYdpYnNwn1evqA1FP+GzIzgcO7PESCnfmlrgIpUgQE0IH83/NOYOkhG2eWRtjazuo4K7BfAE0zY+EGvjLIvK1xPRoyK2/j4N/kZrtXEN+OWyUazem8uS5HEL8IHfb+bMzT4+CLjyNm028uaFBdxfWpiWIbZe2382Qy5DybIw6snumh9IpMAyfynMeJKJUlVvaeoCsKhIwa7ZeZcPNxwDP+ogTfTrcKkClOJ6Efa/18xpyMnZY8UYBEaprdwko4BUoKhutf5sidk44A7oTUf0VqUSzajL6V2RSq77D+dMshIuPkx0dkm0/QI76VkiuUKr7UZh/ko2CeThYxgSySw8uW1gwlWrSr+0x/40zBnqQW+MKQ2pXM3qNFJTj2+WGERzDmQigAxBqpIPtlhFt1ImDT4dbm9G7YiQr8Eg+1Ufsv/vzLccuHZwc+GtwpW3lH0Lr076VCgPw0NOX+t/JlspuLGJK7zwAssAT+6VKCnSuGLEndi9e+SQmvl7UZLK4BQF43+FwBX/Zf6y5j5sYkG/HPoza4uEC/Cak9MxdPgJO/0sc2URGyAed32LGmbmGCMXVS1Eiqw3bghW3GUZdKDu5OPUnkUdxjjrJRR3LUFf8Ags0kjImnZgAbsK8wa61+5giJECn/AIP/ACv9XNlhxcPNx5StJhsdtjmSwBpkHmC/n1PTrS5dTRCUdv8AK/Zf/Z5GITPmx0b5Nimei6NJqkpX7MS/bb/jRf8AKyjLkEBu2QiSyvWNGglt+YDB4l+Ejrt+zmPpdSeKmWWHVicNnPPtFGx+jN4cgHNxkzsNCKyLLqLLDANzyO7U/ZXKZ6gHaLIQTr1tM1mdba1k4sooNuo/yOWYEgS5mOfCiyraSfSgYkj9rvlkIW4mfMhxJb+r68kEbSnqxA3/ANjlxxFxhmDWqBtQVWt1UBBuoFMx5xI5ux0+QL7LT3eCSyaYI7DksdR9o/tf825EM8xvkwCSJ4XMcgo6Ehh7jMhwwidOQvdQhepkX9eQnybIc0w8zaJ9RmNxAP3Eh6fyN/zTlGDNxillHhK/yvo/1p/rUtfSTYf5Tf8ANuDNm4dmUI2k1xGY5XQ7kMRX6cyQdmtdFGeS+nXnUcada4SkGmaapJcWLRsR6cpUFmG++YrmYwCr/o228w2yz344zCqrImxI/wBX7OSjKmnLjo7JSvkOR5CBcp6Y78fi/wCAy3iaKLd3oEGiyRSI7ySfaVq8QCMhKduTix2oXt/JEy3ccSirbk1I5/6uWYsYkzyZDDZRk80ai4IEnEH+UAZlDAHEORUtvN1/EjQysJ0ZSvx/aH+rJkZYB0ZCaJt0iltjdwCR2Sn7opuW/wAh/wBtMwpDhO7lHNYYzcSO8jPOT6rGrV2NcuHk4ZK0bdcKhmM2k/XdGtriEEyQpRh/MtcqBTJKbXS7y6AaKPhH3Z9sstiyhYrG2tDaL8RO7MP5v5sjwGSRlEFqCHRLdtULGUKKcaUO+Q4W+eXiDHrzzebmUSC1iFOtSST/AK3HLOFx6CcQ65a6vAbOCPhMwqFp3H8j5VIEN0AAVG10OW5YxToyoVNWp3yINORlIIYvdWsljM1vMKOh+/8Ay8yRu4CknJiAgJJIAHicSkM58warb6dEpCI12VBUEA8DT7T5QBZbjKghNO1RNSt22HSksfh/xYn+S+ZkN/6zgzJh/VSjUbE2jgr8UTfZP/Gj/wCXmQCyibR3luFJJ2kb/dYBHzOYWskRGg5GMbojVdB+sTCS0Kjl9sE0of51yvBmMY+tjKIJ2Qkvlq4jI4srDuelMuhq4y5IOMhEX1jHHYfDsY6HfxynHkubZIbJTpl4LK5juCOQU7j2zNnGw1RelKeah+zCo+nMFtKSebJLUWbRXB+M7xgdeWWY7vZhIbMV8stMuoRvF0X+8/1D9tcu1JHDujFdonzNNO9yUlP7kboO3+y/y8x9LGNWGzJI2lX1hqfaag8D0zN4A18ZZdoN+bq1LzA84zQtTZ1/m/1/581Opx77ORAhit5c/Wp3mGwdqgHwzbYY8MacaZsovTL0D9xO1F/YJ7H+T/VynNi6hFWnEbhG9N+nfMMS4SvMUUQLYqd/s9a9hmZ4thxThorJZA6+lT4O/vhEb3KmdbBLZ4TCfFT0OGkAplZXC36i2nNJR9hj+1/kf6//ABPMaca5OXGXEF+nia2nNtICN+n/ABtmPkgJMsUjE0jtRkuInhFshddy+9AQf+N8h4Y4aLk8W667ljSOsuy7CvgTlOEGJsJyREhRWK/oMsbbp1/2X82bKJ49w4RqBosW1XVbm5uHqWRPs8OgpgEW7iSxlJIwoT6XTjqGmx3Q3mjU7/zr/L/scwvF4ZU2mNi0isbcXkyw1WOMn4nP7K5mktQFsg8zaf8AErWCF4I0VKp8X/EcgCkikht7W4nPpxo1fADfJGQHNjSdWXlq4PxSkRd6fabMWepiG2MCir1BARGB0G+TgeLdrzSKDOWOM1XffphUMgtDA9upfiVA+IuB/wAb5rMplezsoAEMd1fV9OLFbW3jdwf7wii/7Bf28ycUJdWEhFtfN1y8XolIynQgLTb/ACcyzFgDSYavGumxxPE9Hl+If6tMccLLZLISEun1W4m4jlxVaVC9Cf8AKyz8sGs5CnC6xFcqYkVg1N69MwoaQiVssmYANR6hb2JJuCwr0IFRmTqYGfpDj6bbcoy6t4tSjjYlgFPNCp4nf9rNfHJ4fpcyQ4t0Ld3S3I9LwNa+NMvjs0yPFsgrucg8Rl8AxySrZdAP3ZegFT0GZEQXEkQjrOFZPjam2QnMhsx4wUl1GcT3DOK06b+2VAJmd0TYH6tH6tAWfYV8BkvC8TZj4nBumK2lrOPrMkSFmHxEip2zBycUDwhzIVMcSTyTF6hTRK7KOgzIEXFlLuX2SFpl340NSTt0xlyXGLKds8c0TIhViN/hIJH/AAOVaeZHNys0LCAkjZdyM2kcgLqZQIbS2Ynkw+EbnK55xWzbDAbstajDDf2zWvNVLUof5TX7WazGZCXEXYmqoJPaeWP0bcC9uZVaGH46gHr+zmUM4lsGHAU7t/NGnajILGjn1TxHJfhbJ0VNN6kVVks4FComwUCgqcvxDqXEzbDhDF/MOoiV1tIj+7irXtV/2v8AgcjzNuREcIpIw5Uhl6jcYTuts4udKtteto7ofBK6AhwO/wDLIuasZjjlRb+DiFhf5e0w6ZCVlp6rNViOm32Mr1OTiOyccaS5/KJnunmlkAhZyQq/aof5v5My/H4IsDCy7zRJHY2sWnW68FPxED+UfY/4bI4CZniLKQEQxPNg47I/I959WupiyloDEfUIFQCP7vn/AK2QnyZRFmk90i5tLO4k+qW3FpCSnHdq0/u/i/u0bKuIlyDh4d2CXZkMz+uCsvIlg3Wpy8BxiVEiophYvQ9KaLWNMiFyokqvBq/zL8Pw5qcpOOWzlQHEG7C2tdJRreImnIsS25qctyY5ZaLCMhDmuhkt5Lh51ULKQByPUqMGbDKMaRDJGZSvzHDNflIYRVUNeh3JyWCoDdsyb8krTypdsrMSop0rUCn8zu32MyhmBaeAo/RrjR9GUyyP690KgkKaf6lt/wA14SSVEe9MLO0huYv0ijloySyqRShB+y2QEd3IObZdHelJBIVBIO22ZRxOtGoPJAeYrOfWWF1ax1MacWUdT+1zXKgOHm3iYkNmO6XpU+qT/V4RSn22bon+t/lZMmkMgFYY1tVascWy+9P2/wDZZj8IJtiZkbLK9sm1Jjpd1QGEJU9RTx/y8wtRjvdy8Eq2Y5r1/eyzGG7BjA6Rj7P+t/xZl+DHECw2ZMiUE5mOPaZ6Ws4tbqVFJiIVWI+eIG4SChjmc1phoMCvdCeXaGAF2Py+yuUZp8ITEWXaxrz303qQfuUU/Dx2b/XdsxIx73JMqFI7T72fWyYpKGeNK16eoP8AV/35k4nhcbJHiWyIyNxYUPhmSC4NUmTwQXOnHT+aidvj3rs1f2sw8k93YYoUEjfyy6CrTJ8lBOTibYyPCm2nQfUoGFutAoLSSU3P+s2CeIHeTVHITyas72zuWoZfjPRSKVyEp8O0Q2DGZbyRMiFCRSmZOOQk4uSJBWCuXNFK8UDN8e22++YGbMPpc7DhP1IS41CWWq7BT2zHhiA3cieXoqw37SRmFhViCoPz/mymeHfiZ48vRj/+Grz1ArBQhNOQPb+bjmYMwrZjKJZA+nRJCsUNAU2Hv/rZjQmSd2UoClG6t2sbdrrYulCB2yXi8R4URxdWPPrF5JMsokYuD8IHT/U4ZkRxALLIzx7b69aehdinMDkAehwHZALG7+207RJ0KI0so3NW+z/L8P8ANgkTIUEiPUo60v01eNhCCpQivLKMf7ncpmOMUFKW0kjbiRWvSmbOGeMhbrJ4SCqQ2EkhowIA65Vl1AA2bMeAk7tX0K25ASqkjf3zDhPxNy5so+GNkCGINR18cvocmniRawjUkMVxUoNxTY1zEl+73DkxlxbKNtpkGnT+ohL7d+3+rmQBLJFpkRAouaeOYqWWoXIx0xiETzxKnqtob+AR29Kqaiu2VwBgfU5AII9KR2+jSmULdqY4xua9/wDVzM4w0kMmfWkjURwCpAoK5VzZWAl80k1yf3hoMmINZyLVgRR7+OXeG0eJu//S00yXDb/DTofbIsT6ijrC+s4ysUbqK9ycabhHuQ+v+YRZr6VsVeU7HvxzIx4+Jqka2YdbH98pYcviBI8d8y8mwRjG7Obu8TmREP7M1Y0/EeJlkzgelRtorcVZUUOeu3XIZ+IHZnjMSEHLchZOUKhCNjQUJ/1szoYuKNScKWfhPpU9Qhn1S2pGF5Iw+nIQjHCW3iOTdJj6uj3QKMOaUNeo3/ZzMNZAzhLhKcf44mLAmJad98x/ALLiCUarq8mpy85AAo6L4ZfDHwtZ3THRLK4sXN3ItE49O9DmFqMol6Q34/TuUzmv45l9N4w6HqGyGLTGG9tE9RGRpu4sbIwbxrwYbU6/8FkIznxU2z4QLW2VykKrAF4qNhTLNRpjPdrxagHZjWuRNFfSclK8jUf5X+UmZ+HaO7FkehBtPs6SikjmvHwzGmOItkpiIQuqaytmeTHlIei/81YSA0RJJtKNJmuNRvleRzxX4mANBQf5OVSDlwLKdSvVnbjGKBdq9zluPH1cPLl6BRsFheQLOoYHpXtXDmjbLT5K2Yl5gAXUJlAoFNB8sgG67S5WKmo2I74CLSJUzHy1cX9ypedyYQKLyG5P+tmuzwiHKhIlQ1C3lhkJlPInvk4kVs5eOVoTJtqY6Tp5uZBIzcEQglq0/wCGwhpyyoInULBppy1ufWRv2ga8T/I+Sa8cwBup6pr0WnQLYSQrM4HxBugycQXDyUSx6z1GySf1JrVeJNQFJPH/AGL/AGsMxKtmMQOrLdN1DT7gcbUorH9inFs1WTjB3ckRHRq4pzNBm60t8O7qNRzUSMzXEIW9MJRyRwgS4g9KYclYUIzRanJwS2d5ijcd2PX/AJPdavYtUfyN1/2L5LHqRLmxljISyLy7qUpHC3c1NK02r/lZl8TBlri0tNPOl3gIdh8QUfZJ/ayripuOMyCXyeTbKygFxPcs4I+FQAOWSORjHESaVLfUGtYRBaosaDufib/ZZhzhxGy7GOGg6LUZjMrSyHhXcdBTEQEeSZY9k7lmjgjMrEcAKk5ikymacUgRYBrGptqc5kbZF2RfAfzZtccOAOLKVoJHZGDKSGU1BHUH/Jy/mgGmeRXMt9axXsoHKRaMR/Mvw44zWzRqI9VjDMoOvUtTvJtLs/XQUaVuKk5i5fUXY4PSGHPO7uZGYlyd2rvkaDfxFkOjw22uxmC7qLlBtIPtMv8Al/zsmYuXIce/8LYIcQRNr5aksLuO4Zw8asSdqH/IyAzjIKCiPCd0/ufSeIpLujihpvUHMTFjlxbNmSQrdq2SGGJYoKKiiijHJjlxbrGQI2Y6/lSaa4d5JAsZNQaVY1zMOoEQ1DGSsuBbeW7lJYR684BID/ZX/iz4csxzORSOFbH5xuJZ/UvER4zswA+L/YZYcaYyTy+lQkC1b9wwDJTpvmRhgC4WoySBpBq7LuCQfbMkwBcMZSEztYoL6BjfGqxb8iacRmBlhR2drgyki0vTUtI1C2fTEb0qn4GfYM37D88jAmJtnP1sWu7SWzkMNwpVx9x/yk/mXNnGQk41KAXkadScLJnejXUg08PeVT0ajcU+AfZfOf1cTI+lzIEUleo+ZtNmUoYTPXoSAtf9n9vBixTHVEjEpfpGpaVFLW7tKrX4SGLcf9dW+3mdRaaBT3U9ddJF+oSBbZlDKAKV/myouXjxgjdF3F9PPaRM68Vcb+BIzJwxt12qlw7BAVzNdWhtYaV7FoIzXkQxX/VzDykW7LCDw7sSrkW1PfKUiW98bqYfu4Y2YnISLOKjfeaL25ujcxStEP2VU/CB/qfZbCIhIkm2nX0HmZvqupqouQP3cyDiSP5P5eeRI4VriRmnaJaaPdcrmYO6/YqKcf8AW/y8BkyjjJ3Y35hcPqM9O5/hk4tZQmn38unT+vEakCjL2df2o3yTFms0KvGslOUMqhgDuN8ujPiH9NxZR8M/0Fe1soIIv9HFOXXxzBOQ8dScwi4+lclSwpmRkrh3cOF8Wy+4JBAPTMXSRieTlamRCGmiFwhibdWzKyVDdpxEyNMc1XTDp7AE8o3+y3/GmX4somG2UeEoiDzTfRBFVgVToCK/8FicIZeIoajf3GruvqheVaLT3/ZyUIcDGRtNtC06XTRJNOKcgABWp65h55DL6AzjcPUjJHiuHU3MayIu4U5OGDwx6XHOo4juq3ekWNwBI0YUCn2PhqP5WzEx558XC5coCrRcM6ELEihFXZVHSmV58cibTDJHkwe+jWO4kRBRVYgDwzc4js48kPTv1y5ATPT70bQSnp9lj/xBswsuLqE80/tLgMpgl79D8sxAaLK7HCpyRtGaNmfGVuvnHhK0gOvBtwcJDEFASxNC1D9ByDcCnVpf/pCI20rcbgD4JP5/+KnzHlGnLjLiUNPumt5fQmqoJoQf2TmJmx8Q2bMeStimOoGFYgLgkJzXp7H/AIjmPgvk5MgqzR+ovHx3xw5TCVFhlxiQSi+05L6kUrenIuyuB/xLNpI0OIOFjlvwlK5/LF7DUxlJR7fC3/DZjxzguQYFNdNvItNtI4bshJACSvUj/WzGyYTM2G+EgBulERiuJHMC8XdqhB+1/q5nHGYgLjkAUyl1G98t2/prGoeYlgSa8af5GCIRkkCx59ev3lM/rMrnrxoo/wCRa/DhljEmkTpHWvmnUWZYyElLEAArQn/gMxJaaIbRlTm+snA9TrtU79McWQfSGnLAndLjmU4qta2jyurFSUrue1MhKYDOELTXUdGS+h9NfhK7r4V/y1zAjmIO7seDbZg91ayW0pgnXi4/H/VzaQkJbhxiFD4omoK77ffk2Kd60ZvWWKaoaKNUofll2FZFAqHHTMhgm2mQSoplO1aUJH2sqMmqZ6J8YYzbf6QoZQOTA+OaTxSZ7OdHGBFqO/hmtTNCdgONO6n+XISxES3ZGQAS5DRSxzLpox96Casj/M5lRDRM2mTgIoQdtsyAHEkVyOIIXmbp0A8TmPlPRycGwtLBNDI372Mb9ShI/wCFyplYKMuAAQij4VAGZuEbOJnO9InTUZgzV+HpTMPWmuTlaSylz6npT3RiLlSDTl/utm/1sxo8XDblHGLUPOcwjgigAoHYsxp/L9heWOnsndnOo8kn8qyyRX3OJC6BD6vHslOXNv8AZZk5sfEGqMqKMu/N9w0wa2VViXorD7X+U+VwwUKbJTCfRXx1GxW4jQry6g+32v8AY5iiHBKimcrGyCBocyacG1TXYbnUdPAtx0PJ1ruwH8mU4wISc3iJDHdA066uLmO6iX93E4ZmbYbfs5nTmAGhli3FvDI1xdOEQt1PdjkpbCmuHrkkep6fp+p3HPTLhBK5qyPUKT/NG+Q4uEbuQYrE8l3X7csa/IE5jnVRCRjKc2oOh26Wzn1t2NR8NP8AJymUBmPEGXFwc0E99KZTKrFSewzJGMAONLKbVbLUWt1KEcgTX3rkcmISTDLSvqXl6LVZhcSSunwgcQBTbMeOoGP0uSYmW6T6noOmaagMs0jSV2jFKsP+ZeZWPMZ9GBx03H5vFvb/AFS3to44CKEAmtP2m/yny4xJ5oiRFOb54PL6JexVmd9kVthQj4n+HKxHdvlk4hux/VfMS6q6vPbR1UjcEhiP9fLeEhxzSa6ZYaJqK1hiAfqUZjyH/NS5gZck4NkYAplPClhCEtR6aV+yv/Ess0/70+przHwxslxYk1O5zciNbOolLiarvhIYiVJta3CLByYgBeu++aPUYTxO6wTBixLXdfe/YxQkrbg7Du3+U+XYsPCznPuSUE5lOPbKfLbTDTpQT+6Mvw/d8eIHqYTNBF0zJcCkbp0rwMZQCVUEtT2zGyuXp9zShb6rJLcPIQqiQGtB4D/iWYxdrPEIi0A3XbJB1ZKyhOw65JimFncJp6NJd/AhIANK7/y5h54mWwczBtzUdR1bRtQj9G4Zz4MEPJf9TKsUJwLkTopTp+gWupv6NrdfGBWjJQkf5ObMScUik7VI9KgfTEXkCCGcnqT+1keKzaAeFj1ppU11MYEFAp+Jj2GZc84gLLEC+Sb64kWmWAtIP92NuT1IX7X/AAWaqGQ5ZWXKEeAMUOZ7QnXle2uGvEuoqCOOvNm2BB/YX/KyMuSGSXNys9ROA5r+z0A/Z4tkYRkuSUVMQFqyIAi0qWPYf62JlGPNjcp7RW2F/pMjhDIXlY0AZaAn/JyRmeiBh71Tzi88doqQL+4J+Mr2/kVv8nIR3O7bECI2YVYxPNOnpgkBlJI6AA/zZbLk12zx7uGQlDWh6HNXCMo7uQZA7IHWr2Kxhoo/euPh9v8ALy3FOUjupxRASXTNbvJJ0t3cMjmhqBWmW5MQ+piJ9E4vLAwjmDUE03/z+LK8ebiYTxEbutbKRXEjigXenfJSmJeljCJG6IluS+w2GZGHT8LXlz3sFAtmWIBxDMr1pdD6vL8UbDcHMPPjEPUHLwZTLYpTexWuiXKSwLzlG/BzVV/yv9fKsWQzcqeMBPtE19dUZl4FGQAnevXLDGmIIY3q+jXcd0VAMgkJZXHh/l5ISACy3RulQTaQGEoBMlDQdsonWXkxB4dyj4NQLPSXofAZTPDtszjks7pBqF7NqF1xi5LvxUAkUp+02X4sYA3ZZJ9yZIPq/wC7Zi4ArVzXf/ZY+5FXzUIriGacQFwpbp4V/lyZNBqMN01Nt9WWqsd8pxS8Q7s5DgCGY1zZgU60klbIvpir7YDkCfCK62vAhIUEg98xMg43LxehbOhmfkxNPDJRxpyZHLGqdMyBFxjNumTpqJdTG1Af/9Nl7bvFaMYhWUjb5ftYMUwTuso8IYzPazQisiMo8SM2UZAtd0vttLuLlecSVUfRgOWMdlop9o9jHaR85qeqfwzA1BlL6W+BiEfJasSWWhrkIZuEcMmjJhJNhTjuIIiVdwG8DlWeRlycnDioKEaR3krekxoNzX/jXLYakwHqacmks2mMSJarxHfKJE592cQMQpBXejW2oP6rVVqUNMv8WWEUiMRM7JVL5b4TpEJlAfoG+1mRHV3G6R4Zukevli3tz6zMzBNyD3plUNUch4UyhwblGNqAk+HjQHbI/lKPE1nUifpQ8mnyoaDceOZQ1EeTiHTyRptk9H06j5175rvHPHbsTguNKdtYAFXZxTrtmdPUginFx6YxNlVvZY2NKBiu4JFaf6uVYoyJ3+hsyzA5JBqOuLbNxho8oNSeqjMgnoGuEbNyQsul/pmt7aOA5P71GP2P8tP+K8q465t/AeibaTYWljbuY353BNCfb/J/yciDZZZImIXHM4OrLgDXbBLkmHNS8x6TDfsj2JX6xsGFach/zXmEJ9HY8BCUny29kVk1J1jjJ+yDVjkjv9Kx804Pma1gURwIxAFB2GYn5OUzcnI8QBFQiPWIFmccdzUDITj4IpshJdNbWenRNPIoovj/AMRyiE5TKZzoMLu9SmuiwZisbGvAbKM2kYgOIZkpj5V1M2d2Ij/dS7Ee/wCw+CcWcTeyH8zBhqUxcU3BHuKZMcmlKum+FWV+XdAIpd3I36ov/G7ZrtRn6Bycceqf3ERYUA3yWlzEfU0ajFY2QTxsvUZto5BJ1hxkOjQuaYyygBlDESaa1pryytPXtCPg+2CKnj/Pmr9OU7u0BOMUxOfXb6f7czU8F+H/AIjlwwxCDkLrLXL+xbnBO696E8h/wLZbwBAkzD9DveRpezSGso5MDsa5TTkjJw7NazYLawROhLAfCDWo3yBDZhlZSgHIua4gDfFWQfoyC5tRbuC0ZFdjSuYfimMnAyR4mP6p5UhtxzhnWMfyyEf8SzNx6ji5hxZYyEJpvlK91AFoWiKA05BuX/CrmVxBrop5JetpcZ0wqHVKVPv/ADLlXFRcnwuMLWvY4eL05V3A9svll22cXFpCTuv1y1ufMNpHLagH0mPwfZP+xymEu9tyQ4Swy4tZ7aT0po2R/wCUjLba7R+kQX0Fwk9vE5KnwpUftr8WU5DGQotkDTMrq5YrwpSoqfbK9LphfE1ajPXpQVSc3AiHVGRLgMBjaiRCMudSFvbNKqFnUbKBXNDl0tSd5DOCHn88zzyNLIauxqcz4RERQaibWA5Yhmeiaa8ukJeR1YhmDL4KD9tMljnRppzwsW11zLt14CD81epaW0EQYgTVZh40+zmFKXEXZwjwimKk+O4wM2YeVrtdSgbTLoLJ6Y5RhhUlf2+Lf8V5jZJGG8W4RE1STywLeVbiB6KhDcT12/lyA13EOEqMVFPVeK9VuBDqagge/wBpeOa+5RNuTKGzANZ0p9LuDEf7tt4z4r/L/rLm4xy4hbhEUglO+TVm9hcWtjoscl5HzJLUFN9/iTKSLLYDTdj5vtL+P6rfL6FdlYbp/k/6mTFx3YTgJhWm06SIc1IdPFcyY5wXWzwGLdjGTIGI+z45ha00LDmaU3sWOa9oLwXIa2WsczbAfssf2f8AUyGHNxR3b5Ro0m1xp6aXpEsS05lPjb+Y5jRy8c2wx4QwqvfNm0Jr5e0mbU7lfSYokZDNJ/LT+X/LwE0yiyy/0eS7nZ7R1kjY0J5A8W/ysxy5sMlDdrU9JsZ4liugRcKoHqJs1f8AK/mXLoAlwcswDaX6Z5e04Sg3buy/ykUU/wCtxy2USGiOQSTm746fGkVsK261FOvw/wCtmLZBc+OMTFFZbtxIkhNYm7/81f5WXzqY/puDGMsUq/gW6jeyWzK0IHE9Sd/9jmHwmqLsccBLdQj1lpGAlVePemRjHg+lunhBCZSugjDxUIPQjHBxTlUnAzAYxsoIsc7BJ1Dg9ARXfM3NDgj6HHxZOM1JLb+w0r62o9T0yftKv2K/5f8AvvK8eafDyck4xaNl061sZFnjjAdegqeP/A5HDlllNFhlrHurLqCzfu2Xjy2BG+CWDwjxojmGT0rZYFt19SVqJUD78sGrEhs1x0htESqhAEbqTT4QGBqP9XMTT2DcnKzQ22UooyWBIIHfNhPIKcDHA2oarpUd5GXTiJv2TXr/AJL5iafLKJ9X0ubkiDyYxNYTW+8yFB4npm3GQS5ONVKaxs9eClqdaCuTJCE+0qG4aD1ZARxNFBFCVzVZyAWwAndNhIt1FU9R1HcHGE6ZTiJhCujRmjChzOibdbKPCVroJV4t9B8MBCQUveNo24nYjpkTu2A0mok/SqcmoLmMb/8AFq/9VcxpCnJHqFqlqYr5Vt7kcihqm9P+eb5RK4bxboS4tiir0Tw2/wDoQWsf7BFeSj/da/5WY2KQlL1ORLYbKjlZo1JWm1d+u/7OXxzUeFqljB9SlBclOSsCwUEinXIZdObsLjyg7FiWp3Iubh5QCK+PXNrghwxprmbKEQlSGUlWBqCO2XkWwBT69mk1/Tg7j/SLUkEj9sfzf62YUxwlt5sW2ArXbAwT/QUt7MfpC7NOoiXq3+U/DMbOCRUW3GOpRUnmZ7iVY4UCRFgGLbsQf+FTMeOn4d2wzB2TTVVt7K1d3AAXZadSx+yuVYpylJMoCnaJqEd7AvEcXWgZfD/K/wBXBniYm2UKph+oXVzbXcjxyOCHbcMR3zYwxiQaDMgtjXGvHSPUlM0daEj4XUfzRuuTGPh5MTO02n0jT7V4bi2kaWMkOFPgPs/F/rYDJnHFxLddvP0jMLpkEZpx2Na5kYZIyQ4WtO0qS6o5FIh1I75PJmEdmoRtOXHKQJGB8IoAT2GUTlwx/rtQHFJqC4kv5ZLS5jCRp9rc1J/Z/wBhmvMBjHEHOEuLZu/EcXGKFQvc0FP9XJY5mW5actDYIO5HBKe2ZEQvIKNknJyx6KK5lRDhTKKZuRy7k4/NrWHCLHbjsKn5nMEmy5x9MaQFnGHlWvQbn5DCBbWEXUu/WgY75sPpDh/UVe90tpLOaCJj6jrtQ06fFwb/AFs1c9QJGna4sJgGC21hcXrcII2alK7bKK/ab/VzJJDF6TLdaVNGLOeaKStF4kg1bKQG0i0ZY2FvYp6VvGqIeoA6/wCt/Nhu2IFMLl8iXryOUeNI+RIqTXj/ALHLBKmJC2DzVDYwi2SAssY415U5U+0+YU9OZHibxMAUnMFh60ayq2zqGH05GWThNNPhcW6NE8dsPSIJK/dXLBp+M8SfGEPSpfWXMbV6f1zJ8IWGjxdixPzPI4ljhP2QnKnu37WXyNlGMUEjyJbbZP5Z1q45fV5qyQgfbJ3j/wCa8wc2nB3DkQmTsjdUuHlko1OI+zTwyeKHCHHzSNoHLnGXLWu3XAlPXmvILP1Io+c4Gy/8b8f2v9TME448TsISNPP5pXkdmlJL1+KvWubKIA5NMpWov0OTYMl8yWtzFa2nqHlHHEFJ8GP82VR5tl7MbJpvljBkfl7QpLh0vLmqxpvGK0Zv+veYefKIimyAJZDqcQFHr7UyeinezTq47Jdm2dU4KSaDc5EmmURabRejbxD1GVAevIgf8Szn88pSls73DARDG9Yh0aZuUU3py/5Ckof9f/mzMjFOXVE4BT0/yhLfLzjuIeHYirH/AIHMrjaKKb2skWnwDTwKqpIZ/cn4n45Xx725HgXFFX8FrpsXq3M32vsqo+Jsv8W+TgjT96RnznPGnowRIqdN9yf9bIGJPNyI1Hk7y9cS6hcMrhRGi1ai7mv2fizGznwxbfxmWya3tnGJY4YyA712PWg/byjHnsWWqeHubnt7bTlFxOx4ggdK74Y5uPYL4Fbq2qwrqGnyGIhgV5ow3FVyjGTGW7kEAh5/Wu+blwyqWySyzRpASJGYBCOoNcNIJZb5guLe0fhC5knAo5O45fzf6+RhDiKTHqUJpnmAW6enchnJbZh13/ZyGp03HyZ450mOp6XBfyCa4lZQFACCmYGHijsA2zIKXnSNPXaONn92Y/8AGubPHCX8TgzyAckYicVCV4qOijoMvEHGOQlepCfZGSMWAko68bkWI4/Yr+8P7VP2P9hmsJiZu2xEiKQaNbTXF1FJGhZUcFj2AH+VmRKQAa+bKr3zbaQAwcTL1DEbrT/jbKREltoBa88MkAMIUIaFQoAGUAyJ3RMClBN2A8TlhNOMBuu1qyguIVjkdUl6Rlj/AML/AKuVYshtzTHZZD5fTSLd7tj6k8a1H8ozKmeLZpiGMXN7Pcv6kjsz129j/k4Y4hFlKZLMopZ/qymcUlK/FTxzGxYxxonM8KGJzcAOpK0nCxVbaEyvSpFN6jrmHqcnCHK08eIpPq2iXLXH7r97zPjuP+MmY2LIKdhML0S48ux+qrK0k3wnbZeOSjkGQ0GIhW5UNP1y6NyDITL6hoV/5pw5cQITx7pteyF5KEUA2yvFGgwyStuy4K5kkICqK1OOUmtmOIWVFL3TptRV0LBiCrNSiE/5WHFEgbt0wET5qgSK2QxrQ89yPlk480Xsxeys5LqURj4QN2Y/s5dIgBqLKbq5jAUcq0FMxsRplkFhDR3UgNY1HzIy+zJoFRbAZjykPJjkhjU5VyigoNsuEaaDJvJMLcOtO/gOuRMwGwQJRkGmSybuRGvv9rMeWZyI4EYtjbRqUALMRTkeor+1lByE7uQMQD//1H2900koDitelMsyYABs1489ndLtS8wGOX0oQDxNG5CoP+TkMGnIbpTBR+n6kNQiYKnBkG4H2f8AYZjzwmMt22R9OyFZSDTvm4iRTpDdou6uJba2Ur16EntmmygSk7zCDW6QMxJJO5OWU5tUuimeE84yVPiMjIApKfxerLEryEFiK7YMeQYzTrdRiJOyIiidVLj7VNhluXJE7NOOBjuwq7uZriZnnPx1ofan8ubGGMVSBM3bKdMea8sAJGqxJAJ/lH2c1xnHFNuyxM4rYrOR2pSmZuTURAt1sMJJdqWoy237hRvx+1mpjESPE72EbCTJydgq1LHwOXU3nZPLWOSKIQ1qa1oP+I5dHGOZdXnzcW0UH5jtru2tFuIv7ttpKdV/5ty8StxxDh5sRXc8V3PtgbmX6No0UVk8t04ilmFFqdwB/k5TI23RNNQ2c2mgahdKPRjoTQ1Jr/LkALcieUEUh7/zVazNW3gZRXck0qP9TMiJIddLGCi9P1jTJj+8Zkfsrd/9lglMso4ANwhbiGW3Y3D7LWocGuUAWXZcYASvU9Rl1GUyytypsK9hmzxw4Q6uRsoQZchOPLskouKRtQU+Jf5swNVEVZcjESmevaRc6ioETii78D0JzWYs0YspxJYrcaPeWh/fRMPcbg/8DmfGYlyaUTpWkXss0ciwycAwJNKbD/Wwnkyid08157LWJ4+XOMoSrPT9n+XKhOm44CdwoarYaXoKK8XKa5ahQMagD/fjLkr4miqKT3Gv31x9uVh7L8I/4XKxhiGw5Cnvk4tIk0jsWNQNzXMXUitg3Y9xaZXOtWUcwgkf4yabbj/Z4MUJAWg0Sjp2SBDI9AqipPtmPEmUqZEAJRB5osbkGKasfKo+LcEf6y5knCYGwxJEgxXVdPFnKTEweBjVWXcf6jf5WZ8JcTikU1pelzanL6UI6bsfAZImkhOvMOvzqxsYzxWMBSw6nbIRiyMkltNSntAVRuSHqjbqf+acMo2yjOmVxafFeQLc2xPFxXie38yZrzk4TRc8ZCv0/Tfjb11rSnHHJOhYTLJfJdrttM1qfqjMhTeimlR/LkNPME1JxMhIYGW5/E258Tvm0EQHGMrVIbiW2bnAzI46FTTCRaRIhnmoafbtFHNIzfWGVSxB+1t+3lcIcTOWfw1IW0N8Uif93x2BGTnhpjh1VoLWdXuPL8v6Os2HCnIswq1TkBG2UsllK1816gG5l1b2KimJx2gSZFpPmePUXWB0ZZSCdt02zW5dOQ5EZAoi+5c9xt2ObTRUI06rV3aGJ7DNk4DsUUjLMqgLMeNO56Zptde1O40gFJVq97osgInAkfxjHxf8HmLi8RyZRiktg+jCSt0k5Su24/40zY7tXCE9uL9baiaXIUtSAVAqP9b7eVSLlYoCt18sp9AXKgBiaEdv9fLRlNU4w0441F7GTzKeEsgR4F+BqbGv7Mi5VGVN2bFW4SmbyhqMLFaRsP5lcf8AEftZbxhxgCi9O8s6haTpcB1jZDXbc/5S/wCyzFnqI1TbGJCd61fyxfAigK43b/jXMSERI8TmQjaQo7I3NCVbxBocyqcqkwjvkvgtpqiiaAnZjtJGT/uyOVclE8PJxsuES3VU8j29rcepJKzwDdVYbn/Xdf2Mt43X8NJR5vume89AH92ijio6DLIhBLHwT9+TY2zXynqZurc2kv24R8Pun/NmazURMTxBy4HiCazz/ViOIrXLMGM5h6nGy5BiOyGN+5au1B2zOhpABTiS1RJtVcxajE9u9V5Cm3cf5OYUtP4PqcyGYZdkOugaZYoZnjDBRUs5LZijUSmaDd4YHNiV9qLXTt6f7uEnaNdlp+z9nNnCNDdpvuVND1iXSbkOhrE5AdOxB/43TJSimMmYaow+sMw6EA5kYeTr9RsUHWuXuMEwF/Dp9i9xN8VNgp/aP8uYGQXJ2uGXpY/Z+dJEBhvIllgY9F+FkH+R/PgEabCRLmmtYpoBNETJay9CeoP8j/ySJlhiJj+m0RmcR/opbNCbd6Vqp3BzFIp3WPIJi070xozaAsR1NfnmPcuL0uNnAP1KyQxyowQ/aBFe4y3LmkCAXEx4484sGdApK9aEj50zbx5NTKrOyd7SJgxc8a7mux/ZX/VzWjUCE+FllxGcbVbW0bmGbYA5ZqNRGuFpwYCDaX6ldSzOY2PwqdhmJGAHJ30I7INW4EFNiDWvvk2VWyK2vZLy3ZuFGG3XZj+1xXKYQAlZcLOOEbJeRxNN6jNzQp0XEQVTUdeit6QlC70HJTsAM1uLTy4rBdsZgjdX0fUbS5XhbqInAqYwN/8AW/y8GojMFMKWy3rs5KEgdKHMuGnBj6nBnqCDs0BJxNzF1H2hlOSHBs2QlY4kwVBqSgrs/QA/8Rw450ynDjCXlSpKsKEdRmbbgENS23qRFiQCPs175US2xG26AM7qRw+HiainjiIp465I9nFyn1mPaRf7xR4/7+j/AON8olGm4G9wmMGqGWEuiF5lFOA/a/4tzFGICVuWMlhdbPcNCZbtVRxuwU12/n45j5YAy9LZCW26DF2jv6tuagd6bb5s8NkcM3ByjhPFFB65p63Ef12CgYbMvjlsJcJ4Sz+oWGNnbY7HMsFinnla/is7iT16mN0+e4/5qzGzjq24xeyLgbRrVpbwwMZBVkRquK/s8V+zmKC2yw0xWa8eeVppKFnNSOw/1cspptejEsp/yhQe9cBFhUZ5s1N7q7MFCEh2A/yqfG+UYcXDu2zleyX2epS2jrPCaOp+gr+0rZbPGJCmEZUi9eieK6ZqgpL8aEdCrfFjAUKRIpfFE8sqpGpZz0Ayy2LLJYtO06yS2d63Qq5KfEeTfaikyHAZORjnwKGnTQXUhgmUKh3qW3NMM4GAsLLJxlkzBYo+KCgAoAM1uIGUrkmfpGyHt05MX+gf8bZPVzv0tWCPVBC/P6SaNFZo6BGKjow/bwxxXDdtMqKyV/XnLDpXLIx4Q4xPFJQvn3C/TmRjCcpXQL6cNe7b5lxDgTKIs05yA+G/3ZHIaCcUbKW3s/1iZn7Hp8sxA3zNlGaVAvpyTSkKv2ak0AyEsnCdmzHj4gmCLDHF6q8XRQSCKGtMrllkZN4wxiEhl1W5kNeZHeg2GWjEObScxTafVK2cktuGeTgQFUb8iOP2coESJbuQJAh55AkjOqQjlJUcQBvyzYkgBotmnmXzNJboLGCqTFAZXHao+xD/AM15VAcTZyU9B8wXeqpLYTUJ9M0l/aX9n41/byGUiAtYmyx9/Lt+s/1b0yT/AD/scf8AfnPJjKCLayDdM0s7eSwslg5c2iWnKnauYmOssm2ZMIoUtX4jm5EadOZWVeSJlKw/tGn45UDe7eRQAQHnPRJXaKe1RpCBwZVFaD9hsoiXNIoJNY+U7yaRRdj6vGepYjl/sVyZkGDKZdCjREi07iUQUb4u+UScvDIRXvp9rFbeleSKj1Lcien/ADbgDDKOMpNFZNOT6DI4B6qwwymIuH4ZR1npUsTiRmUU3p1yg6iLbHCURqGuQ2DiNwxegNBlcdOcnqDl8YjsWOaxd6fqA9RIXSfb4xTf+bmn7ebDFhlHm0TIPJHWHlKxmjW8iuGkjX4iCKbj/db/AOyxlIjZrEbTKW9i1MizmTiknw1r/wADlALmHFQSDVrHT9EkEUdbmfqQ5+BP9bj+3lwJk43DXNDyebNRk6OqD/JUZT+XHVn4tMj0P1b2ySS7Jd3JO/UrX4Mxp5PClUWQj4g3XC0WV29NgVU0NOx/lzMOs4Ru4R0lnZEQQwpJ6S09Xjy49+P82YubUGY2cnHgEUj8423wxXIrQEofAV+zh0s75tuQUxWubBxiU78oRvJfjgSEVSWp0P8ALyyE0gp5eS6Xb3fGWao5fEo3AJ/nf+Tl9vKQCXL8Q1SWedoOF3HOtCksYoR0+H+X/Y5ZjceTGwKnLmpkWl38ei2PNhyuJjyVT2X/AHW8n+TmFmgchpux7bpZb6m/16O7mbk3Mcj7H4csOICNBBmSU885XIURW4Pi5/4imYulg3ZDsx6w1K405i1s1AftKfst/rLmccYk44nSPudBkltE1KyBeKTdkH2o2r9n/LTJA9GPNFNoMmjWgvp243LEBFX9iv2uX/FmSBs0gDqhbPSZrr4n/dp3J6n/AFUzKJEeTUZ2nNrpUERpAhZx+225H/NOUymerEG+S6SWztZvRu5gJB1G9B/ks+Y0spH0hujhJ+oq0gBPKLeM7qR0pmVjnY3cTLDhOylmQ4ypDAZemwGY2XMI7FyMWIyRE1+iAx8eW1DXoc1UcW/E7Q5K2U47yMx+mBxJBAAFBvkZYzdrCYYtd6DeW9PhD8jSq7/8FmdDKGuQZFZ6alrarCNmG5Pix+1mKchlJPBsultWggkmJoyqSKeOQ8WzSYYurDJ53uGLSEszfec2EYAMZSehabbyyWKQah8bFaMPb9lX/wArK5bFESkOs22naRKjW8fKYHkVLVUDE3LZlw1uUXp2rDVA8YQoVAJ3qN8xRHwTxFnI8Y4Q6SJlNDm0hlEhbrJ4jEtJA7sFpucE84AtEcJJVLhWs6cSasNzmAMni83O4PC5IL1mVuamhywwBFMOI81eW0GsRgTMVKHYr75jH90dnJEuMKNlpUWmTFyxkalAadMySDljs0mQgd0ZPJHM61WoB3wDDKIQcsZFu6tI7lFSnwA1oOn+yynHY5uRQrZctnFGAG4op77DL+JjS+41lUHpW686bV6jDzY7Dml9ysk7VLUGTjC2ic65Lre0iVtx9OTMKaYystsKZdEMJc3BSemSYc21Uk8UBZvAb5XKYDZHGSjIdOelZ24DwHXMaeZy4YaRkMaRikCU9z1ykklyBEBU9Bj8Uhr7YGa8EDbAr//VXtIoQaoxLe+DUTlTHDjiGLa0VN5IFFN9/nmfpyeHdgdimflebiJIyNtjXMLWRvk5eM7JhJNyfkANssw4iI7uBPKOJfdK17BwX4TmFPGMRtz8eTi3Y/Khico+xGWc3NErXQQNO4RBU5EmmRKfhWtIljB5U7nIYoDJJwM+XhXW905PE71zJzYIjdxsWYnZieqQzR3LmYUZiSPAjM7FMGOyKT7SvXtLOkgoCar7VzX5IxyTb5ZDGK6O8lRuQNa9sy54IyFOBj1BBWapFPPIrcfhpscwYxA9IdzjmALK2CFYBt17tmZHHw7l1+bUGZoJrpeoWybPs+9Cd65VIsoAUgNT1eZZGhhNI6UIIryrlVubHGJDdL9T1Wzs7RYbKJUuHHxkD7OWxs83FnHhNBjRdn+JiWPck1yykWyF9UkvNFe2FWaIryP+RX7WQiKK5d6LGzk2CvZ2sl7KsEIqzfh/lYksgnIg9NPqr14g7g+OUifCbc84RII+48myNEJrWQUIrxfb/h8zIai+brZRIKCtvLF9OaUVR/MTlhzhAiVsNu2n3BPL4o2pUZi5sgmKczFiI3RGreZby3f0UjWOoqH+1yH8yZhR0w5sTlY/PqNzcNylkZjWvXMmGMR5NRlae+WNcvTcpZNKTFJUUb4qbfsYyizBtNLnR4LSYGeZQpPRjQnKi5Aypb5w09KpqFsaxsAjgb8SPsN/ssugbcKVgsY2yaE3jubrS7QKvwfWfir+1xH2cplASLYJUKSwt7/TltdGILJ5tTkudDLuR6n2D70P/E+OYYxVO27JKwxSuZjQm/ly9jt7kRXCh4JfhZSKiv7L8cjIVuGwb7Fk1jqNnpsjR2kXGMt1H/N2VE23jDskXmHQryKZ7wIZIpSXqoqV/wBbL4m3C5JEiNJsgLH2FcJNMmU+V/rlszRzRsIGHIFtuLD/AJrzX6jGJ8nJxz71msa4JHX6m7LxrVhtmXptNQ9TVPJvs6181TION0olXxGzf7LDPRC7iyGW+ahH5aOqo93ZMOJNeBH2f8lsldbFpIV9H8omWYfXGChTUoO/+TkTJkIlNruhlbj0BoPkMzMewddlNlQGxqMsO7VE0k3mu2naVL+QVjkUKG8GX9nMSnYxNpDsDTucDNm3lzS006L6xcFVlkHc/ZX+XNdqJE7Bycca3KYJqNpqBMFvIHcCpoNhlWK8R4iuWHGKUZbR46d65ucWqjN1GTTGC76syjk9AvicidXE7BnHTSVbzTor62MLbow2ZT3/AJvhzTnORKy7Tw6Gzz66tZLKZreUUdTT2I/nXNrGQkNnGUx45JLO9HWOPSYVlUFzXY+Ff2srEeIsp5OAL1VSOBFV6U9syJQ2cKOU3aG80xW1ppiPZjgZJApoTXb9nMcDdzZZCWFCQg8gTX55LhRxFNtP8zXVkOLH1Y/5X7f6j5jZNNGTdHL3si1L17u3jukRlgIqyn7Sn/iz/JyiGMQcvFIWlQGWuUuSJpW4RipOLGRpkN/bT28CBC3DuK9DlgDp8st9kC+m6fcwu+pkRvtxevFx/q/z5MGmMQSktvoumTSlFveQrsOPAn/ZNkcmUx5BnGFshsvL9rp7iWMP6grRmPjmvOpMjRDcIUslqWNTU50GOq2dHkJvdTIplzS0GKmo2ORnEEbs4SMTsitXsri/tRBG4Vq1Yn9r/JzRccccneUSGH3Wi3tp/eREr4r8Q/4XMyOQS5NJFKtt5e1C5IMcJ4k1q2wywyCGY3YhZFXmokUAca7/AOrkMWSinPh4haBVo0YeqwRT3OZeSfC4OLEZlA+duC/V1i3j4kgjpmLE3u5xjw7MVyxinfljWPqc/wBVlPK3n2I/lf8AYl/5ryEtt2YAlsWTXdmIqo55RE1264SfEG31tcCcJ/oOnijCL6I+H2yOnPD9S6kmYsLrSJmJFSFIofpx1WQAWw00TaRXHl+6jmEUa8w24YeH/FmWY9QDG24wIKcrbS6fAkHPkorv0/2OY+IxyyJY55SgFa1mcnj1+eOqxRriY6fKTsl2owtGxL9zsfH+bKISBGzuYStAKvJgF3J6DJNzILINZWw9X7XI0XKhj8Q7OBnyiO7S3kbycnUD3GZ2XFIRqJdbDLGUt0l8ymP60OP2uI5e/wDLktJYju35KtU8rMhlkH+7OIp/q/tYNWSAyxDdObm2iaSpbjXtleDNIR3Dj5sIJUNSLWUI9BipLU+jMUZjkO7sMOER2V9IvRLGwNFkXc+/+WuWrLHwoy4WOUiZgeXcfzZbGfRxMmMHdLZp3mar0qNhTtmZGNOvnK0Lcxcx6ijfv/zVidlG6hbTtbuJE6jx/wCItkZRtnGVFO7H0Iz9bRgsRryB/ZP7a5hyHRzYd6YIQwV4zyVt1PjmqnAwOzmg2EPbW9pxdrWhR2PIDs/7SZlZMkgQWoQBFIG6iZKorUJIofD+XNhCYyhwa8IoO11O3mmNrqEacunKm1cxsnFHeLlxqSOutHtIY3lijCsFqKHY5TDUSkeEtohw7pfp2p29q/qSI7GlKCmZ/hFE8vEEBe6XFqFz/uLG7ivpueJ5fyxfz5LhIcYt6Toc8N/GNQQwxo3I8uhI+wvLIErzQXmS3kGoTScSUZzRgCQf+BwxUoC10+5vDwgid/ooP+CyRKsrv4Yo9Pt9Pu4+VzCoPMGnEfycv2srCk0iJLyz0+xpp8YjnmHEsd2H87ep/wARycI2UjlbHEVR0GZrWqU2xKWTq4ht4ljbkCoAPjmAIWSynOgFDULe7iCm3lbgxAYfy8v2uWYkJRkTbfuAmT0giIXbiKZjxPFJnLYJdbqApY9a5mFx8Y6oOVfWl+HxG2ZENmrJuUVL2A6DMmJcKQ3b5+jC0g69B9OUZT0cjCK3SkLU5ShCea45LUwQux9Ix8uNdudfibJQFuUDQd5Qhkmkl3/0cLRlrsWP2cpzzERbOHq2R9/ZejMViDFaVHfJY8nELcecOEphpKC2QvJ8LMe/gMpzQM/pbsJEebUQsoblp0jCuduYGWT08zFiM0RJQ1bR01spLE/psgKsSK8l/ZyIkcA9TZYyfSoW9oPL5KQN6jyAFmYeH2eOC/GG7Enw1N72YuZeZDe2XCAAppOUk2nxaR7ShFXYAmmY+LJGM6cjIDKKWk02Obq9nTAb0iI7pyzXDDlwWgAHfMXJ6Q7DD65N2Gp3Lc5mrII1qfDMcbuwzARCV3N5JdMXkNSfuzOjjAdPPKSqabcNDcxstd2AIHcHGcdlxzNpL5m1A3l/K1TwRiijwC/DlEQ58il9reTWj+pbsUYihI8MMogsQaZjoet3Gpghodl6uDRSf9l+1muy4IhyIztINVuZbidmnHFxtx8KZt9PARjQcbJKygq5lFqZJ5XhSOGa6um424+Eb03/AG2/18wc9N2O1XSdV0qS7KMWTshkpw/1uX8/+vmNwuUct7MV1G1a1uZIHNSjHfrUfsPl45ONJDpC0zCKMVZthhJYMj1fXxFGtlYmiooVnHeg+zF/kZgww8R4pOTxcId5Nuh6sloaAvR19yPhfI6rHYsMcct0t16/aW/eWNivpnihBpTj/lZfhgOFch3R+m62dTH6M1E7TfCsoAqG/Y9T+bHwRE2EcdiihrnyhqMM4g4hlbpJX4MvEg0lMtTgj8uWgtrViZ5qCSTuQPtcP5VyBPEW2IoWxUmuXNZNsn8pvb30E2n3wDolJE5fsj7L8Mplskb7Iuw8u6Wkxd2aUISwRvs0H+T+3jxleGyxXULs3tw842DHYeA/YXLIigmSHjhed1hTdnIUD3OSpgU783Wb2t2vIllMagE/5I4suVYwzJSRFaQ8UBY+AFcta7ZTp1rcW9mLd5aKzFyg7V/ysrlEyZwyiPNOPXmuQsQ+LiOpxJENy18RntFLP03YQSMk3NuBpVRscPGTyUYa5p60pnsTPYABmTlHUf5/FlUt+bdEAPN29SdyAGeQncUqa/5WXbAMZG2cWTxW9nFC+7BACPfNaeLjsNoqt1RPQWAzybKoPKvXLpaiV01wwRKS23mgCQRNEBGzUBB3AP8ANhyYTL1FsiRDYJjc2LICy/EPDIQyj6WqeM81KKCQEOQaA1yyUhya4xNoq4vFZeKVyWDT8O5ZZc45BDciepJzO4A4RmSiIJix9N91O1DmDnxCPqDmYshOyUa61rZSL9WRVuAQxan2f5V45DBKUubkzgAmXlzXrnUZXiuAtEUEECnfMgxpqtBa9odxJc87cc1lNSSd1P8Alt/J/LkRMRG7KQJX6dYSaQrciGeShNOgpmPOQysRcN0VFcfvebd6DIyhtsmM7O7H9Z1J7qf4SVVKhR0P+tl2HFQ3bJy7kx8vBr6OT6wzNxYAVPtleU+HyYAcfNWFvFNcGCKVTQV8cn4u1sTi3Rjx/U1Cxnr1OHD+93LHJ+7GyG3c7AknNkAIuuJMlruE+118MgZhsjjJbS+kCenCKb/azFlHiLmQPAFjKZF4ynlvXLI42Esy5RxHEbDLhCnGMyW+mTpqJVYQSfhFchNnDmiJLcyPSMFyfDoP9ZsoGSg5csVm1ZdMUbztX/IX/jbKZZSW6OGkXFFxHGJQg9hvlXNuAAVVtADVtzilW4hfbFQFJjy69MCVtMKH/9ZO1UtIKZl5SKcPADa/VrC3uEMsxCED7ff/AJuzBw5ZA0588Y5obTtQsII+CtxPcsPtY58c5FtjQCKjaG8q1qwanUdMuGU44+pwpafiNhWaT6qoB3JzHr8wWzi8EUshkhnf96g5djk8uEwHpZYs/EueRLcn0lCk9dsOLHxjdGXPw7OSc3J4NQfLDLF4I4gwjPxdi1cSx6epmepUfrykSlmFN0YDGUmvvMKzgenGARvVt6Zk4dMY80TmHDzI7JwljDHoSDTB+Uo2GUpiQpMtPWC5gFwaqK0IOTnlkDwhxvAjH1Lri4Mu52RcnCAhufqapzM9h9KBkkMhoNh4ZEytYiltCOmRZ3SKt4jc/CwDBfv/AOCymZEd3KxzJSe+8sXQYyQsJK70OzYIaiJYyieqUfU7gN6fpvy8ApzJthbKPLkH6Ljkk1GNkWYcQCPtD9rK5HdujDjFKVn5TtLwyTrOUgRvskfEq5LjtgcZjzQlvrcGjyOumxhyTT1JOuJFqDSYeX9Zjvrpo9QROcn2HApQ/wAjZWY03CZrZjt7f3Ekjo8jsqsygVNKA5bwho4yV1hrN3p/+88hUd16r/wLYDEM4z6Mn1wWtpFHdSGs8oDemOh/mbKhG23xeHZB3eq6frdsttMptpU/un6qD/K/+S+WC4tM43uGM3EElsxSZeJH3H/VbJhrtOfLNjK8jaguyW6lgT3Yfs5CXczBrdK7y/lv5DPOeTNvTsP9XJgUxtGaHq50ycORyhbZ0O4K/wCr/NkDHq2A3sWQapJYSzx3MESNxNRtQEf5S5XxlthhtbrWnXHmBEvLJR+7BQxV/wCTWThJoyRMSxpdMu2cxrE5dTQim4yxhzZBZaN9XspIL74TLQgH9k/zZSTu2gcQSuLynfS7qFK1oGB6/wCVk+MMOEplYNpfl+WtwTNcAfsioXASSyAARely2Ou3j05QdwlR8f8AMy5AinIjkNILVPNt/FM9tA4VEPEGlSQMmIOOZWhLHzXc23wyKki/IK3/AAaZTkwcXItkZgMhs/MVpffCnISfyMP+NswvBkC22CNmJXwVbiQJsvI0zo8Z2cAhQpXLUJpomsHTJa1ojfa9v8vMXNjvdvhLoUzYXbzF1LMSQeQOxGa52AEaTa9gtIk9X6wg23DHv/scyoZadNkwWdlG3sjd7xMjfJv+NctOYBqGnKDv9TJQ6fJGjQqaODuT/lL/AC5hynu7SOAELNYFho1rG2nQL6kvR3HLj/weTHqccx4SxOe6luG5TOXJ8TkuEBNp75MNLiZjsBGP15h6oWNm7Epa55ge5nC2zFY4jVWH7TD9v/Vxw4KG6JTsp7FqiarpssmyyKhEinsf5/8AUfMeOIwm2TNi2F2t7PaUMDsnyP8Axr9nNjLEJc2gZCE/06+g11hY6pQSNtHMBQg/ytkIw8Pkp9SJXyLJFcqrSK0Fd+z0/wBTLDNiIlONSURyBF2CqBTL8PJwtQd0MGzIIcZq60k6tZzRLX1EAePw5D9n/ZZiz2Lm4+TBorWeU8Uidm6UCnA22yPQvL3Ai6vwFofhRiP+CkzCz5SNouRjhe5T27vbYxNE06oGoDQ1/wCFzFxQne7kcQC1NCgU/GzMPuyyWUBt8QoPVdTTQqC0iUyPX4iSeNMvxDj3caeTvS60873STh7ri0PRlUU/56Ll/A1CQK3zpKk95HPGQ0bxKVIyUGs7FjhJ+eSRbJfKhvZZK+o31VD8Sk1DH+ReWYmXhju3QJKfXMIjbbocztPmEw63Pi4SoEZlOKQ2kJkNBlWXKICy248Zmadq2oXGl26vEiyAbMxJ+H+VuP8ALmlEY5TbueIwFMTuvMF9dH95IQKfZX4R/wALmZDCI8muWS0TYeZdS00IFkLxmhCv8YpX/g1y0xCiSf3elSrK0xZQhIevff4vs5TEWXLOURisubSTUHH1dRzAoRWm382W5IEONps0d2prmz0u3FjqsHrOSWVfAH+WTK4gsspEiklm+kfWOUiyJGDUBjyA3+H7OSmZVs1RiLZfYwafcUmtRFIR+0oFR/sc1k8s3JGMJRfMYbpwjFlB8f8AknmbimRu3HEJiijbG8CUcboTuD2zKnAZRt9TqQThlwy+lKL/AF6+hum4n0gDstAQR/zdkoaYEUW7xe5Lk1G6Wb6ysjep3Ne3+r/Ll/gRqkDIead6d5ke5lWC9CcG2DDah/ysw5afwxcGziE9insyC2FUAGYuK8p4ZsZgYhcVFZfX+CUAg5blweHH0sMOoMjuozQ21swdEHIHpXbK9Pjlk5uRm1PArLOt2pSlG6jJDF4B4i0HIMwoKH1cQfHOwVB+0TtXMv8AMiY9LjR0xB3dqY02VOV0yGg2YH4qf7HMHFLIC7CcAVaw0yCziDQbhxUPWvL/AGWRy5pGVFYwoIOSoYg5uYVTpchNq0tg93ErVPNa0HtmoySiJ0He6aZA9SVRTGFgyn4h/nxyTnyAkGRWU/roJI6b9vD/ACcLr5CtlK7tgnxr47jwzLxz6OuzY63CFFQa5kFxBshbmAKea/ZP4ZFsX2V0LdyJByibZ18R/wA1rlU422wlWyLiuX0x/SNXtmBZRX9k/txP/PmKY25UZcOyYWdhb21WtthIKhgS3+z+LMHJlJNScqMdrCGhtbybmLxt1JCUAAb/AIszJ44494tMonJsUPJYx3X7qZaHxp8Vf9bMqR4hxBxsex4Sp39rcWdoBG5dE6+KrmNgMZScyRICRls3LjNVJoRXbeo8cBFptNZdVlvwonarqKfP/KzCnDhRKyibfWzZwmJFDsTUE9F/5qyklysWKxugW1K7LmX1WDHw2H/AfZyNuX4YC25vZbtw81GYAL0phEqcfJgBRkuiSSDmrAGgopHTDDWRjs0HEUN+hbsMECVJ2BqKZmRzxlyazEhXvPL81jB9YuGFeQHEb9f8vIyzM4Q4iq6dHQRxgk1NaeGQmaiZNEhc+FE6wWuYvq9sQ78hyofsj/KbNTg9Jubnz5bKd1cTRQxwykepTdl75kRAu4tGSRqlJ5mWH4up2y2IsougpWqVq/ZR1zJcY8rRQlIHE7jJ8LVxqd8SqBPetPbMaRstx2FKem23rTqpG1cCIC0/ubaC5NJkV6dmAOLlUxPzBqg0mYWemBYafFJxA+0f2MfD4+ab4UV5a1ibUVlS4NZUIIIFPhP+rmPlw19LOM75qt3N6rU8M2mDHwh1WoycRpD1rmW4ZV7SV0YKhpyO+YmoxiQ3crT5DE0HavbEVuZHAUUBrtmrwZB9LssuMnddZaRHMqyO1a7/AAnbDlz8JoMYYbY7e+ZL9pXRJeCBiAFAGwOW48A5tpnWye208dzYpdEVdtj8x9rLYSlxcP8AA4s4RA4v4k1s2SytDNOwCgF+or/qLy/mxymy2aeNBjdh50a3kdLmMNbPX4VFGSv/ABPJCDZKVqt1ZtAqyr8UUgqjeIzKhO3WZMZBtX0RA10rsQAnxVJpgymgywxspZrWgXU97LJYoZonbkGWlBX7af7HMeJ2c2YooOx0qCOU/pWQQoh+xWrN/wAB9lchkmQPSmMbZMnmHS7ZVhiYlRsAiGma2WKcjZcqJEUo1+wuPVe7YD02I6Hcf665utPMAcLiZBe6hpuhT3p5H93H4kbn/UXJ5tSMbCMTLko666Qymyg/uoqd/tN+0zZjQlx+ot5HDslJ+KoPfLWpl9naWmrabDNc/A6goZB9r4fhX/Xygmi2RjxKIgtNI0+ZoW53LrwLMKEBj/uv/Y4DLiLLw+HcsWy9pTbytEZdTioePEMxI+X2chPko5oDUbaS2uZIpQQwY9e4P2W/2WSjyTLmraNpNxqk4S2+EKQWk7JT4v8Ag8JNMCyzVGuWuCCWbjTiQNsxS7KAFO1nS4dSiCfWEE6dAWFP8rJRlTjTFsdXypqRFeMdD35jJyygc2nhKO0vy9e2c3qSFOJBUgNXY5Uc8TsngKbrdWukT0uJA0lOiAtx/wBbLADLkiMK5pJqlzpd/ccmjaFK7yR0+L/KeHLxAgLKk6Ty/ZWKi6sqs9BwJP8AyV/18oMiWcIjqqczKvC9pKP5SK0P+tiIFOTJHkEPIqwMfTAUHstB/wARzIgHAyHdRMncZdwtPEArQwTywyCBuDOpAr0rmBqZRBFubpr5sVj0q7llNusZ5rs1ei/7LLPEAFthtlMvmBNEjSx4l5IkUEjYVyoevcNgHDzXaNqcV5FJOEWN1b4wvev2W/2WY2aBtkCFCQgsT4nL4ig4kjuuudMe9tGRWox+JR2JH7LZScoEnIxxNJbpXlS7ndZbikKKQ2+7Gn+TmeZCmrmVur67O0zRQMY41JFB1JH7XLMeGEfU5BnWyYaTqMt3ZkzKSynjz/m/ysr8EcbA5KDYObYOpJsrhviVBVYY+bBfvzFzyoOThFlLtc0cSyiWAgFtmX3/AJ1zDwzobufkDYtn0C2NxCazOQrE9APtfDhjl4zwoEK9SVW+qXf1kSoxeRjSh6MP5MvnjBG7EzZDczNI3xClNqeGY2OIiwySt1tNFE3OZgoA6nBlutk4hZQscWm6vf0+KpFfAMwy7DYG7PJTvNFvHYxxJbD0w1eVP2v9fJgcR3QPSEq0SxkvLhWUlUT4mb5fsZOYFMLssiv5YudS1R4DIYpcI2RljxKRvpWI9JQi/iRk+EljxRipekpJY75aMbVPL3L+mWAU0GVuGFiiYLGaYckU8R1PbImYDOMSUULOC3AaXlKxNKJ9kV/nkyiWbucmOC+aPFuAKUAH8q/8bNmNLIS5UcQDgrMOK/AvgMhTZyXJBToMkqsAqbHAlTkm4n4cCr5OgbChSFa4pXiAtuKmnfCi3//XZq+oxWMZjT++YUAH7P8ArZDTwlL6mU6HJio5ytTdifpzaUItVko+TQL2OL1ilVHUA74BMFiTSGtLyWzf1IjRhtgyYhNthkpkVlK+pw+rJ8LKabdDmu4hpynJi8UWvD29o9LhwrHpk8mU5I+lhhw8J3Ub3U7Pbg3InwwaYSjzTmxiXJGw23FPVDVqKimQzaizwox4ODdid7fTXb1lboTQds2OLGIjZBlxIbMljaK0+0Fw49SvAdaZVM9y3XNksNuZAFUcUHQZiZJjGL/iYRicp/oK13YqY6ioKjNdDUmUnKnhAGyU9Bmc4ramuKQm1la+lSSvUdMwM+UHZzMcK3SvV/MU1lKYEiFezN3/ANXDjwCQtkciTr5m1BZPVWXifAAUzMjjAa+JMI9cn1yWO2mUepU8WXof9dcjKNN2KQG6bSeX3a1lg58Lhx8Ir4fs/wCyxjsd2OefENmCMjRsUcUZTQg9jlzihEaevO5jXpVx0yMzQbYCymHmawe2ufV4/A/fxb/KyvFPiDGQoofRdNbUJ+FPgXdsOSfCGUI2u180vXStQgCivYAYcZsWxPNLRlqs28u6h62nSJPD6oi6ErUFf5f9hlJ2bOESU7G+klRtPiVFjmqBQU4VyF7t88PpSLUPK99p321DoP2lP/Gn2svBBcJZb+Xr+ehEfEeLHjlUs0YsxEpvHpU1jABccWAO3H9n/Jb/ACcpjkEzs3jIYDdVj1CaFPTgJjQ+GXiLjzy8TVvqNxbv6quS3eu9cJi1RnSrqN62phGNFdNqdjXIEU5mLIAh7/XJdKtv0fC1JW+In+QH9lMMY2jLME7MWZiSSdyepy5oRWmM63cXp7MXAH04JMomlTWrSWzvJYZ6c+XKo6Hl+1iGIKDijeVgkYLMdgBhVl8HlmSztA6isx3cd/8AUTKJScnEQDuutVs7ZGbV1HpsPh5da/5OShIjknNGJ5JO0mjev8In9H/P7P7WZPiycUQTvhof1Yy2KcnQgsG3an+yyiWUtsMW6VXKXGpRmKOp4gsqrsKD9nKonfdvzR4Qx2oHQUOZDiXapHK0Lc4mKsOhU0OAi2QkzPX2sbCGOVl5XLgMAD9r/LlykRtt8QxULrzBY69afU7pPRmFDG/7Ib/J/wBbJi4tUo8W4Yzd6bc2ZPrRtxBpyAqpyd2wTePTJrDSZbqQlWn4gL341+03+tlZolldBj/TLWKO0iOWe5FtCwUzApv0O37WRkAzB6ISeB7eRoZRxdDQg5JrRWj6ZNqlytvDXxZh+yP5sBNMgyTU7O9Sf4yzkEKrA16fZ5ZjF2EJCkwvtasrNVi1EF7gqDRB/wAb5bAkcnAywEilVt5k09nImSVU7HY/8Ry8zLQMARuoX8NEOmS1jIqxU71/lkXMacrdhgxgbK1rrH1KzZ5+gJ4eL/5OMQZbIzREWJ39697M08lAT2HQZsIYgHEM1AbEHw3ywxFMQWW2+tzXNjJNFCTMnwgLupP8yf6maTLpwJOX4mzCbn1vULXAYOxqeQI3zLiABs0E2p9OuTQy9NDOp6NAUFJ4weFe6k/Zyvios5BKn8q3cCetdskMYNCxNf8AgcJkxAtNbfzFpunRC3tw7hfAUqf5+T5gZMMplyRIRR+k6quriSsfARkDc1rXKpg4OS8IyNXV9aW13HbOaM53/lX+Tn/rZlY88jBxzp48SI1O6XTIfrHDlxYAgbV/2WY2OZyHhk3mIhyS8eadPu1MM6vGrih5DkN/9TJjBKBuKSRIMX1LSpLJi6fvbcmiSL8Sn/JZl/bzYxNhxTs1o2nS6ncrDCKgEFz2Cj7XLCTShnOpSmWWnZQAMtxR6uLqJ70hYpGhcOuxG4y+QsOPjlwlI/OEpmvVk7NGCP8AjbMKDsybSGuSQyPyppLyyi+eqoh+HtyP/VPMLUZRHZvxglMtWs0tmDRk/HWoOV4p8Qc6ElCzjmVqhCVPUdP+BzIjk4WnPCMxSNms4i6rdIJEG+/hmcJcQuLph6DwyRq+XtOkhKxRABujAnkP9nlPily+Bh2pabLpsxgm3B3VuzLmZGfEGrkWS+XT9YsVV2LFWI3P2f5VzUZ5nHP0uVwccd1Vr61tp/QlcBx/wI/1ny3LKUo7NWPCIl1z6EzhIHVpO6qd/wDWyWmmYj1NepxcW4cxOn28lw4BZRt/zTjkyDN6QnBjOPcsW1HVZ9RIM1AF6KvTMvDpxjZzycS2TSruGIXDxMIj3p/xrlwlFqJK+w1e5sTxjYlAd4z0/wAr4f2MhkwiW7bHJTMvVhuoRPHRlIqP+ac05lKMuFulAEWgvrsq/ZNAM2P5WJ3/AInXfmiDSKWK3ePkVBrudu+ayQkJcLtBl9NqltPHGQqjjQ5fPDIG2iOcS5omeaNRzJA5bAHACzI70vni4NsCB4eGZuOduty4+EqVB0PQ5YWsIKaExNTt1BwMkfaKZITbz/Cjbxsf2W/5ofMefk5Udxuu0md7eU2U2wrtX9lv+aXzEy4uJvxTrZHWLXrSyJdoFjLExNyGw/326LkMkBw03xlZUby6t5HCRtylFRRfb7XLJYLh9X0NWaF7j6lG9Z7mzZFO/t4ZcICEuJcZMxSWWug3NzEJoSrKa167UzN8cMDAh1vpDPJxmkRAD/MKn/VXKsmpEeSYwJTqHT4LdCiKCCNydzmoyaiUi5McYCQXMSxyskZqoO2ZkTYcmKzjizaWJ2P7sEkbgjtjSCa5qup+ZLmDjHCFBKglzuSf2uOVx0wJcKWXuSg30tweUzsze56ZmRxiPJpMyU00aczzejcyM0PGqozEryH+TgkEiZCcQWcdyWVwfTp2NCP5cdRl8MBxsEeKRK7RbAWLSwcg24IPfj+z8Oa/UT46Ic+ArmpX8bPcVI27fIZdiFBx8m5Q14SGCeAqcyYBjkPRUhqsYHjvmTEOFKSoh3yR2Yx3KKktIVQGdlBO3X/hcwS55haB1m4fTrU3FntvxJ605ft4Y7shHhSDy/qt1DdJbo3JJnHINv8A7NWyyUdrUSTfzH5d+tP9atyFYmjhuh/4t/1spx5mU49UbpGlQ6ZEfSPN2+0/j/kr/kZjHMZSpnGFC0NMGDnmKGub6HJ0mXmsybUFezQvKKdtzmLqcghHdytPAylsknm55vrYRz+64goO3+XmBpwCLdrkPRE+RwzSTbkoABxrtU5bkiCwhJWuvIxkuAYJeMDGrcvtL/qfzZMSYSBTX6jGrx2cIIiTb7sMZVZa5xsiKQ+d5w12tuooIl6e5yOPvb5GhTGq9zlwama6FqTwaSlvJHyJLcOfTgT9r/mjKJmi348fGtuIVkT1LdKL+0O9f8n/ACcBkS248ccRV7qa+0XSzIoCl3HuUVv2sQLY5JC2EOxdizGpJqTl9OOSj9BszeXsandUPNvkv/N2U5pcMVAssw1G8iCNGTWTsOu+YOCJu2+cgBSpbX8ToOJ/eU+zTvTITxEndlCQrZh76DqMzF2i3YkmpHfM+OWI2aZAlc2mWunuv6Scsepii6/89H/Zy0Tvkw4Snaa9aakE061hMRqPTqRTb/VyEonmW/GRB0t9ZaU8ttegyuQAyBaj/gmyABbMs+JKLeHQ7y44s0tsh6AkFSf+Mv8AuvLrIcTh7k9ntbXQ2U2KgSMv2ieR45VKRLkYsV7rpxp91At5eRCSZhShr2/40ycAeQasoA5pet88SejBSOOteKCmZPhd7gnNXJGprLxWE7MasooD3q3wrlGTHRcvDk4huwggHrvk6SZI7T9YudPNImqn8h3H+xyqeISSJ0ze1vZHh9d4Sr0qEJ6nNeMIEm8TtjMmi3jvzlVYw5JJLDav+R9rN3CQAcOct0zsNKggcGNTNKP2mG3+xjyMpFq4u5V1G9jsXCXbnkf2UFaf6+UCXc3cBPNekkd7DzsjyAND2P8Aw2Vwy0fWs8W3pQjKVPE9c2AIp1sgbVIbZ5unSvXKsmYQ5s4YjNWuJ5LSkCHoK1zX0Mp4nZRvGKUrbUTHX1KsDgyYeIbLHJvuler6ReXkzXkKh0fcAH4gMlimI+ks5erdMdE0lbSFnkI9WQUbf7I/ZTK8syTQRCKvBZtMak0FaYZ5OFrjj4kh1XVLlJXtVcrEhKgDao/ysshiEvU3GXDsE/8AKF3c3NsyT/FEnwo5+1/lJ/sMulGmoS3Qer+WLOzha4aVx4Lt8RP8uDiTVq9hqtnMotbeobjQKRToP5swjGUZcRbQBVNtC6gFhTNpDKJcnWTxGLhEx7HDLIKQMZK+aAwx8iTyrmCM3Gac0YuAWg98vprtWNv+klMUzHiNxTxzFnWPcORCRlspWumQaZP6lTIabV7ZaRLJHZhIiJ3RTyRSShyO1DkfAlGOyDljIpf5iiaVY/QQsADUqK5DBY+pulVbIHQ9PeSZbmVjFHEa1OxJ/lXM0yAcc7sjvdYt5fgWMSkeIyoAthIHNLeMr1GyKeoXJiF82k5KXpCqdBv4nLhEBolkJVOOTaqJdSp+HfCtKyWhbdyF/XlUsoDbHCSjorNKfAhr4v8A805iyzEuXDABzRcUPBaVLex6f8DlJkS5EYgKwUn2HtjSbbaqDbFXCUDqKnElVNZXfr+GKXEkb4ULHXlgSjIo3kQLxOSYouKzVd2xtQriNFFANjgtNP8A/9CO6zKst0WU1oKE++ZuAelrlzZB5St0MJkKgkEiuUZTu3AUGSFRTj2yliw3zfDHFNHwWhINT45m4Ts0nYofy/cSrP6a7xsPi9v5WzH1UARZcrHLakNq1pcQyl5vi5HZh0/1cuwGNbNBJvdRj065k3WJt/bLTMBDI4LKe3sGirWRhsD2/wAlc1EpxM3KlfCxMihodjm9DiImztDcuK/Z7nASxkaZHb2sUCF5CEiUVzEnkrZjGHHuUvm82hDS3jqvYscwZ4ePm5sZiKlD5gu764SJuKxuwBAGA4hAWGQlxmmQXUUKRMZKKi98w8eSRKZ4xSlYNbXUQkgFVrTfrk82SQKY4xSAu/NDWlw0LRqyLtUGhy04OMWiOQDZQ1O/sdZg4hjHMm6hh1P8nLJYYnGaP0sMgvcMYoQeJBBHUZnNKbaC5tJjqDKWjhB+8/s5CW7YDSFvtUnvpzdSMQ5O1P2R+zxw0GINIrT2h1KYQXw+J+kg2bl/lfzZVkkYiwyjHiTSHytJaXUc0bho0YEhhQ7Zj+OJCmcYkFO9Qt4buFo5vsN37g/zZRgEolllohS0mwgsIfThPKp+Jj1Y4NRxE7ssZFMf1DQby8vJJFUKjNsxO2ZccgiN3H4SVlxoMGnxGa7l5HsqDqclHNx8kmFc2z5tuY4hb2iJCgHhyOXcCeIJrZSWc+mS3sS8biNfi9m/nj/1sgI0Wc5mmIy3EsxrIzMfck5bVNVoyx168sto5CUH7LfEuUTwRk2xy0yhrye9sRK0fAv1A32/nzGx4xCSMpsJVmc4LgcKURYkCZeYqK5Xk5N2PmnN7bWdwlLoIV7EkA/7HMCGSQcqWMFi13peliTjBdcQTShHIA/6/wDLmfDITzDQYJvY+WI7BU1D1hLwPIMp+HCZWyjGi3Lcw61OovYw1KhSNjQ5WJEN0sNbt6pc2ehRhbFAsrj/ADZ8kPU0cmNza5eznk8zb9hsMs4AvGmOs6surabE7Ck0L0enShHFZf8AZYxFGkT72PZYxZB5RmW3uHmlWsYT4iegyubbE7L5fNIhuWks4VSMnp3OR4LTx3zQ81mNemkn05eMgXk8J6n+ZoW/ayYNc2kilmkeXri8m4SqY1U71FDglKmQFqfmYj9ISRj/AHWAv3YYhBNlK42CmrDkPDJIGzJbDXppbM2tRzXqT1K/zLlEhTlwAkmOkq2opJbXTfuuPVsiE5YhJ9S8vwxSUtJ1KnqDU0/2WXCThlMLTy/HpKpqTyiVlNVVdhkJStthGyrxNY6teiS/iHIiikE0NP8Af2REi25MFbpNquuusrwafxhgG37scS1P8rLQL5uPdIPR9Zl0ucTgllP94pNeQ/a/2eExtlGSM82v6l8JVBEckash8RjHkwPNJBkgqcaPaPEVvpFqm4Svdv8AmnKplycMTJGy6fdavKxiILIteJ2FP5Y8txZAGvPjISi4tprU8Z0ZD7jbM4SBcR0drNIOSIxA6mm3/BYDIMhuybRr9bK19O8ZY1Q/C1a1r+y3H9rNLq4GZ9LmQ2G6lqXmLTJU4NGbjwBXiv8AwX2sjhxSjzYzpCaRqGhBqXVt6RP7RJkT/mvMw21iIKKaC5iuwIA3Et+7pXiU/wCI8cp5uaKpCedjdLdIs5/claxgdK/7s/2eWwDgyO7G65YxZDoV+NOsLi4pVi6qo96Zh5sfGQ3wlwhIZZXmZpJCWZjUnMkRrZpMk/bVf0ho728tTPDx3/mT9lsojh4ZW2ylYY7WuZTSnnlTWDp9yIZCTBMeJXrRv2ZFX/iWRkGY32Kd/ptrS7kNvEioxoy0oWp+3lNuVHCKRs9s/wDeAGh3rmVjydHU5cRtQWByRscsMxTVGBtT1pdPvoPqpak4b4XA2U/5Tfy5hCVO08IkWEDN5QtrC3+tX1yWHZUX7R/k5NlgPFyaaI5tP5qdFEdtEqKootTWmVjQ2bk3eNXJU0XWnuLgi9kULT4agD4v5Ub9nBn03BH0MseTiKZa5rKaZGONDK/2R/zM/wBXNfixGR3bJypItO8zPIwh1Ehoz0kp8SH/ACv5o820BwcnEnEZBRZJaXZtyBXnG29Rv/skyyUeIWGiEzE8Mkh833BlvRHtxjQAf7L4sswDZtnzV/Ldq31aV+ZAlqoA7Ef7s/1sxNTkAkG7GDSSXFjcQuyOjMQeoBNf8rM+ExTjlZaPKkyvbgmRTUADBkAI3TGTIPNFzOI446ARvu1P5v5M1ujhGyXIyy2QnlSzhubs+vvwWq7982OaRAaIi2ecBx402GYLYxbztaDhHdIoFDxZgOtfs5k4Jb01zFKHlWcvDJbswIQ1Ve9D9rKNZ6fUG7F6hSKvFt7ZgHkCcugJxwamUhycWekFogz26RhC6qTsu/U/5OYsZS47LlHEOGguFs/IbZlHUA7BxY4DduaW21FjaRSA3CgmlPD7S8soGMx3cqe6GhuHZvRnJoNt+uSjKi0fVsVUoQczRK3ElCmpKU4Hdu1e2CrUGkulZy1HJJ98kIqZlGgjUITX/emIbf8AFiD/AJmR5jzjTeJXujNMvDcIUanJAPmRmt1EOoc3DO9l8cdu97JJGazhF9QeA/Zb/WwylI42fCLWXEZhHKP7J6j55dpcgn6ZNGa8fqCWarey2dtFDasUiflzp/N/LyzK4aKjLxC2OtGKVxpFoixgMslQSeO5wGIUzIZFplot1J6Uw+Eg79Kf7LK+FOPKUHqUmmWUgQTtLQ/EI6Gg/wBf7GIjbleKVaXUdMu7YWmmhxMW5EMNyAPi+PJ1Tj5CS1a+XTqMLLM3pt1jr/N+z/scNtEYljU1pLaSGG5XiQaUI/42yy2SZaTa8nFxQFVqAff/ACcnDctWU0GQJqVnYp+9f94afCAeR/lzX6iByScnTgRi5dKZrlr93ZXPxBV2AFPsPkRlFcFNhBu0Ja1llZ/898upoibKg/72QgdzmTENOQ7opvbp0zIDiErlYIC5NOIrlWQ7NuIWbSppC7FjuScx24ytNCY5Ivqci1iYcW3ocn4W3EkZv4Vw0iy0xTNBHxlAorEksK/y8swhllI0XKMREWhWmkk2diaeOWAAONKZKKsbqKAETyKg7BjTKMwPRycO6IuIlveMsTAinUb1zIx6nwxUmrNg4zsh105+ZB2A75lT1YEbcQaU3Tc7CxoIt2bqTmJKfjDdyhHweSxVt9VKpfIrFPs1265AgwHpbIy4+aW+YNQGmOLLTwIKAFymx3+yuWYLlvJnKo8lXytrd1cPOly7S8Y+S8j0IP8AxtmRKNMBJO7CblKWc9BX6f5sExQa4EyKUX/lr9LXsky3SfERsByKj9lcEJANs4lCXGlaPorr9beS4lBqYxQL/wA9MkJk8mPB3pha6/aazdR2bwmNCCFPKnT/AHXxXImJbIT4eSpeRrFKY0HFV6ZmYY7Ou1OQmSx5GuIGs5W/dSbVPVT/ADrgniHMIx5jyLHbvy3fQXQtET1Gb7LD7LD+fKRJyynT6amhIIYm5TOtZH/40T/IyqQ4kXw7oMmuEBoJtEWVwtvJzYV2p8shkHEKbMZoquua3LZqEgVlZh/eMNh/xjzDw4ATu55nTEJHZ2LsSWPUnNoBTik2idIDm/txFu/qrTE8kN6xO895NJIOLlzUeH7OCI2ZSKESJpnWFftOQor75JgzLV72x00xWnp+s8ShWNabD9nMercmMjEN3mo22sQLJaLxki2aOnxBf5l/mTLsZo7uLmFhLMzHXpimn/WdLnH7ZNV+aZh5ZbudgjsxhNJvpT8MEnzK0H/D5K2dsg0jSIdP/fXNJJz0A3VP+b8qmDLYI4wOadRSzTOAg4r75V4IgGQymRoJVrWqxWUgEQ9SSvxK32QMuhIkJnj6lMfL+trqIdEj9Mx0J7jf+XISBTEAcmN6xot7HcSPxaVWaocbk1yUZABMjab6FG2m23p3IKuzFqddv2cxMseM7Moy4eaYJcxMWkeihRUk+GVT4hyZR4ZFj115qlWQ/V0QR9qjc/62ZIxcQ9SmQjyTZLc6lElyfhd0BoOmURycB4WMoce6EjspZugoPHtmTLIItAgSmDStCno/yimOPAJHjTPNwDhQ2bIRDrzMro5XjPwmlcqy4RIWWzFlMUHrGk2Ucb3cxfm3QA/aY5rMeWV8IdqYXur6D5lRjFYGHhX4VZTt/slbMsxJaBQWec7Wcsk4q0VOIAH2W/5vxiaZE7JbolhcW84u5UKooPXYmo/lyvKRIUGI23Tl79mIqBSvTKI4uEJOW0p1/UzIRBFUKKEk/DU5PBj726UhWyzy3I81w0bMWjVa0J2yWYcIsNcTxGk0mktTcrAki8m7Dsf5crhkNWUyxi0RKotxSPqeuW4f3nNqyfuxshSS3zzY1TriSVjyLGPi2yJmGQgS6O+lK8YFp/lHMSWLjNuZCfCFxhEh5TsWY9PDJcFI8S14ULsABl4i45kS7JMG1jZ+mJNIG6vFbc9hVj4D/mrKZZaciOElHR2fEfGQo8B1zFllJcuGEBERxhP7sU+eVc2+qVRTq1TjSqlVG4OFC4SL264bVSck98VW08cVcAei9cVtEx2Tt8T7DFHNExW6RmtN/fG00rhgOmNsqWNJTeu2KFBr9FIVjuTQZLhRb//RI9cslt5FkT9utfnmVpp8Q3YSFFW0XXWsB6RFYycOXFe4boyB2LJZ/MFpFB6yuGPZe+YwiTsgimK63rP6UK0Xiq+OZeOBjzaZc0V5bRozJK4IUrRT4nMbUgS2b4HhFpi92zbUGShp+EOIdRZRLXR9Ln36ZgHEeOrcyWT02EGLmQHrUeBzYnTx5uCNRLkktxpE/rEkAIxryy6GUHYMztzTmytFRdtkH44JzprA4zZ+lb5jsvrNnygNTGeRX+Yf825jR57uRI1yYYDXp3ybJM/L0LPdrJSqx1ZjlGUWKDbjNbrdY1h9Reg2iB2Xx/ymyOLDwMZSt2iaobCcFqmNqBh/xv8A7HDmx8YbMc+hQ+psHupWBqCxoctgKDQhhX7smkMutp7HUtMH6Qh/eoeKSKKF/wDZ/wA2VWYtnh8RsKrrHeac+n2KUfYgHv8A7LBGW+65cdMUu9PuLZuMsTqe+2W20WvtdNvJCDDE1Qdj0plcpDq2RJBZqLuSOJROKSlfi+eYeLBxmwzzZhEIHkc3kYAOmMyXByNq0xlAFY5CEwguVdKE7gffml1GmN27jFmBDDdeuZ5rk+uvEDZR2pmRigIjZjKVlLQMuYsj8n2a3r3ED/YeLifpyMzuz5hJbuxltZmtnUl1NNhWo/myTWCmeleX5XlEt4vpRL8Xxbcsoy5OEbNsI2yObW7GAiP1ASSAAorTNaMUpGy5BI5KE2ksxaQH4euZoyjk4csRULfTJphy2Xwrk55hFjHGSmVhbGBPTYAtXemYuWZO4crHCgkHmuzZSs4BKjY+2ZOCXEGudgsdBpmUGtO/Kxklu/q4Y8WU1Fdtv2uOV5A2xlacajqNvoE4WNRJLtWnYf8AGr5ARtmcl7JPrckGsTfWrDkZOI5xkb7ftp/NlkTXNoISNgUPFgQfA7ZNDIvKUazG4ikAZWUVBzC1EzGi3wjYS/WNIaxuPSjUlHPwd/8AY5kY8okLaSKNJzdaYNO0Z0Y/vHKlj/xrmNHLxTptlGgxXr1zOakz8um6W+jktBV1O/hxP2lbIy5MommSanq0sFw3p/DKp3NMx3LxwBCGuZ9GuoOeok/WiDUoDy/yf8nLIkhxZwopTYaZplxJxe5epNACvGv+zyOSZHILGFsntfL9pZHlGh5U+0TU5gnPInduEKSm4FHKhqqDtmxjycKUio0p0yTW2CenUeBwENkMhii54JIbRpbNG9Z9hX9kftcMoEhdFzJ5DIMSntprc/vkZa+I/wCNsyxu4zoIJLluECs7eCjFWb3Wmw3+mQWcrql2ijhv0b9qNv8AIykSptlAncJdP5Wt9JjFzqUvIVH7tBu3+Tk+K2FK135t0+eMW6W8ixCg6jan+TkDAtsJcJ2RWqXH6BtEurBg5uCACwqONOeMYpyZCeaRr5w1AyB5CjqOqFBxOWcPc02OrI7XWI/MNtJbW6+jMFFQfs0/yGyqVhuhQNoez8tTXRkjnARACp7/ABfs8cjEt2aQIYbd2stnM1tOKSISCP8Ajb/VbMlwAoEEggdSMKWVan5qKW8dlY1Xgih5D9qoH2Y8qEWwyQZ8wfpKMWerfHHUcZVADxn+f/LT/fmHhrkpqSy+8p3dnIvJlaByAJQdgD+0yYeIMBEnZO9Z0GKPS1g01fUKvzJBqW/nyAlumQIYSfhNG2I6g9ctYMm8mQiZp4pR+7dBWo2OVzbALdJ5KmeUrayoYv2SxNa/yNiJsKKJ0y1sfLkpk1CRHuR0CfFx/wCbsSb5M4xTewm0zXJWnjQ+qpHINsf8mTip45WRTcJEDZj155uv1lkjhKqgYqPhqaA5YINXGiNP89XENFukWQd2X4W/4H7DYDBNgqqWcGps1xaTgoTydWBDpX7WVkU5UclBKtY1A3DrGAyRRiiK3X/X/wBlmwwwrdwMkrKW5lNa6MKzBZDRSQCfAZXM7JjzZ1No1peRCN05KFADD7VB9n485o55Rk5xx2xy+8omFgLeePfospCt/wAHmdjz8XNoljITDTPL2p6eA88sYt6E8QeX+yjzIEwGox4kQ9pb6kVW5O6/Zde4/kb/ACcnKRgOKLCBs1JXmiSwRYIPhXrQZTg/enikyzyMBQVNPnJJU74NXjrkjTTvYqLyKk7SxIFY7E03P+tlsMRMak1zzcMtkLrgnvLYCFCQrVYDrlGDGMUqLkynxhJNI1D9G3KzsvJejL3pmyyQ4hswjKizax8x2V9y4sY+PZ9swZQIbqvkxvzF5g+vKbSKhiBryHcjMjFjPNrmRyU/LNkzSm7D0Rar/rE5Xq5bUnFzd5isHa4E0ALhxQgb0IwaWdR9XpXJz2SWS2miPB0ZWPQEZmXEtdlnv1tbK2FzcAkooqPFs0kcYM/S5hOzCIJZWulkgNJTJyX5k8s3RFR3cMHdmus2Zr9ajFCKcgP+JZrCGUx1dZXayR0cVYdR/wAbLjGVMhUggjQGlc2ETbq5Roqc8XqLyH2hjySN0NFI8LiRDxZTUH3wSFs4ypM6CRlvbUUJPxr2Vv2/+eUuYc49HLieoTGzaBHeaBVqxo57n/J5ZgZJmG38DmxAO6lN9ae6KqqC141rT4qn9nLYcIHGGMrPpKBuLZd4JRyjb/NWzPhkGUWHXEeEaYm8MhlMNCWBpxG5wOSCm9hrUWgROip6l25+IH7CKP2P9b+fI1bMebVrrP6Rs7mxl4xysC8bD4VNPiaH/mjAY0o8mNVruOmWsUx8vrKdQgeJWbg4LFf2Qf2m/wAnBI7KFXzVqJvdRkcH4YzwX/Y4IhMpUgbbUpIXBk/fJShjc1Uj/jXCYou+bNo7+21C2t/qkZhjoRwI+yf+N8MbiCWnJRIC/V7e2EAuJ1qYSpUjr1+xmsxZZEkBzTAAKtzfRSWhmhYMr7Aj/hshjxkS3WcqCX237qIv33zNrdpgKChbLuW8B+vMuIcOZV8ucdSvm4wqg6san5ZiTNly4ighbOL1JQOy7n6MgEhF1qa5ngOGTZR9shnjKyfEtds1eokIF2eEGY3ag0+ME8iGoabHp/rZjzy1yZxw97Ddf5fXG5IUUbIG7qP2/wDZZn4+TE7ck28tXT2WnXFxIKRKaxlujNTjwT/ZZTlxCRbISQmleYL1LlY2b1ElcAq3uf8AdbfsZOeMAI492S6lbVrNXptTMXFkB2Rlhe6Wxxl2CjucyJONEbquu6HDeKJEIjnAAr1DAfz/AOVlWnnImnKygAWq6dYQWNvSEVdtmY9Tl3qMt2o1w2FtjdtfyXFlbAFRGPjP81fsZZMWzw1FUsdPnSKaWNwk6owVOu4/m/40yunKnkB5MGkdpDyYksdzXxzJApwybRGnc/rcAjNG9RafOuJYsvvOXrOG+1yOZWPk6/NzU4oXmYIgqTk5EBrjEnki9RlurYxW/UIKqQNzmrmbL0GGArdA6rIXnNTUgDGLh5uaB6ZJoRNhC0kqsFqoO/hlWU0GzGLKKudf00qYZiXFSCvAkbZgwxTG4dgaY7dR6TPKDbvLCrHcleSqP5uvLjmzgTXqcaUR0ZBYaDbaNJHfCYz1B4UApv8A7sXDKbCq5pL5lt/Vuzc26MVkALAD9v7OGEtkk2mmhaELEG7uaGQKSB/IKf8AJzMPJns8MW2EOpYo8jOeTVJJqSczotcjabeV4pjfJNEPhjJ5ntxI+xgkdmIZBeJBfStJGnpRDbl0LH+b08YTK5cMaaUxiMRBedB1P/EsJhZstcc3AKC952kB9VyT/KMsEK5NRnfNR9YL9gU/E5dwW0GYHJXskkkbnU0HXMbUkRDkae5FJ/MGhyGdZrRCwl+0P5W/5pzFxZgRu5s4kK+n8vLNu81wA8kzABVPSg/abD4gmaCBGty1Z+bJLi5EdwFWNzQcf2T+z/rYMuKwyEwjruT1H26DbK8caDTklZVLS2WRWMgqhBUg9KftZDLPh5MsUbSmx8oLduzGYG3VqDhuzD/Kb9jMyGTZEwQaUPMd1LbXBsYWKwxBVCj5ftZXHED6mwyoUv8AKtxcVeMDlD1qf2X/AMnIZoRNIjMprISxJObLGKDrMkrKnlzQ2qljQZCcuEW2wjxGkPr+mSTRJJESzR7Fa9Qf2kzUYsgMnbmJAQmkaLcW0i3kpC+nVgvUmgy6eccmAgShb7zFe3bA8+IDAqo6V/ZywQsKZUyCa4kMK+qtHb7VOlf8nMSEKKZT2QkbxqwMxCqOpOWz5bNEBZWXl/p2oSRwycioanIfDsf+NcjhjIc3KnVbIvXrG3stOItEC1YCq9SP9bLvqO7VEVuxOCCS4kCRA1J606U/ayw0AxJtkt3cBWCg82pQn3yGKdMcsL5qRlkkFEHpim/jltGTTYi0tuoNTu3icsEGqWRXG2TAa+K17AsuwqQa5GTOCubNwoZqDl0yPGGfASiIdOY70oPFsqlmbIYLRC20SdayN4UoMxpZCXMjiARCAkEfYX2ytt5cnfY6UFfvwqvRT3whFriANxgWltMVcpHTCqosZkA4CpwoV49PY/3hp7DAqJSBI/simC00u2G9cUqUlwB0yXDakoG41dItup8BlgxktUsgCU3esNxqTxXLxjpp8Qy5INbtZbf6zvtXY/5P7XLJcO9If//SqO2juouEu9DjnyHGfSjHHjG6R3ukSRy8bcclPTfMzFl4hZYEUUJJY3ERo8ZFdhtkxkilMYPLsxo0pAHUgdconqQNmYgU+WaIKI60AFM15xSJ4m2U4kUsNkBU8tsyDqq2cUaZD/pWBEKBSabb98xJRkZcTsRi2pTtpEmRnpQjoDmWckjsHElgENyiIIpLtqdh1zIjAYx/ScOUjlP9F0km/EdB0yYje7GUuiznkuFgJIe+0WwuYjMP3Mg7r0J/1MoJouWD1CK0kQxWb2tsh9dlIr/Mf9bKr33bJbjZhdxZT2Z4XCMje46/6rZeWIKmilyFHUkfryJZhl/mDy0Z/SlswPU4hXWvXb7eQjNBFFLU8rTQspumCqew+1krvkt1zZC08MsAsgoWIUoR2/ysBxmrRHML2S/VZZPL4V7T4vUFCzCoGQEbciWW9koPmbUXfk0tfag44TjtgJJhbebSaLcR191P/GmYc9N3NwmE1vGLhTxIFK75kaOIjzcLV2UJm3dVTqYqr2tFcVzA1gJjs7HSc1a+uLONaXZSngaHNRjjMcnYyALHXbQ2nqRIE78embGJlW7RwhN5XsbO3D6QwNftEfaH+uuCRtuxx6N6XqrQLJcTL6ioteVNx/kYAyyxEWKahqEmoTNcSknluBXYDL+FxAUODTEhkGcajrKadbKPtSsgoPo+1mtjiMpW5E5Ug/Lutm5b6vcEcyaqfH/Iw6nD1CYStKdfnkh1GQozKRToSO2ZGGNxaDIgty+YpZ4Pq06BlIozD7R/5vywY+E2EylxLB5buZoVurKk8TeGzKf5JY8tEg1EEMj0HQY9Pie6kblcBG2B2XKzK2dGLB5JGkYuxJLEmpPXLaa10UzxMHjJVh0IxItkDTNrIW2tWyyzRozdG26HNXknLGXI8MSXWenW+kOzR1pJ49smLzhhxDHzRMlzCzqSOQXetOmWQ0sgCwOaJKjrEH6St/qsLAMzA7+2U4sZxnik2SkJbBLYfJsYAM8pJ78dhlh1fcjwiox6/BohNvYxiTjtzbx/42zIiDLco2CvpWswavecNSVQX2jI2Ab+R/8AXwmFMoy7kj8wDhqEygUAagHtlo5NF2l4PbCm2YeVxcPblpHZo22VT2/1c1+eQi5Ebkt1C0Fs3w/Zbpl2LJxhw8kOEoXL2pfBC07cE6nImVM4i06kvI7CENdsFI2+f+rmrljMzcXYA0N0ou/N0YFLaLl7v9n/AJF5l4sMhzLXIgt2PnRIKh4AvulKf8DmSYljsubS7iXjcqv7uQhgwO4ByFOSMgASrzUl1He8bpi68R6ZP8v/ADVl0A4cjZSYHJWxTQrPc6UrVLJbyHbwVsruiyO+6V0pvloYpzpGoSaRBLcKp5zgJGT02+2+VEWWYNBAwajc28hmilZXY1JB6n/KyfCFE6ZVaW1p5rg9S7bjeRLRnXbb9j1EyF8Kyje4Q/l/SrG1vGa5lEjIf3W1ELfzf62Aztl4RAtjN6sizv6ylXZiaEU75cGlQO2BLIdOuWv7QQEkvbbDfYof+aMomN3Mx5AOaaWFy1lGU2JJqPAYBFqy5QeTX1iOSQS3ESSEeI3/AOCydU4okFa+uEuQotgVAG65FMj3IS41U6VblQf30n2B/L/xZjw2WyJobsTd2kYuxqx3J75eNmNo7Q7uS1voXjNKsFb3VsjIbM4lbrFjJYXckMniWU+Kk4YsEHDG8ziKIcnY0AGSKszHl6XTrMemSZXP7xR1P/XGY8jbk4aB3WoLS0Q/plKBvsAirf5XHJQmRyZZoxPJI2bSnmorzxwnvxBOZQylw+BM7uw063hjmsX9YNUMWNaf6y/7ryieYlyMWKzugtRa8a2+sRs4hSiNxJC7/Z+zlUYg82zN6eSRE8uu/wA98uAAcUyKb6Lq9zBKtorkwysFZD8Q3/aT+VsjKNs4yZELaC0umsPXUtTkint/kc/s4wlw80Zo8e4+tWEtYmR92AJFd8ZQ4TxRaschP0zUbbVkiTiyfEO4OxzCzQOQ27KGAR5IiNPrg9dfhB6g+OZEdT4Y4S6/Lpbla9Ltbb4ACaHrjLAcp4mIyjH6Uju9BkuZHntiCrGvE7EVzK8cY/TJQOPcIH9A3rMVCA0712y454qAURpmgSzylbpSiL+Ncry6gRFxTGHEU5eySyRYYvs9co02XxTZa9SDEbL7IsJBx6d6ZPVRBi1aaRtdc3jc/g/ZPU5Xg0/p3/ibs2ejsqyzJeWU6zLsEP3j7OQGHwpbN0cniBhdjc/VZo56cuBBpmzkOINUTu9IsrlL63WdN1kHT/iS5rSKbykl5avp8wZfs9VP/GuVlq+komRhcQhkUVBqfHLsU6Y5YcQsIUVHXtmbzdfyQ1zDxPJehyLNuxvDaScuqNs48Vyucbbcc6RUQ+p3ChTyicijf5JzBnDi5uVCXCVcpetqJkiK/VSoVgx7fzcf5+WQ4YiPC5PEbV7oxcvRdgJOoWu+Y2Ayxn+guWAmEGHNoZLiNQZhGQu1W5fscc2p9W4cSFR2LA2ZmPJ/tE1NfHJU2KssiCRZEHEAgkfT8WA8lTrzHoQtT9atATC27D+Qn/jTMfFm4tizlGlbyjbTqxuQxEDbU/nI/a/2OQ1M6CcYtJ9dgMF9MtKAtUfI5filcWExupadpVxqThIR8P7Tn7KjLjKmFM0toxEypGtRGAAB/k4MhqP9ZpgLm61uRrDSRzRcYomGzE1Lf5ea2cPBFj6pOwvj2W6sqRcIIgFA3oBTrksJMty05NtlO6PpKqLsab5kxFokeELoOKL8YqG8NiMuF9HHlR5on6nGU9VWPH3wHKQowXySe7ZpCC3hQZUykr2S8Inl7seI/wCNssxiywOwbXM0uGAv1m4ms9NLwsUcsASOtD/xHNdOInJ22K4xY15fkmOoRJA5Bd/j3+0v+7OeTnAELxl6Bf6TaX6hLheS1qB/zTlY2SRbtU0tb6zayWiCg47bLT/JySGPSeVodGhbUDK0ksI5KCAE5/6uGUr2REJFL5ivZHEjvsDXiBRf+ByIwCLM5LZlHLE8InQbMBT6cxMUJGW6ZERFoJjX55u4xp1MpEt6pMthamYU2Ud+rnMUmy5sY0EDoltcabA3qLxeejf5XH9nLYw4mueThRasyMHU0IzIMQQ4gyEG0qv/AC48wNzaGpJJaP8A6pf805r5ZRA8JdjD1C0Bokbw3qyspBhq5BFN/wBnJSlszjHiNMqXULSeSS4vvgQLXY9T/LjDIQKDPLpgd0gu/NVx6h+of6PH2A3Y/wDGR2yZBPNqAEOSAW+vdQmSJpnZnYKCSdq/a+zkJAANniFm09nCY6NRdgoYnfNXjykltOMEIZdGUjdjU5fLUUaaRgtXsZIYa26t8anv3P8Ak5TmhI+ptx0NmJeZbX6tfPx2WSjj6ftf8Nmdp5XFryCilQ98yWtluk28VrpazXMnH1CXQe38qp/lZVIWdk1YQw1oerGFHGFWq38zf63/ADRlngbIBATu6uRd2MhsqSM44DtSv2s1scPBLdyuLZj0Xlgoa3UgUeC7nNgJXycSRpOdNsTaxmK0VuLGpY9ThMR1ahM9FDXp/wBHKpqGnb9k9AP5sYy6BsOO9yiNM1KHU43jhXg6gVB9/wDKzGlIwPEW3gBFBZNbvCeJzY480Zi3WZMRiW4raSQ0Cn3OM8wiLRDEZGkXIDZWzFDUkjc5rDk8Yu0hj8IJYl9KknqE8vY5M4gRTX4ptvULSXW40MZWMxk7HvXKYgYebfx8Y2W6D5da1l9e7oXXZFBqP+MmWZcpI9LWI77pxNaRu5YGp7gHKeMxG7IwEixrzPM0c6wISECA8a7VOXYRxbllL0ckT5KS59WR02tqUavd/wDiv/KzIkA0cW6d61pWmtG93eJQ9SymjE/srkAabKtjWn+YBaqtusI41oKGh3/mynJhJNsoyEU7mhYfEemZOHOD6XDy4TzWCBzuFzI8WLjjEVWKJQC4PIgdjmuz5zI8LsMODh3S15C2xJOTjEBhOZVYJmdfqzfYYcfemVTxgepnjyHkh5fLdtE4bm5UH7Jpv/sstxZDNcg4UzkmjdPT47YBp5DdBzRqkNqqhrMpAvMsQKDrlcOIH1NwAqwx+x0qS6uPRmrGo3cttRf+bszrFNBZbJq0MMfpQL6nHYdxlG5Z8uaVzGWY0Y8U7Ku2XDHbRPIByaSFU+yPpy4QpxpZLVaZYNmsm16Rs3TBagK8Nry6VY+C75VLKA3xwkplb2JT4m+H9eYk81uXDDStwVKlBVvE5SSS5IiAvFu0g5OanGk2rxxLGMKFshQYpUjxboMUOLcemKtCp6YEqscLy7KMNItFRWYTd+uNqiAoXpgS0WC71wKoXFyqqd6e+TEUWAlk2rgDitXOXxx20zy0l811K5DSEhD4ZkRgHFlkKLMUMcRlVQQR1yriN02CIO6RXKi5UIpooNWP/Gq5eOdsY7BVS0Jg9JFIiANT3P8ANje9sLt//9O2aMxgxnY9Mx8dmXqbM0eCOyGAINR1zbECnVxkbUtX1J7dBCoo7Dcn/P7WYOPBcrdicmyjpesTORbv8fLYHuMOXAB6mzj4hSYfV5A3EjMiOaNOt8KVrNUM0KKFYhehpmvsTNh3GIdClsMLTNwHXufDLHJkeEJnHDzIRQBQUzNgBAW6PJM5DTk1V7N2SMVQbGuY052XY49OBFF/o6R19VCpB365kQyB1eTCQVH6tIDQjfJSygMBhJbNmzgq3TMOeqi5UMBQcN0bCQlVq4236ZEytzsWDZTvdTmvRxl4lP5SBjxNngBbDJCIyjKFPZhh4i1Tw1yV7KeWOUTJvTqe2Tq3EEiOarPM07l2OZkI8IcHJPiK1cmWAUdcSWaxYqOSoRy9h/NmLVFzomwxKowtjIfL2kcm+t3PwqPsBtqn+bMTPkrYN2OF7p7darZoOBlUsdqDfMPHCQPE2TAIpTa1dRWn0ZtYasE06uemI3aS2dxUD6MslqoxNMI6eRFouzCOmxBINCB1GanUZiS7THiADEPMGmCwn5oP3cnSvY/yZmYZ8YaZbGkrBrmQhkXk8KlxJM9OCpQk++Vz3bImgn8OoQRl1MY9N+wyXgnm45ziWxYtqOgSeo0tl8cRNQv7Q/ycN97IFT0fQ5b65EMysiL9uoof9XIyNNkVnmCQPfSBfspRB/scYimJNpcrlDzU0I3B98kRYTE0nHmG1n5x30oos6KajpyA+JcjAUESO6T++TVl3lvT9Qit5ZIW4B1rQ9P+u8pnuW2Mu9Zp9vMbhfUVlRj8ZPh+1lblSohQ17Q9PgkrbzCI03Vtx/seOXCTgcJChYeV/ra8xOjD/I3OVTz8LMQJT7S9GTTOXpOzFuvLpt/k5hTzCfNvAICnM7OTU7jtm6wQER6XT5shkd1MjMpxl0UhRuQ65TlxiYpvxZDA23rd1dfVa26MWbYlewzTxxRhJ2pyWGFSxSRH96pWvSopXM5ptpH4sPmP14TyZxZl5j0iPUmiks3T1qBTU0Df7L+bKoypMom0qufLB0wLLqUqLGT9lN2b/JXJGXcwAV5PNixARWcIWNRQcj/zTmIdNxG5OQMgCc6XONUtUnnReVSD4bZRkl4W0WXCJ7r20yGWblyG25Qf8S45YMxEbavB3WXZt9JX60VNKgEDrvkBM5RTYICBakax1+Awo4LHcA7OrD9rjlUBLEWU48Q2YRd2slpK0Ewo6/j/AJebiJvdxFMKW+Ebk7DJKyG88yTQwQ2VsSjRKA7d+Q/ZyrhbCUO+u/pNEt9VAZVO0q/DIn+V/l4kGO4XaTr3ypc2/wAduRNH1FNmp/q5XHOCxMSE68tWZWwaK4Uj1GYMp8MwtRkqQIb4RsJbZeVHa6ZZ9oEO3+WP2cyJ6io21RhZVvOMQRIAgoi8gAO2DTG9ynIKYvUVzOamX+V9OSzVru9lWMOtAjMB8J/adcrmbbIWER+ikiBv45FktkJaq7/Z/Z/2OVByjl2opfqXm2C9X03tlkU/znf/AGPH7OWiJcQgLLC60I09WAxN/lVdf+CXKMpn0ZxjEshDWhty0PAxEfsdD/wOYUJS4t2yUAAkre2bUOuW074UKsBHMBulchLkzhzTe6022uEpcIrKB1bt/qvmsGeQOzsDjBYpqWn6VCaQXDBv5aeoo/2ebHHMkbhx5QpG6NoFjcurpeK0inkEC0Pw/wCS+TMlESr3l/FqMyfXoldEancGmViVOScAO6H16/tbBvqmlKsbD7ci9R/kK2WDdxT6Ur07XLqzl9XkZK/aVyTXCYWzE+9H+Y7/APSVrbXSrxFXVvZv5cjAUWMyx7plzBk/le7gsbK6uLkAjkqgEV5Gn2Mqm2RNbqNn5ukjje0uYkltZKgoPhKhv99t/wA14eCllLi5pX+ibh4DeW6GS3BIJXdkp+zMmTtr5J15W0GSVhqMlAiAso7saZCUkgMdnlaSR3evJmJP35MBFpvpOstRbe4IooojdP8AYPlkTTVON7j6k0nhqDIo+f8AzVlGSHCXP0uo4tir6TK4k9ND8J3IP/GuYWUCrLlzCvcWbh/h+KuZ+n1IMd3QZ8BtTvjPp9m0sVOVRWvYH+XKCY55OViicUUs0rXZ0nCTs0iSED3B/mXLc+mBGzZDJvumt3M/qGtVplmnxR4f5zh5spElaO7QpynIoNjXMLPjMD6HNwnxRug4dWWGR/grGfs9iMrncxu5UNOI8kTEq6iDNGeBBoyntmRizeFGi4OfS2bCKi9K1HBmArucpnOWbeLZCIxiikOsaGGPrWKlizbovv8AtJmww5SBU2qURzCUx3l3YcoFd4v5lrT/AIXMgwEt0CZCK03W5Y5OFyzSwv8ACwJ5ca/7sjyrLiFbJ4r5p9CrW0vEnYfiP5s19phtsjbiMTJzG7j8RmTin0as+LqEFswoehzKO7gA0hfqrliFGw79shxU2iJKIiIliNsHq4qV22/ykVsx597lR5U7Sr0o3oSnY9K9j/LmFqMdiw5GGfQphPDbzXURcj141LKD1K/82ZTAy4C3kbt3UHIc1+0Mt0mor0ScfUYb9QSN/L9reylpHaEt+0KU/wBmrZs57ONileyV6v5Ym0yX0TIsgYVBG23+VlfEHJECWZ28sYgR2dSvAVPjQfF8LZqJQPFs5QG26VWOs2YDxLSJEJ416Mv+R/lZkZtPKVNcJAKF/c2l8Ud4xKi7rWq/6yf6uXY4nGKLLw+PdOUuo/q9IEEYC7gCgGWx3LRMcAWaewbke465TrZVs16UXus+vrDfG1EZIcAl1BPxn/fn+xyjwjONuSZAFCXD/Wb00+yD+C5dAUHGkeKSnePzlNO22ZUAwyHdU6beGXgOMSmNnR7cg9FqTmLk5ubhPpSC5fmxI6dsDTJMHjMUEcVD419zl+Jhk5U2luyj1JNlG+GeUcgjHiPNe93aXw+rOOSuQKEdc14iYnic/iBFIHX7W206z9S1jWKYsFDrs38zZPHlMzSmHDulPl/VJo9QiDu7pIeJBJbr+3x/ycyZAAMOK0w1zzbM03p2J4RxmhJG7sPtf7DGMbZE0jtM1KTX7N4r1QQDxJXblmLnmYcmURxJfaeXbVLwh39RF3VSOp/y2/bwzyyMdmsR3pPrwKqKB9qvTLNJfVhqdggqeObIl1keanAsbTRmZOdG5AE/DX/V/bzGymnYYImQtH6pHMJDKyniehyeEtOcJeAzdK5kkgOHzRtnWKofZetTmn1seLcO00pI2KT63qUZlUWxDUHxEdGyzTYSR6nInMROyrby2N7YywH4JyhPx+I+JfTbLTjMUSycbEOvXrlrQmuhqtmTqlwp9KOoT/LkP7P+x/myjKCRQZQ5qGp6rNqMoeU0C/ZUbBcGPCIBsnktlWiambmxM0rcnjJDGlP9TMPLi9YZxnslTEk1zdRiKp1Mp72qvYPrf7pnpNEp9MnoR+1HJmPKAhycmGUz5taL5Rd3M2pfBFGTWOvxNT+dv2I8iZBtAJQcsc+pTsYFJUGidlVf2FXlmVGoiyxkd6RKaEI/96ZPi/lTr/wWPiXya5bc00sbWSCP04vgStasep/myjIAdyiMz0dqF1HpUPqOBJK32Af+Jf6i5ijIZmh6XJjioXJD6B5ku728S1l4em1dlFKUGWmNLYRXmjQ5L5kmt6chsQTQUOViYjzZEWELpunfoSsjN6jyChpsq0ymchl2QLhuUdbX7SyBZKUPTbpkZQobLHJxHdJvMGuSGb0LZmjWI7kbFm/5oy3Dj23bZmuSN0O6l1a2dbtuXGSgI2PTI5ax7hiDx7KtxpTrLxj2Uioqd8kMwqy0yxG0XDD9Si3PLfICIzFnfhhCyTF25HNnDGAKdfPKSVgkZPiU0OWGAOzAZCCiLi2tJoPXvUVgq7seuaWcjGXDF22McYspFbea5rFfStoo1hWtE7/8H/NmaIk82GwZPr2mHU7QMp4yIOY3+E7fZbI3Sg2GM2vluWOk9wwHD4uI36f5eQlnBPCjgKYzXkkhrWnyyEcQDGWQnZR1nVWS2VEBDSggn2H8v+tlePF6nI49mPWAaS6jjQkFmANPDMycQBbRxFkuota2xC81ViQKdf8AZZh4pk82c8aLS0W3BetTTb/m3JwycZ4WPh8ItQZy253zaCIi6+UzLmsYhN2IA8TkTMBYwJWxX3A/ulLe52GY048blwPBzU5Eec1nNfYbDJxxUwnmvkvVAo+EUGXCNOMZEt0yxrKosJIqdh4nbImVMhG0RBZvN/drUfzH4V/5uymWWm+OG0fHpcYA9c86dhsMxZZSXNjhARsYVRxQBR4DKju3AALigrTvjTJcFCipxQpFiTUYq0TiloKCMWLRDE0G3hhAW0THYSNuRT54UWiUtVQ1O/zwWquCFGC00ptMqryb7sUoea9SMVqAPfJiFsTKkqutbVfsip7ZcMTUcloWWS7vEqOKEeG5/wCG+HCAAV4ktvLWbhx9Rw43IJ2P+rlwLWpactxADHsyMalDv/1zkpMCU5itJJ0MZXjGe1TXKSd7ZxFbBp/qOmj96wLDoOp/4HCZk8kjD3pfN5qrIFjQCOorXrSvxYfDJ3Z7DZ//1CqxnWGUMw+HplMuWzs5RtN+cKPUYwE5B1pEYlAeYV5wK6CoDbkdsv0sTE0UZCDuEksXkSdGiFWrtmbmAIXHKiyua6cttt7ZhYtMK3asuoo7KVxG16oqaccjLEMbk4c3EuAS2T0IjWpqzHxy3HH+JrzZuI8IU/8AEFhYVBJlk8FH/G2RNlMYgL9Nez1nlNxKyL1Q+H82Qrvb+MgbLGY1oDt7ZmxgKdTPISW1ldehOMsQKxzEK8V0afGQPc5r8umA3DsMWbi5pRerIH5y0PLoR0wU7HHIUhgcW1xJwsSyKytohbqV6MKn55iyySidnEyQB5rJoYl/aAOZ2LLM8w6/JhiFkMcbtRnAHjmZKRDRHHa6+vW04enBxZXG5IrmJOVuxw4gRSFW5traze+FsGmQ0qF+Hf7MmMSTsjJAQYpc3st1IZJWJJ99h/q5Zwhr4llvvKg/yh+vBLkyhzZvqurR6cnYyH7K/wDNWavFiMi5E5U1ourDUU+KgmXqo7j+dcGfHwm2UTYYldTyQXcjxMVPM7g0zYxgJRFuKJkIhtemnj9C7AljPXb4/wDYt/NjHFw7xZGXEih5VeYLNayq8L71OzAZZxtfCU3bTYdNt0jgPIuau3ictxblxtQaFKBzLcBVtpfTffocoyw4g5eHJRp089y0xarcgdqdMwqcviNqWq+XLOUfWBP6UrirA/EGP+r9pckJtnhnooab5SguxVrkH/JUb/8ADY+IpxkI2ecC3GnSKHgjNAG67ZENZla/9GabbASRRhnI25dB/sctgDJGSXA57iRxQsaeHbMoYwHAOYlEx3oS2lV+oQkH6MxskKLmY8nEHnoYtQtufHGqbbVYpnhYPGxVh3BpgMQebISIZpos99cw87s/CR8JIo5/ys1uXhiXIBMg3NEYmpm5wZRMbOlzQMSp5ktDaqWNAKnK5yERu2Y4klF3epw2CKbmqk7AAVrnOSxmcri70EAbpBqPmOC5QxpByB7uczcWKUeZapkFvRNZ0y2AS7tV5DpIByP+yRsyCCxABRtxpV0ZvUjT4ZG5KR0H8uUkOZGYpLPNkd2t4Ddtyqo4EbCg+1l0Rs4UjZSPJsWTabqqaZpak7yuzFF/42zAyYuOTkiVBI01GdbkXfImQGtT3/yf9TMo4wRTVGdFkPmHUEvtLjmiOzuKjwI/YzE08OGRDZlNsVU0NRsfHM+raBIhk2iPba5/oOp1Mw/upK0NP2o+eQ+nkyMeLdMNK0LTbO/DesG4H4Qx/a/1v8nImaRjPNiWrI8d5L6gK1diKilRX9nLg0goUGnXFky7ytqhkiNrNX92PgY/y/ycv8nNbnwWbi5UZgjdMZr1lc8DVe2ZuPRiUfU4E9TwnZbFfSR9d/nls9IJCg1w1RHNUltoNWjH1lahWJoDTNfmBwbBzYHxRaA1Oaz0SLjbRqJmFFHcf5bZHFKUzuzlERYfLK0zmSQlmPUnNiGm030HUZUjn04Ask6NxHg9PtL/AK2RITdhJt+h6jY/RljBE2FlJfTrbxdW6nwH7TZCcuEWyAtnf+i6ZCIndURBTc7n/K45p/VI2HMrakPfWHIhoACGG9M2EMg5Fwp465II28iv6RUhvDLjIBq4SUZZ2X2hKMxc2Wh6W/Fj70p8yabLGonhZmgAoUqSE/yl/wAjBgmJf12ydhjWbANKceVpxFqcXLcPVfvyE+TOKfavq2m2N1RYBJJX46GgH/N+UiNtolWyF12xt9cAvNJ+OZRSSP7LEfz8P50ywGti0yjW7FXRom4SqVcdVYUOWBgzHRbSO+0hIZt1JYfSD9rMHNl4JN8YcQY/HoVw12bRhwpU8juvH+blmT4oriauHomHmWzjsbS3gi2AZvpNPtZj4MnGS2TjQY5ma1Mo8jre+tL9X2gK/GT05fscP8vITZRKsLS9tbn7LihqSPs8a/FlLmAilPWtH0RKyQ3RikbfiP3ik/tfZ+zlwk4Rgs03y5ZXQWRLgykb8VoN/wDVb48xp6gx6NoxJ41r9XX9zWg613yeHMMmxackDD1RWWtrH6hnQlTQ/D2wZRRouTHPxxWCd1fkCa5sBijw06nxpcVqPmGOea1VkHwqauo6/wCa5gacRjN2M5EhJdDDC5SbgWRSammw2zN1HqjwhqgaO7JpJ4pSOY2HfMLFinALOcJFR1WKBYFptU/DTMeM5SPqdhggB9KTlafLLXMV7V5lkCQPwLkfI0/myEuTGQTK9V+fJtwe4zM0co1Qef1YN2usiYuUj/CgHU9MjrPVsPqZ6SxzQ11qOlXkyGb4nXbkV+H/ACeTZACcI7OSQCVe6trWF1ZYk59a0w6czyD1NWYxg3Mwu1qNnXIywnGgZBk5KllLUiJuvYZEbNsTaLmW3Cl2XelKDbf+bMmEyWjJjiN0rmBmXj3HTL+FxRLogQSjVGzDEi1BpE3SLcr68Qow+2Pf+bMYitnJO/qCIsY7a8k9acEzqAAamlB9njmNlkYCg5OM8SprDXcPBrZ6RkhWAArv+1/q5TgEZbn6m6ZIW6haKVKNUowIOZ+DL4mzr80fDPEEpiE804s52q6qAjt+0g+z/wABjONOdgzAhvzBaPaJDExDAKaEfPLsAtqyztJe2ZtONbIdEitXsZZ7qv7lu3+V/wA3Zg547uTimQEfBqMF1ZCO3XgFNWJ6scjiG7Vn3CXyahe2DqkUalZWBBI5V/Y/Z+zlM8cchu/pZYjwBkUjsoZu4B6eOa2MiZU5UhtaU2cTRM0jgjiCd8zw4kENF8T1PzzKAceRVq1y5oTJUZbcQg0LipOYWQ2XY441FLW05lYAkNv2yNtfAbQ8PmCK1kFvPViSebA1CH9lf9TExJGzk7dUzu5PrlqTZkSBjQkd6fa45jY48MvUnIdtkhRmjcMOqnM7m4ANJ2yQ6rb0uE+DqN9wf51bMQngOzmg8QQul2VpprM0ZJY/tt1A/kXLc2Ochs1wnEHdDXnllb+4a4ikEcT7kUq3L9vhhGTwxUmVcW4XJANNH1aBmKg1JOxJOA+vdrJMdloBc7bk5JqBsphcarZ2sfpTyVkUbqu5rmPjMhK3MlAGO62UUjDjcPQg+2bOGUTNOulj4Banp+pRR2t3LMoJgYCOvckf81ZVk3LlYdgxqTzBqLji1xIR4V2yYjTIytM9G8yFKQ3u69BJTcf8Zf5sxc8CdwyhSc6xNEtk5BFJAApG9TmPpxIy3bpUAw8nOgAcAt7/AE9sSFGzJ7u202/ghunj/fMoJ4HjWn2lmzWyJBps80F5rkM9vC1uhFtHUNQbBz/NjDmysUxaoy1iyvy7prHTJ7o1+M/COxCft5E80HkpFcy7cCkw0+1eM/WOXAgEL4/8DlGQ3s5GEcJsqip8XIkux6nx/wBjlQgI7lysmo4tohUTjCSOnYU2plx9XJw74TZWowj3UfF4nrk+Fr4161c7nK5+kM4XIofXdNivIlVWVZ0+xU9QftI+avFkNuzlHZQsdHTRInv3bnPGpI7KCf5ct8fjPCGIx9Sk48wXpuFuGcsa/YH2TX9jhl8sYIRx0yXUZufFCCoArv4nMbHDhY5ZWo2jxREyzMEUDYnxxy3VBGKNlRNnp2vXRdHbmgHIDb1B/MvL+TLMRMRu25B3I3Uo00iyd7QemQBSnix+1jIcR3WPpYrY3V7cXUbRMzyKepNQF/b5f8V5ZOAA3YGZtll5IWanRR0yWmiANnG1EjyQhzPDgFrJWoRF1p63Vq0Mrca7g+DD7OaXJl9bucMOGKT2nlRn+O6cADeib9P8vJy1AGwQMZKXX+tXd6OM0hKDYKNht/q5fGIKmVbJ1YSXT2Cmb7NdiftFf2eWYxjESUyNORC5oBXxyyRpoAst6xqNkYvQZfVoR024/wCo2Y2KErtzCBSYW9lZxWbS2aghkJDdWO2ZciTs1Riwn0ZHYRhW5t2IOWgAMZSZRFJ9VgW3mkLso7bn/VymGxsLIWKLi0rKPTWhPVj2y4yJaBERFrBbCvKQl28TkxBrOS1WgGWANRLqZJC9YSTQ7fryJkAkQJRX1GULVFHLtzP/ABrmLPM5cMHejrWzVPilHJx49B/qLlEshLkxxgIw8ytT0yum1pFru3TChsMB0wpWtKe25wK4BmO+BV5Q0phV3pc9gCcNMbRMdoxHxkAeAxSiY4o4RVRvja0vMlcCQoyTKvzxpSgrnUkjFCfoHXLI47YSmAgWupp/7uiqe565bwgc2njJ5JZeBoyebVoK1O+XxIrZpIJNFLNPaaSRppagU2PQHJSDMmk7gkinVKhucZqAvj/lZjyjTKMtlSW1ErerOwVfCuESpZR4lCPULf1RbWY5OerdgMNE7p4AEZI0dypt/U+Km/E7jKqbBsxfV9Hlsf3gb1IyaV7j/XzLxzBa5WUBbWj3PMr9mNSxPyGXE01Ev//VDWFgq1Mwo/YHpTMacu5zpStWe2YNxUbdszcWXbd1GTGb2RUVnSOkoFD4ntmNnmSfQ5WLHtul0Uml2E3JT8fj1UZOfHKLZAALn1KzmmormjbVptXLcRlCPqcaeESOyKkIt1KruWwRPilT+6FJRrV0LSH0f93Sb/6q/wA2Xk9AwhHqWNb5FuR+jXLwXUbIaVND7g/s5GQ2bIdzLbm3aFypG3UZbCezr5woqaQliBsPcmgyZmAxjjJavLeGV0htZFklPVQf+GzFM7cvwzHkvEttpkbRajSrdB1rkKb4Ggkv1/TmloDIsfjTAYlyhlTgWNjJbNPat6rAbe3+xwANOTJIIe19WUiBK0JrTJAAG3FlMyDnUoxVuo65so+TrpErckxBRklxZ2tl6l2ofkfhX9o5gZBu7XFIgJdF5qh4NayQ0tmBXY/EK5DhIbZVNJJ9InjT14QZbc/Zdd/+RifsNlgNtB25ojR9FmvFa7FFiiqanuV/ZwSPRndbpdPcPcuZZDVjiIgckE2q2N1JbTJLD9oEfTX9nIzgJBnCVIjXtOmsrktIvwSDmCOm/wBpclHk12lq/EQq7sTQAZJLLodMvtOs0ViaSGpUdVyiW7lYiOqPsYHnjpdArToTtXDGRi154CSlJbRhuKuCPHMrxTTrfCF1aIjsIzvXlmDk1ch0cqOlCG1Uemq8Wp7A9cphMz5uwxwpKj45Y5QFNK5Q8lJDeI64qQmGnRvduTJuq9W71yM8nAHByYRdo2a1kqSPi+WZODVRddmwy5oYqRsc2AkC4BiQibGJS4MgHA+PTKM0tnL08ElvPKUk87nTijR16E9K5QJguWYkKcWk2ukSctTkVnXcRpv/AMHkJEnYM4jvRcvnCMf3MRPux/41zGGmvm3eIAnUHG7iSZxuyg/LKJZTjNRWWMT5oWOKKSZoEerKKkd6ZnfmiI24n5YEqlzJDpSiaSrKdtuoyg5TmFN0MQxlbK1nrlu0Mbq1enZlb/VbMaAliLdOPEGEXNrJaStBMKMp+/8Ays20TYtxFkcbSsEQVYnYDJJBZ5c3jSqiiqhVAp7gZZjx97i5c2+yGuo01BBDdVZAagg0Yf6rYyx1uFjmvmgrjyhDDxmFzWEkVDL8dP8AY5QZOVRQvm1EWaL6uP3CRhQQPh/2WCCk7pECDliGR6DpaapptxETxcOGjJO3ID/jbKyaLI2QkItLhjx9KQsNqBScsYWyTy95eip9a1ElAPsR1o3+u+RO7ISpEzaNMOcsRDQrU8q70HxZSQ5scwpDaj5xgvIvSNqsi0pWT/jTJiJDikAqemalpQoJIFhf+b7a5i5Yz6NkYxT6eSJ4eUZUqehWlMhphLi3Y6gARS7OgdEXUwqr2gPqAA0zD1IHDZcvTE3QWar5ei1J/WDFJaUJG4NP8nNRi1AGztJYyWN3flu/tmChBJXoUO5/2LZsIzEuTTVJl5f0i6sJmvbqNo1jXYH9quDIWWMWUQNKsNavS7lreoqQKUf/AJobIibZPARuk+p3VvaTtFpFY4lHEuD8Tn9r4v5cnXFzagaSt2LVJNT4nCAApkz21vEi02O5kOwjH35qZwMp0HKugk+n+Z3e7/0oj0n+Ef8AFf8AL/zfmXlxHh2a4EWjvM17c2CxyWzlKsQaU3yrTREhRTklwlKofNtyAVuESUH24n/hcyPyw5hj4gPNfF5fttYjNxpknpEGjwvvxP8Akt/J/LlwlXNqMe5NdG0D9E28t7dcTOoIWhrxFP8AiTYJG1ArdhJctVjvXfLeSERZ3ktpIssJo6mvz/ycjIWGUZUzlFttYt1llRXVh36qf2l5fazVHLLGabzAFdaW8OmxCCMnjUmh3pXLpYzmFhgJjHsVxu0LUpt45b+UPDTT+ZHEhNW06LWUVEfiyGoNPH7WVRicAuTaSMn0oBvLFhYxme8kd1Xc/sg/5Pw5IagyNRXw65pHNrVxxMVuxig/ZRfD/WzNEe9hxVyTLy3rz2zSW07M0UqkCprxamCUUiVsepljWuVijclJDeI2ORMQebISpn2jJdC1X62xeQ7ivVR+yrNmslMRPpcgeobrp1MD+ovQ9RmyhIZBRdfMHGbH0pPqOpPaSqqAEUqeXfLYQJFM6id0NJ5luWZWAVQOqgfa/wAluWQjpAN285bTODzDazr6BRoy1AAKca/62Y0sEoy4mVxIpEi3cNQgj3zLOYOu8E2rPFDInpuQf15rJ8XFbtcUhEc0sk0yeMFlHJR770yQmC5oyAqtnpjPwmLUAIIFMhPIBsxlNXuLpmYoPs1zZ6fCALdDnzG6autRVLKXmOTBaUp4/DmNLBWRysWXiixJAGZUY7EgE5tJbBqG7NJ7AcQI9uIAoc1uDUb0U58F7tRQG1Bll2UDfvgzZxk9MWWnwmPNQuTG4W4gau9DTYgjKw2ZImJtF29x9ZjZDTkevzycDRRL1hCujRsQdiDmwBt1hFFD3UX+7F79fnkWay2uDA1eoIow8Rlc42G3HOl8imzkE0Z4odwfn+xmMRezfXCbCKur65uYENihZ+VX6bU/Z/2WY0MQiTxOUZ2FebUreGMC9/dMwqVIJ3/yeOVwxyjK4spVIUUJcxLJD+7IEjDlGxX7P8rfF/Nm1J43XxHhlKkurnWbV4pVDT2tCT+0UP2uX+rjCQgW+XqCVe/bM+2hNmhltNOXlsLiSp9gB+7zXTyCUqciIoIrTATboh6lifxyyPpBk4uU2RFO7tXS3ZbcFpKUQDx/mzTYpXP+i7IighpprkWdbpQktQp4moP+V/k5kcEeK4tc57KRJjtNz8TmmXxG7Tyih4BRSfE0zJDiSV4Y/UdU8SBkiaYxFlfrE5EqohpxHbMJzpypvRlM8xVt1A3+nGkQJLGbry1frO8UELOgYhW7Ef6zZkA7JJT+HUbHRbZLWR6yRr8Sp8R5/t/5OYOTGZmw5EdgivqltfRLOgor/HUdd/5sBymJprOIHdCSBYzwirwGbbFCxZdblnWwU6+GZNOLaItJHDhFOxPTMTUYhIWXM0+Ug0q6kttEn1i4PADbb9rNTjmSadlPEDu1pWo2l1VbX7aj7DCjYzjLiTGMQwmWCYzGF0YTMT8JG9TmyjsGiRZhY20qW6w3lQ8ewAyuPp3DGXq2KUw6aZdJnvACOb1A61VD8T5IlkGOll61GWhinuj+WLi+ja5kHpxAVXkN5P8AV/yP8vIyNLHcphp1t6si25+GE/ar9mgH+VmODRtz5xHCo6po1lC4FndRmp+wzVI/2a5mRz97gGBWJ5auT9p0Ap1G+VS1kQkYiiJLN9Mty7t6ijsBSlcqjkGU7JOMjmpQeap7eP0o44+PcMOVa/zZlDAxBAW6LcafJMUu7ZSzmodVJpX9lo8Z4zFAopw4dXKRtwhBoqL04/6uYwiS5ByRiKRAgabZEAHsMuiQHBlcuQW3oi0+EzXDbnoMByXybI4e9j1t5mlWQKIwQxAArvvlOSHEN2+NRZDNbdWHXwyOHUj6WnNgv1BRETVpQ/dmV4wcUYSq3MBigdtw3HNfLPxSpz44eEWke5NO5zJoNBJKPt1N+rWs7ExlRsOvXMXJWP1ByMcjLZZb+X7SxnWYuzFegbsf5ss45ZI+lSBE7pozwzsIyORyAxSjFJlGRpJfNsbCGHgpKAtUgVAP7PLHT3fqZzoDZAeVdPmubsXKEpHCalv5j/vpf+N8zZcmi2aXkMM0ZW4AMfcHplHJt57MKj1mDTpX+pwKY+lSTyI/1sM8ZmFFRLIifrcSTpsrLWh65XhyjGeEteaBnuFD0nIqAc2PjB1/hEr47bkpavbtvmJl1NGg5WPT9SgZJGbZiT88iAObIzPJE2d1LyEYNR0ofDKcmMc2zHkPJZe6FYikgUqa/ZB+E/7HJ6cynsnNUd0S12CnAKNxSnbJjSb21/mRVLo3UwsqCjlSKDxpmNkxyB3b8UokbMTfSLtX9IoRX9r9n/WZ8zYyDXJk0F9BYwrbW45lRTb7Nf2m/wBlkDZSNkPNPNdGsrUHgv8AzVkxBqlNYkaJ9kZaIU0GdoyA1BXxGRkOrOB6KfEnYZdbjqkdu0hooLHwGQOQBnGBKOh0sqKzMEHgu7f8FmNLNfJyoYO9G28CR7RJx9z1zHJJcoRAXcB1O+Bk6tOnXChwfseuKuALbHGktheOwwoXcB3xVUVXfZB9ONKrx2pIq538MbVEKAooMC06SQKtSaYskJJe/wAuEBBNIObUlibgx+I9snGDAySyfU55Kjg1B4EZeIU1cVpMutK0nGReKfe1cyBEhplEFMLfVki+CvIdqA7ZCUL3RCRGyxY5rqQtx+HsO3+yx5BSd0fHpwUgzmvgBlZmzELQ95rkVi5gjShGxNOn+x/awCJk28Iisung1SMLbsHmNKsARxH+ViBwndN7JfFayaNeRvL8UTgjl88uMhINVG7R/wCkNO0ypgq7N1INf+GyqjLZtrqVeaV9SsXJj48h8I7/AOtka4SkEFiaXEsatCpIVyKjxP8ALmYRe7TyL//Wbdmkm3TLMGMAOPmyG9lkVz6VWc0QdTks+ISFMsGSuaQalfm7mZlLen2Fe2W4sIiGwztVsdDur2P1YQoTsT3ywzA2Y0Uxs9Aa0YXF6y/DuEHdsrlPi2Cb4dyjoY2ncyuO+U5ZcEaDDFEzPEVLULC1uKyXQFf5q0Oa+GeQcuWMc2NT2dnz4QT7f5Q2/wCDXM4Stq4U6svLkMEf1wTiVk+IBOgP+VgM7ZxBB3Rdjrk80o9YeoKHYDfK3IyYwBbHNY1aXUZixHBAaKv/ADX/AJWZAFOECgoZTEwdNiDUEYkNkZUmOv3T3rQ3L1+OOlT4j7WCDCWxSoGmTQybRNTj0zT5J6cpGagHicpIstpOyUwa1eQSmVHozGpHbJmAYxlTItOuxroo3FblRvTbmMMchhsWrLhEt4q8elzGT03ovetculmFONHASkHmuiXoi/ZRBTKRvu5Q7kmrhZMg8t621mrWv8wPCvTl/LlUxW7fECWxRdle3DymNaUlqHBFFocrb54xw0gdT8ri0BaCdCB0RjQ/8FmQJW4FELrPyldyKJ3dFUUbY8umRMmceacyaz9YIikQcOnj/k5TblHDe6VaxqMNkTBaRxrLWpcAfD/zflkbPNxTsk76teTGskzsevXJ8ATxssTWRqdkjHaVTxceO328GMbtWc9Qog0zMAdeS2rMPs1+jITgDzbMeSXRZJcJcELIoPYH9rMExrk7PHmIde6NcWtHpyQ9x/xsuQc+OUFSi0i6nFUX4fE7YhZZAEVp6/VJSpcfEKEdq4JQ4ubjyzA8laW7kBodvlmTj0sebrMmpkDSkZWJ5E75mCAApxTkJNoiYy6lCbfao3B+WYmSHC7DBksqWk6ZeW8pcfBsVqKGuY7nZZghht9HPDO8dzX1Qx5V7/5WZI2cG7UK9sKWUXettY2cVvGKTFBU/wAv+t/lZgjBxSsuRKdBILe9lgmFwhPqA1J8f8lsyZQsU1xlSeeY7+O8tIZYj8DNuO4P8uY+DHwlllLGwxBqOuZZFtYlTJNAmt9UU2GoqHIFUf8Ab/4P/Jys+nkyMeII7SrSz0y5kVFZ3oQjMdxiZ2y8I1aq8bJswpmfEgumnEgtUyRKAGpV5JUmlPHpmFkro52O5CmodTjtomj4iUE9/s5j27CGnJ5oS3i0wsXuLcAk1+H7P/A4eMspaauSJuriDkFsfhjA6DbfDzcWYMEwtNSm+rCKv+y9sshG2mcxSgd98zAHCJXo0hjkhj6yKQPmcpyjq5GGXRgLRtExjccWU0IPY5FyAvghedxHEOTMaAYJGkhnmmaStlbeidyd2J8c1Us54ri5Ph2KKGlj4sQOxzfYsnELLo8uMxKmMuJawEVZ25c8waUOa3V6gR9Ln6bCT6kl13VdRtLgwlvTQ7oVH2h/rZiYccZC3OlkISGS6mmb1JHYt41NczYwAYcZLIvL2p3Woy/o65kLwupPxfaFP5XyE40zjNPLbTrawnrM9adAe2QESWc81imNeZNEFpKbi0HKBzWi78D+19n9jLgXF5JJBE1w4iiBZ2NABkkp95igl0+G3sSSUVak+Lfy/wCxymEBds5S6JBlrBPvSudT0cyElzbvt4lB/wA05VGIiWcpWEgG/TfLmtPvKVpdSXf1iA8EQEMxHwmv+68hNtgUwWO6+tHkGMgb4/CmY7nGjFS1rTdDjk+GZo3PVUHL/g/5MuEi6/gUNO0fSrkhfrDM5OytSOuU5MpjyDOMLZLaWEdjH6UAovXfv/lZgHJxndv4aCElYsatvTN/jiANnSZJEndSNcvaCuilaNqrlGbEJjdyMOUxKlrukXOpKrQuBxH9232Sf5uX82abHkjA07adliN3ZXFk3G4jKHxPT/gs2MZiXJxiraIDJewhNwJAT4U/yslLkkMh1vyo1xeF7Apwk+Igt9lv9jkIzSYkJTeWR0KdBK0c0yjkVG6j/jJhPqUbIe81y8u68pCq/wAq/CMqjgAbDkLN7eeKe0S4loYygJJ+XxZiRJjNslESCSultqkZMbfDU8Wp8QP+Vm5jK93V1wGmPSI0bFH2YdcyQbbmumAi0sn0bVpr1GgcVkUVDdKj/K/ys02fCISEnLE+IKnpPy40Nc2QlExdTUgUwmkkEIoN6b5qMWOMpuzyTMYoe2ndWCA7HamZufBEi3Ew5zdL76KCFTLM3H3zH0+ol9LkZdODupQ6pYJFQSA9iCNz/scGSEzLibIQERTUXlq0V/XU+pG3xIK/CMll1Mh6URxIh+R3OZOMRpw8hlay9nk+rEcahtifAZhShGMtnZaaRkN0vs7sWzHkOUbijD/jb/Y5Jy8uPiCK/wB5JQP2T+IxdWPSaR9wgnj5ruyDf/KX+b/YZk4p9GrPj6oHqKHpmSXDCCljMbU+7IskRat66m3c0qPhyjJGt3Kxy4hwlTs520+fhLUIdj/zXmNlhxhtxz4TRTbVI7aW2LXZ/dIQwI6/6qf62Y2nlKJ4XJnEFVuIUu4VeKhFKqR4ZPDmOOVSaM2LiGyE09kim5FQJGopam9B9nlmXqYWOINWnnvwlQvvLyvdpNFQRO1ZF8KfF8P/ABkyGLU+nf6m6WPdX161NzAqKN+YAzF08rlu25BQQtrBKlI4OPqINuX2ds2maQEd3W4rM0To897M0wvvhZSAEoAP9dP5lzWZ4RhH0uzhIyLesOXMcC+5p7nDgFC2rMd6UrwqoET1+EbUzLiGuZFUpoEAArTLwS4sogo/S4aylz0QGnzyOSWzPFDdK9Sl9Sdj2G2UBnkNlG6PKLaCWY/OvsoxLZiDek+bIL9lgkUxzMTx7qf9lhkKDbtbD9Ut7iO6cyxsC7mm2xqfh4suWwIIa5Mr0LTpLG09Odt2PIr2Sv7GYcsgMm0A0oSAAmnTN3E7OknzWGuSa1W2iMjfDtTMfUZBCO7kYIEy2SzzZDMZUccmjK0A60b/AJuzW6eQO7tslrPLrLpTve3yuiFeCVXcn7WZEpCWwa4hkena3bardiOIGsalqsNz/q5GqSQFe3AnnLE1U1Nckdg1c5JI11MT9Ui5elXisftlduwEBSY3Zso19OG3jDUFSUFQcyccSXV5ZiKEM7nbkfvzJ8MOIMxQ/my9L2lvD/MSzf7H4cwuHd2cZem2I5YxtNtE1C+SVbe2PMH9lt1A/m/yMxsuKJFlsjkITvXnumIt4x+7cCoHc/5X+Tjo8YG4TlnQQVrow+1Oan+UdP8Ags2hLrzk7kzjhS3+wAvyyvmwMi3qGoraWxmArIx4r7f5eYExK6c/HwkcTHtM1i8S4iQTPwZ1BFa1BOXGATxMx17TIL9ayNxKggGu3+TyynipnVpDbeXRY0uZn5ulCAootcq/McR4QxMCN0Sb2Tn6jHpvTCMYDX4pKn5m1F44Ehj+ES1LH2H7GQw4t3JMtkv8uTXFxciAuzRBSWUmop+zlmaIiLDCMidk4uUtpJ1hjlUSt269P2cohkNWVnh7kT6Ysk/dn4j1JyzD++O7XMeELQ0kjSHkxqc20ICPJ1s8hkd1tcmQ1iVI6C4CwF5W+FeuafUwIl6XcaeXEN2Myear2N2MJVErsnEUy+ENt0mQHJm0sQuYDHJt6iUP+yGQKYlhP+FbsuyOVVQSASdyP5uOE5wNmPCUzF5IiCJNlUBdvbKvCBNsfFrZXvtZNnbJIi8mkBWp6Kcrhj9TeJCrYxpbu15HGjH4n3APUf5WZeSIAtq4mS6gLWFlTmqyMaUr/wAS/lzExZCeaZ4leK0a3UuT8QGWQyCRph4fCLQ8jljUmubWMRF105mXNTLgdSBgMwFjAlT+svX90PpzGyS49nJhHg3alV5jWVifau2QhjpsllteqhRRcvEWgztsLkwGsqy25G7kKPfIylSYxMkXb20zbwpt/M+w/wBjmNLI5kcQCMh09K/EfUb+UbKMqOUlsGEI4RcBwWg9l6ZXzbgAHLEse5648k81rP2GAqpVY9emFbXKAen44raoE74aQ3QdBucUKq2jPudhhVER2yL13OC1pW6bYLSAteRV6nAyQkt4F6ZLhRYSu51L+Xc++ZEMVtE81JTe6xxbgSS/TiO38vLLRBrsndFWFoDzlb94y9R3Y/y/5K4zNMYmyqXUKCETBDHIeor0/wAnBA3sVnGtwhI7cykssagk1LU3y01Fq4jJFejb2w9S7cD2P/NOVnJfJtjiJ5rrO/N/zW0Hpou3Miu/+pkJAjm3AAMfmvpbe/DSyGQI1Ce1D9rLowBCJyIV/M8FJEnXowpX5YMJ6LLki7CSPTLBZ2HxSb/M5HIeI0xxjq618wQ3NYb5VCnYGnw/7PAcZjuGVhGJbaXaD1V9Mdwa8sHGV4LSnVdaN2RBag8fbq2ThjvcpMhEbIiPSykJuLmguSpCf6xH7r/npiZ0aDWN93//13S3llEP3rqR4Dc5RCMwbbZwieaG1Ge3axcxkEHald8nAyM92M4CMdmOWkaSyqkhopO5zazNBpjG2fwxw2cIWPaNRtvmv5ltlslUkjX0tTso6ewzJ+gOGB4hRUTowpEQaeGafNM27QQoMO1y2mt7giViytupOZ2EiQtxiTyS9FDA1alB9+XsU/8AKEwS5dWIClKmvTb+bKphujuEU3ma3s7g/VoldD9phsf9hg4Sd0cV7FKr+CLUp2n04GpHJ4zsQf8AI/myfHXNp4aSuWNojxkUqfAimSu1tl8empe6fFC/XjUEdjmvGUxk5E4WEhj0OV7trXsn2m/yczJ5BEW0wjaN8yQpawQwR7AE/TlWCfEyyCix7MprZB5Z00vMLyZ/SijPUmhY/wCTlczezZFFyrPcztLEWlFdnXwylzIkAJhLLbzwiG5hEjAbk9f+C+1mTCBdZlnG0sh0KxZyZOfE9gen+yycgQxhO2722s9OZVtUq1Kh23IzHkS5uKFoHURchVuGLBHNPAVzIxAFhkkQaSwnkdzU++ZQiGm0Ra6hcWn9y5WvUdj/ALHK5YgWYmnlnA9/bGdUEUh2Vgdj/l8M12SQxndyOMkbJFd6Le25JdC47svxZZHLE8nGIQSo7NxVWLeABrloRbMfLFhSzlW4HpszVXlsemVmVG2UocQRI0+UqWNAg6sT8NMyBkDgnEUlHmY2cpNsoalRyPQ5XMmTk4oCPNEaTfwX/qiZAsvEstDRcqIpu4RzDHZdQuZv7yV2+bHJ8IXjKP0jXLmzkVFYtGxAKsajf+X+XIyizEr5p9q622nSKZnP7w14gV2yA3auHdEy6hp9+qrbSASAUCkUJy7HPha82G9woMhU8W2I8czeK3XcJCnf376Tb+qF+OT4UJ7f5WYuT1OfhHCxmDVruGT1o5XDVr1/41yvgDkiZTuxa28xOI74Uu6fC425jIbxUxvcLrbRbHT76lzKXCbgEbcv8vAZso4id0B5ngKXjz8SYnA4uPs5ZDcNR5pLyHXtklZJp+jC90tkdgkofnHU0Br+y3+tlfEAWRBISY6Regkei5ptWm3/AAeTtgyfy/pNpZKJrxx65BotR8IP/G2VSlbcIkIt9KhmWSeGUMqGuxr/ALFv5cjEW2nKYhfJqTzLxYLQe2ZgxU6qWcEtxXaftLT5ZjZdPI8i3Y80e5q8niaBuQqD7ZgDHKJ3djjIP0pCRl7nLWPbFVfTiPrKcjQHb/m3BI0GqcbDIGtQBRdvbKsepI5uungBUfTPLh+1mzhk4g4MsRC5w2ngXE6HgD0HXBkkCG7BjNpbJa6br10ZZOcD8atuKPT+b/KyoTpyZYSGPXN3Da3LNpZZUGwc7sf8rLCOIbtcTSHnv7ifeWR2PuTkBjAZ8ZLNDcRWlik03TgPpNM1wMjOg3SArdS0TU4NQDKq8JRvxJrUfzpl2onMNePFFAavrlzp94YoCBGAPhIqDX/hsYYvFjZSJcBpRudettUiFvexmM1+F0NeJ/1W+LJQwnGbCyIkld5ol5ZH97GSvUOvxKR/sczQQXHT3yrpUsSvqLgrRSEr1yMjezMGhaq8rSEsxqTmdGNB1cp2VS2uHt3DoaEdffIzx2nHlo7qt7dqs63ECIjAbMFFTX7WYMgeTn8QG4VLuxTW7cNO3BhuD2GQjKm0ji5MZTy7JLN6Mc0RoaA16/7HLeMI4CySz/3AQi0P70mrGu3X9nKzuVJoUULb6DpjxteMH3Y/By2U/wAq5MEnZjsBZV1ufSHpwDgg6AZkRw97iy1HciNOvmjmHMkhsjlxUNmeLNexYTqZP1yYnr6jZCPJvQ3zwqDTM/LFtOtt6ksjFH+yh/ZH83+yzW5pxidnJjchujJ4vTagzY6fKJh1ebHwlQIzMcUhuOFpWotMryzERu2YoGR2Uda1e70zgI0UowpzNT8X8vHNLHDHIbDuuPhFFIZvMt/Ns0gAG/HiKZlwwCLWZ2mtv5s+sRG2niRXagV0AG//ABYv/NOTlEhMKtF6VY3MVyAyFB3J2H+x/myinKySFJH5l0mawuWkYl45DUOf+IvmTEuvJSavfLEJzf3xisoNPRqgLykp4n4lj/2OY8YC+JtMtqQNhfvaScxup2Ye2ZINNE48Se31sNQiWSGhYCq7bsD+zl4NOPA16SkJFNjl3NtCd+V2cXDhRVCm58CPsZrtYARu5OE7oXUNTu5LgmRijRsQFXbjk8OEcKJT3Vl8y3WwfiyjqKbkZAaUR3ik5OLYp1cXNtBALhTTkPh3qa5ixnOUuEp8KMRYYunr3sgjXlJIx2BObQQEGkzJTKHynqMhYOqpT+Zuv+pxwHKGO6ChvLrTJGiVivFvijP2a4zxCYbI5CGW21zBfw+uh26EV3U/yNmoycUJUG/hEgsW+jHw0NOlcu/KkniahqIjZBzaNIQWjYMvYe3+tlJmAadjHLYVlt3ktRzFJFG2/YZIypw8sb3CpZXIQ8aVXp9/2lywGkfUG7iER0I3VtwczYSt12SHChpoua7dR0yTAFCLG1ap1yMizgDaOvLUXMQkBowG/wDxsuYgNOZKNi19s0F3EtnMlVAFKnqRlOQmHqiygRL0r71pdLtl+oIOAahUgtTl/L/sspxVmPqb5egLrmBwiTMQZaVegoK/5OZ2LLE+hwcuMx9YWSXUkgVq9Pwy6GCILCeckWGjdSSEVoafRicAhuFjnMuappyk8yRuDTxzXazJxekOXpsdbqFyt7NfrNbUEUa+nVujCvKX4clDh4Kk2SJvZcaT3zt+yu33ZOIoNJNyQVxIZZCfE5mRFBxpmyvO5y0NBKa6UfTgkkPT+mYuXm5mDkx6STkxY9zXINckVqdnNLpSJApZywYhepU4IyFuTHaKC8v6PdQXQubiMxxopILEdTjlkJCgseaZ3erOaLASoBrXxyrFj4UZMncjNOuJbpC0nY0rlWUcJ2bccuIKdxbh/ihoQfDpmwxaih6nCzaff0qaWTs3E7Duf+bculqYgW0R00iabuF+qJ+7Y8mP6swTl8Xm5ox+FyULa5KyBnJIyuUNtljks7oHzTHPcBJowWgUGtOtf53XHTDh2P1N+Q7bKXljTJhKt/IeEag0B6tX/jTMmc96ah3skt5YbYNcTELGgJ3yc+5hjFlj7ebmjvvrEcSmHpxP2uP83P8AnwCDcZdEbJfx6mzXUAIQmhB6qf8AKzLxHanXagb2GlUsaDqcvOziAWv8y6d69lH6Hxywk1C7mjfazXCW7uBGgxePR7tmCtGUB6ltqZaN2ozAZRptutlH6VuvxH7TdWOQnAH6mIy/zVWZGTeTqcnhMT9LXlB5yUjO1OI2GZXC4/HXJaK1piaDXdlFXEdq1v6M5+Fh0H2q5pJGRnYd3AARQelaDaQj6ypaVlqQW/Zp/krhy5iDSwhbGr2+mvGLzuW36dh/sczIx2RKTJYXuJLCJpxQ0ofl/ut2zEqIlsxlIkNW68pBUVFd8skdmmAsu1a+064C28pJJcDmo+x/N8WUYIyG7mTApU1jS7bTNOka1HFmKjkOpBzKPq5tURTE7aGS4mWKH7ZO1O3+Xk5UAiyWZzpJGq+o3NqUJpTHSEHk4+pvqh82Dr3E4qjEtY5rZkl+zIPizT58p4tnb6eFRSi08rwufUlk5rXYLt0/342M89MhjtlHL1lMQ+1xI8N6ZEG26qSGxTULa2kiuVoUPwmtW4/tf7HGWOJNsOMoTZm4+OZLic1fUNU09YTbGsi/5Hb/ACubZhwjIytzaACPksLW1055LJR/d8kcfb3/AMv7WZRN7NUQwkB5n4blmPfLQAAxMrZfx+r2iJLKCyChHfKcZANrkBIQZld/sCnucyDMlxRABwhBNWNTgEUmVL+mWAU1mS5ULbAZJiSiYrZCQHb4v5VHJsqM6bI4zJFrYSdTxhTxPxOf9VfsrlRzN8cCJgtYozWJSz/zybn/AGOY5mS5McYCL9BmFZG29+mRpsWqFj2XpiFKIRx2woWXKk0IOApCiqGle+NKW68ftb4UKqLXcbk40qulux3bYYbVERxLH0FMiq4tTAlTadV+eEC1QdxqKr1P3ZZGFsTMBK7jU5E3ICDxY5kRxhxzkJ5LbaXlMVn6kbeGSnGhs1xkSd1PU5kRhUAKPDqccZ2TkilX1ISSm4lq7E1C/wAv8vL+bLo8qYzkmVtbzq3qg+mO5OQnIVTCAkTbpNSs4SeUhkcbmm+U79HL4e9LZNfnupFgtgIwxAHjlgxd6mQjyS3V4nt7l4nJanQn3y3HRDCRKnYXMsUoEchiDmjGu1P8rJziCwEqTDXbO1gCtCeTNuSDUZTjkeTYRtZRIrqWlCm8kW30j/m3IH0yWJsIxdPN7YRwSExuoH35EyqVrHklN15elto2lZw3HcADrl4yjkx4SUutbWW6k9OEVP4ZbsGJlTJYLa20SL1JfimP35jSycWwZRhe5Sa41iWe4WZuiMCF7bHlkhjoNhkOT//QiUVvJN/dqWp4DM8yAYc070jS2aN2mXZhx4kf8NmDlziJ2buDiCT3EJt5TF3U5nwnxC2gbMjsXlNslu3TrlPCBuxyTMzS68uJLUhIwKEdcxpnic7DjCViUoeQND45UY25q+4l+vIIbggrXZv2l/ysYDg5ONlxcXJCXnli7t/iipLH2Ybf8LmVxCnB35IzUNKi0vSg/WeVhVh2/wAnBE2stmN5JURZ3b2sqyoaFcryQ4g2wlRZrE1vqUIcgMrdQexzV+qJpulEHdat0sK+kq0C7DM2OlMvUXGlqQNnRXgFS469xlmXTcQ2YY9QOqndabDqbLJLWi1AAOYxPgbN9eJuhr6Oy0iHmka+oRRajeuRhOWQplERYnLM8rVck/qzYgNNpz5Y1ZrK49E1McvwkeDfsNkZx6tgNik5lUo7K3Wu+ZcTYdVLmtBwkKF1z5gtrGEQ+mJZ671/ZzClEkuygaCFl80217CbW5hKRsOqmvE/zYxBjuykBJKbjSJ4F9RB6kR3DL4f6uZMc4k1GJCFhiaZxHHuzGgy6UqFoAtk1sZdHsiZ1LlT0XsM0uWsp2csHhG6V3Pmq4k/uVEYP+yOSjpgGJyKNr5kvbZ+YZW9mUHMngYCQTd57rW7cXXprRDxIU/8NlZFORjIC4aZd3enyQQuBvXgDuafsf7LDDmxznuYgaqSrChBoQexy9xUXpQBu4lb7JYA/TleQ0GyItV1nS20+cqP7tqlD/xrgx5OMMCK2a0jTnvpwq7KpBY/LJTkI82UQt1a5kuLqRpTVgePyAwx5MTuhFJU8hsRvk0g0zBNelns4/VQer2cjZ1H7S5QSQ5EcQnupaitzr9uFQL6kTV4jaoxjJrzY+Fi81pPA5ikjZWHahy5ptFW1heKVlVTGQahm23yJIbIX0TW7aIATOxZm+1xH7WVxhxcnKOTh5qreaJkjEMKKqAU+L4q5kxwOHOYKGtNTt0cyXFrFIT3A4n/AIH7GSliPRApFXl3HqUwa1AU0AEZ2P8AzTmJOBHNy8UgEFqGsTQxHT1NCD8ft/xXjGLXlkCdkkND065a02m/l25lWf6tH9mYUIxIrdZGxSdkFSQeozOG7pyKVbaB53CKOuRnIRZwgZFRkM1rMU3qDT2Oa+Z4nYQPAqahJpKKBNJ6U1ASFBO/+UuV8LnRykICyWxu5OJuQorsCpDN/wAFg4ab/G7kRdRJZTFIRUDoWG+ERtxZ5yrfWXmALVGZePFF12XLK1tTXMgQDj+IUXbqb8i1mJ9M1J36UzGyYwN3NwZiSlVrdaZaXbJNI0iqStafDmNRdhKfEKSXWtMFhMWhPO2b4o3G4p/vtm/mTLwbcPkg4IXuHEUYqzGgwlITLzBLMsy2cnSFQoA+X2sphjA3ZylaWwTvbussRo6moOTlASFIjKkbrNw17It4UKLIoA8Cy/b4tkMUOAUszZS+tRQ0y6mLMvLdzeTWEgpyRNo2P/Ef8rKJCm4EHm3pdxcGX0eRCPUOD0/yv9XAC5GSAIX3NosTUVwcz45bdHLDS2KzeXdaU8cryagQTDTmSIltDHEeJHIbivQZrzqeMuxxYOHmlPrORudsm7KMAGgiMDXvjbOlW3LTSrGx5Kf5jjdONlxghMpbE8QEOw7YcWpiDu63NhJGyEeMoaMKUzZxmJcnXSgRzbiXk6j3GMzsnGLK/XPLyanMGtXRZqb77MB/NxzXxlTtTEpFe6ba6PKiTSfWJRQvGvwqP8lnyZ35MQO9FP5xl6RQoq+BJOYn5UHct/i0m+iXkmqwtLcgEh6Cm22VZJHEaivCJ81Ym2Nz9UDfvAK8R4D/ACsu/MSEbaTpwSg9avH0pUlgoSzEENvtkYTOYVJmIDGbCgNZs9Yha1uh6MjD4a7ry/Y4yfs5GGI4zs2SqQYtNBJA5imHFx2P/Gv+Tmxu3GTPy7ZPcXiOF5RxVdj2FMjJIZTdXTzsSSadh4ZZCAcXJlN7OW7LARzgSJ4Nvglj6hMMt7FQn0rSFkSYoy0bkVHQ/wCt/NmPxFyuFIPMNu8t3LeQxsbdiKMBt0y2JYFKY42lbjGpZj2A3yas8tbULp8Mci8J0UClP+JZWJ0VnjvcJHqWlvK4khFXY0I98yxOmmG6ZaWkmnW4jdQJGJJ/41zEnAZi3HJ4bbadbahM0k6/GQOhpkMkjgHpRjkMqCby7EtwAZD6Pf8Am/1ctjnMo3SmIBprzDZwWscIgHHqKeI/myrS5DInibckaC7yhbRS3ZkdiJIxVF8f5sy80ujXEM2zDbGM+bbSzWH1tluSRSnVh+1yzIxSPJrlFK/K8ayTS8mofT2Hjv8Aa/2GOpkIi0wBOyZSWrxuF6175LHqBIW4UsEgUbMrww0Q1p+rNfExyZN3PlcIIa1mdG4r36g5sMuIVbhYcpula9TgQ6gBW227HNcDbsPpXxUdSrbjpXwOXRlSMkOIKbxiEENu/Ye2ZQlxOEY8PNL7lSTyB2OGmHEvsLv0X4tujbHK8kG/Hk71W7hNtL6ibCtRmPz2ZyHCbRF5dXM9uPqK1kbqagcf+DzGxYxA+pyjOwiTerBEjXhWNmG4J7/t5UYESuDZzG6GkHCqgfCwqP8AjXjm4xniFuqmOE8KHGwzJLijZvULS7eEfVZeAAqy14gj+b1M04nGUjbuI3GOyaxkRAE9FFfntmEBcm87BKrJiElmbuT9+bIBw49ShIhVq+G+ZQcUqnvlrSm0jCLSye7LT7zmFPm7GG0WNgcjQd9sXHTyW6aJxGhoqgA5MYRIWylm4TS64c3MRWA7nrXw/lzCGPwj6nKM+MelLYNOkkcq4Kgd/wDmnLpZRFx44yShNX1WXTT9QtzxotWb9puX8v8AJk4Dj9TePRst8tXFzDbzzhDJbxio3/b/AJU/yf58GbFxJhNJ7nUriaY3RYiTsR2/yf8AVyyOIAUiU92bx2zXFvG8xq5UEt03IzXiXDLhDZKPELQQs5WNAOmZPGHE4Cj2uVthwXcjbDj0xJ4myeYRFIdrgyIQ3jmZ4YBtxvFsJb5rmRIILdBQt8bfR9nKY+o25YFBi1fHL2tk3lVntYpp51rDLQKP5mX/AI1/y8rlKmcIcaZKFkHMgpXtlgmZCmmWIY5W3DwhYKlFL7Asf+Nsq4QG2WUz5JkumoimSduSgVIHT/gsROuTX4d82IanrkguCLRuMYO1O+PDxfU2gCHJPdJma+tRNdU5En22zCkTjlUWwgZBuv8A0e7GlQBmb+cA2cL8oShLXWLGAlHccxWpoSu38jZTqJSnycjDhEOay9q8hcA0NCD7YMfJhl5rLbmZAqVqT0ycgCxhI2jbnSLH1BcGMKymtAaAn/KjyrHKUjTkTAiLRMl2rrxK7HrXEaYg2w8cEU6RUa3kjh2YoQKDetMp4JCW7dEitmHWmlXV5MtpwZT3LD7I/abNjYaCXoUVosUC27/EqKF+LvT9rKbZgMO1DV4rK7LadGgUDixp9vE4+Mbp2im+m3Y1eEyuvAg8aA1/2S5QJ+AaWcBlXvZyBiAMz/zUacE6Y21BFErlZGXkP2a5jZ9QT9LkYtPX1Ia9c+qwr0NMjDcWUzNbLIZHQgKSKkYZRBYxmQnzSiKrdh375jRJJpzOloKW9jKkqTyOXjTyu2k540sjt0aJvQADMp+e+VSEhLf6WUKIsMR/Rdz6volGXenIj4f9blmcJCmqTLbW5t9MgS1hJcL38SftZVI2ziKUby7a4HBQFXrXviIkomQOSDWJU36nxOXRi45kqV9stpqJXLGzdMLBXt7YyH4FLn2+z/yMys5AG2OMlHx2C/7ub/YR/wDGz5RLLfJyY4KRUUfpDhAoiHt9rKCSXIAARAtggLyfTXFldteoqnbAhWlIkQV375JUMaA8VyKV4VhvihVkYOtOhySQ3DbGaqnYDvgRaJjsUXqa42tKoRU2HTBaac7jAlDvdKp61OEC1QFxqgGw3Ptl0cbVLIAllzqMrnhHQHuT0H/N2WiDWZ9Vj6Szgyuak7mrH/iGSEhyYEkpRc6b6r8kei03Db0/1cujsx47RMEM7KIkkLkbV4/8bYkUw4rRkenrCOV21COhJynirk20ZLhdxqv+i0/1iMaJR6YoCa3numrPKXT+UbDJxACJZD/Cp3PC0hIjCgkU6ZZza4Ek7pTEULghjG4OzDcV/wBXJltX6kt0Ja3n94QDXxGDHXRMjaD65awcDTYYKpSWTeXbSWBWaQELIBQf8bZiZpAssavqOvmzcwpHVh1LZCGPibzQULK+vtUJSiiIihan/EcmcYju1+J3Iie6ttEj9G3AaTv/AM35EkzTGFbljN1dPcOXckk98yIwpjKVqG5O2WtZL//Ru1nVaJQKPbI58R5pxZAdkHfXF1BIWBITtTplMYghzYUgnujMeUqqxHcih/4LMmMjFjLACmdhKl3+5+xKdw1fhAyzxe9w5acx3Dp4jG3D1A/yy4UXF4pA81G5P1cAzEAHptkAYybeKYWpqFsw4kqfmMTjbPFkrFhPGIufwDoA2VmADKOQ3ZWCKIKUZeaHqGNRkxja8mbi5hBPoVtI3JSyr3A3ydNQmiLfSdOj3ZGYjxOVSjLo2CcUa7RKvCD4B4DIYsZB9S5Z7elSEde4zO4qcHgtsQN1pg8QJOIq9u8sfw0+HMTPGMg5mCRGyA1rRpb5vVjYVA2BO2Y2KQjs3zBSC40i8tv7yM0PQjcZlg21WmOj6HdLMlzMnCJTyPI0yEjs2Q5p3d3MNxKTGat+ByeKdbNOfCfqatPQd+EjgN2GGeToxhg2tiGoNyuZK7fF3xbAodOuFkyTyzqY3tJG90r/AMQzXajHXqDlQPEEbfxWsbidAPWB2I/42XHFkkRRTHFRXR6skg43C7HYkbj/AIHKjiMTYbpY7Y3qunC0fnCecLbgjfj/AJL5sMc+IOvkOEpeg5UC7k9KZahPZ7q60ayWxHwPLVye4B/ZyFWbZGXRKIrmWJvUjdlbxBOEgKJFP7C3tdcjPril0v2nBoW/4s/ysxMmQ4z/AEWzw7FhqLyzLbXEcqSK0asCa7HCMwmKREGJTzVbaG7gaOUih6HwOY2ESjJllp2nW0VrCEipTucdRxEsoAUxW90i5nvJBChIZiQf2f8Agszo5ABu41FXTy+loon1OTjGD9lNy3+RywDMJbBnwVzR955qsrhVthbkQqRuSAwH+Qq5MxLOMqOybl4rSNJLHZZBWoyWOHE058pih2vZXILMTTxzL8IOB4xXSq+poLeoUqahsxsmPhc/BnsqcOkWsRMGoSqrSAhBWg/18qhLhNuTlPGNmM39k9jO1tIaleh/mH865s4y4nAUBk0px5adRclGWvJdmp9mma7WXw7ORiTnU7LT5x/pfBWH7VeLZqYZJxbpYwWKXen2kcgWC6VlJpuD8P8AslzYwmTzDQY0nun6INIX9JCVJ6Cihfs7/wCVhlK2cIb7q9rexXEzNe/CtK1XoKfs5KOQhculHNAXXm1oZCtgiqg25MK8saMubXECPJbpfmqZbpXvOLRt8LEDp/l4DCmYopd5jPPUZnG6sQVPiKZKPJrS0HfJKDTJY9Vgt9IjEw9W5dm41O6Cv7f+TlVb7M5b82/8WJcxiO5hCuv2XTw/yo8thcWrJjEhsjzEwVXoeDAFWHQjMqMwXXyxkIfXYprKwM1SjSMFoOvE5ROQls5OKBixAbdMg5Cc+XtX+oS+lNvbvsykVAr+3xyEh3No32KZC6t7S7NxZwogFdvH/KyoyJb44QFvmDQL29mOoQoGR1UlQaMNv8rLYnZxJCiklpo17eV9CFmIND2yZKGQPbx2mmfou/QmcEuvGnwk/YZXyoyotwxmQQcfl+yt7P6/dXBYdAiCh5f77+LJCdsDAjmh5PNF6YxDCRDGopRBTHg708SaeXtZE0ElrckeqATGx6t/Mv8ArYOGispWHE1zPAdSZW2rFN1JB9sjKAlzZQyEcl813IAYnrTuD1zXSxRB2djjzHquTSJZ4hLBuD+yeuCnYRzgoVrG4B4+m1flkab+MKjacYCPrTcCRUBd2w0488wRsl66ABCDt9o98lj0sZbuBl1Bih3uZJDuczoYBHk4UtQZI6x1E8hEygk7AjY5Xkx1u3YsgJQkenXcF4JFKgliQ1QP9j8WYjtRIUknmvS5LC8MjV4TfED/AJX7aZfHk4J5pINsmhP4dWbS7AW0YpO9WJp9lW/43zDnh45WW+MqCUQXUlvMtwh/eK3Kp7/63+tl8oAimAlvab+Zb+O+S3ki6FSSPA/y5j6fHw2zyG0hr27ZmNLKvK9xa6hC2naktVT4o5SPs/8AFTt/xDKiK5MwOJM7HUbK15WcCEIx4qwH2shbd4RpbNG0Zo4IPvmbCQdROJClSu2TMgwESsngMimRiQEHgf8Ahcw5zF7ObihKWxatdYls4TFAAATUlhXKiXYRwd6jDqlxDIZFIqxq2w3xts8EImfU1uwpBaOVTt+0GP8ArYB5tM8RHJFTRsoEhpz/AGqZbCYl6XDnEx9QdctFwEzk+1MrgTjLbLH4oXW6RMpKOGJyGfKZJx6fgQpBqQdzmxxyFOsyRNtXWkC/gBJ4yrXifb+XMOWcQnTn44ExYzb3L2sgeM0ZT+rNiYiYQDTKj5zj9IFY/wB4KVU9D/NwzF8EtpISPW9ZOqSK/HgqigFa/wDDZkY8fC1TNo7yvYVJvSelVAH/AA3LMLWZa9LZhiea3W9Qu7S4aEPxRgCuwrQ/ytk8GIEWs57rLTzJOvBLkLKgIBY7Hj/sft5KWmA9QXxb2KeSejbq1xSqoC22YYzSkeBRhjHdAWnmNLuUW9zGqRSbVH7J/my86fhFpMhLZGpG9sSj7levv/K+UWzDcwLqJV+RzKxy6OHnj1QrKDVT0OZDiBBOpQ0OAs+SZQv9Yi9NjVqbH2zDnsXPHqCpbI9oKsQVJoQD0zHyx4gzxDh5oi9tYLtUWYcgGBH+f8uY+GZjbfONt3UfJaj9nLtLmqVH+JxtRjsWEEVD8QNiDm1lKgXXxHFSKv42kt3hjFWdeIrmkxD1cRdweSGt0m0+2Ak+JUAG5qcvJEjYayaG66+n/cLtQvvmRjG7VM7ICLoT9GZYcGS6nbJtdWmWtgwWaQjxA+7MEmy7EiopLaKGlXvQ1wtAREjcnJ8TmfAbOLkO68Xy2cMkrjZd9sw9Vh4qcvSzpjra7eLM08chBP7PVf8AJXhlfgCqcvxGYzWdnexIb5ULlQa9DX/Jxj6dgxkOLdMYreOGH0UUCMCnEdKHDaAKSqLyrpcPKZkL0q3xNsP9jkuNjwMHubuSZmLOxWpoKmgH7OEQDIzLN7CWY2UbyiknAVr/AMSzDjjHG2GfptCM5Y1ObyMadJI2UVDFXip6dcxMsti5WOF0gtY0R9SuPXaVY4goVQRUgDMLHk4dv4nPmEJHoNhbkFmedvD7K/8AA5mCy45kAnM0p2SiqqgUA7f6uMYWxlkI5KMbqzryBbff3yWWJA/mtcJAn+cxnWb+S7uG9QFAh4qnTiBlOKOzmSPcynyhc8LB2uDRQ5oW7rT9n/JwSUboD9BWF/dSTwSExcv7sdQf2uTfyZTlzGDIY7X3QEMnpR7KtKAYYb7lpma2VJvrdxZSLD9o9PFh+2q5TIREhbfCZpitppt1ft6cEbHxNKAf62bAmg0k2yTUdftY09CNTKyileigjMCGKRNuQapF6XNbywC6j2PQ+Ib+XH1GVNYiALWFuRqe+baMQA62cyS2MJDEFXt34v8APbMTPHZysEt0k17W5Gn9O2dlEWxINCW/5pyjDj6lzpkDknHlK+nvoJfrDmQowHxdgRlshTUJWUs1DyyZbpntmUW7b160P7aJxyBziHNTAkqiB9LQ2cTUAJJb9ok/8Rys1PdzMWOhurfpC4S1kaNS7oNm8B+1/wADlZgCUzHCxUFrmVUqS7sB77/tZncIAcIyZjf3Vtp8XpzirEUAAq/+vmBAyJbDAEWVe2skQBm3NAd+2JyG6YRxDmhLqdncitVB2zaYsYG7hZchulJE5VLEKB45OWQRa44jJuOUI9Y99uuYuQ8ezlQhwFa7PIayNX2yEcdM5ZLVLYKS0aip41H0ZYY0wBtaV8cuAaTJtY6ip2HicNgMNzyRNra+uKxUI/mOy/8AN2VTy02Rwko+OxiX7X7w++y/8BmNLIS5kcICKKkji5oPAbZW2jbk0rKmyj8MKVb1AKdsQileQhlI9sVQe564Eq67Ch6YULUUhthiFRaWrv12GFCqlrFGa/aPvgtaXtKAabDAypTkmA+0cCUNLfJH/bkxAliZAJbcaqX2XfMiOFolnCxoGZS0r7e2EEBgbkk2o3T28YEX23NOm9P8nLqstcBW5X6chs4kaYfGWLMK1xIvYJke9NlCuzSQAs0goST8IplAj3tvEhJIbSz3u5AW/lGXcZPJpGG9ygbjzIQOFknEeNKnEYyebaOGKT3c87tyn5VP82XxgAgztGab6yN6LLVacuXYVxJceQtNoWUUJcrxNSB+1mFlgSXIwyACV62A4Eq+J2zJx7bFhYPJLbSH1pki7swGWyNBFKmrz+rcNTouw+jK8QoNs+5BZe1p7oWlB/8AS7gARjdQf+J5TlnWwREcRRF/5g4uFg2QHc+OURx3uXIJEQi7zSY9RmSYmilRWn7WCM+FjL1BR1HV4rJPq1pSoFKjt/q4gGaREQX2FtbT2JeQ1DglmPWv+tgkaNBY+pirgKSB0zMDWQ0hAap8D+IwsC//0nQW6xFnl3A6UwzyifpDCGPg9RW3AS5T02qAcpjgMd28ZgSoT6RGq8lbiR45VHISackzrcq0EcAi4pQtTv45YYyBaJZBIbIZomXqCM2UcgdUYG197pwurcb/ABLuD/xrmGMwjOnO4CBbF/Y5tGsND2wUytcJGGwJA+ePCEK0Es5YLEWLE7AZCQChk4kQAcl+Km/zzDjGRWZiF8zxmMtElWA6ZC5RLOMIyS03x6FBX6RkvELf+ViqfpAMQWQUA6VwCRZHTAoq0ZJkLklSPfInIbqmieDg6tKAzhVY/Tl8thdONEcRq3XV3BatweWjdaUyMDxC6bDAom39S5jrGQ6H3x2T6gu+psg2iHLsaYKDM5JUhZLUhubxAGvXpvlnBEtYzSG1Lr1lvEMc0Kt2rTfCI11azPyQCaXYx9YCT7k4mN9VGRFwLZx/ZhCkdwMxp4ZHq3RzRChJZxuxZWK17EZIYiHJhqgptYkGgYHBw22/mAq6eHtJ1c04HZu4p/lLjwEMJzjJWvEjgu1ureBG4+GJJa4RChrumXGsFbyLiCFp6ZNGycD3tMxwljBsrgMY/TfkOoAyxCY6bY6hbSrPFE1R49xmPlIIpuhKmSXt0QOFKEgE5Xp9ML4mnUZq2QFc2wiHWGZXrIw6GmRljBbIZSEziuo2SpNKCpzR5tPK3cY8gIYZrGqNqExYH92uyj/jbM3Fj4A0zlxJfXL2LJfLgmuLaUAkpEQQPCv2uOGBoteYcUUeMzHVoq2la1jluqVCIT9OYmY3s5+nFbsIuruW8kMsx5M3j/xrkAKcq020nUYpONpfqrxHZWP2l/2f8mVTuIuLYIiXNMrjytGSTbyFfY7j/gshDXdJMZYSEw061W2hEFVMgHxcT3zD1GQyNhyIQoMf80aeYpfrSgkPs3scydPMSDROwUhBzLYJ95RUSXTI5Ij4EsK/CR/lrlcw2RkUU+saYXki9NxGaqG6in+rkOEsjPiCQXVoYQHRg8RJ4sO3+TJ/K+XA20EUh6/SMJUMq1vR/rNsk1uvxxqKKO6n9nMLFm34S25I1ukul6NNfSAMCkY+0x2/2K5fkyiAYRjxLtfgjt7xooRRVVdsOKXELWQ3S4bZcxZVpFxqEOmNxjrBX4WPVQft8E/kymTdGpc3Wgk1orZXUjNCPir+0P8AVkyINNmWArZK9R8ui0l9OO4hdWO3JuLD/XywzDiiJRMPk92HJ5l4nug5f8NmLLVANoxlX1SymsbVPTIdU2ZiPjA/Z/18np5jIWyUzEJLJeTyji8jlfDkaZtBjAcYzJbtrye1bnA7Iw8DicYKiZCPOpT6i3O43IFOQFMxMuMRcrDO9kNeWc1yV+rqWKg1A65XAsc1pf8AV5v99v8A8Ccuca0z8uae9xeIZEPpLUsSKdsjI0kC2RXGmSLIVhHJeoNcujlHVwZ4SCgLrUItKlpIokkX9kHYH/LbIzycWwbsWHh3kvs9bt9WuViuo/SLbKQdif5GzGMSHL4RJBa1q11Z3ElnbuUhT4aAeP2viyUYgqJUl9nrl7Zf3MrU6kE8gaf62EwDITZPeTRXdkuqSsI6rSnXf/fa5Dya5xt2nrZ3ttwgkHrdeJNDX+Xjk4T4SwyYuIIZ4yho2xzYCQLrJRIVbYmFvX4lhGC1PGgynLLanIwRN2xfUdTl1GYzyGn8oH7IzGEXP4ky0nXTLSx1I+rbMaAtuUP7PxfyYDGtwy+rmmFxo2mabeI0vJkFDwG4H+U3+TkONMcRKE8zWElxMb+Ac4nA6DoB/kZKEmEhTHOSjqctYMosNMs7jSF+sOqTEs6mu4/lX/VykyotnCSEO3lKWOD6xPPGica1AJNMlxsaKKg8z2Wn2/1Wyty692kNOZ/nyJBLMABHadY2d/F9ftyy8dzGDXiw/ZyFN5y0ETcatNMvFqU+WZUcTq55rQkV4Y3LEDfrlebT8Q5s8ecDmEVNfxmJuO7EGinNb4EoF2EMgkkJ22bY+GZTmgrTiqtZsRKrIvKh6DIyDGSc3eq2lvEWkavYqN2rmHDHK3HlVJbaXi3tuV/ZruD2P7LZt+HiH9JwYz8M/wBBS4tGxVtmHfMYh3ESJC03trsSRE0PJeo/42zHMfU4mSPDuprfTCp5ZtDp4kOpGoIKjqNvppi53AWN2FQV+1X/AFFzDxzmJV/A55gCLSyLy1PMnqJIhUiq9fi/5ozKlqxE0WrwyVXT/LhZ2+tEUGwCnfI5tUYj0rCFpp6K2YENv8KjwORw/vRxSa80jDYL4FS5cicB6DbkK/8AEsGouA9C4JcZ9SEfRrH168iFPVR9mv8ArZOGSZjuzPCDSp5iIgsgiEDkwFPFR/LlGl9Ut2/JsGJ7fRm3pxWV6dfPf2JBNZoQAx7lf2XzWZcdFyBLZXspBIhjrkImixJ4gpMKGmZwddIUpTx8hUdRgKQVGKUxMGU7jISjbbGdFEXami3MXQ9fnmMB0cmR6hMbC6WVKjqNiPDMTIeByYHiCKkeNACxpXYDIDGJbsipW68Aa03NcsnqOjXDEAhUt3gvDcTShhLVFB2of5P5cnKQlH0pF3u7UmJZIPE1IynAKY5TeyH1N6yBB+yKZsIBx8hUEFFGZAcSSpCtZFr0BGGZ2RAWU31C+jhosq8ianNe7ORA5pTHMsrsQqqNztlkd3HtSVC5ooJObGwHAok7JkLdPq5gmAAkUhvpzT5sp4tnbYcYEUjh8sxQKZZZPUVQTQCg2yR1G9JGMsbklZviJJPUf8a5mACmBkyLWfME5SG3jJjdVVpKbNzp9jK4xtlxUreW76e8MqXDlwoBFfc5RqBwjZnCVtXdvYw3YlWINwNSK/CT/q/Z+HJYySN2qdApxFKbuEug4hqgVzGAGOVltJ447IFomVuLbb5vBMEW6cwINFHKZ4zVE+FB1I2pmIaPNzRYOyX217a3pPKYc6n4TtX/AFMrM+HkGzwzLmXfYNR1zOiLcCUqaqTllU1E2iLcGFvUkqF3zXaqXEOGLm6eHCbLUsNleziWaMFgKAnof+Mi5hxMoxcuxIoLzOzmJBECUH2iOg/lyzB5s57ckF5YtZZZzcglY1BXb9on9n/Y5PUTAYQspj+jZGcr0p3rjxgBoMDanqGutpx+qWwBZBRmbx/ycgMImeJyhLhFJl5S1dr2F4Jd5Yt+QFOQb/jbL5RpqB3Y3e+XtRSUkxEh2+0DVRU/tfy5YCAGJLILTThY2YibcjckdycxYZbmynj9KiM2rql674CkIqDjF8chp4VzWamV7RdlpsaW3Wl2uqXPMMykj4qD7eVxyGAcqeJB68RpvCztaxxsvJgP2jXj8bZZhlx7lrkOB3lZ7gtKE/ugO/Tn/k4NRGPVcct1eQMXIapau+I2DsRyRh1OHTIVjmBMm54Adj/PlEoGR2ceRCN8vLYSw+raoqtU8tviUn9nMveqLh8O7FNUiuhdNLPHIw9SoNDQqD8PHLYgAIkbZXe6lFxIU/Ew+7MYDe23olFSak7ZlGRLiCADaqvXrgEVM1/TJgMCWwpbYZKmFoqxjdZQaFuxC77ZXMhsgDaJ/Rb1JZggrsOrZUcrd4KIh02Nf2a/5Tb/APC5UZEtwgAiY4UiUIo2HYZCmzkv9Lao2ONKpmNq74qVxWgoeuFDVCN+uKURzrihakDyN8PTGltFJaU+2cbWlZVWP7OC004yUxtNKUlwF6dcQLVA3V8oNGpUdKdctjja5TAQhu2uELIaU23yXDTDitKbq5liBd0D07hq/wDC5khpriQttqqTA+oOBHcV4n/m7LNw1TgDyR8d+ZY/TjPP2of+JNlEhu2wut24bOWU8vor+yP9T/mrJA0xO+wXSvZ2G8zhn8MHETyZDF3trcS6jaF7Y+kSTxA70/myFUd20UOTG7+0mtiPXpyPatT/ALLMuBB5NcrRelovphu5JqclI04styibq3S4X0y3w9QcgD1Z/Ts3LKsUYjLcSBtsT/smyCYi0sj1KSKqtSRa7HvlvCkxBbub8Tx8aUNcFbpjERa0Wn16Ll3Jp86Ycn0pB3Q18jRzuj7MGNRjj5M580w0fRGuiJ5xxhG+/f8A5twTycLXz5KmsauJv3EG0S7fPKscL3LkE8AoJNWpzKaCWV6Bc+vaBCfijND8swc0aLZAqmqaOLpAYAiuN6kdcjCdMyEj1D69GPTnUqg6BfsZfEAm2PFWyVV5d8yGolumKv8A/9OrV5bu1WWSnJjt75UQMcm2Y4hsuSB3PSg7nMrxQRbhjGbXX6NIo49FH35RgmCW3PE0gIlbkGpsMzpkVTiYgQVuo66hQxQAk9K5h4dObsuwnMdEqttQniYBHNCenbMueEc0RmTsmd9oKuDJDUOd6djmNj1W/CUSx0lA025py9NqZm+LHvaqX2ulXF0fgWgHUttgnlEeaRElOtOtY9Jq106h26fLNflynJ9DkxiBzVw0dyxMB5CvbLYZOAepxMmGzsrxEQEiTauU5Scn0NuICH1Ie6tFuyPTIBGAAxHqcmGTuWR6UsbD1WquQE+L6Ww5K5oy6h5RgRAU9sOCRjL1OJqBxDZBxxMXAoRmynkFW6/HA8Slr2nr6f1gfbXr7jMTTZrPC52SFboPQtWFjIRLUxHr7f5WZWXHe4ZwlYosiTzBZyNxD9ehO2Y3CU0xvXNSa7nKIx9NegzKx49mkldoaTNOJviMa1qcqzkAUzge9N3vG5VAFMYYNnEln35LpF+tRH0wEbxGYeS8Z3Lm4+GYukmeWVGIYkEdcs4y5QwxK5biUmgJJPthE6RLBEpnbKhirc1V/lhGWROzh5MMQqRRRzV4sQRlspmPMNEcYlyKCkvbdHMZk3HelRlgN9GXhn+cqLqMcdG9YU7gHf8A4HBQPRRGQKt+moJKsJF+kGuVeAC28Ugs+txXG/JGA96ZbGIhyaZAy5trDzFUUEeINcn4gHMtBxnuaMDrsVyRmO9jw+SrFSA14k179sx5jjHNyYVAoW5s7G63kgAP8y/CcEYEdVOQJenl+1MnxSuI+4oK5ZwlRkBT20W305Sumqat9ouftZTIFyMZBG6gRJQsy1av2Vpv/q5aMpApqlpo3srPLLqVu1nwMCsKVpmPZu2+WOhsxy88sX9macPUUftJv/wuXiQLQpQaBfy7CKg9zTISmBzZi+jJ4prrT7VRcKrsu1a9B+zyzXmAkdnOhvzSqWcySGQ0BY12y/hcmIpt7x2jMMv7yM9Q3/Gj4xjRtqyYxIIWfy0/H1raRWiIqOWzf6mZImHXGJGyPk0JLDT3kMn711qxXcAf77yPFZWiGKhsuYpjpOq/UJDyHKF9nU77fz5RlhY2bYEciyO40CxvUEsI4EioZOh/2GYEdRKOxZnF3I360qLx7gU9svhpiTxNc84GzorpAtGryyzLpTI7MMeoFJde6ENSmNwX4ggClPDK/E8H0tgjx7hBXmlWOlr6krNJJ+yp7/8AA5LHmM1MK5oObzPqEi+mJAiAUCqBSmZPAjiTCbV0vNIfiAlzGy8uO3IfzrgEaKyPUMYPU0yxhaJs724tWBt3Kk9AOh/2GVTxxlzbI5CGXXtlJqVqiyMEk2Y7fDXMTFOOOTPIDIMVubdraVoHILL4ZvIzBFuIVyWcjDmwKR93OwGRlkAWrTiTW9Ngs/qcEbyU35bL8X8+YUrk5EDwplHDHZRR3lo/P1R1O/8AscccOIsc+agsOoTM3JjU/LMnwQ4HjlEi5e8ia3AAdhscx8mPhczDlEioaVZ3MUzQs4iJHStWP+XEuUhzchBGzFNVsZbC5aCYlmG4Y/tA/tZeN3BtB1IySRsneuafIY0v+odV5n3p9rMfHkB2ZSFJPbwPcSLDGKs3TLiaYonUjLCRaM1Ui6DtU/tYI96SUECQQRsR0Phk+ag0zfSdUhvrFmuh+9i2JA6/y5TZiyMBNUt76KeKS3ClHdSq9xvkOLfdtlh4RsxS+0C909uMsfIdmT4gcv4gXGWQaLez/YhYf63w5E5AEi03uIZrW3Rr2vIfDVfir/Lyb+bKY1M+lzI5aG6Ii81mCBIIYweIpVsyRgLROYKjaeYI4m5NbQmp3IXfJnCWsEK19cx6k/q29FotCp2zFlEjm5mKQCT6tqEnBbLkfTTsfH/mnJwi05ZWUry1x2ReSnb668QOzxGv0ZXNsB6JpdQPA5SQUOZcDYdXONFShgaeQRp1OSlIBjGHFsr32nxJIscMqMzbBeQrXMAysux8MgL7ySz0q2SDUYjI7Vpx/wCa8jVt8CQkkOq6YJaSwyiMn7RblxH+on2seAt3i2nV8sL2yy6cQYwfi4H/AImuABoySKWN5duNQhM0VAw7V+1/rZYCGoWoeWo+VxLaTKVl41AOxFPtZInh3Tw8QTO5hY/C32l6fLGYv1Bs02XhPDJFWxNrAC6/EScxBi8Qt2fKIrbb05HPMCp6ZkZ+OA9Lg4hGZ3Y/rc8c12zQmqgAfSPtZkacHh3bcnNM/Lkdx6DsD+7J+EHff9v/AFMxNTw8QtnEmkWOVdq1zNPDTrRxArpL23AKSElh7Zqo8UZbO48HjG66zvoGFDRCP5u/+yw5JSJtIwcAUJIXVuhI7EZtIZRTpp4yCpatp8lzaoy/biqePiMxYZwJ05/AeFjNM2gaUZpN8bC5Wb9n7LjxU5VlhxBnA0yCZRaXBKGqHdT2Kn+XNYv0lGTRiROa9Rv9GXY5dEZcfVC0zJcIIWWEhvhFRkbbFe0bhWOTZW/XlGQdXJxHoVe3Edo/GtWbrmHkHEG/GOEq1/eS2/H0oTMD1p+z/qr/ADZHFCubdKQXtqFvEoaZwhIrxP2v+AzGOCROzYJBZNb22qxI7VZK8loSuXQmcXpYSjxKcjxPdghwQgAoa1+HMkOPLmhJyskjNXqcyYtEtyuKCgplsS0SiqWcZaVR745DsuIbu12blME/lXf6cww5WVT0uNZefLsOvgMEp8O644cSKsLmznYx2rhmHUHY/wCx/mXKc05yciGMRSq/maWZuRqAaD2y+EdnGnM2iLC8JAtWUFTXfIZIAepsx5L2XQ6HZW1wJ6UYdFJ+Gv8APxyMcspjZmYAHdS1fTYdSlRlk9NxszUryH/NWWYhKA3YzkCdl09hDpdtxt6guQGYndqZXDIZndMo8IQVvbSXT+nGKn8AMyiRFxKMk1mupoVSAEDgoG2YpAmbckyMBSy1vDDUkcj75cDWzUCCd0R5haebTDJCadDIo7rkot7DtMiM91FwBKBwWbsAP8rLMh2YBmcjQ3T8UNGHfMLFOWPdnkhGaFvbi10sq0pZ2boopX/XyyOaWQUx/Lxju2L+LVUra1PA/ECKUr9nKYgw+pnk3GygwIPE5kOKj7dkSOj/AHZQccpS9LkxkIjdSExXZAFHYAZn/lwebiePXJUjuCvXfK8um4uTPHqO9LNT8vpO0l4ZvTB+I1FQMohm4fS5RiZbpv5eutMhgS0s5QXO5DCju37WXyNtYjSA846pLERZICqMORb+f/JxjG2V0lPlhmkuypY8FUkqTsf2cqzihssTezIpI4ZXCxsAe4GRx55RjuwngEjsh7q7ttOkUTMTUVAAqR/rYTllkGyY4BA2surmPUFSW1q6ioO3Q/y5TjiY/U58CEIGKnwplzdSYxWkN3bD6yoatdz1/wCCyjikJelxckQVkEkdinoQgFV7+P8AlZly0xnuXC8cQVLe6QsWkoCe4GQzYCOTPHqOLmketWN1NctKsZKnpQ9h/wARyeEgBlMpjo0kWm2/FF5Ttu5HT/gv8jJyNtYV5r+4lO7UX+UYBBBmEMsQPQfTkhFgZN8QNhvlgDAlekDNvsAO52w8mF2ibexaY/u1Le5+FchKYDIYyUdHYwx7TNzb+Vdlyg5b5OTHCjRVVolETwAplRbwAFvCm9PpwJXlgNziq6OTenSuEKqCpyVIVCgIocCqMoANKb4q5LN5B4DAtoyKxVBuScbSiEiVBtgVTlbfrtilDyXCL1NMQLXkgJdRDGi1c+Ay6ONplkQkj3E54EhBSuXACLQZGRoJQmoRTTiCJaqQSxJoxplgBKmPCm8BpGrIvqcjRqEAIMplzZR3CHuUCSlYhUeHXL47jdx5+k7KkFhMRRqIvgMBkAyAlJTuL6zsDuebjsN8r3k3xx1zSm81q6vARApVPYdf9llscXepmBySiORRIDMCVB3HfL+Ghs1mRLK9O1G2v2WNBwdNwpzCnEjct0SBsxzVZHe6kL9eRzJxDZjkKFgR5HCId22y8tBNJ0zpaxjkdhsPE5WT3NQiZlUtZhcpyb4a9MjyZEBK9VCmQcRvTenfJxZg2ELLtRfAZIMisVipDKaEGoOJFsU8j12CYK17AHlUU5im+Y5gRybdjzUtQ15rhfTiHBD274xxd7PiA5ITTLQ3k4DfYTdz7ZdI8IaCb2VNWntpWH1ZOHHYnxyGO+rbKICr5duvRueB+zIKfSPs45o2GETuidSvbnS7oiJzwb4gp3XKIREg3yNK9t5pRhS4jp7ruP8AgcTiI5MeIFECPS9T6cOR8PgbBxSipiCl975dW3ljKEtC7qpB+0tTlsc2zEwf/9QtuNfeFvQiVfTj+FclHBxi5NniUlsmqXMsnqFyD2odhmUMAApgMlKq67d1BL1A9sh+XA5MvEvmnkGow3qGOI8ZSPsn/jXNdLHKJsthAI2SaTQ7tTsoavgc2UNREuKYkJtZaLFbx8pV5SUqSe2YmTUEmm/goW4ysT1OZkYCnXnLK0WJisYam/vmt8O5uecnptCpcujVHftmfPCJBxIZiEFrdvNcFZ1HwqOnhlWDhh6XIkSd0usL17OT1E+keOZGbEJhljnwsjmL3AWUCgI6Zh4JCGxa9REnk1bQOzV6AZdqJgBqwRNrrlGX4iajK9KQz1ALop1gVpJTRANzktRHiFBdOSOaU6lrplIW2JUDv3OODT0PU3ynvs3pd9NdTiGduasDscOXGMY4osonj2KpqHl87NaD5jBh1XF9TVLGQl0mkXcYqUqPY5leNEsKIRNn5fkmUPKSikdO+UZdUItkcZKOXVoNOH1QKzcNqjMU4Tl9TaJAClW0jW+T1UPEV3Hhl8s5xbFxDpeLcKwuDb/uwK075A4fG9RZDKMfpWpDBdEtIo55RmgcfJysWXiC2CKG3kLJU+Htk/ClOKJagXRX3UbTkMm4y3AfC2k4mcGe8VtpbO0nQimX5soEdmrBiJKS65YrZzBo9lkqaeBx02XjDkTjwlLczaYOrikNqCSAOp6ZE7JDJbC1m063NW+0a07DNaZRySpsnIwiviuHVqg9cyp4gQ4ePKbU9UhuA3qgn0/Y9M10JDkHbxAPNL1nkU1DH78t4izOKJRtvdSyUBUOtfiNN6f6+JyEcmmWCKOkNvXgoNPHLYcZFlwJcANIS/ureyZQOT13oNsljMpcwyMAORbs7yC9cRK7RsenPof8n4ctPp5hHATyKa/o25UUDj8cr4ooqSyS0uIUMkjKFHU1x9JQOMKcE/rAhJEanbkN8hKMY7toM1rQgbMi7+wwRMZMjOYUntogKugA8TthoFRmm0YYTH6agFevEN/xHExCRll1Cg9vH6TRKGAbqOWxyQxMJ576JadBhY/bZfbrlpi0jIEbbaHp8ZJk5vvsCdv+bsx5iXRujIdSmZnWNAsGyjtlGPBZ9YbMmWh6UPuT882ooOqkCWj1pkrQdle2mcH01ocwNThjL1FztPlP0se1nT9SMhmnQuvQFfiAGVYpRAoN8rvdJid/f3zJYJ15WjhlnlS5IEbRFSTsNz/N/NlcjTYBYWDyzdTTNHacZY1P26ig/wBfDxgsDEhFW2nR6RNympNKvYfZU5TkN7BycWK9yjG1edunFfkMxRhDmcARlkIpU9Vgvqftmm/+tgyTkNg40sYDGtc1b69J6cZ/codv8o/z5lYIEblx5ySvfMprZD5bWa4hmjU1WOjBfc/a44YnhLXlHEEZTMy3WoqJntLeS8A+wpIr0zDzSvZz8EeEWw+4vJbqQzTMWc9/D/VyAi5HEjLW9ju5Fi1Ms8dOKvX4o/8AZf77yudxFxZgCXNG3nlKVQTayBhTYNsf+DyiOpB2KDjIZBaxr9USCcCvAKynMUiXFYb9iEHpGlW9iXeI8mJ6nqF/kXLdSZNeIBJtZ0q5nvXaCIsrUII6ZfimBHdhIbqP+HriJPVuSscY671P+xywZQdgjhKNh8wWdnbfVbeBiGHxFiNz/Nh4SWYICPsTD9QfU7Yn1YwQVbficjwtk8hYzcalcXDB3dqjpQ0plogGniTGx803UFEn/fIP5tmp/wAZMxsmnvk2xyJ9Ldi+sWlhjZg4pwNK/wCtmPhh4ctyynRDDmUr8LAgjseudAHBcDTJKWS2WgymwNwy8ZSarU/aXNflnZcjFsVSw09YyzahFWIrSjCu+Uxvo3ZuEhBXmiabI4NuJIxXcVqP9jyzLECXWnIAmNpZ2WnwSTWHP6yF2Lbt/lccx5gjm5eIgqGkTNd3JFzylBFTUnY5CMyG/NiBCD806kBL9StxwRPtUqCxP/GmWx35uNQjyY4OoI2I8O2TpHEWQapdSavpkN1IKywsUc+I/myoGjTOXex8HLWtPdB1M6XZ3FwBV3ZUSvSv+VlchZbAdkqi1C5hkM0cjLITUkHJcIQJMt0HUYNbb07xV+uIKhxsXH83/GRcrkKZDfcIy4ubadgsTfvFJG4xhKtlyYj9TRZZo6SniF3Jys3iNx/ia/70Ul1pqtkkhLuRQ7Gmx/ysvz8Uh6WOHEIndAzWcWq3TNZsAp3aop/skXJQyHHH1tkoWdk1tIm02IQK1amtSPH+XKYxGc8TCeQ4xSIhuOpIqdz7nIanDXJODIJHdJppBK7ORQk9MgBTt4hZkmScaZfD0vSYH4BsR4f5WY5x3JxsoA3XtdOSfA9qZshp4unOoKU3ugBozPa18eB/40bEakRlwlvELFpaNMuyOQhcj5Zl+JFgnWmJPJZcJk4+iaxltiVP24+P+TmDmoHZnzFo+zn9RaHcjp8soBbYniCKi0/6zL8Pwx7f9crmSMmzjHDuoaoIufpQbBRv/rZKG+5YTobBKDXJ01glVdOaCVeo2b/jXMSQpyLvdMbC5My8W+0uYmaOzl45WlvmmNOMclaSbincrmXoiSEZQj9Jv7aaBERwGRQCp2O38v8ANmLnwnitsgdkvsiXmeQdlZvvzMA2cK93JuQMyace1YNQ174aYWitN+ObftlWXYORh3KA1KX1Lhz70+7McM5ndRuoXOmyyoaBWBPuP5ckObKGwSjRrd7i8iorcQ1S1DSg/wAvJZDQZxO7J9Qgt3YJGyLOx2UHc/7HMPDkJ5ssmLuWQWL2n79qEqDQZeJCZ4WngMPUoyStKeTdc2OPGI7BwsmUyWjLKaeIo63KNETOQVXc8uwzU6kGJ9LtcB4xukLeY3tpne0RBEduJHWn7XLJ+GZDdt2idmQLbi9jW4FVZ1DU7DbMQT4TwpnDi3UEsSKtMeCAEsetAMu8QXTjjGSh7rzbGjJHBHyiGzFurL/kplvASHI2CNv2ha3j9Erxf4gF8P8AKzHxg36mGWgNkLZweo9d6DuPHLZmg0wFlKdY029a8ICtLz3VgO3/ABrxyzBIEbN+QnqjrVZPLsBa7SskxBVQfD+dsrzY+MpxmuaHsPMTPc/6Sq8HoooPsn9nGeIgbIBBKc3Lhn26DbMvTY+EbuDqJ2dlIHMxxLbHtkZJCE81TSCGFB/dkVb/AFh9nlmshEcRdzxERSvy7G4vYrgq3pRtVnpsNv5svlIBq5p3rGsabqUsdvICyK32+g3/AGf9TKTYGzbwhdfQ29qgigVUPsO3+U2UYiZH1IyARGyhZRPLKOBoRvXLshAG7TCyUi1KO5a7dJ1JlJ7CtR+xw/ycsxVWzbM7p9p8iaHZgXassshLcO5zGzRMzs2Ythut0zULa9mcMnByaqCagj/mrBkhKIbhkvZF3cm/Feg8My9PChu67UT3QjOB1NMyjMBxRAyWAsx+EbeJyqU7bo4wEQUa4r6jk03C9sxxABvM7WpHQUGwzIpoteFB2X4sV5LiKkIxqT+yu5/4FcFgJFlGQaXM45MBCvi27f8AA/ZyqWWmyOIlHW9nBFugMj/zPlMpkuRHGAiGBb7Z28BsMrbVWKNSvQKvbJIb4KT1+nFVvEdD2wKpmlaDFKpGgOwwoVlJHwgYqqC3d+u2Nqrx26R9Nz4nAStOMtDvgZrHnCipOKELPqYX4a0yQgWJmAlUurq5IRgadTlwx97XLIUvk1GB3CSS/a2qOi/8ZMyQAOjjyEpI61lFqxjkI4ncMMjP1bhhAcJoqNzfB5GWMcvhoD2Wv7WQEG/io2hrHTQgIgWpPV26/wCrl5Nc3HMjLkjG+rWKkXMu5/YH/NOVSlxcm3HjIS+fzMSfSsowpOwJ3OSGMnmzJEd3XTyS25jZ2ZqVLV6n/mnJDHTUM+6RQQvK8YYUWRqVy/ksjafl0RSGPGmwHTbKSaLVEcTH72QSzM69Dl0W0K+iLIbxDF9oVP0ZDLyUHdO9bsYbiBrtRSVfDv8A5LZi45kGm8xtJNMgYyGQqeKjrTM23EnydqjH1eJ2AApgizGwUYb2SFfTWlO2SItjwhTDGV6nc9ceTJUs7ZrycRbjl1PhgJoJKJudBuopCiIXXsw6HIRyApIpASRNCxSQUYbEZYDaF9rayXL8U2Hdj0Uf5WEkBCYXF5Haw/VbUmh+2/8AMf8AmnKK4zbYBw7/AMSVurA/EKHLwwJtHaTYS3UoaP4VQglsrySoMWXzRxFf3wUgdajMAGuTlVbENYhgiuG+rEemaHbpXMzFIkbsJxpT0/Tpb56Rj4R1bwyyVDm1X3MrbTa2v1XkafzE75hXvbaLp//Vi1pbtcyrEgqSc2EjwhjEWWZroVmAKxgkd8xBkLIwQWs6GkkXK2QK43275ZDJvu1kUxu0uDazLJSpU9Mtyw4g2Y5UWRyXwuFDICoO+YWHCI82GfLvsvt5W5fE3w0yWaG2y4ZEndRur6FRWHd/HtmNjlIc3NGAE2oHVZWHFgDiIUbbZYgRSNjhidPVVqimTOoN8LgnTCO7vrilShWo6ZP8sSeJic45IMaFCo9Xk1PtUxlqCDwsxDqhpfMUnEpCoA6VyUdJvZZSy2EBFqV0lTG7VPhmUcMS1jJSItNZmiflIxdT1ByEsAA9LMTv6k0u501S3aO03bbY7ZhwBxyuTKYsbJMNJugwDIRXaubDxgRs49Mih0+Kziqg+MDrmsOUzlRcgjgFhYtxJWpJzYeFEBwBmlaKmkIjqB1zX48YMnMy5KjaFimdTsfozYzwxIcOGY2l2t6awZrpKcTSo/42yrBmB9LkSiQgdOupYZVELULECnjluaAkLLZjmRsyWezrVgaeNemYmDUD6WnNgPMK2nIYlMyUNQRXqKZHUZjdBtw4aCGa3YHYEjxzJjlFW4ksRBU57saaA0iluW1Acx5RGY7OZj9A3SK+1WW6l9WpQD7IB6ZmY8AiKLE5DeydaNL9btSboh6NQcvDMHNAwPobtpC5Ie60KO5flasEHde3+wzJjnMI+px+GzsoP5amVhSRSp6k7UycNUJDZTAhMoNDtrdfVNWZd6175h5NQZHhbxCt0vbzJKaqY0K9N65bHS16kSyCWxTaKCJ4xOu4Ir16f5OVTzyvha/AEd1xvAw4uoKnrkhpa9SPzA5OfT7WReQQAe22UcR4uFy+OharbxxRIIl2HvkpYZXbV4wlsg5Ld1J228c2GPPE7OtnikC1d2C3NoeI5MN1I33zH8cidfwOWMVRY1G7QuG6MprQ+ObEjiDGJplKecYyq8oiG/aodv8AY5hnCW+wUr1vXjqXFI1KIv45djxVuWqR7lLQ9PeeUXANFiPbqSP2cq1GUR2LPGDzTWaZ2ck7HLMcI1s4M8htW+rNeQca0PbNfnmISp2WAkiykMiGJyjbEGmSBtzhRVLaKSd+EfU4OKmJiE5RzBGIpAGcdTTLscTLe3WZpxB5KsJilXiy7+2DIJQNgsYcMwx99XkRinAAgkb5mRBIYcAComtJtzjNe5Bw8JXwwvOsQ16PjuxOLzXLq0Fa1YH5YCL5qIEcimFtcyTp6sLkgdRmLKMI8231qc1t9YId4wx8aZKMojZhISU5J4ivovx4jtSn/EclwxLZEzj0X2dzHasWgYKWFCK4DCLI5ZnnFTFrDJ8VTv1IORMAzjqJDo0bWMjYsPxx8K2f5uuYVrONIH5sSe3T/iWVzwEjZTqoyavLLT7okvFRv5kPE4IYphx5ZIpU3l+Mv8Eh4e4+LMrhLUMoTSytv0WhFjJ8b05FvbKjElyoTiObYSViWlKsx32NK5bGRAaJ44mVhdI15c272bhAjigYEfDmPRu3KkI1sxm50a7tt2Qsv8y7jLQbce6VINAv5ztEVB7tQZCWQR5sgLZTYw3NhbiO6PqU2BH7I/kzBGMZJbORLJwjdSZqknpXNxCAAp08pkloEjJyiCgTIRlvOAtGrUZqNTgJNh2eDKCN2La9qk1y4ikT041NQD3/AMrllmHEIhnOdpQK5lNSc+Wo2up5LQmkcsZ5DsafYyE2Q7kBeadPaTtbsrFl6UFajJA2wRWm6SzzD66DFF1+Lbl/krlWSdDZthDiZOdVtYFCRgsBsAooP+GzV+HKRsuaMaEk09NXK3J+ACqnxNMzhqfDFOLPDul+sx2mmp6MC8pmG7E14j/mrLseaWRrlARSV7qaanqO7U6VY5bQRxMq0zV31GxaGTeSGlT4r+y2CAosM28Vlcz3VKsEywN6z7KgqcozcnJ0/wBSSz+Yrhrk3MFIvBQNiP8Aiz+bMQY3ZnIjJJ4vMoCSBYbtB8Lj7Lj+VlwE8DEx4uSSXmmXVk1JkIAP2hup/wBlk4zEuTUQyLyzFHd6dJBIKoXI/D7WYGefDIFyICwlkXludrs27bRpuX8VP2eH+VmSc4EbahGzSN8z20VrawxQgKqnp/xtlWDIZG2yceFjANem59szmlPNAtrWKX6zqEwiVOib82/5syEizjadQQQyRyX1pIJI4STx6Nt+y3LKaco5dqUtP1Nb8F+HHfdSa1XLwNqddMcJsJVcaRco59GNnjJopGZUZjqqFIms5PiDRyDcdjhlETDISIKd6TdyahWOZ6uu4J6kZg5P3G8Wwx8Xmj0428lHNdtqZXOUs8dmuERiO6jd2DXT+tb8SCNx03zHB4NpOyx5QQg47KWVigWhXrXLbbjMBNbOL6nD6cn2mJOY/Cch9Li5MgHNtYklb4TT2zPnlljDr44ozOyWavqNxYusELgClegqMjixjL6i5BPBsraFq8lxyinJdwOQbv8A6uQ1GCjYZ453zTB9RjZyHBp0r1yR0xItp8cXSDe5FvMAn91/XHhYiVFO7K4WMkE7UqMg5KSuasW7k1zYDk6iR3Q86UPIdDgZN2zhWo32W2OU5I23Ypb0r3bNZMqwn4Dv/wA2tmNVuQfQl+q6QxibUEk5oaEhvtCv8rZk4cgHpWdndV0uwhiszet8chG3gv7PH/Ww5Z2aQBtavb8Ft5XjXiTRTvWv7WQjuWHIWpQ7tmQ4q85JgmGkihL5jZi5mnGyUXiFJWDda1+/KgiQ3TvS2it7EyXBAjJNeXTFugNle4vLc2krW7oQsZPwnptgO7YI085id2dTCT6hI4kdeWXUAGHEze8eUxJ6lAxA50/mzH0ojxFjqCeFAZt3UtjFCNt7aOWJllAKvsa7bZqNTkPFQdtpoULSeDyr6kp5yfugdqfaYf8AGuMtRwtvASrXN3JX0VPGNPhCjwGGOMHdrlkI2VYr9pozaSCocceXcZE4gDxM45b2StPLl0Z1henAndx/L/zVlvjCrCKKfz6UqKogFAABTMaGS+acmNSvJpNJtjICGPKgB6VOIIyGmUI8AspHa+YbxLuOdmaX4qen2YN8LKiZlxxCI2RKdsu1/Q21dIxG/plKkVFev7LYg0xJ2Y7ptlbabdOt5KhmQ0Udh/lZTnma9LKEb5prcceXJfsnofHMvTT2ouFqIUdlPMxxKVYYmf4gNsxM2YDZysOIndSvr5ZkMPAFe9fbNfDEQbc+WQVTp7r6zaNBCAJGWgUbDIjGRKyyEhWzHbfRrmeQRMpQHqT2GZssgAtpq2Q3th6ap6IJAAXxO37WYmHJfNlkgoyXDaRH6jqGeTZRXw/myUqy7BOOPBuVDR9eme8/0j4w+2w+z/lf6mXDHwjZZS4iivM1pNevHJAvJVUg1NO+GBpB5JTpEJt5TNMpLAEKBvucMzfJjFMHEkhr9kfjkwS1kC20iVfc+Jw8LHiXZKmBNqkJIPLsOuCSYc1dIGkPGNTKfbZR/s8jxsuA2jI9NI3uH4j+SPr/ALJsqll7m6OJGQxrAKQKEHjSpykklvEQFaGFXIZyWPiemAMkRIgNADTChDsvpkHqcCV+8tcKr1BA2xQuVKgk4FUlQsagVwqiI7Nj1NMFpRUaLH13OC1puSUU22xTSHe5CjDzVLrjVY4z138BlscRLCWQBAXGpt6fq1CL3qfiy4YwDu45yGXJ0SuxEYIIIr4jj/O382JQNnF4GjM8AK8TT7NBUf5OCJvZlIVul66ZaXkjyOjVp9hNlrlxJjs1CXEjLfQ/U+KQcVG1CSdsBkAgAlVmvtNsWKj45D+ygrlYJLfwd6D1TUruCBJk4xo/QDdhhjGzSQQOSSw6dJeMZC4CVqT1bf8AycyQRFqnIpna2UMGygV7seuRnKhbQLmaV5IUEfNDs1RvlUMnHs2HF4e6Dht44UWKtfi5LXrUZcd2viKrc8DUTgUPY5MANQkQUDJpsEwrCSp+dVw3TYJ96zSdNuZJw0ZMYjO7/wDGuQnIVu3Bk014kLcDuMwxG27ipwv4JAVPTuKYTEhiJRLUsNtqERiYAg9OxGIkYsqBSC88vutwsUBqjCtT2zIjl23a5RV18sSqDxdTUUBwHKCoiQmum6VDp4IqDIerVyqeTiZRh1K3ULhtLt6g8mY7E9q5XEcRpv8AMsQnlaZyzmrHeubCIoONI2VisyigJAOSIthdJvZ2Edogu77p1RO5/wBbKZT6BIjxIWaR9UugABybbbsMlEcIZTT+5uI9ItxDF9un+b5iG5lshGtyh9AvzcNLbzGpYVBPh+1kskKUT3Q1jpKNevbTgkIKjtXLOOhbCW5T5pbaxXiSFH8o65QSZM4wpsXZkX1VVljAqa/aP+rkSGT/AP/Wjulah9QmEoAYdCMzckeIJgaZvBcLNGJRspFcwmZFKGp6gtjAZRQnsPHJQFlrlswRpC7l26sanM8igxiGW8oGiQ9BQUp2zUQ4uJuyiPVUDRKpaP4qdRjMytOOI6MfkarE0pUnbwyx2EVpNemBUy0mL1OdTtShGVTnwtOWPEKV/qbBqDceOZ0c9i3TeAbpB67LJBEkStQMd8rwEZDblSuPpQmgWH1q4q68o1+14Zl5ZUiMbZfHZwQnlGiqflmIZFlwhI9b0JCHu4jxIFSvY/8AN2ZGPJ0ajHhSbTL42coelQdiPbDnx8Ybsc6ZBcs5IehCncZVgxgBxc8ja+0fYmQ0WnU9Mo1QH8LkacmXNC3V+qyA24B49T2OVQMqouYMA5rl1RpiFkUBT1plYhwmwzniEhSpcqsdGQ1zLw5JZDRdZkxjHu6K8LkJIAVOxGTnpxH1RRDPxnhLWom2sYi8aqsn7NOtcxMRnM0fpcuURHkx+fUrm5XhI7MD2H/NubKOCMWmWQlcLS8iiMgR1i6kioGSIiSjxCETpOttZGkg9SM9Vr/xDKsuC+TbGfenN7bW+sxJLDzRd6cvHMKM/AKZw4twgbPRYoJSZ3D+ApmVPKZRuLTEC90fcw0UekvwjwyrTyI+thnHcpWocv8ADl+eQrdrwA3suumYNRshphEjZOokbbtx6lY2+yRuMdRURYZYCZbJNq+kizIeCrIeo6lcnp8/GN2yceFU0AyNK0e/p0+If8RyOoAG4bMZ4tkyu5Le0dRI+xPQbnIYsspDk0y09FFevBIoELq3gAcx8ZlxXJvyY9qDQUk0pmZLMOThxxnmkWpa3LNygUcFrQ+JwYtMAeJypZLFITTZZI50MZanIVp0y7LEUiEyyLUYIL1SvRuzd8w8PHE7oyGPRLl8tsV5eqK08MtOsANL4ZpWs9AiNTM3P2G2OXUkDYLHGC3c6kukH6tbIDTc8vfKY4jm9Um3i4NkRp13HqgZpAFlHULtUfzY5JSw7RY+EJ7qjzmIlI9gDluPF4g4pOPPN4fpCpbPFKSZFHPxplGeBh9Lk4cvGFytHG5ZFAr3GMcJkN2Ms9FbLC07eolPll0Mgw+kuPPGcm4btRBE/G4lSN+wY45p+IPS2YMJid0B5h0eR5RLahZQV3KHHT5eEcMmeSNHZjbqVYqwow6g5sgbaWj4YUtxqXYIvUkDIyNKN2V2+n/o6Kikkt9o5qxkGWW7ZO4RVreZ68AdjlubGK4mnDlJNIHUbL6vR03Unp4Zh48nE7iMuiCKkGhB3y22eyaWlvLaVlalCKUysSEzwuNmkALV1uCrVIB+jM+WHZ1Izb7sevbi5hlYOStSTQdP9jl2MCm3n0ZF5dvY9RQwTInqRgb93H+rlOQGJbOAFODY29CSi0HXK+MsfCDCr/WPUmJtVEcY2A61/wArMyANbtZgEbo9wLpH+sdV6EbZj5pmJ2ZRxRItGAQlqGtMPFIBrEYk0Chbi4WGQx0NB3rvkBlckaUyGxWm/Qmh5U8cTKJ6J/LzHIom3lF2TFGST1ocjxRjuwlin1VjG0Zo9N/llgyA8nHOMjmh5g0X958I7E5ZHIC1mBHRpZ6bgj78MoiQTAmO9KjSiZCkqqy+BFRmH4Nci5Zy3zCWz6FaSENHzj8QDUf8NloBazNXstPjsOUkEjrKwpyp0GAxMmyOUR5o6wuntpCZX9VG61HxA/5OR8MhullgUNeJJdyGV2UV6DwGRMC3QzRAQwsZPFKfPI8BbhniidPFzA/EfY6kdRlU8VolMHkg9T8sXE8jXEDiQsalW2P/AAWTx5QNnDkCkE1nPA/pSRsH8KZlA21WyLy1HcaaZZZ4WZJVAptXISLZAcSJdQx+FWQeDdsyIZLG7g5sFGgqhoZ7Oe2jNZWU0qOv+rmPPJxFy4afwww6WGS3PCZSjeByy0Ogd1cPHUODUU8cjIWN2UTTOtPvhdRD1dn/AGgRmnyQMT6XLBEg2z+gaRUA8AM2EMPGPU4WTNwGgsE7BueZJ04I4XHGoINqgSO9/vkVuPQEZhZMfgj0uXjn4vNA6tqMGlJwhRPXYfCAB8I/nbKMfFkO7fICLDndnYuxJJNSTm0GzjWjtIvJIJ/SU/DP+7cdiG/5pwSDIFoibRrsxSAq0ZoQf2l/5uyTDnszPTrv0yK/Ykod+1cjIWLa4HhPCVLzXp5uYBcqQDCN/dT/AJX+TksM6NNkgxOzZhOhQ8W5DfL8oBjuiJosqvYOB9QnY7b5g6XOPpY6jCSbX26TQgnYA9jlWolGcqbcETAbqZmcmtd8zBhFU4xzm1d1aZQ4+7MLHIYpU5OSJyC1luCZKKaFdzmRmyABqwwNsZ1WGSK6dZCWYmoP8wOZOCQMdmeTnunXl+yaOJ2lQq7GgqKHjmJqcpB2bMcbCJfT5KnpTtvl41IA3cKWnJOyya1UxUDD1F3IzDGTiLlyxVFqyuOahW6j9WSLKErC6dQrmnQ75mQlYcLJGisqCjJ1r0xIYxKD6ZIoBTKSP65bBx9pR28R9rMI7Fzj6gl3pyX0H1RCAOXLfwwiYgeIoibFLjaS6fbm3Zw6swIp2/mweKMhsJkDEK8cTCzAA3ZyTlsDu1EbLI4+Na0r88u4mnhc225ydtJFJnp6hYgfEk5h5DZdjhFRSO7lLys7AipJ38MAapHdT8xSTxQQQEUgA5A+Lfytk4N10FHytG31pnKkJ6ZBJG3/AA2Qz8tk4zZTK7lt4ZhJbRoHX9oAZTAEj1InIROyNtpzfRMGABrTbKxWEsz+8CjJZsDxGbMagVZdfLTm1a3sjU89xlGbVUPS2YtNZ9SCvmpIYx9legymMuLdtn6fSF0F7IOEVaKDQ+4xlEJhk6L77SkVTLH8O+9TQZDHms0zni6t2Wmel+9m+0Dso/5qycsgPpDGECNyipbkk0Gwy7DpxHm15dRfJS9Vq1rmQcQaBmLri0XVE9KUkKDXbxzXZB4JsOdCfiBKbJrDy/fkzFp2A2IA/dn/AFf23zJjMyCDCubKX1E3dg93p3xNQ8eQoar9v4f5sFMuTzciS4YhQWdjuBuan+bLjQDWSzCO9hht0gI5FVAI96ZgCB4uJt4hVFEhoI4fVegUdycZzlxUsMUSEvXzGnqrCi1VjStelckcXF6izEhHZbdWskG7DavUZbCYLiygQusYmWQSMDxGM/V6QsNjaPlug32e3fJYtPQ3Rkz/AM1TFywNa5ccIprGYofUo4r1FaaoVCdgaVzFjHwzs5vFxhC2KLZkm3QknYu57Zcbk1bBEu7zGsrcvYbDEQQci0UA2FMsEWkzbrkmFrvT47uQo98bVF22nyzbxpRf5n2H/AZCWQBmMZKPTT4It5CZmHb9n/gMx5ZSXJjhpXErk8QAi+AypvApcFVDUdcVdzqKYq5KgU7Yqu9QjbCrQ+M1xW0QklBuMKF6RSSduuK2iIbbjs5+7Bar5KRj4QMFsgGmf7sVQ8s6p8THYYQFtAS6ujnigL+y5aMbUcgQVxMZpVjk/dg9RXLoRoW0TyEmlee0jS3biu9OveuInug4xSR3mnyTuonISJV2I+3XLRJA2FI22MzOGgBIAA+gYJAU1iRtMXgaUf6QQE/lG3/DZRxU5FGShBqFkj+lbkcgaHbDIkpjjEUg1nWpp5WjR/3Q2AHQ5fix7WUylXJC6TqaWEheSP1FYU9x/q5ZOJI2arvmiPMF3DcSRtbmqcB9H+TleKNM58kHb+qzCaIEBTRiOn+zy0tZ3THTb97hnD05LuKeGCUbDSfQbC7VbkmLiT12+jBGAjyZRyGfNbpx9ZvW6fsp7AYZbIJo0gNUgeGSrNzB6E5KBbKb0aCaeekWwH2q9KYzlQYEWyeWRbaL0lPxZij1Ft+gJb6bysGUV98cp4W3BRFl1zBJ6hCg8exyAy8TZHDEblcJTGwZe2ZQjYdfknR2TOe6WG39Weo6dMxCN6DmQN7pNda7HEgiswQu9SeuWRxEsjKknldpTzBJ+nfMgRAazMla1xLIoRmLAdATXJCIG7DjKwRj9tgPxyRLEhNLm1hs7aOVN5WIYE9af6uU8ZJpmIbWl9zeS3Tc5SScsjCkGXROvL9ssET3svYbZVml0RAWUovrxrqUyN1OWY40GycrUra5a1lWZOqmvzH7WSkLDUzJHh1SH1InIJFKr9pf8hswT6ebeFBbK10/97MeTdi3XJcd7BeEnmllxrrzTLxqI1YEgdaA8m5ZMYtrSSBs/w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0" y="7937"/>
            <a:ext cx="5902036" cy="16150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cs-CZ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Op Art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gives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an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illusion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of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3D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spatial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structure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or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optical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illusion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of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100" dirty="0" err="1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movement</a:t>
            </a:r>
            <a:r>
              <a:rPr lang="cs-CZ" sz="3100" dirty="0" smtClean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endParaRPr lang="en-GB" sz="3100" dirty="0"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838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246</Words>
  <Application>Microsoft Office PowerPoint</Application>
  <PresentationFormat>Širokoúhlá obrazovka</PresentationFormat>
  <Paragraphs>45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Segoe UI Black</vt:lpstr>
      <vt:lpstr>Segoe UI Light</vt:lpstr>
      <vt:lpstr>Motiv Office</vt:lpstr>
      <vt:lpstr>PATTERN</vt:lpstr>
      <vt:lpstr>PATTERN IS a regularity in the world, in human-made design, or in abstract ideas. As such, the elements of a pattern repeat in a predictable manner.</vt:lpstr>
      <vt:lpstr>Tesselation is created when a shape is repeated over and over again covering a plane without any gaps or overlaps. Another word for a tessellation is a tiling.</vt:lpstr>
      <vt:lpstr>Islamic Pattern </vt:lpstr>
      <vt:lpstr>Islamic Pattern </vt:lpstr>
      <vt:lpstr>Islamic Pattern</vt:lpstr>
      <vt:lpstr>Islamic Pattern</vt:lpstr>
      <vt:lpstr>Islamic Pattern</vt:lpstr>
      <vt:lpstr>Op Art gives an illusion of 3D spatial structure or optical illusion of movement </vt:lpstr>
      <vt:lpstr>Op Art gives an illusion of 3D spatial structure or optical illusion of movement </vt:lpstr>
      <vt:lpstr>Op Art</vt:lpstr>
      <vt:lpstr>African Pattern Ndebele </vt:lpstr>
      <vt:lpstr>African Pattern Ndebele </vt:lpstr>
      <vt:lpstr>Art Deco Pattern</vt:lpstr>
      <vt:lpstr>Art Deco Pattern</vt:lpstr>
      <vt:lpstr>Grid Pattern</vt:lpstr>
      <vt:lpstr>M. C. Escher Pattern</vt:lpstr>
      <vt:lpstr>Procedurally Generated Pattern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PATTERN</dc:title>
  <dc:creator>lukasova</dc:creator>
  <cp:lastModifiedBy>lukasova</cp:lastModifiedBy>
  <cp:revision>15</cp:revision>
  <dcterms:created xsi:type="dcterms:W3CDTF">2021-09-21T09:04:07Z</dcterms:created>
  <dcterms:modified xsi:type="dcterms:W3CDTF">2021-09-23T08:01:53Z</dcterms:modified>
</cp:coreProperties>
</file>