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673" r:id="rId2"/>
    <p:sldMasterId id="2147483686" r:id="rId3"/>
    <p:sldMasterId id="2147483698" r:id="rId4"/>
    <p:sldMasterId id="2147483711" r:id="rId5"/>
    <p:sldMasterId id="2147483660" r:id="rId6"/>
  </p:sldMasterIdLst>
  <p:notesMasterIdLst>
    <p:notesMasterId r:id="rId24"/>
  </p:notesMasterIdLst>
  <p:sldIdLst>
    <p:sldId id="283" r:id="rId7"/>
    <p:sldId id="273" r:id="rId8"/>
    <p:sldId id="341" r:id="rId9"/>
    <p:sldId id="275" r:id="rId10"/>
    <p:sldId id="279" r:id="rId11"/>
    <p:sldId id="368" r:id="rId12"/>
    <p:sldId id="280" r:id="rId13"/>
    <p:sldId id="278" r:id="rId14"/>
    <p:sldId id="281" r:id="rId15"/>
    <p:sldId id="369" r:id="rId16"/>
    <p:sldId id="274" r:id="rId17"/>
    <p:sldId id="282" r:id="rId18"/>
    <p:sldId id="285" r:id="rId19"/>
    <p:sldId id="272" r:id="rId20"/>
    <p:sldId id="370" r:id="rId21"/>
    <p:sldId id="372" r:id="rId22"/>
    <p:sldId id="37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A6188-9F17-4C58-8FA2-9D3E104A23C2}" v="35" dt="2021-01-05T17:23:59.786"/>
    <p1510:client id="{47AFABBF-47BC-3A6C-8E77-59DF47AA2298}" v="19" dt="2021-11-09T14:08:44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S::133@muni.cz::5c6479d8-24c8-4ca4-a5c7-fde0682a328a" providerId="AD" clId="Web-{47AFABBF-47BC-3A6C-8E77-59DF47AA2298}"/>
    <pc:docChg chg="addSld modSld addMainMaster modMainMaster">
      <pc:chgData name="Leonard Walletzký" userId="S::133@muni.cz::5c6479d8-24c8-4ca4-a5c7-fde0682a328a" providerId="AD" clId="Web-{47AFABBF-47BC-3A6C-8E77-59DF47AA2298}" dt="2021-11-09T14:08:44.036" v="10"/>
      <pc:docMkLst>
        <pc:docMk/>
      </pc:docMkLst>
      <pc:sldChg chg="modSp">
        <pc:chgData name="Leonard Walletzký" userId="S::133@muni.cz::5c6479d8-24c8-4ca4-a5c7-fde0682a328a" providerId="AD" clId="Web-{47AFABBF-47BC-3A6C-8E77-59DF47AA2298}" dt="2021-11-09T14:05:39.829" v="1"/>
        <pc:sldMkLst>
          <pc:docMk/>
          <pc:sldMk cId="2766139184" sldId="282"/>
        </pc:sldMkLst>
        <pc:graphicFrameChg chg="mod modGraphic">
          <ac:chgData name="Leonard Walletzký" userId="S::133@muni.cz::5c6479d8-24c8-4ca4-a5c7-fde0682a328a" providerId="AD" clId="Web-{47AFABBF-47BC-3A6C-8E77-59DF47AA2298}" dt="2021-11-09T14:05:39.829" v="1"/>
          <ac:graphicFrameMkLst>
            <pc:docMk/>
            <pc:sldMk cId="2766139184" sldId="282"/>
            <ac:graphicFrameMk id="6" creationId="{37671F16-80A3-4B38-886B-B00C50554053}"/>
          </ac:graphicFrameMkLst>
        </pc:graphicFrameChg>
      </pc:sldChg>
      <pc:sldChg chg="delSp add">
        <pc:chgData name="Leonard Walletzký" userId="S::133@muni.cz::5c6479d8-24c8-4ca4-a5c7-fde0682a328a" providerId="AD" clId="Web-{47AFABBF-47BC-3A6C-8E77-59DF47AA2298}" dt="2021-11-09T14:08:44.036" v="10"/>
        <pc:sldMkLst>
          <pc:docMk/>
          <pc:sldMk cId="227849219" sldId="372"/>
        </pc:sldMkLst>
        <pc:spChg chg="del">
          <ac:chgData name="Leonard Walletzký" userId="S::133@muni.cz::5c6479d8-24c8-4ca4-a5c7-fde0682a328a" providerId="AD" clId="Web-{47AFABBF-47BC-3A6C-8E77-59DF47AA2298}" dt="2021-11-09T14:08:42.568" v="9"/>
          <ac:spMkLst>
            <pc:docMk/>
            <pc:sldMk cId="227849219" sldId="372"/>
            <ac:spMk id="34" creationId="{00000000-0000-0000-0000-000000000000}"/>
          </ac:spMkLst>
        </pc:spChg>
        <pc:grpChg chg="del">
          <ac:chgData name="Leonard Walletzký" userId="S::133@muni.cz::5c6479d8-24c8-4ca4-a5c7-fde0682a328a" providerId="AD" clId="Web-{47AFABBF-47BC-3A6C-8E77-59DF47AA2298}" dt="2021-11-09T14:08:36.989" v="8"/>
          <ac:grpSpMkLst>
            <pc:docMk/>
            <pc:sldMk cId="227849219" sldId="372"/>
            <ac:grpSpMk id="30" creationId="{00000000-0000-0000-0000-000000000000}"/>
          </ac:grpSpMkLst>
        </pc:grpChg>
        <pc:picChg chg="del">
          <ac:chgData name="Leonard Walletzký" userId="S::133@muni.cz::5c6479d8-24c8-4ca4-a5c7-fde0682a328a" providerId="AD" clId="Web-{47AFABBF-47BC-3A6C-8E77-59DF47AA2298}" dt="2021-11-09T14:08:35.099" v="7"/>
          <ac:picMkLst>
            <pc:docMk/>
            <pc:sldMk cId="227849219" sldId="372"/>
            <ac:picMk id="2" creationId="{00000000-0000-0000-0000-000000000000}"/>
          </ac:picMkLst>
        </pc:picChg>
        <pc:picChg chg="del">
          <ac:chgData name="Leonard Walletzký" userId="S::133@muni.cz::5c6479d8-24c8-4ca4-a5c7-fde0682a328a" providerId="AD" clId="Web-{47AFABBF-47BC-3A6C-8E77-59DF47AA2298}" dt="2021-11-09T14:08:30.786" v="3"/>
          <ac:picMkLst>
            <pc:docMk/>
            <pc:sldMk cId="227849219" sldId="372"/>
            <ac:picMk id="3" creationId="{00000000-0000-0000-0000-000000000000}"/>
          </ac:picMkLst>
        </pc:picChg>
        <pc:picChg chg="del">
          <ac:chgData name="Leonard Walletzký" userId="S::133@muni.cz::5c6479d8-24c8-4ca4-a5c7-fde0682a328a" providerId="AD" clId="Web-{47AFABBF-47BC-3A6C-8E77-59DF47AA2298}" dt="2021-11-09T14:08:33.271" v="5"/>
          <ac:picMkLst>
            <pc:docMk/>
            <pc:sldMk cId="227849219" sldId="372"/>
            <ac:picMk id="21" creationId="{00000000-0000-0000-0000-000000000000}"/>
          </ac:picMkLst>
        </pc:picChg>
        <pc:picChg chg="del">
          <ac:chgData name="Leonard Walletzký" userId="S::133@muni.cz::5c6479d8-24c8-4ca4-a5c7-fde0682a328a" providerId="AD" clId="Web-{47AFABBF-47BC-3A6C-8E77-59DF47AA2298}" dt="2021-11-09T14:08:32.349" v="4"/>
          <ac:picMkLst>
            <pc:docMk/>
            <pc:sldMk cId="227849219" sldId="372"/>
            <ac:picMk id="22" creationId="{00000000-0000-0000-0000-000000000000}"/>
          </ac:picMkLst>
        </pc:picChg>
        <pc:picChg chg="del">
          <ac:chgData name="Leonard Walletzký" userId="S::133@muni.cz::5c6479d8-24c8-4ca4-a5c7-fde0682a328a" providerId="AD" clId="Web-{47AFABBF-47BC-3A6C-8E77-59DF47AA2298}" dt="2021-11-09T14:08:44.036" v="10"/>
          <ac:picMkLst>
            <pc:docMk/>
            <pc:sldMk cId="227849219" sldId="372"/>
            <ac:picMk id="26" creationId="{00000000-0000-0000-0000-000000000000}"/>
          </ac:picMkLst>
        </pc:picChg>
        <pc:picChg chg="del">
          <ac:chgData name="Leonard Walletzký" userId="S::133@muni.cz::5c6479d8-24c8-4ca4-a5c7-fde0682a328a" providerId="AD" clId="Web-{47AFABBF-47BC-3A6C-8E77-59DF47AA2298}" dt="2021-11-09T14:08:33.818" v="6"/>
          <ac:picMkLst>
            <pc:docMk/>
            <pc:sldMk cId="227849219" sldId="372"/>
            <ac:picMk id="29" creationId="{00000000-0000-0000-0000-000000000000}"/>
          </ac:picMkLst>
        </pc:picChg>
      </pc:sldChg>
      <pc:sldMasterChg chg="add addSldLayout">
        <pc:chgData name="Leonard Walletzký" userId="S::133@muni.cz::5c6479d8-24c8-4ca4-a5c7-fde0682a328a" providerId="AD" clId="Web-{47AFABBF-47BC-3A6C-8E77-59DF47AA2298}" dt="2021-11-09T14:08:26.302" v="2"/>
        <pc:sldMasterMkLst>
          <pc:docMk/>
          <pc:sldMasterMk cId="1323657705" sldId="2147483660"/>
        </pc:sldMasterMkLst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931948662" sldId="2147483661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662924663" sldId="2147483662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422628983" sldId="2147483663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42391583" sldId="2147483664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658248324" sldId="2147483665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36810702" sldId="2147483666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569966224" sldId="2147483667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290756079" sldId="2147483668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212122828" sldId="2147483669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118494754" sldId="2147483670"/>
          </pc:sldLayoutMkLst>
        </pc:sldLayoutChg>
        <pc:sldLayoutChg chg="ad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323657705" sldId="2147483660"/>
            <pc:sldLayoutMk cId="1616968287" sldId="2147483671"/>
          </pc:sldLayoutMkLst>
        </pc:sldLayoutChg>
      </pc:sldMasterChg>
      <pc:sldMasterChg chg="replId modSldLayout">
        <pc:chgData name="Leonard Walletzký" userId="S::133@muni.cz::5c6479d8-24c8-4ca4-a5c7-fde0682a328a" providerId="AD" clId="Web-{47AFABBF-47BC-3A6C-8E77-59DF47AA2298}" dt="2021-11-09T14:08:26.302" v="2"/>
        <pc:sldMasterMkLst>
          <pc:docMk/>
          <pc:sldMasterMk cId="1214052979" sldId="2147483723"/>
        </pc:sldMasterMkLst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701352058" sldId="2147483724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792196619" sldId="2147483725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3550685829" sldId="2147483726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3250111576" sldId="2147483727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1503105104" sldId="2147483728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8323528" sldId="2147483729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1249390389" sldId="2147483730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336107409" sldId="2147483731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3014142885" sldId="2147483732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1786960851" sldId="2147483733"/>
          </pc:sldLayoutMkLst>
        </pc:sldLayoutChg>
        <pc:sldLayoutChg chg="replId">
          <pc:chgData name="Leonard Walletzký" userId="S::133@muni.cz::5c6479d8-24c8-4ca4-a5c7-fde0682a328a" providerId="AD" clId="Web-{47AFABBF-47BC-3A6C-8E77-59DF47AA2298}" dt="2021-11-09T14:08:26.302" v="2"/>
          <pc:sldLayoutMkLst>
            <pc:docMk/>
            <pc:sldMasterMk cId="1214052979" sldId="2147483723"/>
            <pc:sldLayoutMk cId="482457185" sldId="2147483734"/>
          </pc:sldLayoutMkLst>
        </pc:sldLayoutChg>
      </pc:sldMasterChg>
    </pc:docChg>
  </pc:docChgLst>
  <pc:docChgLst>
    <pc:chgData name="Leonard" userId="5c6479d8-24c8-4ca4-a5c7-fde0682a328a" providerId="ADAL" clId="{CFA20FC1-5CD1-4F6A-A49E-3B06D7B55125}"/>
    <pc:docChg chg="undo custSel mod addSld delSld modSld sldOrd">
      <pc:chgData name="Leonard" userId="5c6479d8-24c8-4ca4-a5c7-fde0682a328a" providerId="ADAL" clId="{CFA20FC1-5CD1-4F6A-A49E-3B06D7B55125}" dt="2020-12-16T10:50:47.829" v="1765" actId="14100"/>
      <pc:docMkLst>
        <pc:docMk/>
      </pc:docMkLst>
      <pc:sldChg chg="del">
        <pc:chgData name="Leonard" userId="5c6479d8-24c8-4ca4-a5c7-fde0682a328a" providerId="ADAL" clId="{CFA20FC1-5CD1-4F6A-A49E-3B06D7B55125}" dt="2020-12-16T10:18:36.796" v="184" actId="47"/>
        <pc:sldMkLst>
          <pc:docMk/>
          <pc:sldMk cId="4018976533" sldId="257"/>
        </pc:sldMkLst>
      </pc:sldChg>
      <pc:sldChg chg="modSp mod">
        <pc:chgData name="Leonard" userId="5c6479d8-24c8-4ca4-a5c7-fde0682a328a" providerId="ADAL" clId="{CFA20FC1-5CD1-4F6A-A49E-3B06D7B55125}" dt="2020-12-16T10:22:28.613" v="487" actId="20577"/>
        <pc:sldMkLst>
          <pc:docMk/>
          <pc:sldMk cId="2735429889" sldId="272"/>
        </pc:sldMkLst>
        <pc:spChg chg="mod">
          <ac:chgData name="Leonard" userId="5c6479d8-24c8-4ca4-a5c7-fde0682a328a" providerId="ADAL" clId="{CFA20FC1-5CD1-4F6A-A49E-3B06D7B55125}" dt="2020-12-16T10:22:28.613" v="487" actId="20577"/>
          <ac:spMkLst>
            <pc:docMk/>
            <pc:sldMk cId="2735429889" sldId="272"/>
            <ac:spMk id="3" creationId="{00000000-0000-0000-0000-000000000000}"/>
          </ac:spMkLst>
        </pc:spChg>
      </pc:sldChg>
      <pc:sldChg chg="modSp mod">
        <pc:chgData name="Leonard" userId="5c6479d8-24c8-4ca4-a5c7-fde0682a328a" providerId="ADAL" clId="{CFA20FC1-5CD1-4F6A-A49E-3B06D7B55125}" dt="2020-12-16T10:12:15.781" v="1" actId="20577"/>
        <pc:sldMkLst>
          <pc:docMk/>
          <pc:sldMk cId="1213650355" sldId="273"/>
        </pc:sldMkLst>
        <pc:spChg chg="mod">
          <ac:chgData name="Leonard" userId="5c6479d8-24c8-4ca4-a5c7-fde0682a328a" providerId="ADAL" clId="{CFA20FC1-5CD1-4F6A-A49E-3B06D7B55125}" dt="2020-12-16T10:12:15.781" v="1" actId="20577"/>
          <ac:spMkLst>
            <pc:docMk/>
            <pc:sldMk cId="1213650355" sldId="273"/>
            <ac:spMk id="6" creationId="{6FAC83CF-F646-4E3A-9C4D-ABD348062383}"/>
          </ac:spMkLst>
        </pc:spChg>
      </pc:sldChg>
      <pc:sldChg chg="modSp mod">
        <pc:chgData name="Leonard" userId="5c6479d8-24c8-4ca4-a5c7-fde0682a328a" providerId="ADAL" clId="{CFA20FC1-5CD1-4F6A-A49E-3B06D7B55125}" dt="2020-12-16T10:17:50.082" v="183" actId="313"/>
        <pc:sldMkLst>
          <pc:docMk/>
          <pc:sldMk cId="82094645" sldId="274"/>
        </pc:sldMkLst>
        <pc:spChg chg="mod">
          <ac:chgData name="Leonard" userId="5c6479d8-24c8-4ca4-a5c7-fde0682a328a" providerId="ADAL" clId="{CFA20FC1-5CD1-4F6A-A49E-3B06D7B55125}" dt="2020-12-16T10:14:21.963" v="128" actId="20577"/>
          <ac:spMkLst>
            <pc:docMk/>
            <pc:sldMk cId="82094645" sldId="274"/>
            <ac:spMk id="2" creationId="{2508A8D3-6AB4-4AFE-B1D4-6D5DD2ADC57B}"/>
          </ac:spMkLst>
        </pc:spChg>
        <pc:spChg chg="mod">
          <ac:chgData name="Leonard" userId="5c6479d8-24c8-4ca4-a5c7-fde0682a328a" providerId="ADAL" clId="{CFA20FC1-5CD1-4F6A-A49E-3B06D7B55125}" dt="2020-12-16T10:17:50.082" v="183" actId="313"/>
          <ac:spMkLst>
            <pc:docMk/>
            <pc:sldMk cId="82094645" sldId="274"/>
            <ac:spMk id="3" creationId="{E05DDB84-7649-42F0-B328-66EFE5F0B7A0}"/>
          </ac:spMkLst>
        </pc:spChg>
      </pc:sldChg>
      <pc:sldChg chg="ord">
        <pc:chgData name="Leonard" userId="5c6479d8-24c8-4ca4-a5c7-fde0682a328a" providerId="ADAL" clId="{CFA20FC1-5CD1-4F6A-A49E-3B06D7B55125}" dt="2020-12-16T10:15:48.585" v="137"/>
        <pc:sldMkLst>
          <pc:docMk/>
          <pc:sldMk cId="3432838084" sldId="278"/>
        </pc:sldMkLst>
      </pc:sldChg>
      <pc:sldChg chg="addSp delSp modSp new mod ord chgLayout">
        <pc:chgData name="Leonard" userId="5c6479d8-24c8-4ca4-a5c7-fde0682a328a" providerId="ADAL" clId="{CFA20FC1-5CD1-4F6A-A49E-3B06D7B55125}" dt="2020-12-16T10:13:28.147" v="126" actId="20577"/>
        <pc:sldMkLst>
          <pc:docMk/>
          <pc:sldMk cId="961919485" sldId="283"/>
        </pc:sldMkLst>
        <pc:spChg chg="del">
          <ac:chgData name="Leonard" userId="5c6479d8-24c8-4ca4-a5c7-fde0682a328a" providerId="ADAL" clId="{CFA20FC1-5CD1-4F6A-A49E-3B06D7B55125}" dt="2020-12-16T10:12:28.823" v="5" actId="700"/>
          <ac:spMkLst>
            <pc:docMk/>
            <pc:sldMk cId="961919485" sldId="283"/>
            <ac:spMk id="2" creationId="{9A62D3DF-6ABB-4744-A9C2-C2E796C0F84D}"/>
          </ac:spMkLst>
        </pc:spChg>
        <pc:spChg chg="del">
          <ac:chgData name="Leonard" userId="5c6479d8-24c8-4ca4-a5c7-fde0682a328a" providerId="ADAL" clId="{CFA20FC1-5CD1-4F6A-A49E-3B06D7B55125}" dt="2020-12-16T10:12:28.823" v="5" actId="700"/>
          <ac:spMkLst>
            <pc:docMk/>
            <pc:sldMk cId="961919485" sldId="283"/>
            <ac:spMk id="3" creationId="{B8BF2E34-B9B9-4F74-A82F-D7B637206ADC}"/>
          </ac:spMkLst>
        </pc:spChg>
        <pc:spChg chg="del mod ord">
          <ac:chgData name="Leonard" userId="5c6479d8-24c8-4ca4-a5c7-fde0682a328a" providerId="ADAL" clId="{CFA20FC1-5CD1-4F6A-A49E-3B06D7B55125}" dt="2020-12-16T10:13:20.436" v="113" actId="478"/>
          <ac:spMkLst>
            <pc:docMk/>
            <pc:sldMk cId="961919485" sldId="283"/>
            <ac:spMk id="4" creationId="{E5E4E7F5-7B43-4191-B47C-B778383BA898}"/>
          </ac:spMkLst>
        </pc:spChg>
        <pc:spChg chg="mod ord">
          <ac:chgData name="Leonard" userId="5c6479d8-24c8-4ca4-a5c7-fde0682a328a" providerId="ADAL" clId="{CFA20FC1-5CD1-4F6A-A49E-3B06D7B55125}" dt="2020-12-16T10:12:28.823" v="5" actId="700"/>
          <ac:spMkLst>
            <pc:docMk/>
            <pc:sldMk cId="961919485" sldId="283"/>
            <ac:spMk id="5" creationId="{03FC2639-2DE0-4AC1-BF53-71FC2F81EB4D}"/>
          </ac:spMkLst>
        </pc:spChg>
        <pc:spChg chg="add mod ord">
          <ac:chgData name="Leonard" userId="5c6479d8-24c8-4ca4-a5c7-fde0682a328a" providerId="ADAL" clId="{CFA20FC1-5CD1-4F6A-A49E-3B06D7B55125}" dt="2020-12-16T10:12:41.091" v="34" actId="20577"/>
          <ac:spMkLst>
            <pc:docMk/>
            <pc:sldMk cId="961919485" sldId="283"/>
            <ac:spMk id="6" creationId="{938E4851-5A1B-423E-A4BF-9C719917E75A}"/>
          </ac:spMkLst>
        </pc:spChg>
        <pc:spChg chg="add mod ord">
          <ac:chgData name="Leonard" userId="5c6479d8-24c8-4ca4-a5c7-fde0682a328a" providerId="ADAL" clId="{CFA20FC1-5CD1-4F6A-A49E-3B06D7B55125}" dt="2020-12-16T10:13:28.147" v="126" actId="20577"/>
          <ac:spMkLst>
            <pc:docMk/>
            <pc:sldMk cId="961919485" sldId="283"/>
            <ac:spMk id="7" creationId="{AB91C04B-73F6-428D-9520-1870654D271B}"/>
          </ac:spMkLst>
        </pc:spChg>
      </pc:sldChg>
      <pc:sldChg chg="addSp delSp modSp add mod modClrScheme chgLayout">
        <pc:chgData name="Leonard" userId="5c6479d8-24c8-4ca4-a5c7-fde0682a328a" providerId="ADAL" clId="{CFA20FC1-5CD1-4F6A-A49E-3B06D7B55125}" dt="2020-12-16T10:19:18.253" v="207" actId="1076"/>
        <pc:sldMkLst>
          <pc:docMk/>
          <pc:sldMk cId="48687221" sldId="285"/>
        </pc:sldMkLst>
        <pc:spChg chg="add del mod ord">
          <ac:chgData name="Leonard" userId="5c6479d8-24c8-4ca4-a5c7-fde0682a328a" providerId="ADAL" clId="{CFA20FC1-5CD1-4F6A-A49E-3B06D7B55125}" dt="2020-12-16T10:19:14.939" v="205" actId="20577"/>
          <ac:spMkLst>
            <pc:docMk/>
            <pc:sldMk cId="48687221" sldId="285"/>
            <ac:spMk id="2" creationId="{0FC6EFC6-C393-45AC-8FFD-43055A3BE877}"/>
          </ac:spMkLst>
        </pc:spChg>
        <pc:spChg chg="del">
          <ac:chgData name="Leonard" userId="5c6479d8-24c8-4ca4-a5c7-fde0682a328a" providerId="ADAL" clId="{CFA20FC1-5CD1-4F6A-A49E-3B06D7B55125}" dt="2020-12-16T10:18:43.017" v="186" actId="478"/>
          <ac:spMkLst>
            <pc:docMk/>
            <pc:sldMk cId="48687221" sldId="285"/>
            <ac:spMk id="3" creationId="{00000000-0000-0000-0000-000000000000}"/>
          </ac:spMkLst>
        </pc:spChg>
        <pc:spChg chg="add del mod">
          <ac:chgData name="Leonard" userId="5c6479d8-24c8-4ca4-a5c7-fde0682a328a" providerId="ADAL" clId="{CFA20FC1-5CD1-4F6A-A49E-3B06D7B55125}" dt="2020-12-16T10:19:04.271" v="192" actId="26606"/>
          <ac:spMkLst>
            <pc:docMk/>
            <pc:sldMk cId="48687221" sldId="285"/>
            <ac:spMk id="11" creationId="{45DD36D4-75CA-471B-845C-023034640676}"/>
          </ac:spMkLst>
        </pc:spChg>
        <pc:spChg chg="add del mod">
          <ac:chgData name="Leonard" userId="5c6479d8-24c8-4ca4-a5c7-fde0682a328a" providerId="ADAL" clId="{CFA20FC1-5CD1-4F6A-A49E-3B06D7B55125}" dt="2020-12-16T10:19:04.271" v="192" actId="26606"/>
          <ac:spMkLst>
            <pc:docMk/>
            <pc:sldMk cId="48687221" sldId="285"/>
            <ac:spMk id="13" creationId="{4ED90AA7-7C08-4791-B4FF-50315C8990E1}"/>
          </ac:spMkLst>
        </pc:spChg>
        <pc:spChg chg="add del mod">
          <ac:chgData name="Leonard" userId="5c6479d8-24c8-4ca4-a5c7-fde0682a328a" providerId="ADAL" clId="{CFA20FC1-5CD1-4F6A-A49E-3B06D7B55125}" dt="2020-12-16T10:19:04.271" v="192" actId="26606"/>
          <ac:spMkLst>
            <pc:docMk/>
            <pc:sldMk cId="48687221" sldId="285"/>
            <ac:spMk id="15" creationId="{C837C7B9-D17B-4C2F-9510-F191845AC7F7}"/>
          </ac:spMkLst>
        </pc:spChg>
        <pc:picChg chg="mod ord">
          <ac:chgData name="Leonard" userId="5c6479d8-24c8-4ca4-a5c7-fde0682a328a" providerId="ADAL" clId="{CFA20FC1-5CD1-4F6A-A49E-3B06D7B55125}" dt="2020-12-16T10:19:18.253" v="207" actId="1076"/>
          <ac:picMkLst>
            <pc:docMk/>
            <pc:sldMk cId="48687221" sldId="285"/>
            <ac:picMk id="6" creationId="{00000000-0000-0000-0000-000000000000}"/>
          </ac:picMkLst>
        </pc:picChg>
      </pc:sldChg>
      <pc:sldChg chg="delSp modSp add mod delAnim">
        <pc:chgData name="Leonard" userId="5c6479d8-24c8-4ca4-a5c7-fde0682a328a" providerId="ADAL" clId="{CFA20FC1-5CD1-4F6A-A49E-3B06D7B55125}" dt="2020-12-16T10:15:41.783" v="135" actId="478"/>
        <pc:sldMkLst>
          <pc:docMk/>
          <pc:sldMk cId="1302311253" sldId="341"/>
        </pc:sldMkLst>
        <pc:spChg chg="del">
          <ac:chgData name="Leonard" userId="5c6479d8-24c8-4ca4-a5c7-fde0682a328a" providerId="ADAL" clId="{CFA20FC1-5CD1-4F6A-A49E-3B06D7B55125}" dt="2020-12-16T10:15:33.305" v="130" actId="478"/>
          <ac:spMkLst>
            <pc:docMk/>
            <pc:sldMk cId="1302311253" sldId="341"/>
            <ac:spMk id="112" creationId="{00000000-0000-0000-0000-000000000000}"/>
          </ac:spMkLst>
        </pc:spChg>
        <pc:spChg chg="del mod">
          <ac:chgData name="Leonard" userId="5c6479d8-24c8-4ca4-a5c7-fde0682a328a" providerId="ADAL" clId="{CFA20FC1-5CD1-4F6A-A49E-3B06D7B55125}" dt="2020-12-16T10:15:40.049" v="134" actId="478"/>
          <ac:spMkLst>
            <pc:docMk/>
            <pc:sldMk cId="1302311253" sldId="341"/>
            <ac:spMk id="113" creationId="{00000000-0000-0000-0000-000000000000}"/>
          </ac:spMkLst>
        </pc:spChg>
        <pc:spChg chg="del">
          <ac:chgData name="Leonard" userId="5c6479d8-24c8-4ca4-a5c7-fde0682a328a" providerId="ADAL" clId="{CFA20FC1-5CD1-4F6A-A49E-3B06D7B55125}" dt="2020-12-16T10:15:41.783" v="135" actId="478"/>
          <ac:spMkLst>
            <pc:docMk/>
            <pc:sldMk cId="1302311253" sldId="341"/>
            <ac:spMk id="114" creationId="{00000000-0000-0000-0000-000000000000}"/>
          </ac:spMkLst>
        </pc:spChg>
        <pc:spChg chg="del mod">
          <ac:chgData name="Leonard" userId="5c6479d8-24c8-4ca4-a5c7-fde0682a328a" providerId="ADAL" clId="{CFA20FC1-5CD1-4F6A-A49E-3B06D7B55125}" dt="2020-12-16T10:15:37.501" v="132" actId="478"/>
          <ac:spMkLst>
            <pc:docMk/>
            <pc:sldMk cId="1302311253" sldId="341"/>
            <ac:spMk id="115" creationId="{00000000-0000-0000-0000-000000000000}"/>
          </ac:spMkLst>
        </pc:spChg>
      </pc:sldChg>
      <pc:sldChg chg="addSp delSp modSp add mod delAnim">
        <pc:chgData name="Leonard" userId="5c6479d8-24c8-4ca4-a5c7-fde0682a328a" providerId="ADAL" clId="{CFA20FC1-5CD1-4F6A-A49E-3B06D7B55125}" dt="2020-12-16T10:16:37.115" v="159" actId="20577"/>
        <pc:sldMkLst>
          <pc:docMk/>
          <pc:sldMk cId="843415429" sldId="368"/>
        </pc:sldMkLst>
        <pc:spChg chg="mod">
          <ac:chgData name="Leonard" userId="5c6479d8-24c8-4ca4-a5c7-fde0682a328a" providerId="ADAL" clId="{CFA20FC1-5CD1-4F6A-A49E-3B06D7B55125}" dt="2020-12-16T10:16:37.115" v="159" actId="20577"/>
          <ac:spMkLst>
            <pc:docMk/>
            <pc:sldMk cId="843415429" sldId="368"/>
            <ac:spMk id="4" creationId="{00000000-0000-0000-0000-000000000000}"/>
          </ac:spMkLst>
        </pc:spChg>
        <pc:spChg chg="add del mod">
          <ac:chgData name="Leonard" userId="5c6479d8-24c8-4ca4-a5c7-fde0682a328a" providerId="ADAL" clId="{CFA20FC1-5CD1-4F6A-A49E-3B06D7B55125}" dt="2020-12-16T10:16:27.265" v="142" actId="478"/>
          <ac:spMkLst>
            <pc:docMk/>
            <pc:sldMk cId="843415429" sldId="368"/>
            <ac:spMk id="6" creationId="{44A75FD6-CC22-409D-8C91-8D4327324115}"/>
          </ac:spMkLst>
        </pc:spChg>
        <pc:spChg chg="del mod">
          <ac:chgData name="Leonard" userId="5c6479d8-24c8-4ca4-a5c7-fde0682a328a" providerId="ADAL" clId="{CFA20FC1-5CD1-4F6A-A49E-3B06D7B55125}" dt="2020-12-16T10:16:25.155" v="141" actId="478"/>
          <ac:spMkLst>
            <pc:docMk/>
            <pc:sldMk cId="843415429" sldId="368"/>
            <ac:spMk id="86" creationId="{00000000-0000-0000-0000-000000000000}"/>
          </ac:spMkLst>
        </pc:spChg>
        <pc:spChg chg="del">
          <ac:chgData name="Leonard" userId="5c6479d8-24c8-4ca4-a5c7-fde0682a328a" providerId="ADAL" clId="{CFA20FC1-5CD1-4F6A-A49E-3B06D7B55125}" dt="2020-12-16T10:16:23.157" v="140" actId="478"/>
          <ac:spMkLst>
            <pc:docMk/>
            <pc:sldMk cId="843415429" sldId="368"/>
            <ac:spMk id="87" creationId="{00000000-0000-0000-0000-000000000000}"/>
          </ac:spMkLst>
        </pc:spChg>
      </pc:sldChg>
      <pc:sldChg chg="addSp modSp add mod modClrScheme chgLayout">
        <pc:chgData name="Leonard" userId="5c6479d8-24c8-4ca4-a5c7-fde0682a328a" providerId="ADAL" clId="{CFA20FC1-5CD1-4F6A-A49E-3B06D7B55125}" dt="2020-12-16T10:17:20.188" v="177" actId="20577"/>
        <pc:sldMkLst>
          <pc:docMk/>
          <pc:sldMk cId="1005738837" sldId="369"/>
        </pc:sldMkLst>
        <pc:spChg chg="add mod ord">
          <ac:chgData name="Leonard" userId="5c6479d8-24c8-4ca4-a5c7-fde0682a328a" providerId="ADAL" clId="{CFA20FC1-5CD1-4F6A-A49E-3B06D7B55125}" dt="2020-12-16T10:17:20.188" v="177" actId="20577"/>
          <ac:spMkLst>
            <pc:docMk/>
            <pc:sldMk cId="1005738837" sldId="369"/>
            <ac:spMk id="3" creationId="{D8E85143-A6B3-47D3-9322-BDCF709370BA}"/>
          </ac:spMkLst>
        </pc:spChg>
      </pc:sldChg>
      <pc:sldChg chg="delSp modSp new mod">
        <pc:chgData name="Leonard" userId="5c6479d8-24c8-4ca4-a5c7-fde0682a328a" providerId="ADAL" clId="{CFA20FC1-5CD1-4F6A-A49E-3B06D7B55125}" dt="2020-12-16T10:46:43.274" v="1325" actId="478"/>
        <pc:sldMkLst>
          <pc:docMk/>
          <pc:sldMk cId="2393514525" sldId="370"/>
        </pc:sldMkLst>
        <pc:spChg chg="mod">
          <ac:chgData name="Leonard" userId="5c6479d8-24c8-4ca4-a5c7-fde0682a328a" providerId="ADAL" clId="{CFA20FC1-5CD1-4F6A-A49E-3B06D7B55125}" dt="2020-12-16T10:44:25.075" v="1126" actId="1076"/>
          <ac:spMkLst>
            <pc:docMk/>
            <pc:sldMk cId="2393514525" sldId="370"/>
            <ac:spMk id="2" creationId="{4552C2F8-B6FB-4377-9220-7AC9D34FB774}"/>
          </ac:spMkLst>
        </pc:spChg>
        <pc:spChg chg="mod">
          <ac:chgData name="Leonard" userId="5c6479d8-24c8-4ca4-a5c7-fde0682a328a" providerId="ADAL" clId="{CFA20FC1-5CD1-4F6A-A49E-3B06D7B55125}" dt="2020-12-16T10:46:23.193" v="1324" actId="20577"/>
          <ac:spMkLst>
            <pc:docMk/>
            <pc:sldMk cId="2393514525" sldId="370"/>
            <ac:spMk id="3" creationId="{E83B7DB4-E4BF-4893-ABF7-94410517C78D}"/>
          </ac:spMkLst>
        </pc:spChg>
        <pc:spChg chg="del">
          <ac:chgData name="Leonard" userId="5c6479d8-24c8-4ca4-a5c7-fde0682a328a" providerId="ADAL" clId="{CFA20FC1-5CD1-4F6A-A49E-3B06D7B55125}" dt="2020-12-16T10:46:43.274" v="1325" actId="478"/>
          <ac:spMkLst>
            <pc:docMk/>
            <pc:sldMk cId="2393514525" sldId="370"/>
            <ac:spMk id="4" creationId="{24CF6150-0A73-41F3-B737-B0425295E3EB}"/>
          </ac:spMkLst>
        </pc:spChg>
      </pc:sldChg>
      <pc:sldChg chg="modSp new mod">
        <pc:chgData name="Leonard" userId="5c6479d8-24c8-4ca4-a5c7-fde0682a328a" providerId="ADAL" clId="{CFA20FC1-5CD1-4F6A-A49E-3B06D7B55125}" dt="2020-12-16T10:50:47.829" v="1765" actId="14100"/>
        <pc:sldMkLst>
          <pc:docMk/>
          <pc:sldMk cId="707587617" sldId="371"/>
        </pc:sldMkLst>
        <pc:spChg chg="mod">
          <ac:chgData name="Leonard" userId="5c6479d8-24c8-4ca4-a5c7-fde0682a328a" providerId="ADAL" clId="{CFA20FC1-5CD1-4F6A-A49E-3B06D7B55125}" dt="2020-12-16T10:47:04.561" v="1337" actId="20577"/>
          <ac:spMkLst>
            <pc:docMk/>
            <pc:sldMk cId="707587617" sldId="371"/>
            <ac:spMk id="2" creationId="{D86C1857-53D4-4CD2-A02B-ACE8B114E8DB}"/>
          </ac:spMkLst>
        </pc:spChg>
        <pc:spChg chg="mod">
          <ac:chgData name="Leonard" userId="5c6479d8-24c8-4ca4-a5c7-fde0682a328a" providerId="ADAL" clId="{CFA20FC1-5CD1-4F6A-A49E-3B06D7B55125}" dt="2020-12-16T10:50:47.829" v="1765" actId="14100"/>
          <ac:spMkLst>
            <pc:docMk/>
            <pc:sldMk cId="707587617" sldId="371"/>
            <ac:spMk id="3" creationId="{06B950B0-2264-434D-B660-9705F93A32F3}"/>
          </ac:spMkLst>
        </pc:spChg>
      </pc:sldChg>
    </pc:docChg>
  </pc:docChgLst>
  <pc:docChgLst>
    <pc:chgData name="Leonard" userId="5c6479d8-24c8-4ca4-a5c7-fde0682a328a" providerId="ADAL" clId="{0E9A6188-9F17-4C58-8FA2-9D3E104A23C2}"/>
    <pc:docChg chg="custSel modSld">
      <pc:chgData name="Leonard" userId="5c6479d8-24c8-4ca4-a5c7-fde0682a328a" providerId="ADAL" clId="{0E9A6188-9F17-4C58-8FA2-9D3E104A23C2}" dt="2021-01-05T17:24:34.949" v="125" actId="313"/>
      <pc:docMkLst>
        <pc:docMk/>
      </pc:docMkLst>
      <pc:sldChg chg="modSp mod modNotes">
        <pc:chgData name="Leonard" userId="5c6479d8-24c8-4ca4-a5c7-fde0682a328a" providerId="ADAL" clId="{0E9A6188-9F17-4C58-8FA2-9D3E104A23C2}" dt="2021-01-05T17:24:24.227" v="122" actId="313"/>
        <pc:sldMkLst>
          <pc:docMk/>
          <pc:sldMk cId="2735429889" sldId="272"/>
        </pc:sldMkLst>
        <pc:spChg chg="mod">
          <ac:chgData name="Leonard" userId="5c6479d8-24c8-4ca4-a5c7-fde0682a328a" providerId="ADAL" clId="{0E9A6188-9F17-4C58-8FA2-9D3E104A23C2}" dt="2021-01-05T17:23:59.761" v="104"/>
          <ac:spMkLst>
            <pc:docMk/>
            <pc:sldMk cId="2735429889" sldId="272"/>
            <ac:spMk id="2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4:24.227" v="122" actId="313"/>
          <ac:spMkLst>
            <pc:docMk/>
            <pc:sldMk cId="2735429889" sldId="272"/>
            <ac:spMk id="3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67" v="106" actId="790"/>
          <ac:spMkLst>
            <pc:docMk/>
            <pc:sldMk cId="2735429889" sldId="272"/>
            <ac:spMk id="5" creationId="{00000000-0000-0000-0000-000000000000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437" v="10" actId="790"/>
        <pc:sldMkLst>
          <pc:docMk/>
          <pc:sldMk cId="1213650355" sldId="273"/>
        </pc:sldMkLst>
        <pc:spChg chg="mod">
          <ac:chgData name="Leonard" userId="5c6479d8-24c8-4ca4-a5c7-fde0682a328a" providerId="ADAL" clId="{0E9A6188-9F17-4C58-8FA2-9D3E104A23C2}" dt="2021-01-05T17:23:59.434" v="7" actId="790"/>
          <ac:spMkLst>
            <pc:docMk/>
            <pc:sldMk cId="1213650355" sldId="273"/>
            <ac:spMk id="4" creationId="{617E292C-237A-41C4-A4D3-379B56E20FEB}"/>
          </ac:spMkLst>
        </pc:spChg>
        <pc:spChg chg="mod">
          <ac:chgData name="Leonard" userId="5c6479d8-24c8-4ca4-a5c7-fde0682a328a" providerId="ADAL" clId="{0E9A6188-9F17-4C58-8FA2-9D3E104A23C2}" dt="2021-01-05T17:23:59.435" v="8" actId="790"/>
          <ac:spMkLst>
            <pc:docMk/>
            <pc:sldMk cId="1213650355" sldId="273"/>
            <ac:spMk id="5" creationId="{C44CB100-ECCE-4D2B-B673-9A26C00E0A26}"/>
          </ac:spMkLst>
        </pc:spChg>
        <pc:spChg chg="mod">
          <ac:chgData name="Leonard" userId="5c6479d8-24c8-4ca4-a5c7-fde0682a328a" providerId="ADAL" clId="{0E9A6188-9F17-4C58-8FA2-9D3E104A23C2}" dt="2021-01-05T17:23:59.430" v="5"/>
          <ac:spMkLst>
            <pc:docMk/>
            <pc:sldMk cId="1213650355" sldId="273"/>
            <ac:spMk id="6" creationId="{6FAC83CF-F646-4E3A-9C4D-ABD348062383}"/>
          </ac:spMkLst>
        </pc:spChg>
        <pc:spChg chg="mod">
          <ac:chgData name="Leonard" userId="5c6479d8-24c8-4ca4-a5c7-fde0682a328a" providerId="ADAL" clId="{0E9A6188-9F17-4C58-8FA2-9D3E104A23C2}" dt="2021-01-05T17:23:59.430" v="6"/>
          <ac:spMkLst>
            <pc:docMk/>
            <pc:sldMk cId="1213650355" sldId="273"/>
            <ac:spMk id="7" creationId="{D784BF61-D674-4D80-9CC5-2BEFBBAD1078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751" v="95" actId="790"/>
        <pc:sldMkLst>
          <pc:docMk/>
          <pc:sldMk cId="82094645" sldId="274"/>
        </pc:sldMkLst>
        <pc:spChg chg="mod">
          <ac:chgData name="Leonard" userId="5c6479d8-24c8-4ca4-a5c7-fde0682a328a" providerId="ADAL" clId="{0E9A6188-9F17-4C58-8FA2-9D3E104A23C2}" dt="2021-01-05T17:23:59.744" v="90"/>
          <ac:spMkLst>
            <pc:docMk/>
            <pc:sldMk cId="82094645" sldId="274"/>
            <ac:spMk id="2" creationId="{2508A8D3-6AB4-4AFE-B1D4-6D5DD2ADC57B}"/>
          </ac:spMkLst>
        </pc:spChg>
        <pc:spChg chg="mod">
          <ac:chgData name="Leonard" userId="5c6479d8-24c8-4ca4-a5c7-fde0682a328a" providerId="ADAL" clId="{0E9A6188-9F17-4C58-8FA2-9D3E104A23C2}" dt="2021-01-05T17:23:59.746" v="91"/>
          <ac:spMkLst>
            <pc:docMk/>
            <pc:sldMk cId="82094645" sldId="274"/>
            <ac:spMk id="3" creationId="{E05DDB84-7649-42F0-B328-66EFE5F0B7A0}"/>
          </ac:spMkLst>
        </pc:spChg>
        <pc:spChg chg="mod">
          <ac:chgData name="Leonard" userId="5c6479d8-24c8-4ca4-a5c7-fde0682a328a" providerId="ADAL" clId="{0E9A6188-9F17-4C58-8FA2-9D3E104A23C2}" dt="2021-01-05T17:23:59.748" v="92" actId="790"/>
          <ac:spMkLst>
            <pc:docMk/>
            <pc:sldMk cId="82094645" sldId="274"/>
            <ac:spMk id="4" creationId="{ACC265A4-C97B-4C8F-B222-C2FA16DF96A9}"/>
          </ac:spMkLst>
        </pc:spChg>
        <pc:spChg chg="mod">
          <ac:chgData name="Leonard" userId="5c6479d8-24c8-4ca4-a5c7-fde0682a328a" providerId="ADAL" clId="{0E9A6188-9F17-4C58-8FA2-9D3E104A23C2}" dt="2021-01-05T17:23:59.749" v="93" actId="790"/>
          <ac:spMkLst>
            <pc:docMk/>
            <pc:sldMk cId="82094645" sldId="274"/>
            <ac:spMk id="5" creationId="{E1EAEE13-BA1A-4880-AD0B-629A5D683E93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466" v="28" actId="790"/>
        <pc:sldMkLst>
          <pc:docMk/>
          <pc:sldMk cId="1101124411" sldId="275"/>
        </pc:sldMkLst>
        <pc:spChg chg="mod">
          <ac:chgData name="Leonard" userId="5c6479d8-24c8-4ca4-a5c7-fde0682a328a" providerId="ADAL" clId="{0E9A6188-9F17-4C58-8FA2-9D3E104A23C2}" dt="2021-01-05T17:23:59.460" v="24"/>
          <ac:spMkLst>
            <pc:docMk/>
            <pc:sldMk cId="1101124411" sldId="275"/>
            <ac:spMk id="2" creationId="{457523EB-82AD-42B2-9909-533576429CE0}"/>
          </ac:spMkLst>
        </pc:spChg>
        <pc:spChg chg="mod">
          <ac:chgData name="Leonard" userId="5c6479d8-24c8-4ca4-a5c7-fde0682a328a" providerId="ADAL" clId="{0E9A6188-9F17-4C58-8FA2-9D3E104A23C2}" dt="2021-01-05T17:23:59.462" v="25" actId="790"/>
          <ac:spMkLst>
            <pc:docMk/>
            <pc:sldMk cId="1101124411" sldId="275"/>
            <ac:spMk id="4" creationId="{5834E2D9-63AD-44EE-B70A-83A7E73E3C05}"/>
          </ac:spMkLst>
        </pc:spChg>
        <pc:spChg chg="mod">
          <ac:chgData name="Leonard" userId="5c6479d8-24c8-4ca4-a5c7-fde0682a328a" providerId="ADAL" clId="{0E9A6188-9F17-4C58-8FA2-9D3E104A23C2}" dt="2021-01-05T17:23:59.463" v="26" actId="790"/>
          <ac:spMkLst>
            <pc:docMk/>
            <pc:sldMk cId="1101124411" sldId="275"/>
            <ac:spMk id="5" creationId="{310F3FD5-11D8-4F37-887F-6F2F8DDD5735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506" v="48" actId="790"/>
        <pc:sldMkLst>
          <pc:docMk/>
          <pc:sldMk cId="3432838084" sldId="278"/>
        </pc:sldMkLst>
        <pc:spChg chg="mod">
          <ac:chgData name="Leonard" userId="5c6479d8-24c8-4ca4-a5c7-fde0682a328a" providerId="ADAL" clId="{0E9A6188-9F17-4C58-8FA2-9D3E104A23C2}" dt="2021-01-05T17:23:59.499" v="43"/>
          <ac:spMkLst>
            <pc:docMk/>
            <pc:sldMk cId="3432838084" sldId="278"/>
            <ac:spMk id="2" creationId="{5BB87EC9-B9AA-46A1-A032-C241E74265C1}"/>
          </ac:spMkLst>
        </pc:spChg>
        <pc:spChg chg="mod">
          <ac:chgData name="Leonard" userId="5c6479d8-24c8-4ca4-a5c7-fde0682a328a" providerId="ADAL" clId="{0E9A6188-9F17-4C58-8FA2-9D3E104A23C2}" dt="2021-01-05T17:23:59.500" v="44"/>
          <ac:spMkLst>
            <pc:docMk/>
            <pc:sldMk cId="3432838084" sldId="278"/>
            <ac:spMk id="3" creationId="{A3F7F7F2-FF0B-426D-BC44-63DE77E7681C}"/>
          </ac:spMkLst>
        </pc:spChg>
        <pc:spChg chg="mod">
          <ac:chgData name="Leonard" userId="5c6479d8-24c8-4ca4-a5c7-fde0682a328a" providerId="ADAL" clId="{0E9A6188-9F17-4C58-8FA2-9D3E104A23C2}" dt="2021-01-05T17:23:59.502" v="45" actId="790"/>
          <ac:spMkLst>
            <pc:docMk/>
            <pc:sldMk cId="3432838084" sldId="278"/>
            <ac:spMk id="4" creationId="{57ED092A-4017-42FA-B425-6FFFDE085EA1}"/>
          </ac:spMkLst>
        </pc:spChg>
        <pc:spChg chg="mod">
          <ac:chgData name="Leonard" userId="5c6479d8-24c8-4ca4-a5c7-fde0682a328a" providerId="ADAL" clId="{0E9A6188-9F17-4C58-8FA2-9D3E104A23C2}" dt="2021-01-05T17:23:59.503" v="46" actId="790"/>
          <ac:spMkLst>
            <pc:docMk/>
            <pc:sldMk cId="3432838084" sldId="278"/>
            <ac:spMk id="5" creationId="{8E627523-F79A-4360-826A-89C590EC92DF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474" v="33" actId="790"/>
        <pc:sldMkLst>
          <pc:docMk/>
          <pc:sldMk cId="1944049628" sldId="279"/>
        </pc:sldMkLst>
        <pc:spChg chg="mod">
          <ac:chgData name="Leonard" userId="5c6479d8-24c8-4ca4-a5c7-fde0682a328a" providerId="ADAL" clId="{0E9A6188-9F17-4C58-8FA2-9D3E104A23C2}" dt="2021-01-05T17:23:59.468" v="29"/>
          <ac:spMkLst>
            <pc:docMk/>
            <pc:sldMk cId="1944049628" sldId="279"/>
            <ac:spMk id="2" creationId="{457523EB-82AD-42B2-9909-533576429CE0}"/>
          </ac:spMkLst>
        </pc:spChg>
        <pc:spChg chg="mod">
          <ac:chgData name="Leonard" userId="5c6479d8-24c8-4ca4-a5c7-fde0682a328a" providerId="ADAL" clId="{0E9A6188-9F17-4C58-8FA2-9D3E104A23C2}" dt="2021-01-05T17:23:59.470" v="30" actId="790"/>
          <ac:spMkLst>
            <pc:docMk/>
            <pc:sldMk cId="1944049628" sldId="279"/>
            <ac:spMk id="4" creationId="{5834E2D9-63AD-44EE-B70A-83A7E73E3C05}"/>
          </ac:spMkLst>
        </pc:spChg>
        <pc:spChg chg="mod">
          <ac:chgData name="Leonard" userId="5c6479d8-24c8-4ca4-a5c7-fde0682a328a" providerId="ADAL" clId="{0E9A6188-9F17-4C58-8FA2-9D3E104A23C2}" dt="2021-01-05T17:23:59.471" v="31" actId="790"/>
          <ac:spMkLst>
            <pc:docMk/>
            <pc:sldMk cId="1944049628" sldId="279"/>
            <ac:spMk id="5" creationId="{310F3FD5-11D8-4F37-887F-6F2F8DDD5735}"/>
          </ac:spMkLst>
        </pc:spChg>
      </pc:sldChg>
      <pc:sldChg chg="modSp mod modNotes">
        <pc:chgData name="Leonard" userId="5c6479d8-24c8-4ca4-a5c7-fde0682a328a" providerId="ADAL" clId="{0E9A6188-9F17-4C58-8FA2-9D3E104A23C2}" dt="2021-01-05T17:24:13.371" v="120" actId="313"/>
        <pc:sldMkLst>
          <pc:docMk/>
          <pc:sldMk cId="2204415889" sldId="280"/>
        </pc:sldMkLst>
        <pc:spChg chg="mod">
          <ac:chgData name="Leonard" userId="5c6479d8-24c8-4ca4-a5c7-fde0682a328a" providerId="ADAL" clId="{0E9A6188-9F17-4C58-8FA2-9D3E104A23C2}" dt="2021-01-05T17:23:59.480" v="37"/>
          <ac:spMkLst>
            <pc:docMk/>
            <pc:sldMk cId="2204415889" sldId="280"/>
            <ac:spMk id="2" creationId="{70AC9141-161D-4340-B1A0-CB2D5D27DDDB}"/>
          </ac:spMkLst>
        </pc:spChg>
        <pc:spChg chg="mod">
          <ac:chgData name="Leonard" userId="5c6479d8-24c8-4ca4-a5c7-fde0682a328a" providerId="ADAL" clId="{0E9A6188-9F17-4C58-8FA2-9D3E104A23C2}" dt="2021-01-05T17:24:13.371" v="120" actId="313"/>
          <ac:spMkLst>
            <pc:docMk/>
            <pc:sldMk cId="2204415889" sldId="280"/>
            <ac:spMk id="3" creationId="{DC9649EE-8EA0-4AF6-9618-D116867BB608}"/>
          </ac:spMkLst>
        </pc:spChg>
        <pc:spChg chg="mod">
          <ac:chgData name="Leonard" userId="5c6479d8-24c8-4ca4-a5c7-fde0682a328a" providerId="ADAL" clId="{0E9A6188-9F17-4C58-8FA2-9D3E104A23C2}" dt="2021-01-05T17:23:59.495" v="39" actId="790"/>
          <ac:spMkLst>
            <pc:docMk/>
            <pc:sldMk cId="2204415889" sldId="280"/>
            <ac:spMk id="4" creationId="{66860471-9AD4-4073-9889-127440C9E402}"/>
          </ac:spMkLst>
        </pc:spChg>
        <pc:spChg chg="mod">
          <ac:chgData name="Leonard" userId="5c6479d8-24c8-4ca4-a5c7-fde0682a328a" providerId="ADAL" clId="{0E9A6188-9F17-4C58-8FA2-9D3E104A23C2}" dt="2021-01-05T17:23:59.496" v="40" actId="790"/>
          <ac:spMkLst>
            <pc:docMk/>
            <pc:sldMk cId="2204415889" sldId="280"/>
            <ac:spMk id="5" creationId="{4385E08F-6274-4556-8403-B9F0C6847C35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671" v="64" actId="790"/>
        <pc:sldMkLst>
          <pc:docMk/>
          <pc:sldMk cId="4037532285" sldId="281"/>
        </pc:sldMkLst>
        <pc:spChg chg="mod">
          <ac:chgData name="Leonard" userId="5c6479d8-24c8-4ca4-a5c7-fde0682a328a" providerId="ADAL" clId="{0E9A6188-9F17-4C58-8FA2-9D3E104A23C2}" dt="2021-01-05T17:23:59.507" v="49"/>
          <ac:spMkLst>
            <pc:docMk/>
            <pc:sldMk cId="4037532285" sldId="281"/>
            <ac:spMk id="2" creationId="{8D1A8B24-DA95-4011-AF88-9549A35239D5}"/>
          </ac:spMkLst>
        </pc:spChg>
        <pc:spChg chg="mod">
          <ac:chgData name="Leonard" userId="5c6479d8-24c8-4ca4-a5c7-fde0682a328a" providerId="ADAL" clId="{0E9A6188-9F17-4C58-8FA2-9D3E104A23C2}" dt="2021-01-05T17:23:59.667" v="61" actId="790"/>
          <ac:spMkLst>
            <pc:docMk/>
            <pc:sldMk cId="4037532285" sldId="281"/>
            <ac:spMk id="4" creationId="{0A370CA6-E396-49F4-8DF7-3A65ECA0D19F}"/>
          </ac:spMkLst>
        </pc:spChg>
        <pc:spChg chg="mod">
          <ac:chgData name="Leonard" userId="5c6479d8-24c8-4ca4-a5c7-fde0682a328a" providerId="ADAL" clId="{0E9A6188-9F17-4C58-8FA2-9D3E104A23C2}" dt="2021-01-05T17:23:59.668" v="62" actId="790"/>
          <ac:spMkLst>
            <pc:docMk/>
            <pc:sldMk cId="4037532285" sldId="281"/>
            <ac:spMk id="5" creationId="{857540F0-3259-4400-8232-9C93DCFF61DD}"/>
          </ac:spMkLst>
        </pc:spChg>
        <pc:graphicFrameChg chg="mod">
          <ac:chgData name="Leonard" userId="5c6479d8-24c8-4ca4-a5c7-fde0682a328a" providerId="ADAL" clId="{0E9A6188-9F17-4C58-8FA2-9D3E104A23C2}" dt="2021-01-05T17:23:59.663" v="60"/>
          <ac:graphicFrameMkLst>
            <pc:docMk/>
            <pc:sldMk cId="4037532285" sldId="281"/>
            <ac:graphicFrameMk id="6" creationId="{7A808C7B-5A0C-4798-92DA-DD9CC91A6BB0}"/>
          </ac:graphicFrameMkLst>
        </pc:graphicFrameChg>
      </pc:sldChg>
      <pc:sldChg chg="modSp mod modNotes">
        <pc:chgData name="Leonard" userId="5c6479d8-24c8-4ca4-a5c7-fde0682a328a" providerId="ADAL" clId="{0E9A6188-9F17-4C58-8FA2-9D3E104A23C2}" dt="2021-01-05T17:23:59.757" v="100" actId="790"/>
        <pc:sldMkLst>
          <pc:docMk/>
          <pc:sldMk cId="2766139184" sldId="282"/>
        </pc:sldMkLst>
        <pc:spChg chg="mod">
          <ac:chgData name="Leonard" userId="5c6479d8-24c8-4ca4-a5c7-fde0682a328a" providerId="ADAL" clId="{0E9A6188-9F17-4C58-8FA2-9D3E104A23C2}" dt="2021-01-05T17:23:59.752" v="96"/>
          <ac:spMkLst>
            <pc:docMk/>
            <pc:sldMk cId="2766139184" sldId="282"/>
            <ac:spMk id="2" creationId="{8CB2381A-9091-4C22-B132-BE22A0CCD3C1}"/>
          </ac:spMkLst>
        </pc:spChg>
        <pc:spChg chg="mod">
          <ac:chgData name="Leonard" userId="5c6479d8-24c8-4ca4-a5c7-fde0682a328a" providerId="ADAL" clId="{0E9A6188-9F17-4C58-8FA2-9D3E104A23C2}" dt="2021-01-05T17:23:59.754" v="97" actId="790"/>
          <ac:spMkLst>
            <pc:docMk/>
            <pc:sldMk cId="2766139184" sldId="282"/>
            <ac:spMk id="4" creationId="{87373428-DDE7-4788-92C6-064FC18E8C48}"/>
          </ac:spMkLst>
        </pc:spChg>
        <pc:spChg chg="mod">
          <ac:chgData name="Leonard" userId="5c6479d8-24c8-4ca4-a5c7-fde0682a328a" providerId="ADAL" clId="{0E9A6188-9F17-4C58-8FA2-9D3E104A23C2}" dt="2021-01-05T17:23:59.755" v="98" actId="790"/>
          <ac:spMkLst>
            <pc:docMk/>
            <pc:sldMk cId="2766139184" sldId="282"/>
            <ac:spMk id="5" creationId="{BAAAA807-13DC-470E-8481-B9399834E267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423" v="4" actId="790"/>
        <pc:sldMkLst>
          <pc:docMk/>
          <pc:sldMk cId="961919485" sldId="283"/>
        </pc:sldMkLst>
        <pc:spChg chg="mod">
          <ac:chgData name="Leonard" userId="5c6479d8-24c8-4ca4-a5c7-fde0682a328a" providerId="ADAL" clId="{0E9A6188-9F17-4C58-8FA2-9D3E104A23C2}" dt="2021-01-05T17:23:59.411" v="2" actId="790"/>
          <ac:spMkLst>
            <pc:docMk/>
            <pc:sldMk cId="961919485" sldId="283"/>
            <ac:spMk id="5" creationId="{03FC2639-2DE0-4AC1-BF53-71FC2F81EB4D}"/>
          </ac:spMkLst>
        </pc:spChg>
        <pc:spChg chg="mod">
          <ac:chgData name="Leonard" userId="5c6479d8-24c8-4ca4-a5c7-fde0682a328a" providerId="ADAL" clId="{0E9A6188-9F17-4C58-8FA2-9D3E104A23C2}" dt="2021-01-05T17:23:59.348" v="0"/>
          <ac:spMkLst>
            <pc:docMk/>
            <pc:sldMk cId="961919485" sldId="283"/>
            <ac:spMk id="6" creationId="{938E4851-5A1B-423E-A4BF-9C719917E75A}"/>
          </ac:spMkLst>
        </pc:spChg>
        <pc:spChg chg="mod">
          <ac:chgData name="Leonard" userId="5c6479d8-24c8-4ca4-a5c7-fde0682a328a" providerId="ADAL" clId="{0E9A6188-9F17-4C58-8FA2-9D3E104A23C2}" dt="2021-01-05T17:23:59.382" v="1"/>
          <ac:spMkLst>
            <pc:docMk/>
            <pc:sldMk cId="961919485" sldId="283"/>
            <ac:spMk id="7" creationId="{AB91C04B-73F6-428D-9520-1870654D271B}"/>
          </ac:spMkLst>
        </pc:spChg>
      </pc:sldChg>
      <pc:sldChg chg="modSp modNotes">
        <pc:chgData name="Leonard" userId="5c6479d8-24c8-4ca4-a5c7-fde0682a328a" providerId="ADAL" clId="{0E9A6188-9F17-4C58-8FA2-9D3E104A23C2}" dt="2021-01-05T17:23:59.759" v="103" actId="790"/>
        <pc:sldMkLst>
          <pc:docMk/>
          <pc:sldMk cId="48687221" sldId="285"/>
        </pc:sldMkLst>
        <pc:spChg chg="mod">
          <ac:chgData name="Leonard" userId="5c6479d8-24c8-4ca4-a5c7-fde0682a328a" providerId="ADAL" clId="{0E9A6188-9F17-4C58-8FA2-9D3E104A23C2}" dt="2021-01-05T17:23:59.757" v="101"/>
          <ac:spMkLst>
            <pc:docMk/>
            <pc:sldMk cId="48687221" sldId="285"/>
            <ac:spMk id="2" creationId="{0FC6EFC6-C393-45AC-8FFD-43055A3BE877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457" v="23" actId="790"/>
        <pc:sldMkLst>
          <pc:docMk/>
          <pc:sldMk cId="1302311253" sldId="341"/>
        </pc:sldMkLst>
        <pc:spChg chg="mod">
          <ac:chgData name="Leonard" userId="5c6479d8-24c8-4ca4-a5c7-fde0682a328a" providerId="ADAL" clId="{0E9A6188-9F17-4C58-8FA2-9D3E104A23C2}" dt="2021-01-05T17:23:59.453" v="21"/>
          <ac:spMkLst>
            <pc:docMk/>
            <pc:sldMk cId="1302311253" sldId="341"/>
            <ac:spMk id="5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0" v="11" actId="790"/>
          <ac:spMkLst>
            <pc:docMk/>
            <pc:sldMk cId="1302311253" sldId="341"/>
            <ac:spMk id="27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1" v="12" actId="790"/>
          <ac:spMkLst>
            <pc:docMk/>
            <pc:sldMk cId="1302311253" sldId="341"/>
            <ac:spMk id="28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3" v="13" actId="790"/>
          <ac:spMkLst>
            <pc:docMk/>
            <pc:sldMk cId="1302311253" sldId="341"/>
            <ac:spMk id="66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4" v="14" actId="790"/>
          <ac:spMkLst>
            <pc:docMk/>
            <pc:sldMk cId="1302311253" sldId="341"/>
            <ac:spMk id="67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5" v="15" actId="790"/>
          <ac:spMkLst>
            <pc:docMk/>
            <pc:sldMk cId="1302311253" sldId="341"/>
            <ac:spMk id="68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7" v="16" actId="790"/>
          <ac:spMkLst>
            <pc:docMk/>
            <pc:sldMk cId="1302311253" sldId="341"/>
            <ac:spMk id="78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8" v="17" actId="790"/>
          <ac:spMkLst>
            <pc:docMk/>
            <pc:sldMk cId="1302311253" sldId="341"/>
            <ac:spMk id="85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49" v="18" actId="790"/>
          <ac:spMkLst>
            <pc:docMk/>
            <pc:sldMk cId="1302311253" sldId="341"/>
            <ac:spMk id="130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50" v="19" actId="790"/>
          <ac:spMkLst>
            <pc:docMk/>
            <pc:sldMk cId="1302311253" sldId="341"/>
            <ac:spMk id="147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452" v="20" actId="790"/>
          <ac:spMkLst>
            <pc:docMk/>
            <pc:sldMk cId="1302311253" sldId="341"/>
            <ac:spMk id="148" creationId="{00000000-0000-0000-0000-000000000000}"/>
          </ac:spMkLst>
        </pc:spChg>
      </pc:sldChg>
      <pc:sldChg chg="modSp modNotes">
        <pc:chgData name="Leonard" userId="5c6479d8-24c8-4ca4-a5c7-fde0682a328a" providerId="ADAL" clId="{0E9A6188-9F17-4C58-8FA2-9D3E104A23C2}" dt="2021-01-05T17:23:59.477" v="36" actId="790"/>
        <pc:sldMkLst>
          <pc:docMk/>
          <pc:sldMk cId="843415429" sldId="368"/>
        </pc:sldMkLst>
        <pc:spChg chg="mod">
          <ac:chgData name="Leonard" userId="5c6479d8-24c8-4ca4-a5c7-fde0682a328a" providerId="ADAL" clId="{0E9A6188-9F17-4C58-8FA2-9D3E104A23C2}" dt="2021-01-05T17:23:59.475" v="34"/>
          <ac:spMkLst>
            <pc:docMk/>
            <pc:sldMk cId="843415429" sldId="368"/>
            <ac:spMk id="4" creationId="{00000000-0000-0000-0000-000000000000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743" v="89" actId="790"/>
        <pc:sldMkLst>
          <pc:docMk/>
          <pc:sldMk cId="1005738837" sldId="369"/>
        </pc:sldMkLst>
        <pc:spChg chg="mod">
          <ac:chgData name="Leonard" userId="5c6479d8-24c8-4ca4-a5c7-fde0682a328a" providerId="ADAL" clId="{0E9A6188-9F17-4C58-8FA2-9D3E104A23C2}" dt="2021-01-05T17:23:59.741" v="87"/>
          <ac:spMkLst>
            <pc:docMk/>
            <pc:sldMk cId="1005738837" sldId="369"/>
            <ac:spMk id="3" creationId="{D8E85143-A6B3-47D3-9322-BDCF709370BA}"/>
          </ac:spMkLst>
        </pc:spChg>
        <pc:spChg chg="mod">
          <ac:chgData name="Leonard" userId="5c6479d8-24c8-4ca4-a5c7-fde0682a328a" providerId="ADAL" clId="{0E9A6188-9F17-4C58-8FA2-9D3E104A23C2}" dt="2021-01-05T17:23:59.706" v="65" actId="790"/>
          <ac:spMkLst>
            <pc:docMk/>
            <pc:sldMk cId="1005738837" sldId="369"/>
            <ac:spMk id="130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08" v="66" actId="790"/>
          <ac:spMkLst>
            <pc:docMk/>
            <pc:sldMk cId="1005738837" sldId="369"/>
            <ac:spMk id="154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09" v="67" actId="790"/>
          <ac:spMkLst>
            <pc:docMk/>
            <pc:sldMk cId="1005738837" sldId="369"/>
            <ac:spMk id="169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10" v="68" actId="790"/>
          <ac:spMkLst>
            <pc:docMk/>
            <pc:sldMk cId="1005738837" sldId="369"/>
            <ac:spMk id="170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0" v="71" actId="790"/>
          <ac:spMkLst>
            <pc:docMk/>
            <pc:sldMk cId="1005738837" sldId="369"/>
            <ac:spMk id="184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1" v="72" actId="790"/>
          <ac:spMkLst>
            <pc:docMk/>
            <pc:sldMk cId="1005738837" sldId="369"/>
            <ac:spMk id="185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2" v="73" actId="790"/>
          <ac:spMkLst>
            <pc:docMk/>
            <pc:sldMk cId="1005738837" sldId="369"/>
            <ac:spMk id="191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11" v="69" actId="790"/>
          <ac:spMkLst>
            <pc:docMk/>
            <pc:sldMk cId="1005738837" sldId="369"/>
            <ac:spMk id="203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12" v="70" actId="790"/>
          <ac:spMkLst>
            <pc:docMk/>
            <pc:sldMk cId="1005738837" sldId="369"/>
            <ac:spMk id="221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3" v="74" actId="790"/>
          <ac:spMkLst>
            <pc:docMk/>
            <pc:sldMk cId="1005738837" sldId="369"/>
            <ac:spMk id="231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4" v="75" actId="790"/>
          <ac:spMkLst>
            <pc:docMk/>
            <pc:sldMk cId="1005738837" sldId="369"/>
            <ac:spMk id="238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5" v="76" actId="790"/>
          <ac:spMkLst>
            <pc:docMk/>
            <pc:sldMk cId="1005738837" sldId="369"/>
            <ac:spMk id="248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7" v="77" actId="790"/>
          <ac:spMkLst>
            <pc:docMk/>
            <pc:sldMk cId="1005738837" sldId="369"/>
            <ac:spMk id="249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8" v="78" actId="790"/>
          <ac:spMkLst>
            <pc:docMk/>
            <pc:sldMk cId="1005738837" sldId="369"/>
            <ac:spMk id="250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29" v="79" actId="790"/>
          <ac:spMkLst>
            <pc:docMk/>
            <pc:sldMk cId="1005738837" sldId="369"/>
            <ac:spMk id="251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30" v="80" actId="790"/>
          <ac:spMkLst>
            <pc:docMk/>
            <pc:sldMk cId="1005738837" sldId="369"/>
            <ac:spMk id="261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31" v="81" actId="790"/>
          <ac:spMkLst>
            <pc:docMk/>
            <pc:sldMk cId="1005738837" sldId="369"/>
            <ac:spMk id="268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32" v="82" actId="790"/>
          <ac:spMkLst>
            <pc:docMk/>
            <pc:sldMk cId="1005738837" sldId="369"/>
            <ac:spMk id="269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33" v="83" actId="790"/>
          <ac:spMkLst>
            <pc:docMk/>
            <pc:sldMk cId="1005738837" sldId="369"/>
            <ac:spMk id="279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35" v="84" actId="790"/>
          <ac:spMkLst>
            <pc:docMk/>
            <pc:sldMk cId="1005738837" sldId="369"/>
            <ac:spMk id="285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38" v="85" actId="790"/>
          <ac:spMkLst>
            <pc:docMk/>
            <pc:sldMk cId="1005738837" sldId="369"/>
            <ac:spMk id="295" creationId="{00000000-0000-0000-0000-000000000000}"/>
          </ac:spMkLst>
        </pc:spChg>
        <pc:spChg chg="mod">
          <ac:chgData name="Leonard" userId="5c6479d8-24c8-4ca4-a5c7-fde0682a328a" providerId="ADAL" clId="{0E9A6188-9F17-4C58-8FA2-9D3E104A23C2}" dt="2021-01-05T17:23:59.740" v="86" actId="790"/>
          <ac:spMkLst>
            <pc:docMk/>
            <pc:sldMk cId="1005738837" sldId="369"/>
            <ac:spMk id="305" creationId="{00000000-0000-0000-0000-000000000000}"/>
          </ac:spMkLst>
        </pc:spChg>
      </pc:sldChg>
      <pc:sldChg chg="modSp mod modNotes">
        <pc:chgData name="Leonard" userId="5c6479d8-24c8-4ca4-a5c7-fde0682a328a" providerId="ADAL" clId="{0E9A6188-9F17-4C58-8FA2-9D3E104A23C2}" dt="2021-01-05T17:24:34.949" v="125" actId="313"/>
        <pc:sldMkLst>
          <pc:docMk/>
          <pc:sldMk cId="2393514525" sldId="370"/>
        </pc:sldMkLst>
        <pc:spChg chg="mod">
          <ac:chgData name="Leonard" userId="5c6479d8-24c8-4ca4-a5c7-fde0682a328a" providerId="ADAL" clId="{0E9A6188-9F17-4C58-8FA2-9D3E104A23C2}" dt="2021-01-05T17:23:59.770" v="109"/>
          <ac:spMkLst>
            <pc:docMk/>
            <pc:sldMk cId="2393514525" sldId="370"/>
            <ac:spMk id="2" creationId="{4552C2F8-B6FB-4377-9220-7AC9D34FB774}"/>
          </ac:spMkLst>
        </pc:spChg>
        <pc:spChg chg="mod">
          <ac:chgData name="Leonard" userId="5c6479d8-24c8-4ca4-a5c7-fde0682a328a" providerId="ADAL" clId="{0E9A6188-9F17-4C58-8FA2-9D3E104A23C2}" dt="2021-01-05T17:24:34.949" v="125" actId="313"/>
          <ac:spMkLst>
            <pc:docMk/>
            <pc:sldMk cId="2393514525" sldId="370"/>
            <ac:spMk id="3" creationId="{E83B7DB4-E4BF-4893-ABF7-94410517C78D}"/>
          </ac:spMkLst>
        </pc:spChg>
        <pc:spChg chg="mod">
          <ac:chgData name="Leonard" userId="5c6479d8-24c8-4ca4-a5c7-fde0682a328a" providerId="ADAL" clId="{0E9A6188-9F17-4C58-8FA2-9D3E104A23C2}" dt="2021-01-05T17:23:59.778" v="111" actId="790"/>
          <ac:spMkLst>
            <pc:docMk/>
            <pc:sldMk cId="2393514525" sldId="370"/>
            <ac:spMk id="5" creationId="{E00CEC6E-E679-4C50-AA69-17849BEC5699}"/>
          </ac:spMkLst>
        </pc:spChg>
      </pc:sldChg>
      <pc:sldChg chg="modSp mod modNotes">
        <pc:chgData name="Leonard" userId="5c6479d8-24c8-4ca4-a5c7-fde0682a328a" providerId="ADAL" clId="{0E9A6188-9F17-4C58-8FA2-9D3E104A23C2}" dt="2021-01-05T17:23:59.799" v="119" actId="790"/>
        <pc:sldMkLst>
          <pc:docMk/>
          <pc:sldMk cId="707587617" sldId="371"/>
        </pc:sldMkLst>
        <pc:spChg chg="mod">
          <ac:chgData name="Leonard" userId="5c6479d8-24c8-4ca4-a5c7-fde0682a328a" providerId="ADAL" clId="{0E9A6188-9F17-4C58-8FA2-9D3E104A23C2}" dt="2021-01-05T17:23:59.782" v="114"/>
          <ac:spMkLst>
            <pc:docMk/>
            <pc:sldMk cId="707587617" sldId="371"/>
            <ac:spMk id="2" creationId="{D86C1857-53D4-4CD2-A02B-ACE8B114E8DB}"/>
          </ac:spMkLst>
        </pc:spChg>
        <pc:spChg chg="mod">
          <ac:chgData name="Leonard" userId="5c6479d8-24c8-4ca4-a5c7-fde0682a328a" providerId="ADAL" clId="{0E9A6188-9F17-4C58-8FA2-9D3E104A23C2}" dt="2021-01-05T17:23:59.786" v="115"/>
          <ac:spMkLst>
            <pc:docMk/>
            <pc:sldMk cId="707587617" sldId="371"/>
            <ac:spMk id="3" creationId="{06B950B0-2264-434D-B660-9705F93A32F3}"/>
          </ac:spMkLst>
        </pc:spChg>
        <pc:spChg chg="mod">
          <ac:chgData name="Leonard" userId="5c6479d8-24c8-4ca4-a5c7-fde0682a328a" providerId="ADAL" clId="{0E9A6188-9F17-4C58-8FA2-9D3E104A23C2}" dt="2021-01-05T17:23:59.795" v="116" actId="790"/>
          <ac:spMkLst>
            <pc:docMk/>
            <pc:sldMk cId="707587617" sldId="371"/>
            <ac:spMk id="4" creationId="{627EDFF6-0363-4E68-94A5-680D85BA3873}"/>
          </ac:spMkLst>
        </pc:spChg>
        <pc:spChg chg="mod">
          <ac:chgData name="Leonard" userId="5c6479d8-24c8-4ca4-a5c7-fde0682a328a" providerId="ADAL" clId="{0E9A6188-9F17-4C58-8FA2-9D3E104A23C2}" dt="2021-01-05T17:23:59.797" v="117" actId="790"/>
          <ac:spMkLst>
            <pc:docMk/>
            <pc:sldMk cId="707587617" sldId="371"/>
            <ac:spMk id="5" creationId="{85355ABD-4AAE-4451-A875-6E96CBD3D91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1DD67-D719-4796-9556-CADBA05B5E11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1A7E594-6393-4FFE-9DF3-A4A65A814014}">
      <dgm:prSet phldrT="[Text]"/>
      <dgm:spPr/>
      <dgm:t>
        <a:bodyPr/>
        <a:lstStyle/>
        <a:p>
          <a:r>
            <a:rPr lang="en-US" dirty="0"/>
            <a:t>Public </a:t>
          </a:r>
          <a:r>
            <a:rPr lang="en-US" dirty="0" err="1"/>
            <a:t>trasport</a:t>
          </a:r>
          <a:endParaRPr lang="en-US" dirty="0"/>
        </a:p>
      </dgm:t>
    </dgm:pt>
    <dgm:pt modelId="{8B932C08-3C84-424C-A9CB-1444CD4BB4AA}" type="parTrans" cxnId="{924A5C5A-3B93-4040-93A4-6D8891DACF23}">
      <dgm:prSet/>
      <dgm:spPr/>
      <dgm:t>
        <a:bodyPr/>
        <a:lstStyle/>
        <a:p>
          <a:endParaRPr lang="cs-CZ"/>
        </a:p>
      </dgm:t>
    </dgm:pt>
    <dgm:pt modelId="{71D799A6-ED02-4C4D-89BF-189F018F755C}" type="sibTrans" cxnId="{924A5C5A-3B93-4040-93A4-6D8891DACF23}">
      <dgm:prSet/>
      <dgm:spPr/>
      <dgm:t>
        <a:bodyPr/>
        <a:lstStyle/>
        <a:p>
          <a:endParaRPr lang="cs-CZ"/>
        </a:p>
      </dgm:t>
    </dgm:pt>
    <dgm:pt modelId="{C5408049-4D34-4333-B697-08A2AF3CA848}">
      <dgm:prSet phldrT="[Text]"/>
      <dgm:spPr/>
      <dgm:t>
        <a:bodyPr/>
        <a:lstStyle/>
        <a:p>
          <a:r>
            <a:rPr lang="en-US" dirty="0"/>
            <a:t>How it is organized</a:t>
          </a:r>
        </a:p>
      </dgm:t>
    </dgm:pt>
    <dgm:pt modelId="{D9E33BF0-B2C7-4040-8E30-F1D737D53107}" type="parTrans" cxnId="{03422008-2127-4B73-A623-B05F2A856356}">
      <dgm:prSet/>
      <dgm:spPr/>
      <dgm:t>
        <a:bodyPr/>
        <a:lstStyle/>
        <a:p>
          <a:endParaRPr lang="cs-CZ"/>
        </a:p>
      </dgm:t>
    </dgm:pt>
    <dgm:pt modelId="{0A84DB75-2336-4826-A759-376492E66DA1}" type="sibTrans" cxnId="{03422008-2127-4B73-A623-B05F2A856356}">
      <dgm:prSet/>
      <dgm:spPr/>
      <dgm:t>
        <a:bodyPr/>
        <a:lstStyle/>
        <a:p>
          <a:endParaRPr lang="cs-CZ"/>
        </a:p>
      </dgm:t>
    </dgm:pt>
    <dgm:pt modelId="{62ADC112-4D9B-4583-B497-F23806F813A8}">
      <dgm:prSet phldrT="[Text]"/>
      <dgm:spPr/>
      <dgm:t>
        <a:bodyPr/>
        <a:lstStyle/>
        <a:p>
          <a:r>
            <a:rPr lang="en-US" dirty="0"/>
            <a:t>Road</a:t>
          </a:r>
        </a:p>
      </dgm:t>
    </dgm:pt>
    <dgm:pt modelId="{802674A5-0782-4EBC-BC68-D92C1B08035E}" type="parTrans" cxnId="{55BEFA21-4F85-44D3-9976-D7D8E8BAFD7F}">
      <dgm:prSet/>
      <dgm:spPr/>
      <dgm:t>
        <a:bodyPr/>
        <a:lstStyle/>
        <a:p>
          <a:endParaRPr lang="cs-CZ"/>
        </a:p>
      </dgm:t>
    </dgm:pt>
    <dgm:pt modelId="{6841A03A-CB0E-4F34-9D87-6D7D8B0D0E09}" type="sibTrans" cxnId="{55BEFA21-4F85-44D3-9976-D7D8E8BAFD7F}">
      <dgm:prSet/>
      <dgm:spPr/>
      <dgm:t>
        <a:bodyPr/>
        <a:lstStyle/>
        <a:p>
          <a:endParaRPr lang="cs-CZ"/>
        </a:p>
      </dgm:t>
    </dgm:pt>
    <dgm:pt modelId="{4761A0BF-DE2F-42A7-B65D-8C9D1F639DFC}">
      <dgm:prSet phldrT="[Text]"/>
      <dgm:spPr/>
      <dgm:t>
        <a:bodyPr/>
        <a:lstStyle/>
        <a:p>
          <a:r>
            <a:rPr lang="en-US" dirty="0"/>
            <a:t>Traffic problems</a:t>
          </a:r>
        </a:p>
      </dgm:t>
    </dgm:pt>
    <dgm:pt modelId="{EA5D9FDC-490B-4C06-8C2C-661F1B9F2D7B}" type="parTrans" cxnId="{4FB96C29-BAC2-4BCD-B08C-B199879E3273}">
      <dgm:prSet/>
      <dgm:spPr/>
      <dgm:t>
        <a:bodyPr/>
        <a:lstStyle/>
        <a:p>
          <a:endParaRPr lang="cs-CZ"/>
        </a:p>
      </dgm:t>
    </dgm:pt>
    <dgm:pt modelId="{C8A74E49-7B02-4F04-A385-744B5E4C9649}" type="sibTrans" cxnId="{4FB96C29-BAC2-4BCD-B08C-B199879E3273}">
      <dgm:prSet/>
      <dgm:spPr/>
      <dgm:t>
        <a:bodyPr/>
        <a:lstStyle/>
        <a:p>
          <a:endParaRPr lang="cs-CZ"/>
        </a:p>
      </dgm:t>
    </dgm:pt>
    <dgm:pt modelId="{3C38B976-4141-4683-9D02-C4AB3B10BBF0}">
      <dgm:prSet phldrT="[Text]"/>
      <dgm:spPr/>
      <dgm:t>
        <a:bodyPr/>
        <a:lstStyle/>
        <a:p>
          <a:r>
            <a:rPr lang="en-US" dirty="0"/>
            <a:t>Travel agency</a:t>
          </a:r>
        </a:p>
      </dgm:t>
    </dgm:pt>
    <dgm:pt modelId="{3F087BA3-B46A-4CAA-A1B4-98CBBE9A9E63}" type="parTrans" cxnId="{F81E3F8E-FBE3-4978-A903-F7D8BD76349B}">
      <dgm:prSet/>
      <dgm:spPr/>
      <dgm:t>
        <a:bodyPr/>
        <a:lstStyle/>
        <a:p>
          <a:endParaRPr lang="cs-CZ"/>
        </a:p>
      </dgm:t>
    </dgm:pt>
    <dgm:pt modelId="{66DE8754-6E77-4F13-B0E8-9A0E38A9B000}" type="sibTrans" cxnId="{F81E3F8E-FBE3-4978-A903-F7D8BD76349B}">
      <dgm:prSet/>
      <dgm:spPr/>
      <dgm:t>
        <a:bodyPr/>
        <a:lstStyle/>
        <a:p>
          <a:endParaRPr lang="cs-CZ"/>
        </a:p>
      </dgm:t>
    </dgm:pt>
    <dgm:pt modelId="{136C987C-275C-424C-AE32-A289489D3851}">
      <dgm:prSet phldrT="[Text]"/>
      <dgm:spPr/>
      <dgm:t>
        <a:bodyPr/>
        <a:lstStyle/>
        <a:p>
          <a:r>
            <a:rPr lang="en-US" dirty="0"/>
            <a:t>How fast can they go?</a:t>
          </a:r>
        </a:p>
      </dgm:t>
    </dgm:pt>
    <dgm:pt modelId="{3273441D-223B-4BC3-8FD6-64711C139EE3}" type="parTrans" cxnId="{74836567-D67D-4FF7-B167-15A11741E515}">
      <dgm:prSet/>
      <dgm:spPr/>
      <dgm:t>
        <a:bodyPr/>
        <a:lstStyle/>
        <a:p>
          <a:endParaRPr lang="cs-CZ"/>
        </a:p>
      </dgm:t>
    </dgm:pt>
    <dgm:pt modelId="{B88A7BFA-68E0-4C26-85B2-66FFEB9018EF}" type="sibTrans" cxnId="{74836567-D67D-4FF7-B167-15A11741E515}">
      <dgm:prSet/>
      <dgm:spPr/>
      <dgm:t>
        <a:bodyPr/>
        <a:lstStyle/>
        <a:p>
          <a:endParaRPr lang="cs-CZ"/>
        </a:p>
      </dgm:t>
    </dgm:pt>
    <dgm:pt modelId="{60AB1EBE-58DC-4867-9606-886F00AFDB96}">
      <dgm:prSet phldrT="[Text]"/>
      <dgm:spPr/>
      <dgm:t>
        <a:bodyPr/>
        <a:lstStyle/>
        <a:p>
          <a:r>
            <a:rPr lang="en-US" dirty="0"/>
            <a:t>What services they can provide?</a:t>
          </a:r>
        </a:p>
      </dgm:t>
    </dgm:pt>
    <dgm:pt modelId="{7D8C454F-2051-450E-AFF7-1E62884473CF}" type="parTrans" cxnId="{D76F54A1-F580-4DCB-AD7B-1E622B86C523}">
      <dgm:prSet/>
      <dgm:spPr/>
      <dgm:t>
        <a:bodyPr/>
        <a:lstStyle/>
        <a:p>
          <a:endParaRPr lang="cs-CZ"/>
        </a:p>
      </dgm:t>
    </dgm:pt>
    <dgm:pt modelId="{3297118D-2894-451F-B3E4-872B804A9F7D}" type="sibTrans" cxnId="{D76F54A1-F580-4DCB-AD7B-1E622B86C523}">
      <dgm:prSet/>
      <dgm:spPr/>
      <dgm:t>
        <a:bodyPr/>
        <a:lstStyle/>
        <a:p>
          <a:endParaRPr lang="cs-CZ"/>
        </a:p>
      </dgm:t>
    </dgm:pt>
    <dgm:pt modelId="{A3039BDB-FC28-4A6D-843D-8F3D5B43A710}">
      <dgm:prSet phldrT="[Text]"/>
      <dgm:spPr/>
      <dgm:t>
        <a:bodyPr/>
        <a:lstStyle/>
        <a:p>
          <a:endParaRPr lang="en-US" dirty="0"/>
        </a:p>
      </dgm:t>
    </dgm:pt>
    <dgm:pt modelId="{DB5DC34A-208D-4633-8724-56DA11F1E207}" type="parTrans" cxnId="{7371541D-B12B-4E57-8485-51C6891E3C47}">
      <dgm:prSet/>
      <dgm:spPr/>
      <dgm:t>
        <a:bodyPr/>
        <a:lstStyle/>
        <a:p>
          <a:endParaRPr lang="cs-CZ"/>
        </a:p>
      </dgm:t>
    </dgm:pt>
    <dgm:pt modelId="{C5A0C296-D0D7-4E8F-B290-DADC6A84840D}" type="sibTrans" cxnId="{7371541D-B12B-4E57-8485-51C6891E3C47}">
      <dgm:prSet/>
      <dgm:spPr/>
      <dgm:t>
        <a:bodyPr/>
        <a:lstStyle/>
        <a:p>
          <a:endParaRPr lang="cs-CZ"/>
        </a:p>
      </dgm:t>
    </dgm:pt>
    <dgm:pt modelId="{9D021E09-F111-41C6-A383-B875CE65C699}">
      <dgm:prSet phldrT="[Text]"/>
      <dgm:spPr/>
      <dgm:t>
        <a:bodyPr/>
        <a:lstStyle/>
        <a:p>
          <a:r>
            <a:rPr lang="en-US" dirty="0"/>
            <a:t>Lines reserved for buses</a:t>
          </a:r>
        </a:p>
      </dgm:t>
    </dgm:pt>
    <dgm:pt modelId="{A4F9B690-6358-4D70-AC6B-3976EC3E619E}" type="parTrans" cxnId="{B2FA6877-1A0A-4292-9CA3-F42C86037B95}">
      <dgm:prSet/>
      <dgm:spPr/>
      <dgm:t>
        <a:bodyPr/>
        <a:lstStyle/>
        <a:p>
          <a:endParaRPr lang="cs-CZ"/>
        </a:p>
      </dgm:t>
    </dgm:pt>
    <dgm:pt modelId="{CEE10EE1-FE1A-4915-BB48-3992BF4F25E8}" type="sibTrans" cxnId="{B2FA6877-1A0A-4292-9CA3-F42C86037B95}">
      <dgm:prSet/>
      <dgm:spPr/>
      <dgm:t>
        <a:bodyPr/>
        <a:lstStyle/>
        <a:p>
          <a:endParaRPr lang="cs-CZ"/>
        </a:p>
      </dgm:t>
    </dgm:pt>
    <dgm:pt modelId="{2AF1B2B1-9B71-4415-A7F2-30A80FAD8ABF}">
      <dgm:prSet phldrT="[Text]"/>
      <dgm:spPr/>
      <dgm:t>
        <a:bodyPr/>
        <a:lstStyle/>
        <a:p>
          <a:r>
            <a:rPr lang="en-US" dirty="0"/>
            <a:t>How fast they are</a:t>
          </a:r>
        </a:p>
      </dgm:t>
    </dgm:pt>
    <dgm:pt modelId="{28963E69-4F89-437C-B04B-64D5E63099E3}" type="parTrans" cxnId="{84325E38-4C39-4638-A5D7-611C0CFAAB74}">
      <dgm:prSet/>
      <dgm:spPr/>
      <dgm:t>
        <a:bodyPr/>
        <a:lstStyle/>
        <a:p>
          <a:endParaRPr lang="cs-CZ"/>
        </a:p>
      </dgm:t>
    </dgm:pt>
    <dgm:pt modelId="{3AACE521-02A2-4BD3-B2CC-14B0E700B4F4}" type="sibTrans" cxnId="{84325E38-4C39-4638-A5D7-611C0CFAAB74}">
      <dgm:prSet/>
      <dgm:spPr/>
      <dgm:t>
        <a:bodyPr/>
        <a:lstStyle/>
        <a:p>
          <a:endParaRPr lang="cs-CZ"/>
        </a:p>
      </dgm:t>
    </dgm:pt>
    <dgm:pt modelId="{79799F71-8B06-431E-A43E-E22D2E4FA97C}">
      <dgm:prSet phldrT="[Text]"/>
      <dgm:spPr/>
      <dgm:t>
        <a:bodyPr/>
        <a:lstStyle/>
        <a:p>
          <a:r>
            <a:rPr lang="en-US" dirty="0"/>
            <a:t>How they are equipped?</a:t>
          </a:r>
        </a:p>
      </dgm:t>
    </dgm:pt>
    <dgm:pt modelId="{F4045D3F-C1A3-4E59-98B9-0B070CF3EF08}" type="parTrans" cxnId="{3A70603F-152B-4E31-84CA-A0FADA38C489}">
      <dgm:prSet/>
      <dgm:spPr/>
      <dgm:t>
        <a:bodyPr/>
        <a:lstStyle/>
        <a:p>
          <a:endParaRPr lang="cs-CZ"/>
        </a:p>
      </dgm:t>
    </dgm:pt>
    <dgm:pt modelId="{B8E09C93-D71D-4B56-8A3D-E7FCAB4B85B1}" type="sibTrans" cxnId="{3A70603F-152B-4E31-84CA-A0FADA38C489}">
      <dgm:prSet/>
      <dgm:spPr/>
      <dgm:t>
        <a:bodyPr/>
        <a:lstStyle/>
        <a:p>
          <a:endParaRPr lang="cs-CZ"/>
        </a:p>
      </dgm:t>
    </dgm:pt>
    <dgm:pt modelId="{AD6234AC-8E99-46AB-B761-690BA0506AF5}" type="pres">
      <dgm:prSet presAssocID="{58A1DD67-D719-4796-9556-CADBA05B5E11}" presName="Name0" presStyleCnt="0">
        <dgm:presLayoutVars>
          <dgm:dir/>
        </dgm:presLayoutVars>
      </dgm:prSet>
      <dgm:spPr/>
    </dgm:pt>
    <dgm:pt modelId="{4857C92A-918F-4D88-AA1C-D44238229333}" type="pres">
      <dgm:prSet presAssocID="{01A7E594-6393-4FFE-9DF3-A4A65A814014}" presName="composite" presStyleCnt="0"/>
      <dgm:spPr/>
    </dgm:pt>
    <dgm:pt modelId="{5F2810A3-DAB2-4B6B-BFA6-742F12A9EA55}" type="pres">
      <dgm:prSet presAssocID="{01A7E594-6393-4FFE-9DF3-A4A65A814014}" presName="Accent" presStyleLbl="alignAcc1" presStyleIdx="0" presStyleCnt="3"/>
      <dgm:spPr/>
    </dgm:pt>
    <dgm:pt modelId="{8ACB85F3-A460-4D56-9187-FB3C438EEE23}" type="pres">
      <dgm:prSet presAssocID="{01A7E594-6393-4FFE-9DF3-A4A65A814014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  <dgm:pt modelId="{BB2DDD22-A7AD-46F4-BE21-7D832AB5215B}" type="pres">
      <dgm:prSet presAssocID="{01A7E594-6393-4FFE-9DF3-A4A65A814014}" presName="Child" presStyleLbl="revTx" presStyleIdx="0" presStyleCnt="3">
        <dgm:presLayoutVars>
          <dgm:bulletEnabled val="1"/>
        </dgm:presLayoutVars>
      </dgm:prSet>
      <dgm:spPr/>
    </dgm:pt>
    <dgm:pt modelId="{618512CB-5DB0-4ED1-8C5F-3C6AC8700CDC}" type="pres">
      <dgm:prSet presAssocID="{01A7E594-6393-4FFE-9DF3-A4A65A814014}" presName="Parent" presStyleLbl="alignNode1" presStyleIdx="0" presStyleCnt="3">
        <dgm:presLayoutVars>
          <dgm:bulletEnabled val="1"/>
        </dgm:presLayoutVars>
      </dgm:prSet>
      <dgm:spPr/>
    </dgm:pt>
    <dgm:pt modelId="{80E94E1B-50D5-4065-AA55-849A005B01E0}" type="pres">
      <dgm:prSet presAssocID="{71D799A6-ED02-4C4D-89BF-189F018F755C}" presName="sibTrans" presStyleCnt="0"/>
      <dgm:spPr/>
    </dgm:pt>
    <dgm:pt modelId="{1D3BCAF9-BB34-4582-A2DE-D2CCC7C62666}" type="pres">
      <dgm:prSet presAssocID="{62ADC112-4D9B-4583-B497-F23806F813A8}" presName="composite" presStyleCnt="0"/>
      <dgm:spPr/>
    </dgm:pt>
    <dgm:pt modelId="{E8C90ED5-2B70-4474-BCBC-CAFF5A5731E6}" type="pres">
      <dgm:prSet presAssocID="{62ADC112-4D9B-4583-B497-F23806F813A8}" presName="Accent" presStyleLbl="alignAcc1" presStyleIdx="1" presStyleCnt="3"/>
      <dgm:spPr/>
    </dgm:pt>
    <dgm:pt modelId="{CC742E5E-344B-4B97-9348-CD4CAC23EE76}" type="pres">
      <dgm:prSet presAssocID="{62ADC112-4D9B-4583-B497-F23806F813A8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5A9490CA-7ACB-4BC6-9B31-0F8DD7479AE0}" type="pres">
      <dgm:prSet presAssocID="{62ADC112-4D9B-4583-B497-F23806F813A8}" presName="Child" presStyleLbl="revTx" presStyleIdx="1" presStyleCnt="3">
        <dgm:presLayoutVars>
          <dgm:bulletEnabled val="1"/>
        </dgm:presLayoutVars>
      </dgm:prSet>
      <dgm:spPr/>
    </dgm:pt>
    <dgm:pt modelId="{9D3C1E13-6977-464C-8CEB-6177952B5D5A}" type="pres">
      <dgm:prSet presAssocID="{62ADC112-4D9B-4583-B497-F23806F813A8}" presName="Parent" presStyleLbl="alignNode1" presStyleIdx="1" presStyleCnt="3">
        <dgm:presLayoutVars>
          <dgm:bulletEnabled val="1"/>
        </dgm:presLayoutVars>
      </dgm:prSet>
      <dgm:spPr/>
    </dgm:pt>
    <dgm:pt modelId="{C489D1B3-66E8-478D-8F8E-10D587763E2C}" type="pres">
      <dgm:prSet presAssocID="{6841A03A-CB0E-4F34-9D87-6D7D8B0D0E09}" presName="sibTrans" presStyleCnt="0"/>
      <dgm:spPr/>
    </dgm:pt>
    <dgm:pt modelId="{E2F39588-564B-43DF-8D9E-A3EBC22F7075}" type="pres">
      <dgm:prSet presAssocID="{3C38B976-4141-4683-9D02-C4AB3B10BBF0}" presName="composite" presStyleCnt="0"/>
      <dgm:spPr/>
    </dgm:pt>
    <dgm:pt modelId="{94028721-3D3B-4D9B-AA3A-E2258F25D89D}" type="pres">
      <dgm:prSet presAssocID="{3C38B976-4141-4683-9D02-C4AB3B10BBF0}" presName="Accent" presStyleLbl="alignAcc1" presStyleIdx="2" presStyleCnt="3"/>
      <dgm:spPr/>
    </dgm:pt>
    <dgm:pt modelId="{EA957B20-2AC2-4C0B-966B-0F3749078198}" type="pres">
      <dgm:prSet presAssocID="{3C38B976-4141-4683-9D02-C4AB3B10BBF0}" presName="Image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  <dgm:pt modelId="{06A648FE-F298-4C7E-93D5-413FE4BC040B}" type="pres">
      <dgm:prSet presAssocID="{3C38B976-4141-4683-9D02-C4AB3B10BBF0}" presName="Child" presStyleLbl="revTx" presStyleIdx="2" presStyleCnt="3">
        <dgm:presLayoutVars>
          <dgm:bulletEnabled val="1"/>
        </dgm:presLayoutVars>
      </dgm:prSet>
      <dgm:spPr/>
    </dgm:pt>
    <dgm:pt modelId="{EF1C37EC-5D1C-422A-87F6-A7DD54BCFB9A}" type="pres">
      <dgm:prSet presAssocID="{3C38B976-4141-4683-9D02-C4AB3B10BBF0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03422008-2127-4B73-A623-B05F2A856356}" srcId="{01A7E594-6393-4FFE-9DF3-A4A65A814014}" destId="{C5408049-4D34-4333-B697-08A2AF3CA848}" srcOrd="0" destOrd="0" parTransId="{D9E33BF0-B2C7-4040-8E30-F1D737D53107}" sibTransId="{0A84DB75-2336-4826-A759-376492E66DA1}"/>
    <dgm:cxn modelId="{6B89A408-7BC2-4CED-8CB8-33D94C296186}" type="presOf" srcId="{62ADC112-4D9B-4583-B497-F23806F813A8}" destId="{9D3C1E13-6977-464C-8CEB-6177952B5D5A}" srcOrd="0" destOrd="0" presId="urn:microsoft.com/office/officeart/2008/layout/TitlePictureLineup"/>
    <dgm:cxn modelId="{7371541D-B12B-4E57-8485-51C6891E3C47}" srcId="{01A7E594-6393-4FFE-9DF3-A4A65A814014}" destId="{A3039BDB-FC28-4A6D-843D-8F3D5B43A710}" srcOrd="2" destOrd="0" parTransId="{DB5DC34A-208D-4633-8724-56DA11F1E207}" sibTransId="{C5A0C296-D0D7-4E8F-B290-DADC6A84840D}"/>
    <dgm:cxn modelId="{55BEFA21-4F85-44D3-9976-D7D8E8BAFD7F}" srcId="{58A1DD67-D719-4796-9556-CADBA05B5E11}" destId="{62ADC112-4D9B-4583-B497-F23806F813A8}" srcOrd="1" destOrd="0" parTransId="{802674A5-0782-4EBC-BC68-D92C1B08035E}" sibTransId="{6841A03A-CB0E-4F34-9D87-6D7D8B0D0E09}"/>
    <dgm:cxn modelId="{4FB96C29-BAC2-4BCD-B08C-B199879E3273}" srcId="{62ADC112-4D9B-4583-B497-F23806F813A8}" destId="{4761A0BF-DE2F-42A7-B65D-8C9D1F639DFC}" srcOrd="0" destOrd="0" parTransId="{EA5D9FDC-490B-4C06-8C2C-661F1B9F2D7B}" sibTransId="{C8A74E49-7B02-4F04-A385-744B5E4C9649}"/>
    <dgm:cxn modelId="{84268D29-5D04-4A11-85E1-DBE0E21742BE}" type="presOf" srcId="{79799F71-8B06-431E-A43E-E22D2E4FA97C}" destId="{06A648FE-F298-4C7E-93D5-413FE4BC040B}" srcOrd="0" destOrd="1" presId="urn:microsoft.com/office/officeart/2008/layout/TitlePictureLineup"/>
    <dgm:cxn modelId="{23D58135-75C5-49D3-8DE6-67313E311EBA}" type="presOf" srcId="{01A7E594-6393-4FFE-9DF3-A4A65A814014}" destId="{618512CB-5DB0-4ED1-8C5F-3C6AC8700CDC}" srcOrd="0" destOrd="0" presId="urn:microsoft.com/office/officeart/2008/layout/TitlePictureLineup"/>
    <dgm:cxn modelId="{7529B936-DFB3-4873-89A9-A51ECF1C3301}" type="presOf" srcId="{4761A0BF-DE2F-42A7-B65D-8C9D1F639DFC}" destId="{5A9490CA-7ACB-4BC6-9B31-0F8DD7479AE0}" srcOrd="0" destOrd="0" presId="urn:microsoft.com/office/officeart/2008/layout/TitlePictureLineup"/>
    <dgm:cxn modelId="{84325E38-4C39-4638-A5D7-611C0CFAAB74}" srcId="{62ADC112-4D9B-4583-B497-F23806F813A8}" destId="{2AF1B2B1-9B71-4415-A7F2-30A80FAD8ABF}" srcOrd="2" destOrd="0" parTransId="{28963E69-4F89-437C-B04B-64D5E63099E3}" sibTransId="{3AACE521-02A2-4BD3-B2CC-14B0E700B4F4}"/>
    <dgm:cxn modelId="{3A70603F-152B-4E31-84CA-A0FADA38C489}" srcId="{3C38B976-4141-4683-9D02-C4AB3B10BBF0}" destId="{79799F71-8B06-431E-A43E-E22D2E4FA97C}" srcOrd="1" destOrd="0" parTransId="{F4045D3F-C1A3-4E59-98B9-0B070CF3EF08}" sibTransId="{B8E09C93-D71D-4B56-8A3D-E7FCAB4B85B1}"/>
    <dgm:cxn modelId="{8C5A1764-A39B-4C1F-88CD-12D5A9043A7C}" type="presOf" srcId="{136C987C-275C-424C-AE32-A289489D3851}" destId="{06A648FE-F298-4C7E-93D5-413FE4BC040B}" srcOrd="0" destOrd="0" presId="urn:microsoft.com/office/officeart/2008/layout/TitlePictureLineup"/>
    <dgm:cxn modelId="{74836567-D67D-4FF7-B167-15A11741E515}" srcId="{3C38B976-4141-4683-9D02-C4AB3B10BBF0}" destId="{136C987C-275C-424C-AE32-A289489D3851}" srcOrd="0" destOrd="0" parTransId="{3273441D-223B-4BC3-8FD6-64711C139EE3}" sibTransId="{B88A7BFA-68E0-4C26-85B2-66FFEB9018EF}"/>
    <dgm:cxn modelId="{B2FA6877-1A0A-4292-9CA3-F42C86037B95}" srcId="{62ADC112-4D9B-4583-B497-F23806F813A8}" destId="{9D021E09-F111-41C6-A383-B875CE65C699}" srcOrd="1" destOrd="0" parTransId="{A4F9B690-6358-4D70-AC6B-3976EC3E619E}" sibTransId="{CEE10EE1-FE1A-4915-BB48-3992BF4F25E8}"/>
    <dgm:cxn modelId="{FBED0758-1DE7-44D9-833F-0AED63B4E4BD}" type="presOf" srcId="{2AF1B2B1-9B71-4415-A7F2-30A80FAD8ABF}" destId="{5A9490CA-7ACB-4BC6-9B31-0F8DD7479AE0}" srcOrd="0" destOrd="2" presId="urn:microsoft.com/office/officeart/2008/layout/TitlePictureLineup"/>
    <dgm:cxn modelId="{924A5C5A-3B93-4040-93A4-6D8891DACF23}" srcId="{58A1DD67-D719-4796-9556-CADBA05B5E11}" destId="{01A7E594-6393-4FFE-9DF3-A4A65A814014}" srcOrd="0" destOrd="0" parTransId="{8B932C08-3C84-424C-A9CB-1444CD4BB4AA}" sibTransId="{71D799A6-ED02-4C4D-89BF-189F018F755C}"/>
    <dgm:cxn modelId="{63432380-45F8-4AAF-9979-C6E8157F8C15}" type="presOf" srcId="{60AB1EBE-58DC-4867-9606-886F00AFDB96}" destId="{BB2DDD22-A7AD-46F4-BE21-7D832AB5215B}" srcOrd="0" destOrd="1" presId="urn:microsoft.com/office/officeart/2008/layout/TitlePictureLineup"/>
    <dgm:cxn modelId="{7B3EFC8C-EDFD-4945-B63D-504B3AC7D159}" type="presOf" srcId="{3C38B976-4141-4683-9D02-C4AB3B10BBF0}" destId="{EF1C37EC-5D1C-422A-87F6-A7DD54BCFB9A}" srcOrd="0" destOrd="0" presId="urn:microsoft.com/office/officeart/2008/layout/TitlePictureLineup"/>
    <dgm:cxn modelId="{F81E3F8E-FBE3-4978-A903-F7D8BD76349B}" srcId="{58A1DD67-D719-4796-9556-CADBA05B5E11}" destId="{3C38B976-4141-4683-9D02-C4AB3B10BBF0}" srcOrd="2" destOrd="0" parTransId="{3F087BA3-B46A-4CAA-A1B4-98CBBE9A9E63}" sibTransId="{66DE8754-6E77-4F13-B0E8-9A0E38A9B000}"/>
    <dgm:cxn modelId="{D99C4D91-2BA5-4AE4-9161-8D65A6EC77DC}" type="presOf" srcId="{58A1DD67-D719-4796-9556-CADBA05B5E11}" destId="{AD6234AC-8E99-46AB-B761-690BA0506AF5}" srcOrd="0" destOrd="0" presId="urn:microsoft.com/office/officeart/2008/layout/TitlePictureLineup"/>
    <dgm:cxn modelId="{094F3E93-D207-4988-8118-7858A9BA2292}" type="presOf" srcId="{C5408049-4D34-4333-B697-08A2AF3CA848}" destId="{BB2DDD22-A7AD-46F4-BE21-7D832AB5215B}" srcOrd="0" destOrd="0" presId="urn:microsoft.com/office/officeart/2008/layout/TitlePictureLineup"/>
    <dgm:cxn modelId="{361E9794-9CC6-4131-854D-A0039F2FFCD6}" type="presOf" srcId="{9D021E09-F111-41C6-A383-B875CE65C699}" destId="{5A9490CA-7ACB-4BC6-9B31-0F8DD7479AE0}" srcOrd="0" destOrd="1" presId="urn:microsoft.com/office/officeart/2008/layout/TitlePictureLineup"/>
    <dgm:cxn modelId="{D76F54A1-F580-4DCB-AD7B-1E622B86C523}" srcId="{01A7E594-6393-4FFE-9DF3-A4A65A814014}" destId="{60AB1EBE-58DC-4867-9606-886F00AFDB96}" srcOrd="1" destOrd="0" parTransId="{7D8C454F-2051-450E-AFF7-1E62884473CF}" sibTransId="{3297118D-2894-451F-B3E4-872B804A9F7D}"/>
    <dgm:cxn modelId="{A724D0DA-645C-465C-AF0B-76FA4143CCB0}" type="presOf" srcId="{A3039BDB-FC28-4A6D-843D-8F3D5B43A710}" destId="{BB2DDD22-A7AD-46F4-BE21-7D832AB5215B}" srcOrd="0" destOrd="2" presId="urn:microsoft.com/office/officeart/2008/layout/TitlePictureLineup"/>
    <dgm:cxn modelId="{94B48854-04F0-4CC6-9D59-D4AA0EFD1959}" type="presParOf" srcId="{AD6234AC-8E99-46AB-B761-690BA0506AF5}" destId="{4857C92A-918F-4D88-AA1C-D44238229333}" srcOrd="0" destOrd="0" presId="urn:microsoft.com/office/officeart/2008/layout/TitlePictureLineup"/>
    <dgm:cxn modelId="{FB81A94B-918B-4802-9C8D-3292B72F7785}" type="presParOf" srcId="{4857C92A-918F-4D88-AA1C-D44238229333}" destId="{5F2810A3-DAB2-4B6B-BFA6-742F12A9EA55}" srcOrd="0" destOrd="0" presId="urn:microsoft.com/office/officeart/2008/layout/TitlePictureLineup"/>
    <dgm:cxn modelId="{085D3A85-72EA-4D9F-9580-DF87A8243F7F}" type="presParOf" srcId="{4857C92A-918F-4D88-AA1C-D44238229333}" destId="{8ACB85F3-A460-4D56-9187-FB3C438EEE23}" srcOrd="1" destOrd="0" presId="urn:microsoft.com/office/officeart/2008/layout/TitlePictureLineup"/>
    <dgm:cxn modelId="{EF44CB02-18A2-47AD-82BF-FF08A3ACFACA}" type="presParOf" srcId="{4857C92A-918F-4D88-AA1C-D44238229333}" destId="{BB2DDD22-A7AD-46F4-BE21-7D832AB5215B}" srcOrd="2" destOrd="0" presId="urn:microsoft.com/office/officeart/2008/layout/TitlePictureLineup"/>
    <dgm:cxn modelId="{DDBBC187-B896-456E-9AE4-8FF2B4C7F8B6}" type="presParOf" srcId="{4857C92A-918F-4D88-AA1C-D44238229333}" destId="{618512CB-5DB0-4ED1-8C5F-3C6AC8700CDC}" srcOrd="3" destOrd="0" presId="urn:microsoft.com/office/officeart/2008/layout/TitlePictureLineup"/>
    <dgm:cxn modelId="{D736868B-863A-4502-94FF-868E12B2480C}" type="presParOf" srcId="{AD6234AC-8E99-46AB-B761-690BA0506AF5}" destId="{80E94E1B-50D5-4065-AA55-849A005B01E0}" srcOrd="1" destOrd="0" presId="urn:microsoft.com/office/officeart/2008/layout/TitlePictureLineup"/>
    <dgm:cxn modelId="{F276DCD6-7B3A-40D2-9EC8-C2A3B331CB8F}" type="presParOf" srcId="{AD6234AC-8E99-46AB-B761-690BA0506AF5}" destId="{1D3BCAF9-BB34-4582-A2DE-D2CCC7C62666}" srcOrd="2" destOrd="0" presId="urn:microsoft.com/office/officeart/2008/layout/TitlePictureLineup"/>
    <dgm:cxn modelId="{E584932D-2293-44D4-A4AB-28563DD89735}" type="presParOf" srcId="{1D3BCAF9-BB34-4582-A2DE-D2CCC7C62666}" destId="{E8C90ED5-2B70-4474-BCBC-CAFF5A5731E6}" srcOrd="0" destOrd="0" presId="urn:microsoft.com/office/officeart/2008/layout/TitlePictureLineup"/>
    <dgm:cxn modelId="{7228F934-64F3-4E42-838C-7DB4FE672CC4}" type="presParOf" srcId="{1D3BCAF9-BB34-4582-A2DE-D2CCC7C62666}" destId="{CC742E5E-344B-4B97-9348-CD4CAC23EE76}" srcOrd="1" destOrd="0" presId="urn:microsoft.com/office/officeart/2008/layout/TitlePictureLineup"/>
    <dgm:cxn modelId="{C23A4D8A-27E8-4094-9DE3-71307096EEF5}" type="presParOf" srcId="{1D3BCAF9-BB34-4582-A2DE-D2CCC7C62666}" destId="{5A9490CA-7ACB-4BC6-9B31-0F8DD7479AE0}" srcOrd="2" destOrd="0" presId="urn:microsoft.com/office/officeart/2008/layout/TitlePictureLineup"/>
    <dgm:cxn modelId="{78AB1A31-AE04-4AC8-ADC6-A5C9EC339880}" type="presParOf" srcId="{1D3BCAF9-BB34-4582-A2DE-D2CCC7C62666}" destId="{9D3C1E13-6977-464C-8CEB-6177952B5D5A}" srcOrd="3" destOrd="0" presId="urn:microsoft.com/office/officeart/2008/layout/TitlePictureLineup"/>
    <dgm:cxn modelId="{159A5C72-BADB-4C0A-A06E-B175E3A2024E}" type="presParOf" srcId="{AD6234AC-8E99-46AB-B761-690BA0506AF5}" destId="{C489D1B3-66E8-478D-8F8E-10D587763E2C}" srcOrd="3" destOrd="0" presId="urn:microsoft.com/office/officeart/2008/layout/TitlePictureLineup"/>
    <dgm:cxn modelId="{65F66A3F-BFE4-4DD4-BA51-607BB61CB2C9}" type="presParOf" srcId="{AD6234AC-8E99-46AB-B761-690BA0506AF5}" destId="{E2F39588-564B-43DF-8D9E-A3EBC22F7075}" srcOrd="4" destOrd="0" presId="urn:microsoft.com/office/officeart/2008/layout/TitlePictureLineup"/>
    <dgm:cxn modelId="{8E94EC1A-E580-4DAB-83C2-4D84C1CB2D27}" type="presParOf" srcId="{E2F39588-564B-43DF-8D9E-A3EBC22F7075}" destId="{94028721-3D3B-4D9B-AA3A-E2258F25D89D}" srcOrd="0" destOrd="0" presId="urn:microsoft.com/office/officeart/2008/layout/TitlePictureLineup"/>
    <dgm:cxn modelId="{FE065F9F-258B-4818-9CCE-8BDF0D8ADD6A}" type="presParOf" srcId="{E2F39588-564B-43DF-8D9E-A3EBC22F7075}" destId="{EA957B20-2AC2-4C0B-966B-0F3749078198}" srcOrd="1" destOrd="0" presId="urn:microsoft.com/office/officeart/2008/layout/TitlePictureLineup"/>
    <dgm:cxn modelId="{A20BFCA4-5A48-44BD-8031-47C1C7C8FDB5}" type="presParOf" srcId="{E2F39588-564B-43DF-8D9E-A3EBC22F7075}" destId="{06A648FE-F298-4C7E-93D5-413FE4BC040B}" srcOrd="2" destOrd="0" presId="urn:microsoft.com/office/officeart/2008/layout/TitlePictureLineup"/>
    <dgm:cxn modelId="{06543602-913A-4250-B28C-4B19CD91ED17}" type="presParOf" srcId="{E2F39588-564B-43DF-8D9E-A3EBC22F7075}" destId="{EF1C37EC-5D1C-422A-87F6-A7DD54BCFB9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810A3-DAB2-4B6B-BFA6-742F12A9EA55}">
      <dsp:nvSpPr>
        <dsp:cNvPr id="0" name=""/>
        <dsp:cNvSpPr/>
      </dsp:nvSpPr>
      <dsp:spPr>
        <a:xfrm>
          <a:off x="2054811" y="409786"/>
          <a:ext cx="0" cy="368807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B85F3-A460-4D56-9187-FB3C438EEE23}">
      <dsp:nvSpPr>
        <dsp:cNvPr id="0" name=""/>
        <dsp:cNvSpPr/>
      </dsp:nvSpPr>
      <dsp:spPr>
        <a:xfrm>
          <a:off x="2157257" y="532721"/>
          <a:ext cx="1939722" cy="1659633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DDD22-A7AD-46F4-BE21-7D832AB5215B}">
      <dsp:nvSpPr>
        <dsp:cNvPr id="0" name=""/>
        <dsp:cNvSpPr/>
      </dsp:nvSpPr>
      <dsp:spPr>
        <a:xfrm>
          <a:off x="2157257" y="2192355"/>
          <a:ext cx="1939722" cy="190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How it is organized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What services they can provide?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2157257" y="2192355"/>
        <a:ext cx="1939722" cy="1905505"/>
      </dsp:txXfrm>
    </dsp:sp>
    <dsp:sp modelId="{618512CB-5DB0-4ED1-8C5F-3C6AC8700CDC}">
      <dsp:nvSpPr>
        <dsp:cNvPr id="0" name=""/>
        <dsp:cNvSpPr/>
      </dsp:nvSpPr>
      <dsp:spPr>
        <a:xfrm>
          <a:off x="2054811" y="0"/>
          <a:ext cx="2048930" cy="40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Public </a:t>
          </a:r>
          <a:r>
            <a:rPr lang="en-US" sz="2200" kern="1200" dirty="0" err="1"/>
            <a:t>trasport</a:t>
          </a:r>
          <a:endParaRPr lang="en-US" sz="2200" kern="1200" dirty="0"/>
        </a:p>
      </dsp:txBody>
      <dsp:txXfrm>
        <a:off x="2054811" y="0"/>
        <a:ext cx="2048930" cy="409786"/>
      </dsp:txXfrm>
    </dsp:sp>
    <dsp:sp modelId="{E8C90ED5-2B70-4474-BCBC-CAFF5A5731E6}">
      <dsp:nvSpPr>
        <dsp:cNvPr id="0" name=""/>
        <dsp:cNvSpPr/>
      </dsp:nvSpPr>
      <dsp:spPr>
        <a:xfrm>
          <a:off x="4673542" y="409786"/>
          <a:ext cx="0" cy="368807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42E5E-344B-4B97-9348-CD4CAC23EE76}">
      <dsp:nvSpPr>
        <dsp:cNvPr id="0" name=""/>
        <dsp:cNvSpPr/>
      </dsp:nvSpPr>
      <dsp:spPr>
        <a:xfrm>
          <a:off x="4775989" y="532721"/>
          <a:ext cx="1939722" cy="16596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490CA-7ACB-4BC6-9B31-0F8DD7479AE0}">
      <dsp:nvSpPr>
        <dsp:cNvPr id="0" name=""/>
        <dsp:cNvSpPr/>
      </dsp:nvSpPr>
      <dsp:spPr>
        <a:xfrm>
          <a:off x="4775989" y="2192355"/>
          <a:ext cx="1939722" cy="190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Traffic problems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Lines reserved for buses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How fast they are</a:t>
          </a:r>
        </a:p>
      </dsp:txBody>
      <dsp:txXfrm>
        <a:off x="4775989" y="2192355"/>
        <a:ext cx="1939722" cy="1905505"/>
      </dsp:txXfrm>
    </dsp:sp>
    <dsp:sp modelId="{9D3C1E13-6977-464C-8CEB-6177952B5D5A}">
      <dsp:nvSpPr>
        <dsp:cNvPr id="0" name=""/>
        <dsp:cNvSpPr/>
      </dsp:nvSpPr>
      <dsp:spPr>
        <a:xfrm>
          <a:off x="4673542" y="0"/>
          <a:ext cx="2048930" cy="40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Road</a:t>
          </a:r>
        </a:p>
      </dsp:txBody>
      <dsp:txXfrm>
        <a:off x="4673542" y="0"/>
        <a:ext cx="2048930" cy="409786"/>
      </dsp:txXfrm>
    </dsp:sp>
    <dsp:sp modelId="{94028721-3D3B-4D9B-AA3A-E2258F25D89D}">
      <dsp:nvSpPr>
        <dsp:cNvPr id="0" name=""/>
        <dsp:cNvSpPr/>
      </dsp:nvSpPr>
      <dsp:spPr>
        <a:xfrm>
          <a:off x="7292274" y="409786"/>
          <a:ext cx="0" cy="368807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57B20-2AC2-4C0B-966B-0F3749078198}">
      <dsp:nvSpPr>
        <dsp:cNvPr id="0" name=""/>
        <dsp:cNvSpPr/>
      </dsp:nvSpPr>
      <dsp:spPr>
        <a:xfrm>
          <a:off x="7394720" y="532721"/>
          <a:ext cx="1939722" cy="165963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648FE-F298-4C7E-93D5-413FE4BC040B}">
      <dsp:nvSpPr>
        <dsp:cNvPr id="0" name=""/>
        <dsp:cNvSpPr/>
      </dsp:nvSpPr>
      <dsp:spPr>
        <a:xfrm>
          <a:off x="7394720" y="2192355"/>
          <a:ext cx="1939722" cy="1905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How fast can they go?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How they are equipped?</a:t>
          </a:r>
        </a:p>
      </dsp:txBody>
      <dsp:txXfrm>
        <a:off x="7394720" y="2192355"/>
        <a:ext cx="1939722" cy="1905505"/>
      </dsp:txXfrm>
    </dsp:sp>
    <dsp:sp modelId="{EF1C37EC-5D1C-422A-87F6-A7DD54BCFB9A}">
      <dsp:nvSpPr>
        <dsp:cNvPr id="0" name=""/>
        <dsp:cNvSpPr/>
      </dsp:nvSpPr>
      <dsp:spPr>
        <a:xfrm>
          <a:off x="7292274" y="0"/>
          <a:ext cx="2048930" cy="409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Travel agency</a:t>
          </a:r>
        </a:p>
      </dsp:txBody>
      <dsp:txXfrm>
        <a:off x="7292274" y="0"/>
        <a:ext cx="2048930" cy="40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AF265-7568-4E27-AA8E-9D37B529592D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EAC2-1239-4CBC-95ED-7393AE47AF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33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5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62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7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96074-F4DD-4912-BACC-F11302C0105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1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1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56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4C008-C5BF-4A81-BACA-AFA9375DE6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81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8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7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C924-5E32-45B0-81C0-BB2ADB95E6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4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6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8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C0B0E-3A5F-47CC-BEC4-DFF0950E3F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6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1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9EAC2-1239-4CBC-95ED-7393AE47AF3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6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4" y="5064126"/>
            <a:ext cx="575733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6"/>
            <a:ext cx="195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57034" y="255588"/>
            <a:ext cx="7584017" cy="36933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10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0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427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25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06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78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52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7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196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572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49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45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25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57034" y="2565401"/>
            <a:ext cx="7584017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716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8804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919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2048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61267" y="1125539"/>
            <a:ext cx="418676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51234" y="1125539"/>
            <a:ext cx="4188884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1930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07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85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800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8220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107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3484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312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905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4" y="5064126"/>
            <a:ext cx="575733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6"/>
            <a:ext cx="195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57034" y="255588"/>
            <a:ext cx="7584017" cy="36933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3397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342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38234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573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835392"/>
            <a:ext cx="10437284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2017713"/>
            <a:ext cx="5386917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2017713"/>
            <a:ext cx="5389033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41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1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197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9629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1967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576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13238"/>
            <a:ext cx="73152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6176"/>
            <a:ext cx="73152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42184" y="5503985"/>
            <a:ext cx="5341816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8447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5924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7" y="1125539"/>
            <a:ext cx="27432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60967" y="1125539"/>
            <a:ext cx="8032751" cy="2676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3408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8957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5970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888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105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5315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9902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6628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9285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409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0831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845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9991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16922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095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94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2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62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24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1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96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5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12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49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96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3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0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14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5926-A7AA-4841-8E16-B61528E4BBFC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5E4A-C6C0-462D-AA27-546A5963E3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6F58F134-7896-44CE-9281-B940F7D70A47}" type="slidenum">
              <a:rPr lang="cs-CZ" smtClean="0"/>
              <a:t>‹#›</a:t>
            </a:fld>
            <a:endParaRPr 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0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1267" y="1125539"/>
            <a:ext cx="85788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5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0967" y="1125538"/>
            <a:ext cx="104372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2017713"/>
            <a:ext cx="1097915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789239"/>
            <a:ext cx="10263716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9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9BA4-282D-7C4F-89BB-B45F1797F37E}" type="datetimeFigureOut">
              <a:rPr lang="it-IT" smtClean="0"/>
              <a:t>09/11/2021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B3AA-95E7-6F45-AE30-916F4D91E9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65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38E4851-5A1B-423E-A4BF-9C719917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of 4-diamonds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B91C04B-73F6-428D-9520-1870654D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examples taken from Smart City domain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© Leonard Walletzký 2019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FC2639-2DE0-4AC1-BF53-71FC2F81E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1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96191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Connector 23"/>
          <p:cNvCxnSpPr>
            <a:stCxn id="130" idx="4"/>
            <a:endCxn id="127" idx="0"/>
          </p:cNvCxnSpPr>
          <p:nvPr/>
        </p:nvCxnSpPr>
        <p:spPr>
          <a:xfrm flipV="1">
            <a:off x="3425029" y="2443988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Skupina 123"/>
          <p:cNvGrpSpPr/>
          <p:nvPr/>
        </p:nvGrpSpPr>
        <p:grpSpPr>
          <a:xfrm rot="5400000" flipV="1">
            <a:off x="5005856" y="2297797"/>
            <a:ext cx="255935" cy="292147"/>
            <a:chOff x="4460081" y="3268293"/>
            <a:chExt cx="255935" cy="292147"/>
          </a:xfrm>
        </p:grpSpPr>
        <p:cxnSp>
          <p:nvCxnSpPr>
            <p:cNvPr id="12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28" name="Straight Connector 32"/>
          <p:cNvCxnSpPr/>
          <p:nvPr/>
        </p:nvCxnSpPr>
        <p:spPr>
          <a:xfrm>
            <a:off x="3325564" y="3701531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39"/>
          <p:cNvSpPr/>
          <p:nvPr/>
        </p:nvSpPr>
        <p:spPr>
          <a:xfrm rot="10800000">
            <a:off x="3350964" y="3489631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32"/>
          <p:cNvCxnSpPr>
            <a:stCxn id="130" idx="0"/>
          </p:cNvCxnSpPr>
          <p:nvPr/>
        </p:nvCxnSpPr>
        <p:spPr>
          <a:xfrm>
            <a:off x="3425028" y="3637762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32"/>
          <p:cNvCxnSpPr>
            <a:stCxn id="127" idx="4"/>
          </p:cNvCxnSpPr>
          <p:nvPr/>
        </p:nvCxnSpPr>
        <p:spPr>
          <a:xfrm>
            <a:off x="5135880" y="2443987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23"/>
          <p:cNvCxnSpPr>
            <a:stCxn id="147" idx="0"/>
            <a:endCxn id="139" idx="0"/>
          </p:cNvCxnSpPr>
          <p:nvPr/>
        </p:nvCxnSpPr>
        <p:spPr>
          <a:xfrm flipV="1">
            <a:off x="3016320" y="2185209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Skupina 135"/>
          <p:cNvGrpSpPr/>
          <p:nvPr/>
        </p:nvGrpSpPr>
        <p:grpSpPr>
          <a:xfrm rot="5400000" flipV="1">
            <a:off x="5005023" y="2039019"/>
            <a:ext cx="255935" cy="292147"/>
            <a:chOff x="4460081" y="3268293"/>
            <a:chExt cx="255935" cy="292147"/>
          </a:xfrm>
        </p:grpSpPr>
        <p:cxnSp>
          <p:nvCxnSpPr>
            <p:cNvPr id="13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43" name="Straight Connector 32"/>
          <p:cNvCxnSpPr>
            <a:stCxn id="139" idx="4"/>
          </p:cNvCxnSpPr>
          <p:nvPr/>
        </p:nvCxnSpPr>
        <p:spPr>
          <a:xfrm>
            <a:off x="5135047" y="218520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Skupina 42"/>
          <p:cNvGrpSpPr/>
          <p:nvPr/>
        </p:nvGrpSpPr>
        <p:grpSpPr>
          <a:xfrm>
            <a:off x="2888235" y="3493254"/>
            <a:ext cx="255935" cy="292147"/>
            <a:chOff x="1203672" y="3497956"/>
            <a:chExt cx="255935" cy="292147"/>
          </a:xfrm>
        </p:grpSpPr>
        <p:cxnSp>
          <p:nvCxnSpPr>
            <p:cNvPr id="142" name="Straight Connector 32"/>
            <p:cNvCxnSpPr>
              <a:stCxn id="147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45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cxnSp>
        <p:nvCxnSpPr>
          <p:cNvPr id="148" name="Straight Connector 23"/>
          <p:cNvCxnSpPr>
            <a:stCxn id="154" idx="4"/>
            <a:endCxn id="152" idx="0"/>
          </p:cNvCxnSpPr>
          <p:nvPr/>
        </p:nvCxnSpPr>
        <p:spPr>
          <a:xfrm flipH="1" flipV="1">
            <a:off x="7252244" y="2435012"/>
            <a:ext cx="1562721" cy="10456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Skupina 148"/>
          <p:cNvGrpSpPr/>
          <p:nvPr/>
        </p:nvGrpSpPr>
        <p:grpSpPr>
          <a:xfrm rot="16200000" flipH="1" flipV="1">
            <a:off x="6978203" y="2288821"/>
            <a:ext cx="255935" cy="292147"/>
            <a:chOff x="4460081" y="3268293"/>
            <a:chExt cx="255935" cy="292147"/>
          </a:xfrm>
        </p:grpSpPr>
        <p:cxnSp>
          <p:nvCxnSpPr>
            <p:cNvPr id="150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53" name="Straight Connector 32"/>
          <p:cNvCxnSpPr/>
          <p:nvPr/>
        </p:nvCxnSpPr>
        <p:spPr>
          <a:xfrm flipH="1">
            <a:off x="8712512" y="369255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39"/>
          <p:cNvSpPr/>
          <p:nvPr/>
        </p:nvSpPr>
        <p:spPr>
          <a:xfrm rot="10800000" flipH="1">
            <a:off x="8740899" y="3480655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5" name="Straight Connector 32"/>
          <p:cNvCxnSpPr>
            <a:stCxn id="154" idx="0"/>
          </p:cNvCxnSpPr>
          <p:nvPr/>
        </p:nvCxnSpPr>
        <p:spPr>
          <a:xfrm flipH="1">
            <a:off x="8814964" y="3628786"/>
            <a:ext cx="0" cy="14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32"/>
          <p:cNvCxnSpPr>
            <a:stCxn id="152" idx="4"/>
          </p:cNvCxnSpPr>
          <p:nvPr/>
        </p:nvCxnSpPr>
        <p:spPr>
          <a:xfrm flipH="1">
            <a:off x="6960096" y="2435011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3"/>
          <p:cNvCxnSpPr>
            <a:stCxn id="168" idx="0"/>
            <a:endCxn id="161" idx="0"/>
          </p:cNvCxnSpPr>
          <p:nvPr/>
        </p:nvCxnSpPr>
        <p:spPr>
          <a:xfrm flipH="1" flipV="1">
            <a:off x="7253077" y="2176233"/>
            <a:ext cx="1970597" cy="1308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/>
        </p:nvGrpSpPr>
        <p:grpSpPr>
          <a:xfrm rot="16200000" flipH="1" flipV="1">
            <a:off x="6979036" y="2030043"/>
            <a:ext cx="255935" cy="292147"/>
            <a:chOff x="4460081" y="3268293"/>
            <a:chExt cx="255935" cy="292147"/>
          </a:xfrm>
        </p:grpSpPr>
        <p:cxnSp>
          <p:nvCxnSpPr>
            <p:cNvPr id="159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2" name="Straight Connector 32"/>
          <p:cNvCxnSpPr>
            <a:stCxn id="161" idx="4"/>
          </p:cNvCxnSpPr>
          <p:nvPr/>
        </p:nvCxnSpPr>
        <p:spPr>
          <a:xfrm flipH="1">
            <a:off x="6960929" y="217623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Skupina 162"/>
          <p:cNvGrpSpPr/>
          <p:nvPr/>
        </p:nvGrpSpPr>
        <p:grpSpPr>
          <a:xfrm flipH="1">
            <a:off x="9095824" y="3484278"/>
            <a:ext cx="255935" cy="292147"/>
            <a:chOff x="1203672" y="3497956"/>
            <a:chExt cx="255935" cy="292147"/>
          </a:xfrm>
        </p:grpSpPr>
        <p:cxnSp>
          <p:nvCxnSpPr>
            <p:cNvPr id="164" name="Straight Connector 32"/>
            <p:cNvCxnSpPr>
              <a:stCxn id="168" idx="4"/>
            </p:cNvCxnSpPr>
            <p:nvPr/>
          </p:nvCxnSpPr>
          <p:spPr>
            <a:xfrm>
              <a:off x="1331757" y="3646087"/>
              <a:ext cx="0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Skupina 164"/>
            <p:cNvGrpSpPr/>
            <p:nvPr/>
          </p:nvGrpSpPr>
          <p:grpSpPr>
            <a:xfrm>
              <a:off x="1203672" y="3497956"/>
              <a:ext cx="255935" cy="292147"/>
              <a:chOff x="4460081" y="3268293"/>
              <a:chExt cx="255935" cy="292147"/>
            </a:xfrm>
          </p:grpSpPr>
          <p:cxnSp>
            <p:nvCxnSpPr>
              <p:cNvPr id="16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69" name="TextovéPole 168"/>
          <p:cNvSpPr txBox="1"/>
          <p:nvPr/>
        </p:nvSpPr>
        <p:spPr>
          <a:xfrm rot="19527921">
            <a:off x="3501450" y="2486752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reaching</a:t>
            </a:r>
          </a:p>
        </p:txBody>
      </p:sp>
      <p:sp>
        <p:nvSpPr>
          <p:cNvPr id="170" name="TextovéPole 169"/>
          <p:cNvSpPr txBox="1"/>
          <p:nvPr/>
        </p:nvSpPr>
        <p:spPr>
          <a:xfrm rot="19527921">
            <a:off x="3823946" y="2941470"/>
            <a:ext cx="862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fulfilling</a:t>
            </a:r>
          </a:p>
        </p:txBody>
      </p:sp>
      <p:grpSp>
        <p:nvGrpSpPr>
          <p:cNvPr id="173" name="Skupina 172"/>
          <p:cNvGrpSpPr/>
          <p:nvPr/>
        </p:nvGrpSpPr>
        <p:grpSpPr>
          <a:xfrm flipH="1">
            <a:off x="7479188" y="2438329"/>
            <a:ext cx="1185234" cy="762495"/>
            <a:chOff x="6512192" y="2156796"/>
            <a:chExt cx="1185234" cy="762495"/>
          </a:xfrm>
        </p:grpSpPr>
        <p:sp>
          <p:nvSpPr>
            <p:cNvPr id="171" name="TextovéPole 170"/>
            <p:cNvSpPr txBox="1"/>
            <p:nvPr/>
          </p:nvSpPr>
          <p:spPr>
            <a:xfrm rot="19527921">
              <a:off x="6512192" y="2156796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reaching</a:t>
              </a:r>
              <a:endParaRPr lang="cs-CZ" sz="1400" dirty="0"/>
            </a:p>
          </p:txBody>
        </p:sp>
        <p:sp>
          <p:nvSpPr>
            <p:cNvPr id="172" name="TextovéPole 171"/>
            <p:cNvSpPr txBox="1"/>
            <p:nvPr/>
          </p:nvSpPr>
          <p:spPr>
            <a:xfrm rot="19527921">
              <a:off x="6834689" y="2611514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fulfilling</a:t>
              </a:r>
              <a:endParaRPr lang="cs-CZ" sz="1400" dirty="0"/>
            </a:p>
          </p:txBody>
        </p:sp>
      </p:grpSp>
      <p:cxnSp>
        <p:nvCxnSpPr>
          <p:cNvPr id="175" name="Straight Connector 23"/>
          <p:cNvCxnSpPr>
            <a:endCxn id="195" idx="0"/>
          </p:cNvCxnSpPr>
          <p:nvPr/>
        </p:nvCxnSpPr>
        <p:spPr>
          <a:xfrm flipH="1">
            <a:off x="7232800" y="4830177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Skupina 175"/>
          <p:cNvGrpSpPr/>
          <p:nvPr/>
        </p:nvGrpSpPr>
        <p:grpSpPr>
          <a:xfrm rot="5400000" flipH="1">
            <a:off x="6958759" y="5742564"/>
            <a:ext cx="255935" cy="292147"/>
            <a:chOff x="4460081" y="3268293"/>
            <a:chExt cx="255935" cy="292147"/>
          </a:xfrm>
        </p:grpSpPr>
        <p:cxnSp>
          <p:nvCxnSpPr>
            <p:cNvPr id="193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77" name="Straight Connector 32"/>
          <p:cNvCxnSpPr/>
          <p:nvPr/>
        </p:nvCxnSpPr>
        <p:spPr>
          <a:xfrm flipH="1" flipV="1">
            <a:off x="8693068" y="461827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32"/>
          <p:cNvCxnSpPr/>
          <p:nvPr/>
        </p:nvCxnSpPr>
        <p:spPr>
          <a:xfrm flipV="1">
            <a:off x="8794026" y="4536274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32"/>
          <p:cNvCxnSpPr>
            <a:stCxn id="195" idx="4"/>
          </p:cNvCxnSpPr>
          <p:nvPr/>
        </p:nvCxnSpPr>
        <p:spPr>
          <a:xfrm flipH="1" flipV="1">
            <a:off x="6940652" y="5888519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ovéPole 202"/>
          <p:cNvSpPr txBox="1"/>
          <p:nvPr/>
        </p:nvSpPr>
        <p:spPr>
          <a:xfrm rot="19527921">
            <a:off x="7430184" y="5126022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focusing</a:t>
            </a:r>
          </a:p>
        </p:txBody>
      </p:sp>
      <p:cxnSp>
        <p:nvCxnSpPr>
          <p:cNvPr id="205" name="Straight Connector 23"/>
          <p:cNvCxnSpPr>
            <a:endCxn id="209" idx="0"/>
          </p:cNvCxnSpPr>
          <p:nvPr/>
        </p:nvCxnSpPr>
        <p:spPr>
          <a:xfrm>
            <a:off x="3423003" y="4847561"/>
            <a:ext cx="1562721" cy="105834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Skupina 205"/>
          <p:cNvGrpSpPr/>
          <p:nvPr/>
        </p:nvGrpSpPr>
        <p:grpSpPr>
          <a:xfrm rot="16200000">
            <a:off x="5003830" y="5759948"/>
            <a:ext cx="255935" cy="292147"/>
            <a:chOff x="4460081" y="3268293"/>
            <a:chExt cx="255935" cy="292147"/>
          </a:xfrm>
        </p:grpSpPr>
        <p:cxnSp>
          <p:nvCxnSpPr>
            <p:cNvPr id="207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10" name="Straight Connector 32"/>
          <p:cNvCxnSpPr/>
          <p:nvPr/>
        </p:nvCxnSpPr>
        <p:spPr>
          <a:xfrm flipV="1">
            <a:off x="3323539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32"/>
          <p:cNvCxnSpPr/>
          <p:nvPr/>
        </p:nvCxnSpPr>
        <p:spPr>
          <a:xfrm flipH="1" flipV="1">
            <a:off x="3423003" y="4553657"/>
            <a:ext cx="1494" cy="2867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32"/>
          <p:cNvCxnSpPr>
            <a:stCxn id="209" idx="4"/>
          </p:cNvCxnSpPr>
          <p:nvPr/>
        </p:nvCxnSpPr>
        <p:spPr>
          <a:xfrm flipV="1">
            <a:off x="5133854" y="5905903"/>
            <a:ext cx="1440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ovéPole 220"/>
          <p:cNvSpPr txBox="1"/>
          <p:nvPr/>
        </p:nvSpPr>
        <p:spPr>
          <a:xfrm rot="2072079" flipH="1">
            <a:off x="3934422" y="5143405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covering</a:t>
            </a:r>
          </a:p>
        </p:txBody>
      </p:sp>
      <p:sp>
        <p:nvSpPr>
          <p:cNvPr id="184" name="Rectangle 24"/>
          <p:cNvSpPr/>
          <p:nvPr/>
        </p:nvSpPr>
        <p:spPr>
          <a:xfrm>
            <a:off x="2429538" y="3783533"/>
            <a:ext cx="1656971" cy="7750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</a:t>
            </a:r>
          </a:p>
        </p:txBody>
      </p:sp>
      <p:sp>
        <p:nvSpPr>
          <p:cNvPr id="185" name="Rectangle 24"/>
          <p:cNvSpPr/>
          <p:nvPr/>
        </p:nvSpPr>
        <p:spPr>
          <a:xfrm>
            <a:off x="8156293" y="3783534"/>
            <a:ext cx="1656971" cy="7750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cxnSp>
        <p:nvCxnSpPr>
          <p:cNvPr id="186" name="Straight Connector 23"/>
          <p:cNvCxnSpPr/>
          <p:nvPr/>
        </p:nvCxnSpPr>
        <p:spPr>
          <a:xfrm rot="5400000" flipV="1">
            <a:off x="4691828" y="355637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Skupina 186"/>
          <p:cNvGrpSpPr/>
          <p:nvPr/>
        </p:nvGrpSpPr>
        <p:grpSpPr>
          <a:xfrm rot="5400000">
            <a:off x="4116361" y="4010951"/>
            <a:ext cx="255935" cy="292147"/>
            <a:chOff x="4460081" y="3268293"/>
            <a:chExt cx="255935" cy="292147"/>
          </a:xfrm>
        </p:grpSpPr>
        <p:cxnSp>
          <p:nvCxnSpPr>
            <p:cNvPr id="1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1" name="TextovéPole 190"/>
          <p:cNvSpPr txBox="1"/>
          <p:nvPr/>
        </p:nvSpPr>
        <p:spPr>
          <a:xfrm>
            <a:off x="4281477" y="4065954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199" name="Straight Connector 23"/>
          <p:cNvCxnSpPr/>
          <p:nvPr/>
        </p:nvCxnSpPr>
        <p:spPr>
          <a:xfrm rot="5400000" flipV="1">
            <a:off x="4679128" y="3819006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Skupina 199"/>
          <p:cNvGrpSpPr/>
          <p:nvPr/>
        </p:nvGrpSpPr>
        <p:grpSpPr>
          <a:xfrm rot="5400000">
            <a:off x="4116361" y="4273583"/>
            <a:ext cx="255935" cy="292147"/>
            <a:chOff x="4460081" y="3268293"/>
            <a:chExt cx="255935" cy="292147"/>
          </a:xfrm>
        </p:grpSpPr>
        <p:cxnSp>
          <p:nvCxnSpPr>
            <p:cNvPr id="22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" name="Skupina 226"/>
          <p:cNvGrpSpPr/>
          <p:nvPr/>
        </p:nvGrpSpPr>
        <p:grpSpPr>
          <a:xfrm rot="5400000" flipV="1">
            <a:off x="5018557" y="4273583"/>
            <a:ext cx="255935" cy="292147"/>
            <a:chOff x="4460081" y="3268293"/>
            <a:chExt cx="255935" cy="292147"/>
          </a:xfrm>
        </p:grpSpPr>
        <p:cxnSp>
          <p:nvCxnSpPr>
            <p:cNvPr id="22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1" name="TextovéPole 230"/>
          <p:cNvSpPr txBox="1"/>
          <p:nvPr/>
        </p:nvSpPr>
        <p:spPr>
          <a:xfrm>
            <a:off x="4287735" y="4391968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cxnSp>
        <p:nvCxnSpPr>
          <p:cNvPr id="232" name="Straight Connector 32"/>
          <p:cNvCxnSpPr/>
          <p:nvPr/>
        </p:nvCxnSpPr>
        <p:spPr>
          <a:xfrm rot="5400000">
            <a:off x="5098423" y="4162095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"/>
          <p:cNvCxnSpPr/>
          <p:nvPr/>
        </p:nvCxnSpPr>
        <p:spPr>
          <a:xfrm rot="16200000" flipH="1" flipV="1">
            <a:off x="7545364" y="355491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Skupina 233"/>
          <p:cNvGrpSpPr/>
          <p:nvPr/>
        </p:nvGrpSpPr>
        <p:grpSpPr>
          <a:xfrm rot="16200000" flipH="1">
            <a:off x="7864898" y="4009488"/>
            <a:ext cx="255935" cy="292147"/>
            <a:chOff x="4460081" y="3268293"/>
            <a:chExt cx="255935" cy="292147"/>
          </a:xfrm>
        </p:grpSpPr>
        <p:cxnSp>
          <p:nvCxnSpPr>
            <p:cNvPr id="23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38" name="TextovéPole 237"/>
          <p:cNvSpPr txBox="1"/>
          <p:nvPr/>
        </p:nvSpPr>
        <p:spPr>
          <a:xfrm flipH="1">
            <a:off x="7045112" y="4057328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organizer</a:t>
            </a:r>
          </a:p>
        </p:txBody>
      </p:sp>
      <p:cxnSp>
        <p:nvCxnSpPr>
          <p:cNvPr id="239" name="Straight Connector 23"/>
          <p:cNvCxnSpPr/>
          <p:nvPr/>
        </p:nvCxnSpPr>
        <p:spPr>
          <a:xfrm rot="16200000" flipH="1" flipV="1">
            <a:off x="7558064" y="3817543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Skupina 239"/>
          <p:cNvGrpSpPr/>
          <p:nvPr/>
        </p:nvGrpSpPr>
        <p:grpSpPr>
          <a:xfrm rot="16200000" flipH="1">
            <a:off x="7864898" y="4272120"/>
            <a:ext cx="255935" cy="292147"/>
            <a:chOff x="4460081" y="3268293"/>
            <a:chExt cx="255935" cy="292147"/>
          </a:xfrm>
        </p:grpSpPr>
        <p:cxnSp>
          <p:nvCxnSpPr>
            <p:cNvPr id="24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4" name="Skupina 243"/>
          <p:cNvGrpSpPr/>
          <p:nvPr/>
        </p:nvGrpSpPr>
        <p:grpSpPr>
          <a:xfrm rot="16200000" flipH="1" flipV="1">
            <a:off x="6962702" y="4272120"/>
            <a:ext cx="255935" cy="292147"/>
            <a:chOff x="4460081" y="3268293"/>
            <a:chExt cx="255935" cy="292147"/>
          </a:xfrm>
        </p:grpSpPr>
        <p:cxnSp>
          <p:nvCxnSpPr>
            <p:cNvPr id="24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8" name="TextovéPole 247"/>
          <p:cNvSpPr txBox="1"/>
          <p:nvPr/>
        </p:nvSpPr>
        <p:spPr>
          <a:xfrm flipH="1">
            <a:off x="7101150" y="4390505"/>
            <a:ext cx="848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member</a:t>
            </a:r>
          </a:p>
        </p:txBody>
      </p:sp>
      <p:sp>
        <p:nvSpPr>
          <p:cNvPr id="249" name="Rectangle 8"/>
          <p:cNvSpPr/>
          <p:nvPr/>
        </p:nvSpPr>
        <p:spPr>
          <a:xfrm>
            <a:off x="5283682" y="1843456"/>
            <a:ext cx="1656971" cy="720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50" name="Rectangle 22"/>
          <p:cNvSpPr/>
          <p:nvPr/>
        </p:nvSpPr>
        <p:spPr>
          <a:xfrm>
            <a:off x="5283682" y="5748597"/>
            <a:ext cx="1656971" cy="7157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Activity</a:t>
            </a:r>
          </a:p>
        </p:txBody>
      </p:sp>
      <p:sp>
        <p:nvSpPr>
          <p:cNvPr id="251" name="Rectangle 24"/>
          <p:cNvSpPr/>
          <p:nvPr/>
        </p:nvSpPr>
        <p:spPr>
          <a:xfrm>
            <a:off x="5283682" y="3783534"/>
            <a:ext cx="1656971" cy="7626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Agent</a:t>
            </a:r>
          </a:p>
        </p:txBody>
      </p:sp>
      <p:cxnSp>
        <p:nvCxnSpPr>
          <p:cNvPr id="252" name="Straight Connector 23"/>
          <p:cNvCxnSpPr/>
          <p:nvPr/>
        </p:nvCxnSpPr>
        <p:spPr>
          <a:xfrm flipV="1">
            <a:off x="6296094" y="2581998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Skupina 252"/>
          <p:cNvGrpSpPr/>
          <p:nvPr/>
        </p:nvGrpSpPr>
        <p:grpSpPr>
          <a:xfrm>
            <a:off x="6168009" y="3484194"/>
            <a:ext cx="255935" cy="292147"/>
            <a:chOff x="4460081" y="3268293"/>
            <a:chExt cx="255935" cy="292147"/>
          </a:xfrm>
        </p:grpSpPr>
        <p:cxnSp>
          <p:nvCxnSpPr>
            <p:cNvPr id="25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7" name="Skupina 256"/>
          <p:cNvGrpSpPr/>
          <p:nvPr/>
        </p:nvGrpSpPr>
        <p:grpSpPr>
          <a:xfrm flipV="1">
            <a:off x="6168009" y="2581998"/>
            <a:ext cx="255935" cy="292147"/>
            <a:chOff x="4460081" y="3268293"/>
            <a:chExt cx="255935" cy="292147"/>
          </a:xfrm>
        </p:grpSpPr>
        <p:cxnSp>
          <p:nvCxnSpPr>
            <p:cNvPr id="25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61" name="TextovéPole 260"/>
          <p:cNvSpPr txBox="1"/>
          <p:nvPr/>
        </p:nvSpPr>
        <p:spPr>
          <a:xfrm rot="16200000">
            <a:off x="5680917" y="3046935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follower</a:t>
            </a:r>
          </a:p>
        </p:txBody>
      </p:sp>
      <p:cxnSp>
        <p:nvCxnSpPr>
          <p:cNvPr id="262" name="Straight Connector 23"/>
          <p:cNvCxnSpPr/>
          <p:nvPr/>
        </p:nvCxnSpPr>
        <p:spPr>
          <a:xfrm flipV="1">
            <a:off x="5896143" y="2564905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3" name="Skupina 262"/>
          <p:cNvGrpSpPr/>
          <p:nvPr/>
        </p:nvGrpSpPr>
        <p:grpSpPr>
          <a:xfrm flipV="1">
            <a:off x="5768058" y="2564905"/>
            <a:ext cx="255935" cy="292147"/>
            <a:chOff x="4460081" y="3268293"/>
            <a:chExt cx="255935" cy="292147"/>
          </a:xfrm>
        </p:grpSpPr>
        <p:cxnSp>
          <p:nvCxnSpPr>
            <p:cNvPr id="264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67" name="Straight Connector 32"/>
          <p:cNvCxnSpPr/>
          <p:nvPr/>
        </p:nvCxnSpPr>
        <p:spPr>
          <a:xfrm>
            <a:off x="5796676" y="367893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ovéPole 267"/>
          <p:cNvSpPr txBox="1"/>
          <p:nvPr/>
        </p:nvSpPr>
        <p:spPr>
          <a:xfrm rot="16200000">
            <a:off x="5123326" y="304693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establisher</a:t>
            </a:r>
          </a:p>
        </p:txBody>
      </p:sp>
      <p:sp>
        <p:nvSpPr>
          <p:cNvPr id="269" name="Oval 39"/>
          <p:cNvSpPr/>
          <p:nvPr/>
        </p:nvSpPr>
        <p:spPr>
          <a:xfrm rot="10800000">
            <a:off x="5822076" y="3467032"/>
            <a:ext cx="148131" cy="148131"/>
          </a:xfrm>
          <a:prstGeom prst="ellipse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0" name="Straight Connector 23"/>
          <p:cNvCxnSpPr/>
          <p:nvPr/>
        </p:nvCxnSpPr>
        <p:spPr>
          <a:xfrm flipV="1">
            <a:off x="5504255" y="4551544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1" name="Skupina 270"/>
          <p:cNvGrpSpPr/>
          <p:nvPr/>
        </p:nvGrpSpPr>
        <p:grpSpPr>
          <a:xfrm>
            <a:off x="5376170" y="5453740"/>
            <a:ext cx="255935" cy="292147"/>
            <a:chOff x="4460081" y="3268293"/>
            <a:chExt cx="255935" cy="292147"/>
          </a:xfrm>
        </p:grpSpPr>
        <p:cxnSp>
          <p:nvCxnSpPr>
            <p:cNvPr id="27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flipV="1">
            <a:off x="5376170" y="4551544"/>
            <a:ext cx="255935" cy="292147"/>
            <a:chOff x="4460081" y="3268293"/>
            <a:chExt cx="255935" cy="292147"/>
          </a:xfrm>
        </p:grpSpPr>
        <p:cxnSp>
          <p:nvCxnSpPr>
            <p:cNvPr id="276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79" name="TextovéPole 278"/>
          <p:cNvSpPr txBox="1"/>
          <p:nvPr/>
        </p:nvSpPr>
        <p:spPr>
          <a:xfrm rot="16200000">
            <a:off x="4893638" y="5016481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superior</a:t>
            </a:r>
          </a:p>
        </p:txBody>
      </p:sp>
      <p:cxnSp>
        <p:nvCxnSpPr>
          <p:cNvPr id="280" name="Straight Connector 23"/>
          <p:cNvCxnSpPr/>
          <p:nvPr/>
        </p:nvCxnSpPr>
        <p:spPr>
          <a:xfrm flipV="1">
            <a:off x="5864295" y="45458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Skupina 280"/>
          <p:cNvGrpSpPr/>
          <p:nvPr/>
        </p:nvGrpSpPr>
        <p:grpSpPr>
          <a:xfrm>
            <a:off x="5736210" y="5448033"/>
            <a:ext cx="255935" cy="292147"/>
            <a:chOff x="4460081" y="3268293"/>
            <a:chExt cx="255935" cy="292147"/>
          </a:xfrm>
        </p:grpSpPr>
        <p:cxnSp>
          <p:nvCxnSpPr>
            <p:cNvPr id="28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85" name="TextovéPole 284"/>
          <p:cNvSpPr txBox="1"/>
          <p:nvPr/>
        </p:nvSpPr>
        <p:spPr>
          <a:xfrm rot="16200000">
            <a:off x="5317797" y="5010774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author</a:t>
            </a:r>
          </a:p>
        </p:txBody>
      </p:sp>
      <p:cxnSp>
        <p:nvCxnSpPr>
          <p:cNvPr id="286" name="Straight Connector 23"/>
          <p:cNvCxnSpPr/>
          <p:nvPr/>
        </p:nvCxnSpPr>
        <p:spPr>
          <a:xfrm flipV="1">
            <a:off x="6300732" y="4558537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Skupina 286"/>
          <p:cNvGrpSpPr/>
          <p:nvPr/>
        </p:nvGrpSpPr>
        <p:grpSpPr>
          <a:xfrm>
            <a:off x="6172647" y="5448033"/>
            <a:ext cx="255935" cy="292147"/>
            <a:chOff x="4460081" y="3268293"/>
            <a:chExt cx="255935" cy="292147"/>
          </a:xfrm>
        </p:grpSpPr>
        <p:cxnSp>
          <p:nvCxnSpPr>
            <p:cNvPr id="28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/>
          <p:cNvGrpSpPr/>
          <p:nvPr/>
        </p:nvGrpSpPr>
        <p:grpSpPr>
          <a:xfrm flipV="1">
            <a:off x="6172647" y="4545837"/>
            <a:ext cx="255935" cy="292147"/>
            <a:chOff x="4460081" y="3268293"/>
            <a:chExt cx="255935" cy="292147"/>
          </a:xfrm>
        </p:grpSpPr>
        <p:cxnSp>
          <p:nvCxnSpPr>
            <p:cNvPr id="29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95" name="TextovéPole 294"/>
          <p:cNvSpPr txBox="1"/>
          <p:nvPr/>
        </p:nvSpPr>
        <p:spPr>
          <a:xfrm rot="16200000">
            <a:off x="5502475" y="5010774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collaborator</a:t>
            </a:r>
          </a:p>
        </p:txBody>
      </p:sp>
      <p:cxnSp>
        <p:nvCxnSpPr>
          <p:cNvPr id="296" name="Straight Connector 23"/>
          <p:cNvCxnSpPr/>
          <p:nvPr/>
        </p:nvCxnSpPr>
        <p:spPr>
          <a:xfrm flipV="1">
            <a:off x="6688231" y="4540261"/>
            <a:ext cx="0" cy="12015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Skupina 296"/>
          <p:cNvGrpSpPr/>
          <p:nvPr/>
        </p:nvGrpSpPr>
        <p:grpSpPr>
          <a:xfrm>
            <a:off x="6560146" y="5456541"/>
            <a:ext cx="255935" cy="292147"/>
            <a:chOff x="4460081" y="3268293"/>
            <a:chExt cx="255935" cy="292147"/>
          </a:xfrm>
        </p:grpSpPr>
        <p:cxnSp>
          <p:nvCxnSpPr>
            <p:cNvPr id="298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1" name="Skupina 300"/>
          <p:cNvGrpSpPr/>
          <p:nvPr/>
        </p:nvGrpSpPr>
        <p:grpSpPr>
          <a:xfrm flipV="1">
            <a:off x="6560146" y="4540261"/>
            <a:ext cx="255935" cy="292147"/>
            <a:chOff x="4460081" y="3268293"/>
            <a:chExt cx="255935" cy="292147"/>
          </a:xfrm>
        </p:grpSpPr>
        <p:cxnSp>
          <p:nvCxnSpPr>
            <p:cNvPr id="302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5" name="TextovéPole 304"/>
          <p:cNvSpPr txBox="1"/>
          <p:nvPr/>
        </p:nvSpPr>
        <p:spPr>
          <a:xfrm rot="16200000">
            <a:off x="6100058" y="5005198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learner</a:t>
            </a:r>
          </a:p>
        </p:txBody>
      </p:sp>
      <p:cxnSp>
        <p:nvCxnSpPr>
          <p:cNvPr id="306" name="Straight Connector 32"/>
          <p:cNvCxnSpPr/>
          <p:nvPr/>
        </p:nvCxnSpPr>
        <p:spPr>
          <a:xfrm>
            <a:off x="5768290" y="463905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2"/>
          <p:cNvCxnSpPr/>
          <p:nvPr/>
        </p:nvCxnSpPr>
        <p:spPr>
          <a:xfrm rot="5400000">
            <a:off x="6931146" y="415682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993962" y="1311894"/>
            <a:ext cx="922048" cy="694184"/>
            <a:chOff x="3469962" y="1311894"/>
            <a:chExt cx="922048" cy="694184"/>
          </a:xfrm>
        </p:grpSpPr>
        <p:cxnSp>
          <p:nvCxnSpPr>
            <p:cNvPr id="174" name="Straight Connector 23"/>
            <p:cNvCxnSpPr>
              <a:stCxn id="201" idx="2"/>
            </p:cNvCxnSpPr>
            <p:nvPr/>
          </p:nvCxnSpPr>
          <p:spPr>
            <a:xfrm flipV="1">
              <a:off x="3544027" y="162743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Skupina 4"/>
            <p:cNvGrpSpPr/>
            <p:nvPr/>
          </p:nvGrpSpPr>
          <p:grpSpPr>
            <a:xfrm>
              <a:off x="3469962" y="1804162"/>
              <a:ext cx="283908" cy="201916"/>
              <a:chOff x="3469962" y="1804162"/>
              <a:chExt cx="283908" cy="201916"/>
            </a:xfrm>
          </p:grpSpPr>
          <p:cxnSp>
            <p:nvCxnSpPr>
              <p:cNvPr id="19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2" name="Straight Connector 32"/>
              <p:cNvCxnSpPr>
                <a:stCxn id="201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6" name="Straight Connector 23"/>
            <p:cNvCxnSpPr/>
            <p:nvPr/>
          </p:nvCxnSpPr>
          <p:spPr>
            <a:xfrm>
              <a:off x="3542752" y="162487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" name="Skupina 319"/>
            <p:cNvGrpSpPr/>
            <p:nvPr/>
          </p:nvGrpSpPr>
          <p:grpSpPr>
            <a:xfrm>
              <a:off x="4136075" y="1561126"/>
              <a:ext cx="255935" cy="292147"/>
              <a:chOff x="1203672" y="3497956"/>
              <a:chExt cx="255935" cy="292147"/>
            </a:xfrm>
          </p:grpSpPr>
          <p:cxnSp>
            <p:nvCxnSpPr>
              <p:cNvPr id="321" name="Straight Connector 32"/>
              <p:cNvCxnSpPr>
                <a:stCxn id="325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Skupina 321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23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26" name="TextovéPole 325"/>
            <p:cNvSpPr txBox="1"/>
            <p:nvPr/>
          </p:nvSpPr>
          <p:spPr>
            <a:xfrm>
              <a:off x="3667603" y="1311894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GBS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4398144" y="3255140"/>
            <a:ext cx="1179745" cy="725431"/>
            <a:chOff x="2874143" y="3255139"/>
            <a:chExt cx="1179745" cy="725431"/>
          </a:xfrm>
        </p:grpSpPr>
        <p:cxnSp>
          <p:nvCxnSpPr>
            <p:cNvPr id="329" name="Straight Connector 23"/>
            <p:cNvCxnSpPr>
              <a:stCxn id="340" idx="2"/>
            </p:cNvCxnSpPr>
            <p:nvPr/>
          </p:nvCxnSpPr>
          <p:spPr>
            <a:xfrm flipH="1" flipV="1">
              <a:off x="3540407" y="3554953"/>
              <a:ext cx="1087" cy="25208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" name="Skupina 329"/>
            <p:cNvGrpSpPr/>
            <p:nvPr/>
          </p:nvGrpSpPr>
          <p:grpSpPr>
            <a:xfrm>
              <a:off x="3467429" y="3778654"/>
              <a:ext cx="283908" cy="201916"/>
              <a:chOff x="3469962" y="1804162"/>
              <a:chExt cx="283908" cy="201916"/>
            </a:xfrm>
          </p:grpSpPr>
          <p:cxnSp>
            <p:nvCxnSpPr>
              <p:cNvPr id="339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1" name="Straight Connector 32"/>
              <p:cNvCxnSpPr>
                <a:stCxn id="340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1" name="Straight Connector 23"/>
            <p:cNvCxnSpPr/>
            <p:nvPr/>
          </p:nvCxnSpPr>
          <p:spPr>
            <a:xfrm flipV="1">
              <a:off x="3542752" y="3554414"/>
              <a:ext cx="309795" cy="40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2" name="Skupina 331"/>
            <p:cNvGrpSpPr/>
            <p:nvPr/>
          </p:nvGrpSpPr>
          <p:grpSpPr>
            <a:xfrm>
              <a:off x="3797953" y="3488104"/>
              <a:ext cx="255935" cy="292147"/>
              <a:chOff x="1203672" y="3497956"/>
              <a:chExt cx="255935" cy="292147"/>
            </a:xfrm>
          </p:grpSpPr>
          <p:cxnSp>
            <p:nvCxnSpPr>
              <p:cNvPr id="334" name="Straight Connector 32"/>
              <p:cNvCxnSpPr>
                <a:stCxn id="338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5" name="Skupina 334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36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33" name="TextovéPole 332"/>
            <p:cNvSpPr txBox="1"/>
            <p:nvPr/>
          </p:nvSpPr>
          <p:spPr>
            <a:xfrm>
              <a:off x="2874143" y="3255139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 err="1"/>
                <a:t>composite</a:t>
              </a:r>
              <a:endParaRPr lang="cs-CZ" sz="14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00964" y="6314539"/>
            <a:ext cx="1517730" cy="444952"/>
            <a:chOff x="2876964" y="6314539"/>
            <a:chExt cx="1517730" cy="444952"/>
          </a:xfrm>
        </p:grpSpPr>
        <p:cxnSp>
          <p:nvCxnSpPr>
            <p:cNvPr id="357" name="Straight Connector 23"/>
            <p:cNvCxnSpPr>
              <a:stCxn id="368" idx="2"/>
            </p:cNvCxnSpPr>
            <p:nvPr/>
          </p:nvCxnSpPr>
          <p:spPr>
            <a:xfrm>
              <a:off x="3546711" y="6488069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Skupina 357"/>
            <p:cNvGrpSpPr/>
            <p:nvPr/>
          </p:nvGrpSpPr>
          <p:grpSpPr>
            <a:xfrm flipV="1">
              <a:off x="3472646" y="6314539"/>
              <a:ext cx="283908" cy="201916"/>
              <a:chOff x="3469962" y="1804162"/>
              <a:chExt cx="283908" cy="201916"/>
            </a:xfrm>
          </p:grpSpPr>
          <p:cxnSp>
            <p:nvCxnSpPr>
              <p:cNvPr id="367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69" name="Straight Connector 32"/>
              <p:cNvCxnSpPr>
                <a:stCxn id="368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9" name="Straight Connector 23"/>
            <p:cNvCxnSpPr/>
            <p:nvPr/>
          </p:nvCxnSpPr>
          <p:spPr>
            <a:xfrm flipV="1">
              <a:off x="3545436" y="6693181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" name="Skupina 359"/>
            <p:cNvGrpSpPr/>
            <p:nvPr/>
          </p:nvGrpSpPr>
          <p:grpSpPr>
            <a:xfrm flipV="1">
              <a:off x="4138759" y="6467344"/>
              <a:ext cx="255935" cy="292147"/>
              <a:chOff x="1203672" y="3497956"/>
              <a:chExt cx="255935" cy="292147"/>
            </a:xfrm>
          </p:grpSpPr>
          <p:cxnSp>
            <p:nvCxnSpPr>
              <p:cNvPr id="362" name="Straight Connector 32"/>
              <p:cNvCxnSpPr>
                <a:stCxn id="366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3" name="Skupina 362"/>
              <p:cNvGrpSpPr/>
              <p:nvPr/>
            </p:nvGrpSpPr>
            <p:grpSpPr>
              <a:xfrm>
                <a:off x="1203672" y="349795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36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 rot="10800000" flipV="1">
              <a:off x="2876964" y="6411109"/>
              <a:ext cx="6511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detail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2942254" y="4575629"/>
            <a:ext cx="2342607" cy="1674258"/>
            <a:chOff x="1418253" y="4575629"/>
            <a:chExt cx="2342607" cy="1674258"/>
          </a:xfrm>
        </p:grpSpPr>
        <p:cxnSp>
          <p:nvCxnSpPr>
            <p:cNvPr id="375" name="Straight Connector 23"/>
            <p:cNvCxnSpPr>
              <a:stCxn id="383" idx="0"/>
              <a:endCxn id="386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77" name="Skupina 376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79" name="Straight Connector 32"/>
              <p:cNvCxnSpPr>
                <a:stCxn id="383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87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TextovéPole 387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R01</a:t>
              </a:r>
            </a:p>
          </p:txBody>
        </p:sp>
      </p:grpSp>
      <p:grpSp>
        <p:nvGrpSpPr>
          <p:cNvPr id="389" name="Skupina 388"/>
          <p:cNvGrpSpPr/>
          <p:nvPr/>
        </p:nvGrpSpPr>
        <p:grpSpPr>
          <a:xfrm flipH="1">
            <a:off x="6927602" y="4575311"/>
            <a:ext cx="2342607" cy="1674258"/>
            <a:chOff x="1418253" y="4575629"/>
            <a:chExt cx="2342607" cy="1674258"/>
          </a:xfrm>
        </p:grpSpPr>
        <p:cxnSp>
          <p:nvCxnSpPr>
            <p:cNvPr id="390" name="Straight Connector 23"/>
            <p:cNvCxnSpPr>
              <a:stCxn id="399" idx="0"/>
              <a:endCxn id="402" idx="0"/>
            </p:cNvCxnSpPr>
            <p:nvPr/>
          </p:nvCxnSpPr>
          <p:spPr>
            <a:xfrm>
              <a:off x="1492319" y="4867776"/>
              <a:ext cx="1970597" cy="13080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Oval 21"/>
            <p:cNvSpPr/>
            <p:nvPr/>
          </p:nvSpPr>
          <p:spPr>
            <a:xfrm rot="16200000">
              <a:off x="3462917" y="6101756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392" name="Skupina 391"/>
            <p:cNvGrpSpPr/>
            <p:nvPr/>
          </p:nvGrpSpPr>
          <p:grpSpPr>
            <a:xfrm flipV="1">
              <a:off x="1418253" y="4575629"/>
              <a:ext cx="148131" cy="292147"/>
              <a:chOff x="1257691" y="3497956"/>
              <a:chExt cx="148131" cy="292147"/>
            </a:xfrm>
          </p:grpSpPr>
          <p:cxnSp>
            <p:nvCxnSpPr>
              <p:cNvPr id="395" name="Straight Connector 32"/>
              <p:cNvCxnSpPr>
                <a:stCxn id="399" idx="4"/>
              </p:cNvCxnSpPr>
              <p:nvPr/>
            </p:nvCxnSpPr>
            <p:spPr>
              <a:xfrm>
                <a:off x="1331757" y="3646087"/>
                <a:ext cx="0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Oval 21"/>
              <p:cNvSpPr/>
              <p:nvPr/>
            </p:nvSpPr>
            <p:spPr>
              <a:xfrm>
                <a:off x="1257691" y="3497956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93" name="Straight Connector 32"/>
            <p:cNvCxnSpPr/>
            <p:nvPr/>
          </p:nvCxnSpPr>
          <p:spPr>
            <a:xfrm flipV="1">
              <a:off x="3616844" y="6174830"/>
              <a:ext cx="1440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TextovéPole 393"/>
            <p:cNvSpPr txBox="1"/>
            <p:nvPr/>
          </p:nvSpPr>
          <p:spPr>
            <a:xfrm rot="2072079" flipH="1">
              <a:off x="2241278" y="5583050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R02</a:t>
              </a:r>
            </a:p>
          </p:txBody>
        </p:sp>
      </p:grpSp>
      <p:cxnSp>
        <p:nvCxnSpPr>
          <p:cNvPr id="373" name="Straight Connector 32"/>
          <p:cNvCxnSpPr/>
          <p:nvPr/>
        </p:nvCxnSpPr>
        <p:spPr>
          <a:xfrm flipH="1" flipV="1">
            <a:off x="9096344" y="4615036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2"/>
          <p:cNvCxnSpPr/>
          <p:nvPr/>
        </p:nvCxnSpPr>
        <p:spPr>
          <a:xfrm flipH="1" flipV="1">
            <a:off x="2915361" y="4635658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" name="Skupina 377"/>
          <p:cNvGrpSpPr/>
          <p:nvPr/>
        </p:nvGrpSpPr>
        <p:grpSpPr>
          <a:xfrm>
            <a:off x="6333752" y="1304034"/>
            <a:ext cx="900320" cy="694184"/>
            <a:chOff x="4809752" y="1304034"/>
            <a:chExt cx="900320" cy="694184"/>
          </a:xfrm>
        </p:grpSpPr>
        <p:cxnSp>
          <p:nvCxnSpPr>
            <p:cNvPr id="403" name="Straight Connector 23"/>
            <p:cNvCxnSpPr>
              <a:stCxn id="412" idx="2"/>
            </p:cNvCxnSpPr>
            <p:nvPr/>
          </p:nvCxnSpPr>
          <p:spPr>
            <a:xfrm flipH="1" flipV="1">
              <a:off x="5636007" y="1619576"/>
              <a:ext cx="0" cy="2051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Skupina 403"/>
            <p:cNvGrpSpPr/>
            <p:nvPr/>
          </p:nvGrpSpPr>
          <p:grpSpPr>
            <a:xfrm flipH="1">
              <a:off x="5426164" y="1796302"/>
              <a:ext cx="283908" cy="201916"/>
              <a:chOff x="3469962" y="1804162"/>
              <a:chExt cx="283908" cy="201916"/>
            </a:xfrm>
          </p:grpSpPr>
          <p:cxnSp>
            <p:nvCxnSpPr>
              <p:cNvPr id="411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3" name="Straight Connector 32"/>
              <p:cNvCxnSpPr>
                <a:stCxn id="412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5" name="Straight Connector 23"/>
            <p:cNvCxnSpPr/>
            <p:nvPr/>
          </p:nvCxnSpPr>
          <p:spPr>
            <a:xfrm flipH="1">
              <a:off x="4989365" y="1617019"/>
              <a:ext cx="647917" cy="25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ovéPole 405"/>
            <p:cNvSpPr txBox="1"/>
            <p:nvPr/>
          </p:nvSpPr>
          <p:spPr>
            <a:xfrm flipH="1">
              <a:off x="5019188" y="130403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dirty="0"/>
                <a:t>R22</a:t>
              </a:r>
            </a:p>
          </p:txBody>
        </p:sp>
        <p:grpSp>
          <p:nvGrpSpPr>
            <p:cNvPr id="407" name="Skupina 406"/>
            <p:cNvGrpSpPr/>
            <p:nvPr/>
          </p:nvGrpSpPr>
          <p:grpSpPr>
            <a:xfrm rot="16200000" flipH="1">
              <a:off x="4768756" y="1597301"/>
              <a:ext cx="283908" cy="201916"/>
              <a:chOff x="3469962" y="1804162"/>
              <a:chExt cx="283908" cy="201916"/>
            </a:xfrm>
          </p:grpSpPr>
          <p:cxnSp>
            <p:nvCxnSpPr>
              <p:cNvPr id="408" name="Straight Connector 32"/>
              <p:cNvCxnSpPr/>
              <p:nvPr/>
            </p:nvCxnSpPr>
            <p:spPr>
              <a:xfrm rot="16200000">
                <a:off x="3580905" y="1905120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Oval 39"/>
              <p:cNvSpPr/>
              <p:nvPr/>
            </p:nvSpPr>
            <p:spPr>
              <a:xfrm rot="5400000">
                <a:off x="3469962" y="1832548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10" name="Straight Connector 32"/>
              <p:cNvCxnSpPr>
                <a:stCxn id="409" idx="0"/>
              </p:cNvCxnSpPr>
              <p:nvPr/>
            </p:nvCxnSpPr>
            <p:spPr>
              <a:xfrm>
                <a:off x="3618093" y="1906614"/>
                <a:ext cx="13577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Skupina 413"/>
          <p:cNvGrpSpPr/>
          <p:nvPr/>
        </p:nvGrpSpPr>
        <p:grpSpPr>
          <a:xfrm>
            <a:off x="6688659" y="3261186"/>
            <a:ext cx="602290" cy="711524"/>
            <a:chOff x="5164659" y="3261186"/>
            <a:chExt cx="602290" cy="711524"/>
          </a:xfrm>
        </p:grpSpPr>
        <p:grpSp>
          <p:nvGrpSpPr>
            <p:cNvPr id="415" name="Skupina 414"/>
            <p:cNvGrpSpPr/>
            <p:nvPr/>
          </p:nvGrpSpPr>
          <p:grpSpPr>
            <a:xfrm flipH="1">
              <a:off x="5189149" y="3261186"/>
              <a:ext cx="577800" cy="711524"/>
              <a:chOff x="3422303" y="3269046"/>
              <a:chExt cx="577800" cy="711524"/>
            </a:xfrm>
          </p:grpSpPr>
          <p:cxnSp>
            <p:nvCxnSpPr>
              <p:cNvPr id="417" name="Straight Connector 23"/>
              <p:cNvCxnSpPr>
                <a:stCxn id="425" idx="2"/>
              </p:cNvCxnSpPr>
              <p:nvPr/>
            </p:nvCxnSpPr>
            <p:spPr>
              <a:xfrm flipH="1" flipV="1">
                <a:off x="3540407" y="3554953"/>
                <a:ext cx="1087" cy="25208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Skupina 417"/>
              <p:cNvGrpSpPr/>
              <p:nvPr/>
            </p:nvGrpSpPr>
            <p:grpSpPr>
              <a:xfrm>
                <a:off x="3467429" y="3778654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24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5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26" name="Straight Connector 32"/>
                <p:cNvCxnSpPr>
                  <a:stCxn id="425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9" name="Straight Connector 23"/>
              <p:cNvCxnSpPr/>
              <p:nvPr/>
            </p:nvCxnSpPr>
            <p:spPr>
              <a:xfrm flipV="1">
                <a:off x="3542752" y="3554414"/>
                <a:ext cx="309795" cy="40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" name="Skupina 419"/>
              <p:cNvGrpSpPr/>
              <p:nvPr/>
            </p:nvGrpSpPr>
            <p:grpSpPr>
              <a:xfrm>
                <a:off x="3851972" y="348810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22" name="Straight Connector 32"/>
                <p:cNvCxnSpPr>
                  <a:stCxn id="423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1" name="TextovéPole 420"/>
              <p:cNvSpPr txBox="1"/>
              <p:nvPr/>
            </p:nvSpPr>
            <p:spPr>
              <a:xfrm>
                <a:off x="3422303" y="3269046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R11</a:t>
                </a:r>
              </a:p>
            </p:txBody>
          </p:sp>
        </p:grpSp>
        <p:cxnSp>
          <p:nvCxnSpPr>
            <p:cNvPr id="416" name="Straight Connector 32"/>
            <p:cNvCxnSpPr/>
            <p:nvPr/>
          </p:nvCxnSpPr>
          <p:spPr>
            <a:xfrm flipH="1">
              <a:off x="5164659" y="37003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/>
          <p:cNvGrpSpPr/>
          <p:nvPr/>
        </p:nvGrpSpPr>
        <p:grpSpPr>
          <a:xfrm>
            <a:off x="6372381" y="6306679"/>
            <a:ext cx="1384597" cy="444952"/>
            <a:chOff x="4848380" y="6306679"/>
            <a:chExt cx="1384597" cy="444952"/>
          </a:xfrm>
        </p:grpSpPr>
        <p:grpSp>
          <p:nvGrpSpPr>
            <p:cNvPr id="428" name="Skupina 427"/>
            <p:cNvGrpSpPr/>
            <p:nvPr/>
          </p:nvGrpSpPr>
          <p:grpSpPr>
            <a:xfrm flipH="1">
              <a:off x="4848380" y="6306679"/>
              <a:ext cx="1384597" cy="444952"/>
              <a:chOff x="2956312" y="6314539"/>
              <a:chExt cx="1384597" cy="444952"/>
            </a:xfrm>
          </p:grpSpPr>
          <p:cxnSp>
            <p:nvCxnSpPr>
              <p:cNvPr id="430" name="Straight Connector 23"/>
              <p:cNvCxnSpPr>
                <a:stCxn id="438" idx="2"/>
              </p:cNvCxnSpPr>
              <p:nvPr/>
            </p:nvCxnSpPr>
            <p:spPr>
              <a:xfrm>
                <a:off x="3546711" y="6488069"/>
                <a:ext cx="0" cy="20511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1" name="Skupina 430"/>
              <p:cNvGrpSpPr/>
              <p:nvPr/>
            </p:nvGrpSpPr>
            <p:grpSpPr>
              <a:xfrm flipV="1">
                <a:off x="3472646" y="6314539"/>
                <a:ext cx="283908" cy="201916"/>
                <a:chOff x="3469962" y="1804162"/>
                <a:chExt cx="283908" cy="201916"/>
              </a:xfrm>
            </p:grpSpPr>
            <p:cxnSp>
              <p:nvCxnSpPr>
                <p:cNvPr id="437" name="Straight Connector 32"/>
                <p:cNvCxnSpPr/>
                <p:nvPr/>
              </p:nvCxnSpPr>
              <p:spPr>
                <a:xfrm rot="16200000">
                  <a:off x="3580905" y="1905120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Oval 39"/>
                <p:cNvSpPr/>
                <p:nvPr/>
              </p:nvSpPr>
              <p:spPr>
                <a:xfrm rot="5400000">
                  <a:off x="3469962" y="1832548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439" name="Straight Connector 32"/>
                <p:cNvCxnSpPr>
                  <a:stCxn id="438" idx="0"/>
                </p:cNvCxnSpPr>
                <p:nvPr/>
              </p:nvCxnSpPr>
              <p:spPr>
                <a:xfrm>
                  <a:off x="3618093" y="1906614"/>
                  <a:ext cx="135777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2" name="Straight Connector 23"/>
              <p:cNvCxnSpPr/>
              <p:nvPr/>
            </p:nvCxnSpPr>
            <p:spPr>
              <a:xfrm flipV="1">
                <a:off x="3545436" y="6693181"/>
                <a:ext cx="647917" cy="25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3" name="Skupina 432"/>
              <p:cNvGrpSpPr/>
              <p:nvPr/>
            </p:nvGrpSpPr>
            <p:grpSpPr>
              <a:xfrm flipV="1">
                <a:off x="4192778" y="6467344"/>
                <a:ext cx="148131" cy="292147"/>
                <a:chOff x="1257691" y="3497956"/>
                <a:chExt cx="148131" cy="292147"/>
              </a:xfrm>
            </p:grpSpPr>
            <p:cxnSp>
              <p:nvCxnSpPr>
                <p:cNvPr id="435" name="Straight Connector 32"/>
                <p:cNvCxnSpPr>
                  <a:stCxn id="436" idx="4"/>
                </p:cNvCxnSpPr>
                <p:nvPr/>
              </p:nvCxnSpPr>
              <p:spPr>
                <a:xfrm>
                  <a:off x="1331757" y="3646087"/>
                  <a:ext cx="0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Oval 21"/>
                <p:cNvSpPr/>
                <p:nvPr/>
              </p:nvSpPr>
              <p:spPr>
                <a:xfrm>
                  <a:off x="1257691" y="3497956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34" name="TextovéPole 433"/>
              <p:cNvSpPr txBox="1"/>
              <p:nvPr/>
            </p:nvSpPr>
            <p:spPr>
              <a:xfrm rot="10800000" flipV="1">
                <a:off x="2956312" y="6411109"/>
                <a:ext cx="4924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400" dirty="0"/>
                  <a:t>R33</a:t>
                </a:r>
              </a:p>
            </p:txBody>
          </p:sp>
        </p:grpSp>
        <p:cxnSp>
          <p:nvCxnSpPr>
            <p:cNvPr id="429" name="Straight Connector 32"/>
            <p:cNvCxnSpPr/>
            <p:nvPr/>
          </p:nvCxnSpPr>
          <p:spPr>
            <a:xfrm flipH="1" flipV="1">
              <a:off x="4860159" y="6516455"/>
              <a:ext cx="13577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0" name="Straight Connector 32"/>
          <p:cNvCxnSpPr/>
          <p:nvPr/>
        </p:nvCxnSpPr>
        <p:spPr>
          <a:xfrm rot="5400000" flipV="1">
            <a:off x="5111331" y="6175202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32"/>
          <p:cNvCxnSpPr/>
          <p:nvPr/>
        </p:nvCxnSpPr>
        <p:spPr>
          <a:xfrm rot="16200000" flipH="1" flipV="1">
            <a:off x="6926383" y="6165114"/>
            <a:ext cx="20191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adpis 2">
            <a:extLst>
              <a:ext uri="{FF2B5EF4-FFF2-40B4-BE49-F238E27FC236}">
                <a16:creationId xmlns:a16="http://schemas.microsoft.com/office/drawing/2014/main" id="{D8E85143-A6B3-47D3-9322-BDCF7093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Organize</a:t>
            </a:r>
          </a:p>
        </p:txBody>
      </p:sp>
    </p:spTree>
    <p:extLst>
      <p:ext uri="{BB962C8B-B14F-4D97-AF65-F5344CB8AC3E}">
        <p14:creationId xmlns:p14="http://schemas.microsoft.com/office/powerpoint/2010/main" val="100573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8A8D3-6AB4-4AFE-B1D4-6D5DD2AD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system - agents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DDB84-7649-42F0-B328-66EFE5F0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Identify all involved agents</a:t>
            </a:r>
          </a:p>
          <a:p>
            <a:r>
              <a:rPr lang="en-US" dirty="0"/>
              <a:t>Identify all actions that are performed in the system</a:t>
            </a:r>
          </a:p>
          <a:p>
            <a:r>
              <a:rPr lang="en-US" dirty="0"/>
              <a:t>Analyze goals of the agents (only those that has relationship to the system)</a:t>
            </a:r>
          </a:p>
          <a:p>
            <a:r>
              <a:rPr lang="en-US" dirty="0"/>
              <a:t>Identify flows that are performer in the system</a:t>
            </a:r>
          </a:p>
          <a:p>
            <a:r>
              <a:rPr lang="en-US" dirty="0"/>
              <a:t>Identify actions that are performed in the system</a:t>
            </a:r>
          </a:p>
          <a:p>
            <a:r>
              <a:rPr lang="en-US" dirty="0"/>
              <a:t>Put the into the contexts</a:t>
            </a:r>
          </a:p>
          <a:p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C265A4-C97B-4C8F-B222-C2FA16DF96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EAEE13-BA1A-4880-AD0B-629A5D683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11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8209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2381A-9091-4C22-B132-BE22A0CC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7671F16-80A3-4B38-886B-B00C505540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179772"/>
              </p:ext>
            </p:extLst>
          </p:nvPr>
        </p:nvGraphicFramePr>
        <p:xfrm>
          <a:off x="960438" y="2017713"/>
          <a:ext cx="658749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830">
                  <a:extLst>
                    <a:ext uri="{9D8B030D-6E8A-4147-A177-3AD203B41FA5}">
                      <a16:colId xmlns:a16="http://schemas.microsoft.com/office/drawing/2014/main" val="4239366447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1853585447"/>
                    </a:ext>
                  </a:extLst>
                </a:gridCol>
                <a:gridCol w="2195830">
                  <a:extLst>
                    <a:ext uri="{9D8B030D-6E8A-4147-A177-3AD203B41FA5}">
                      <a16:colId xmlns:a16="http://schemas.microsoft.com/office/drawing/2014/main" val="1150718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Public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07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Citizen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Pedestrian</a:t>
                      </a:r>
                    </a:p>
                    <a:p>
                      <a:r>
                        <a:rPr lang="en-US" noProof="0" dirty="0"/>
                        <a:t>Driver</a:t>
                      </a:r>
                    </a:p>
                    <a:p>
                      <a:r>
                        <a:rPr lang="en-US" noProof="0" dirty="0"/>
                        <a:t>Biker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53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Driver of public transport</a:t>
                      </a:r>
                    </a:p>
                    <a:p>
                      <a:r>
                        <a:rPr lang="en-US" noProof="0" dirty="0"/>
                        <a:t>Inspector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Policeman</a:t>
                      </a:r>
                    </a:p>
                    <a:p>
                      <a:r>
                        <a:rPr lang="en-US" noProof="0" dirty="0"/>
                        <a:t>Fire man</a:t>
                      </a:r>
                    </a:p>
                    <a:p>
                      <a:r>
                        <a:rPr lang="en-US" noProof="0" dirty="0"/>
                        <a:t>Emergency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29461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373428-DDE7-4788-92C6-064FC18E8C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AAA807-13DC-470E-8481-B9399834E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12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6613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6EFC6-C393-45AC-8FFD-43055A3B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270" y="182858"/>
            <a:ext cx="10437284" cy="647700"/>
          </a:xfrm>
        </p:spPr>
        <p:txBody>
          <a:bodyPr/>
          <a:lstStyle/>
          <a:p>
            <a:r>
              <a:rPr lang="en-US" dirty="0"/>
              <a:t>Diamond Do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93" y="830558"/>
            <a:ext cx="7920038" cy="5938837"/>
          </a:xfrm>
        </p:spPr>
      </p:pic>
    </p:spTree>
    <p:extLst>
      <p:ext uri="{BB962C8B-B14F-4D97-AF65-F5344CB8AC3E}">
        <p14:creationId xmlns:p14="http://schemas.microsoft.com/office/powerpoint/2010/main" val="4868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967" y="1125538"/>
            <a:ext cx="10437284" cy="749444"/>
          </a:xfrm>
        </p:spPr>
        <p:txBody>
          <a:bodyPr/>
          <a:lstStyle/>
          <a:p>
            <a:r>
              <a:rPr lang="en-US" dirty="0"/>
              <a:t>rent a car like rent a bike, pick up the car along the road and go, any time, anywhere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967" y="1954636"/>
            <a:ext cx="10979151" cy="4016668"/>
          </a:xfrm>
        </p:spPr>
        <p:txBody>
          <a:bodyPr/>
          <a:lstStyle/>
          <a:p>
            <a:r>
              <a:rPr lang="en-US" dirty="0"/>
              <a:t>Goal: drive green! car sharing! reduce traffic jam and arrange the transportation better</a:t>
            </a:r>
          </a:p>
          <a:p>
            <a:r>
              <a:rPr lang="en-US" dirty="0"/>
              <a:t>Requirement: we want to reduce exhalations, we want to motivate people to use public transport …..</a:t>
            </a:r>
          </a:p>
          <a:p>
            <a:r>
              <a:rPr lang="en-US" dirty="0"/>
              <a:t>Agent: the city or municipality, citizens, tourists ….</a:t>
            </a:r>
          </a:p>
          <a:p>
            <a:r>
              <a:rPr lang="en-US" dirty="0"/>
              <a:t>Model: based on the transportation research, built by the experiences</a:t>
            </a:r>
          </a:p>
          <a:p>
            <a:r>
              <a:rPr lang="en-US" dirty="0"/>
              <a:t>Use case: smart transportations project we can learn from </a:t>
            </a:r>
          </a:p>
          <a:p>
            <a:r>
              <a:rPr lang="en-US" dirty="0"/>
              <a:t>Service: real-time car booking service, service center, reg. services etc. </a:t>
            </a:r>
          </a:p>
          <a:p>
            <a:r>
              <a:rPr lang="en-US" dirty="0"/>
              <a:t>Context: Smart City, Transportation, Living conditions …..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14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73542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2C2F8-B6FB-4377-9220-7AC9D34F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939" y="219021"/>
            <a:ext cx="10437284" cy="647700"/>
          </a:xfrm>
        </p:spPr>
        <p:txBody>
          <a:bodyPr/>
          <a:lstStyle/>
          <a:p>
            <a:r>
              <a:rPr lang="en-US" dirty="0"/>
              <a:t>What are the principles?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B7DB4-E4BF-4893-ABF7-94410517C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1048408"/>
            <a:ext cx="10979151" cy="5657192"/>
          </a:xfrm>
        </p:spPr>
        <p:txBody>
          <a:bodyPr/>
          <a:lstStyle/>
          <a:p>
            <a:r>
              <a:rPr lang="en-US" dirty="0"/>
              <a:t>Principle of service definition - vertical</a:t>
            </a:r>
          </a:p>
          <a:p>
            <a:pPr lvl="1"/>
            <a:r>
              <a:rPr lang="en-US" dirty="0"/>
              <a:t>Service is not the most important element.</a:t>
            </a:r>
          </a:p>
          <a:p>
            <a:pPr lvl="1"/>
            <a:r>
              <a:rPr lang="en-US" dirty="0"/>
              <a:t>The Requirement is the key to build successful service environment</a:t>
            </a:r>
          </a:p>
          <a:p>
            <a:pPr lvl="1"/>
            <a:r>
              <a:rPr lang="en-US" dirty="0"/>
              <a:t>The goals are the basement for the set of requirements</a:t>
            </a:r>
          </a:p>
          <a:p>
            <a:r>
              <a:rPr lang="en-US" dirty="0"/>
              <a:t>Principle of context understanding – horizontal</a:t>
            </a:r>
          </a:p>
          <a:p>
            <a:pPr lvl="1"/>
            <a:r>
              <a:rPr lang="en-US" dirty="0"/>
              <a:t>Context is the part of the model, not the externality</a:t>
            </a:r>
          </a:p>
          <a:p>
            <a:pPr lvl="1"/>
            <a:r>
              <a:rPr lang="en-US" dirty="0"/>
              <a:t>Use case is identified within the context (finding similar solutions)</a:t>
            </a:r>
          </a:p>
          <a:p>
            <a:pPr lvl="1"/>
            <a:r>
              <a:rPr lang="en-US" dirty="0"/>
              <a:t>Requirement is forming and is formed by Use cases</a:t>
            </a:r>
          </a:p>
          <a:p>
            <a:r>
              <a:rPr lang="en-US" dirty="0"/>
              <a:t>Principle of completeness – z-axis</a:t>
            </a:r>
          </a:p>
          <a:p>
            <a:pPr lvl="1"/>
            <a:r>
              <a:rPr lang="en-US" dirty="0"/>
              <a:t>Agents identification must be done in the relations with other elements</a:t>
            </a:r>
          </a:p>
          <a:p>
            <a:pPr lvl="1"/>
            <a:r>
              <a:rPr lang="en-US" dirty="0"/>
              <a:t>Model must involve all other elements including itself</a:t>
            </a:r>
          </a:p>
          <a:p>
            <a:pPr lvl="1"/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0CEC6E-E679-4C50-AA69-17849BEC56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15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39351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E19D51F-9515-4D35-8005-ECB39974A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2352"/>
              </p:ext>
            </p:extLst>
          </p:nvPr>
        </p:nvGraphicFramePr>
        <p:xfrm>
          <a:off x="1717674" y="2362852"/>
          <a:ext cx="8780993" cy="355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187">
                  <a:extLst>
                    <a:ext uri="{9D8B030D-6E8A-4147-A177-3AD203B41FA5}">
                      <a16:colId xmlns:a16="http://schemas.microsoft.com/office/drawing/2014/main" val="878516084"/>
                    </a:ext>
                  </a:extLst>
                </a:gridCol>
                <a:gridCol w="1350711">
                  <a:extLst>
                    <a:ext uri="{9D8B030D-6E8A-4147-A177-3AD203B41FA5}">
                      <a16:colId xmlns:a16="http://schemas.microsoft.com/office/drawing/2014/main" val="3178487657"/>
                    </a:ext>
                  </a:extLst>
                </a:gridCol>
                <a:gridCol w="1105376">
                  <a:extLst>
                    <a:ext uri="{9D8B030D-6E8A-4147-A177-3AD203B41FA5}">
                      <a16:colId xmlns:a16="http://schemas.microsoft.com/office/drawing/2014/main" val="6576139"/>
                    </a:ext>
                  </a:extLst>
                </a:gridCol>
                <a:gridCol w="1545886">
                  <a:extLst>
                    <a:ext uri="{9D8B030D-6E8A-4147-A177-3AD203B41FA5}">
                      <a16:colId xmlns:a16="http://schemas.microsoft.com/office/drawing/2014/main" val="1679255104"/>
                    </a:ext>
                  </a:extLst>
                </a:gridCol>
                <a:gridCol w="1109023">
                  <a:extLst>
                    <a:ext uri="{9D8B030D-6E8A-4147-A177-3AD203B41FA5}">
                      <a16:colId xmlns:a16="http://schemas.microsoft.com/office/drawing/2014/main" val="3441399657"/>
                    </a:ext>
                  </a:extLst>
                </a:gridCol>
                <a:gridCol w="1254949">
                  <a:extLst>
                    <a:ext uri="{9D8B030D-6E8A-4147-A177-3AD203B41FA5}">
                      <a16:colId xmlns:a16="http://schemas.microsoft.com/office/drawing/2014/main" val="1226947847"/>
                    </a:ext>
                  </a:extLst>
                </a:gridCol>
                <a:gridCol w="1255861">
                  <a:extLst>
                    <a:ext uri="{9D8B030D-6E8A-4147-A177-3AD203B41FA5}">
                      <a16:colId xmlns:a16="http://schemas.microsoft.com/office/drawing/2014/main" val="1899349081"/>
                    </a:ext>
                  </a:extLst>
                </a:gridCol>
              </a:tblGrid>
              <a:tr h="253752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Context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Requirement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Service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Agent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Goal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Model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Use Case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525457"/>
                  </a:ext>
                </a:extLst>
              </a:tr>
              <a:tr h="101500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Healthy run of the citizen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 find optimal road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Road planner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Citizen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 be healthy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Relaxing roads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Current status of weather and air pollution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723264"/>
                  </a:ext>
                </a:extLst>
              </a:tr>
              <a:tr h="1522511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Race of the moto bikers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To find optimal road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Road planner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Moto driver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 win the race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Race maps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Weather (rain / sunny), position of other participants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5881270"/>
                  </a:ext>
                </a:extLst>
              </a:tr>
              <a:tr h="76125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Emergency service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 find optimal road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Road planner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Driver of emergency vehicle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To get to the place of accident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City street map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Current situation of traffic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9156911"/>
                  </a:ext>
                </a:extLst>
              </a:tr>
            </a:tbl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A55CE188-B3E7-4B57-A2C3-4E18A471411D}"/>
              </a:ext>
            </a:extLst>
          </p:cNvPr>
          <p:cNvSpPr/>
          <p:nvPr/>
        </p:nvSpPr>
        <p:spPr>
          <a:xfrm>
            <a:off x="9245601" y="2343522"/>
            <a:ext cx="1230229" cy="355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300A784-E1CF-4071-A403-0BF8682B70FC}"/>
              </a:ext>
            </a:extLst>
          </p:cNvPr>
          <p:cNvSpPr/>
          <p:nvPr/>
        </p:nvSpPr>
        <p:spPr>
          <a:xfrm>
            <a:off x="8006776" y="2343522"/>
            <a:ext cx="1230229" cy="355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6B431E9-86DA-407A-B73D-62CD57DC656A}"/>
              </a:ext>
            </a:extLst>
          </p:cNvPr>
          <p:cNvSpPr/>
          <p:nvPr/>
        </p:nvSpPr>
        <p:spPr>
          <a:xfrm>
            <a:off x="6897511" y="2343522"/>
            <a:ext cx="1100668" cy="355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93F1D9C-8DF9-4B1B-B8DC-7F950AFC76AA}"/>
              </a:ext>
            </a:extLst>
          </p:cNvPr>
          <p:cNvSpPr/>
          <p:nvPr/>
        </p:nvSpPr>
        <p:spPr>
          <a:xfrm>
            <a:off x="5328357" y="2343522"/>
            <a:ext cx="1557737" cy="355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009C2C2-1B09-4726-8C74-29B729BD9729}"/>
              </a:ext>
            </a:extLst>
          </p:cNvPr>
          <p:cNvSpPr/>
          <p:nvPr/>
        </p:nvSpPr>
        <p:spPr>
          <a:xfrm>
            <a:off x="4230404" y="2343522"/>
            <a:ext cx="1086534" cy="355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C1857-53D4-4CD2-A02B-ACE8B114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950B0-2264-434D-B660-9705F93A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2017713"/>
            <a:ext cx="10979151" cy="3067050"/>
          </a:xfrm>
        </p:spPr>
        <p:txBody>
          <a:bodyPr/>
          <a:lstStyle/>
          <a:p>
            <a:r>
              <a:rPr lang="en-US" dirty="0"/>
              <a:t>Design of service is never isolated, it is a part of environment</a:t>
            </a:r>
          </a:p>
          <a:p>
            <a:r>
              <a:rPr lang="en-US" dirty="0"/>
              <a:t>The analysis begins from goals, not from the service</a:t>
            </a:r>
          </a:p>
          <a:p>
            <a:r>
              <a:rPr lang="en-US" dirty="0"/>
              <a:t>The value is co-created only if we follow „right“ goals of the agents</a:t>
            </a:r>
          </a:p>
          <a:p>
            <a:pPr lvl="1"/>
            <a:r>
              <a:rPr lang="en-US" dirty="0"/>
              <a:t>Synchronization of goals in Diamond Organize and Do</a:t>
            </a:r>
          </a:p>
          <a:p>
            <a:r>
              <a:rPr lang="en-US" dirty="0"/>
              <a:t>The value is co-created only if the service starts with proper value proposition</a:t>
            </a:r>
          </a:p>
          <a:p>
            <a:pPr lvl="1"/>
            <a:r>
              <a:rPr lang="en-US" dirty="0"/>
              <a:t>Synchronization of terminology and understanding in Diamond Recognize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7EDFF6-0363-4E68-94A5-680D85BA3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Název prezentace v 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355ABD-4AAE-4451-A875-6E96CBD3D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17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7075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FAC83CF-F646-4E3A-9C4D-ABD34806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system – objects and items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784BF61-D674-4D80-9CC5-2BEFBBAD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2017712"/>
            <a:ext cx="10979151" cy="4230687"/>
          </a:xfrm>
        </p:spPr>
        <p:txBody>
          <a:bodyPr anchor="t"/>
          <a:lstStyle/>
          <a:p>
            <a:r>
              <a:rPr lang="en-US" dirty="0"/>
              <a:t>Explore the transportation system</a:t>
            </a:r>
          </a:p>
          <a:p>
            <a:r>
              <a:rPr lang="en-US" dirty="0"/>
              <a:t>First identify all objects and their relationships, working in different contexts</a:t>
            </a:r>
          </a:p>
          <a:p>
            <a:r>
              <a:rPr lang="en-US" dirty="0"/>
              <a:t>After that, define for each object in every particular context</a:t>
            </a:r>
          </a:p>
          <a:p>
            <a:pPr lvl="1"/>
            <a:r>
              <a:rPr lang="en-US" dirty="0"/>
              <a:t>Category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Rules</a:t>
            </a:r>
          </a:p>
          <a:p>
            <a:r>
              <a:rPr lang="en-US" dirty="0"/>
              <a:t>Than put all objects as items together and demonstrate their manifestation in the given context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7E292C-237A-41C4-A4D3-379B56E20F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4CB100-ECCE-4D2B-B673-9A26C00E0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2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21365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/>
          <p:nvPr/>
        </p:nvSpPr>
        <p:spPr>
          <a:xfrm>
            <a:off x="3346154" y="3694901"/>
            <a:ext cx="1242728" cy="581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Category</a:t>
            </a:r>
          </a:p>
        </p:txBody>
      </p:sp>
      <p:sp>
        <p:nvSpPr>
          <p:cNvPr id="28" name="Rectangle 24"/>
          <p:cNvSpPr/>
          <p:nvPr/>
        </p:nvSpPr>
        <p:spPr>
          <a:xfrm>
            <a:off x="7641220" y="3694901"/>
            <a:ext cx="1242728" cy="5812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Rule</a:t>
            </a:r>
          </a:p>
        </p:txBody>
      </p:sp>
      <p:sp>
        <p:nvSpPr>
          <p:cNvPr id="66" name="Rectangle 8"/>
          <p:cNvSpPr/>
          <p:nvPr/>
        </p:nvSpPr>
        <p:spPr>
          <a:xfrm>
            <a:off x="5486762" y="2239842"/>
            <a:ext cx="1242728" cy="5400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Relationship</a:t>
            </a:r>
          </a:p>
        </p:txBody>
      </p:sp>
      <p:sp>
        <p:nvSpPr>
          <p:cNvPr id="67" name="Rectangle 22"/>
          <p:cNvSpPr/>
          <p:nvPr/>
        </p:nvSpPr>
        <p:spPr>
          <a:xfrm>
            <a:off x="5486762" y="5168698"/>
            <a:ext cx="1242728" cy="53679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Operation</a:t>
            </a:r>
          </a:p>
        </p:txBody>
      </p:sp>
      <p:sp>
        <p:nvSpPr>
          <p:cNvPr id="68" name="Rectangle 24"/>
          <p:cNvSpPr/>
          <p:nvPr/>
        </p:nvSpPr>
        <p:spPr>
          <a:xfrm>
            <a:off x="5486762" y="3694902"/>
            <a:ext cx="1242728" cy="5720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Object</a:t>
            </a:r>
          </a:p>
        </p:txBody>
      </p:sp>
      <p:cxnSp>
        <p:nvCxnSpPr>
          <p:cNvPr id="69" name="Straight Connector 23"/>
          <p:cNvCxnSpPr/>
          <p:nvPr/>
        </p:nvCxnSpPr>
        <p:spPr>
          <a:xfrm flipV="1">
            <a:off x="6246071" y="2793749"/>
            <a:ext cx="0" cy="9011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Skupina 69"/>
          <p:cNvGrpSpPr/>
          <p:nvPr/>
        </p:nvGrpSpPr>
        <p:grpSpPr>
          <a:xfrm>
            <a:off x="6150008" y="3470396"/>
            <a:ext cx="191951" cy="219110"/>
            <a:chOff x="4460081" y="3268293"/>
            <a:chExt cx="255935" cy="292147"/>
          </a:xfrm>
        </p:grpSpPr>
        <p:cxnSp>
          <p:nvCxnSpPr>
            <p:cNvPr id="71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74" name="Skupina 73"/>
          <p:cNvGrpSpPr/>
          <p:nvPr/>
        </p:nvGrpSpPr>
        <p:grpSpPr>
          <a:xfrm flipV="1">
            <a:off x="6150008" y="2793749"/>
            <a:ext cx="191951" cy="219110"/>
            <a:chOff x="4460081" y="3268293"/>
            <a:chExt cx="255935" cy="292147"/>
          </a:xfrm>
        </p:grpSpPr>
        <p:cxnSp>
          <p:nvCxnSpPr>
            <p:cNvPr id="75" name="Straight Connector 4"/>
            <p:cNvCxnSpPr/>
            <p:nvPr/>
          </p:nvCxnSpPr>
          <p:spPr>
            <a:xfrm>
              <a:off x="4588167" y="3416424"/>
              <a:ext cx="127849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"/>
            <p:cNvCxnSpPr/>
            <p:nvPr/>
          </p:nvCxnSpPr>
          <p:spPr>
            <a:xfrm flipH="1">
              <a:off x="4460081" y="3416424"/>
              <a:ext cx="128088" cy="14401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21"/>
            <p:cNvSpPr/>
            <p:nvPr/>
          </p:nvSpPr>
          <p:spPr>
            <a:xfrm>
              <a:off x="4514100" y="3268293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78" name="TextovéPole 77"/>
          <p:cNvSpPr txBox="1"/>
          <p:nvPr/>
        </p:nvSpPr>
        <p:spPr>
          <a:xfrm>
            <a:off x="6040170" y="3142451"/>
            <a:ext cx="258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P</a:t>
            </a:r>
          </a:p>
        </p:txBody>
      </p:sp>
      <p:cxnSp>
        <p:nvCxnSpPr>
          <p:cNvPr id="79" name="Straight Connector 23"/>
          <p:cNvCxnSpPr/>
          <p:nvPr/>
        </p:nvCxnSpPr>
        <p:spPr>
          <a:xfrm flipV="1">
            <a:off x="5946107" y="2780929"/>
            <a:ext cx="0" cy="9011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32"/>
          <p:cNvCxnSpPr/>
          <p:nvPr/>
        </p:nvCxnSpPr>
        <p:spPr>
          <a:xfrm>
            <a:off x="5871508" y="3616449"/>
            <a:ext cx="1514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/>
          <p:cNvSpPr txBox="1"/>
          <p:nvPr/>
        </p:nvSpPr>
        <p:spPr>
          <a:xfrm>
            <a:off x="5713729" y="314245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</a:t>
            </a:r>
          </a:p>
        </p:txBody>
      </p:sp>
      <p:grpSp>
        <p:nvGrpSpPr>
          <p:cNvPr id="2" name="Skupina 1"/>
          <p:cNvGrpSpPr/>
          <p:nvPr/>
        </p:nvGrpSpPr>
        <p:grpSpPr>
          <a:xfrm flipV="1">
            <a:off x="5870452" y="2834935"/>
            <a:ext cx="151437" cy="158926"/>
            <a:chOff x="4271268" y="2636912"/>
            <a:chExt cx="201916" cy="211901"/>
          </a:xfrm>
        </p:grpSpPr>
        <p:cxnSp>
          <p:nvCxnSpPr>
            <p:cNvPr id="126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30" name="TextovéPole 129"/>
          <p:cNvSpPr txBox="1"/>
          <p:nvPr/>
        </p:nvSpPr>
        <p:spPr>
          <a:xfrm>
            <a:off x="5867155" y="4641245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</a:t>
            </a:r>
          </a:p>
        </p:txBody>
      </p:sp>
      <p:grpSp>
        <p:nvGrpSpPr>
          <p:cNvPr id="4" name="Skupina 3"/>
          <p:cNvGrpSpPr/>
          <p:nvPr/>
        </p:nvGrpSpPr>
        <p:grpSpPr>
          <a:xfrm flipV="1">
            <a:off x="6023877" y="4279722"/>
            <a:ext cx="152493" cy="901152"/>
            <a:chOff x="4475835" y="4563296"/>
            <a:chExt cx="203324" cy="1201536"/>
          </a:xfrm>
        </p:grpSpPr>
        <p:cxnSp>
          <p:nvCxnSpPr>
            <p:cNvPr id="128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" name="Skupina 130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32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cxnSp>
        <p:nvCxnSpPr>
          <p:cNvPr id="136" name="Straight Connector 23"/>
          <p:cNvCxnSpPr/>
          <p:nvPr/>
        </p:nvCxnSpPr>
        <p:spPr>
          <a:xfrm rot="5400000">
            <a:off x="5040510" y="3529735"/>
            <a:ext cx="0" cy="9011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2"/>
          <p:cNvCxnSpPr/>
          <p:nvPr/>
        </p:nvCxnSpPr>
        <p:spPr>
          <a:xfrm rot="5400000" flipV="1">
            <a:off x="5349737" y="3981429"/>
            <a:ext cx="1514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Skupina 137"/>
          <p:cNvGrpSpPr/>
          <p:nvPr/>
        </p:nvGrpSpPr>
        <p:grpSpPr>
          <a:xfrm rot="5400000">
            <a:off x="4647685" y="3900912"/>
            <a:ext cx="151437" cy="158926"/>
            <a:chOff x="4271268" y="2636912"/>
            <a:chExt cx="201916" cy="211901"/>
          </a:xfrm>
        </p:grpSpPr>
        <p:cxnSp>
          <p:nvCxnSpPr>
            <p:cNvPr id="139" name="Straight Connector 32"/>
            <p:cNvCxnSpPr/>
            <p:nvPr/>
          </p:nvCxnSpPr>
          <p:spPr>
            <a:xfrm>
              <a:off x="4271268" y="284881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39"/>
            <p:cNvSpPr/>
            <p:nvPr/>
          </p:nvSpPr>
          <p:spPr>
            <a:xfrm rot="10800000">
              <a:off x="4296667" y="2636912"/>
              <a:ext cx="148131" cy="148131"/>
            </a:xfrm>
            <a:prstGeom prst="ellipse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41" name="Skupina 140"/>
          <p:cNvGrpSpPr/>
          <p:nvPr/>
        </p:nvGrpSpPr>
        <p:grpSpPr>
          <a:xfrm rot="16200000" flipH="1" flipV="1">
            <a:off x="7118403" y="3531200"/>
            <a:ext cx="152493" cy="901152"/>
            <a:chOff x="4475835" y="4563296"/>
            <a:chExt cx="203324" cy="1201536"/>
          </a:xfrm>
        </p:grpSpPr>
        <p:cxnSp>
          <p:nvCxnSpPr>
            <p:cNvPr id="142" name="Straight Connector 23"/>
            <p:cNvCxnSpPr/>
            <p:nvPr/>
          </p:nvCxnSpPr>
          <p:spPr>
            <a:xfrm flipV="1">
              <a:off x="4576710" y="4563296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32"/>
            <p:cNvCxnSpPr/>
            <p:nvPr/>
          </p:nvCxnSpPr>
          <p:spPr>
            <a:xfrm>
              <a:off x="4477243" y="567732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Skupina 143"/>
            <p:cNvGrpSpPr/>
            <p:nvPr/>
          </p:nvGrpSpPr>
          <p:grpSpPr>
            <a:xfrm flipV="1">
              <a:off x="4475835" y="4635303"/>
              <a:ext cx="201916" cy="211901"/>
              <a:chOff x="4271268" y="2636912"/>
              <a:chExt cx="201916" cy="211901"/>
            </a:xfrm>
          </p:grpSpPr>
          <p:cxnSp>
            <p:nvCxnSpPr>
              <p:cNvPr id="14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</p:grpSp>
      <p:sp>
        <p:nvSpPr>
          <p:cNvPr id="147" name="TextovéPole 146"/>
          <p:cNvSpPr txBox="1"/>
          <p:nvPr/>
        </p:nvSpPr>
        <p:spPr>
          <a:xfrm>
            <a:off x="4981415" y="3757223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</a:t>
            </a:r>
          </a:p>
        </p:txBody>
      </p:sp>
      <p:sp>
        <p:nvSpPr>
          <p:cNvPr id="148" name="TextovéPole 147"/>
          <p:cNvSpPr txBox="1"/>
          <p:nvPr/>
        </p:nvSpPr>
        <p:spPr>
          <a:xfrm>
            <a:off x="7025228" y="3750951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Diamond See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881755" y="4272492"/>
            <a:ext cx="1600649" cy="1262742"/>
            <a:chOff x="1619672" y="4553656"/>
            <a:chExt cx="2134198" cy="1683656"/>
          </a:xfrm>
        </p:grpSpPr>
        <p:cxnSp>
          <p:nvCxnSpPr>
            <p:cNvPr id="45" name="Straight Connector 23"/>
            <p:cNvCxnSpPr>
              <a:stCxn id="59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ovéPole 52"/>
            <p:cNvSpPr txBox="1"/>
            <p:nvPr/>
          </p:nvSpPr>
          <p:spPr>
            <a:xfrm rot="2167460" flipH="1">
              <a:off x="2072495" y="5207627"/>
              <a:ext cx="14025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characteristic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5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61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Skupina 79"/>
          <p:cNvGrpSpPr/>
          <p:nvPr/>
        </p:nvGrpSpPr>
        <p:grpSpPr>
          <a:xfrm flipH="1">
            <a:off x="6741615" y="4273507"/>
            <a:ext cx="1600649" cy="1262742"/>
            <a:chOff x="1619672" y="4553656"/>
            <a:chExt cx="2134198" cy="1683656"/>
          </a:xfrm>
        </p:grpSpPr>
        <p:cxnSp>
          <p:nvCxnSpPr>
            <p:cNvPr id="81" name="Straight Connector 23"/>
            <p:cNvCxnSpPr>
              <a:stCxn id="9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ovéPole 85"/>
            <p:cNvSpPr txBox="1"/>
            <p:nvPr/>
          </p:nvSpPr>
          <p:spPr>
            <a:xfrm rot="2167460" flipH="1">
              <a:off x="2072493" y="5207627"/>
              <a:ext cx="14025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characteristic</a:t>
              </a:r>
            </a:p>
          </p:txBody>
        </p:sp>
        <p:grpSp>
          <p:nvGrpSpPr>
            <p:cNvPr id="87" name="Skupina 8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8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8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Skupina 91"/>
          <p:cNvGrpSpPr/>
          <p:nvPr/>
        </p:nvGrpSpPr>
        <p:grpSpPr>
          <a:xfrm flipV="1">
            <a:off x="3881755" y="2434063"/>
            <a:ext cx="1600649" cy="1262742"/>
            <a:chOff x="1619672" y="4553656"/>
            <a:chExt cx="2134198" cy="1683656"/>
          </a:xfrm>
        </p:grpSpPr>
        <p:cxnSp>
          <p:nvCxnSpPr>
            <p:cNvPr id="93" name="Straight Connector 23"/>
            <p:cNvCxnSpPr>
              <a:stCxn id="10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ovéPole 95"/>
            <p:cNvSpPr txBox="1"/>
            <p:nvPr/>
          </p:nvSpPr>
          <p:spPr>
            <a:xfrm rot="13007415" flipH="1">
              <a:off x="2072495" y="5207625"/>
              <a:ext cx="14025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characteristic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9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9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/>
          <p:cNvGrpSpPr/>
          <p:nvPr/>
        </p:nvGrpSpPr>
        <p:grpSpPr>
          <a:xfrm flipH="1" flipV="1">
            <a:off x="6741615" y="2435078"/>
            <a:ext cx="1600649" cy="1262742"/>
            <a:chOff x="1619672" y="4553656"/>
            <a:chExt cx="2134198" cy="1683656"/>
          </a:xfrm>
        </p:grpSpPr>
        <p:cxnSp>
          <p:nvCxnSpPr>
            <p:cNvPr id="103" name="Straight Connector 23"/>
            <p:cNvCxnSpPr>
              <a:stCxn id="111" idx="0"/>
            </p:cNvCxnSpPr>
            <p:nvPr/>
          </p:nvCxnSpPr>
          <p:spPr>
            <a:xfrm>
              <a:off x="1747757" y="4847560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32"/>
            <p:cNvCxnSpPr/>
            <p:nvPr/>
          </p:nvCxnSpPr>
          <p:spPr>
            <a:xfrm flipH="1" flipV="1">
              <a:off x="1748448" y="4553656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32"/>
            <p:cNvCxnSpPr/>
            <p:nvPr/>
          </p:nvCxnSpPr>
          <p:spPr>
            <a:xfrm>
              <a:off x="3461723" y="6123682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ovéPole 105"/>
            <p:cNvSpPr txBox="1"/>
            <p:nvPr/>
          </p:nvSpPr>
          <p:spPr>
            <a:xfrm rot="13019275" flipH="1">
              <a:off x="2072493" y="5207625"/>
              <a:ext cx="14025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characteristic</a:t>
              </a:r>
            </a:p>
          </p:txBody>
        </p:sp>
        <p:grpSp>
          <p:nvGrpSpPr>
            <p:cNvPr id="107" name="Skupina 106"/>
            <p:cNvGrpSpPr/>
            <p:nvPr/>
          </p:nvGrpSpPr>
          <p:grpSpPr>
            <a:xfrm flipV="1">
              <a:off x="1619672" y="4555413"/>
              <a:ext cx="255935" cy="292147"/>
              <a:chOff x="4460081" y="3268293"/>
              <a:chExt cx="255935" cy="292147"/>
            </a:xfrm>
          </p:grpSpPr>
          <p:cxnSp>
            <p:nvCxnSpPr>
              <p:cNvPr id="109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108" name="Straight Connector 32"/>
            <p:cNvCxnSpPr/>
            <p:nvPr/>
          </p:nvCxnSpPr>
          <p:spPr>
            <a:xfrm rot="5400000" flipV="1">
              <a:off x="3582080" y="6136354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23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523EB-82AD-42B2-9909-5335764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(street) - Objects and relationships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133D8AA-34F5-41FD-961D-C0D8437DF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64781"/>
              </p:ext>
            </p:extLst>
          </p:nvPr>
        </p:nvGraphicFramePr>
        <p:xfrm>
          <a:off x="889233" y="1975768"/>
          <a:ext cx="10657177" cy="367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819">
                  <a:extLst>
                    <a:ext uri="{9D8B030D-6E8A-4147-A177-3AD203B41FA5}">
                      <a16:colId xmlns:a16="http://schemas.microsoft.com/office/drawing/2014/main" val="316469392"/>
                    </a:ext>
                  </a:extLst>
                </a:gridCol>
                <a:gridCol w="3547179">
                  <a:extLst>
                    <a:ext uri="{9D8B030D-6E8A-4147-A177-3AD203B41FA5}">
                      <a16:colId xmlns:a16="http://schemas.microsoft.com/office/drawing/2014/main" val="1339686010"/>
                    </a:ext>
                  </a:extLst>
                </a:gridCol>
                <a:gridCol w="3547179">
                  <a:extLst>
                    <a:ext uri="{9D8B030D-6E8A-4147-A177-3AD203B41FA5}">
                      <a16:colId xmlns:a16="http://schemas.microsoft.com/office/drawing/2014/main" val="759465444"/>
                    </a:ext>
                  </a:extLst>
                </a:gridCol>
              </a:tblGrid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36317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49806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39851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Bicycle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Is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59395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Pedestrian 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38238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Driving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dividing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Road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06419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All vehicles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Driving lines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39897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Trafic on the 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All vehicles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898092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/>
                        <a:t>Trafic lights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 managing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err="1"/>
                        <a:t>Trafic</a:t>
                      </a:r>
                      <a:r>
                        <a:rPr lang="en-US" dirty="0"/>
                        <a:t> on the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049457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34E2D9-63AD-44EE-B70A-83A7E73E3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0F3FD5-11D8-4F37-887F-6F2F8DDD5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4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10112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523EB-82AD-42B2-9909-53357642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transport context - Objects and relationships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133D8AA-34F5-41FD-961D-C0D8437DF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37381"/>
              </p:ext>
            </p:extLst>
          </p:nvPr>
        </p:nvGraphicFramePr>
        <p:xfrm>
          <a:off x="904873" y="1975768"/>
          <a:ext cx="10641537" cy="2862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179">
                  <a:extLst>
                    <a:ext uri="{9D8B030D-6E8A-4147-A177-3AD203B41FA5}">
                      <a16:colId xmlns:a16="http://schemas.microsoft.com/office/drawing/2014/main" val="316469392"/>
                    </a:ext>
                  </a:extLst>
                </a:gridCol>
                <a:gridCol w="3547179">
                  <a:extLst>
                    <a:ext uri="{9D8B030D-6E8A-4147-A177-3AD203B41FA5}">
                      <a16:colId xmlns:a16="http://schemas.microsoft.com/office/drawing/2014/main" val="1339686010"/>
                    </a:ext>
                  </a:extLst>
                </a:gridCol>
                <a:gridCol w="3547179">
                  <a:extLst>
                    <a:ext uri="{9D8B030D-6E8A-4147-A177-3AD203B41FA5}">
                      <a16:colId xmlns:a16="http://schemas.microsoft.com/office/drawing/2014/main" val="759465444"/>
                    </a:ext>
                  </a:extLst>
                </a:gridCol>
              </a:tblGrid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36317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Tram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Tracks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149806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39851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Troleybus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59395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Bus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Is used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Bus and Troleybus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38238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Bus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Should be closed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Pedestrian 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55601"/>
                  </a:ext>
                </a:extLst>
              </a:tr>
              <a:tr h="408883">
                <a:tc>
                  <a:txBody>
                    <a:bodyPr/>
                    <a:lstStyle/>
                    <a:p>
                      <a:r>
                        <a:rPr lang="en-US" noProof="0"/>
                        <a:t>Timetable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In on every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Bus stop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06419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34E2D9-63AD-44EE-B70A-83A7E73E3C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0F3FD5-11D8-4F37-887F-6F2F8DDD5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5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94404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Recognize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16AFBD-45C9-4924-A64C-BAEDC45CF903}"/>
              </a:ext>
            </a:extLst>
          </p:cNvPr>
          <p:cNvGrpSpPr/>
          <p:nvPr/>
        </p:nvGrpSpPr>
        <p:grpSpPr>
          <a:xfrm>
            <a:off x="3346154" y="2350999"/>
            <a:ext cx="5537795" cy="3508273"/>
            <a:chOff x="2429538" y="1991664"/>
            <a:chExt cx="7383726" cy="4677697"/>
          </a:xfrm>
        </p:grpSpPr>
        <p:sp>
          <p:nvSpPr>
            <p:cNvPr id="71" name="Rectangle 24"/>
            <p:cNvSpPr/>
            <p:nvPr/>
          </p:nvSpPr>
          <p:spPr>
            <a:xfrm>
              <a:off x="2429538" y="3931741"/>
              <a:ext cx="1656971" cy="7750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CI-connection</a:t>
              </a:r>
            </a:p>
          </p:txBody>
        </p:sp>
        <p:sp>
          <p:nvSpPr>
            <p:cNvPr id="72" name="Rectangle 8"/>
            <p:cNvSpPr/>
            <p:nvPr/>
          </p:nvSpPr>
          <p:spPr>
            <a:xfrm>
              <a:off x="5283682" y="1991664"/>
              <a:ext cx="1656971" cy="7201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Category</a:t>
              </a:r>
            </a:p>
          </p:txBody>
        </p:sp>
        <p:sp>
          <p:nvSpPr>
            <p:cNvPr id="73" name="Rectangle 24"/>
            <p:cNvSpPr/>
            <p:nvPr/>
          </p:nvSpPr>
          <p:spPr>
            <a:xfrm>
              <a:off x="5283682" y="3931742"/>
              <a:ext cx="1656971" cy="7626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Item</a:t>
              </a:r>
            </a:p>
          </p:txBody>
        </p:sp>
        <p:cxnSp>
          <p:nvCxnSpPr>
            <p:cNvPr id="90" name="Straight Connector 23"/>
            <p:cNvCxnSpPr/>
            <p:nvPr/>
          </p:nvCxnSpPr>
          <p:spPr>
            <a:xfrm rot="5400000">
              <a:off x="4688680" y="3539351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32"/>
            <p:cNvCxnSpPr/>
            <p:nvPr/>
          </p:nvCxnSpPr>
          <p:spPr>
            <a:xfrm rot="5400000" flipV="1">
              <a:off x="5100981" y="414161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23"/>
            <p:cNvCxnSpPr>
              <a:stCxn id="105" idx="0"/>
            </p:cNvCxnSpPr>
            <p:nvPr/>
          </p:nvCxnSpPr>
          <p:spPr>
            <a:xfrm flipV="1">
              <a:off x="3271757" y="2364255"/>
              <a:ext cx="1713966" cy="127612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32"/>
            <p:cNvCxnSpPr/>
            <p:nvPr/>
          </p:nvCxnSpPr>
          <p:spPr>
            <a:xfrm flipH="1">
              <a:off x="3272448" y="3647491"/>
              <a:ext cx="1494" cy="2867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32"/>
            <p:cNvCxnSpPr/>
            <p:nvPr/>
          </p:nvCxnSpPr>
          <p:spPr>
            <a:xfrm flipV="1">
              <a:off x="4985724" y="2364255"/>
              <a:ext cx="292147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Skupina 100"/>
            <p:cNvGrpSpPr/>
            <p:nvPr/>
          </p:nvGrpSpPr>
          <p:grpSpPr>
            <a:xfrm>
              <a:off x="3143673" y="3640378"/>
              <a:ext cx="255935" cy="292147"/>
              <a:chOff x="4460081" y="3268293"/>
              <a:chExt cx="255935" cy="292147"/>
            </a:xfrm>
          </p:grpSpPr>
          <p:cxnSp>
            <p:nvCxnSpPr>
              <p:cNvPr id="103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</p:grpSp>
        <p:cxnSp>
          <p:nvCxnSpPr>
            <p:cNvPr id="102" name="Straight Connector 32"/>
            <p:cNvCxnSpPr/>
            <p:nvPr/>
          </p:nvCxnSpPr>
          <p:spPr>
            <a:xfrm rot="16200000">
              <a:off x="5106080" y="2351583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6" name="Skupina 105"/>
            <p:cNvGrpSpPr/>
            <p:nvPr/>
          </p:nvGrpSpPr>
          <p:grpSpPr>
            <a:xfrm rot="16200000" flipV="1">
              <a:off x="4104194" y="3991151"/>
              <a:ext cx="255935" cy="292147"/>
              <a:chOff x="4460081" y="3268293"/>
              <a:chExt cx="255935" cy="292147"/>
            </a:xfrm>
          </p:grpSpPr>
          <p:cxnSp>
            <p:nvCxnSpPr>
              <p:cNvPr id="107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</p:grpSp>
        <p:sp>
          <p:nvSpPr>
            <p:cNvPr id="21" name="Rectangle 24"/>
            <p:cNvSpPr/>
            <p:nvPr/>
          </p:nvSpPr>
          <p:spPr>
            <a:xfrm>
              <a:off x="8156293" y="3931742"/>
              <a:ext cx="1656971" cy="77500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Context</a:t>
              </a:r>
            </a:p>
          </p:txBody>
        </p:sp>
        <p:cxnSp>
          <p:nvCxnSpPr>
            <p:cNvPr id="43" name="Straight Connector 23"/>
            <p:cNvCxnSpPr/>
            <p:nvPr/>
          </p:nvCxnSpPr>
          <p:spPr>
            <a:xfrm flipV="1">
              <a:off x="6083897" y="271311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32"/>
            <p:cNvCxnSpPr/>
            <p:nvPr/>
          </p:nvCxnSpPr>
          <p:spPr>
            <a:xfrm>
              <a:off x="5984430" y="3827140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5774060" y="3195144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52" name="Skupina 51"/>
            <p:cNvGrpSpPr/>
            <p:nvPr/>
          </p:nvGrpSpPr>
          <p:grpSpPr>
            <a:xfrm flipV="1">
              <a:off x="5983022" y="2785121"/>
              <a:ext cx="201916" cy="211901"/>
              <a:chOff x="4271268" y="2636912"/>
              <a:chExt cx="201916" cy="211901"/>
            </a:xfrm>
          </p:grpSpPr>
          <p:cxnSp>
            <p:nvCxnSpPr>
              <p:cNvPr id="53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</p:grpSp>
        <p:cxnSp>
          <p:nvCxnSpPr>
            <p:cNvPr id="62" name="Straight Connector 23"/>
            <p:cNvCxnSpPr/>
            <p:nvPr/>
          </p:nvCxnSpPr>
          <p:spPr>
            <a:xfrm rot="5400000">
              <a:off x="4688680" y="3882103"/>
              <a:ext cx="0" cy="120153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2"/>
            <p:cNvCxnSpPr/>
            <p:nvPr/>
          </p:nvCxnSpPr>
          <p:spPr>
            <a:xfrm rot="5400000" flipV="1">
              <a:off x="5100981" y="4484362"/>
              <a:ext cx="20191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Skupina 63"/>
            <p:cNvGrpSpPr/>
            <p:nvPr/>
          </p:nvGrpSpPr>
          <p:grpSpPr>
            <a:xfrm rot="5400000">
              <a:off x="4164912" y="4377005"/>
              <a:ext cx="201916" cy="211901"/>
              <a:chOff x="4271268" y="2636912"/>
              <a:chExt cx="201916" cy="211901"/>
            </a:xfrm>
          </p:grpSpPr>
          <p:cxnSp>
            <p:nvCxnSpPr>
              <p:cNvPr id="65" name="Straight Connector 32"/>
              <p:cNvCxnSpPr/>
              <p:nvPr/>
            </p:nvCxnSpPr>
            <p:spPr>
              <a:xfrm>
                <a:off x="4271268" y="284881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39"/>
              <p:cNvSpPr/>
              <p:nvPr/>
            </p:nvSpPr>
            <p:spPr>
              <a:xfrm rot="10800000">
                <a:off x="4296667" y="2636912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</p:grpSp>
        <p:grpSp>
          <p:nvGrpSpPr>
            <p:cNvPr id="67" name="Skupina 66"/>
            <p:cNvGrpSpPr/>
            <p:nvPr/>
          </p:nvGrpSpPr>
          <p:grpSpPr>
            <a:xfrm rot="16200000" flipH="1" flipV="1">
              <a:off x="7459202" y="3713475"/>
              <a:ext cx="203324" cy="1201536"/>
              <a:chOff x="4475835" y="4563296"/>
              <a:chExt cx="203324" cy="1201536"/>
            </a:xfrm>
          </p:grpSpPr>
          <p:cxnSp>
            <p:nvCxnSpPr>
              <p:cNvPr id="68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Skupina 69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74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350"/>
                </a:p>
              </p:txBody>
            </p:sp>
          </p:grpSp>
        </p:grpSp>
        <p:sp>
          <p:nvSpPr>
            <p:cNvPr id="76" name="TextovéPole 75"/>
            <p:cNvSpPr txBox="1"/>
            <p:nvPr/>
          </p:nvSpPr>
          <p:spPr>
            <a:xfrm>
              <a:off x="4609887" y="4205536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>
              <a:off x="7386506" y="4011467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2" name="Skupina 1"/>
            <p:cNvGrpSpPr/>
            <p:nvPr/>
          </p:nvGrpSpPr>
          <p:grpSpPr>
            <a:xfrm flipH="1">
              <a:off x="6956768" y="2365684"/>
              <a:ext cx="2134198" cy="1570026"/>
              <a:chOff x="2139919" y="2217854"/>
              <a:chExt cx="2134198" cy="1570026"/>
            </a:xfrm>
          </p:grpSpPr>
          <p:cxnSp>
            <p:nvCxnSpPr>
              <p:cNvPr id="78" name="Straight Connector 23"/>
              <p:cNvCxnSpPr>
                <a:stCxn id="84" idx="0"/>
              </p:cNvCxnSpPr>
              <p:nvPr/>
            </p:nvCxnSpPr>
            <p:spPr>
              <a:xfrm flipV="1">
                <a:off x="2268004" y="2217854"/>
                <a:ext cx="1713966" cy="127612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32"/>
              <p:cNvCxnSpPr/>
              <p:nvPr/>
            </p:nvCxnSpPr>
            <p:spPr>
              <a:xfrm flipH="1">
                <a:off x="2268695" y="3501089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32"/>
              <p:cNvCxnSpPr/>
              <p:nvPr/>
            </p:nvCxnSpPr>
            <p:spPr>
              <a:xfrm flipV="1">
                <a:off x="3981970" y="2217854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Skupina 80"/>
              <p:cNvGrpSpPr/>
              <p:nvPr/>
            </p:nvGrpSpPr>
            <p:grpSpPr>
              <a:xfrm>
                <a:off x="2139919" y="349397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82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350"/>
                </a:p>
              </p:txBody>
            </p:sp>
          </p:grpSp>
        </p:grpSp>
        <p:sp>
          <p:nvSpPr>
            <p:cNvPr id="3" name="TextovéPole 2"/>
            <p:cNvSpPr txBox="1"/>
            <p:nvPr/>
          </p:nvSpPr>
          <p:spPr>
            <a:xfrm rot="2283157">
              <a:off x="7843032" y="2686432"/>
              <a:ext cx="660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base</a:t>
              </a:r>
            </a:p>
          </p:txBody>
        </p:sp>
        <p:grpSp>
          <p:nvGrpSpPr>
            <p:cNvPr id="135" name="Skupina 134"/>
            <p:cNvGrpSpPr/>
            <p:nvPr/>
          </p:nvGrpSpPr>
          <p:grpSpPr>
            <a:xfrm rot="16200000" flipH="1" flipV="1">
              <a:off x="6982379" y="2216970"/>
              <a:ext cx="255935" cy="292147"/>
              <a:chOff x="4460081" y="3268293"/>
              <a:chExt cx="255935" cy="292147"/>
            </a:xfrm>
          </p:grpSpPr>
          <p:cxnSp>
            <p:nvCxnSpPr>
              <p:cNvPr id="136" name="Straight Connector 4"/>
              <p:cNvCxnSpPr/>
              <p:nvPr/>
            </p:nvCxnSpPr>
            <p:spPr>
              <a:xfrm>
                <a:off x="4588167" y="3416424"/>
                <a:ext cx="127849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7"/>
              <p:cNvCxnSpPr/>
              <p:nvPr/>
            </p:nvCxnSpPr>
            <p:spPr>
              <a:xfrm flipH="1">
                <a:off x="4460081" y="3416424"/>
                <a:ext cx="128088" cy="14401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21"/>
              <p:cNvSpPr/>
              <p:nvPr/>
            </p:nvSpPr>
            <p:spPr>
              <a:xfrm>
                <a:off x="4514100" y="3268293"/>
                <a:ext cx="148131" cy="148131"/>
              </a:xfrm>
              <a:prstGeom prst="ellips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 sz="1350"/>
              </a:p>
            </p:txBody>
          </p:sp>
        </p:grpSp>
        <p:sp>
          <p:nvSpPr>
            <p:cNvPr id="85" name="TextovéPole 84"/>
            <p:cNvSpPr txBox="1"/>
            <p:nvPr/>
          </p:nvSpPr>
          <p:spPr>
            <a:xfrm>
              <a:off x="5790872" y="5193534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R</a:t>
              </a:r>
            </a:p>
          </p:txBody>
        </p:sp>
        <p:grpSp>
          <p:nvGrpSpPr>
            <p:cNvPr id="110" name="Skupina 109"/>
            <p:cNvGrpSpPr/>
            <p:nvPr/>
          </p:nvGrpSpPr>
          <p:grpSpPr>
            <a:xfrm flipV="1">
              <a:off x="5999835" y="4711504"/>
              <a:ext cx="203324" cy="1201536"/>
              <a:chOff x="4475835" y="4563296"/>
              <a:chExt cx="203324" cy="1201536"/>
            </a:xfrm>
          </p:grpSpPr>
          <p:cxnSp>
            <p:nvCxnSpPr>
              <p:cNvPr id="119" name="Straight Connector 23"/>
              <p:cNvCxnSpPr/>
              <p:nvPr/>
            </p:nvCxnSpPr>
            <p:spPr>
              <a:xfrm flipV="1">
                <a:off x="4576710" y="4563296"/>
                <a:ext cx="0" cy="120153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32"/>
              <p:cNvCxnSpPr/>
              <p:nvPr/>
            </p:nvCxnSpPr>
            <p:spPr>
              <a:xfrm>
                <a:off x="4477243" y="5677323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Skupina 120"/>
              <p:cNvGrpSpPr/>
              <p:nvPr/>
            </p:nvGrpSpPr>
            <p:grpSpPr>
              <a:xfrm flipV="1">
                <a:off x="4475835" y="4635303"/>
                <a:ext cx="201916" cy="211901"/>
                <a:chOff x="4271268" y="2636912"/>
                <a:chExt cx="201916" cy="211901"/>
              </a:xfrm>
            </p:grpSpPr>
            <p:cxnSp>
              <p:nvCxnSpPr>
                <p:cNvPr id="122" name="Straight Connector 32"/>
                <p:cNvCxnSpPr/>
                <p:nvPr/>
              </p:nvCxnSpPr>
              <p:spPr>
                <a:xfrm>
                  <a:off x="4271268" y="2848813"/>
                  <a:ext cx="201916" cy="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Oval 39"/>
                <p:cNvSpPr/>
                <p:nvPr/>
              </p:nvSpPr>
              <p:spPr>
                <a:xfrm rot="10800000">
                  <a:off x="4296667" y="2636912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350"/>
                </a:p>
              </p:txBody>
            </p:sp>
          </p:grpSp>
        </p:grpSp>
        <p:grpSp>
          <p:nvGrpSpPr>
            <p:cNvPr id="124" name="Skupina 123"/>
            <p:cNvGrpSpPr/>
            <p:nvPr/>
          </p:nvGrpSpPr>
          <p:grpSpPr>
            <a:xfrm>
              <a:off x="3177580" y="4701865"/>
              <a:ext cx="2100290" cy="1697993"/>
              <a:chOff x="1653580" y="4701864"/>
              <a:chExt cx="2100290" cy="1697993"/>
            </a:xfrm>
          </p:grpSpPr>
          <p:cxnSp>
            <p:nvCxnSpPr>
              <p:cNvPr id="125" name="Straight Connector 23"/>
              <p:cNvCxnSpPr>
                <a:stCxn id="132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Skupina 127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30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350"/>
                </a:p>
              </p:txBody>
            </p:sp>
          </p:grpSp>
          <p:cxnSp>
            <p:nvCxnSpPr>
              <p:cNvPr id="129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24"/>
            <p:cNvSpPr/>
            <p:nvPr/>
          </p:nvSpPr>
          <p:spPr>
            <a:xfrm>
              <a:off x="5265813" y="5906690"/>
              <a:ext cx="1693791" cy="76267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Manifestation</a:t>
              </a:r>
            </a:p>
          </p:txBody>
        </p:sp>
        <p:grpSp>
          <p:nvGrpSpPr>
            <p:cNvPr id="134" name="Skupina 133"/>
            <p:cNvGrpSpPr/>
            <p:nvPr/>
          </p:nvGrpSpPr>
          <p:grpSpPr>
            <a:xfrm flipH="1">
              <a:off x="6960096" y="4725145"/>
              <a:ext cx="2100290" cy="1697993"/>
              <a:chOff x="1653580" y="4701864"/>
              <a:chExt cx="2100290" cy="1697993"/>
            </a:xfrm>
          </p:grpSpPr>
          <p:cxnSp>
            <p:nvCxnSpPr>
              <p:cNvPr id="139" name="Straight Connector 23"/>
              <p:cNvCxnSpPr>
                <a:stCxn id="146" idx="0"/>
              </p:cNvCxnSpPr>
              <p:nvPr/>
            </p:nvCxnSpPr>
            <p:spPr>
              <a:xfrm flipH="1" flipV="1">
                <a:off x="1747757" y="4988655"/>
                <a:ext cx="1713965" cy="128335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32"/>
              <p:cNvCxnSpPr/>
              <p:nvPr/>
            </p:nvCxnSpPr>
            <p:spPr>
              <a:xfrm flipH="1" flipV="1">
                <a:off x="1748448" y="4701864"/>
                <a:ext cx="1494" cy="28679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32"/>
              <p:cNvCxnSpPr/>
              <p:nvPr/>
            </p:nvCxnSpPr>
            <p:spPr>
              <a:xfrm>
                <a:off x="3461723" y="6271890"/>
                <a:ext cx="292147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Skupina 141"/>
              <p:cNvGrpSpPr/>
              <p:nvPr/>
            </p:nvGrpSpPr>
            <p:grpSpPr>
              <a:xfrm rot="5400000" flipV="1">
                <a:off x="3479828" y="6125816"/>
                <a:ext cx="255935" cy="292147"/>
                <a:chOff x="4460081" y="3268293"/>
                <a:chExt cx="255935" cy="292147"/>
              </a:xfrm>
            </p:grpSpPr>
            <p:cxnSp>
              <p:nvCxnSpPr>
                <p:cNvPr id="144" name="Straight Connector 4"/>
                <p:cNvCxnSpPr/>
                <p:nvPr/>
              </p:nvCxnSpPr>
              <p:spPr>
                <a:xfrm>
                  <a:off x="4588167" y="3416424"/>
                  <a:ext cx="127849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7"/>
                <p:cNvCxnSpPr/>
                <p:nvPr/>
              </p:nvCxnSpPr>
              <p:spPr>
                <a:xfrm flipH="1">
                  <a:off x="4460081" y="3416424"/>
                  <a:ext cx="128088" cy="144016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Oval 21"/>
                <p:cNvSpPr/>
                <p:nvPr/>
              </p:nvSpPr>
              <p:spPr>
                <a:xfrm>
                  <a:off x="4514100" y="3268293"/>
                  <a:ext cx="148131" cy="148131"/>
                </a:xfrm>
                <a:prstGeom prst="ellips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 sz="1350"/>
                </a:p>
              </p:txBody>
            </p:sp>
          </p:grpSp>
          <p:cxnSp>
            <p:nvCxnSpPr>
              <p:cNvPr id="143" name="Straight Connector 32"/>
              <p:cNvCxnSpPr/>
              <p:nvPr/>
            </p:nvCxnSpPr>
            <p:spPr>
              <a:xfrm rot="10800000" flipV="1">
                <a:off x="1653580" y="4797152"/>
                <a:ext cx="201916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434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C9141-161D-4340-B1A0-CB2D5D27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contexts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649EE-8EA0-4AF6-9618-D116867B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Some objects are presented in more contexts</a:t>
            </a:r>
          </a:p>
          <a:p>
            <a:pPr lvl="1"/>
            <a:r>
              <a:rPr lang="en-US" dirty="0"/>
              <a:t>Buses are on the road as objects on the street, but are also important in the context of public transport</a:t>
            </a:r>
          </a:p>
          <a:p>
            <a:pPr lvl="1"/>
            <a:r>
              <a:rPr lang="en-US" dirty="0"/>
              <a:t>Comparing to cars, that are not interesting in the context of public transport</a:t>
            </a:r>
          </a:p>
          <a:p>
            <a:r>
              <a:rPr lang="en-US" dirty="0"/>
              <a:t>When we are speaking about them we must be sure what context we are using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860471-9AD4-4073-9889-127440C9E4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85E08F-6274-4556-8403-B9F0C6847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7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220441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87EC9-B9AA-46A1-A032-C241E742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7F7F2-FF0B-426D-BC44-63DE77E7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The road (street)</a:t>
            </a:r>
          </a:p>
          <a:p>
            <a:r>
              <a:rPr lang="en-US" dirty="0"/>
              <a:t>Public transport</a:t>
            </a:r>
          </a:p>
          <a:p>
            <a:r>
              <a:rPr lang="en-US" dirty="0"/>
              <a:t>Emergency services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ED092A-4017-42FA-B425-6FFFDE085E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627523-F79A-4360-826A-89C590EC9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8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43283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A8B24-DA95-4011-AF88-9549A352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bus manifestation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A808C7B-5A0C-4798-92DA-DD9CC91A6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613451"/>
              </p:ext>
            </p:extLst>
          </p:nvPr>
        </p:nvGraphicFramePr>
        <p:xfrm>
          <a:off x="-456773" y="1961888"/>
          <a:ext cx="11396016" cy="409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370CA6-E396-49F4-8DF7-3A65ECA0D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v </a:t>
            </a:r>
            <a:r>
              <a:rPr lang="en-US" dirty="0" err="1"/>
              <a:t>zápatí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7540F0-3259-4400-8232-9C93DCFF61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57460-3D2A-4B42-BCAE-798358548B39}" type="slidenum">
              <a:rPr lang="en-US" altLang="cs-CZ" smtClean="0"/>
              <a:pPr>
                <a:defRPr/>
              </a:pPr>
              <a:t>9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037532285"/>
      </p:ext>
    </p:extLst>
  </p:cSld>
  <p:clrMapOvr>
    <a:masterClrMapping/>
  </p:clrMapOvr>
</p:sld>
</file>

<file path=ppt/theme/theme1.xml><?xml version="1.0" encoding="utf-8"?>
<a:theme xmlns:a="http://schemas.openxmlformats.org/drawingml/2006/main" name="SSM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ME" id="{0A3DC109-B9CF-4488-A118-1A9542A2A54A}" vid="{960AA320-8F61-49BE-87BE-54DCF0470AFE}"/>
    </a:ext>
  </a:extLst>
</a:theme>
</file>

<file path=ppt/theme/theme2.xml><?xml version="1.0" encoding="utf-8"?>
<a:theme xmlns:a="http://schemas.openxmlformats.org/drawingml/2006/main" name="1_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EDB88E08-8ACC-40F7-90B7-9657E5C083EF}" vid="{D39D7A8B-13A6-4A45-8F9D-2B062B60C406}"/>
    </a:ext>
  </a:ext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SSME</Template>
  <TotalTime>148</TotalTime>
  <Words>753</Words>
  <Application>Microsoft Office PowerPoint</Application>
  <PresentationFormat>Širokoúhlá obrazovka</PresentationFormat>
  <Paragraphs>225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SSME</vt:lpstr>
      <vt:lpstr>1_SSME</vt:lpstr>
      <vt:lpstr>2_Směsi</vt:lpstr>
      <vt:lpstr>1_MU_PPTprezentace_sablona_CZ</vt:lpstr>
      <vt:lpstr>3_Směsi</vt:lpstr>
      <vt:lpstr>Tema di Office</vt:lpstr>
      <vt:lpstr>Usage of 4-diamonds</vt:lpstr>
      <vt:lpstr>Transportation system – objects and items</vt:lpstr>
      <vt:lpstr>Diamond See</vt:lpstr>
      <vt:lpstr>Road (street) - Objects and relationships</vt:lpstr>
      <vt:lpstr>Public transport context - Objects and relationships</vt:lpstr>
      <vt:lpstr>Diamond Recognize</vt:lpstr>
      <vt:lpstr>Mixing contexts</vt:lpstr>
      <vt:lpstr>Contexts</vt:lpstr>
      <vt:lpstr>Example – bus manifestation </vt:lpstr>
      <vt:lpstr>Diamond Organize</vt:lpstr>
      <vt:lpstr>Transportation system - agents</vt:lpstr>
      <vt:lpstr>Agents</vt:lpstr>
      <vt:lpstr>Diamond Do</vt:lpstr>
      <vt:lpstr>rent a car like rent a bike, pick up the car along the road and go, any time, anywhere</vt:lpstr>
      <vt:lpstr>What are the principles?</vt:lpstr>
      <vt:lpstr>Prezentace aplikace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Diamond Do</dc:title>
  <dc:creator>Leonard Walletzky</dc:creator>
  <cp:lastModifiedBy>Leonard Walletzky</cp:lastModifiedBy>
  <cp:revision>22</cp:revision>
  <dcterms:created xsi:type="dcterms:W3CDTF">2017-03-08T12:16:18Z</dcterms:created>
  <dcterms:modified xsi:type="dcterms:W3CDTF">2021-11-09T14:08:46Z</dcterms:modified>
</cp:coreProperties>
</file>