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8" r:id="rId4"/>
    <p:sldMasterId id="2147483711" r:id="rId5"/>
    <p:sldMasterId id="2147483738" r:id="rId6"/>
  </p:sldMasterIdLst>
  <p:notesMasterIdLst>
    <p:notesMasterId r:id="rId37"/>
  </p:notesMasterIdLst>
  <p:sldIdLst>
    <p:sldId id="278" r:id="rId7"/>
    <p:sldId id="348" r:id="rId8"/>
    <p:sldId id="349" r:id="rId9"/>
    <p:sldId id="354" r:id="rId10"/>
    <p:sldId id="355" r:id="rId11"/>
    <p:sldId id="345" r:id="rId12"/>
    <p:sldId id="346" r:id="rId13"/>
    <p:sldId id="347" r:id="rId14"/>
    <p:sldId id="273" r:id="rId15"/>
    <p:sldId id="274" r:id="rId16"/>
    <p:sldId id="275" r:id="rId17"/>
    <p:sldId id="276" r:id="rId18"/>
    <p:sldId id="277" r:id="rId19"/>
    <p:sldId id="3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353" r:id="rId33"/>
    <p:sldId id="357" r:id="rId34"/>
    <p:sldId id="280" r:id="rId35"/>
    <p:sldId id="362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1889AB-C64F-4C2F-AD80-025E53F11B91}" v="21" dt="2021-10-26T10:02:54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5c6479d8-24c8-4ca4-a5c7-fde0682a328a" providerId="ADAL" clId="{661889AB-C64F-4C2F-AD80-025E53F11B91}"/>
    <pc:docChg chg="undo redo custSel modSld">
      <pc:chgData name="Leonard Walletzký" userId="5c6479d8-24c8-4ca4-a5c7-fde0682a328a" providerId="ADAL" clId="{661889AB-C64F-4C2F-AD80-025E53F11B91}" dt="2021-10-26T10:03:01.409" v="300" actId="14100"/>
      <pc:docMkLst>
        <pc:docMk/>
      </pc:docMkLst>
      <pc:sldChg chg="modSp mod modClrScheme chgLayout">
        <pc:chgData name="Leonard Walletzký" userId="5c6479d8-24c8-4ca4-a5c7-fde0682a328a" providerId="ADAL" clId="{661889AB-C64F-4C2F-AD80-025E53F11B91}" dt="2021-10-26T09:54:55.801" v="44" actId="700"/>
        <pc:sldMkLst>
          <pc:docMk/>
          <pc:sldMk cId="3896650823" sldId="257"/>
        </pc:sldMkLst>
        <pc:spChg chg="mod ord">
          <ac:chgData name="Leonard Walletzký" userId="5c6479d8-24c8-4ca4-a5c7-fde0682a328a" providerId="ADAL" clId="{661889AB-C64F-4C2F-AD80-025E53F11B91}" dt="2021-10-26T09:54:55.801" v="44" actId="700"/>
          <ac:spMkLst>
            <pc:docMk/>
            <pc:sldMk cId="3896650823" sldId="257"/>
            <ac:spMk id="2" creationId="{00000000-0000-0000-0000-000000000000}"/>
          </ac:spMkLst>
        </pc:spChg>
      </pc:sldChg>
      <pc:sldChg chg="modSp mod modClrScheme chgLayout">
        <pc:chgData name="Leonard Walletzký" userId="5c6479d8-24c8-4ca4-a5c7-fde0682a328a" providerId="ADAL" clId="{661889AB-C64F-4C2F-AD80-025E53F11B91}" dt="2021-10-26T09:55:11.944" v="45" actId="700"/>
        <pc:sldMkLst>
          <pc:docMk/>
          <pc:sldMk cId="1451235531" sldId="258"/>
        </pc:sldMkLst>
        <pc:spChg chg="mod ord">
          <ac:chgData name="Leonard Walletzký" userId="5c6479d8-24c8-4ca4-a5c7-fde0682a328a" providerId="ADAL" clId="{661889AB-C64F-4C2F-AD80-025E53F11B91}" dt="2021-10-26T09:55:11.944" v="45" actId="700"/>
          <ac:spMkLst>
            <pc:docMk/>
            <pc:sldMk cId="1451235531" sldId="258"/>
            <ac:spMk id="3" creationId="{00000000-0000-0000-0000-000000000000}"/>
          </ac:spMkLst>
        </pc:spChg>
      </pc:sldChg>
      <pc:sldChg chg="modSp mod modClrScheme chgLayout">
        <pc:chgData name="Leonard Walletzký" userId="5c6479d8-24c8-4ca4-a5c7-fde0682a328a" providerId="ADAL" clId="{661889AB-C64F-4C2F-AD80-025E53F11B91}" dt="2021-10-26T09:55:20.091" v="46" actId="700"/>
        <pc:sldMkLst>
          <pc:docMk/>
          <pc:sldMk cId="344027148" sldId="259"/>
        </pc:sldMkLst>
        <pc:spChg chg="mod ord">
          <ac:chgData name="Leonard Walletzký" userId="5c6479d8-24c8-4ca4-a5c7-fde0682a328a" providerId="ADAL" clId="{661889AB-C64F-4C2F-AD80-025E53F11B91}" dt="2021-10-26T09:55:20.091" v="46" actId="700"/>
          <ac:spMkLst>
            <pc:docMk/>
            <pc:sldMk cId="344027148" sldId="259"/>
            <ac:spMk id="3" creationId="{00000000-0000-0000-0000-000000000000}"/>
          </ac:spMkLst>
        </pc:spChg>
      </pc:sldChg>
      <pc:sldChg chg="modSp mod modClrScheme chgLayout">
        <pc:chgData name="Leonard Walletzký" userId="5c6479d8-24c8-4ca4-a5c7-fde0682a328a" providerId="ADAL" clId="{661889AB-C64F-4C2F-AD80-025E53F11B91}" dt="2021-10-26T09:57:03.961" v="55" actId="207"/>
        <pc:sldMkLst>
          <pc:docMk/>
          <pc:sldMk cId="1079114098" sldId="260"/>
        </pc:sldMkLst>
        <pc:spChg chg="mod ord">
          <ac:chgData name="Leonard Walletzký" userId="5c6479d8-24c8-4ca4-a5c7-fde0682a328a" providerId="ADAL" clId="{661889AB-C64F-4C2F-AD80-025E53F11B91}" dt="2021-10-26T09:55:27.699" v="47" actId="700"/>
          <ac:spMkLst>
            <pc:docMk/>
            <pc:sldMk cId="1079114098" sldId="260"/>
            <ac:spMk id="3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09:57:03.961" v="55" actId="207"/>
          <ac:spMkLst>
            <pc:docMk/>
            <pc:sldMk cId="1079114098" sldId="260"/>
            <ac:spMk id="23" creationId="{00000000-0000-0000-0000-000000000000}"/>
          </ac:spMkLst>
        </pc:spChg>
      </pc:sldChg>
      <pc:sldChg chg="modSp mod modClrScheme chgLayout">
        <pc:chgData name="Leonard Walletzký" userId="5c6479d8-24c8-4ca4-a5c7-fde0682a328a" providerId="ADAL" clId="{661889AB-C64F-4C2F-AD80-025E53F11B91}" dt="2021-10-26T09:56:28.925" v="53" actId="207"/>
        <pc:sldMkLst>
          <pc:docMk/>
          <pc:sldMk cId="3306197109" sldId="261"/>
        </pc:sldMkLst>
        <pc:spChg chg="mod ord">
          <ac:chgData name="Leonard Walletzký" userId="5c6479d8-24c8-4ca4-a5c7-fde0682a328a" providerId="ADAL" clId="{661889AB-C64F-4C2F-AD80-025E53F11B91}" dt="2021-10-26T09:55:57.320" v="50" actId="700"/>
          <ac:spMkLst>
            <pc:docMk/>
            <pc:sldMk cId="3306197109" sldId="261"/>
            <ac:spMk id="3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09:56:07.176" v="51" actId="13822"/>
          <ac:spMkLst>
            <pc:docMk/>
            <pc:sldMk cId="3306197109" sldId="261"/>
            <ac:spMk id="4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09:56:28.925" v="53" actId="207"/>
          <ac:spMkLst>
            <pc:docMk/>
            <pc:sldMk cId="3306197109" sldId="261"/>
            <ac:spMk id="13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09:56:07.176" v="51" actId="13822"/>
          <ac:spMkLst>
            <pc:docMk/>
            <pc:sldMk cId="3306197109" sldId="261"/>
            <ac:spMk id="23" creationId="{00000000-0000-0000-0000-000000000000}"/>
          </ac:spMkLst>
        </pc:spChg>
      </pc:sldChg>
      <pc:sldChg chg="modSp mod modClrScheme chgLayout">
        <pc:chgData name="Leonard Walletzký" userId="5c6479d8-24c8-4ca4-a5c7-fde0682a328a" providerId="ADAL" clId="{661889AB-C64F-4C2F-AD80-025E53F11B91}" dt="2021-10-26T09:58:30.452" v="263" actId="207"/>
        <pc:sldMkLst>
          <pc:docMk/>
          <pc:sldMk cId="25095576" sldId="262"/>
        </pc:sldMkLst>
        <pc:spChg chg="mod ord">
          <ac:chgData name="Leonard Walletzký" userId="5c6479d8-24c8-4ca4-a5c7-fde0682a328a" providerId="ADAL" clId="{661889AB-C64F-4C2F-AD80-025E53F11B91}" dt="2021-10-26T09:56:46.549" v="54" actId="700"/>
          <ac:spMkLst>
            <pc:docMk/>
            <pc:sldMk cId="25095576" sldId="262"/>
            <ac:spMk id="3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09:57:54.186" v="259" actId="207"/>
          <ac:spMkLst>
            <pc:docMk/>
            <pc:sldMk cId="25095576" sldId="262"/>
            <ac:spMk id="4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09:58:14.471" v="261" actId="207"/>
          <ac:spMkLst>
            <pc:docMk/>
            <pc:sldMk cId="25095576" sldId="262"/>
            <ac:spMk id="13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09:58:30.452" v="263" actId="207"/>
          <ac:spMkLst>
            <pc:docMk/>
            <pc:sldMk cId="25095576" sldId="262"/>
            <ac:spMk id="23" creationId="{00000000-0000-0000-0000-000000000000}"/>
          </ac:spMkLst>
        </pc:spChg>
      </pc:sldChg>
      <pc:sldChg chg="modSp mod modClrScheme chgLayout">
        <pc:chgData name="Leonard Walletzký" userId="5c6479d8-24c8-4ca4-a5c7-fde0682a328a" providerId="ADAL" clId="{661889AB-C64F-4C2F-AD80-025E53F11B91}" dt="2021-10-26T09:59:03.520" v="267" actId="1076"/>
        <pc:sldMkLst>
          <pc:docMk/>
          <pc:sldMk cId="1551767998" sldId="263"/>
        </pc:sldMkLst>
        <pc:spChg chg="mod ord">
          <ac:chgData name="Leonard Walletzký" userId="5c6479d8-24c8-4ca4-a5c7-fde0682a328a" providerId="ADAL" clId="{661889AB-C64F-4C2F-AD80-025E53F11B91}" dt="2021-10-26T09:58:54.081" v="264" actId="700"/>
          <ac:spMkLst>
            <pc:docMk/>
            <pc:sldMk cId="1551767998" sldId="263"/>
            <ac:spMk id="2" creationId="{00000000-0000-0000-0000-000000000000}"/>
          </ac:spMkLst>
        </pc:spChg>
        <pc:picChg chg="mod ord">
          <ac:chgData name="Leonard Walletzký" userId="5c6479d8-24c8-4ca4-a5c7-fde0682a328a" providerId="ADAL" clId="{661889AB-C64F-4C2F-AD80-025E53F11B91}" dt="2021-10-26T09:59:03.520" v="267" actId="1076"/>
          <ac:picMkLst>
            <pc:docMk/>
            <pc:sldMk cId="1551767998" sldId="263"/>
            <ac:picMk id="4" creationId="{00000000-0000-0000-0000-000000000000}"/>
          </ac:picMkLst>
        </pc:picChg>
      </pc:sldChg>
      <pc:sldChg chg="modSp mod modClrScheme chgLayout">
        <pc:chgData name="Leonard Walletzký" userId="5c6479d8-24c8-4ca4-a5c7-fde0682a328a" providerId="ADAL" clId="{661889AB-C64F-4C2F-AD80-025E53F11B91}" dt="2021-10-26T10:03:01.409" v="300" actId="14100"/>
        <pc:sldMkLst>
          <pc:docMk/>
          <pc:sldMk cId="1915186946" sldId="264"/>
        </pc:sldMkLst>
        <pc:spChg chg="mod ord">
          <ac:chgData name="Leonard Walletzký" userId="5c6479d8-24c8-4ca4-a5c7-fde0682a328a" providerId="ADAL" clId="{661889AB-C64F-4C2F-AD80-025E53F11B91}" dt="2021-10-26T09:59:16.038" v="268" actId="700"/>
          <ac:spMkLst>
            <pc:docMk/>
            <pc:sldMk cId="1915186946" sldId="264"/>
            <ac:spMk id="4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10:03:01.409" v="300" actId="14100"/>
          <ac:spMkLst>
            <pc:docMk/>
            <pc:sldMk cId="1915186946" sldId="264"/>
            <ac:spMk id="21" creationId="{00000000-0000-0000-0000-000000000000}"/>
          </ac:spMkLst>
        </pc:spChg>
      </pc:sldChg>
      <pc:sldChg chg="modSp mod modClrScheme chgLayout">
        <pc:chgData name="Leonard Walletzký" userId="5c6479d8-24c8-4ca4-a5c7-fde0682a328a" providerId="ADAL" clId="{661889AB-C64F-4C2F-AD80-025E53F11B91}" dt="2021-10-26T10:00:02.549" v="276" actId="313"/>
        <pc:sldMkLst>
          <pc:docMk/>
          <pc:sldMk cId="539392309" sldId="265"/>
        </pc:sldMkLst>
        <pc:spChg chg="mod ord">
          <ac:chgData name="Leonard Walletzký" userId="5c6479d8-24c8-4ca4-a5c7-fde0682a328a" providerId="ADAL" clId="{661889AB-C64F-4C2F-AD80-025E53F11B91}" dt="2021-10-26T09:59:26.850" v="269" actId="700"/>
          <ac:spMkLst>
            <pc:docMk/>
            <pc:sldMk cId="539392309" sldId="265"/>
            <ac:spMk id="4" creationId="{00000000-0000-0000-0000-000000000000}"/>
          </ac:spMkLst>
        </pc:spChg>
        <pc:spChg chg="mod ord">
          <ac:chgData name="Leonard Walletzký" userId="5c6479d8-24c8-4ca4-a5c7-fde0682a328a" providerId="ADAL" clId="{661889AB-C64F-4C2F-AD80-025E53F11B91}" dt="2021-10-26T09:59:33.158" v="270" actId="1076"/>
          <ac:spMkLst>
            <pc:docMk/>
            <pc:sldMk cId="539392309" sldId="265"/>
            <ac:spMk id="6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09:59:48.031" v="272" actId="14100"/>
          <ac:spMkLst>
            <pc:docMk/>
            <pc:sldMk cId="539392309" sldId="265"/>
            <ac:spMk id="41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10:00:02.549" v="276" actId="313"/>
          <ac:spMkLst>
            <pc:docMk/>
            <pc:sldMk cId="539392309" sldId="265"/>
            <ac:spMk id="42" creationId="{00000000-0000-0000-0000-000000000000}"/>
          </ac:spMkLst>
        </pc:spChg>
      </pc:sldChg>
      <pc:sldChg chg="modSp mod modClrScheme chgLayout">
        <pc:chgData name="Leonard Walletzký" userId="5c6479d8-24c8-4ca4-a5c7-fde0682a328a" providerId="ADAL" clId="{661889AB-C64F-4C2F-AD80-025E53F11B91}" dt="2021-10-26T10:00:17.511" v="277" actId="700"/>
        <pc:sldMkLst>
          <pc:docMk/>
          <pc:sldMk cId="1823232112" sldId="266"/>
        </pc:sldMkLst>
        <pc:spChg chg="mod ord">
          <ac:chgData name="Leonard Walletzký" userId="5c6479d8-24c8-4ca4-a5c7-fde0682a328a" providerId="ADAL" clId="{661889AB-C64F-4C2F-AD80-025E53F11B91}" dt="2021-10-26T10:00:17.511" v="277" actId="700"/>
          <ac:spMkLst>
            <pc:docMk/>
            <pc:sldMk cId="1823232112" sldId="266"/>
            <ac:spMk id="25" creationId="{00000000-0000-0000-0000-000000000000}"/>
          </ac:spMkLst>
        </pc:spChg>
      </pc:sldChg>
      <pc:sldChg chg="modSp mod modClrScheme chgLayout">
        <pc:chgData name="Leonard Walletzký" userId="5c6479d8-24c8-4ca4-a5c7-fde0682a328a" providerId="ADAL" clId="{661889AB-C64F-4C2F-AD80-025E53F11B91}" dt="2021-10-26T10:00:44.532" v="279" actId="1076"/>
        <pc:sldMkLst>
          <pc:docMk/>
          <pc:sldMk cId="3350533985" sldId="267"/>
        </pc:sldMkLst>
        <pc:spChg chg="mod ord">
          <ac:chgData name="Leonard Walletzký" userId="5c6479d8-24c8-4ca4-a5c7-fde0682a328a" providerId="ADAL" clId="{661889AB-C64F-4C2F-AD80-025E53F11B91}" dt="2021-10-26T10:00:37.178" v="278" actId="700"/>
          <ac:spMkLst>
            <pc:docMk/>
            <pc:sldMk cId="3350533985" sldId="267"/>
            <ac:spMk id="4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10:00:44.532" v="279" actId="1076"/>
          <ac:spMkLst>
            <pc:docMk/>
            <pc:sldMk cId="3350533985" sldId="267"/>
            <ac:spMk id="21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10:00:44.532" v="279" actId="1076"/>
          <ac:spMkLst>
            <pc:docMk/>
            <pc:sldMk cId="3350533985" sldId="267"/>
            <ac:spMk id="51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10:00:44.532" v="279" actId="1076"/>
          <ac:spMkLst>
            <pc:docMk/>
            <pc:sldMk cId="3350533985" sldId="267"/>
            <ac:spMk id="55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10:00:44.532" v="279" actId="1076"/>
          <ac:spMkLst>
            <pc:docMk/>
            <pc:sldMk cId="3350533985" sldId="267"/>
            <ac:spMk id="71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10:00:44.532" v="279" actId="1076"/>
          <ac:spMkLst>
            <pc:docMk/>
            <pc:sldMk cId="3350533985" sldId="267"/>
            <ac:spMk id="72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10:00:44.532" v="279" actId="1076"/>
          <ac:spMkLst>
            <pc:docMk/>
            <pc:sldMk cId="3350533985" sldId="267"/>
            <ac:spMk id="73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10:00:44.532" v="279" actId="1076"/>
          <ac:spMkLst>
            <pc:docMk/>
            <pc:sldMk cId="3350533985" sldId="267"/>
            <ac:spMk id="76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10:00:44.532" v="279" actId="1076"/>
          <ac:spMkLst>
            <pc:docMk/>
            <pc:sldMk cId="3350533985" sldId="267"/>
            <ac:spMk id="77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10:00:44.532" v="279" actId="1076"/>
          <ac:spMkLst>
            <pc:docMk/>
            <pc:sldMk cId="3350533985" sldId="267"/>
            <ac:spMk id="87" creationId="{00000000-0000-0000-0000-000000000000}"/>
          </ac:spMkLst>
        </pc:spChg>
        <pc:grpChg chg="mod">
          <ac:chgData name="Leonard Walletzký" userId="5c6479d8-24c8-4ca4-a5c7-fde0682a328a" providerId="ADAL" clId="{661889AB-C64F-4C2F-AD80-025E53F11B91}" dt="2021-10-26T10:00:44.532" v="279" actId="1076"/>
          <ac:grpSpMkLst>
            <pc:docMk/>
            <pc:sldMk cId="3350533985" sldId="267"/>
            <ac:grpSpMk id="52" creationId="{00000000-0000-0000-0000-000000000000}"/>
          </ac:grpSpMkLst>
        </pc:grpChg>
        <pc:grpChg chg="mod">
          <ac:chgData name="Leonard Walletzký" userId="5c6479d8-24c8-4ca4-a5c7-fde0682a328a" providerId="ADAL" clId="{661889AB-C64F-4C2F-AD80-025E53F11B91}" dt="2021-10-26T10:00:44.532" v="279" actId="1076"/>
          <ac:grpSpMkLst>
            <pc:docMk/>
            <pc:sldMk cId="3350533985" sldId="267"/>
            <ac:grpSpMk id="56" creationId="{00000000-0000-0000-0000-000000000000}"/>
          </ac:grpSpMkLst>
        </pc:grpChg>
        <pc:grpChg chg="mod">
          <ac:chgData name="Leonard Walletzký" userId="5c6479d8-24c8-4ca4-a5c7-fde0682a328a" providerId="ADAL" clId="{661889AB-C64F-4C2F-AD80-025E53F11B91}" dt="2021-10-26T10:00:44.532" v="279" actId="1076"/>
          <ac:grpSpMkLst>
            <pc:docMk/>
            <pc:sldMk cId="3350533985" sldId="267"/>
            <ac:grpSpMk id="64" creationId="{00000000-0000-0000-0000-000000000000}"/>
          </ac:grpSpMkLst>
        </pc:grpChg>
        <pc:grpChg chg="mod">
          <ac:chgData name="Leonard Walletzký" userId="5c6479d8-24c8-4ca4-a5c7-fde0682a328a" providerId="ADAL" clId="{661889AB-C64F-4C2F-AD80-025E53F11B91}" dt="2021-10-26T10:00:44.532" v="279" actId="1076"/>
          <ac:grpSpMkLst>
            <pc:docMk/>
            <pc:sldMk cId="3350533985" sldId="267"/>
            <ac:grpSpMk id="67" creationId="{00000000-0000-0000-0000-000000000000}"/>
          </ac:grpSpMkLst>
        </pc:grpChg>
        <pc:grpChg chg="mod">
          <ac:chgData name="Leonard Walletzký" userId="5c6479d8-24c8-4ca4-a5c7-fde0682a328a" providerId="ADAL" clId="{661889AB-C64F-4C2F-AD80-025E53F11B91}" dt="2021-10-26T10:00:44.532" v="279" actId="1076"/>
          <ac:grpSpMkLst>
            <pc:docMk/>
            <pc:sldMk cId="3350533985" sldId="267"/>
            <ac:grpSpMk id="78" creationId="{00000000-0000-0000-0000-000000000000}"/>
          </ac:grpSpMkLst>
        </pc:grpChg>
        <pc:grpChg chg="mod">
          <ac:chgData name="Leonard Walletzký" userId="5c6479d8-24c8-4ca4-a5c7-fde0682a328a" providerId="ADAL" clId="{661889AB-C64F-4C2F-AD80-025E53F11B91}" dt="2021-10-26T10:00:44.532" v="279" actId="1076"/>
          <ac:grpSpMkLst>
            <pc:docMk/>
            <pc:sldMk cId="3350533985" sldId="267"/>
            <ac:grpSpMk id="88" creationId="{00000000-0000-0000-0000-000000000000}"/>
          </ac:grpSpMkLst>
        </pc:grpChg>
        <pc:grpChg chg="mod">
          <ac:chgData name="Leonard Walletzký" userId="5c6479d8-24c8-4ca4-a5c7-fde0682a328a" providerId="ADAL" clId="{661889AB-C64F-4C2F-AD80-025E53F11B91}" dt="2021-10-26T10:00:44.532" v="279" actId="1076"/>
          <ac:grpSpMkLst>
            <pc:docMk/>
            <pc:sldMk cId="3350533985" sldId="267"/>
            <ac:grpSpMk id="101" creationId="{00000000-0000-0000-0000-000000000000}"/>
          </ac:grpSpMkLst>
        </pc:grpChg>
        <pc:grpChg chg="mod">
          <ac:chgData name="Leonard Walletzký" userId="5c6479d8-24c8-4ca4-a5c7-fde0682a328a" providerId="ADAL" clId="{661889AB-C64F-4C2F-AD80-025E53F11B91}" dt="2021-10-26T10:00:44.532" v="279" actId="1076"/>
          <ac:grpSpMkLst>
            <pc:docMk/>
            <pc:sldMk cId="3350533985" sldId="267"/>
            <ac:grpSpMk id="106" creationId="{00000000-0000-0000-0000-000000000000}"/>
          </ac:grpSpMkLst>
        </pc:grpChg>
        <pc:cxnChg chg="mod">
          <ac:chgData name="Leonard Walletzký" userId="5c6479d8-24c8-4ca4-a5c7-fde0682a328a" providerId="ADAL" clId="{661889AB-C64F-4C2F-AD80-025E53F11B91}" dt="2021-10-26T10:00:44.532" v="279" actId="1076"/>
          <ac:cxnSpMkLst>
            <pc:docMk/>
            <pc:sldMk cId="3350533985" sldId="267"/>
            <ac:cxnSpMk id="43" creationId="{00000000-0000-0000-0000-000000000000}"/>
          </ac:cxnSpMkLst>
        </pc:cxnChg>
        <pc:cxnChg chg="mod">
          <ac:chgData name="Leonard Walletzký" userId="5c6479d8-24c8-4ca4-a5c7-fde0682a328a" providerId="ADAL" clId="{661889AB-C64F-4C2F-AD80-025E53F11B91}" dt="2021-10-26T10:00:44.532" v="279" actId="1076"/>
          <ac:cxnSpMkLst>
            <pc:docMk/>
            <pc:sldMk cId="3350533985" sldId="267"/>
            <ac:cxnSpMk id="50" creationId="{00000000-0000-0000-0000-000000000000}"/>
          </ac:cxnSpMkLst>
        </pc:cxnChg>
        <pc:cxnChg chg="mod">
          <ac:chgData name="Leonard Walletzký" userId="5c6479d8-24c8-4ca4-a5c7-fde0682a328a" providerId="ADAL" clId="{661889AB-C64F-4C2F-AD80-025E53F11B91}" dt="2021-10-26T10:00:44.532" v="279" actId="1076"/>
          <ac:cxnSpMkLst>
            <pc:docMk/>
            <pc:sldMk cId="3350533985" sldId="267"/>
            <ac:cxnSpMk id="62" creationId="{00000000-0000-0000-0000-000000000000}"/>
          </ac:cxnSpMkLst>
        </pc:cxnChg>
        <pc:cxnChg chg="mod">
          <ac:chgData name="Leonard Walletzký" userId="5c6479d8-24c8-4ca4-a5c7-fde0682a328a" providerId="ADAL" clId="{661889AB-C64F-4C2F-AD80-025E53F11B91}" dt="2021-10-26T10:00:44.532" v="279" actId="1076"/>
          <ac:cxnSpMkLst>
            <pc:docMk/>
            <pc:sldMk cId="3350533985" sldId="267"/>
            <ac:cxnSpMk id="63" creationId="{00000000-0000-0000-0000-000000000000}"/>
          </ac:cxnSpMkLst>
        </pc:cxnChg>
        <pc:cxnChg chg="mod">
          <ac:chgData name="Leonard Walletzký" userId="5c6479d8-24c8-4ca4-a5c7-fde0682a328a" providerId="ADAL" clId="{661889AB-C64F-4C2F-AD80-025E53F11B91}" dt="2021-10-26T10:00:44.532" v="279" actId="1076"/>
          <ac:cxnSpMkLst>
            <pc:docMk/>
            <pc:sldMk cId="3350533985" sldId="267"/>
            <ac:cxnSpMk id="90" creationId="{00000000-0000-0000-0000-000000000000}"/>
          </ac:cxnSpMkLst>
        </pc:cxnChg>
        <pc:cxnChg chg="mod">
          <ac:chgData name="Leonard Walletzký" userId="5c6479d8-24c8-4ca4-a5c7-fde0682a328a" providerId="ADAL" clId="{661889AB-C64F-4C2F-AD80-025E53F11B91}" dt="2021-10-26T10:00:44.532" v="279" actId="1076"/>
          <ac:cxnSpMkLst>
            <pc:docMk/>
            <pc:sldMk cId="3350533985" sldId="267"/>
            <ac:cxnSpMk id="91" creationId="{00000000-0000-0000-0000-000000000000}"/>
          </ac:cxnSpMkLst>
        </pc:cxnChg>
        <pc:cxnChg chg="mod">
          <ac:chgData name="Leonard Walletzký" userId="5c6479d8-24c8-4ca4-a5c7-fde0682a328a" providerId="ADAL" clId="{661889AB-C64F-4C2F-AD80-025E53F11B91}" dt="2021-10-26T10:00:44.532" v="279" actId="1076"/>
          <ac:cxnSpMkLst>
            <pc:docMk/>
            <pc:sldMk cId="3350533985" sldId="267"/>
            <ac:cxnSpMk id="97" creationId="{00000000-0000-0000-0000-000000000000}"/>
          </ac:cxnSpMkLst>
        </pc:cxnChg>
        <pc:cxnChg chg="mod">
          <ac:chgData name="Leonard Walletzký" userId="5c6479d8-24c8-4ca4-a5c7-fde0682a328a" providerId="ADAL" clId="{661889AB-C64F-4C2F-AD80-025E53F11B91}" dt="2021-10-26T10:00:44.532" v="279" actId="1076"/>
          <ac:cxnSpMkLst>
            <pc:docMk/>
            <pc:sldMk cId="3350533985" sldId="267"/>
            <ac:cxnSpMk id="98" creationId="{00000000-0000-0000-0000-000000000000}"/>
          </ac:cxnSpMkLst>
        </pc:cxnChg>
        <pc:cxnChg chg="mod">
          <ac:chgData name="Leonard Walletzký" userId="5c6479d8-24c8-4ca4-a5c7-fde0682a328a" providerId="ADAL" clId="{661889AB-C64F-4C2F-AD80-025E53F11B91}" dt="2021-10-26T10:00:44.532" v="279" actId="1076"/>
          <ac:cxnSpMkLst>
            <pc:docMk/>
            <pc:sldMk cId="3350533985" sldId="267"/>
            <ac:cxnSpMk id="99" creationId="{00000000-0000-0000-0000-000000000000}"/>
          </ac:cxnSpMkLst>
        </pc:cxnChg>
        <pc:cxnChg chg="mod">
          <ac:chgData name="Leonard Walletzký" userId="5c6479d8-24c8-4ca4-a5c7-fde0682a328a" providerId="ADAL" clId="{661889AB-C64F-4C2F-AD80-025E53F11B91}" dt="2021-10-26T10:00:44.532" v="279" actId="1076"/>
          <ac:cxnSpMkLst>
            <pc:docMk/>
            <pc:sldMk cId="3350533985" sldId="267"/>
            <ac:cxnSpMk id="102" creationId="{00000000-0000-0000-0000-000000000000}"/>
          </ac:cxnSpMkLst>
        </pc:cxnChg>
      </pc:sldChg>
      <pc:sldChg chg="modSp mod modClrScheme chgLayout">
        <pc:chgData name="Leonard Walletzký" userId="5c6479d8-24c8-4ca4-a5c7-fde0682a328a" providerId="ADAL" clId="{661889AB-C64F-4C2F-AD80-025E53F11B91}" dt="2021-10-26T10:01:13.876" v="284" actId="207"/>
        <pc:sldMkLst>
          <pc:docMk/>
          <pc:sldMk cId="843415429" sldId="268"/>
        </pc:sldMkLst>
        <pc:spChg chg="mod ord">
          <ac:chgData name="Leonard Walletzký" userId="5c6479d8-24c8-4ca4-a5c7-fde0682a328a" providerId="ADAL" clId="{661889AB-C64F-4C2F-AD80-025E53F11B91}" dt="2021-10-26T10:00:54.464" v="280" actId="700"/>
          <ac:spMkLst>
            <pc:docMk/>
            <pc:sldMk cId="843415429" sldId="268"/>
            <ac:spMk id="4" creationId="{00000000-0000-0000-0000-000000000000}"/>
          </ac:spMkLst>
        </pc:spChg>
        <pc:spChg chg="mod ord">
          <ac:chgData name="Leonard Walletzký" userId="5c6479d8-24c8-4ca4-a5c7-fde0682a328a" providerId="ADAL" clId="{661889AB-C64F-4C2F-AD80-025E53F11B91}" dt="2021-10-26T10:00:54.464" v="280" actId="700"/>
          <ac:spMkLst>
            <pc:docMk/>
            <pc:sldMk cId="843415429" sldId="268"/>
            <ac:spMk id="86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10:01:13.876" v="284" actId="207"/>
          <ac:spMkLst>
            <pc:docMk/>
            <pc:sldMk cId="843415429" sldId="268"/>
            <ac:spMk id="87" creationId="{00000000-0000-0000-0000-000000000000}"/>
          </ac:spMkLst>
        </pc:spChg>
        <pc:grpChg chg="mod">
          <ac:chgData name="Leonard Walletzký" userId="5c6479d8-24c8-4ca4-a5c7-fde0682a328a" providerId="ADAL" clId="{661889AB-C64F-4C2F-AD80-025E53F11B91}" dt="2021-10-26T10:01:03.721" v="281" actId="1076"/>
          <ac:grpSpMkLst>
            <pc:docMk/>
            <pc:sldMk cId="843415429" sldId="268"/>
            <ac:grpSpMk id="5" creationId="{7016AFBD-45C9-4924-A64C-BAEDC45CF903}"/>
          </ac:grpSpMkLst>
        </pc:grpChg>
      </pc:sldChg>
      <pc:sldChg chg="modSp mod modClrScheme chgLayout">
        <pc:chgData name="Leonard Walletzký" userId="5c6479d8-24c8-4ca4-a5c7-fde0682a328a" providerId="ADAL" clId="{661889AB-C64F-4C2F-AD80-025E53F11B91}" dt="2021-10-26T10:02:29.618" v="295" actId="207"/>
        <pc:sldMkLst>
          <pc:docMk/>
          <pc:sldMk cId="3334513115" sldId="273"/>
        </pc:sldMkLst>
        <pc:spChg chg="mod">
          <ac:chgData name="Leonard Walletzký" userId="5c6479d8-24c8-4ca4-a5c7-fde0682a328a" providerId="ADAL" clId="{661889AB-C64F-4C2F-AD80-025E53F11B91}" dt="2021-10-26T10:02:29.618" v="295" actId="207"/>
          <ac:spMkLst>
            <pc:docMk/>
            <pc:sldMk cId="3334513115" sldId="273"/>
            <ac:spMk id="2" creationId="{00000000-0000-0000-0000-000000000000}"/>
          </ac:spMkLst>
        </pc:spChg>
        <pc:spChg chg="mod ord">
          <ac:chgData name="Leonard Walletzký" userId="5c6479d8-24c8-4ca4-a5c7-fde0682a328a" providerId="ADAL" clId="{661889AB-C64F-4C2F-AD80-025E53F11B91}" dt="2021-10-26T09:50:12.377" v="21" actId="700"/>
          <ac:spMkLst>
            <pc:docMk/>
            <pc:sldMk cId="3334513115" sldId="273"/>
            <ac:spMk id="3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09:50:20.202" v="22" actId="1076"/>
          <ac:spMkLst>
            <pc:docMk/>
            <pc:sldMk cId="3334513115" sldId="273"/>
            <ac:spMk id="20" creationId="{00000000-0000-0000-0000-000000000000}"/>
          </ac:spMkLst>
        </pc:spChg>
      </pc:sldChg>
      <pc:sldChg chg="modSp mod modClrScheme chgLayout">
        <pc:chgData name="Leonard Walletzký" userId="5c6479d8-24c8-4ca4-a5c7-fde0682a328a" providerId="ADAL" clId="{661889AB-C64F-4C2F-AD80-025E53F11B91}" dt="2021-10-26T10:02:36.365" v="296" actId="207"/>
        <pc:sldMkLst>
          <pc:docMk/>
          <pc:sldMk cId="3987740951" sldId="274"/>
        </pc:sldMkLst>
        <pc:spChg chg="mod">
          <ac:chgData name="Leonard Walletzký" userId="5c6479d8-24c8-4ca4-a5c7-fde0682a328a" providerId="ADAL" clId="{661889AB-C64F-4C2F-AD80-025E53F11B91}" dt="2021-10-26T10:02:36.365" v="296" actId="207"/>
          <ac:spMkLst>
            <pc:docMk/>
            <pc:sldMk cId="3987740951" sldId="274"/>
            <ac:spMk id="2" creationId="{00000000-0000-0000-0000-000000000000}"/>
          </ac:spMkLst>
        </pc:spChg>
        <pc:spChg chg="mod ord">
          <ac:chgData name="Leonard Walletzký" userId="5c6479d8-24c8-4ca4-a5c7-fde0682a328a" providerId="ADAL" clId="{661889AB-C64F-4C2F-AD80-025E53F11B91}" dt="2021-10-26T09:50:29.599" v="23" actId="700"/>
          <ac:spMkLst>
            <pc:docMk/>
            <pc:sldMk cId="3987740951" sldId="274"/>
            <ac:spMk id="3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10:02:36.365" v="296" actId="207"/>
          <ac:spMkLst>
            <pc:docMk/>
            <pc:sldMk cId="3987740951" sldId="274"/>
            <ac:spMk id="4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10:02:36.365" v="296" actId="207"/>
          <ac:spMkLst>
            <pc:docMk/>
            <pc:sldMk cId="3987740951" sldId="274"/>
            <ac:spMk id="15" creationId="{00000000-0000-0000-0000-000000000000}"/>
          </ac:spMkLst>
        </pc:spChg>
      </pc:sldChg>
      <pc:sldChg chg="addSp delSp modSp mod modClrScheme chgLayout">
        <pc:chgData name="Leonard Walletzký" userId="5c6479d8-24c8-4ca4-a5c7-fde0682a328a" providerId="ADAL" clId="{661889AB-C64F-4C2F-AD80-025E53F11B91}" dt="2021-10-26T09:51:09.377" v="27" actId="207"/>
        <pc:sldMkLst>
          <pc:docMk/>
          <pc:sldMk cId="1483412802" sldId="275"/>
        </pc:sldMkLst>
        <pc:spChg chg="mod ord">
          <ac:chgData name="Leonard Walletzký" userId="5c6479d8-24c8-4ca4-a5c7-fde0682a328a" providerId="ADAL" clId="{661889AB-C64F-4C2F-AD80-025E53F11B91}" dt="2021-10-26T09:50:47.210" v="24" actId="700"/>
          <ac:spMkLst>
            <pc:docMk/>
            <pc:sldMk cId="1483412802" sldId="275"/>
            <ac:spMk id="5" creationId="{00000000-0000-0000-0000-000000000000}"/>
          </ac:spMkLst>
        </pc:spChg>
        <pc:spChg chg="add del mod ord">
          <ac:chgData name="Leonard Walletzký" userId="5c6479d8-24c8-4ca4-a5c7-fde0682a328a" providerId="ADAL" clId="{661889AB-C64F-4C2F-AD80-025E53F11B91}" dt="2021-10-26T09:50:50.288" v="25" actId="478"/>
          <ac:spMkLst>
            <pc:docMk/>
            <pc:sldMk cId="1483412802" sldId="275"/>
            <ac:spMk id="6" creationId="{83AC0149-DDE9-45D6-BB17-95915E571DF0}"/>
          </ac:spMkLst>
        </pc:spChg>
        <pc:spChg chg="mod">
          <ac:chgData name="Leonard Walletzký" userId="5c6479d8-24c8-4ca4-a5c7-fde0682a328a" providerId="ADAL" clId="{661889AB-C64F-4C2F-AD80-025E53F11B91}" dt="2021-10-26T09:51:04.065" v="26" actId="207"/>
          <ac:spMkLst>
            <pc:docMk/>
            <pc:sldMk cId="1483412802" sldId="275"/>
            <ac:spMk id="45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09:51:09.377" v="27" actId="207"/>
          <ac:spMkLst>
            <pc:docMk/>
            <pc:sldMk cId="1483412802" sldId="275"/>
            <ac:spMk id="48" creationId="{00000000-0000-0000-0000-000000000000}"/>
          </ac:spMkLst>
        </pc:spChg>
      </pc:sldChg>
      <pc:sldChg chg="modSp mod modClrScheme chgLayout">
        <pc:chgData name="Leonard Walletzký" userId="5c6479d8-24c8-4ca4-a5c7-fde0682a328a" providerId="ADAL" clId="{661889AB-C64F-4C2F-AD80-025E53F11B91}" dt="2021-10-26T10:02:46.876" v="297" actId="207"/>
        <pc:sldMkLst>
          <pc:docMk/>
          <pc:sldMk cId="1302311253" sldId="276"/>
        </pc:sldMkLst>
        <pc:spChg chg="mod ord">
          <ac:chgData name="Leonard Walletzký" userId="5c6479d8-24c8-4ca4-a5c7-fde0682a328a" providerId="ADAL" clId="{661889AB-C64F-4C2F-AD80-025E53F11B91}" dt="2021-10-26T09:51:29.038" v="28" actId="700"/>
          <ac:spMkLst>
            <pc:docMk/>
            <pc:sldMk cId="1302311253" sldId="276"/>
            <ac:spMk id="5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10:02:46.876" v="297" actId="207"/>
          <ac:spMkLst>
            <pc:docMk/>
            <pc:sldMk cId="1302311253" sldId="276"/>
            <ac:spMk id="112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10:02:46.876" v="297" actId="207"/>
          <ac:spMkLst>
            <pc:docMk/>
            <pc:sldMk cId="1302311253" sldId="276"/>
            <ac:spMk id="113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10:02:46.876" v="297" actId="207"/>
          <ac:spMkLst>
            <pc:docMk/>
            <pc:sldMk cId="1302311253" sldId="276"/>
            <ac:spMk id="114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10:02:46.876" v="297" actId="207"/>
          <ac:spMkLst>
            <pc:docMk/>
            <pc:sldMk cId="1302311253" sldId="276"/>
            <ac:spMk id="115" creationId="{00000000-0000-0000-0000-000000000000}"/>
          </ac:spMkLst>
        </pc:spChg>
      </pc:sldChg>
      <pc:sldChg chg="addSp delSp modSp mod modClrScheme chgLayout">
        <pc:chgData name="Leonard Walletzký" userId="5c6479d8-24c8-4ca4-a5c7-fde0682a328a" providerId="ADAL" clId="{661889AB-C64F-4C2F-AD80-025E53F11B91}" dt="2021-10-26T09:52:38.068" v="41" actId="1076"/>
        <pc:sldMkLst>
          <pc:docMk/>
          <pc:sldMk cId="2725183793" sldId="277"/>
        </pc:sldMkLst>
        <pc:spChg chg="mod ord">
          <ac:chgData name="Leonard Walletzký" userId="5c6479d8-24c8-4ca4-a5c7-fde0682a328a" providerId="ADAL" clId="{661889AB-C64F-4C2F-AD80-025E53F11B91}" dt="2021-10-26T09:51:39.428" v="29" actId="700"/>
          <ac:spMkLst>
            <pc:docMk/>
            <pc:sldMk cId="2725183793" sldId="277"/>
            <ac:spMk id="5" creationId="{00000000-0000-0000-0000-000000000000}"/>
          </ac:spMkLst>
        </pc:spChg>
        <pc:spChg chg="del mod ord">
          <ac:chgData name="Leonard Walletzký" userId="5c6479d8-24c8-4ca4-a5c7-fde0682a328a" providerId="ADAL" clId="{661889AB-C64F-4C2F-AD80-025E53F11B91}" dt="2021-10-26T09:52:07.256" v="32" actId="12084"/>
          <ac:spMkLst>
            <pc:docMk/>
            <pc:sldMk cId="2725183793" sldId="277"/>
            <ac:spMk id="12" creationId="{00000000-0000-0000-0000-000000000000}"/>
          </ac:spMkLst>
        </pc:spChg>
        <pc:grpChg chg="mod">
          <ac:chgData name="Leonard Walletzký" userId="5c6479d8-24c8-4ca4-a5c7-fde0682a328a" providerId="ADAL" clId="{661889AB-C64F-4C2F-AD80-025E53F11B91}" dt="2021-10-26T09:52:38.068" v="41" actId="1076"/>
          <ac:grpSpMkLst>
            <pc:docMk/>
            <pc:sldMk cId="2725183793" sldId="277"/>
            <ac:grpSpMk id="11" creationId="{00000000-0000-0000-0000-000000000000}"/>
          </ac:grpSpMkLst>
        </pc:grpChg>
        <pc:graphicFrameChg chg="add mod">
          <ac:chgData name="Leonard Walletzký" userId="5c6479d8-24c8-4ca4-a5c7-fde0682a328a" providerId="ADAL" clId="{661889AB-C64F-4C2F-AD80-025E53F11B91}" dt="2021-10-26T09:52:31.829" v="40" actId="20577"/>
          <ac:graphicFrameMkLst>
            <pc:docMk/>
            <pc:sldMk cId="2725183793" sldId="277"/>
            <ac:graphicFrameMk id="3" creationId="{17641ADD-F1C1-482B-81F4-1D4CD1B1D1C4}"/>
          </ac:graphicFrameMkLst>
        </pc:graphicFrameChg>
      </pc:sldChg>
      <pc:sldChg chg="addSp delSp modSp mod modMedia modClrScheme delAnim chgLayout">
        <pc:chgData name="Leonard Walletzký" userId="5c6479d8-24c8-4ca4-a5c7-fde0682a328a" providerId="ADAL" clId="{661889AB-C64F-4C2F-AD80-025E53F11B91}" dt="2021-10-26T09:47:42.136" v="5" actId="26606"/>
        <pc:sldMkLst>
          <pc:docMk/>
          <pc:sldMk cId="4129419077" sldId="278"/>
        </pc:sldMkLst>
        <pc:spChg chg="mod">
          <ac:chgData name="Leonard Walletzký" userId="5c6479d8-24c8-4ca4-a5c7-fde0682a328a" providerId="ADAL" clId="{661889AB-C64F-4C2F-AD80-025E53F11B91}" dt="2021-10-26T09:47:42.136" v="5" actId="26606"/>
          <ac:spMkLst>
            <pc:docMk/>
            <pc:sldMk cId="4129419077" sldId="278"/>
            <ac:spMk id="2" creationId="{00000000-0000-0000-0000-000000000000}"/>
          </ac:spMkLst>
        </pc:spChg>
        <pc:spChg chg="mod">
          <ac:chgData name="Leonard Walletzký" userId="5c6479d8-24c8-4ca4-a5c7-fde0682a328a" providerId="ADAL" clId="{661889AB-C64F-4C2F-AD80-025E53F11B91}" dt="2021-10-26T09:47:42.136" v="5" actId="26606"/>
          <ac:spMkLst>
            <pc:docMk/>
            <pc:sldMk cId="4129419077" sldId="278"/>
            <ac:spMk id="3" creationId="{E176E0D9-67C1-47CA-93F5-AE080A720C88}"/>
          </ac:spMkLst>
        </pc:spChg>
        <pc:picChg chg="add del mod">
          <ac:chgData name="Leonard Walletzký" userId="5c6479d8-24c8-4ca4-a5c7-fde0682a328a" providerId="ADAL" clId="{661889AB-C64F-4C2F-AD80-025E53F11B91}" dt="2021-10-26T09:47:42.105" v="4" actId="26606"/>
          <ac:picMkLst>
            <pc:docMk/>
            <pc:sldMk cId="4129419077" sldId="278"/>
            <ac:picMk id="5" creationId="{217CD986-3F21-4065-852B-2810A883BECD}"/>
          </ac:picMkLst>
        </pc:picChg>
        <pc:picChg chg="add">
          <ac:chgData name="Leonard Walletzký" userId="5c6479d8-24c8-4ca4-a5c7-fde0682a328a" providerId="ADAL" clId="{661889AB-C64F-4C2F-AD80-025E53F11B91}" dt="2021-10-26T09:47:42.136" v="5" actId="26606"/>
          <ac:picMkLst>
            <pc:docMk/>
            <pc:sldMk cId="4129419077" sldId="278"/>
            <ac:picMk id="7" creationId="{C3FA8276-A090-42D2-9861-CAC17698836C}"/>
          </ac:picMkLst>
        </pc:picChg>
      </pc:sldChg>
      <pc:sldChg chg="modSp mod modClrScheme chgLayout">
        <pc:chgData name="Leonard Walletzký" userId="5c6479d8-24c8-4ca4-a5c7-fde0682a328a" providerId="ADAL" clId="{661889AB-C64F-4C2F-AD80-025E53F11B91}" dt="2021-10-26T10:01:57.130" v="288" actId="700"/>
        <pc:sldMkLst>
          <pc:docMk/>
          <pc:sldMk cId="1407379313" sldId="280"/>
        </pc:sldMkLst>
        <pc:spChg chg="mod ord">
          <ac:chgData name="Leonard Walletzký" userId="5c6479d8-24c8-4ca4-a5c7-fde0682a328a" providerId="ADAL" clId="{661889AB-C64F-4C2F-AD80-025E53F11B91}" dt="2021-10-26T10:01:57.130" v="288" actId="700"/>
          <ac:spMkLst>
            <pc:docMk/>
            <pc:sldMk cId="1407379313" sldId="280"/>
            <ac:spMk id="3" creationId="{00000000-0000-0000-0000-000000000000}"/>
          </ac:spMkLst>
        </pc:spChg>
        <pc:graphicFrameChg chg="mod ord">
          <ac:chgData name="Leonard Walletzký" userId="5c6479d8-24c8-4ca4-a5c7-fde0682a328a" providerId="ADAL" clId="{661889AB-C64F-4C2F-AD80-025E53F11B91}" dt="2021-10-26T10:01:57.130" v="288" actId="700"/>
          <ac:graphicFrameMkLst>
            <pc:docMk/>
            <pc:sldMk cId="1407379313" sldId="280"/>
            <ac:graphicFrameMk id="2" creationId="{9B74F418-22D6-4EAB-A2E9-CAA67C35A6AA}"/>
          </ac:graphicFrameMkLst>
        </pc:graphicFrameChg>
      </pc:sldChg>
      <pc:sldChg chg="modSp mod modClrScheme chgLayout">
        <pc:chgData name="Leonard Walletzký" userId="5c6479d8-24c8-4ca4-a5c7-fde0682a328a" providerId="ADAL" clId="{661889AB-C64F-4C2F-AD80-025E53F11B91}" dt="2021-10-26T09:49:10.676" v="15" actId="27636"/>
        <pc:sldMkLst>
          <pc:docMk/>
          <pc:sldMk cId="2079423169" sldId="345"/>
        </pc:sldMkLst>
        <pc:spChg chg="mod ord">
          <ac:chgData name="Leonard Walletzký" userId="5c6479d8-24c8-4ca4-a5c7-fde0682a328a" providerId="ADAL" clId="{661889AB-C64F-4C2F-AD80-025E53F11B91}" dt="2021-10-26T09:49:10.676" v="15" actId="27636"/>
          <ac:spMkLst>
            <pc:docMk/>
            <pc:sldMk cId="2079423169" sldId="345"/>
            <ac:spMk id="2" creationId="{00000000-0000-0000-0000-000000000000}"/>
          </ac:spMkLst>
        </pc:spChg>
        <pc:spChg chg="mod ord">
          <ac:chgData name="Leonard Walletzký" userId="5c6479d8-24c8-4ca4-a5c7-fde0682a328a" providerId="ADAL" clId="{661889AB-C64F-4C2F-AD80-025E53F11B91}" dt="2021-10-26T09:49:10.641" v="14" actId="700"/>
          <ac:spMkLst>
            <pc:docMk/>
            <pc:sldMk cId="2079423169" sldId="345"/>
            <ac:spMk id="3" creationId="{00000000-0000-0000-0000-000000000000}"/>
          </ac:spMkLst>
        </pc:spChg>
      </pc:sldChg>
      <pc:sldChg chg="addSp modSp mod modClrScheme chgLayout">
        <pc:chgData name="Leonard Walletzký" userId="5c6479d8-24c8-4ca4-a5c7-fde0682a328a" providerId="ADAL" clId="{661889AB-C64F-4C2F-AD80-025E53F11B91}" dt="2021-10-26T09:49:23.082" v="16" actId="700"/>
        <pc:sldMkLst>
          <pc:docMk/>
          <pc:sldMk cId="490545504" sldId="346"/>
        </pc:sldMkLst>
        <pc:spChg chg="add mod ord">
          <ac:chgData name="Leonard Walletzký" userId="5c6479d8-24c8-4ca4-a5c7-fde0682a328a" providerId="ADAL" clId="{661889AB-C64F-4C2F-AD80-025E53F11B91}" dt="2021-10-26T09:49:23.082" v="16" actId="700"/>
          <ac:spMkLst>
            <pc:docMk/>
            <pc:sldMk cId="490545504" sldId="346"/>
            <ac:spMk id="2" creationId="{96AA1D3B-B241-416C-90C2-F0229FCA2404}"/>
          </ac:spMkLst>
        </pc:spChg>
        <pc:spChg chg="mod ord">
          <ac:chgData name="Leonard Walletzký" userId="5c6479d8-24c8-4ca4-a5c7-fde0682a328a" providerId="ADAL" clId="{661889AB-C64F-4C2F-AD80-025E53F11B91}" dt="2021-10-26T09:49:23.082" v="16" actId="700"/>
          <ac:spMkLst>
            <pc:docMk/>
            <pc:sldMk cId="490545504" sldId="346"/>
            <ac:spMk id="3" creationId="{00000000-0000-0000-0000-000000000000}"/>
          </ac:spMkLst>
        </pc:spChg>
      </pc:sldChg>
      <pc:sldChg chg="addSp delSp modSp mod modClrScheme chgLayout">
        <pc:chgData name="Leonard Walletzký" userId="5c6479d8-24c8-4ca4-a5c7-fde0682a328a" providerId="ADAL" clId="{661889AB-C64F-4C2F-AD80-025E53F11B91}" dt="2021-10-26T09:49:45.989" v="20" actId="14100"/>
        <pc:sldMkLst>
          <pc:docMk/>
          <pc:sldMk cId="4286319717" sldId="347"/>
        </pc:sldMkLst>
        <pc:spChg chg="add del mod ord">
          <ac:chgData name="Leonard Walletzký" userId="5c6479d8-24c8-4ca4-a5c7-fde0682a328a" providerId="ADAL" clId="{661889AB-C64F-4C2F-AD80-025E53F11B91}" dt="2021-10-26T09:49:39.232" v="18" actId="478"/>
          <ac:spMkLst>
            <pc:docMk/>
            <pc:sldMk cId="4286319717" sldId="347"/>
            <ac:spMk id="2" creationId="{7419CF52-5FB6-453D-9CE6-41A5A0755638}"/>
          </ac:spMkLst>
        </pc:spChg>
        <pc:spChg chg="mod ord">
          <ac:chgData name="Leonard Walletzký" userId="5c6479d8-24c8-4ca4-a5c7-fde0682a328a" providerId="ADAL" clId="{661889AB-C64F-4C2F-AD80-025E53F11B91}" dt="2021-10-26T09:49:45.989" v="20" actId="14100"/>
          <ac:spMkLst>
            <pc:docMk/>
            <pc:sldMk cId="4286319717" sldId="347"/>
            <ac:spMk id="3" creationId="{00000000-0000-0000-0000-000000000000}"/>
          </ac:spMkLst>
        </pc:spChg>
      </pc:sldChg>
      <pc:sldChg chg="modSp mod modClrScheme chgLayout">
        <pc:chgData name="Leonard Walletzký" userId="5c6479d8-24c8-4ca4-a5c7-fde0682a328a" providerId="ADAL" clId="{661889AB-C64F-4C2F-AD80-025E53F11B91}" dt="2021-10-26T09:48:05.669" v="7"/>
        <pc:sldMkLst>
          <pc:docMk/>
          <pc:sldMk cId="1346490130" sldId="348"/>
        </pc:sldMkLst>
        <pc:spChg chg="mod ord">
          <ac:chgData name="Leonard Walletzký" userId="5c6479d8-24c8-4ca4-a5c7-fde0682a328a" providerId="ADAL" clId="{661889AB-C64F-4C2F-AD80-025E53F11B91}" dt="2021-10-26T09:48:00.993" v="6" actId="700"/>
          <ac:spMkLst>
            <pc:docMk/>
            <pc:sldMk cId="1346490130" sldId="348"/>
            <ac:spMk id="2" creationId="{870CC1DE-2D37-4292-917D-5A3B64EE0480}"/>
          </ac:spMkLst>
        </pc:spChg>
        <pc:graphicFrameChg chg="mod ord">
          <ac:chgData name="Leonard Walletzký" userId="5c6479d8-24c8-4ca4-a5c7-fde0682a328a" providerId="ADAL" clId="{661889AB-C64F-4C2F-AD80-025E53F11B91}" dt="2021-10-26T09:48:05.669" v="7"/>
          <ac:graphicFrameMkLst>
            <pc:docMk/>
            <pc:sldMk cId="1346490130" sldId="348"/>
            <ac:graphicFrameMk id="10" creationId="{1FDE8732-8FF2-4B02-B50E-FF98BE35160D}"/>
          </ac:graphicFrameMkLst>
        </pc:graphicFrameChg>
      </pc:sldChg>
      <pc:sldChg chg="modSp mod modClrScheme chgLayout">
        <pc:chgData name="Leonard Walletzký" userId="5c6479d8-24c8-4ca4-a5c7-fde0682a328a" providerId="ADAL" clId="{661889AB-C64F-4C2F-AD80-025E53F11B91}" dt="2021-10-26T09:48:17.159" v="8" actId="700"/>
        <pc:sldMkLst>
          <pc:docMk/>
          <pc:sldMk cId="2786759109" sldId="349"/>
        </pc:sldMkLst>
        <pc:spChg chg="mod ord">
          <ac:chgData name="Leonard Walletzký" userId="5c6479d8-24c8-4ca4-a5c7-fde0682a328a" providerId="ADAL" clId="{661889AB-C64F-4C2F-AD80-025E53F11B91}" dt="2021-10-26T09:48:17.159" v="8" actId="700"/>
          <ac:spMkLst>
            <pc:docMk/>
            <pc:sldMk cId="2786759109" sldId="349"/>
            <ac:spMk id="2" creationId="{B1DFE75E-DBD8-4DB0-A65E-6038F7CC0C5E}"/>
          </ac:spMkLst>
        </pc:spChg>
        <pc:graphicFrameChg chg="mod ord">
          <ac:chgData name="Leonard Walletzký" userId="5c6479d8-24c8-4ca4-a5c7-fde0682a328a" providerId="ADAL" clId="{661889AB-C64F-4C2F-AD80-025E53F11B91}" dt="2021-10-26T09:48:17.159" v="8" actId="700"/>
          <ac:graphicFrameMkLst>
            <pc:docMk/>
            <pc:sldMk cId="2786759109" sldId="349"/>
            <ac:graphicFrameMk id="4" creationId="{A137A65D-75D8-46A1-99E6-84E5BE3C8EDD}"/>
          </ac:graphicFrameMkLst>
        </pc:graphicFrameChg>
      </pc:sldChg>
      <pc:sldChg chg="modSp mod modClrScheme chgLayout">
        <pc:chgData name="Leonard Walletzký" userId="5c6479d8-24c8-4ca4-a5c7-fde0682a328a" providerId="ADAL" clId="{661889AB-C64F-4C2F-AD80-025E53F11B91}" dt="2021-10-26T10:01:28.387" v="285" actId="700"/>
        <pc:sldMkLst>
          <pc:docMk/>
          <pc:sldMk cId="2833489917" sldId="353"/>
        </pc:sldMkLst>
        <pc:spChg chg="mod ord">
          <ac:chgData name="Leonard Walletzký" userId="5c6479d8-24c8-4ca4-a5c7-fde0682a328a" providerId="ADAL" clId="{661889AB-C64F-4C2F-AD80-025E53F11B91}" dt="2021-10-26T10:01:28.387" v="285" actId="700"/>
          <ac:spMkLst>
            <pc:docMk/>
            <pc:sldMk cId="2833489917" sldId="353"/>
            <ac:spMk id="2" creationId="{DF6FF2C0-3840-444B-8B45-FFCB9E5A6172}"/>
          </ac:spMkLst>
        </pc:spChg>
        <pc:graphicFrameChg chg="mod ord">
          <ac:chgData name="Leonard Walletzký" userId="5c6479d8-24c8-4ca4-a5c7-fde0682a328a" providerId="ADAL" clId="{661889AB-C64F-4C2F-AD80-025E53F11B91}" dt="2021-10-26T10:01:28.387" v="285" actId="700"/>
          <ac:graphicFrameMkLst>
            <pc:docMk/>
            <pc:sldMk cId="2833489917" sldId="353"/>
            <ac:graphicFrameMk id="4" creationId="{EF6F294C-CE66-4790-AD25-C4EBA8504F00}"/>
          </ac:graphicFrameMkLst>
        </pc:graphicFrameChg>
      </pc:sldChg>
      <pc:sldChg chg="modSp mod modClrScheme chgLayout">
        <pc:chgData name="Leonard Walletzký" userId="5c6479d8-24c8-4ca4-a5c7-fde0682a328a" providerId="ADAL" clId="{661889AB-C64F-4C2F-AD80-025E53F11B91}" dt="2021-10-26T09:48:31.067" v="10" actId="14100"/>
        <pc:sldMkLst>
          <pc:docMk/>
          <pc:sldMk cId="3851571353" sldId="354"/>
        </pc:sldMkLst>
        <pc:spChg chg="mod ord">
          <ac:chgData name="Leonard Walletzký" userId="5c6479d8-24c8-4ca4-a5c7-fde0682a328a" providerId="ADAL" clId="{661889AB-C64F-4C2F-AD80-025E53F11B91}" dt="2021-10-26T09:48:25.676" v="9" actId="700"/>
          <ac:spMkLst>
            <pc:docMk/>
            <pc:sldMk cId="3851571353" sldId="354"/>
            <ac:spMk id="2" creationId="{803EBF2D-9721-43C9-854E-2652223D8534}"/>
          </ac:spMkLst>
        </pc:spChg>
        <pc:graphicFrameChg chg="mod ord">
          <ac:chgData name="Leonard Walletzký" userId="5c6479d8-24c8-4ca4-a5c7-fde0682a328a" providerId="ADAL" clId="{661889AB-C64F-4C2F-AD80-025E53F11B91}" dt="2021-10-26T09:48:31.067" v="10" actId="14100"/>
          <ac:graphicFrameMkLst>
            <pc:docMk/>
            <pc:sldMk cId="3851571353" sldId="354"/>
            <ac:graphicFrameMk id="5" creationId="{33167890-6EBC-460D-94DD-D8B0D9C8E1B2}"/>
          </ac:graphicFrameMkLst>
        </pc:graphicFrameChg>
      </pc:sldChg>
      <pc:sldChg chg="modSp mod modClrScheme chgLayout">
        <pc:chgData name="Leonard Walletzký" userId="5c6479d8-24c8-4ca4-a5c7-fde0682a328a" providerId="ADAL" clId="{661889AB-C64F-4C2F-AD80-025E53F11B91}" dt="2021-10-26T09:48:56.032" v="13" actId="14100"/>
        <pc:sldMkLst>
          <pc:docMk/>
          <pc:sldMk cId="3017010031" sldId="355"/>
        </pc:sldMkLst>
        <pc:spChg chg="mod ord">
          <ac:chgData name="Leonard Walletzký" userId="5c6479d8-24c8-4ca4-a5c7-fde0682a328a" providerId="ADAL" clId="{661889AB-C64F-4C2F-AD80-025E53F11B91}" dt="2021-10-26T09:48:42.324" v="11" actId="700"/>
          <ac:spMkLst>
            <pc:docMk/>
            <pc:sldMk cId="3017010031" sldId="355"/>
            <ac:spMk id="2" creationId="{22A20B65-B74F-467D-86A2-8BE24D72315E}"/>
          </ac:spMkLst>
        </pc:spChg>
        <pc:graphicFrameChg chg="mod ord">
          <ac:chgData name="Leonard Walletzký" userId="5c6479d8-24c8-4ca4-a5c7-fde0682a328a" providerId="ADAL" clId="{661889AB-C64F-4C2F-AD80-025E53F11B91}" dt="2021-10-26T09:48:56.032" v="13" actId="14100"/>
          <ac:graphicFrameMkLst>
            <pc:docMk/>
            <pc:sldMk cId="3017010031" sldId="355"/>
            <ac:graphicFrameMk id="4" creationId="{3289E15E-2584-481F-BC20-8C754917E606}"/>
          </ac:graphicFrameMkLst>
        </pc:graphicFrameChg>
      </pc:sldChg>
      <pc:sldChg chg="modSp mod modClrScheme chgLayout">
        <pc:chgData name="Leonard Walletzký" userId="5c6479d8-24c8-4ca4-a5c7-fde0682a328a" providerId="ADAL" clId="{661889AB-C64F-4C2F-AD80-025E53F11B91}" dt="2021-10-26T09:54:33.849" v="43" actId="1076"/>
        <pc:sldMkLst>
          <pc:docMk/>
          <pc:sldMk cId="919286606" sldId="356"/>
        </pc:sldMkLst>
        <pc:spChg chg="mod ord">
          <ac:chgData name="Leonard Walletzký" userId="5c6479d8-24c8-4ca4-a5c7-fde0682a328a" providerId="ADAL" clId="{661889AB-C64F-4C2F-AD80-025E53F11B91}" dt="2021-10-26T09:54:26.583" v="42" actId="700"/>
          <ac:spMkLst>
            <pc:docMk/>
            <pc:sldMk cId="919286606" sldId="356"/>
            <ac:spMk id="2" creationId="{457523EB-82AD-42B2-9909-533576429CE0}"/>
          </ac:spMkLst>
        </pc:spChg>
        <pc:spChg chg="mod ord">
          <ac:chgData name="Leonard Walletzký" userId="5c6479d8-24c8-4ca4-a5c7-fde0682a328a" providerId="ADAL" clId="{661889AB-C64F-4C2F-AD80-025E53F11B91}" dt="2021-10-26T09:54:26.583" v="42" actId="700"/>
          <ac:spMkLst>
            <pc:docMk/>
            <pc:sldMk cId="919286606" sldId="356"/>
            <ac:spMk id="4" creationId="{5834E2D9-63AD-44EE-B70A-83A7E73E3C05}"/>
          </ac:spMkLst>
        </pc:spChg>
        <pc:spChg chg="mod ord">
          <ac:chgData name="Leonard Walletzký" userId="5c6479d8-24c8-4ca4-a5c7-fde0682a328a" providerId="ADAL" clId="{661889AB-C64F-4C2F-AD80-025E53F11B91}" dt="2021-10-26T09:54:26.583" v="42" actId="700"/>
          <ac:spMkLst>
            <pc:docMk/>
            <pc:sldMk cId="919286606" sldId="356"/>
            <ac:spMk id="5" creationId="{310F3FD5-11D8-4F37-887F-6F2F8DDD5735}"/>
          </ac:spMkLst>
        </pc:spChg>
        <pc:graphicFrameChg chg="mod ord">
          <ac:chgData name="Leonard Walletzký" userId="5c6479d8-24c8-4ca4-a5c7-fde0682a328a" providerId="ADAL" clId="{661889AB-C64F-4C2F-AD80-025E53F11B91}" dt="2021-10-26T09:54:33.849" v="43" actId="1076"/>
          <ac:graphicFrameMkLst>
            <pc:docMk/>
            <pc:sldMk cId="919286606" sldId="356"/>
            <ac:graphicFrameMk id="6" creationId="{A133D8AA-34F5-41FD-961D-C0D8437DFE6D}"/>
          </ac:graphicFrameMkLst>
        </pc:graphicFrameChg>
      </pc:sldChg>
      <pc:sldChg chg="addSp delSp modSp mod modClrScheme chgLayout">
        <pc:chgData name="Leonard Walletzký" userId="5c6479d8-24c8-4ca4-a5c7-fde0682a328a" providerId="ADAL" clId="{661889AB-C64F-4C2F-AD80-025E53F11B91}" dt="2021-10-26T10:01:49.360" v="287" actId="478"/>
        <pc:sldMkLst>
          <pc:docMk/>
          <pc:sldMk cId="2178677157" sldId="357"/>
        </pc:sldMkLst>
        <pc:spChg chg="mod ord">
          <ac:chgData name="Leonard Walletzký" userId="5c6479d8-24c8-4ca4-a5c7-fde0682a328a" providerId="ADAL" clId="{661889AB-C64F-4C2F-AD80-025E53F11B91}" dt="2021-10-26T10:01:46.572" v="286" actId="700"/>
          <ac:spMkLst>
            <pc:docMk/>
            <pc:sldMk cId="2178677157" sldId="357"/>
            <ac:spMk id="2" creationId="{CC3A1385-5302-43FE-B9E4-D23DEF1037FB}"/>
          </ac:spMkLst>
        </pc:spChg>
        <pc:spChg chg="add del mod ord">
          <ac:chgData name="Leonard Walletzký" userId="5c6479d8-24c8-4ca4-a5c7-fde0682a328a" providerId="ADAL" clId="{661889AB-C64F-4C2F-AD80-025E53F11B91}" dt="2021-10-26T10:01:49.360" v="287" actId="478"/>
          <ac:spMkLst>
            <pc:docMk/>
            <pc:sldMk cId="2178677157" sldId="357"/>
            <ac:spMk id="3" creationId="{F651E1A1-D48E-45EE-B0C3-8855673C4039}"/>
          </ac:spMkLst>
        </pc:spChg>
      </pc:sldChg>
      <pc:sldChg chg="modSp mod modClrScheme chgLayout">
        <pc:chgData name="Leonard Walletzký" userId="5c6479d8-24c8-4ca4-a5c7-fde0682a328a" providerId="ADAL" clId="{661889AB-C64F-4C2F-AD80-025E53F11B91}" dt="2021-10-26T10:02:17.384" v="294" actId="404"/>
        <pc:sldMkLst>
          <pc:docMk/>
          <pc:sldMk cId="3902276706" sldId="362"/>
        </pc:sldMkLst>
        <pc:spChg chg="mod ord">
          <ac:chgData name="Leonard Walletzký" userId="5c6479d8-24c8-4ca4-a5c7-fde0682a328a" providerId="ADAL" clId="{661889AB-C64F-4C2F-AD80-025E53F11B91}" dt="2021-10-26T10:02:05.471" v="289" actId="700"/>
          <ac:spMkLst>
            <pc:docMk/>
            <pc:sldMk cId="3902276706" sldId="362"/>
            <ac:spMk id="2" creationId="{E0966FB4-5E91-47C7-9286-FB92A3E33AA7}"/>
          </ac:spMkLst>
        </pc:spChg>
        <pc:spChg chg="mod ord">
          <ac:chgData name="Leonard Walletzký" userId="5c6479d8-24c8-4ca4-a5c7-fde0682a328a" providerId="ADAL" clId="{661889AB-C64F-4C2F-AD80-025E53F11B91}" dt="2021-10-26T10:02:17.384" v="294" actId="404"/>
          <ac:spMkLst>
            <pc:docMk/>
            <pc:sldMk cId="3902276706" sldId="362"/>
            <ac:spMk id="3" creationId="{BFA5F161-51FB-4F72-BB60-D23F4F486022}"/>
          </ac:spMkLst>
        </pc:spChg>
        <pc:spChg chg="mod ord">
          <ac:chgData name="Leonard Walletzký" userId="5c6479d8-24c8-4ca4-a5c7-fde0682a328a" providerId="ADAL" clId="{661889AB-C64F-4C2F-AD80-025E53F11B91}" dt="2021-10-26T10:02:05.471" v="289" actId="700"/>
          <ac:spMkLst>
            <pc:docMk/>
            <pc:sldMk cId="3902276706" sldId="362"/>
            <ac:spMk id="5" creationId="{6854DFC5-3915-498E-BB6A-514CB1B16010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19777-1045-4CD7-9A86-AEDF1B0F33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78E9233-E657-4752-8FE8-11847C6A51A8}">
      <dgm:prSet/>
      <dgm:spPr/>
      <dgm:t>
        <a:bodyPr/>
        <a:lstStyle/>
        <a:p>
          <a:r>
            <a:rPr lang="en-US" dirty="0"/>
            <a:t>We are using different tools and approaches to model</a:t>
          </a:r>
          <a:r>
            <a:rPr lang="cs-CZ" dirty="0"/>
            <a:t> reality</a:t>
          </a:r>
          <a:endParaRPr lang="en-US" dirty="0"/>
        </a:p>
      </dgm:t>
    </dgm:pt>
    <dgm:pt modelId="{387A02D0-4B94-44E3-8566-39E701781276}" type="parTrans" cxnId="{B07D615F-BEDD-43FE-B680-66CF66C2087E}">
      <dgm:prSet/>
      <dgm:spPr/>
      <dgm:t>
        <a:bodyPr/>
        <a:lstStyle/>
        <a:p>
          <a:endParaRPr lang="cs-CZ"/>
        </a:p>
      </dgm:t>
    </dgm:pt>
    <dgm:pt modelId="{4CE944BF-C67E-4E65-A72D-69F48CC5259C}" type="sibTrans" cxnId="{B07D615F-BEDD-43FE-B680-66CF66C2087E}">
      <dgm:prSet/>
      <dgm:spPr/>
      <dgm:t>
        <a:bodyPr/>
        <a:lstStyle/>
        <a:p>
          <a:endParaRPr lang="cs-CZ"/>
        </a:p>
      </dgm:t>
    </dgm:pt>
    <dgm:pt modelId="{22ECD27D-A87C-4DEC-AAC1-B7AD5B95D802}" type="pres">
      <dgm:prSet presAssocID="{E2A19777-1045-4CD7-9A86-AEDF1B0F3358}" presName="linear" presStyleCnt="0">
        <dgm:presLayoutVars>
          <dgm:animLvl val="lvl"/>
          <dgm:resizeHandles val="exact"/>
        </dgm:presLayoutVars>
      </dgm:prSet>
      <dgm:spPr/>
    </dgm:pt>
    <dgm:pt modelId="{6D0E022E-9E79-4790-9396-6C8A0EFB563F}" type="pres">
      <dgm:prSet presAssocID="{E78E9233-E657-4752-8FE8-11847C6A51A8}" presName="parentText" presStyleLbl="node1" presStyleIdx="0" presStyleCnt="1" custLinFactNeighborX="4751" custLinFactNeighborY="-55004">
        <dgm:presLayoutVars>
          <dgm:chMax val="0"/>
          <dgm:bulletEnabled val="1"/>
        </dgm:presLayoutVars>
      </dgm:prSet>
      <dgm:spPr/>
    </dgm:pt>
  </dgm:ptLst>
  <dgm:cxnLst>
    <dgm:cxn modelId="{B07D615F-BEDD-43FE-B680-66CF66C2087E}" srcId="{E2A19777-1045-4CD7-9A86-AEDF1B0F3358}" destId="{E78E9233-E657-4752-8FE8-11847C6A51A8}" srcOrd="0" destOrd="0" parTransId="{387A02D0-4B94-44E3-8566-39E701781276}" sibTransId="{4CE944BF-C67E-4E65-A72D-69F48CC5259C}"/>
    <dgm:cxn modelId="{CFEAF244-C00B-4412-B9CA-F3F117721EF3}" type="presOf" srcId="{E2A19777-1045-4CD7-9A86-AEDF1B0F3358}" destId="{22ECD27D-A87C-4DEC-AAC1-B7AD5B95D802}" srcOrd="0" destOrd="0" presId="urn:microsoft.com/office/officeart/2005/8/layout/vList2"/>
    <dgm:cxn modelId="{08597871-BA54-42BE-A057-131E30F3C0FD}" type="presOf" srcId="{E78E9233-E657-4752-8FE8-11847C6A51A8}" destId="{6D0E022E-9E79-4790-9396-6C8A0EFB563F}" srcOrd="0" destOrd="0" presId="urn:microsoft.com/office/officeart/2005/8/layout/vList2"/>
    <dgm:cxn modelId="{4C3638D5-0D12-4F6D-A62F-38C64A85A6D4}" type="presParOf" srcId="{22ECD27D-A87C-4DEC-AAC1-B7AD5B95D802}" destId="{6D0E022E-9E79-4790-9396-6C8A0EFB56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A9AD37-C0F5-4C8D-9C10-077E31785B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535293-AF5D-4003-BECC-9E22652DA206}">
      <dgm:prSet/>
      <dgm:spPr/>
      <dgm:t>
        <a:bodyPr/>
        <a:lstStyle/>
        <a:p>
          <a:r>
            <a:rPr lang="en-US" dirty="0"/>
            <a:t>Do we really understand the models?</a:t>
          </a:r>
        </a:p>
      </dgm:t>
    </dgm:pt>
    <dgm:pt modelId="{AD6223F1-3935-41C0-997E-6D18F49B7892}" type="parTrans" cxnId="{6E30D06A-94D8-46EF-8D4E-EDFDAAE4F15F}">
      <dgm:prSet/>
      <dgm:spPr/>
      <dgm:t>
        <a:bodyPr/>
        <a:lstStyle/>
        <a:p>
          <a:endParaRPr lang="cs-CZ"/>
        </a:p>
      </dgm:t>
    </dgm:pt>
    <dgm:pt modelId="{98EEA2FE-8808-4D91-80E3-A237E1CFD5E8}" type="sibTrans" cxnId="{6E30D06A-94D8-46EF-8D4E-EDFDAAE4F15F}">
      <dgm:prSet/>
      <dgm:spPr/>
      <dgm:t>
        <a:bodyPr/>
        <a:lstStyle/>
        <a:p>
          <a:endParaRPr lang="cs-CZ"/>
        </a:p>
      </dgm:t>
    </dgm:pt>
    <dgm:pt modelId="{88EA5917-BEEA-4DE6-A237-62BA7ED1AF5D}">
      <dgm:prSet/>
      <dgm:spPr/>
      <dgm:t>
        <a:bodyPr/>
        <a:lstStyle/>
        <a:p>
          <a:r>
            <a:rPr lang="en-US" dirty="0"/>
            <a:t>Are the models readable for others?</a:t>
          </a:r>
        </a:p>
      </dgm:t>
    </dgm:pt>
    <dgm:pt modelId="{0305F951-E65F-4F9A-82CD-A354C1554892}" type="parTrans" cxnId="{963BB3DE-DBE2-4F15-A027-B59E3B8CCFDC}">
      <dgm:prSet/>
      <dgm:spPr/>
      <dgm:t>
        <a:bodyPr/>
        <a:lstStyle/>
        <a:p>
          <a:endParaRPr lang="cs-CZ"/>
        </a:p>
      </dgm:t>
    </dgm:pt>
    <dgm:pt modelId="{2EC19535-3988-45B9-99B0-EF44F6098374}" type="sibTrans" cxnId="{963BB3DE-DBE2-4F15-A027-B59E3B8CCFDC}">
      <dgm:prSet/>
      <dgm:spPr/>
      <dgm:t>
        <a:bodyPr/>
        <a:lstStyle/>
        <a:p>
          <a:endParaRPr lang="cs-CZ"/>
        </a:p>
      </dgm:t>
    </dgm:pt>
    <dgm:pt modelId="{B48AF897-A9C1-455D-A467-63797DC16F12}">
      <dgm:prSet/>
      <dgm:spPr/>
      <dgm:t>
        <a:bodyPr/>
        <a:lstStyle/>
        <a:p>
          <a:r>
            <a:rPr lang="en-US" dirty="0"/>
            <a:t>What if we need to communicate with people from other domains?</a:t>
          </a:r>
        </a:p>
      </dgm:t>
    </dgm:pt>
    <dgm:pt modelId="{61DC3909-C764-4ED9-A66D-250A714DE4D5}" type="parTrans" cxnId="{C1ECCCE4-C470-45BA-96D1-759FD05FB0CC}">
      <dgm:prSet/>
      <dgm:spPr/>
      <dgm:t>
        <a:bodyPr/>
        <a:lstStyle/>
        <a:p>
          <a:endParaRPr lang="cs-CZ"/>
        </a:p>
      </dgm:t>
    </dgm:pt>
    <dgm:pt modelId="{6643A0C6-ABD8-4E5D-8B08-13B5C0D08020}" type="sibTrans" cxnId="{C1ECCCE4-C470-45BA-96D1-759FD05FB0CC}">
      <dgm:prSet/>
      <dgm:spPr/>
      <dgm:t>
        <a:bodyPr/>
        <a:lstStyle/>
        <a:p>
          <a:endParaRPr lang="cs-CZ"/>
        </a:p>
      </dgm:t>
    </dgm:pt>
    <dgm:pt modelId="{484E7707-FE20-48C2-A04C-5DFB1EC76C42}">
      <dgm:prSet/>
      <dgm:spPr/>
      <dgm:t>
        <a:bodyPr/>
        <a:lstStyle/>
        <a:p>
          <a:r>
            <a:rPr lang="en-US" dirty="0"/>
            <a:t>And what if we need to achieve understanding across domains?</a:t>
          </a:r>
        </a:p>
      </dgm:t>
    </dgm:pt>
    <dgm:pt modelId="{831F5DE9-BA14-47F2-9346-0C757514F44D}" type="parTrans" cxnId="{7F5BDA4A-B53D-45BC-9903-71637EA4F7EA}">
      <dgm:prSet/>
      <dgm:spPr/>
      <dgm:t>
        <a:bodyPr/>
        <a:lstStyle/>
        <a:p>
          <a:endParaRPr lang="cs-CZ"/>
        </a:p>
      </dgm:t>
    </dgm:pt>
    <dgm:pt modelId="{A016785F-A980-49B0-A938-C63BA7DDA86D}" type="sibTrans" cxnId="{7F5BDA4A-B53D-45BC-9903-71637EA4F7EA}">
      <dgm:prSet/>
      <dgm:spPr/>
      <dgm:t>
        <a:bodyPr/>
        <a:lstStyle/>
        <a:p>
          <a:endParaRPr lang="cs-CZ"/>
        </a:p>
      </dgm:t>
    </dgm:pt>
    <dgm:pt modelId="{A769E1EF-BB4F-43FB-9182-4066269E5389}">
      <dgm:prSet/>
      <dgm:spPr/>
      <dgm:t>
        <a:bodyPr/>
        <a:lstStyle/>
        <a:p>
          <a:r>
            <a:rPr lang="en-US" dirty="0"/>
            <a:t>How we can model in multidisciplinary way?</a:t>
          </a:r>
        </a:p>
      </dgm:t>
    </dgm:pt>
    <dgm:pt modelId="{8D82AE23-5460-4ABC-9439-07FB1B688B04}" type="parTrans" cxnId="{EE992968-2186-4A0B-8538-9D66290749F6}">
      <dgm:prSet/>
      <dgm:spPr/>
      <dgm:t>
        <a:bodyPr/>
        <a:lstStyle/>
        <a:p>
          <a:endParaRPr lang="cs-CZ"/>
        </a:p>
      </dgm:t>
    </dgm:pt>
    <dgm:pt modelId="{E3CD6183-F4A4-4E74-9ADB-99EFCD980271}" type="sibTrans" cxnId="{EE992968-2186-4A0B-8538-9D66290749F6}">
      <dgm:prSet/>
      <dgm:spPr/>
      <dgm:t>
        <a:bodyPr/>
        <a:lstStyle/>
        <a:p>
          <a:endParaRPr lang="cs-CZ"/>
        </a:p>
      </dgm:t>
    </dgm:pt>
    <dgm:pt modelId="{C420E5A6-536E-47D0-B60B-B6EED1C0BE22}" type="pres">
      <dgm:prSet presAssocID="{E1A9AD37-C0F5-4C8D-9C10-077E31785B3B}" presName="linear" presStyleCnt="0">
        <dgm:presLayoutVars>
          <dgm:animLvl val="lvl"/>
          <dgm:resizeHandles val="exact"/>
        </dgm:presLayoutVars>
      </dgm:prSet>
      <dgm:spPr/>
    </dgm:pt>
    <dgm:pt modelId="{7AF116B8-EBA4-4756-B2DA-49D4C73D480C}" type="pres">
      <dgm:prSet presAssocID="{01535293-AF5D-4003-BECC-9E22652DA20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0E7BB61-ACB5-4122-BEE9-DB1322483397}" type="pres">
      <dgm:prSet presAssocID="{98EEA2FE-8808-4D91-80E3-A237E1CFD5E8}" presName="spacer" presStyleCnt="0"/>
      <dgm:spPr/>
    </dgm:pt>
    <dgm:pt modelId="{A30857CD-4A60-4EAE-A865-7AB129CAC326}" type="pres">
      <dgm:prSet presAssocID="{88EA5917-BEEA-4DE6-A237-62BA7ED1AF5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C8A3668-611F-43EE-A0F3-EB99E09DBD44}" type="pres">
      <dgm:prSet presAssocID="{2EC19535-3988-45B9-99B0-EF44F6098374}" presName="spacer" presStyleCnt="0"/>
      <dgm:spPr/>
    </dgm:pt>
    <dgm:pt modelId="{239B4EF6-50D6-4063-AF2E-85021D4734DB}" type="pres">
      <dgm:prSet presAssocID="{B48AF897-A9C1-455D-A467-63797DC16F1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DEA3192-618F-4CA6-A16C-EA013501EFC4}" type="pres">
      <dgm:prSet presAssocID="{6643A0C6-ABD8-4E5D-8B08-13B5C0D08020}" presName="spacer" presStyleCnt="0"/>
      <dgm:spPr/>
    </dgm:pt>
    <dgm:pt modelId="{0CCF8C1E-283D-4ED4-A7E7-082A4A61665E}" type="pres">
      <dgm:prSet presAssocID="{484E7707-FE20-48C2-A04C-5DFB1EC76C4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730FD58-1879-4115-98F3-3472696806EC}" type="pres">
      <dgm:prSet presAssocID="{A016785F-A980-49B0-A938-C63BA7DDA86D}" presName="spacer" presStyleCnt="0"/>
      <dgm:spPr/>
    </dgm:pt>
    <dgm:pt modelId="{E9749199-1435-46E7-B9BB-44AEFFAA64B4}" type="pres">
      <dgm:prSet presAssocID="{A769E1EF-BB4F-43FB-9182-4066269E538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E992968-2186-4A0B-8538-9D66290749F6}" srcId="{E1A9AD37-C0F5-4C8D-9C10-077E31785B3B}" destId="{A769E1EF-BB4F-43FB-9182-4066269E5389}" srcOrd="4" destOrd="0" parTransId="{8D82AE23-5460-4ABC-9439-07FB1B688B04}" sibTransId="{E3CD6183-F4A4-4E74-9ADB-99EFCD980271}"/>
    <dgm:cxn modelId="{6E30D06A-94D8-46EF-8D4E-EDFDAAE4F15F}" srcId="{E1A9AD37-C0F5-4C8D-9C10-077E31785B3B}" destId="{01535293-AF5D-4003-BECC-9E22652DA206}" srcOrd="0" destOrd="0" parTransId="{AD6223F1-3935-41C0-997E-6D18F49B7892}" sibTransId="{98EEA2FE-8808-4D91-80E3-A237E1CFD5E8}"/>
    <dgm:cxn modelId="{7F5BDA4A-B53D-45BC-9903-71637EA4F7EA}" srcId="{E1A9AD37-C0F5-4C8D-9C10-077E31785B3B}" destId="{484E7707-FE20-48C2-A04C-5DFB1EC76C42}" srcOrd="3" destOrd="0" parTransId="{831F5DE9-BA14-47F2-9346-0C757514F44D}" sibTransId="{A016785F-A980-49B0-A938-C63BA7DDA86D}"/>
    <dgm:cxn modelId="{80432C77-A805-402A-8595-64BD1B9B1EEA}" type="presOf" srcId="{484E7707-FE20-48C2-A04C-5DFB1EC76C42}" destId="{0CCF8C1E-283D-4ED4-A7E7-082A4A61665E}" srcOrd="0" destOrd="0" presId="urn:microsoft.com/office/officeart/2005/8/layout/vList2"/>
    <dgm:cxn modelId="{4189B08F-8AD9-4E9D-8C05-B06304E4EDCC}" type="presOf" srcId="{E1A9AD37-C0F5-4C8D-9C10-077E31785B3B}" destId="{C420E5A6-536E-47D0-B60B-B6EED1C0BE22}" srcOrd="0" destOrd="0" presId="urn:microsoft.com/office/officeart/2005/8/layout/vList2"/>
    <dgm:cxn modelId="{97A96DBB-D3FC-48EC-BD66-AEA21C596993}" type="presOf" srcId="{88EA5917-BEEA-4DE6-A237-62BA7ED1AF5D}" destId="{A30857CD-4A60-4EAE-A865-7AB129CAC326}" srcOrd="0" destOrd="0" presId="urn:microsoft.com/office/officeart/2005/8/layout/vList2"/>
    <dgm:cxn modelId="{963BB3DE-DBE2-4F15-A027-B59E3B8CCFDC}" srcId="{E1A9AD37-C0F5-4C8D-9C10-077E31785B3B}" destId="{88EA5917-BEEA-4DE6-A237-62BA7ED1AF5D}" srcOrd="1" destOrd="0" parTransId="{0305F951-E65F-4F9A-82CD-A354C1554892}" sibTransId="{2EC19535-3988-45B9-99B0-EF44F6098374}"/>
    <dgm:cxn modelId="{CB357FDF-15B2-4AB5-8828-BA4CC89F7218}" type="presOf" srcId="{A769E1EF-BB4F-43FB-9182-4066269E5389}" destId="{E9749199-1435-46E7-B9BB-44AEFFAA64B4}" srcOrd="0" destOrd="0" presId="urn:microsoft.com/office/officeart/2005/8/layout/vList2"/>
    <dgm:cxn modelId="{C1ECCCE4-C470-45BA-96D1-759FD05FB0CC}" srcId="{E1A9AD37-C0F5-4C8D-9C10-077E31785B3B}" destId="{B48AF897-A9C1-455D-A467-63797DC16F12}" srcOrd="2" destOrd="0" parTransId="{61DC3909-C764-4ED9-A66D-250A714DE4D5}" sibTransId="{6643A0C6-ABD8-4E5D-8B08-13B5C0D08020}"/>
    <dgm:cxn modelId="{A77EE8E5-23C6-45B9-A1FB-668D138D9AFF}" type="presOf" srcId="{01535293-AF5D-4003-BECC-9E22652DA206}" destId="{7AF116B8-EBA4-4756-B2DA-49D4C73D480C}" srcOrd="0" destOrd="0" presId="urn:microsoft.com/office/officeart/2005/8/layout/vList2"/>
    <dgm:cxn modelId="{216725FE-0D75-4042-B171-BA08F7F4CAB3}" type="presOf" srcId="{B48AF897-A9C1-455D-A467-63797DC16F12}" destId="{239B4EF6-50D6-4063-AF2E-85021D4734DB}" srcOrd="0" destOrd="0" presId="urn:microsoft.com/office/officeart/2005/8/layout/vList2"/>
    <dgm:cxn modelId="{B1E4BD10-F18C-4282-AB1A-CD2ED24E30AA}" type="presParOf" srcId="{C420E5A6-536E-47D0-B60B-B6EED1C0BE22}" destId="{7AF116B8-EBA4-4756-B2DA-49D4C73D480C}" srcOrd="0" destOrd="0" presId="urn:microsoft.com/office/officeart/2005/8/layout/vList2"/>
    <dgm:cxn modelId="{F3AF2106-35FF-4158-A265-2D2671648561}" type="presParOf" srcId="{C420E5A6-536E-47D0-B60B-B6EED1C0BE22}" destId="{D0E7BB61-ACB5-4122-BEE9-DB1322483397}" srcOrd="1" destOrd="0" presId="urn:microsoft.com/office/officeart/2005/8/layout/vList2"/>
    <dgm:cxn modelId="{29A924F0-EC0C-4216-9A58-22613FCC7C92}" type="presParOf" srcId="{C420E5A6-536E-47D0-B60B-B6EED1C0BE22}" destId="{A30857CD-4A60-4EAE-A865-7AB129CAC326}" srcOrd="2" destOrd="0" presId="urn:microsoft.com/office/officeart/2005/8/layout/vList2"/>
    <dgm:cxn modelId="{67ED25C9-B79F-4891-94F1-CE91F0924E75}" type="presParOf" srcId="{C420E5A6-536E-47D0-B60B-B6EED1C0BE22}" destId="{8C8A3668-611F-43EE-A0F3-EB99E09DBD44}" srcOrd="3" destOrd="0" presId="urn:microsoft.com/office/officeart/2005/8/layout/vList2"/>
    <dgm:cxn modelId="{91C9892D-A5BF-4231-A094-BBB9B6780199}" type="presParOf" srcId="{C420E5A6-536E-47D0-B60B-B6EED1C0BE22}" destId="{239B4EF6-50D6-4063-AF2E-85021D4734DB}" srcOrd="4" destOrd="0" presId="urn:microsoft.com/office/officeart/2005/8/layout/vList2"/>
    <dgm:cxn modelId="{DD53D5C7-BD47-4224-A6A3-8CDA1F2749BE}" type="presParOf" srcId="{C420E5A6-536E-47D0-B60B-B6EED1C0BE22}" destId="{9DEA3192-618F-4CA6-A16C-EA013501EFC4}" srcOrd="5" destOrd="0" presId="urn:microsoft.com/office/officeart/2005/8/layout/vList2"/>
    <dgm:cxn modelId="{9901443F-9A50-4C5F-BCD0-50E05D62B20E}" type="presParOf" srcId="{C420E5A6-536E-47D0-B60B-B6EED1C0BE22}" destId="{0CCF8C1E-283D-4ED4-A7E7-082A4A61665E}" srcOrd="6" destOrd="0" presId="urn:microsoft.com/office/officeart/2005/8/layout/vList2"/>
    <dgm:cxn modelId="{B2406732-F9BC-4B10-87C1-FBAEB36F1605}" type="presParOf" srcId="{C420E5A6-536E-47D0-B60B-B6EED1C0BE22}" destId="{D730FD58-1879-4115-98F3-3472696806EC}" srcOrd="7" destOrd="0" presId="urn:microsoft.com/office/officeart/2005/8/layout/vList2"/>
    <dgm:cxn modelId="{2B87C287-AFCC-4DC0-AE25-C0F341F50613}" type="presParOf" srcId="{C420E5A6-536E-47D0-B60B-B6EED1C0BE22}" destId="{E9749199-1435-46E7-B9BB-44AEFFAA64B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7B2FA6-8668-4DFC-9500-39AFE2A8DB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C7A9600-9F45-46E2-8F22-FAEDD44032C4}">
      <dgm:prSet/>
      <dgm:spPr/>
      <dgm:t>
        <a:bodyPr/>
        <a:lstStyle/>
        <a:p>
          <a:r>
            <a:rPr lang="en-US" dirty="0"/>
            <a:t>What if we need to model Smart Street?</a:t>
          </a:r>
        </a:p>
      </dgm:t>
    </dgm:pt>
    <dgm:pt modelId="{FAFCE73C-2F8A-4F4A-A367-6266D110CB80}" type="parTrans" cxnId="{E30CA1C8-A427-4457-AC6D-1EE89D8C93DA}">
      <dgm:prSet/>
      <dgm:spPr/>
      <dgm:t>
        <a:bodyPr/>
        <a:lstStyle/>
        <a:p>
          <a:endParaRPr lang="cs-CZ"/>
        </a:p>
      </dgm:t>
    </dgm:pt>
    <dgm:pt modelId="{C2A3A9C7-2B0E-4D30-A104-5E49BC75B0B1}" type="sibTrans" cxnId="{E30CA1C8-A427-4457-AC6D-1EE89D8C93DA}">
      <dgm:prSet/>
      <dgm:spPr/>
      <dgm:t>
        <a:bodyPr/>
        <a:lstStyle/>
        <a:p>
          <a:endParaRPr lang="cs-CZ"/>
        </a:p>
      </dgm:t>
    </dgm:pt>
    <dgm:pt modelId="{B302B691-51CD-4401-AC82-D4EA467C0883}">
      <dgm:prSet/>
      <dgm:spPr/>
      <dgm:t>
        <a:bodyPr/>
        <a:lstStyle/>
        <a:p>
          <a:r>
            <a:rPr lang="en-US" dirty="0"/>
            <a:t>But from what perspective?</a:t>
          </a:r>
        </a:p>
      </dgm:t>
    </dgm:pt>
    <dgm:pt modelId="{8965F582-E42B-485D-8290-9148C247D7D9}" type="parTrans" cxnId="{85803321-B1D1-432E-99DA-99C8C0946E5D}">
      <dgm:prSet/>
      <dgm:spPr/>
      <dgm:t>
        <a:bodyPr/>
        <a:lstStyle/>
        <a:p>
          <a:endParaRPr lang="cs-CZ"/>
        </a:p>
      </dgm:t>
    </dgm:pt>
    <dgm:pt modelId="{EDDC2127-B41B-471A-995B-E6BF308699CD}" type="sibTrans" cxnId="{85803321-B1D1-432E-99DA-99C8C0946E5D}">
      <dgm:prSet/>
      <dgm:spPr/>
      <dgm:t>
        <a:bodyPr/>
        <a:lstStyle/>
        <a:p>
          <a:endParaRPr lang="cs-CZ"/>
        </a:p>
      </dgm:t>
    </dgm:pt>
    <dgm:pt modelId="{567B932C-5F50-4E58-9C1D-E5990AD51336}" type="pres">
      <dgm:prSet presAssocID="{AB7B2FA6-8668-4DFC-9500-39AFE2A8DBC8}" presName="linear" presStyleCnt="0">
        <dgm:presLayoutVars>
          <dgm:animLvl val="lvl"/>
          <dgm:resizeHandles val="exact"/>
        </dgm:presLayoutVars>
      </dgm:prSet>
      <dgm:spPr/>
    </dgm:pt>
    <dgm:pt modelId="{A5674856-D137-43BF-895A-F8F6F8E706AC}" type="pres">
      <dgm:prSet presAssocID="{2C7A9600-9F45-46E2-8F22-FAEDD44032C4}" presName="parentText" presStyleLbl="node1" presStyleIdx="0" presStyleCnt="2" custLinFactNeighborY="28800">
        <dgm:presLayoutVars>
          <dgm:chMax val="0"/>
          <dgm:bulletEnabled val="1"/>
        </dgm:presLayoutVars>
      </dgm:prSet>
      <dgm:spPr/>
    </dgm:pt>
    <dgm:pt modelId="{8E8756F8-4F21-4498-9194-134D378AF269}" type="pres">
      <dgm:prSet presAssocID="{C2A3A9C7-2B0E-4D30-A104-5E49BC75B0B1}" presName="spacer" presStyleCnt="0"/>
      <dgm:spPr/>
    </dgm:pt>
    <dgm:pt modelId="{CC6B7B90-EDEC-4883-B3E1-601C37774FA2}" type="pres">
      <dgm:prSet presAssocID="{B302B691-51CD-4401-AC82-D4EA467C088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5803321-B1D1-432E-99DA-99C8C0946E5D}" srcId="{AB7B2FA6-8668-4DFC-9500-39AFE2A8DBC8}" destId="{B302B691-51CD-4401-AC82-D4EA467C0883}" srcOrd="1" destOrd="0" parTransId="{8965F582-E42B-485D-8290-9148C247D7D9}" sibTransId="{EDDC2127-B41B-471A-995B-E6BF308699CD}"/>
    <dgm:cxn modelId="{999F7352-7B0F-4F01-A306-98BE9B94B25C}" type="presOf" srcId="{2C7A9600-9F45-46E2-8F22-FAEDD44032C4}" destId="{A5674856-D137-43BF-895A-F8F6F8E706AC}" srcOrd="0" destOrd="0" presId="urn:microsoft.com/office/officeart/2005/8/layout/vList2"/>
    <dgm:cxn modelId="{BBBCC396-4613-4B07-8888-15B1CB3C538A}" type="presOf" srcId="{AB7B2FA6-8668-4DFC-9500-39AFE2A8DBC8}" destId="{567B932C-5F50-4E58-9C1D-E5990AD51336}" srcOrd="0" destOrd="0" presId="urn:microsoft.com/office/officeart/2005/8/layout/vList2"/>
    <dgm:cxn modelId="{E30CA1C8-A427-4457-AC6D-1EE89D8C93DA}" srcId="{AB7B2FA6-8668-4DFC-9500-39AFE2A8DBC8}" destId="{2C7A9600-9F45-46E2-8F22-FAEDD44032C4}" srcOrd="0" destOrd="0" parTransId="{FAFCE73C-2F8A-4F4A-A367-6266D110CB80}" sibTransId="{C2A3A9C7-2B0E-4D30-A104-5E49BC75B0B1}"/>
    <dgm:cxn modelId="{B6CB62F2-1558-4E57-AF95-449F65989B6A}" type="presOf" srcId="{B302B691-51CD-4401-AC82-D4EA467C0883}" destId="{CC6B7B90-EDEC-4883-B3E1-601C37774FA2}" srcOrd="0" destOrd="0" presId="urn:microsoft.com/office/officeart/2005/8/layout/vList2"/>
    <dgm:cxn modelId="{478D811C-9E9D-47DE-BC7D-E468371BDB96}" type="presParOf" srcId="{567B932C-5F50-4E58-9C1D-E5990AD51336}" destId="{A5674856-D137-43BF-895A-F8F6F8E706AC}" srcOrd="0" destOrd="0" presId="urn:microsoft.com/office/officeart/2005/8/layout/vList2"/>
    <dgm:cxn modelId="{F497BDAD-39B1-41DE-874A-9B852817DFD2}" type="presParOf" srcId="{567B932C-5F50-4E58-9C1D-E5990AD51336}" destId="{8E8756F8-4F21-4498-9194-134D378AF269}" srcOrd="1" destOrd="0" presId="urn:microsoft.com/office/officeart/2005/8/layout/vList2"/>
    <dgm:cxn modelId="{428DDD45-06A2-4CC7-AB56-724190FC7271}" type="presParOf" srcId="{567B932C-5F50-4E58-9C1D-E5990AD51336}" destId="{CC6B7B90-EDEC-4883-B3E1-601C37774FA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6E6352-0055-486D-B36E-5BC423D7EE9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F2C2A0D-579F-4554-AD0F-56485FC44885}">
      <dgm:prSet phldrT="[Text]"/>
      <dgm:spPr/>
      <dgm:t>
        <a:bodyPr/>
        <a:lstStyle/>
        <a:p>
          <a:r>
            <a:rPr lang="en-US" dirty="0"/>
            <a:t>IT devices</a:t>
          </a:r>
        </a:p>
      </dgm:t>
    </dgm:pt>
    <dgm:pt modelId="{CCADAE33-6B40-4858-9568-38F1F28F34BD}" type="parTrans" cxnId="{35F75794-08EC-4F3B-8E99-46D4DEDFB7F7}">
      <dgm:prSet/>
      <dgm:spPr/>
      <dgm:t>
        <a:bodyPr/>
        <a:lstStyle/>
        <a:p>
          <a:endParaRPr lang="cs-CZ"/>
        </a:p>
      </dgm:t>
    </dgm:pt>
    <dgm:pt modelId="{E7D325D7-A12C-44C8-8229-E132448BC263}" type="sibTrans" cxnId="{35F75794-08EC-4F3B-8E99-46D4DEDFB7F7}">
      <dgm:prSet/>
      <dgm:spPr/>
      <dgm:t>
        <a:bodyPr/>
        <a:lstStyle/>
        <a:p>
          <a:endParaRPr lang="cs-CZ"/>
        </a:p>
      </dgm:t>
    </dgm:pt>
    <dgm:pt modelId="{0C23310A-46BE-490F-8DA1-CEBC9733DCBA}">
      <dgm:prSet phldrT="[Text]"/>
      <dgm:spPr/>
      <dgm:t>
        <a:bodyPr/>
        <a:lstStyle/>
        <a:p>
          <a:r>
            <a:rPr lang="en-US" dirty="0"/>
            <a:t>networks</a:t>
          </a:r>
        </a:p>
      </dgm:t>
    </dgm:pt>
    <dgm:pt modelId="{4F71384A-4543-4E68-94F0-FD9EF48EA806}" type="parTrans" cxnId="{B7CC62B8-203D-4866-9D25-0C553A3342F0}">
      <dgm:prSet/>
      <dgm:spPr/>
      <dgm:t>
        <a:bodyPr/>
        <a:lstStyle/>
        <a:p>
          <a:endParaRPr lang="cs-CZ"/>
        </a:p>
      </dgm:t>
    </dgm:pt>
    <dgm:pt modelId="{626A8D6A-6FE8-4FE2-8029-DC13989AB796}" type="sibTrans" cxnId="{B7CC62B8-203D-4866-9D25-0C553A3342F0}">
      <dgm:prSet/>
      <dgm:spPr/>
      <dgm:t>
        <a:bodyPr/>
        <a:lstStyle/>
        <a:p>
          <a:endParaRPr lang="cs-CZ"/>
        </a:p>
      </dgm:t>
    </dgm:pt>
    <dgm:pt modelId="{2B1726E0-1853-4977-BFA0-EAD4BF16FC95}">
      <dgm:prSet phldrT="[Text]"/>
      <dgm:spPr/>
      <dgm:t>
        <a:bodyPr/>
        <a:lstStyle/>
        <a:p>
          <a:r>
            <a:rPr lang="en-US" dirty="0"/>
            <a:t>sensors</a:t>
          </a:r>
        </a:p>
      </dgm:t>
    </dgm:pt>
    <dgm:pt modelId="{00854008-8529-4ED1-988E-F443869FB08F}" type="parTrans" cxnId="{75CEF210-FD05-41E4-A141-5A59FF8ED1E3}">
      <dgm:prSet/>
      <dgm:spPr/>
      <dgm:t>
        <a:bodyPr/>
        <a:lstStyle/>
        <a:p>
          <a:endParaRPr lang="cs-CZ"/>
        </a:p>
      </dgm:t>
    </dgm:pt>
    <dgm:pt modelId="{D3D2DDCC-6F26-47ED-B31E-6D0B9E9E9CFB}" type="sibTrans" cxnId="{75CEF210-FD05-41E4-A141-5A59FF8ED1E3}">
      <dgm:prSet/>
      <dgm:spPr/>
      <dgm:t>
        <a:bodyPr/>
        <a:lstStyle/>
        <a:p>
          <a:endParaRPr lang="cs-CZ"/>
        </a:p>
      </dgm:t>
    </dgm:pt>
    <dgm:pt modelId="{26FDB423-DF87-4C7E-A361-B478F77CDFE3}">
      <dgm:prSet phldrT="[Text]"/>
      <dgm:spPr/>
      <dgm:t>
        <a:bodyPr/>
        <a:lstStyle/>
        <a:p>
          <a:r>
            <a:rPr lang="en-US" dirty="0"/>
            <a:t>Infrastructure</a:t>
          </a:r>
        </a:p>
      </dgm:t>
    </dgm:pt>
    <dgm:pt modelId="{58E113C6-C449-4AC3-B660-30ACBE56612D}" type="parTrans" cxnId="{1854C7CE-D66D-4EBD-B8D6-0F2C95D42A1E}">
      <dgm:prSet/>
      <dgm:spPr/>
      <dgm:t>
        <a:bodyPr/>
        <a:lstStyle/>
        <a:p>
          <a:endParaRPr lang="cs-CZ"/>
        </a:p>
      </dgm:t>
    </dgm:pt>
    <dgm:pt modelId="{0838F312-33D4-4F29-96BD-F62D457A6BD3}" type="sibTrans" cxnId="{1854C7CE-D66D-4EBD-B8D6-0F2C95D42A1E}">
      <dgm:prSet/>
      <dgm:spPr/>
      <dgm:t>
        <a:bodyPr/>
        <a:lstStyle/>
        <a:p>
          <a:endParaRPr lang="cs-CZ"/>
        </a:p>
      </dgm:t>
    </dgm:pt>
    <dgm:pt modelId="{0DCF98E8-3E14-40E9-9ADC-37D6C563CF2A}">
      <dgm:prSet phldrT="[Text]"/>
      <dgm:spPr/>
      <dgm:t>
        <a:bodyPr/>
        <a:lstStyle/>
        <a:p>
          <a:r>
            <a:rPr lang="en-US" dirty="0"/>
            <a:t>water </a:t>
          </a:r>
        </a:p>
      </dgm:t>
    </dgm:pt>
    <dgm:pt modelId="{31E58FA9-C5BC-41D2-A0DE-918510DA72DB}" type="parTrans" cxnId="{73F63B1D-10DA-443A-A040-10D853433BDA}">
      <dgm:prSet/>
      <dgm:spPr/>
      <dgm:t>
        <a:bodyPr/>
        <a:lstStyle/>
        <a:p>
          <a:endParaRPr lang="cs-CZ"/>
        </a:p>
      </dgm:t>
    </dgm:pt>
    <dgm:pt modelId="{0F5C63AB-B070-448A-BCA8-6D14F51C59F1}" type="sibTrans" cxnId="{73F63B1D-10DA-443A-A040-10D853433BDA}">
      <dgm:prSet/>
      <dgm:spPr/>
      <dgm:t>
        <a:bodyPr/>
        <a:lstStyle/>
        <a:p>
          <a:endParaRPr lang="cs-CZ"/>
        </a:p>
      </dgm:t>
    </dgm:pt>
    <dgm:pt modelId="{208C6542-5946-4E1E-B16C-419B545E1F34}">
      <dgm:prSet phldrT="[Text]"/>
      <dgm:spPr/>
      <dgm:t>
        <a:bodyPr/>
        <a:lstStyle/>
        <a:p>
          <a:r>
            <a:rPr lang="en-US" dirty="0"/>
            <a:t>electricity</a:t>
          </a:r>
        </a:p>
      </dgm:t>
    </dgm:pt>
    <dgm:pt modelId="{BDA359CC-DBB7-436C-BE05-6798D392EBCC}" type="parTrans" cxnId="{79607094-A8D5-4110-A7E3-CCCD74C4CAA1}">
      <dgm:prSet/>
      <dgm:spPr/>
      <dgm:t>
        <a:bodyPr/>
        <a:lstStyle/>
        <a:p>
          <a:endParaRPr lang="cs-CZ"/>
        </a:p>
      </dgm:t>
    </dgm:pt>
    <dgm:pt modelId="{48252D4E-D7CB-4F6D-89F1-9CF814F9A0AC}" type="sibTrans" cxnId="{79607094-A8D5-4110-A7E3-CCCD74C4CAA1}">
      <dgm:prSet/>
      <dgm:spPr/>
      <dgm:t>
        <a:bodyPr/>
        <a:lstStyle/>
        <a:p>
          <a:endParaRPr lang="cs-CZ"/>
        </a:p>
      </dgm:t>
    </dgm:pt>
    <dgm:pt modelId="{869238AC-CE60-481B-934D-24C0C858C7B5}">
      <dgm:prSet phldrT="[Text]"/>
      <dgm:spPr/>
      <dgm:t>
        <a:bodyPr/>
        <a:lstStyle/>
        <a:p>
          <a:r>
            <a:rPr lang="en-US" dirty="0"/>
            <a:t>Equipment</a:t>
          </a:r>
        </a:p>
      </dgm:t>
    </dgm:pt>
    <dgm:pt modelId="{7A799FA2-0824-46C8-936A-8D675E23C19A}" type="parTrans" cxnId="{B32BDF0D-22D3-463C-BFC3-F78D208E55BB}">
      <dgm:prSet/>
      <dgm:spPr/>
      <dgm:t>
        <a:bodyPr/>
        <a:lstStyle/>
        <a:p>
          <a:endParaRPr lang="cs-CZ"/>
        </a:p>
      </dgm:t>
    </dgm:pt>
    <dgm:pt modelId="{6B73DF8D-2B5D-4A58-A530-E09AD0F63B6C}" type="sibTrans" cxnId="{B32BDF0D-22D3-463C-BFC3-F78D208E55BB}">
      <dgm:prSet/>
      <dgm:spPr/>
      <dgm:t>
        <a:bodyPr/>
        <a:lstStyle/>
        <a:p>
          <a:endParaRPr lang="cs-CZ"/>
        </a:p>
      </dgm:t>
    </dgm:pt>
    <dgm:pt modelId="{6D5AD18F-FB0E-447F-A95B-32701966F4D4}">
      <dgm:prSet phldrT="[Text]"/>
      <dgm:spPr/>
      <dgm:t>
        <a:bodyPr/>
        <a:lstStyle/>
        <a:p>
          <a:r>
            <a:rPr lang="en-US" dirty="0"/>
            <a:t>street light</a:t>
          </a:r>
        </a:p>
      </dgm:t>
    </dgm:pt>
    <dgm:pt modelId="{487358B7-B6D1-4913-8697-48751AC6DA20}" type="parTrans" cxnId="{B0C926DA-D3CF-4311-AF31-CCC5320705CA}">
      <dgm:prSet/>
      <dgm:spPr/>
      <dgm:t>
        <a:bodyPr/>
        <a:lstStyle/>
        <a:p>
          <a:endParaRPr lang="cs-CZ"/>
        </a:p>
      </dgm:t>
    </dgm:pt>
    <dgm:pt modelId="{05C80198-61F5-4E8E-961A-182542FF2B1E}" type="sibTrans" cxnId="{B0C926DA-D3CF-4311-AF31-CCC5320705CA}">
      <dgm:prSet/>
      <dgm:spPr/>
      <dgm:t>
        <a:bodyPr/>
        <a:lstStyle/>
        <a:p>
          <a:endParaRPr lang="cs-CZ"/>
        </a:p>
      </dgm:t>
    </dgm:pt>
    <dgm:pt modelId="{A8E32D9C-86C7-4B40-8FD7-AC50D0A7AAC7}">
      <dgm:prSet phldrT="[Text]"/>
      <dgm:spPr/>
      <dgm:t>
        <a:bodyPr/>
        <a:lstStyle/>
        <a:p>
          <a:r>
            <a:rPr lang="en-US" dirty="0"/>
            <a:t>benches</a:t>
          </a:r>
        </a:p>
      </dgm:t>
    </dgm:pt>
    <dgm:pt modelId="{5AF54A1B-5306-4F9C-801D-5736CCA1ACCC}" type="parTrans" cxnId="{0A1AEFA7-9130-4049-9695-70E420409C6B}">
      <dgm:prSet/>
      <dgm:spPr/>
      <dgm:t>
        <a:bodyPr/>
        <a:lstStyle/>
        <a:p>
          <a:endParaRPr lang="cs-CZ"/>
        </a:p>
      </dgm:t>
    </dgm:pt>
    <dgm:pt modelId="{755A9574-B575-4363-B02A-6934399C7587}" type="sibTrans" cxnId="{0A1AEFA7-9130-4049-9695-70E420409C6B}">
      <dgm:prSet/>
      <dgm:spPr/>
      <dgm:t>
        <a:bodyPr/>
        <a:lstStyle/>
        <a:p>
          <a:endParaRPr lang="cs-CZ"/>
        </a:p>
      </dgm:t>
    </dgm:pt>
    <dgm:pt modelId="{E25AAE3A-027E-4E57-83F8-D8BB711859CB}">
      <dgm:prSet phldrT="[Text]"/>
      <dgm:spPr/>
      <dgm:t>
        <a:bodyPr/>
        <a:lstStyle/>
        <a:p>
          <a:r>
            <a:rPr lang="en-US" dirty="0"/>
            <a:t>controllers</a:t>
          </a:r>
        </a:p>
      </dgm:t>
    </dgm:pt>
    <dgm:pt modelId="{A112B868-FAC6-4F95-A228-1134F7A256F1}" type="parTrans" cxnId="{3E46088D-FCC1-45B3-9101-8C6F7D894BA6}">
      <dgm:prSet/>
      <dgm:spPr/>
      <dgm:t>
        <a:bodyPr/>
        <a:lstStyle/>
        <a:p>
          <a:endParaRPr lang="cs-CZ"/>
        </a:p>
      </dgm:t>
    </dgm:pt>
    <dgm:pt modelId="{4822E3AD-703A-4DE8-B42B-1004FA4275B6}" type="sibTrans" cxnId="{3E46088D-FCC1-45B3-9101-8C6F7D894BA6}">
      <dgm:prSet/>
      <dgm:spPr/>
      <dgm:t>
        <a:bodyPr/>
        <a:lstStyle/>
        <a:p>
          <a:endParaRPr lang="cs-CZ"/>
        </a:p>
      </dgm:t>
    </dgm:pt>
    <dgm:pt modelId="{35C38B6C-B13C-40B0-A5F6-595E9F8A6023}">
      <dgm:prSet phldrT="[Text]"/>
      <dgm:spPr/>
      <dgm:t>
        <a:bodyPr/>
        <a:lstStyle/>
        <a:p>
          <a:r>
            <a:rPr lang="en-US" dirty="0"/>
            <a:t>facilities</a:t>
          </a:r>
        </a:p>
      </dgm:t>
    </dgm:pt>
    <dgm:pt modelId="{066944A3-D204-4044-BD00-5713A1918A94}" type="parTrans" cxnId="{27C0887D-C57C-451D-B5DD-6296EE2712B7}">
      <dgm:prSet/>
      <dgm:spPr/>
      <dgm:t>
        <a:bodyPr/>
        <a:lstStyle/>
        <a:p>
          <a:endParaRPr lang="cs-CZ"/>
        </a:p>
      </dgm:t>
    </dgm:pt>
    <dgm:pt modelId="{584C75F9-0419-44EF-A4C2-A2B273DC47CC}" type="sibTrans" cxnId="{27C0887D-C57C-451D-B5DD-6296EE2712B7}">
      <dgm:prSet/>
      <dgm:spPr/>
      <dgm:t>
        <a:bodyPr/>
        <a:lstStyle/>
        <a:p>
          <a:endParaRPr lang="cs-CZ"/>
        </a:p>
      </dgm:t>
    </dgm:pt>
    <dgm:pt modelId="{DF9ABA18-8B47-414C-8771-B7D9344E74B9}">
      <dgm:prSet phldrT="[Text]"/>
      <dgm:spPr/>
      <dgm:t>
        <a:bodyPr/>
        <a:lstStyle/>
        <a:p>
          <a:r>
            <a:rPr lang="en-US" dirty="0"/>
            <a:t>bus stops</a:t>
          </a:r>
        </a:p>
      </dgm:t>
    </dgm:pt>
    <dgm:pt modelId="{B8628AFD-4833-49D6-BA32-36910293C82D}" type="parTrans" cxnId="{E92CFF58-4772-4B0E-8C87-D4E573415AB5}">
      <dgm:prSet/>
      <dgm:spPr/>
      <dgm:t>
        <a:bodyPr/>
        <a:lstStyle/>
        <a:p>
          <a:endParaRPr lang="cs-CZ"/>
        </a:p>
      </dgm:t>
    </dgm:pt>
    <dgm:pt modelId="{B1DE1E01-0FB0-4557-B520-BA5306428AFE}" type="sibTrans" cxnId="{E92CFF58-4772-4B0E-8C87-D4E573415AB5}">
      <dgm:prSet/>
      <dgm:spPr/>
      <dgm:t>
        <a:bodyPr/>
        <a:lstStyle/>
        <a:p>
          <a:endParaRPr lang="cs-CZ"/>
        </a:p>
      </dgm:t>
    </dgm:pt>
    <dgm:pt modelId="{29EDCD45-FE32-47B1-B0F9-A061313B1EBC}" type="pres">
      <dgm:prSet presAssocID="{776E6352-0055-486D-B36E-5BC423D7EE9F}" presName="diagram" presStyleCnt="0">
        <dgm:presLayoutVars>
          <dgm:dir/>
          <dgm:animLvl val="lvl"/>
          <dgm:resizeHandles val="exact"/>
        </dgm:presLayoutVars>
      </dgm:prSet>
      <dgm:spPr/>
    </dgm:pt>
    <dgm:pt modelId="{03919098-7ACF-4409-A1A2-C2372360C773}" type="pres">
      <dgm:prSet presAssocID="{1F2C2A0D-579F-4554-AD0F-56485FC44885}" presName="compNode" presStyleCnt="0"/>
      <dgm:spPr/>
    </dgm:pt>
    <dgm:pt modelId="{EFD9A431-34C0-4EE0-B6EF-CF1DF4E95E07}" type="pres">
      <dgm:prSet presAssocID="{1F2C2A0D-579F-4554-AD0F-56485FC44885}" presName="childRect" presStyleLbl="bgAcc1" presStyleIdx="0" presStyleCnt="3">
        <dgm:presLayoutVars>
          <dgm:bulletEnabled val="1"/>
        </dgm:presLayoutVars>
      </dgm:prSet>
      <dgm:spPr/>
    </dgm:pt>
    <dgm:pt modelId="{9777445E-05DB-4836-9655-DA1F36E30F87}" type="pres">
      <dgm:prSet presAssocID="{1F2C2A0D-579F-4554-AD0F-56485FC4488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0783B55-C7CD-47B4-9A2D-BAB507C9FB32}" type="pres">
      <dgm:prSet presAssocID="{1F2C2A0D-579F-4554-AD0F-56485FC44885}" presName="parentRect" presStyleLbl="alignNode1" presStyleIdx="0" presStyleCnt="3"/>
      <dgm:spPr/>
    </dgm:pt>
    <dgm:pt modelId="{4BBDA9BD-FD11-4899-BA62-2831DEFF1350}" type="pres">
      <dgm:prSet presAssocID="{1F2C2A0D-579F-4554-AD0F-56485FC44885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57FFA33-E579-422B-B330-83D12D42CF88}" type="pres">
      <dgm:prSet presAssocID="{E7D325D7-A12C-44C8-8229-E132448BC263}" presName="sibTrans" presStyleLbl="sibTrans2D1" presStyleIdx="0" presStyleCnt="0"/>
      <dgm:spPr/>
    </dgm:pt>
    <dgm:pt modelId="{ADF8BEFC-FFC2-47D2-B551-86CBA3ECB5A8}" type="pres">
      <dgm:prSet presAssocID="{26FDB423-DF87-4C7E-A361-B478F77CDFE3}" presName="compNode" presStyleCnt="0"/>
      <dgm:spPr/>
    </dgm:pt>
    <dgm:pt modelId="{2B15A005-AE37-46E2-B017-D580DB55100F}" type="pres">
      <dgm:prSet presAssocID="{26FDB423-DF87-4C7E-A361-B478F77CDFE3}" presName="childRect" presStyleLbl="bgAcc1" presStyleIdx="1" presStyleCnt="3">
        <dgm:presLayoutVars>
          <dgm:bulletEnabled val="1"/>
        </dgm:presLayoutVars>
      </dgm:prSet>
      <dgm:spPr/>
    </dgm:pt>
    <dgm:pt modelId="{25BA843C-C224-451E-B576-6A84D1A348BD}" type="pres">
      <dgm:prSet presAssocID="{26FDB423-DF87-4C7E-A361-B478F77CDFE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A39CC45-FEB9-4C29-9ABA-22179A10EE08}" type="pres">
      <dgm:prSet presAssocID="{26FDB423-DF87-4C7E-A361-B478F77CDFE3}" presName="parentRect" presStyleLbl="alignNode1" presStyleIdx="1" presStyleCnt="3"/>
      <dgm:spPr/>
    </dgm:pt>
    <dgm:pt modelId="{93199235-E373-42F0-B4B9-51D1984F3A69}" type="pres">
      <dgm:prSet presAssocID="{26FDB423-DF87-4C7E-A361-B478F77CDFE3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8AC2671-1C47-4EEA-8663-DB606964ED97}" type="pres">
      <dgm:prSet presAssocID="{0838F312-33D4-4F29-96BD-F62D457A6BD3}" presName="sibTrans" presStyleLbl="sibTrans2D1" presStyleIdx="0" presStyleCnt="0"/>
      <dgm:spPr/>
    </dgm:pt>
    <dgm:pt modelId="{6C94DBF6-C841-4517-BE14-6BF00FB1DA1D}" type="pres">
      <dgm:prSet presAssocID="{869238AC-CE60-481B-934D-24C0C858C7B5}" presName="compNode" presStyleCnt="0"/>
      <dgm:spPr/>
    </dgm:pt>
    <dgm:pt modelId="{A00AC392-4AC3-4FE9-A2AD-DFB574AFB105}" type="pres">
      <dgm:prSet presAssocID="{869238AC-CE60-481B-934D-24C0C858C7B5}" presName="childRect" presStyleLbl="bgAcc1" presStyleIdx="2" presStyleCnt="3">
        <dgm:presLayoutVars>
          <dgm:bulletEnabled val="1"/>
        </dgm:presLayoutVars>
      </dgm:prSet>
      <dgm:spPr/>
    </dgm:pt>
    <dgm:pt modelId="{516ABB88-7FC7-43D5-BC49-74C2C319CA24}" type="pres">
      <dgm:prSet presAssocID="{869238AC-CE60-481B-934D-24C0C858C7B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502A344-6C9E-44EB-A548-C7A00A07ADE4}" type="pres">
      <dgm:prSet presAssocID="{869238AC-CE60-481B-934D-24C0C858C7B5}" presName="parentRect" presStyleLbl="alignNode1" presStyleIdx="2" presStyleCnt="3"/>
      <dgm:spPr/>
    </dgm:pt>
    <dgm:pt modelId="{87D54D9A-9BA1-4D7F-A996-B88856B48661}" type="pres">
      <dgm:prSet presAssocID="{869238AC-CE60-481B-934D-24C0C858C7B5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B32BDF0D-22D3-463C-BFC3-F78D208E55BB}" srcId="{776E6352-0055-486D-B36E-5BC423D7EE9F}" destId="{869238AC-CE60-481B-934D-24C0C858C7B5}" srcOrd="2" destOrd="0" parTransId="{7A799FA2-0824-46C8-936A-8D675E23C19A}" sibTransId="{6B73DF8D-2B5D-4A58-A530-E09AD0F63B6C}"/>
    <dgm:cxn modelId="{75CEF210-FD05-41E4-A141-5A59FF8ED1E3}" srcId="{1F2C2A0D-579F-4554-AD0F-56485FC44885}" destId="{2B1726E0-1853-4977-BFA0-EAD4BF16FC95}" srcOrd="1" destOrd="0" parTransId="{00854008-8529-4ED1-988E-F443869FB08F}" sibTransId="{D3D2DDCC-6F26-47ED-B31E-6D0B9E9E9CFB}"/>
    <dgm:cxn modelId="{09F5351C-5FB6-446E-A299-83E6AA46532A}" type="presOf" srcId="{6D5AD18F-FB0E-447F-A95B-32701966F4D4}" destId="{A00AC392-4AC3-4FE9-A2AD-DFB574AFB105}" srcOrd="0" destOrd="0" presId="urn:microsoft.com/office/officeart/2005/8/layout/bList2"/>
    <dgm:cxn modelId="{73F63B1D-10DA-443A-A040-10D853433BDA}" srcId="{26FDB423-DF87-4C7E-A361-B478F77CDFE3}" destId="{0DCF98E8-3E14-40E9-9ADC-37D6C563CF2A}" srcOrd="0" destOrd="0" parTransId="{31E58FA9-C5BC-41D2-A0DE-918510DA72DB}" sibTransId="{0F5C63AB-B070-448A-BCA8-6D14F51C59F1}"/>
    <dgm:cxn modelId="{846AA11F-7549-4B63-AD42-F788B060D70F}" type="presOf" srcId="{0838F312-33D4-4F29-96BD-F62D457A6BD3}" destId="{E8AC2671-1C47-4EEA-8663-DB606964ED97}" srcOrd="0" destOrd="0" presId="urn:microsoft.com/office/officeart/2005/8/layout/bList2"/>
    <dgm:cxn modelId="{1A52DD2E-65B7-4737-B3B7-AF1865D6A52D}" type="presOf" srcId="{35C38B6C-B13C-40B0-A5F6-595E9F8A6023}" destId="{2B15A005-AE37-46E2-B017-D580DB55100F}" srcOrd="0" destOrd="2" presId="urn:microsoft.com/office/officeart/2005/8/layout/bList2"/>
    <dgm:cxn modelId="{95020E33-B8C8-415C-964E-E576450C07C3}" type="presOf" srcId="{2B1726E0-1853-4977-BFA0-EAD4BF16FC95}" destId="{EFD9A431-34C0-4EE0-B6EF-CF1DF4E95E07}" srcOrd="0" destOrd="1" presId="urn:microsoft.com/office/officeart/2005/8/layout/bList2"/>
    <dgm:cxn modelId="{D3A9CA60-7D16-4E0E-BA6C-62F4775CA66E}" type="presOf" srcId="{869238AC-CE60-481B-934D-24C0C858C7B5}" destId="{E502A344-6C9E-44EB-A548-C7A00A07ADE4}" srcOrd="1" destOrd="0" presId="urn:microsoft.com/office/officeart/2005/8/layout/bList2"/>
    <dgm:cxn modelId="{00828A6C-B261-4A99-94C8-0323C45D1AED}" type="presOf" srcId="{0C23310A-46BE-490F-8DA1-CEBC9733DCBA}" destId="{EFD9A431-34C0-4EE0-B6EF-CF1DF4E95E07}" srcOrd="0" destOrd="0" presId="urn:microsoft.com/office/officeart/2005/8/layout/bList2"/>
    <dgm:cxn modelId="{5E9DCA52-F60A-480B-A7BB-C80D16B06856}" type="presOf" srcId="{208C6542-5946-4E1E-B16C-419B545E1F34}" destId="{2B15A005-AE37-46E2-B017-D580DB55100F}" srcOrd="0" destOrd="1" presId="urn:microsoft.com/office/officeart/2005/8/layout/bList2"/>
    <dgm:cxn modelId="{00652057-C567-4CDF-A2B4-9D926584F67D}" type="presOf" srcId="{776E6352-0055-486D-B36E-5BC423D7EE9F}" destId="{29EDCD45-FE32-47B1-B0F9-A061313B1EBC}" srcOrd="0" destOrd="0" presId="urn:microsoft.com/office/officeart/2005/8/layout/bList2"/>
    <dgm:cxn modelId="{E92CFF58-4772-4B0E-8C87-D4E573415AB5}" srcId="{869238AC-CE60-481B-934D-24C0C858C7B5}" destId="{DF9ABA18-8B47-414C-8771-B7D9344E74B9}" srcOrd="2" destOrd="0" parTransId="{B8628AFD-4833-49D6-BA32-36910293C82D}" sibTransId="{B1DE1E01-0FB0-4557-B520-BA5306428AFE}"/>
    <dgm:cxn modelId="{9E19C579-0AF3-423D-BB81-58F401798B1E}" type="presOf" srcId="{0DCF98E8-3E14-40E9-9ADC-37D6C563CF2A}" destId="{2B15A005-AE37-46E2-B017-D580DB55100F}" srcOrd="0" destOrd="0" presId="urn:microsoft.com/office/officeart/2005/8/layout/bList2"/>
    <dgm:cxn modelId="{44F7B87B-A6A0-4B7B-9466-2A0F7A2997C0}" type="presOf" srcId="{E25AAE3A-027E-4E57-83F8-D8BB711859CB}" destId="{EFD9A431-34C0-4EE0-B6EF-CF1DF4E95E07}" srcOrd="0" destOrd="2" presId="urn:microsoft.com/office/officeart/2005/8/layout/bList2"/>
    <dgm:cxn modelId="{27C0887D-C57C-451D-B5DD-6296EE2712B7}" srcId="{26FDB423-DF87-4C7E-A361-B478F77CDFE3}" destId="{35C38B6C-B13C-40B0-A5F6-595E9F8A6023}" srcOrd="2" destOrd="0" parTransId="{066944A3-D204-4044-BD00-5713A1918A94}" sibTransId="{584C75F9-0419-44EF-A4C2-A2B273DC47CC}"/>
    <dgm:cxn modelId="{8B7C8F83-C7CE-4901-9145-062DC9039723}" type="presOf" srcId="{E7D325D7-A12C-44C8-8229-E132448BC263}" destId="{057FFA33-E579-422B-B330-83D12D42CF88}" srcOrd="0" destOrd="0" presId="urn:microsoft.com/office/officeart/2005/8/layout/bList2"/>
    <dgm:cxn modelId="{3E46088D-FCC1-45B3-9101-8C6F7D894BA6}" srcId="{1F2C2A0D-579F-4554-AD0F-56485FC44885}" destId="{E25AAE3A-027E-4E57-83F8-D8BB711859CB}" srcOrd="2" destOrd="0" parTransId="{A112B868-FAC6-4F95-A228-1134F7A256F1}" sibTransId="{4822E3AD-703A-4DE8-B42B-1004FA4275B6}"/>
    <dgm:cxn modelId="{79607094-A8D5-4110-A7E3-CCCD74C4CAA1}" srcId="{26FDB423-DF87-4C7E-A361-B478F77CDFE3}" destId="{208C6542-5946-4E1E-B16C-419B545E1F34}" srcOrd="1" destOrd="0" parTransId="{BDA359CC-DBB7-436C-BE05-6798D392EBCC}" sibTransId="{48252D4E-D7CB-4F6D-89F1-9CF814F9A0AC}"/>
    <dgm:cxn modelId="{35F75794-08EC-4F3B-8E99-46D4DEDFB7F7}" srcId="{776E6352-0055-486D-B36E-5BC423D7EE9F}" destId="{1F2C2A0D-579F-4554-AD0F-56485FC44885}" srcOrd="0" destOrd="0" parTransId="{CCADAE33-6B40-4858-9568-38F1F28F34BD}" sibTransId="{E7D325D7-A12C-44C8-8229-E132448BC263}"/>
    <dgm:cxn modelId="{64C1699F-D955-499A-9201-9892194C56BE}" type="presOf" srcId="{1F2C2A0D-579F-4554-AD0F-56485FC44885}" destId="{9777445E-05DB-4836-9655-DA1F36E30F87}" srcOrd="0" destOrd="0" presId="urn:microsoft.com/office/officeart/2005/8/layout/bList2"/>
    <dgm:cxn modelId="{3178C0A2-61D1-46F5-B6D1-3DE713D6BB1B}" type="presOf" srcId="{1F2C2A0D-579F-4554-AD0F-56485FC44885}" destId="{10783B55-C7CD-47B4-9A2D-BAB507C9FB32}" srcOrd="1" destOrd="0" presId="urn:microsoft.com/office/officeart/2005/8/layout/bList2"/>
    <dgm:cxn modelId="{0A1AEFA7-9130-4049-9695-70E420409C6B}" srcId="{869238AC-CE60-481B-934D-24C0C858C7B5}" destId="{A8E32D9C-86C7-4B40-8FD7-AC50D0A7AAC7}" srcOrd="1" destOrd="0" parTransId="{5AF54A1B-5306-4F9C-801D-5736CCA1ACCC}" sibTransId="{755A9574-B575-4363-B02A-6934399C7587}"/>
    <dgm:cxn modelId="{CF2694B0-63EA-439D-8C5C-07D059DFC301}" type="presOf" srcId="{869238AC-CE60-481B-934D-24C0C858C7B5}" destId="{516ABB88-7FC7-43D5-BC49-74C2C319CA24}" srcOrd="0" destOrd="0" presId="urn:microsoft.com/office/officeart/2005/8/layout/bList2"/>
    <dgm:cxn modelId="{EBFF9FB6-9A09-4DA4-8A2C-F68CF4F4AE8C}" type="presOf" srcId="{26FDB423-DF87-4C7E-A361-B478F77CDFE3}" destId="{EA39CC45-FEB9-4C29-9ABA-22179A10EE08}" srcOrd="1" destOrd="0" presId="urn:microsoft.com/office/officeart/2005/8/layout/bList2"/>
    <dgm:cxn modelId="{B7CC62B8-203D-4866-9D25-0C553A3342F0}" srcId="{1F2C2A0D-579F-4554-AD0F-56485FC44885}" destId="{0C23310A-46BE-490F-8DA1-CEBC9733DCBA}" srcOrd="0" destOrd="0" parTransId="{4F71384A-4543-4E68-94F0-FD9EF48EA806}" sibTransId="{626A8D6A-6FE8-4FE2-8029-DC13989AB796}"/>
    <dgm:cxn modelId="{1854C7CE-D66D-4EBD-B8D6-0F2C95D42A1E}" srcId="{776E6352-0055-486D-B36E-5BC423D7EE9F}" destId="{26FDB423-DF87-4C7E-A361-B478F77CDFE3}" srcOrd="1" destOrd="0" parTransId="{58E113C6-C449-4AC3-B660-30ACBE56612D}" sibTransId="{0838F312-33D4-4F29-96BD-F62D457A6BD3}"/>
    <dgm:cxn modelId="{080485D5-2BB3-4196-91A0-1731129B3547}" type="presOf" srcId="{A8E32D9C-86C7-4B40-8FD7-AC50D0A7AAC7}" destId="{A00AC392-4AC3-4FE9-A2AD-DFB574AFB105}" srcOrd="0" destOrd="1" presId="urn:microsoft.com/office/officeart/2005/8/layout/bList2"/>
    <dgm:cxn modelId="{B0C926DA-D3CF-4311-AF31-CCC5320705CA}" srcId="{869238AC-CE60-481B-934D-24C0C858C7B5}" destId="{6D5AD18F-FB0E-447F-A95B-32701966F4D4}" srcOrd="0" destOrd="0" parTransId="{487358B7-B6D1-4913-8697-48751AC6DA20}" sibTransId="{05C80198-61F5-4E8E-961A-182542FF2B1E}"/>
    <dgm:cxn modelId="{8F979EDA-387E-46A2-8BC3-30DC6EC955D1}" type="presOf" srcId="{DF9ABA18-8B47-414C-8771-B7D9344E74B9}" destId="{A00AC392-4AC3-4FE9-A2AD-DFB574AFB105}" srcOrd="0" destOrd="2" presId="urn:microsoft.com/office/officeart/2005/8/layout/bList2"/>
    <dgm:cxn modelId="{E8002AEB-4E50-4279-A896-1878E9FE11C3}" type="presOf" srcId="{26FDB423-DF87-4C7E-A361-B478F77CDFE3}" destId="{25BA843C-C224-451E-B576-6A84D1A348BD}" srcOrd="0" destOrd="0" presId="urn:microsoft.com/office/officeart/2005/8/layout/bList2"/>
    <dgm:cxn modelId="{5E58524D-4895-4698-A0CB-96DB6873EB1F}" type="presParOf" srcId="{29EDCD45-FE32-47B1-B0F9-A061313B1EBC}" destId="{03919098-7ACF-4409-A1A2-C2372360C773}" srcOrd="0" destOrd="0" presId="urn:microsoft.com/office/officeart/2005/8/layout/bList2"/>
    <dgm:cxn modelId="{6572FA3C-52F3-422C-9B4C-AE420838563E}" type="presParOf" srcId="{03919098-7ACF-4409-A1A2-C2372360C773}" destId="{EFD9A431-34C0-4EE0-B6EF-CF1DF4E95E07}" srcOrd="0" destOrd="0" presId="urn:microsoft.com/office/officeart/2005/8/layout/bList2"/>
    <dgm:cxn modelId="{CC3BDC1E-6A56-4587-A0C6-67363D80804D}" type="presParOf" srcId="{03919098-7ACF-4409-A1A2-C2372360C773}" destId="{9777445E-05DB-4836-9655-DA1F36E30F87}" srcOrd="1" destOrd="0" presId="urn:microsoft.com/office/officeart/2005/8/layout/bList2"/>
    <dgm:cxn modelId="{6C0447B7-3A5D-414A-919B-D95854CB1713}" type="presParOf" srcId="{03919098-7ACF-4409-A1A2-C2372360C773}" destId="{10783B55-C7CD-47B4-9A2D-BAB507C9FB32}" srcOrd="2" destOrd="0" presId="urn:microsoft.com/office/officeart/2005/8/layout/bList2"/>
    <dgm:cxn modelId="{D04CE5EE-80B5-474A-887A-AEC27DA5BE1D}" type="presParOf" srcId="{03919098-7ACF-4409-A1A2-C2372360C773}" destId="{4BBDA9BD-FD11-4899-BA62-2831DEFF1350}" srcOrd="3" destOrd="0" presId="urn:microsoft.com/office/officeart/2005/8/layout/bList2"/>
    <dgm:cxn modelId="{E67288DD-E0C2-4A33-B9F7-F79C13C0AA44}" type="presParOf" srcId="{29EDCD45-FE32-47B1-B0F9-A061313B1EBC}" destId="{057FFA33-E579-422B-B330-83D12D42CF88}" srcOrd="1" destOrd="0" presId="urn:microsoft.com/office/officeart/2005/8/layout/bList2"/>
    <dgm:cxn modelId="{A9FDCBE8-D5E0-4193-8C37-0F96152E895E}" type="presParOf" srcId="{29EDCD45-FE32-47B1-B0F9-A061313B1EBC}" destId="{ADF8BEFC-FFC2-47D2-B551-86CBA3ECB5A8}" srcOrd="2" destOrd="0" presId="urn:microsoft.com/office/officeart/2005/8/layout/bList2"/>
    <dgm:cxn modelId="{C2E8E078-6960-4497-A1B7-01A2392AA25C}" type="presParOf" srcId="{ADF8BEFC-FFC2-47D2-B551-86CBA3ECB5A8}" destId="{2B15A005-AE37-46E2-B017-D580DB55100F}" srcOrd="0" destOrd="0" presId="urn:microsoft.com/office/officeart/2005/8/layout/bList2"/>
    <dgm:cxn modelId="{6DAFFAC1-54BD-40E8-96DA-9727B610D832}" type="presParOf" srcId="{ADF8BEFC-FFC2-47D2-B551-86CBA3ECB5A8}" destId="{25BA843C-C224-451E-B576-6A84D1A348BD}" srcOrd="1" destOrd="0" presId="urn:microsoft.com/office/officeart/2005/8/layout/bList2"/>
    <dgm:cxn modelId="{FC0A9A12-863B-4D47-BEAB-457156F32BC2}" type="presParOf" srcId="{ADF8BEFC-FFC2-47D2-B551-86CBA3ECB5A8}" destId="{EA39CC45-FEB9-4C29-9ABA-22179A10EE08}" srcOrd="2" destOrd="0" presId="urn:microsoft.com/office/officeart/2005/8/layout/bList2"/>
    <dgm:cxn modelId="{BAA38FB4-968E-4DCE-9FEE-375BAC26749D}" type="presParOf" srcId="{ADF8BEFC-FFC2-47D2-B551-86CBA3ECB5A8}" destId="{93199235-E373-42F0-B4B9-51D1984F3A69}" srcOrd="3" destOrd="0" presId="urn:microsoft.com/office/officeart/2005/8/layout/bList2"/>
    <dgm:cxn modelId="{B3D2177D-D5E1-41CB-8C43-4EED2CC37765}" type="presParOf" srcId="{29EDCD45-FE32-47B1-B0F9-A061313B1EBC}" destId="{E8AC2671-1C47-4EEA-8663-DB606964ED97}" srcOrd="3" destOrd="0" presId="urn:microsoft.com/office/officeart/2005/8/layout/bList2"/>
    <dgm:cxn modelId="{62309ABC-2215-4D84-9A41-FAC4463B4C0D}" type="presParOf" srcId="{29EDCD45-FE32-47B1-B0F9-A061313B1EBC}" destId="{6C94DBF6-C841-4517-BE14-6BF00FB1DA1D}" srcOrd="4" destOrd="0" presId="urn:microsoft.com/office/officeart/2005/8/layout/bList2"/>
    <dgm:cxn modelId="{1249A517-8E93-4293-A189-F9D383647128}" type="presParOf" srcId="{6C94DBF6-C841-4517-BE14-6BF00FB1DA1D}" destId="{A00AC392-4AC3-4FE9-A2AD-DFB574AFB105}" srcOrd="0" destOrd="0" presId="urn:microsoft.com/office/officeart/2005/8/layout/bList2"/>
    <dgm:cxn modelId="{AA18ED64-DDB7-4A56-87D1-DA47EDC2A39F}" type="presParOf" srcId="{6C94DBF6-C841-4517-BE14-6BF00FB1DA1D}" destId="{516ABB88-7FC7-43D5-BC49-74C2C319CA24}" srcOrd="1" destOrd="0" presId="urn:microsoft.com/office/officeart/2005/8/layout/bList2"/>
    <dgm:cxn modelId="{A389B16E-970E-48F2-8D90-1DEB31CDC97F}" type="presParOf" srcId="{6C94DBF6-C841-4517-BE14-6BF00FB1DA1D}" destId="{E502A344-6C9E-44EB-A548-C7A00A07ADE4}" srcOrd="2" destOrd="0" presId="urn:microsoft.com/office/officeart/2005/8/layout/bList2"/>
    <dgm:cxn modelId="{76BC8D4E-DE1D-4A68-A37D-F4205DC8EE42}" type="presParOf" srcId="{6C94DBF6-C841-4517-BE14-6BF00FB1DA1D}" destId="{87D54D9A-9BA1-4D7F-A996-B88856B4866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7CD929-D7C4-4972-B264-30EA6EF900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24F83F5-A1BE-403C-8768-13BAD67DDBF1}">
      <dgm:prSet/>
      <dgm:spPr/>
      <dgm:t>
        <a:bodyPr/>
        <a:lstStyle/>
        <a:p>
          <a:r>
            <a:rPr lang="en-US" dirty="0"/>
            <a:t>What are we modeling?</a:t>
          </a:r>
        </a:p>
      </dgm:t>
    </dgm:pt>
    <dgm:pt modelId="{A611F202-3EF1-48C2-90CD-A48AE6566E7C}" type="parTrans" cxnId="{7F2F2DD1-EDE2-4E6E-AA2D-84E1459F415B}">
      <dgm:prSet/>
      <dgm:spPr/>
      <dgm:t>
        <a:bodyPr/>
        <a:lstStyle/>
        <a:p>
          <a:endParaRPr lang="cs-CZ"/>
        </a:p>
      </dgm:t>
    </dgm:pt>
    <dgm:pt modelId="{5ED8BB19-4BA3-4A7C-9006-7C078CAB6E3D}" type="sibTrans" cxnId="{7F2F2DD1-EDE2-4E6E-AA2D-84E1459F415B}">
      <dgm:prSet/>
      <dgm:spPr/>
      <dgm:t>
        <a:bodyPr/>
        <a:lstStyle/>
        <a:p>
          <a:endParaRPr lang="cs-CZ"/>
        </a:p>
      </dgm:t>
    </dgm:pt>
    <dgm:pt modelId="{5D29737C-053D-400F-8DCB-0AEB52199083}">
      <dgm:prSet/>
      <dgm:spPr/>
      <dgm:t>
        <a:bodyPr/>
        <a:lstStyle/>
        <a:p>
          <a:r>
            <a:rPr lang="en-US" dirty="0"/>
            <a:t>The answer is – objects from the real world</a:t>
          </a:r>
        </a:p>
      </dgm:t>
    </dgm:pt>
    <dgm:pt modelId="{23775ACE-7D75-4637-90F8-A28847CF358A}" type="parTrans" cxnId="{47730605-666C-4668-B67B-3178AD29A764}">
      <dgm:prSet/>
      <dgm:spPr/>
      <dgm:t>
        <a:bodyPr/>
        <a:lstStyle/>
        <a:p>
          <a:endParaRPr lang="cs-CZ"/>
        </a:p>
      </dgm:t>
    </dgm:pt>
    <dgm:pt modelId="{F6649114-55F7-4EE4-ADB3-27E555BA93AF}" type="sibTrans" cxnId="{47730605-666C-4668-B67B-3178AD29A764}">
      <dgm:prSet/>
      <dgm:spPr/>
      <dgm:t>
        <a:bodyPr/>
        <a:lstStyle/>
        <a:p>
          <a:endParaRPr lang="cs-CZ"/>
        </a:p>
      </dgm:t>
    </dgm:pt>
    <dgm:pt modelId="{3EB877AD-4158-4617-8B44-D44A9EFB0AFE}">
      <dgm:prSet/>
      <dgm:spPr/>
      <dgm:t>
        <a:bodyPr/>
        <a:lstStyle/>
        <a:p>
          <a:r>
            <a:rPr lang="cs-CZ" dirty="0"/>
            <a:t>H</a:t>
          </a:r>
          <a:r>
            <a:rPr lang="en-US" dirty="0"/>
            <a:t>ow do</a:t>
          </a:r>
          <a:r>
            <a:rPr lang="cs-CZ" dirty="0"/>
            <a:t>es</a:t>
          </a:r>
          <a:r>
            <a:rPr lang="en-US" dirty="0"/>
            <a:t> </a:t>
          </a:r>
          <a:r>
            <a:rPr lang="cs-CZ" dirty="0"/>
            <a:t>any person</a:t>
          </a:r>
          <a:r>
            <a:rPr lang="en-US" dirty="0"/>
            <a:t> build own mind model?</a:t>
          </a:r>
        </a:p>
      </dgm:t>
    </dgm:pt>
    <dgm:pt modelId="{18D87173-4870-409D-B291-ED17871AC8A3}" type="parTrans" cxnId="{00FC13F1-D0BF-44AB-8014-40BB79B8FA12}">
      <dgm:prSet/>
      <dgm:spPr/>
      <dgm:t>
        <a:bodyPr/>
        <a:lstStyle/>
        <a:p>
          <a:endParaRPr lang="cs-CZ"/>
        </a:p>
      </dgm:t>
    </dgm:pt>
    <dgm:pt modelId="{32D2DB38-A35C-4776-9DC9-A119F2B34A30}" type="sibTrans" cxnId="{00FC13F1-D0BF-44AB-8014-40BB79B8FA12}">
      <dgm:prSet/>
      <dgm:spPr/>
      <dgm:t>
        <a:bodyPr/>
        <a:lstStyle/>
        <a:p>
          <a:endParaRPr lang="cs-CZ"/>
        </a:p>
      </dgm:t>
    </dgm:pt>
    <dgm:pt modelId="{2332A70D-DCF5-41FB-B4E4-787CA1D368BA}">
      <dgm:prSet/>
      <dgm:spPr/>
      <dgm:t>
        <a:bodyPr/>
        <a:lstStyle/>
        <a:p>
          <a:r>
            <a:rPr lang="cs-CZ" dirty="0" err="1"/>
            <a:t>Where</a:t>
          </a:r>
          <a:r>
            <a:rPr lang="cs-CZ" dirty="0"/>
            <a:t> are </a:t>
          </a:r>
          <a:r>
            <a:rPr lang="cs-CZ" dirty="0" err="1"/>
            <a:t>we</a:t>
          </a:r>
          <a:r>
            <a:rPr lang="cs-CZ" dirty="0"/>
            <a:t> modeling?</a:t>
          </a:r>
          <a:endParaRPr lang="en-US" dirty="0"/>
        </a:p>
      </dgm:t>
    </dgm:pt>
    <dgm:pt modelId="{F786E371-19E0-451F-8A21-2018ED0463A1}" type="parTrans" cxnId="{E79DFB25-450D-4B2E-A5A8-EE2C7437AE24}">
      <dgm:prSet/>
      <dgm:spPr/>
      <dgm:t>
        <a:bodyPr/>
        <a:lstStyle/>
        <a:p>
          <a:endParaRPr lang="cs-CZ"/>
        </a:p>
      </dgm:t>
    </dgm:pt>
    <dgm:pt modelId="{E8B394E1-D0F8-4C7B-AD3F-ADD0B152C056}" type="sibTrans" cxnId="{E79DFB25-450D-4B2E-A5A8-EE2C7437AE24}">
      <dgm:prSet/>
      <dgm:spPr/>
      <dgm:t>
        <a:bodyPr/>
        <a:lstStyle/>
        <a:p>
          <a:endParaRPr lang="cs-CZ"/>
        </a:p>
      </dgm:t>
    </dgm:pt>
    <dgm:pt modelId="{893F917D-7A03-483E-A122-76C1F90FB8B0}">
      <dgm:prSet/>
      <dgm:spPr/>
      <dgm:t>
        <a:bodyPr/>
        <a:lstStyle/>
        <a:p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answer</a:t>
          </a:r>
          <a:r>
            <a:rPr lang="cs-CZ" dirty="0"/>
            <a:t> </a:t>
          </a:r>
          <a:r>
            <a:rPr lang="cs-CZ" dirty="0" err="1"/>
            <a:t>is</a:t>
          </a:r>
          <a:r>
            <a:rPr lang="cs-CZ" dirty="0"/>
            <a:t> - in </a:t>
          </a:r>
          <a:r>
            <a:rPr lang="cs-CZ" dirty="0" err="1"/>
            <a:t>our</a:t>
          </a:r>
          <a:r>
            <a:rPr lang="cs-CZ" dirty="0"/>
            <a:t> mind!</a:t>
          </a:r>
          <a:endParaRPr lang="en-US" dirty="0"/>
        </a:p>
      </dgm:t>
    </dgm:pt>
    <dgm:pt modelId="{48F8C490-6FA7-45F1-B291-9630CA4D3BA7}" type="parTrans" cxnId="{E60A644F-F59A-4E9E-B326-796AB8E9284E}">
      <dgm:prSet/>
      <dgm:spPr/>
      <dgm:t>
        <a:bodyPr/>
        <a:lstStyle/>
        <a:p>
          <a:endParaRPr lang="cs-CZ"/>
        </a:p>
      </dgm:t>
    </dgm:pt>
    <dgm:pt modelId="{61A6EA41-B023-4EA6-ACB3-98DCB886D8C2}" type="sibTrans" cxnId="{E60A644F-F59A-4E9E-B326-796AB8E9284E}">
      <dgm:prSet/>
      <dgm:spPr/>
      <dgm:t>
        <a:bodyPr/>
        <a:lstStyle/>
        <a:p>
          <a:endParaRPr lang="cs-CZ"/>
        </a:p>
      </dgm:t>
    </dgm:pt>
    <dgm:pt modelId="{3E5C6E15-5F04-40B7-9358-38003DAFAF7A}" type="pres">
      <dgm:prSet presAssocID="{777CD929-D7C4-4972-B264-30EA6EF9008A}" presName="linear" presStyleCnt="0">
        <dgm:presLayoutVars>
          <dgm:animLvl val="lvl"/>
          <dgm:resizeHandles val="exact"/>
        </dgm:presLayoutVars>
      </dgm:prSet>
      <dgm:spPr/>
    </dgm:pt>
    <dgm:pt modelId="{D8A3EA77-B338-4B9F-A38C-ABB316969831}" type="pres">
      <dgm:prSet presAssocID="{224F83F5-A1BE-403C-8768-13BAD67DDB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9A428E1-F2BF-4F85-BF54-AA7B5B38966C}" type="pres">
      <dgm:prSet presAssocID="{5ED8BB19-4BA3-4A7C-9006-7C078CAB6E3D}" presName="spacer" presStyleCnt="0"/>
      <dgm:spPr/>
    </dgm:pt>
    <dgm:pt modelId="{CF6C1752-0497-4404-BF16-D64A965AA921}" type="pres">
      <dgm:prSet presAssocID="{5D29737C-053D-400F-8DCB-0AEB5219908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080CF91-4615-45B3-8423-E71D02D43A03}" type="pres">
      <dgm:prSet presAssocID="{F6649114-55F7-4EE4-ADB3-27E555BA93AF}" presName="spacer" presStyleCnt="0"/>
      <dgm:spPr/>
    </dgm:pt>
    <dgm:pt modelId="{553888B8-0967-4ACB-832E-C2477C576054}" type="pres">
      <dgm:prSet presAssocID="{2332A70D-DCF5-41FB-B4E4-787CA1D368B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33B4B74-9722-4251-848F-1985A202F8B0}" type="pres">
      <dgm:prSet presAssocID="{E8B394E1-D0F8-4C7B-AD3F-ADD0B152C056}" presName="spacer" presStyleCnt="0"/>
      <dgm:spPr/>
    </dgm:pt>
    <dgm:pt modelId="{0DC2E7C4-36D8-451E-AE83-D42C4711E276}" type="pres">
      <dgm:prSet presAssocID="{893F917D-7A03-483E-A122-76C1F90FB8B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F0A3D9D-F347-4850-AC4C-FDC19673C6F6}" type="pres">
      <dgm:prSet presAssocID="{61A6EA41-B023-4EA6-ACB3-98DCB886D8C2}" presName="spacer" presStyleCnt="0"/>
      <dgm:spPr/>
    </dgm:pt>
    <dgm:pt modelId="{4999C5F9-39D8-4644-A0A1-F0E8F2F19C55}" type="pres">
      <dgm:prSet presAssocID="{3EB877AD-4158-4617-8B44-D44A9EFB0AF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7730605-666C-4668-B67B-3178AD29A764}" srcId="{777CD929-D7C4-4972-B264-30EA6EF9008A}" destId="{5D29737C-053D-400F-8DCB-0AEB52199083}" srcOrd="1" destOrd="0" parTransId="{23775ACE-7D75-4637-90F8-A28847CF358A}" sibTransId="{F6649114-55F7-4EE4-ADB3-27E555BA93AF}"/>
    <dgm:cxn modelId="{A0C90024-7EB9-4A47-9641-16C1F768A615}" type="presOf" srcId="{5D29737C-053D-400F-8DCB-0AEB52199083}" destId="{CF6C1752-0497-4404-BF16-D64A965AA921}" srcOrd="0" destOrd="0" presId="urn:microsoft.com/office/officeart/2005/8/layout/vList2"/>
    <dgm:cxn modelId="{E79DFB25-450D-4B2E-A5A8-EE2C7437AE24}" srcId="{777CD929-D7C4-4972-B264-30EA6EF9008A}" destId="{2332A70D-DCF5-41FB-B4E4-787CA1D368BA}" srcOrd="2" destOrd="0" parTransId="{F786E371-19E0-451F-8A21-2018ED0463A1}" sibTransId="{E8B394E1-D0F8-4C7B-AD3F-ADD0B152C056}"/>
    <dgm:cxn modelId="{E60A644F-F59A-4E9E-B326-796AB8E9284E}" srcId="{777CD929-D7C4-4972-B264-30EA6EF9008A}" destId="{893F917D-7A03-483E-A122-76C1F90FB8B0}" srcOrd="3" destOrd="0" parTransId="{48F8C490-6FA7-45F1-B291-9630CA4D3BA7}" sibTransId="{61A6EA41-B023-4EA6-ACB3-98DCB886D8C2}"/>
    <dgm:cxn modelId="{1528175A-7D63-49E5-8760-0A5C0EA9D568}" type="presOf" srcId="{224F83F5-A1BE-403C-8768-13BAD67DDBF1}" destId="{D8A3EA77-B338-4B9F-A38C-ABB316969831}" srcOrd="0" destOrd="0" presId="urn:microsoft.com/office/officeart/2005/8/layout/vList2"/>
    <dgm:cxn modelId="{3D759192-B1F6-4FFB-9419-E1E21EA85E0A}" type="presOf" srcId="{777CD929-D7C4-4972-B264-30EA6EF9008A}" destId="{3E5C6E15-5F04-40B7-9358-38003DAFAF7A}" srcOrd="0" destOrd="0" presId="urn:microsoft.com/office/officeart/2005/8/layout/vList2"/>
    <dgm:cxn modelId="{B984889C-564A-41D9-99C2-DE6C36532BC2}" type="presOf" srcId="{3EB877AD-4158-4617-8B44-D44A9EFB0AFE}" destId="{4999C5F9-39D8-4644-A0A1-F0E8F2F19C55}" srcOrd="0" destOrd="0" presId="urn:microsoft.com/office/officeart/2005/8/layout/vList2"/>
    <dgm:cxn modelId="{7F2F2DD1-EDE2-4E6E-AA2D-84E1459F415B}" srcId="{777CD929-D7C4-4972-B264-30EA6EF9008A}" destId="{224F83F5-A1BE-403C-8768-13BAD67DDBF1}" srcOrd="0" destOrd="0" parTransId="{A611F202-3EF1-48C2-90CD-A48AE6566E7C}" sibTransId="{5ED8BB19-4BA3-4A7C-9006-7C078CAB6E3D}"/>
    <dgm:cxn modelId="{91B5A6E4-9249-4632-976B-610B62F3175A}" type="presOf" srcId="{2332A70D-DCF5-41FB-B4E4-787CA1D368BA}" destId="{553888B8-0967-4ACB-832E-C2477C576054}" srcOrd="0" destOrd="0" presId="urn:microsoft.com/office/officeart/2005/8/layout/vList2"/>
    <dgm:cxn modelId="{00FC13F1-D0BF-44AB-8014-40BB79B8FA12}" srcId="{777CD929-D7C4-4972-B264-30EA6EF9008A}" destId="{3EB877AD-4158-4617-8B44-D44A9EFB0AFE}" srcOrd="4" destOrd="0" parTransId="{18D87173-4870-409D-B291-ED17871AC8A3}" sibTransId="{32D2DB38-A35C-4776-9DC9-A119F2B34A30}"/>
    <dgm:cxn modelId="{98A001FA-3689-4BE5-9791-B4E56CAA9B9A}" type="presOf" srcId="{893F917D-7A03-483E-A122-76C1F90FB8B0}" destId="{0DC2E7C4-36D8-451E-AE83-D42C4711E276}" srcOrd="0" destOrd="0" presId="urn:microsoft.com/office/officeart/2005/8/layout/vList2"/>
    <dgm:cxn modelId="{9B2DBD2B-3159-441D-95A6-A2362A2776C6}" type="presParOf" srcId="{3E5C6E15-5F04-40B7-9358-38003DAFAF7A}" destId="{D8A3EA77-B338-4B9F-A38C-ABB316969831}" srcOrd="0" destOrd="0" presId="urn:microsoft.com/office/officeart/2005/8/layout/vList2"/>
    <dgm:cxn modelId="{2F103F69-7436-4119-8202-D2E089CB33EF}" type="presParOf" srcId="{3E5C6E15-5F04-40B7-9358-38003DAFAF7A}" destId="{A9A428E1-F2BF-4F85-BF54-AA7B5B38966C}" srcOrd="1" destOrd="0" presId="urn:microsoft.com/office/officeart/2005/8/layout/vList2"/>
    <dgm:cxn modelId="{A8362F36-015C-42E3-98CC-841EB987A22C}" type="presParOf" srcId="{3E5C6E15-5F04-40B7-9358-38003DAFAF7A}" destId="{CF6C1752-0497-4404-BF16-D64A965AA921}" srcOrd="2" destOrd="0" presId="urn:microsoft.com/office/officeart/2005/8/layout/vList2"/>
    <dgm:cxn modelId="{6CAAB660-E2E8-47E3-A670-02E39304189D}" type="presParOf" srcId="{3E5C6E15-5F04-40B7-9358-38003DAFAF7A}" destId="{A080CF91-4615-45B3-8423-E71D02D43A03}" srcOrd="3" destOrd="0" presId="urn:microsoft.com/office/officeart/2005/8/layout/vList2"/>
    <dgm:cxn modelId="{4ED5288E-E2AD-4C6F-B8F6-CFF20C322055}" type="presParOf" srcId="{3E5C6E15-5F04-40B7-9358-38003DAFAF7A}" destId="{553888B8-0967-4ACB-832E-C2477C576054}" srcOrd="4" destOrd="0" presId="urn:microsoft.com/office/officeart/2005/8/layout/vList2"/>
    <dgm:cxn modelId="{2C85452D-2393-4338-9A19-DCE965C932A0}" type="presParOf" srcId="{3E5C6E15-5F04-40B7-9358-38003DAFAF7A}" destId="{A33B4B74-9722-4251-848F-1985A202F8B0}" srcOrd="5" destOrd="0" presId="urn:microsoft.com/office/officeart/2005/8/layout/vList2"/>
    <dgm:cxn modelId="{08DD5902-A844-404E-989F-740B5F2191F1}" type="presParOf" srcId="{3E5C6E15-5F04-40B7-9358-38003DAFAF7A}" destId="{0DC2E7C4-36D8-451E-AE83-D42C4711E276}" srcOrd="6" destOrd="0" presId="urn:microsoft.com/office/officeart/2005/8/layout/vList2"/>
    <dgm:cxn modelId="{F01FD419-E9F7-4C4E-9E01-EA390AA6216B}" type="presParOf" srcId="{3E5C6E15-5F04-40B7-9358-38003DAFAF7A}" destId="{8F0A3D9D-F347-4850-AC4C-FDC19673C6F6}" srcOrd="7" destOrd="0" presId="urn:microsoft.com/office/officeart/2005/8/layout/vList2"/>
    <dgm:cxn modelId="{3285E91D-6C9F-4A9A-8F55-BF206FB94602}" type="presParOf" srcId="{3E5C6E15-5F04-40B7-9358-38003DAFAF7A}" destId="{4999C5F9-39D8-4644-A0A1-F0E8F2F19C5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7B19B4-8F3D-486F-A779-FD5A3F46F2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312BE39-C4A4-4A6B-9042-894536DAC339}">
      <dgm:prSet/>
      <dgm:spPr/>
      <dgm:t>
        <a:bodyPr/>
        <a:lstStyle/>
        <a:p>
          <a:r>
            <a:rPr lang="en-US" b="0" dirty="0"/>
            <a:t>Objects and relationships </a:t>
          </a:r>
          <a:r>
            <a:rPr lang="cs-CZ" b="0" dirty="0" err="1"/>
            <a:t>among</a:t>
          </a:r>
          <a:r>
            <a:rPr lang="en-US" b="0" dirty="0"/>
            <a:t> them</a:t>
          </a:r>
          <a:endParaRPr lang="cs-CZ" dirty="0"/>
        </a:p>
      </dgm:t>
    </dgm:pt>
    <dgm:pt modelId="{8DF96C3C-3A43-4F6F-A3D0-6453C6CDB62A}" type="parTrans" cxnId="{F82A1EFC-8886-4353-BE25-897B3A51C893}">
      <dgm:prSet/>
      <dgm:spPr/>
      <dgm:t>
        <a:bodyPr/>
        <a:lstStyle/>
        <a:p>
          <a:endParaRPr lang="cs-CZ"/>
        </a:p>
      </dgm:t>
    </dgm:pt>
    <dgm:pt modelId="{EE593A9B-507A-4523-B9B6-0FDEAF62E1ED}" type="sibTrans" cxnId="{F82A1EFC-8886-4353-BE25-897B3A51C893}">
      <dgm:prSet/>
      <dgm:spPr/>
      <dgm:t>
        <a:bodyPr/>
        <a:lstStyle/>
        <a:p>
          <a:endParaRPr lang="cs-CZ"/>
        </a:p>
      </dgm:t>
    </dgm:pt>
    <dgm:pt modelId="{B6179D80-9643-4879-91BC-BA633805A089}">
      <dgm:prSet/>
      <dgm:spPr/>
      <dgm:t>
        <a:bodyPr/>
        <a:lstStyle/>
        <a:p>
          <a:r>
            <a:rPr lang="en-US" b="0"/>
            <a:t>Mention-use duality</a:t>
          </a:r>
          <a:endParaRPr lang="cs-CZ"/>
        </a:p>
      </dgm:t>
    </dgm:pt>
    <dgm:pt modelId="{93FFE85A-285D-4ED5-9438-B36CBF3EBC10}" type="parTrans" cxnId="{E2235F9D-C45D-4E3C-B89D-73F687319CAC}">
      <dgm:prSet/>
      <dgm:spPr/>
      <dgm:t>
        <a:bodyPr/>
        <a:lstStyle/>
        <a:p>
          <a:endParaRPr lang="cs-CZ"/>
        </a:p>
      </dgm:t>
    </dgm:pt>
    <dgm:pt modelId="{2419D8F4-4420-481C-9A63-0E3A1B92640F}" type="sibTrans" cxnId="{E2235F9D-C45D-4E3C-B89D-73F687319CAC}">
      <dgm:prSet/>
      <dgm:spPr/>
      <dgm:t>
        <a:bodyPr/>
        <a:lstStyle/>
        <a:p>
          <a:endParaRPr lang="cs-CZ"/>
        </a:p>
      </dgm:t>
    </dgm:pt>
    <dgm:pt modelId="{08B1FAEA-8CD5-417B-9746-57D31861FB4D}">
      <dgm:prSet/>
      <dgm:spPr/>
      <dgm:t>
        <a:bodyPr/>
        <a:lstStyle/>
        <a:p>
          <a:r>
            <a:rPr lang="en-US" b="0"/>
            <a:t>Modelling a modelling tool </a:t>
          </a:r>
          <a:endParaRPr lang="cs-CZ"/>
        </a:p>
      </dgm:t>
    </dgm:pt>
    <dgm:pt modelId="{FFB012C4-84BF-4946-B1EB-80824C34E0AE}" type="parTrans" cxnId="{12FC4E2D-1D34-4A36-AAAE-633BCB1DFCD0}">
      <dgm:prSet/>
      <dgm:spPr/>
      <dgm:t>
        <a:bodyPr/>
        <a:lstStyle/>
        <a:p>
          <a:endParaRPr lang="cs-CZ"/>
        </a:p>
      </dgm:t>
    </dgm:pt>
    <dgm:pt modelId="{805A7A71-3A8F-4607-A184-8B831810E12A}" type="sibTrans" cxnId="{12FC4E2D-1D34-4A36-AAAE-633BCB1DFCD0}">
      <dgm:prSet/>
      <dgm:spPr/>
      <dgm:t>
        <a:bodyPr/>
        <a:lstStyle/>
        <a:p>
          <a:endParaRPr lang="cs-CZ"/>
        </a:p>
      </dgm:t>
    </dgm:pt>
    <dgm:pt modelId="{8128D01F-0E5A-41D7-B55D-93A69AF62D43}" type="pres">
      <dgm:prSet presAssocID="{C07B19B4-8F3D-486F-A779-FD5A3F46F263}" presName="linear" presStyleCnt="0">
        <dgm:presLayoutVars>
          <dgm:animLvl val="lvl"/>
          <dgm:resizeHandles val="exact"/>
        </dgm:presLayoutVars>
      </dgm:prSet>
      <dgm:spPr/>
    </dgm:pt>
    <dgm:pt modelId="{DE3B0FAF-1A83-4350-9B46-2C75E79DA9E6}" type="pres">
      <dgm:prSet presAssocID="{B312BE39-C4A4-4A6B-9042-894536DAC33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8BC442-2E56-4498-84B2-768E67976429}" type="pres">
      <dgm:prSet presAssocID="{EE593A9B-507A-4523-B9B6-0FDEAF62E1ED}" presName="spacer" presStyleCnt="0"/>
      <dgm:spPr/>
    </dgm:pt>
    <dgm:pt modelId="{D461AA5B-2883-4801-BEBF-7F0AEF19243A}" type="pres">
      <dgm:prSet presAssocID="{B6179D80-9643-4879-91BC-BA633805A08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B9EA53-6430-48FD-A06D-71680A13D090}" type="pres">
      <dgm:prSet presAssocID="{2419D8F4-4420-481C-9A63-0E3A1B92640F}" presName="spacer" presStyleCnt="0"/>
      <dgm:spPr/>
    </dgm:pt>
    <dgm:pt modelId="{A66D6EAE-7DE2-4E8B-9F19-DF8F6DBB0EF5}" type="pres">
      <dgm:prSet presAssocID="{08B1FAEA-8CD5-417B-9746-57D31861FB4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F62F2B-28FD-459C-9E76-9D1FEBA4B3AE}" type="presOf" srcId="{B312BE39-C4A4-4A6B-9042-894536DAC339}" destId="{DE3B0FAF-1A83-4350-9B46-2C75E79DA9E6}" srcOrd="0" destOrd="0" presId="urn:microsoft.com/office/officeart/2005/8/layout/vList2"/>
    <dgm:cxn modelId="{12FC4E2D-1D34-4A36-AAAE-633BCB1DFCD0}" srcId="{C07B19B4-8F3D-486F-A779-FD5A3F46F263}" destId="{08B1FAEA-8CD5-417B-9746-57D31861FB4D}" srcOrd="2" destOrd="0" parTransId="{FFB012C4-84BF-4946-B1EB-80824C34E0AE}" sibTransId="{805A7A71-3A8F-4607-A184-8B831810E12A}"/>
    <dgm:cxn modelId="{15755865-D972-4FB6-AAB2-985386D8D267}" type="presOf" srcId="{08B1FAEA-8CD5-417B-9746-57D31861FB4D}" destId="{A66D6EAE-7DE2-4E8B-9F19-DF8F6DBB0EF5}" srcOrd="0" destOrd="0" presId="urn:microsoft.com/office/officeart/2005/8/layout/vList2"/>
    <dgm:cxn modelId="{E2235F9D-C45D-4E3C-B89D-73F687319CAC}" srcId="{C07B19B4-8F3D-486F-A779-FD5A3F46F263}" destId="{B6179D80-9643-4879-91BC-BA633805A089}" srcOrd="1" destOrd="0" parTransId="{93FFE85A-285D-4ED5-9438-B36CBF3EBC10}" sibTransId="{2419D8F4-4420-481C-9A63-0E3A1B92640F}"/>
    <dgm:cxn modelId="{15ADD1B8-ABC4-40F2-B1BC-459ACC27B8F5}" type="presOf" srcId="{C07B19B4-8F3D-486F-A779-FD5A3F46F263}" destId="{8128D01F-0E5A-41D7-B55D-93A69AF62D43}" srcOrd="0" destOrd="0" presId="urn:microsoft.com/office/officeart/2005/8/layout/vList2"/>
    <dgm:cxn modelId="{BD5850E6-B932-4A53-83DA-A4517ED44FD5}" type="presOf" srcId="{B6179D80-9643-4879-91BC-BA633805A089}" destId="{D461AA5B-2883-4801-BEBF-7F0AEF19243A}" srcOrd="0" destOrd="0" presId="urn:microsoft.com/office/officeart/2005/8/layout/vList2"/>
    <dgm:cxn modelId="{F82A1EFC-8886-4353-BE25-897B3A51C893}" srcId="{C07B19B4-8F3D-486F-A779-FD5A3F46F263}" destId="{B312BE39-C4A4-4A6B-9042-894536DAC339}" srcOrd="0" destOrd="0" parTransId="{8DF96C3C-3A43-4F6F-A3D0-6453C6CDB62A}" sibTransId="{EE593A9B-507A-4523-B9B6-0FDEAF62E1ED}"/>
    <dgm:cxn modelId="{786C6BB7-BBE7-4E4C-9FA8-CB3D64E52AF7}" type="presParOf" srcId="{8128D01F-0E5A-41D7-B55D-93A69AF62D43}" destId="{DE3B0FAF-1A83-4350-9B46-2C75E79DA9E6}" srcOrd="0" destOrd="0" presId="urn:microsoft.com/office/officeart/2005/8/layout/vList2"/>
    <dgm:cxn modelId="{98A18255-3B49-4383-9824-0DED972353F4}" type="presParOf" srcId="{8128D01F-0E5A-41D7-B55D-93A69AF62D43}" destId="{288BC442-2E56-4498-84B2-768E67976429}" srcOrd="1" destOrd="0" presId="urn:microsoft.com/office/officeart/2005/8/layout/vList2"/>
    <dgm:cxn modelId="{F58A09FA-7617-4039-9BE5-DFA81DEE0232}" type="presParOf" srcId="{8128D01F-0E5A-41D7-B55D-93A69AF62D43}" destId="{D461AA5B-2883-4801-BEBF-7F0AEF19243A}" srcOrd="2" destOrd="0" presId="urn:microsoft.com/office/officeart/2005/8/layout/vList2"/>
    <dgm:cxn modelId="{B727EA74-3801-4655-9C45-0140DA001EAD}" type="presParOf" srcId="{8128D01F-0E5A-41D7-B55D-93A69AF62D43}" destId="{A8B9EA53-6430-48FD-A06D-71680A13D090}" srcOrd="3" destOrd="0" presId="urn:microsoft.com/office/officeart/2005/8/layout/vList2"/>
    <dgm:cxn modelId="{B547EA11-D268-4A7F-8D10-561DCB494EEF}" type="presParOf" srcId="{8128D01F-0E5A-41D7-B55D-93A69AF62D43}" destId="{A66D6EAE-7DE2-4E8B-9F19-DF8F6DBB0EF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C75218-2BFC-441C-A8FB-D65218F31E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EFD446B-7701-43E3-A7B7-FE9483EBAD4E}">
      <dgm:prSet/>
      <dgm:spPr/>
      <dgm:t>
        <a:bodyPr/>
        <a:lstStyle/>
        <a:p>
          <a:r>
            <a:rPr lang="en-US" dirty="0"/>
            <a:t>In the complex service environment (like Smart City) only one perspective is not enough</a:t>
          </a:r>
        </a:p>
      </dgm:t>
    </dgm:pt>
    <dgm:pt modelId="{0BF413BD-4CE7-43EC-BF89-1140E2BBA6BF}" type="parTrans" cxnId="{A737E861-F709-47C6-8610-A7319569AD9C}">
      <dgm:prSet/>
      <dgm:spPr/>
      <dgm:t>
        <a:bodyPr/>
        <a:lstStyle/>
        <a:p>
          <a:endParaRPr lang="cs-CZ"/>
        </a:p>
      </dgm:t>
    </dgm:pt>
    <dgm:pt modelId="{F490BC3A-736E-4A77-A082-E4D6B354590A}" type="sibTrans" cxnId="{A737E861-F709-47C6-8610-A7319569AD9C}">
      <dgm:prSet/>
      <dgm:spPr/>
      <dgm:t>
        <a:bodyPr/>
        <a:lstStyle/>
        <a:p>
          <a:endParaRPr lang="cs-CZ"/>
        </a:p>
      </dgm:t>
    </dgm:pt>
    <dgm:pt modelId="{C1F45FCD-E908-4C4F-B123-8B475D34FC8B}">
      <dgm:prSet/>
      <dgm:spPr/>
      <dgm:t>
        <a:bodyPr/>
        <a:lstStyle/>
        <a:p>
          <a:r>
            <a:rPr lang="en-US" dirty="0"/>
            <a:t>Already in a very simple applications we need to work with different manifestation of the same item</a:t>
          </a:r>
        </a:p>
      </dgm:t>
    </dgm:pt>
    <dgm:pt modelId="{96BB15DE-DC35-42D9-9B14-C8079C9CEA6E}" type="parTrans" cxnId="{35A17BAF-7DAA-4D64-A833-E0B6FB8D66E8}">
      <dgm:prSet/>
      <dgm:spPr/>
      <dgm:t>
        <a:bodyPr/>
        <a:lstStyle/>
        <a:p>
          <a:endParaRPr lang="cs-CZ"/>
        </a:p>
      </dgm:t>
    </dgm:pt>
    <dgm:pt modelId="{D833A705-30B9-483C-B9CD-2C73396CE26F}" type="sibTrans" cxnId="{35A17BAF-7DAA-4D64-A833-E0B6FB8D66E8}">
      <dgm:prSet/>
      <dgm:spPr/>
      <dgm:t>
        <a:bodyPr/>
        <a:lstStyle/>
        <a:p>
          <a:endParaRPr lang="cs-CZ"/>
        </a:p>
      </dgm:t>
    </dgm:pt>
    <dgm:pt modelId="{54AEDB52-C820-4069-8E5C-18C09431F0FD}">
      <dgm:prSet/>
      <dgm:spPr/>
      <dgm:t>
        <a:bodyPr/>
        <a:lstStyle/>
        <a:p>
          <a:r>
            <a:rPr lang="en-US" dirty="0"/>
            <a:t>If we add the relation to other Services, environments (</a:t>
          </a:r>
          <a:r>
            <a:rPr lang="en-US" dirty="0" err="1"/>
            <a:t>e.q</a:t>
          </a:r>
          <a:r>
            <a:rPr lang="en-US" dirty="0"/>
            <a:t>. contexts) we get very complex model</a:t>
          </a:r>
        </a:p>
      </dgm:t>
    </dgm:pt>
    <dgm:pt modelId="{5184AA91-2AC7-419D-AEC2-C5F996DE9EE0}" type="parTrans" cxnId="{00EFC1A6-ED38-4F19-B554-5F58271960D5}">
      <dgm:prSet/>
      <dgm:spPr/>
      <dgm:t>
        <a:bodyPr/>
        <a:lstStyle/>
        <a:p>
          <a:endParaRPr lang="cs-CZ"/>
        </a:p>
      </dgm:t>
    </dgm:pt>
    <dgm:pt modelId="{5C0C13F3-9DEE-4A93-883B-7BC8DBF67CB9}" type="sibTrans" cxnId="{00EFC1A6-ED38-4F19-B554-5F58271960D5}">
      <dgm:prSet/>
      <dgm:spPr/>
      <dgm:t>
        <a:bodyPr/>
        <a:lstStyle/>
        <a:p>
          <a:endParaRPr lang="cs-CZ"/>
        </a:p>
      </dgm:t>
    </dgm:pt>
    <dgm:pt modelId="{EF38D5CF-77D0-4D23-B416-3213D04A01A3}">
      <dgm:prSet/>
      <dgm:spPr/>
      <dgm:t>
        <a:bodyPr/>
        <a:lstStyle/>
        <a:p>
          <a:r>
            <a:rPr lang="en-US" dirty="0"/>
            <a:t>To understand we need to have the possibility to analyze the manifestation of each item in all contexts</a:t>
          </a:r>
        </a:p>
      </dgm:t>
    </dgm:pt>
    <dgm:pt modelId="{EA579ED0-4633-45E7-8789-402107BBD502}" type="parTrans" cxnId="{1D38DA64-3060-4089-AF58-42B8A248D4CF}">
      <dgm:prSet/>
      <dgm:spPr/>
      <dgm:t>
        <a:bodyPr/>
        <a:lstStyle/>
        <a:p>
          <a:endParaRPr lang="cs-CZ"/>
        </a:p>
      </dgm:t>
    </dgm:pt>
    <dgm:pt modelId="{CFB335C0-B9BA-4A2E-9950-289AD10738EC}" type="sibTrans" cxnId="{1D38DA64-3060-4089-AF58-42B8A248D4CF}">
      <dgm:prSet/>
      <dgm:spPr/>
      <dgm:t>
        <a:bodyPr/>
        <a:lstStyle/>
        <a:p>
          <a:endParaRPr lang="cs-CZ"/>
        </a:p>
      </dgm:t>
    </dgm:pt>
    <dgm:pt modelId="{21272A68-E701-4F4C-9BD3-8E515626251A}" type="pres">
      <dgm:prSet presAssocID="{D9C75218-2BFC-441C-A8FB-D65218F31EC6}" presName="linear" presStyleCnt="0">
        <dgm:presLayoutVars>
          <dgm:animLvl val="lvl"/>
          <dgm:resizeHandles val="exact"/>
        </dgm:presLayoutVars>
      </dgm:prSet>
      <dgm:spPr/>
    </dgm:pt>
    <dgm:pt modelId="{D1113A94-DBBB-4697-A261-FD94164AEFA0}" type="pres">
      <dgm:prSet presAssocID="{4EFD446B-7701-43E3-A7B7-FE9483EBAD4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66D3987-79A0-4748-AA91-E2B4D384F288}" type="pres">
      <dgm:prSet presAssocID="{F490BC3A-736E-4A77-A082-E4D6B354590A}" presName="spacer" presStyleCnt="0"/>
      <dgm:spPr/>
    </dgm:pt>
    <dgm:pt modelId="{2C21B55A-2839-4CAD-A354-2B0F414E0171}" type="pres">
      <dgm:prSet presAssocID="{C1F45FCD-E908-4C4F-B123-8B475D34FC8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71AE712-0124-4BEB-8205-5097C2873D89}" type="pres">
      <dgm:prSet presAssocID="{D833A705-30B9-483C-B9CD-2C73396CE26F}" presName="spacer" presStyleCnt="0"/>
      <dgm:spPr/>
    </dgm:pt>
    <dgm:pt modelId="{8C8CDC1A-644F-4808-A706-33B42A474342}" type="pres">
      <dgm:prSet presAssocID="{54AEDB52-C820-4069-8E5C-18C09431F0F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ED7614A-A722-486A-8348-67F1631E0CA3}" type="pres">
      <dgm:prSet presAssocID="{5C0C13F3-9DEE-4A93-883B-7BC8DBF67CB9}" presName="spacer" presStyleCnt="0"/>
      <dgm:spPr/>
    </dgm:pt>
    <dgm:pt modelId="{9C91F191-75E9-4324-BDA2-018C86548626}" type="pres">
      <dgm:prSet presAssocID="{EF38D5CF-77D0-4D23-B416-3213D04A01A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2D8D221-5FB3-43D4-A6EA-117DB0B8A68D}" type="presOf" srcId="{54AEDB52-C820-4069-8E5C-18C09431F0FD}" destId="{8C8CDC1A-644F-4808-A706-33B42A474342}" srcOrd="0" destOrd="0" presId="urn:microsoft.com/office/officeart/2005/8/layout/vList2"/>
    <dgm:cxn modelId="{A737E861-F709-47C6-8610-A7319569AD9C}" srcId="{D9C75218-2BFC-441C-A8FB-D65218F31EC6}" destId="{4EFD446B-7701-43E3-A7B7-FE9483EBAD4E}" srcOrd="0" destOrd="0" parTransId="{0BF413BD-4CE7-43EC-BF89-1140E2BBA6BF}" sibTransId="{F490BC3A-736E-4A77-A082-E4D6B354590A}"/>
    <dgm:cxn modelId="{1D38DA64-3060-4089-AF58-42B8A248D4CF}" srcId="{D9C75218-2BFC-441C-A8FB-D65218F31EC6}" destId="{EF38D5CF-77D0-4D23-B416-3213D04A01A3}" srcOrd="3" destOrd="0" parTransId="{EA579ED0-4633-45E7-8789-402107BBD502}" sibTransId="{CFB335C0-B9BA-4A2E-9950-289AD10738EC}"/>
    <dgm:cxn modelId="{A583FA8D-7CDE-43D6-9DD0-A2C2CBAAAE1F}" type="presOf" srcId="{C1F45FCD-E908-4C4F-B123-8B475D34FC8B}" destId="{2C21B55A-2839-4CAD-A354-2B0F414E0171}" srcOrd="0" destOrd="0" presId="urn:microsoft.com/office/officeart/2005/8/layout/vList2"/>
    <dgm:cxn modelId="{00EFC1A6-ED38-4F19-B554-5F58271960D5}" srcId="{D9C75218-2BFC-441C-A8FB-D65218F31EC6}" destId="{54AEDB52-C820-4069-8E5C-18C09431F0FD}" srcOrd="2" destOrd="0" parTransId="{5184AA91-2AC7-419D-AEC2-C5F996DE9EE0}" sibTransId="{5C0C13F3-9DEE-4A93-883B-7BC8DBF67CB9}"/>
    <dgm:cxn modelId="{0D345DA9-5021-473C-ABA2-012B03ECDB1B}" type="presOf" srcId="{D9C75218-2BFC-441C-A8FB-D65218F31EC6}" destId="{21272A68-E701-4F4C-9BD3-8E515626251A}" srcOrd="0" destOrd="0" presId="urn:microsoft.com/office/officeart/2005/8/layout/vList2"/>
    <dgm:cxn modelId="{35A17BAF-7DAA-4D64-A833-E0B6FB8D66E8}" srcId="{D9C75218-2BFC-441C-A8FB-D65218F31EC6}" destId="{C1F45FCD-E908-4C4F-B123-8B475D34FC8B}" srcOrd="1" destOrd="0" parTransId="{96BB15DE-DC35-42D9-9B14-C8079C9CEA6E}" sibTransId="{D833A705-30B9-483C-B9CD-2C73396CE26F}"/>
    <dgm:cxn modelId="{AF8564BD-9A79-4F32-A8A2-6EFEDD933D4C}" type="presOf" srcId="{4EFD446B-7701-43E3-A7B7-FE9483EBAD4E}" destId="{D1113A94-DBBB-4697-A261-FD94164AEFA0}" srcOrd="0" destOrd="0" presId="urn:microsoft.com/office/officeart/2005/8/layout/vList2"/>
    <dgm:cxn modelId="{CF1B47C3-2E39-4277-B015-4D8B393A3A3D}" type="presOf" srcId="{EF38D5CF-77D0-4D23-B416-3213D04A01A3}" destId="{9C91F191-75E9-4324-BDA2-018C86548626}" srcOrd="0" destOrd="0" presId="urn:microsoft.com/office/officeart/2005/8/layout/vList2"/>
    <dgm:cxn modelId="{9519931A-EE1A-4C8C-803D-9E5593FBAB7C}" type="presParOf" srcId="{21272A68-E701-4F4C-9BD3-8E515626251A}" destId="{D1113A94-DBBB-4697-A261-FD94164AEFA0}" srcOrd="0" destOrd="0" presId="urn:microsoft.com/office/officeart/2005/8/layout/vList2"/>
    <dgm:cxn modelId="{37D7A6E1-6CE3-4894-A20A-770C89C34F9A}" type="presParOf" srcId="{21272A68-E701-4F4C-9BD3-8E515626251A}" destId="{166D3987-79A0-4748-AA91-E2B4D384F288}" srcOrd="1" destOrd="0" presId="urn:microsoft.com/office/officeart/2005/8/layout/vList2"/>
    <dgm:cxn modelId="{EDDA47C0-EC40-4D34-A410-8DD3E5EB7D8A}" type="presParOf" srcId="{21272A68-E701-4F4C-9BD3-8E515626251A}" destId="{2C21B55A-2839-4CAD-A354-2B0F414E0171}" srcOrd="2" destOrd="0" presId="urn:microsoft.com/office/officeart/2005/8/layout/vList2"/>
    <dgm:cxn modelId="{E4C91634-5E01-4F6B-B453-33A55EE26DCE}" type="presParOf" srcId="{21272A68-E701-4F4C-9BD3-8E515626251A}" destId="{E71AE712-0124-4BEB-8205-5097C2873D89}" srcOrd="3" destOrd="0" presId="urn:microsoft.com/office/officeart/2005/8/layout/vList2"/>
    <dgm:cxn modelId="{898CD13F-657F-4257-BD84-48F066690658}" type="presParOf" srcId="{21272A68-E701-4F4C-9BD3-8E515626251A}" destId="{8C8CDC1A-644F-4808-A706-33B42A474342}" srcOrd="4" destOrd="0" presId="urn:microsoft.com/office/officeart/2005/8/layout/vList2"/>
    <dgm:cxn modelId="{FCBB6B7B-8771-48F8-92A8-81D7850ADA6E}" type="presParOf" srcId="{21272A68-E701-4F4C-9BD3-8E515626251A}" destId="{EED7614A-A722-486A-8348-67F1631E0CA3}" srcOrd="5" destOrd="0" presId="urn:microsoft.com/office/officeart/2005/8/layout/vList2"/>
    <dgm:cxn modelId="{60447C5A-D367-4B18-ACDA-9B970AC7FFC3}" type="presParOf" srcId="{21272A68-E701-4F4C-9BD3-8E515626251A}" destId="{9C91F191-75E9-4324-BDA2-018C8654862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E5AF05-4181-45B5-944F-643AF35E4F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B8F06D0-6F88-4098-936D-E176C09445BC}">
      <dgm:prSet/>
      <dgm:spPr/>
      <dgm:t>
        <a:bodyPr/>
        <a:lstStyle/>
        <a:p>
          <a:r>
            <a:rPr lang="en-US" dirty="0"/>
            <a:t>There is more than one context</a:t>
          </a:r>
        </a:p>
      </dgm:t>
    </dgm:pt>
    <dgm:pt modelId="{D4219F51-54FE-4DC9-8D40-BD969EF65DFB}" type="parTrans" cxnId="{B432F418-B5CF-4919-B348-53FBD9620A9A}">
      <dgm:prSet/>
      <dgm:spPr/>
      <dgm:t>
        <a:bodyPr/>
        <a:lstStyle/>
        <a:p>
          <a:endParaRPr lang="cs-CZ"/>
        </a:p>
      </dgm:t>
    </dgm:pt>
    <dgm:pt modelId="{5C786F95-6EE3-4AE2-A06A-D9554C61D88E}" type="sibTrans" cxnId="{B432F418-B5CF-4919-B348-53FBD9620A9A}">
      <dgm:prSet/>
      <dgm:spPr/>
      <dgm:t>
        <a:bodyPr/>
        <a:lstStyle/>
        <a:p>
          <a:endParaRPr lang="cs-CZ"/>
        </a:p>
      </dgm:t>
    </dgm:pt>
    <dgm:pt modelId="{BC364D6A-21A5-42A8-94D0-E906B8EF59B6}">
      <dgm:prSet/>
      <dgm:spPr/>
      <dgm:t>
        <a:bodyPr/>
        <a:lstStyle/>
        <a:p>
          <a:r>
            <a:rPr lang="en-US" dirty="0"/>
            <a:t>Your perspective can be different from the others</a:t>
          </a:r>
        </a:p>
      </dgm:t>
    </dgm:pt>
    <dgm:pt modelId="{EF1051C1-CEBA-477B-A9FA-788FEFB4EBC3}" type="parTrans" cxnId="{2F2C1A40-0057-46B0-840E-E9CBF82F03A9}">
      <dgm:prSet/>
      <dgm:spPr/>
      <dgm:t>
        <a:bodyPr/>
        <a:lstStyle/>
        <a:p>
          <a:endParaRPr lang="cs-CZ"/>
        </a:p>
      </dgm:t>
    </dgm:pt>
    <dgm:pt modelId="{556E07CD-A994-465C-9183-191DBAB43C73}" type="sibTrans" cxnId="{2F2C1A40-0057-46B0-840E-E9CBF82F03A9}">
      <dgm:prSet/>
      <dgm:spPr/>
      <dgm:t>
        <a:bodyPr/>
        <a:lstStyle/>
        <a:p>
          <a:endParaRPr lang="cs-CZ"/>
        </a:p>
      </dgm:t>
    </dgm:pt>
    <dgm:pt modelId="{D7E86C3C-9002-4F73-9CBE-0912B7EF6440}">
      <dgm:prSet/>
      <dgm:spPr/>
      <dgm:t>
        <a:bodyPr/>
        <a:lstStyle/>
        <a:p>
          <a:r>
            <a:rPr lang="en-US" dirty="0"/>
            <a:t>Goal of the multidisciplinary team is not to move everyone to one context</a:t>
          </a:r>
        </a:p>
      </dgm:t>
    </dgm:pt>
    <dgm:pt modelId="{272FB0D0-758A-4575-8EB8-ECA7773F0758}" type="parTrans" cxnId="{3EE95EA9-18CD-4AB3-BD4E-12C90C8FAB9E}">
      <dgm:prSet/>
      <dgm:spPr/>
      <dgm:t>
        <a:bodyPr/>
        <a:lstStyle/>
        <a:p>
          <a:endParaRPr lang="cs-CZ"/>
        </a:p>
      </dgm:t>
    </dgm:pt>
    <dgm:pt modelId="{9ABCC83A-118B-4058-9064-036F53EBDF4A}" type="sibTrans" cxnId="{3EE95EA9-18CD-4AB3-BD4E-12C90C8FAB9E}">
      <dgm:prSet/>
      <dgm:spPr/>
      <dgm:t>
        <a:bodyPr/>
        <a:lstStyle/>
        <a:p>
          <a:endParaRPr lang="cs-CZ"/>
        </a:p>
      </dgm:t>
    </dgm:pt>
    <dgm:pt modelId="{257696CF-F3FA-413F-B503-D609C51D6323}">
      <dgm:prSet/>
      <dgm:spPr/>
      <dgm:t>
        <a:bodyPr/>
        <a:lstStyle/>
        <a:p>
          <a:r>
            <a:rPr lang="en-US" dirty="0"/>
            <a:t>Goal is to develop a way how to </a:t>
          </a:r>
          <a:r>
            <a:rPr lang="en-US" dirty="0" err="1"/>
            <a:t>interconect</a:t>
          </a:r>
          <a:r>
            <a:rPr lang="en-US" dirty="0"/>
            <a:t> those contexts into </a:t>
          </a:r>
          <a:r>
            <a:rPr lang="en-US" dirty="0" err="1"/>
            <a:t>valueable</a:t>
          </a:r>
          <a:r>
            <a:rPr lang="en-US" dirty="0"/>
            <a:t> structure</a:t>
          </a:r>
        </a:p>
      </dgm:t>
    </dgm:pt>
    <dgm:pt modelId="{90E10D53-8E93-40AE-9A19-5478F055A192}" type="parTrans" cxnId="{DF7DAB65-3947-4936-8101-BEDD7020C9AB}">
      <dgm:prSet/>
      <dgm:spPr/>
      <dgm:t>
        <a:bodyPr/>
        <a:lstStyle/>
        <a:p>
          <a:endParaRPr lang="cs-CZ"/>
        </a:p>
      </dgm:t>
    </dgm:pt>
    <dgm:pt modelId="{27E26B62-6816-4C69-B881-C90D88F5DEDF}" type="sibTrans" cxnId="{DF7DAB65-3947-4936-8101-BEDD7020C9AB}">
      <dgm:prSet/>
      <dgm:spPr/>
      <dgm:t>
        <a:bodyPr/>
        <a:lstStyle/>
        <a:p>
          <a:endParaRPr lang="cs-CZ"/>
        </a:p>
      </dgm:t>
    </dgm:pt>
    <dgm:pt modelId="{4854B69E-6CF8-42B5-BB36-03C2772C209F}" type="pres">
      <dgm:prSet presAssocID="{01E5AF05-4181-45B5-944F-643AF35E4F39}" presName="linear" presStyleCnt="0">
        <dgm:presLayoutVars>
          <dgm:animLvl val="lvl"/>
          <dgm:resizeHandles val="exact"/>
        </dgm:presLayoutVars>
      </dgm:prSet>
      <dgm:spPr/>
    </dgm:pt>
    <dgm:pt modelId="{FA19CC48-3880-4AD9-8F66-C77B1D874237}" type="pres">
      <dgm:prSet presAssocID="{3B8F06D0-6F88-4098-936D-E176C09445B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DD0E478-B802-46A9-AB22-452F3E4BBFAA}" type="pres">
      <dgm:prSet presAssocID="{5C786F95-6EE3-4AE2-A06A-D9554C61D88E}" presName="spacer" presStyleCnt="0"/>
      <dgm:spPr/>
    </dgm:pt>
    <dgm:pt modelId="{0E94B253-7F0C-4AF6-88A5-C73F275DA459}" type="pres">
      <dgm:prSet presAssocID="{BC364D6A-21A5-42A8-94D0-E906B8EF59B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D40D856-8977-4983-8A1F-1903AD864981}" type="pres">
      <dgm:prSet presAssocID="{556E07CD-A994-465C-9183-191DBAB43C73}" presName="spacer" presStyleCnt="0"/>
      <dgm:spPr/>
    </dgm:pt>
    <dgm:pt modelId="{69D159AD-5FD3-486F-A8E9-1429B9845C0F}" type="pres">
      <dgm:prSet presAssocID="{D7E86C3C-9002-4F73-9CBE-0912B7EF644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DC50FFF-B8F9-4624-83A2-CD7BBF8CFBCC}" type="pres">
      <dgm:prSet presAssocID="{9ABCC83A-118B-4058-9064-036F53EBDF4A}" presName="spacer" presStyleCnt="0"/>
      <dgm:spPr/>
    </dgm:pt>
    <dgm:pt modelId="{C00ED454-C0DE-43EB-9B40-6B0F88950BB2}" type="pres">
      <dgm:prSet presAssocID="{257696CF-F3FA-413F-B503-D609C51D632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432F418-B5CF-4919-B348-53FBD9620A9A}" srcId="{01E5AF05-4181-45B5-944F-643AF35E4F39}" destId="{3B8F06D0-6F88-4098-936D-E176C09445BC}" srcOrd="0" destOrd="0" parTransId="{D4219F51-54FE-4DC9-8D40-BD969EF65DFB}" sibTransId="{5C786F95-6EE3-4AE2-A06A-D9554C61D88E}"/>
    <dgm:cxn modelId="{9C2F3E32-8E90-482C-9E3F-6E6253AE179A}" type="presOf" srcId="{D7E86C3C-9002-4F73-9CBE-0912B7EF6440}" destId="{69D159AD-5FD3-486F-A8E9-1429B9845C0F}" srcOrd="0" destOrd="0" presId="urn:microsoft.com/office/officeart/2005/8/layout/vList2"/>
    <dgm:cxn modelId="{2F2C1A40-0057-46B0-840E-E9CBF82F03A9}" srcId="{01E5AF05-4181-45B5-944F-643AF35E4F39}" destId="{BC364D6A-21A5-42A8-94D0-E906B8EF59B6}" srcOrd="1" destOrd="0" parTransId="{EF1051C1-CEBA-477B-A9FA-788FEFB4EBC3}" sibTransId="{556E07CD-A994-465C-9183-191DBAB43C73}"/>
    <dgm:cxn modelId="{DF7DAB65-3947-4936-8101-BEDD7020C9AB}" srcId="{01E5AF05-4181-45B5-944F-643AF35E4F39}" destId="{257696CF-F3FA-413F-B503-D609C51D6323}" srcOrd="3" destOrd="0" parTransId="{90E10D53-8E93-40AE-9A19-5478F055A192}" sibTransId="{27E26B62-6816-4C69-B881-C90D88F5DEDF}"/>
    <dgm:cxn modelId="{1651484A-916F-4369-9661-6CE46C64CF80}" type="presOf" srcId="{257696CF-F3FA-413F-B503-D609C51D6323}" destId="{C00ED454-C0DE-43EB-9B40-6B0F88950BB2}" srcOrd="0" destOrd="0" presId="urn:microsoft.com/office/officeart/2005/8/layout/vList2"/>
    <dgm:cxn modelId="{08605383-E7C1-463F-A1AF-51FD061AE7E5}" type="presOf" srcId="{01E5AF05-4181-45B5-944F-643AF35E4F39}" destId="{4854B69E-6CF8-42B5-BB36-03C2772C209F}" srcOrd="0" destOrd="0" presId="urn:microsoft.com/office/officeart/2005/8/layout/vList2"/>
    <dgm:cxn modelId="{58DAE584-4F11-4827-976F-575DE6CEDDB7}" type="presOf" srcId="{BC364D6A-21A5-42A8-94D0-E906B8EF59B6}" destId="{0E94B253-7F0C-4AF6-88A5-C73F275DA459}" srcOrd="0" destOrd="0" presId="urn:microsoft.com/office/officeart/2005/8/layout/vList2"/>
    <dgm:cxn modelId="{2F8AFFA0-5AE6-47B4-9249-695BDECAA04A}" type="presOf" srcId="{3B8F06D0-6F88-4098-936D-E176C09445BC}" destId="{FA19CC48-3880-4AD9-8F66-C77B1D874237}" srcOrd="0" destOrd="0" presId="urn:microsoft.com/office/officeart/2005/8/layout/vList2"/>
    <dgm:cxn modelId="{3EE95EA9-18CD-4AB3-BD4E-12C90C8FAB9E}" srcId="{01E5AF05-4181-45B5-944F-643AF35E4F39}" destId="{D7E86C3C-9002-4F73-9CBE-0912B7EF6440}" srcOrd="2" destOrd="0" parTransId="{272FB0D0-758A-4575-8EB8-ECA7773F0758}" sibTransId="{9ABCC83A-118B-4058-9064-036F53EBDF4A}"/>
    <dgm:cxn modelId="{80B7647B-D3FD-47D5-8864-4A2161D99FFD}" type="presParOf" srcId="{4854B69E-6CF8-42B5-BB36-03C2772C209F}" destId="{FA19CC48-3880-4AD9-8F66-C77B1D874237}" srcOrd="0" destOrd="0" presId="urn:microsoft.com/office/officeart/2005/8/layout/vList2"/>
    <dgm:cxn modelId="{5BF96A73-7BDA-45BC-A3AA-CEDB7B3DC892}" type="presParOf" srcId="{4854B69E-6CF8-42B5-BB36-03C2772C209F}" destId="{1DD0E478-B802-46A9-AB22-452F3E4BBFAA}" srcOrd="1" destOrd="0" presId="urn:microsoft.com/office/officeart/2005/8/layout/vList2"/>
    <dgm:cxn modelId="{66632FB8-DBC0-4D3F-9A00-657D0AAE5EAD}" type="presParOf" srcId="{4854B69E-6CF8-42B5-BB36-03C2772C209F}" destId="{0E94B253-7F0C-4AF6-88A5-C73F275DA459}" srcOrd="2" destOrd="0" presId="urn:microsoft.com/office/officeart/2005/8/layout/vList2"/>
    <dgm:cxn modelId="{0E9E2B94-3A03-4D5A-99B8-64202C9F865E}" type="presParOf" srcId="{4854B69E-6CF8-42B5-BB36-03C2772C209F}" destId="{6D40D856-8977-4983-8A1F-1903AD864981}" srcOrd="3" destOrd="0" presId="urn:microsoft.com/office/officeart/2005/8/layout/vList2"/>
    <dgm:cxn modelId="{F7DBD178-2C16-4179-A8B3-A02D18F8E8AE}" type="presParOf" srcId="{4854B69E-6CF8-42B5-BB36-03C2772C209F}" destId="{69D159AD-5FD3-486F-A8E9-1429B9845C0F}" srcOrd="4" destOrd="0" presId="urn:microsoft.com/office/officeart/2005/8/layout/vList2"/>
    <dgm:cxn modelId="{D033B558-BE15-47D8-90DF-4F90939C3F96}" type="presParOf" srcId="{4854B69E-6CF8-42B5-BB36-03C2772C209F}" destId="{DDC50FFF-B8F9-4624-83A2-CD7BBF8CFBCC}" srcOrd="5" destOrd="0" presId="urn:microsoft.com/office/officeart/2005/8/layout/vList2"/>
    <dgm:cxn modelId="{2D6BFFE9-B515-498B-92D9-9DA3C4E518BA}" type="presParOf" srcId="{4854B69E-6CF8-42B5-BB36-03C2772C209F}" destId="{C00ED454-C0DE-43EB-9B40-6B0F88950BB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E022E-9E79-4790-9396-6C8A0EFB563F}">
      <dsp:nvSpPr>
        <dsp:cNvPr id="0" name=""/>
        <dsp:cNvSpPr/>
      </dsp:nvSpPr>
      <dsp:spPr>
        <a:xfrm>
          <a:off x="0" y="0"/>
          <a:ext cx="105156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We are using different tools and approaches to model</a:t>
          </a:r>
          <a:r>
            <a:rPr lang="cs-CZ" sz="2700" kern="1200" dirty="0"/>
            <a:t> reality</a:t>
          </a:r>
          <a:endParaRPr lang="en-US" sz="2700" kern="1200" dirty="0"/>
        </a:p>
      </dsp:txBody>
      <dsp:txXfrm>
        <a:off x="30842" y="30842"/>
        <a:ext cx="10453916" cy="570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116B8-EBA4-4756-B2DA-49D4C73D480C}">
      <dsp:nvSpPr>
        <dsp:cNvPr id="0" name=""/>
        <dsp:cNvSpPr/>
      </dsp:nvSpPr>
      <dsp:spPr>
        <a:xfrm>
          <a:off x="0" y="270820"/>
          <a:ext cx="10752138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 we really understand the models?</a:t>
          </a:r>
        </a:p>
      </dsp:txBody>
      <dsp:txXfrm>
        <a:off x="31984" y="302804"/>
        <a:ext cx="10688170" cy="591232"/>
      </dsp:txXfrm>
    </dsp:sp>
    <dsp:sp modelId="{A30857CD-4A60-4EAE-A865-7AB129CAC326}">
      <dsp:nvSpPr>
        <dsp:cNvPr id="0" name=""/>
        <dsp:cNvSpPr/>
      </dsp:nvSpPr>
      <dsp:spPr>
        <a:xfrm>
          <a:off x="0" y="1006660"/>
          <a:ext cx="10752138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Are the models readable for others?</a:t>
          </a:r>
        </a:p>
      </dsp:txBody>
      <dsp:txXfrm>
        <a:off x="31984" y="1038644"/>
        <a:ext cx="10688170" cy="591232"/>
      </dsp:txXfrm>
    </dsp:sp>
    <dsp:sp modelId="{239B4EF6-50D6-4063-AF2E-85021D4734DB}">
      <dsp:nvSpPr>
        <dsp:cNvPr id="0" name=""/>
        <dsp:cNvSpPr/>
      </dsp:nvSpPr>
      <dsp:spPr>
        <a:xfrm>
          <a:off x="0" y="1742500"/>
          <a:ext cx="10752138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 if we need to communicate with people from other domains?</a:t>
          </a:r>
        </a:p>
      </dsp:txBody>
      <dsp:txXfrm>
        <a:off x="31984" y="1774484"/>
        <a:ext cx="10688170" cy="591232"/>
      </dsp:txXfrm>
    </dsp:sp>
    <dsp:sp modelId="{0CCF8C1E-283D-4ED4-A7E7-082A4A61665E}">
      <dsp:nvSpPr>
        <dsp:cNvPr id="0" name=""/>
        <dsp:cNvSpPr/>
      </dsp:nvSpPr>
      <dsp:spPr>
        <a:xfrm>
          <a:off x="0" y="2478340"/>
          <a:ext cx="10752138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And what if we need to achieve understanding across domains?</a:t>
          </a:r>
        </a:p>
      </dsp:txBody>
      <dsp:txXfrm>
        <a:off x="31984" y="2510324"/>
        <a:ext cx="10688170" cy="591232"/>
      </dsp:txXfrm>
    </dsp:sp>
    <dsp:sp modelId="{E9749199-1435-46E7-B9BB-44AEFFAA64B4}">
      <dsp:nvSpPr>
        <dsp:cNvPr id="0" name=""/>
        <dsp:cNvSpPr/>
      </dsp:nvSpPr>
      <dsp:spPr>
        <a:xfrm>
          <a:off x="0" y="3214179"/>
          <a:ext cx="10752138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How we can model in multidisciplinary way?</a:t>
          </a:r>
        </a:p>
      </dsp:txBody>
      <dsp:txXfrm>
        <a:off x="31984" y="3246163"/>
        <a:ext cx="10688170" cy="591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4856-D137-43BF-895A-F8F6F8E706AC}">
      <dsp:nvSpPr>
        <dsp:cNvPr id="0" name=""/>
        <dsp:cNvSpPr/>
      </dsp:nvSpPr>
      <dsp:spPr>
        <a:xfrm>
          <a:off x="0" y="27562"/>
          <a:ext cx="10752138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 if we need to model Smart Street?</a:t>
          </a:r>
        </a:p>
      </dsp:txBody>
      <dsp:txXfrm>
        <a:off x="31984" y="59546"/>
        <a:ext cx="10688170" cy="591232"/>
      </dsp:txXfrm>
    </dsp:sp>
    <dsp:sp modelId="{CC6B7B90-EDEC-4883-B3E1-601C37774FA2}">
      <dsp:nvSpPr>
        <dsp:cNvPr id="0" name=""/>
        <dsp:cNvSpPr/>
      </dsp:nvSpPr>
      <dsp:spPr>
        <a:xfrm>
          <a:off x="0" y="740178"/>
          <a:ext cx="10752138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But from what perspective?</a:t>
          </a:r>
        </a:p>
      </dsp:txBody>
      <dsp:txXfrm>
        <a:off x="31984" y="772162"/>
        <a:ext cx="10688170" cy="591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9A431-34C0-4EE0-B6EF-CF1DF4E95E07}">
      <dsp:nvSpPr>
        <dsp:cNvPr id="0" name=""/>
        <dsp:cNvSpPr/>
      </dsp:nvSpPr>
      <dsp:spPr>
        <a:xfrm>
          <a:off x="5493" y="795043"/>
          <a:ext cx="2372728" cy="17711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networks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sensors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controllers</a:t>
          </a:r>
        </a:p>
      </dsp:txBody>
      <dsp:txXfrm>
        <a:off x="46994" y="836544"/>
        <a:ext cx="2289726" cy="1729690"/>
      </dsp:txXfrm>
    </dsp:sp>
    <dsp:sp modelId="{10783B55-C7CD-47B4-9A2D-BAB507C9FB32}">
      <dsp:nvSpPr>
        <dsp:cNvPr id="0" name=""/>
        <dsp:cNvSpPr/>
      </dsp:nvSpPr>
      <dsp:spPr>
        <a:xfrm>
          <a:off x="5493" y="2566234"/>
          <a:ext cx="2372728" cy="7616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IT devices</a:t>
          </a:r>
        </a:p>
      </dsp:txBody>
      <dsp:txXfrm>
        <a:off x="5493" y="2566234"/>
        <a:ext cx="1670935" cy="761612"/>
      </dsp:txXfrm>
    </dsp:sp>
    <dsp:sp modelId="{4BBDA9BD-FD11-4899-BA62-2831DEFF1350}">
      <dsp:nvSpPr>
        <dsp:cNvPr id="0" name=""/>
        <dsp:cNvSpPr/>
      </dsp:nvSpPr>
      <dsp:spPr>
        <a:xfrm>
          <a:off x="1743549" y="2687209"/>
          <a:ext cx="830454" cy="8304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5A005-AE37-46E2-B017-D580DB55100F}">
      <dsp:nvSpPr>
        <dsp:cNvPr id="0" name=""/>
        <dsp:cNvSpPr/>
      </dsp:nvSpPr>
      <dsp:spPr>
        <a:xfrm>
          <a:off x="2779744" y="795043"/>
          <a:ext cx="2372728" cy="17711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water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electricity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facilities</a:t>
          </a:r>
        </a:p>
      </dsp:txBody>
      <dsp:txXfrm>
        <a:off x="2821245" y="836544"/>
        <a:ext cx="2289726" cy="1729690"/>
      </dsp:txXfrm>
    </dsp:sp>
    <dsp:sp modelId="{EA39CC45-FEB9-4C29-9ABA-22179A10EE08}">
      <dsp:nvSpPr>
        <dsp:cNvPr id="0" name=""/>
        <dsp:cNvSpPr/>
      </dsp:nvSpPr>
      <dsp:spPr>
        <a:xfrm>
          <a:off x="2779744" y="2566234"/>
          <a:ext cx="2372728" cy="7616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Infrastructure</a:t>
          </a:r>
        </a:p>
      </dsp:txBody>
      <dsp:txXfrm>
        <a:off x="2779744" y="2566234"/>
        <a:ext cx="1670935" cy="761612"/>
      </dsp:txXfrm>
    </dsp:sp>
    <dsp:sp modelId="{93199235-E373-42F0-B4B9-51D1984F3A69}">
      <dsp:nvSpPr>
        <dsp:cNvPr id="0" name=""/>
        <dsp:cNvSpPr/>
      </dsp:nvSpPr>
      <dsp:spPr>
        <a:xfrm>
          <a:off x="4517800" y="2687209"/>
          <a:ext cx="830454" cy="8304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AC392-4AC3-4FE9-A2AD-DFB574AFB105}">
      <dsp:nvSpPr>
        <dsp:cNvPr id="0" name=""/>
        <dsp:cNvSpPr/>
      </dsp:nvSpPr>
      <dsp:spPr>
        <a:xfrm>
          <a:off x="5553995" y="795043"/>
          <a:ext cx="2372728" cy="17711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street light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benches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bus stops</a:t>
          </a:r>
        </a:p>
      </dsp:txBody>
      <dsp:txXfrm>
        <a:off x="5595496" y="836544"/>
        <a:ext cx="2289726" cy="1729690"/>
      </dsp:txXfrm>
    </dsp:sp>
    <dsp:sp modelId="{E502A344-6C9E-44EB-A548-C7A00A07ADE4}">
      <dsp:nvSpPr>
        <dsp:cNvPr id="0" name=""/>
        <dsp:cNvSpPr/>
      </dsp:nvSpPr>
      <dsp:spPr>
        <a:xfrm>
          <a:off x="5553995" y="2566234"/>
          <a:ext cx="2372728" cy="7616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Equipment</a:t>
          </a:r>
        </a:p>
      </dsp:txBody>
      <dsp:txXfrm>
        <a:off x="5553995" y="2566234"/>
        <a:ext cx="1670935" cy="761612"/>
      </dsp:txXfrm>
    </dsp:sp>
    <dsp:sp modelId="{87D54D9A-9BA1-4D7F-A996-B88856B48661}">
      <dsp:nvSpPr>
        <dsp:cNvPr id="0" name=""/>
        <dsp:cNvSpPr/>
      </dsp:nvSpPr>
      <dsp:spPr>
        <a:xfrm>
          <a:off x="7292051" y="2687209"/>
          <a:ext cx="830454" cy="8304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3EA77-B338-4B9F-A38C-ABB316969831}">
      <dsp:nvSpPr>
        <dsp:cNvPr id="0" name=""/>
        <dsp:cNvSpPr/>
      </dsp:nvSpPr>
      <dsp:spPr>
        <a:xfrm>
          <a:off x="0" y="7932"/>
          <a:ext cx="1075213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are we modeling?</a:t>
          </a:r>
        </a:p>
      </dsp:txBody>
      <dsp:txXfrm>
        <a:off x="21704" y="29636"/>
        <a:ext cx="10708730" cy="401192"/>
      </dsp:txXfrm>
    </dsp:sp>
    <dsp:sp modelId="{CF6C1752-0497-4404-BF16-D64A965AA921}">
      <dsp:nvSpPr>
        <dsp:cNvPr id="0" name=""/>
        <dsp:cNvSpPr/>
      </dsp:nvSpPr>
      <dsp:spPr>
        <a:xfrm>
          <a:off x="0" y="507252"/>
          <a:ext cx="1075213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answer is – objects from the real world</a:t>
          </a:r>
        </a:p>
      </dsp:txBody>
      <dsp:txXfrm>
        <a:off x="21704" y="528956"/>
        <a:ext cx="10708730" cy="401192"/>
      </dsp:txXfrm>
    </dsp:sp>
    <dsp:sp modelId="{553888B8-0967-4ACB-832E-C2477C576054}">
      <dsp:nvSpPr>
        <dsp:cNvPr id="0" name=""/>
        <dsp:cNvSpPr/>
      </dsp:nvSpPr>
      <dsp:spPr>
        <a:xfrm>
          <a:off x="0" y="1006572"/>
          <a:ext cx="1075213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 err="1"/>
            <a:t>Where</a:t>
          </a:r>
          <a:r>
            <a:rPr lang="cs-CZ" sz="1900" kern="1200" dirty="0"/>
            <a:t> are </a:t>
          </a:r>
          <a:r>
            <a:rPr lang="cs-CZ" sz="1900" kern="1200" dirty="0" err="1"/>
            <a:t>we</a:t>
          </a:r>
          <a:r>
            <a:rPr lang="cs-CZ" sz="1900" kern="1200" dirty="0"/>
            <a:t> modeling?</a:t>
          </a:r>
          <a:endParaRPr lang="en-US" sz="1900" kern="1200" dirty="0"/>
        </a:p>
      </dsp:txBody>
      <dsp:txXfrm>
        <a:off x="21704" y="1028276"/>
        <a:ext cx="10708730" cy="401192"/>
      </dsp:txXfrm>
    </dsp:sp>
    <dsp:sp modelId="{0DC2E7C4-36D8-451E-AE83-D42C4711E276}">
      <dsp:nvSpPr>
        <dsp:cNvPr id="0" name=""/>
        <dsp:cNvSpPr/>
      </dsp:nvSpPr>
      <dsp:spPr>
        <a:xfrm>
          <a:off x="0" y="1505892"/>
          <a:ext cx="1075213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 err="1"/>
            <a:t>The</a:t>
          </a:r>
          <a:r>
            <a:rPr lang="cs-CZ" sz="1900" kern="1200" dirty="0"/>
            <a:t> </a:t>
          </a:r>
          <a:r>
            <a:rPr lang="cs-CZ" sz="1900" kern="1200" dirty="0" err="1"/>
            <a:t>answer</a:t>
          </a:r>
          <a:r>
            <a:rPr lang="cs-CZ" sz="1900" kern="1200" dirty="0"/>
            <a:t> </a:t>
          </a:r>
          <a:r>
            <a:rPr lang="cs-CZ" sz="1900" kern="1200" dirty="0" err="1"/>
            <a:t>is</a:t>
          </a:r>
          <a:r>
            <a:rPr lang="cs-CZ" sz="1900" kern="1200" dirty="0"/>
            <a:t> - in </a:t>
          </a:r>
          <a:r>
            <a:rPr lang="cs-CZ" sz="1900" kern="1200" dirty="0" err="1"/>
            <a:t>our</a:t>
          </a:r>
          <a:r>
            <a:rPr lang="cs-CZ" sz="1900" kern="1200" dirty="0"/>
            <a:t> mind!</a:t>
          </a:r>
          <a:endParaRPr lang="en-US" sz="1900" kern="1200" dirty="0"/>
        </a:p>
      </dsp:txBody>
      <dsp:txXfrm>
        <a:off x="21704" y="1527596"/>
        <a:ext cx="10708730" cy="401192"/>
      </dsp:txXfrm>
    </dsp:sp>
    <dsp:sp modelId="{4999C5F9-39D8-4644-A0A1-F0E8F2F19C55}">
      <dsp:nvSpPr>
        <dsp:cNvPr id="0" name=""/>
        <dsp:cNvSpPr/>
      </dsp:nvSpPr>
      <dsp:spPr>
        <a:xfrm>
          <a:off x="0" y="2005212"/>
          <a:ext cx="1075213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H</a:t>
          </a:r>
          <a:r>
            <a:rPr lang="en-US" sz="1900" kern="1200" dirty="0"/>
            <a:t>ow do</a:t>
          </a:r>
          <a:r>
            <a:rPr lang="cs-CZ" sz="1900" kern="1200" dirty="0"/>
            <a:t>es</a:t>
          </a:r>
          <a:r>
            <a:rPr lang="en-US" sz="1900" kern="1200" dirty="0"/>
            <a:t> </a:t>
          </a:r>
          <a:r>
            <a:rPr lang="cs-CZ" sz="1900" kern="1200" dirty="0"/>
            <a:t>any person</a:t>
          </a:r>
          <a:r>
            <a:rPr lang="en-US" sz="1900" kern="1200" dirty="0"/>
            <a:t> build own mind model?</a:t>
          </a:r>
        </a:p>
      </dsp:txBody>
      <dsp:txXfrm>
        <a:off x="21704" y="2026916"/>
        <a:ext cx="10708730" cy="4011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B0FAF-1A83-4350-9B46-2C75E79DA9E6}">
      <dsp:nvSpPr>
        <dsp:cNvPr id="0" name=""/>
        <dsp:cNvSpPr/>
      </dsp:nvSpPr>
      <dsp:spPr>
        <a:xfrm>
          <a:off x="0" y="10973"/>
          <a:ext cx="1097915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Objects and relationships </a:t>
          </a:r>
          <a:r>
            <a:rPr lang="cs-CZ" sz="2500" b="0" kern="1200" dirty="0" err="1"/>
            <a:t>among</a:t>
          </a:r>
          <a:r>
            <a:rPr lang="en-US" sz="2500" b="0" kern="1200" dirty="0"/>
            <a:t> them</a:t>
          </a:r>
          <a:endParaRPr lang="cs-CZ" sz="2500" kern="1200" dirty="0"/>
        </a:p>
      </dsp:txBody>
      <dsp:txXfrm>
        <a:off x="28557" y="39530"/>
        <a:ext cx="10922036" cy="527886"/>
      </dsp:txXfrm>
    </dsp:sp>
    <dsp:sp modelId="{D461AA5B-2883-4801-BEBF-7F0AEF19243A}">
      <dsp:nvSpPr>
        <dsp:cNvPr id="0" name=""/>
        <dsp:cNvSpPr/>
      </dsp:nvSpPr>
      <dsp:spPr>
        <a:xfrm>
          <a:off x="0" y="667973"/>
          <a:ext cx="1097915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Mention-use duality</a:t>
          </a:r>
          <a:endParaRPr lang="cs-CZ" sz="2500" kern="1200"/>
        </a:p>
      </dsp:txBody>
      <dsp:txXfrm>
        <a:off x="28557" y="696530"/>
        <a:ext cx="10922036" cy="527886"/>
      </dsp:txXfrm>
    </dsp:sp>
    <dsp:sp modelId="{A66D6EAE-7DE2-4E8B-9F19-DF8F6DBB0EF5}">
      <dsp:nvSpPr>
        <dsp:cNvPr id="0" name=""/>
        <dsp:cNvSpPr/>
      </dsp:nvSpPr>
      <dsp:spPr>
        <a:xfrm>
          <a:off x="0" y="1324973"/>
          <a:ext cx="1097915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Modelling a modelling tool </a:t>
          </a:r>
          <a:endParaRPr lang="cs-CZ" sz="2500" kern="1200"/>
        </a:p>
      </dsp:txBody>
      <dsp:txXfrm>
        <a:off x="28557" y="1353530"/>
        <a:ext cx="10922036" cy="5278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13A94-DBBB-4697-A261-FD94164AEFA0}">
      <dsp:nvSpPr>
        <dsp:cNvPr id="0" name=""/>
        <dsp:cNvSpPr/>
      </dsp:nvSpPr>
      <dsp:spPr>
        <a:xfrm>
          <a:off x="0" y="31600"/>
          <a:ext cx="10752138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 the complex service environment (like Smart City) only one perspective is not enough</a:t>
          </a:r>
        </a:p>
      </dsp:txBody>
      <dsp:txXfrm>
        <a:off x="47120" y="78720"/>
        <a:ext cx="10657898" cy="871010"/>
      </dsp:txXfrm>
    </dsp:sp>
    <dsp:sp modelId="{2C21B55A-2839-4CAD-A354-2B0F414E0171}">
      <dsp:nvSpPr>
        <dsp:cNvPr id="0" name=""/>
        <dsp:cNvSpPr/>
      </dsp:nvSpPr>
      <dsp:spPr>
        <a:xfrm>
          <a:off x="0" y="1068850"/>
          <a:ext cx="10752138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Already in a very simple applications we need to work with different manifestation of the same item</a:t>
          </a:r>
        </a:p>
      </dsp:txBody>
      <dsp:txXfrm>
        <a:off x="47120" y="1115970"/>
        <a:ext cx="10657898" cy="871010"/>
      </dsp:txXfrm>
    </dsp:sp>
    <dsp:sp modelId="{8C8CDC1A-644F-4808-A706-33B42A474342}">
      <dsp:nvSpPr>
        <dsp:cNvPr id="0" name=""/>
        <dsp:cNvSpPr/>
      </dsp:nvSpPr>
      <dsp:spPr>
        <a:xfrm>
          <a:off x="0" y="2106100"/>
          <a:ext cx="10752138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If we add the relation to other Services, environments (</a:t>
          </a:r>
          <a:r>
            <a:rPr lang="en-US" sz="2500" kern="1200" dirty="0" err="1"/>
            <a:t>e.q</a:t>
          </a:r>
          <a:r>
            <a:rPr lang="en-US" sz="2500" kern="1200" dirty="0"/>
            <a:t>. contexts) we get very complex model</a:t>
          </a:r>
        </a:p>
      </dsp:txBody>
      <dsp:txXfrm>
        <a:off x="47120" y="2153220"/>
        <a:ext cx="10657898" cy="871010"/>
      </dsp:txXfrm>
    </dsp:sp>
    <dsp:sp modelId="{9C91F191-75E9-4324-BDA2-018C86548626}">
      <dsp:nvSpPr>
        <dsp:cNvPr id="0" name=""/>
        <dsp:cNvSpPr/>
      </dsp:nvSpPr>
      <dsp:spPr>
        <a:xfrm>
          <a:off x="0" y="3143350"/>
          <a:ext cx="10752138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To understand we need to have the possibility to analyze the manifestation of each item in all contexts</a:t>
          </a:r>
        </a:p>
      </dsp:txBody>
      <dsp:txXfrm>
        <a:off x="47120" y="3190470"/>
        <a:ext cx="10657898" cy="8710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9CC48-3880-4AD9-8F66-C77B1D874237}">
      <dsp:nvSpPr>
        <dsp:cNvPr id="0" name=""/>
        <dsp:cNvSpPr/>
      </dsp:nvSpPr>
      <dsp:spPr>
        <a:xfrm>
          <a:off x="0" y="60850"/>
          <a:ext cx="10752138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There is more than one context</a:t>
          </a:r>
        </a:p>
      </dsp:txBody>
      <dsp:txXfrm>
        <a:off x="46406" y="107256"/>
        <a:ext cx="10659326" cy="857813"/>
      </dsp:txXfrm>
    </dsp:sp>
    <dsp:sp modelId="{0E94B253-7F0C-4AF6-88A5-C73F275DA459}">
      <dsp:nvSpPr>
        <dsp:cNvPr id="0" name=""/>
        <dsp:cNvSpPr/>
      </dsp:nvSpPr>
      <dsp:spPr>
        <a:xfrm>
          <a:off x="0" y="1083475"/>
          <a:ext cx="10752138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Your perspective can be different from the others</a:t>
          </a:r>
        </a:p>
      </dsp:txBody>
      <dsp:txXfrm>
        <a:off x="46406" y="1129881"/>
        <a:ext cx="10659326" cy="857813"/>
      </dsp:txXfrm>
    </dsp:sp>
    <dsp:sp modelId="{69D159AD-5FD3-486F-A8E9-1429B9845C0F}">
      <dsp:nvSpPr>
        <dsp:cNvPr id="0" name=""/>
        <dsp:cNvSpPr/>
      </dsp:nvSpPr>
      <dsp:spPr>
        <a:xfrm>
          <a:off x="0" y="2106100"/>
          <a:ext cx="10752138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Goal of the multidisciplinary team is not to move everyone to one context</a:t>
          </a:r>
        </a:p>
      </dsp:txBody>
      <dsp:txXfrm>
        <a:off x="46406" y="2152506"/>
        <a:ext cx="10659326" cy="857813"/>
      </dsp:txXfrm>
    </dsp:sp>
    <dsp:sp modelId="{C00ED454-C0DE-43EB-9B40-6B0F88950BB2}">
      <dsp:nvSpPr>
        <dsp:cNvPr id="0" name=""/>
        <dsp:cNvSpPr/>
      </dsp:nvSpPr>
      <dsp:spPr>
        <a:xfrm>
          <a:off x="0" y="3128725"/>
          <a:ext cx="10752138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Goal is to develop a way how to </a:t>
          </a:r>
          <a:r>
            <a:rPr lang="en-US" sz="2500" kern="1200" dirty="0" err="1"/>
            <a:t>interconect</a:t>
          </a:r>
          <a:r>
            <a:rPr lang="en-US" sz="2500" kern="1200" dirty="0"/>
            <a:t> those contexts into </a:t>
          </a:r>
          <a:r>
            <a:rPr lang="en-US" sz="2500" kern="1200" dirty="0" err="1"/>
            <a:t>valueable</a:t>
          </a:r>
          <a:r>
            <a:rPr lang="en-US" sz="2500" kern="1200" dirty="0"/>
            <a:t> structure</a:t>
          </a:r>
        </a:p>
      </dsp:txBody>
      <dsp:txXfrm>
        <a:off x="46406" y="3175131"/>
        <a:ext cx="10659326" cy="857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6FDB6-0CDE-4F54-8F3B-B02CBFE7FF1B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C0B0E-3A5F-47CC-BEC4-DFF0950E3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43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15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3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21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46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98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9EAC2-1239-4CBC-95ED-7393AE47AF3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55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92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87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8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71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5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0DC2F-E9F1-4F30-9224-F2391225D6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76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70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45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45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68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36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15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95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0DC2F-E9F1-4F30-9224-F2391225D69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800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90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54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0DC2F-E9F1-4F30-9224-F2391225D69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92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0DC2F-E9F1-4F30-9224-F2391225D69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65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0DC2F-E9F1-4F30-9224-F2391225D6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5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8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4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56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5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6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81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84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08018" y="274639"/>
            <a:ext cx="2832100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295217" cy="5857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21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357034" y="2565401"/>
            <a:ext cx="7584017" cy="2663825"/>
          </a:xfrm>
          <a:prstGeom prst="rect">
            <a:avLst/>
          </a:prstGeo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695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E8427-FE65-43D4-B217-2BA040CE78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4910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8156A-A5E1-4834-8D2F-749563AD67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347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A0402-AAEF-4691-BD1F-842265B9F0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9424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61267" y="1125539"/>
            <a:ext cx="4186767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751234" y="1125539"/>
            <a:ext cx="4188884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F841-A01C-4E9A-8E3B-8D71043E43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0326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2AF7-1C6C-42A6-B113-B859E78990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5253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619D-D820-4B5F-9050-2C5199EFDD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9001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D05F-BE04-4CF2-9B57-5D873B57F3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097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2615" y="72415"/>
            <a:ext cx="10357503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6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2B86B-7B3D-48EC-8EF2-542C45783B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5531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21C4D-8F13-410F-8FE9-5BB6B43EFA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5329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37B3-C916-47C1-9A8D-FA30CC557A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708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08018" y="274639"/>
            <a:ext cx="2832100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295217" cy="5857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4FFC-84EE-445F-95F2-310F589F20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3640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38554" y="2728913"/>
            <a:ext cx="10202497" cy="2157412"/>
          </a:xfrm>
        </p:spPr>
        <p:txBody>
          <a:bodyPr tIns="0" bIns="0" anchor="ctr"/>
          <a:lstStyle>
            <a:lvl1pPr>
              <a:defRPr sz="3200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B5038F-8625-4142-A340-C373080880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8016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PVK_MU_vlevo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34" y="5064126"/>
            <a:ext cx="575733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6"/>
            <a:ext cx="19558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57034" y="255588"/>
            <a:ext cx="7584017" cy="369332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</a:t>
            </a:r>
            <a:r>
              <a:rPr lang="cs-CZ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Science, Management and </a:t>
            </a:r>
            <a:r>
              <a:rPr lang="cs-CZ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Egineering</a:t>
            </a:r>
            <a:endParaRPr lang="cs-CZ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38554" y="2728913"/>
            <a:ext cx="10202497" cy="2157412"/>
          </a:xfrm>
        </p:spPr>
        <p:txBody>
          <a:bodyPr tIns="0" bIns="0" anchor="ctr"/>
          <a:lstStyle>
            <a:lvl1pPr>
              <a:defRPr sz="3200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B5038F-8625-4142-A340-C373080880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9008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57460-3D2A-4B42-BCAE-798358548B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4275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1382347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912B6-804A-44ED-9329-B9009092EB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7802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0967" y="835392"/>
            <a:ext cx="10437284" cy="6477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60967" y="2017713"/>
            <a:ext cx="5386917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085" y="2017713"/>
            <a:ext cx="5389033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3F95-2FD9-4A48-89EC-66A3B8FBBC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0864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4785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4785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02F4-B4EC-41DC-8954-9177C23969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003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77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E2DD-3ABF-4B53-BBDA-83B57FDCF6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1341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04982-33B1-4D17-A56C-8E95AABC34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6441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3797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26357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74E2-6B54-4EA5-A272-0FFB35F614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6177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13238"/>
            <a:ext cx="7315200" cy="566738"/>
          </a:xfrm>
        </p:spPr>
        <p:txBody>
          <a:bodyPr/>
          <a:lstStyle>
            <a:lvl1pPr algn="l">
              <a:defRPr sz="2000" b="1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6176"/>
            <a:ext cx="7315200" cy="309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42184" y="5503985"/>
            <a:ext cx="5341816" cy="615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9600B-7D58-47A8-A8F7-9E4EA07406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668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C0B68-1BAB-402A-B180-5E023D61B0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3920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96917" y="1125539"/>
            <a:ext cx="2743200" cy="2676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60967" y="1125539"/>
            <a:ext cx="8032751" cy="2676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DD7AB-0A72-4E0F-A7C4-436D8C6202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6824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FF3CA-F8C7-49DB-A71D-7020D87E36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9817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F317-CF61-4C59-91F1-B9E218D8F5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1850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5F5DD-489F-4C99-A620-05F2C4F12B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43546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20DBE-2272-4377-A530-309ADF40DE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714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60967" y="1125539"/>
            <a:ext cx="5386917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085" y="1125539"/>
            <a:ext cx="538903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729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60967" y="1125539"/>
            <a:ext cx="5386917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085" y="1125539"/>
            <a:ext cx="5389033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7D41D-3CFF-4643-B0EF-688FE423DC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7109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FAD4-CCE0-4A97-9F61-7EA3BCCF6F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6604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D41BC-1363-4792-BA74-38BB2C8948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48851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0938D-D8BF-4DD7-9562-8FA72EF62F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4166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76501-11C8-421B-9181-EC342C7D64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6164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68A33-F2E3-40AA-A094-D2E4CDE66D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123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48044-FDE4-4A59-9918-4D6077E25B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4238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08018" y="274639"/>
            <a:ext cx="2832100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295217" cy="16922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38ADB-C5A4-4C09-B811-4C38C98575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1948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0562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2615" y="72415"/>
            <a:ext cx="10357503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65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3817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9235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60967" y="1125539"/>
            <a:ext cx="5386917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085" y="1125539"/>
            <a:ext cx="538903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493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485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4829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4712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2330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325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6003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08018" y="274639"/>
            <a:ext cx="2832100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295217" cy="58578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99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357034" y="2565401"/>
            <a:ext cx="7584017" cy="2663825"/>
          </a:xfrm>
          <a:prstGeom prst="rect">
            <a:avLst/>
          </a:prstGeo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69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9584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8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09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48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6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48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5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13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483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83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7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4701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2" y="2596855"/>
            <a:ext cx="4125465" cy="3208441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5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272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04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4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5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403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1997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3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030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05882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73" y="2148393"/>
            <a:ext cx="6064220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86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4" y="2253930"/>
            <a:ext cx="3366889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0571"/>
            <a:ext cx="5012112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1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23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0DC16-3CAC-43BE-BCC3-F5E205473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7A1B8E-911D-4FB9-9B30-E523F5018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5BAB87-01A0-461B-BD4C-B8648433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45C-139E-4624-A8DF-192EBB8C24B9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489DFA-D3C8-455F-9FF1-CD16FF1B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26E0E4-DACC-489F-9883-86E45DAA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39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8626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2615" y="72415"/>
            <a:ext cx="10357503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6985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25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15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967" y="1125539"/>
            <a:ext cx="10979151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  <p:pic>
        <p:nvPicPr>
          <p:cNvPr id="1029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5"/>
            <a:ext cx="10837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71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1267" y="1125539"/>
            <a:ext cx="8578851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99CA0CA-484A-42D3-8DB0-4C850F57CA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2053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5"/>
            <a:ext cx="10837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1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3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60967" y="1125538"/>
            <a:ext cx="1043728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967" y="2017713"/>
            <a:ext cx="10979151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3078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5"/>
            <a:ext cx="10837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36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967" y="1125539"/>
            <a:ext cx="10979151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0669FC7-DAAE-436F-A956-E243585EA0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4101" name="Picture 8" descr="OPVK_MU_stred_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1" y="2789239"/>
            <a:ext cx="10263716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5"/>
            <a:ext cx="10837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52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967" y="1125539"/>
            <a:ext cx="10979151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57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52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354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4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3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74306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24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41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5.xml"/><Relationship Id="rId11" Type="http://schemas.openxmlformats.org/officeDocument/2006/relationships/hyperlink" Target="http://www.emdocs.net/em-mindset-jason-wagner-the-em-hive-mind/" TargetMode="Externa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5.xml"/><Relationship Id="rId9" Type="http://schemas.openxmlformats.org/officeDocument/2006/relationships/hyperlink" Target="http://www.pngall.com/chair-png/download/483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7" y="2900365"/>
            <a:ext cx="5246519" cy="1171580"/>
          </a:xfrm>
        </p:spPr>
        <p:txBody>
          <a:bodyPr anchor="t">
            <a:normAutofit/>
          </a:bodyPr>
          <a:lstStyle/>
          <a:p>
            <a:r>
              <a:rPr lang="en-US" sz="2400"/>
              <a:t>World understanding and modeling</a:t>
            </a:r>
            <a:br>
              <a:rPr lang="en-US" sz="2400"/>
            </a:br>
            <a:endParaRPr lang="en-US" sz="24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76E0D9-67C1-47CA-93F5-AE080A720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7" y="4116412"/>
            <a:ext cx="5246519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2200"/>
              <a:t>Leonard Walletzký</a:t>
            </a:r>
            <a:br>
              <a:rPr lang="en-US" sz="2200"/>
            </a:br>
            <a:r>
              <a:rPr lang="en-US" sz="2200"/>
              <a:t>2019</a:t>
            </a:r>
          </a:p>
        </p:txBody>
      </p:sp>
      <p:pic>
        <p:nvPicPr>
          <p:cNvPr id="7" name="Picture 4" descr="Sphere of mesh and nodes">
            <a:extLst>
              <a:ext uri="{FF2B5EF4-FFF2-40B4-BE49-F238E27FC236}">
                <a16:creationId xmlns:a16="http://schemas.microsoft.com/office/drawing/2014/main" id="{C3FA8276-A090-42D2-9861-CAC1769883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61" r="1172"/>
          <a:stretch/>
        </p:blipFill>
        <p:spPr>
          <a:xfrm>
            <a:off x="6096000" y="4"/>
            <a:ext cx="6096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9419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Which objects do we find interesting for modelling?</a:t>
            </a:r>
          </a:p>
        </p:txBody>
      </p:sp>
      <p:sp>
        <p:nvSpPr>
          <p:cNvPr id="27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Category</a:t>
            </a:r>
          </a:p>
        </p:txBody>
      </p:sp>
      <p:sp>
        <p:nvSpPr>
          <p:cNvPr id="28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Rule</a:t>
            </a:r>
          </a:p>
        </p:txBody>
      </p:sp>
      <p:sp>
        <p:nvSpPr>
          <p:cNvPr id="67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</a:t>
            </a:r>
          </a:p>
        </p:txBody>
      </p:sp>
      <p:sp>
        <p:nvSpPr>
          <p:cNvPr id="2" name="Bublinový popisek ve tvaru obláčku 1"/>
          <p:cNvSpPr/>
          <p:nvPr/>
        </p:nvSpPr>
        <p:spPr bwMode="auto">
          <a:xfrm>
            <a:off x="1775520" y="1225352"/>
            <a:ext cx="3024336" cy="2275656"/>
          </a:xfrm>
          <a:prstGeom prst="cloudCallout">
            <a:avLst>
              <a:gd name="adj1" fmla="val 58027"/>
              <a:gd name="adj2" fmla="val 45516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can describe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anything now!</a:t>
            </a:r>
          </a:p>
        </p:txBody>
      </p:sp>
      <p:sp>
        <p:nvSpPr>
          <p:cNvPr id="15" name="Bublinový popisek ve tvaru obláčku 14"/>
          <p:cNvSpPr/>
          <p:nvPr/>
        </p:nvSpPr>
        <p:spPr bwMode="auto">
          <a:xfrm>
            <a:off x="7792647" y="1462768"/>
            <a:ext cx="3199897" cy="1965063"/>
          </a:xfrm>
          <a:prstGeom prst="cloudCallou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know when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to perform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particular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operation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1A1324B-DE34-49D6-9991-5F9CDFCF797B}"/>
              </a:ext>
            </a:extLst>
          </p:cNvPr>
          <p:cNvSpPr/>
          <p:nvPr/>
        </p:nvSpPr>
        <p:spPr>
          <a:xfrm>
            <a:off x="5283682" y="3787722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77235C14-CF7E-4A9D-A8AB-0803BE0FF652}"/>
              </a:ext>
            </a:extLst>
          </p:cNvPr>
          <p:cNvSpPr/>
          <p:nvPr/>
        </p:nvSpPr>
        <p:spPr>
          <a:xfrm>
            <a:off x="5283682" y="1638599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Relationship</a:t>
            </a:r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FDC1E870-A0ED-462B-A61D-9D66C6514603}"/>
              </a:ext>
            </a:extLst>
          </p:cNvPr>
          <p:cNvCxnSpPr>
            <a:stCxn id="11" idx="2"/>
            <a:endCxn id="10" idx="0"/>
          </p:cNvCxnSpPr>
          <p:nvPr/>
        </p:nvCxnSpPr>
        <p:spPr>
          <a:xfrm>
            <a:off x="6100922" y="2552999"/>
            <a:ext cx="0" cy="1234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8">
            <a:extLst>
              <a:ext uri="{FF2B5EF4-FFF2-40B4-BE49-F238E27FC236}">
                <a16:creationId xmlns:a16="http://schemas.microsoft.com/office/drawing/2014/main" id="{A1CBAD0B-A2CB-4F06-AF1F-061B3E219CD4}"/>
              </a:ext>
            </a:extLst>
          </p:cNvPr>
          <p:cNvGrpSpPr/>
          <p:nvPr/>
        </p:nvGrpSpPr>
        <p:grpSpPr>
          <a:xfrm rot="10800000">
            <a:off x="5972955" y="2559471"/>
            <a:ext cx="255935" cy="292147"/>
            <a:chOff x="4460081" y="3767336"/>
            <a:chExt cx="255935" cy="292147"/>
          </a:xfrm>
        </p:grpSpPr>
        <p:grpSp>
          <p:nvGrpSpPr>
            <p:cNvPr id="14" name="Group 34">
              <a:extLst>
                <a:ext uri="{FF2B5EF4-FFF2-40B4-BE49-F238E27FC236}">
                  <a16:creationId xmlns:a16="http://schemas.microsoft.com/office/drawing/2014/main" id="{AA17237E-29D8-427E-A896-9258623910A7}"/>
                </a:ext>
              </a:extLst>
            </p:cNvPr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17" name="Straight Connector 35">
                <a:extLst>
                  <a:ext uri="{FF2B5EF4-FFF2-40B4-BE49-F238E27FC236}">
                    <a16:creationId xmlns:a16="http://schemas.microsoft.com/office/drawing/2014/main" id="{61DB30D4-B3B1-4BEE-B0CA-9043CAF436F4}"/>
                  </a:ext>
                </a:extLst>
              </p:cNvPr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37">
                <a:extLst>
                  <a:ext uri="{FF2B5EF4-FFF2-40B4-BE49-F238E27FC236}">
                    <a16:creationId xmlns:a16="http://schemas.microsoft.com/office/drawing/2014/main" id="{103C1D43-C9FC-42CD-9A16-1E411AA36D5E}"/>
                  </a:ext>
                </a:extLst>
              </p:cNvPr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38">
                <a:extLst>
                  <a:ext uri="{FF2B5EF4-FFF2-40B4-BE49-F238E27FC236}">
                    <a16:creationId xmlns:a16="http://schemas.microsoft.com/office/drawing/2014/main" id="{4CA94E74-A94E-4F95-8590-454A098202C6}"/>
                  </a:ext>
                </a:extLst>
              </p:cNvPr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 39">
              <a:extLst>
                <a:ext uri="{FF2B5EF4-FFF2-40B4-BE49-F238E27FC236}">
                  <a16:creationId xmlns:a16="http://schemas.microsoft.com/office/drawing/2014/main" id="{141FA638-E81A-41FF-ACDD-23D8BEF5531B}"/>
                </a:ext>
              </a:extLst>
            </p:cNvPr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28">
            <a:extLst>
              <a:ext uri="{FF2B5EF4-FFF2-40B4-BE49-F238E27FC236}">
                <a16:creationId xmlns:a16="http://schemas.microsoft.com/office/drawing/2014/main" id="{17EDE8B3-D879-4D49-8825-54C6A2EFF8D7}"/>
              </a:ext>
            </a:extLst>
          </p:cNvPr>
          <p:cNvGrpSpPr/>
          <p:nvPr/>
        </p:nvGrpSpPr>
        <p:grpSpPr>
          <a:xfrm rot="10800000" flipV="1">
            <a:off x="5972834" y="3505636"/>
            <a:ext cx="255935" cy="292147"/>
            <a:chOff x="4460081" y="3767336"/>
            <a:chExt cx="255935" cy="292147"/>
          </a:xfrm>
        </p:grpSpPr>
        <p:grpSp>
          <p:nvGrpSpPr>
            <p:cNvPr id="21" name="Group 34">
              <a:extLst>
                <a:ext uri="{FF2B5EF4-FFF2-40B4-BE49-F238E27FC236}">
                  <a16:creationId xmlns:a16="http://schemas.microsoft.com/office/drawing/2014/main" id="{D4D1F6B2-FEDB-4008-9206-63C58C8BEBDA}"/>
                </a:ext>
              </a:extLst>
            </p:cNvPr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23" name="Straight Connector 35">
                <a:extLst>
                  <a:ext uri="{FF2B5EF4-FFF2-40B4-BE49-F238E27FC236}">
                    <a16:creationId xmlns:a16="http://schemas.microsoft.com/office/drawing/2014/main" id="{D3BE883F-D285-4E5B-97D6-C8BB1E02148E}"/>
                  </a:ext>
                </a:extLst>
              </p:cNvPr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37">
                <a:extLst>
                  <a:ext uri="{FF2B5EF4-FFF2-40B4-BE49-F238E27FC236}">
                    <a16:creationId xmlns:a16="http://schemas.microsoft.com/office/drawing/2014/main" id="{E0D06C9C-A64C-4D7D-9B2A-B510911F3304}"/>
                  </a:ext>
                </a:extLst>
              </p:cNvPr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38">
                <a:extLst>
                  <a:ext uri="{FF2B5EF4-FFF2-40B4-BE49-F238E27FC236}">
                    <a16:creationId xmlns:a16="http://schemas.microsoft.com/office/drawing/2014/main" id="{2B057073-1105-40D1-A8C5-5BFFFFC245EA}"/>
                  </a:ext>
                </a:extLst>
              </p:cNvPr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39">
              <a:extLst>
                <a:ext uri="{FF2B5EF4-FFF2-40B4-BE49-F238E27FC236}">
                  <a16:creationId xmlns:a16="http://schemas.microsoft.com/office/drawing/2014/main" id="{936C284A-4970-4731-AADC-5B8B14A7800C}"/>
                </a:ext>
              </a:extLst>
            </p:cNvPr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BC86B43-F90E-428C-A974-5C03D76809CE}"/>
              </a:ext>
            </a:extLst>
          </p:cNvPr>
          <p:cNvSpPr txBox="1"/>
          <p:nvPr/>
        </p:nvSpPr>
        <p:spPr>
          <a:xfrm rot="16200000">
            <a:off x="5407708" y="3037124"/>
            <a:ext cx="933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projection</a:t>
            </a:r>
          </a:p>
        </p:txBody>
      </p:sp>
      <p:sp>
        <p:nvSpPr>
          <p:cNvPr id="4" name="Bublinový popisek ve tvaru obláčku 3"/>
          <p:cNvSpPr/>
          <p:nvPr/>
        </p:nvSpPr>
        <p:spPr bwMode="auto">
          <a:xfrm>
            <a:off x="5345088" y="3427831"/>
            <a:ext cx="2448272" cy="1965063"/>
          </a:xfrm>
          <a:prstGeom prst="cloudCallou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Now I can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change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the state</a:t>
            </a:r>
          </a:p>
        </p:txBody>
      </p:sp>
    </p:spTree>
    <p:extLst>
      <p:ext uri="{BB962C8B-B14F-4D97-AF65-F5344CB8AC3E}">
        <p14:creationId xmlns:p14="http://schemas.microsoft.com/office/powerpoint/2010/main" val="39877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67" grpId="0" animBg="1"/>
      <p:bldP spid="2" grpId="0" animBg="1"/>
      <p:bldP spid="2" grpId="1" animBg="1"/>
      <p:bldP spid="15" grpId="0" animBg="1"/>
      <p:bldP spid="15" grpId="1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Category</a:t>
            </a:r>
          </a:p>
        </p:txBody>
      </p:sp>
      <p:sp>
        <p:nvSpPr>
          <p:cNvPr id="28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Rule</a:t>
            </a:r>
          </a:p>
        </p:txBody>
      </p:sp>
      <p:sp>
        <p:nvSpPr>
          <p:cNvPr id="66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Relationship</a:t>
            </a:r>
          </a:p>
        </p:txBody>
      </p:sp>
      <p:sp>
        <p:nvSpPr>
          <p:cNvPr id="67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</a:t>
            </a:r>
          </a:p>
        </p:txBody>
      </p:sp>
      <p:sp>
        <p:nvSpPr>
          <p:cNvPr id="68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</a:t>
            </a:r>
          </a:p>
        </p:txBody>
      </p:sp>
      <p:cxnSp>
        <p:nvCxnSpPr>
          <p:cNvPr id="69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Skupina 69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Skupina 73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6021560" y="3046935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cxnSp>
        <p:nvCxnSpPr>
          <p:cNvPr id="79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5586306" y="304693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2" name="Skupina 1"/>
          <p:cNvGrpSpPr/>
          <p:nvPr/>
        </p:nvGrpSpPr>
        <p:grpSpPr>
          <a:xfrm flipV="1">
            <a:off x="5795268" y="2636913"/>
            <a:ext cx="201916" cy="211901"/>
            <a:chOff x="4271268" y="2636912"/>
            <a:chExt cx="201916" cy="211901"/>
          </a:xfrm>
        </p:grpSpPr>
        <p:cxnSp>
          <p:nvCxnSpPr>
            <p:cNvPr id="126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0" name="TextovéPole 129"/>
          <p:cNvSpPr txBox="1"/>
          <p:nvPr/>
        </p:nvSpPr>
        <p:spPr>
          <a:xfrm>
            <a:off x="5790873" y="504532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4" name="Skupina 3"/>
          <p:cNvGrpSpPr/>
          <p:nvPr/>
        </p:nvGrpSpPr>
        <p:grpSpPr>
          <a:xfrm flipV="1">
            <a:off x="5999835" y="4563296"/>
            <a:ext cx="203324" cy="1201536"/>
            <a:chOff x="4475835" y="4563296"/>
            <a:chExt cx="203324" cy="1201536"/>
          </a:xfrm>
        </p:grpSpPr>
        <p:cxnSp>
          <p:nvCxnSpPr>
            <p:cNvPr id="12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Skupina 13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5" name="Skupina 134"/>
          <p:cNvGrpSpPr/>
          <p:nvPr/>
        </p:nvGrpSpPr>
        <p:grpSpPr>
          <a:xfrm rot="5400000" flipV="1">
            <a:off x="4587018" y="3564100"/>
            <a:ext cx="203324" cy="1201536"/>
            <a:chOff x="4475835" y="4563296"/>
            <a:chExt cx="203324" cy="1201536"/>
          </a:xfrm>
        </p:grpSpPr>
        <p:cxnSp>
          <p:nvCxnSpPr>
            <p:cNvPr id="136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Skupina 137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9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1" name="Skupina 140"/>
          <p:cNvGrpSpPr/>
          <p:nvPr/>
        </p:nvGrpSpPr>
        <p:grpSpPr>
          <a:xfrm rot="16200000" flipH="1" flipV="1">
            <a:off x="7459202" y="3565267"/>
            <a:ext cx="203324" cy="1201536"/>
            <a:chOff x="4475835" y="4563296"/>
            <a:chExt cx="203324" cy="1201536"/>
          </a:xfrm>
        </p:grpSpPr>
        <p:cxnSp>
          <p:nvCxnSpPr>
            <p:cNvPr id="142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4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7" name="TextovéPole 146"/>
          <p:cNvSpPr txBox="1"/>
          <p:nvPr/>
        </p:nvSpPr>
        <p:spPr>
          <a:xfrm>
            <a:off x="4609887" y="386663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148" name="TextovéPole 147"/>
          <p:cNvSpPr txBox="1"/>
          <p:nvPr/>
        </p:nvSpPr>
        <p:spPr>
          <a:xfrm>
            <a:off x="7334971" y="385826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MENTION – USE duality</a:t>
            </a:r>
          </a:p>
        </p:txBody>
      </p:sp>
      <p:sp>
        <p:nvSpPr>
          <p:cNvPr id="45" name="Bublinový popisek ve tvaru obláčku 44"/>
          <p:cNvSpPr/>
          <p:nvPr/>
        </p:nvSpPr>
        <p:spPr bwMode="auto">
          <a:xfrm>
            <a:off x="2067018" y="1572009"/>
            <a:ext cx="2448272" cy="1965063"/>
          </a:xfrm>
          <a:prstGeom prst="cloudCallou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am using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category here.</a:t>
            </a:r>
          </a:p>
        </p:txBody>
      </p:sp>
      <p:sp>
        <p:nvSpPr>
          <p:cNvPr id="3" name="Zahnutá šipka nahoru 2"/>
          <p:cNvSpPr/>
          <p:nvPr/>
        </p:nvSpPr>
        <p:spPr bwMode="auto">
          <a:xfrm>
            <a:off x="3575721" y="4650806"/>
            <a:ext cx="2244947" cy="513259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ahoma" charset="0"/>
            </a:endParaRPr>
          </a:p>
        </p:txBody>
      </p:sp>
      <p:sp>
        <p:nvSpPr>
          <p:cNvPr id="48" name="Bublinový popisek ve tvaru obláčku 47"/>
          <p:cNvSpPr/>
          <p:nvPr/>
        </p:nvSpPr>
        <p:spPr bwMode="auto">
          <a:xfrm>
            <a:off x="6158706" y="4621639"/>
            <a:ext cx="2448272" cy="1965063"/>
          </a:xfrm>
          <a:prstGeom prst="cloudCallout">
            <a:avLst>
              <a:gd name="adj1" fmla="val -58936"/>
              <a:gd name="adj2" fmla="val -47957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am thinking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about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category here.</a:t>
            </a:r>
          </a:p>
        </p:txBody>
      </p:sp>
    </p:spTree>
    <p:extLst>
      <p:ext uri="{BB962C8B-B14F-4D97-AF65-F5344CB8AC3E}">
        <p14:creationId xmlns:p14="http://schemas.microsoft.com/office/powerpoint/2010/main" val="14834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3" grpId="0" animBg="1"/>
      <p:bldP spid="48" grpId="0" animBg="1"/>
      <p:bldP spid="4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Category</a:t>
            </a:r>
          </a:p>
        </p:txBody>
      </p:sp>
      <p:sp>
        <p:nvSpPr>
          <p:cNvPr id="28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Rule</a:t>
            </a:r>
          </a:p>
        </p:txBody>
      </p:sp>
      <p:sp>
        <p:nvSpPr>
          <p:cNvPr id="66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Relationship</a:t>
            </a:r>
          </a:p>
        </p:txBody>
      </p:sp>
      <p:sp>
        <p:nvSpPr>
          <p:cNvPr id="67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</a:t>
            </a:r>
          </a:p>
        </p:txBody>
      </p:sp>
      <p:sp>
        <p:nvSpPr>
          <p:cNvPr id="68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</a:t>
            </a:r>
          </a:p>
        </p:txBody>
      </p:sp>
      <p:cxnSp>
        <p:nvCxnSpPr>
          <p:cNvPr id="69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Skupina 69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Skupina 73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6021560" y="3046935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cxnSp>
        <p:nvCxnSpPr>
          <p:cNvPr id="79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5586306" y="304693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2" name="Skupina 1"/>
          <p:cNvGrpSpPr/>
          <p:nvPr/>
        </p:nvGrpSpPr>
        <p:grpSpPr>
          <a:xfrm flipV="1">
            <a:off x="5795268" y="2636913"/>
            <a:ext cx="201916" cy="211901"/>
            <a:chOff x="4271268" y="2636912"/>
            <a:chExt cx="201916" cy="211901"/>
          </a:xfrm>
        </p:grpSpPr>
        <p:cxnSp>
          <p:nvCxnSpPr>
            <p:cNvPr id="126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0" name="TextovéPole 129"/>
          <p:cNvSpPr txBox="1"/>
          <p:nvPr/>
        </p:nvSpPr>
        <p:spPr>
          <a:xfrm>
            <a:off x="5790873" y="504532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4" name="Skupina 3"/>
          <p:cNvGrpSpPr/>
          <p:nvPr/>
        </p:nvGrpSpPr>
        <p:grpSpPr>
          <a:xfrm flipV="1">
            <a:off x="5999835" y="4563296"/>
            <a:ext cx="203324" cy="1201536"/>
            <a:chOff x="4475835" y="4563296"/>
            <a:chExt cx="203324" cy="1201536"/>
          </a:xfrm>
        </p:grpSpPr>
        <p:cxnSp>
          <p:nvCxnSpPr>
            <p:cNvPr id="12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Skupina 13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36" name="Straight Connector 23"/>
          <p:cNvCxnSpPr/>
          <p:nvPr/>
        </p:nvCxnSpPr>
        <p:spPr>
          <a:xfrm rot="5400000">
            <a:off x="4688680" y="35633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32"/>
          <p:cNvCxnSpPr/>
          <p:nvPr/>
        </p:nvCxnSpPr>
        <p:spPr>
          <a:xfrm rot="5400000" flipV="1">
            <a:off x="5100981" y="416557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Skupina 137"/>
          <p:cNvGrpSpPr/>
          <p:nvPr/>
        </p:nvGrpSpPr>
        <p:grpSpPr>
          <a:xfrm rot="5400000">
            <a:off x="4164912" y="4058215"/>
            <a:ext cx="201916" cy="211901"/>
            <a:chOff x="4271268" y="2636912"/>
            <a:chExt cx="201916" cy="211901"/>
          </a:xfrm>
        </p:grpSpPr>
        <p:cxnSp>
          <p:nvCxnSpPr>
            <p:cNvPr id="139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Skupina 140"/>
          <p:cNvGrpSpPr/>
          <p:nvPr/>
        </p:nvGrpSpPr>
        <p:grpSpPr>
          <a:xfrm rot="16200000" flipH="1" flipV="1">
            <a:off x="7459202" y="3565267"/>
            <a:ext cx="203324" cy="1201536"/>
            <a:chOff x="4475835" y="4563296"/>
            <a:chExt cx="203324" cy="1201536"/>
          </a:xfrm>
        </p:grpSpPr>
        <p:cxnSp>
          <p:nvCxnSpPr>
            <p:cNvPr id="142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4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7" name="TextovéPole 146"/>
          <p:cNvSpPr txBox="1"/>
          <p:nvPr/>
        </p:nvSpPr>
        <p:spPr>
          <a:xfrm>
            <a:off x="4609887" y="386663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148" name="TextovéPole 147"/>
          <p:cNvSpPr txBox="1"/>
          <p:nvPr/>
        </p:nvSpPr>
        <p:spPr>
          <a:xfrm>
            <a:off x="7334971" y="385826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of Attention </a:t>
            </a:r>
            <a:r>
              <a:rPr lang="en-US" dirty="0" err="1"/>
              <a:t>Focussing</a:t>
            </a:r>
            <a:endParaRPr lang="en-US" dirty="0"/>
          </a:p>
        </p:txBody>
      </p:sp>
      <p:grpSp>
        <p:nvGrpSpPr>
          <p:cNvPr id="9" name="Skupina 8"/>
          <p:cNvGrpSpPr/>
          <p:nvPr/>
        </p:nvGrpSpPr>
        <p:grpSpPr>
          <a:xfrm>
            <a:off x="3143672" y="4553656"/>
            <a:ext cx="2134198" cy="1683656"/>
            <a:chOff x="1619672" y="4553656"/>
            <a:chExt cx="2134198" cy="1683656"/>
          </a:xfrm>
        </p:grpSpPr>
        <p:cxnSp>
          <p:nvCxnSpPr>
            <p:cNvPr id="45" name="Straight Connector 23"/>
            <p:cNvCxnSpPr>
              <a:stCxn id="59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ovéPole 52"/>
            <p:cNvSpPr txBox="1"/>
            <p:nvPr/>
          </p:nvSpPr>
          <p:spPr>
            <a:xfrm rot="2167460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56" name="Skupina 55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5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1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Skupina 79"/>
          <p:cNvGrpSpPr/>
          <p:nvPr/>
        </p:nvGrpSpPr>
        <p:grpSpPr>
          <a:xfrm flipH="1">
            <a:off x="6956819" y="4555009"/>
            <a:ext cx="2134198" cy="1683656"/>
            <a:chOff x="1619672" y="4553656"/>
            <a:chExt cx="2134198" cy="1683656"/>
          </a:xfrm>
        </p:grpSpPr>
        <p:cxnSp>
          <p:nvCxnSpPr>
            <p:cNvPr id="81" name="Straight Connector 23"/>
            <p:cNvCxnSpPr>
              <a:stCxn id="9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 rot="2167460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87" name="Skupina 8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8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8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Skupina 91"/>
          <p:cNvGrpSpPr/>
          <p:nvPr/>
        </p:nvGrpSpPr>
        <p:grpSpPr>
          <a:xfrm flipV="1">
            <a:off x="3143672" y="2102417"/>
            <a:ext cx="2134198" cy="1683656"/>
            <a:chOff x="1619672" y="4553656"/>
            <a:chExt cx="2134198" cy="1683656"/>
          </a:xfrm>
        </p:grpSpPr>
        <p:cxnSp>
          <p:nvCxnSpPr>
            <p:cNvPr id="93" name="Straight Connector 23"/>
            <p:cNvCxnSpPr>
              <a:stCxn id="10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ovéPole 95"/>
            <p:cNvSpPr txBox="1"/>
            <p:nvPr/>
          </p:nvSpPr>
          <p:spPr>
            <a:xfrm rot="13007415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97" name="Skupina 9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9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9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Skupina 101"/>
          <p:cNvGrpSpPr/>
          <p:nvPr/>
        </p:nvGrpSpPr>
        <p:grpSpPr>
          <a:xfrm flipH="1" flipV="1">
            <a:off x="6956819" y="2103770"/>
            <a:ext cx="2134198" cy="1683656"/>
            <a:chOff x="1619672" y="4553656"/>
            <a:chExt cx="2134198" cy="1683656"/>
          </a:xfrm>
        </p:grpSpPr>
        <p:cxnSp>
          <p:nvCxnSpPr>
            <p:cNvPr id="103" name="Straight Connector 23"/>
            <p:cNvCxnSpPr>
              <a:stCxn id="11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ovéPole 105"/>
            <p:cNvSpPr txBox="1"/>
            <p:nvPr/>
          </p:nvSpPr>
          <p:spPr>
            <a:xfrm rot="13019275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107" name="Skupina 10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10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0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Bublinový popisek ve tvaru obláčku 111"/>
          <p:cNvSpPr/>
          <p:nvPr/>
        </p:nvSpPr>
        <p:spPr bwMode="auto">
          <a:xfrm>
            <a:off x="2417937" y="786454"/>
            <a:ext cx="2448272" cy="1965063"/>
          </a:xfrm>
          <a:prstGeom prst="cloudCallout">
            <a:avLst>
              <a:gd name="adj1" fmla="val 26325"/>
              <a:gd name="adj2" fmla="val 57800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am in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syntactic part</a:t>
            </a:r>
          </a:p>
        </p:txBody>
      </p:sp>
      <p:sp>
        <p:nvSpPr>
          <p:cNvPr id="113" name="Bublinový popisek ve tvaru obláčku 112"/>
          <p:cNvSpPr/>
          <p:nvPr/>
        </p:nvSpPr>
        <p:spPr bwMode="auto">
          <a:xfrm>
            <a:off x="8366833" y="4078105"/>
            <a:ext cx="2448272" cy="1965063"/>
          </a:xfrm>
          <a:prstGeom prst="cloudCallout">
            <a:avLst>
              <a:gd name="adj1" fmla="val -71008"/>
              <a:gd name="adj2" fmla="val 37119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am in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dynamic part</a:t>
            </a:r>
          </a:p>
        </p:txBody>
      </p:sp>
      <p:sp>
        <p:nvSpPr>
          <p:cNvPr id="114" name="Bublinový popisek ve tvaru obláčku 113"/>
          <p:cNvSpPr/>
          <p:nvPr/>
        </p:nvSpPr>
        <p:spPr bwMode="auto">
          <a:xfrm>
            <a:off x="8018994" y="960609"/>
            <a:ext cx="3207181" cy="1957404"/>
          </a:xfrm>
          <a:prstGeom prst="cloudCallout">
            <a:avLst>
              <a:gd name="adj1" fmla="val -71008"/>
              <a:gd name="adj2" fmla="val 37119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can connect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relationship with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dynamic rule!</a:t>
            </a:r>
          </a:p>
        </p:txBody>
      </p:sp>
      <p:sp>
        <p:nvSpPr>
          <p:cNvPr id="115" name="Bublinový popisek ve tvaru obláčku 114"/>
          <p:cNvSpPr/>
          <p:nvPr/>
        </p:nvSpPr>
        <p:spPr bwMode="auto">
          <a:xfrm>
            <a:off x="1498690" y="4376358"/>
            <a:ext cx="2448272" cy="2148986"/>
          </a:xfrm>
          <a:prstGeom prst="cloudCallout">
            <a:avLst>
              <a:gd name="adj1" fmla="val 69710"/>
              <a:gd name="adj2" fmla="val 17848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can connect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operation with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specific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categories!</a:t>
            </a:r>
          </a:p>
        </p:txBody>
      </p:sp>
    </p:spTree>
    <p:extLst>
      <p:ext uri="{BB962C8B-B14F-4D97-AF65-F5344CB8AC3E}">
        <p14:creationId xmlns:p14="http://schemas.microsoft.com/office/powerpoint/2010/main" val="130231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of Attention </a:t>
            </a:r>
            <a:r>
              <a:rPr lang="en-US" dirty="0" err="1"/>
              <a:t>Focussing</a:t>
            </a:r>
            <a:endParaRPr lang="en-US" dirty="0"/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17641ADD-F1C1-482B-81F4-1D4CD1B1D1C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22688417"/>
              </p:ext>
            </p:extLst>
          </p:nvPr>
        </p:nvGraphicFramePr>
        <p:xfrm>
          <a:off x="720000" y="1387059"/>
          <a:ext cx="10979150" cy="1920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Skupina 10"/>
          <p:cNvGrpSpPr/>
          <p:nvPr/>
        </p:nvGrpSpPr>
        <p:grpSpPr>
          <a:xfrm>
            <a:off x="3354219" y="3429000"/>
            <a:ext cx="4797382" cy="2891311"/>
            <a:chOff x="905537" y="1843456"/>
            <a:chExt cx="7383726" cy="4620871"/>
          </a:xfrm>
        </p:grpSpPr>
        <p:sp>
          <p:nvSpPr>
            <p:cNvPr id="27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Category</a:t>
              </a:r>
            </a:p>
          </p:txBody>
        </p:sp>
        <p:sp>
          <p:nvSpPr>
            <p:cNvPr id="28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Rule</a:t>
              </a:r>
            </a:p>
          </p:txBody>
        </p:sp>
        <p:sp>
          <p:nvSpPr>
            <p:cNvPr id="66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Relationship</a:t>
              </a:r>
            </a:p>
          </p:txBody>
        </p:sp>
        <p:sp>
          <p:nvSpPr>
            <p:cNvPr id="67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Operation</a:t>
              </a:r>
            </a:p>
          </p:txBody>
        </p:sp>
        <p:sp>
          <p:nvSpPr>
            <p:cNvPr id="68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Object</a:t>
              </a:r>
            </a:p>
          </p:txBody>
        </p:sp>
        <p:cxnSp>
          <p:nvCxnSpPr>
            <p:cNvPr id="69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Skupina 69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7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74" name="Skupina 73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7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78" name="TextovéPole 77"/>
            <p:cNvSpPr txBox="1"/>
            <p:nvPr/>
          </p:nvSpPr>
          <p:spPr>
            <a:xfrm>
              <a:off x="4497561" y="3046935"/>
              <a:ext cx="400182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P</a:t>
              </a:r>
            </a:p>
          </p:txBody>
        </p:sp>
        <p:cxnSp>
          <p:nvCxnSpPr>
            <p:cNvPr id="79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ovéPole 84"/>
            <p:cNvSpPr txBox="1"/>
            <p:nvPr/>
          </p:nvSpPr>
          <p:spPr>
            <a:xfrm>
              <a:off x="4062306" y="3046935"/>
              <a:ext cx="405117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R</a:t>
              </a:r>
            </a:p>
          </p:txBody>
        </p:sp>
        <p:grpSp>
          <p:nvGrpSpPr>
            <p:cNvPr id="2" name="Skupina 1"/>
            <p:cNvGrpSpPr/>
            <p:nvPr/>
          </p:nvGrpSpPr>
          <p:grpSpPr>
            <a:xfrm flipV="1">
              <a:off x="4271268" y="2636912"/>
              <a:ext cx="201916" cy="211901"/>
              <a:chOff x="4271268" y="2636912"/>
              <a:chExt cx="201916" cy="211901"/>
            </a:xfrm>
          </p:grpSpPr>
          <p:cxnSp>
            <p:nvCxnSpPr>
              <p:cNvPr id="126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130" name="TextovéPole 129"/>
            <p:cNvSpPr txBox="1"/>
            <p:nvPr/>
          </p:nvSpPr>
          <p:spPr>
            <a:xfrm>
              <a:off x="4266873" y="5045326"/>
              <a:ext cx="405117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R</a:t>
              </a:r>
            </a:p>
          </p:txBody>
        </p:sp>
        <p:grpSp>
          <p:nvGrpSpPr>
            <p:cNvPr id="4" name="Skupina 3"/>
            <p:cNvGrpSpPr/>
            <p:nvPr/>
          </p:nvGrpSpPr>
          <p:grpSpPr>
            <a:xfrm flipV="1">
              <a:off x="4475835" y="4563296"/>
              <a:ext cx="203324" cy="1201536"/>
              <a:chOff x="4475835" y="4563296"/>
              <a:chExt cx="203324" cy="1201536"/>
            </a:xfrm>
          </p:grpSpPr>
          <p:cxnSp>
            <p:nvCxnSpPr>
              <p:cNvPr id="128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1" name="Skupina 130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132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</p:grpSp>
        <p:cxnSp>
          <p:nvCxnSpPr>
            <p:cNvPr id="136" name="Straight Connector 23"/>
            <p:cNvCxnSpPr/>
            <p:nvPr/>
          </p:nvCxnSpPr>
          <p:spPr>
            <a:xfrm rot="5400000">
              <a:off x="3164680" y="35633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32"/>
            <p:cNvCxnSpPr/>
            <p:nvPr/>
          </p:nvCxnSpPr>
          <p:spPr>
            <a:xfrm rot="5400000" flipV="1">
              <a:off x="3576981" y="416557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Skupina 137"/>
            <p:cNvGrpSpPr/>
            <p:nvPr/>
          </p:nvGrpSpPr>
          <p:grpSpPr>
            <a:xfrm rot="5400000">
              <a:off x="2640912" y="4058214"/>
              <a:ext cx="201916" cy="211901"/>
              <a:chOff x="4271268" y="2636912"/>
              <a:chExt cx="201916" cy="211901"/>
            </a:xfrm>
          </p:grpSpPr>
          <p:cxnSp>
            <p:nvCxnSpPr>
              <p:cNvPr id="139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41" name="Skupina 140"/>
            <p:cNvGrpSpPr/>
            <p:nvPr/>
          </p:nvGrpSpPr>
          <p:grpSpPr>
            <a:xfrm rot="16200000" flipH="1" flipV="1">
              <a:off x="5935202" y="3565267"/>
              <a:ext cx="203324" cy="1201536"/>
              <a:chOff x="4475835" y="4563296"/>
              <a:chExt cx="203324" cy="1201536"/>
            </a:xfrm>
          </p:grpSpPr>
          <p:cxnSp>
            <p:nvCxnSpPr>
              <p:cNvPr id="142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4" name="Skupina 143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145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</p:grpSp>
        <p:sp>
          <p:nvSpPr>
            <p:cNvPr id="147" name="TextovéPole 146"/>
            <p:cNvSpPr txBox="1"/>
            <p:nvPr/>
          </p:nvSpPr>
          <p:spPr>
            <a:xfrm>
              <a:off x="3085887" y="3866630"/>
              <a:ext cx="405117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R</a:t>
              </a:r>
            </a:p>
          </p:txBody>
        </p:sp>
        <p:sp>
          <p:nvSpPr>
            <p:cNvPr id="148" name="TextovéPole 147"/>
            <p:cNvSpPr txBox="1"/>
            <p:nvPr/>
          </p:nvSpPr>
          <p:spPr>
            <a:xfrm>
              <a:off x="5810971" y="3858267"/>
              <a:ext cx="405117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R</a:t>
              </a:r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1619672" y="4553656"/>
              <a:ext cx="2134198" cy="1683656"/>
              <a:chOff x="1619672" y="4553656"/>
              <a:chExt cx="2134198" cy="1683656"/>
            </a:xfrm>
          </p:grpSpPr>
          <p:cxnSp>
            <p:nvCxnSpPr>
              <p:cNvPr id="45" name="Straight Connector 23"/>
              <p:cNvCxnSpPr>
                <a:stCxn id="59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ovéPole 52"/>
              <p:cNvSpPr txBox="1"/>
              <p:nvPr/>
            </p:nvSpPr>
            <p:spPr>
              <a:xfrm rot="2167460" flipH="1">
                <a:off x="2065418" y="5173999"/>
                <a:ext cx="1416670" cy="4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/>
                  <a:t>characteristic</a:t>
                </a:r>
              </a:p>
            </p:txBody>
          </p:sp>
          <p:grpSp>
            <p:nvGrpSpPr>
              <p:cNvPr id="56" name="Skupina 55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7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cxnSp>
            <p:nvCxnSpPr>
              <p:cNvPr id="61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Skupina 79"/>
            <p:cNvGrpSpPr/>
            <p:nvPr/>
          </p:nvGrpSpPr>
          <p:grpSpPr>
            <a:xfrm flipH="1">
              <a:off x="5432819" y="4555009"/>
              <a:ext cx="2134198" cy="1683656"/>
              <a:chOff x="1619672" y="4553656"/>
              <a:chExt cx="2134198" cy="1683656"/>
            </a:xfrm>
          </p:grpSpPr>
          <p:cxnSp>
            <p:nvCxnSpPr>
              <p:cNvPr id="81" name="Straight Connector 23"/>
              <p:cNvCxnSpPr>
                <a:stCxn id="91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ovéPole 85"/>
              <p:cNvSpPr txBox="1"/>
              <p:nvPr/>
            </p:nvSpPr>
            <p:spPr>
              <a:xfrm rot="2167460" flipH="1">
                <a:off x="2065418" y="5173999"/>
                <a:ext cx="1416670" cy="4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/>
                  <a:t>characteristic</a:t>
                </a:r>
              </a:p>
            </p:txBody>
          </p:sp>
          <p:grpSp>
            <p:nvGrpSpPr>
              <p:cNvPr id="87" name="Skupina 86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9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cxnSp>
            <p:nvCxnSpPr>
              <p:cNvPr id="88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Skupina 91"/>
            <p:cNvGrpSpPr/>
            <p:nvPr/>
          </p:nvGrpSpPr>
          <p:grpSpPr>
            <a:xfrm flipV="1">
              <a:off x="1619672" y="2102417"/>
              <a:ext cx="2134198" cy="1683656"/>
              <a:chOff x="1619672" y="4553656"/>
              <a:chExt cx="2134198" cy="1683656"/>
            </a:xfrm>
          </p:grpSpPr>
          <p:cxnSp>
            <p:nvCxnSpPr>
              <p:cNvPr id="93" name="Straight Connector 23"/>
              <p:cNvCxnSpPr>
                <a:stCxn id="101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ovéPole 95"/>
              <p:cNvSpPr txBox="1"/>
              <p:nvPr/>
            </p:nvSpPr>
            <p:spPr>
              <a:xfrm rot="13007415" flipH="1">
                <a:off x="2065418" y="5174001"/>
                <a:ext cx="1416670" cy="4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/>
                  <a:t>characteristic</a:t>
                </a:r>
              </a:p>
            </p:txBody>
          </p:sp>
          <p:grpSp>
            <p:nvGrpSpPr>
              <p:cNvPr id="97" name="Skupina 96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99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cxnSp>
            <p:nvCxnSpPr>
              <p:cNvPr id="98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Skupina 101"/>
            <p:cNvGrpSpPr/>
            <p:nvPr/>
          </p:nvGrpSpPr>
          <p:grpSpPr>
            <a:xfrm flipH="1" flipV="1">
              <a:off x="5432819" y="2103770"/>
              <a:ext cx="2134198" cy="1683656"/>
              <a:chOff x="1619672" y="4553656"/>
              <a:chExt cx="2134198" cy="1683656"/>
            </a:xfrm>
          </p:grpSpPr>
          <p:cxnSp>
            <p:nvCxnSpPr>
              <p:cNvPr id="103" name="Straight Connector 23"/>
              <p:cNvCxnSpPr>
                <a:stCxn id="111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ovéPole 105"/>
              <p:cNvSpPr txBox="1"/>
              <p:nvPr/>
            </p:nvSpPr>
            <p:spPr>
              <a:xfrm rot="13019275" flipH="1">
                <a:off x="2065418" y="5174001"/>
                <a:ext cx="1416670" cy="4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/>
                  <a:t>characteristic</a:t>
                </a:r>
              </a:p>
            </p:txBody>
          </p:sp>
          <p:grpSp>
            <p:nvGrpSpPr>
              <p:cNvPr id="107" name="Skupina 106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109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cxnSp>
            <p:nvCxnSpPr>
              <p:cNvPr id="108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251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523EB-82AD-42B2-9909-53357642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(street) - Objects and relationships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0F3FD5-11D8-4F37-887F-6F2F8DDD5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810B8F4-61DE-4711-BDFE-C39C61D965D9}" type="slidenum">
              <a:rPr lang="en-US" smtClean="0"/>
              <a:pPr>
                <a:defRPr/>
              </a:pPr>
              <a:t>14</a:t>
            </a:fld>
            <a:endParaRPr lang="en-US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34E2D9-63AD-44EE-B70A-83A7E73E3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prezentace</a:t>
            </a:r>
            <a:r>
              <a:rPr lang="en-US" dirty="0"/>
              <a:t> v </a:t>
            </a:r>
            <a:r>
              <a:rPr lang="en-US" dirty="0" err="1"/>
              <a:t>zápatí</a:t>
            </a:r>
            <a:endParaRPr lang="en-US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A133D8AA-34F5-41FD-961D-C0D8437DFE6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3901314"/>
              </p:ext>
            </p:extLst>
          </p:nvPr>
        </p:nvGraphicFramePr>
        <p:xfrm>
          <a:off x="720000" y="1575844"/>
          <a:ext cx="10657177" cy="327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819">
                  <a:extLst>
                    <a:ext uri="{9D8B030D-6E8A-4147-A177-3AD203B41FA5}">
                      <a16:colId xmlns:a16="http://schemas.microsoft.com/office/drawing/2014/main" val="316469392"/>
                    </a:ext>
                  </a:extLst>
                </a:gridCol>
                <a:gridCol w="3547179">
                  <a:extLst>
                    <a:ext uri="{9D8B030D-6E8A-4147-A177-3AD203B41FA5}">
                      <a16:colId xmlns:a16="http://schemas.microsoft.com/office/drawing/2014/main" val="1339686010"/>
                    </a:ext>
                  </a:extLst>
                </a:gridCol>
                <a:gridCol w="3547179">
                  <a:extLst>
                    <a:ext uri="{9D8B030D-6E8A-4147-A177-3AD203B41FA5}">
                      <a16:colId xmlns:a16="http://schemas.microsoft.com/office/drawing/2014/main" val="759465444"/>
                    </a:ext>
                  </a:extLst>
                </a:gridCol>
              </a:tblGrid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336317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cs-CZ" dirty="0" err="1"/>
                        <a:t>Road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Is</a:t>
                      </a:r>
                      <a:r>
                        <a:rPr lang="cs-CZ" dirty="0"/>
                        <a:t> 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Street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526009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Road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149806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Bus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Road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539851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Bicycle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Is 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059395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Pedestrian 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Street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938238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 dirty="0"/>
                        <a:t>Driving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Are dividing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Road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06419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cs-CZ" dirty="0" err="1"/>
                        <a:t>Trees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Are plant 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Road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539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286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world best known story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3712" y="5141168"/>
            <a:ext cx="163448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Paris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775520" y="198884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3712" y="2548880"/>
            <a:ext cx="163448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Juliet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76120" y="2548880"/>
            <a:ext cx="163448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Romeo</a:t>
            </a:r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4320952" y="3463280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20952" y="4117558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love with</a:t>
            </a: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5138192" y="3006080"/>
            <a:ext cx="2037928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5138192" y="3006080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38230" y="2636748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love with</a:t>
            </a: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5498232" y="3103240"/>
            <a:ext cx="2135088" cy="285516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15025" y="498289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killing</a:t>
            </a: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8173380" y="2368860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20336" y="2048272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killing</a:t>
            </a:r>
          </a:p>
        </p:txBody>
      </p:sp>
      <p:cxnSp>
        <p:nvCxnSpPr>
          <p:cNvPr id="56" name="Curved Connector 55"/>
          <p:cNvCxnSpPr/>
          <p:nvPr/>
        </p:nvCxnSpPr>
        <p:spPr>
          <a:xfrm rot="16200000" flipH="1" flipV="1">
            <a:off x="3683734" y="2368861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79576" y="204827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killing</a:t>
            </a:r>
          </a:p>
        </p:txBody>
      </p:sp>
    </p:spTree>
    <p:extLst>
      <p:ext uri="{BB962C8B-B14F-4D97-AF65-F5344CB8AC3E}">
        <p14:creationId xmlns:p14="http://schemas.microsoft.com/office/powerpoint/2010/main" val="38966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We can see that some connections are somehow similar – they belong to the same </a:t>
            </a:r>
            <a:r>
              <a:rPr lang="en-US" dirty="0">
                <a:solidFill>
                  <a:srgbClr val="0070C0"/>
                </a:solidFill>
              </a:rPr>
              <a:t>category: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3712" y="5157192"/>
            <a:ext cx="163448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Paris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775520" y="11624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3712" y="2564904"/>
            <a:ext cx="163448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Juliet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76120" y="2564904"/>
            <a:ext cx="163448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Romeo</a:t>
            </a:r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4320952" y="3479304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20952" y="413358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love with</a:t>
            </a: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5138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5138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38230" y="265277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love with</a:t>
            </a: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5498232" y="3119264"/>
            <a:ext cx="2135088" cy="285516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15025" y="4998918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8173380" y="2384884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20336" y="206429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  <p:cxnSp>
        <p:nvCxnSpPr>
          <p:cNvPr id="19" name="Curved Connector 18"/>
          <p:cNvCxnSpPr/>
          <p:nvPr/>
        </p:nvCxnSpPr>
        <p:spPr>
          <a:xfrm rot="16200000" flipH="1" flipV="1">
            <a:off x="3683733" y="2384883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79576" y="206429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</p:spTree>
    <p:extLst>
      <p:ext uri="{BB962C8B-B14F-4D97-AF65-F5344CB8AC3E}">
        <p14:creationId xmlns:p14="http://schemas.microsoft.com/office/powerpoint/2010/main" val="145123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It‘s possible to classify everything we see in the diagram. But how to classify our objects?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3712" y="5157192"/>
            <a:ext cx="163448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Paris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775520" y="11624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3712" y="2564904"/>
            <a:ext cx="163448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Juliet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76120" y="2564904"/>
            <a:ext cx="163448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Romeo</a:t>
            </a:r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4320952" y="3479304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20952" y="413358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love with</a:t>
            </a: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5138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5138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38230" y="265277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love with</a:t>
            </a: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5498232" y="3119264"/>
            <a:ext cx="2135088" cy="285516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15025" y="4998918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8173380" y="2384884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20336" y="206429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  <p:cxnSp>
        <p:nvCxnSpPr>
          <p:cNvPr id="19" name="Curved Connector 18"/>
          <p:cNvCxnSpPr/>
          <p:nvPr/>
        </p:nvCxnSpPr>
        <p:spPr>
          <a:xfrm rot="16200000" flipH="1" flipV="1">
            <a:off x="3683733" y="2384883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79576" y="206429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</p:spTree>
    <p:extLst>
      <p:ext uri="{BB962C8B-B14F-4D97-AF65-F5344CB8AC3E}">
        <p14:creationId xmlns:p14="http://schemas.microsoft.com/office/powerpoint/2010/main" val="3440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We could certainly divide the objects to </a:t>
            </a:r>
            <a:r>
              <a:rPr lang="en-US" dirty="0">
                <a:solidFill>
                  <a:srgbClr val="FFC000"/>
                </a:solidFill>
              </a:rPr>
              <a:t>men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dirty="0">
                <a:solidFill>
                  <a:srgbClr val="FF0000"/>
                </a:solidFill>
              </a:rPr>
              <a:t>women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3712" y="5157192"/>
            <a:ext cx="1634480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Paris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775520" y="11624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3712" y="2564904"/>
            <a:ext cx="1634480" cy="9144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Juliet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76120" y="2564904"/>
            <a:ext cx="1634480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Romeo</a:t>
            </a:r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4320952" y="3479304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20952" y="413358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love with</a:t>
            </a: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5138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5138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38230" y="265277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love with</a:t>
            </a: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5498232" y="3119264"/>
            <a:ext cx="2135088" cy="285516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15025" y="4998918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8173380" y="2384884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20336" y="206429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  <p:cxnSp>
        <p:nvCxnSpPr>
          <p:cNvPr id="19" name="Curved Connector 18"/>
          <p:cNvCxnSpPr/>
          <p:nvPr/>
        </p:nvCxnSpPr>
        <p:spPr>
          <a:xfrm rot="16200000" flipH="1" flipV="1">
            <a:off x="3683733" y="2384883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79576" y="206429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</p:spTree>
    <p:extLst>
      <p:ext uri="{BB962C8B-B14F-4D97-AF65-F5344CB8AC3E}">
        <p14:creationId xmlns:p14="http://schemas.microsoft.com/office/powerpoint/2010/main" val="10791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But won‘t it be more useful to show, which character belongs to the house of </a:t>
            </a:r>
            <a:r>
              <a:rPr lang="en-US" dirty="0">
                <a:solidFill>
                  <a:srgbClr val="FFC000"/>
                </a:solidFill>
              </a:rPr>
              <a:t>Montague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and which one to the house of </a:t>
            </a:r>
            <a:r>
              <a:rPr lang="en-US" dirty="0">
                <a:solidFill>
                  <a:schemeClr val="accent1"/>
                </a:solidFill>
              </a:rPr>
              <a:t>Capulet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?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3712" y="5157192"/>
            <a:ext cx="163448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Paris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775520" y="11624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3712" y="2564904"/>
            <a:ext cx="163448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Juliet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76120" y="2564904"/>
            <a:ext cx="1634480" cy="9144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Romeo</a:t>
            </a:r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4320952" y="3479304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20952" y="413358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love with</a:t>
            </a: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5138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5138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38230" y="265277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love with</a:t>
            </a: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5498232" y="3119264"/>
            <a:ext cx="2135088" cy="285516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15025" y="4998918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8173380" y="2384884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20336" y="206429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  <p:cxnSp>
        <p:nvCxnSpPr>
          <p:cNvPr id="33" name="Curved Connector 32"/>
          <p:cNvCxnSpPr>
            <a:stCxn id="23" idx="0"/>
          </p:cNvCxnSpPr>
          <p:nvPr/>
        </p:nvCxnSpPr>
        <p:spPr>
          <a:xfrm rot="16200000" flipH="1" flipV="1">
            <a:off x="3683733" y="2384883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79576" y="206429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</p:spTree>
    <p:extLst>
      <p:ext uri="{BB962C8B-B14F-4D97-AF65-F5344CB8AC3E}">
        <p14:creationId xmlns:p14="http://schemas.microsoft.com/office/powerpoint/2010/main" val="33061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CC1DE-2D37-4292-917D-5A3B64EE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model?</a:t>
            </a:r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1FDE8732-8FF2-4B02-B50E-FF98BE35160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66316770"/>
              </p:ext>
            </p:extLst>
          </p:nvPr>
        </p:nvGraphicFramePr>
        <p:xfrm>
          <a:off x="0" y="1825625"/>
          <a:ext cx="10515600" cy="64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VÃ½sledek obrÃ¡zku pro UML">
            <a:extLst>
              <a:ext uri="{FF2B5EF4-FFF2-40B4-BE49-F238E27FC236}">
                <a16:creationId xmlns:a16="http://schemas.microsoft.com/office/drawing/2014/main" id="{0CD5617C-CAE5-42E8-8F26-BF2A80039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1" y="3057787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1F7D4D8-EF85-4CCE-832D-8381374900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125" y="2466363"/>
            <a:ext cx="3333750" cy="21907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BB64AC8-DD47-4391-86CF-5C5E856F05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6300" y="3524512"/>
            <a:ext cx="2857500" cy="1352550"/>
          </a:xfrm>
          <a:prstGeom prst="rect">
            <a:avLst/>
          </a:prstGeom>
        </p:spPr>
      </p:pic>
      <p:pic>
        <p:nvPicPr>
          <p:cNvPr id="2054" name="Picture 6" descr="VÃ½sledek obrÃ¡zku pro DMN BPMN logo">
            <a:extLst>
              <a:ext uri="{FF2B5EF4-FFF2-40B4-BE49-F238E27FC236}">
                <a16:creationId xmlns:a16="http://schemas.microsoft.com/office/drawing/2014/main" id="{9FD3BE11-09F9-44D1-94F1-E6220489B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67" y="4524375"/>
            <a:ext cx="36290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90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It probably depends on a context – a mental model we want to build. Sometimes, both categorizations may be useful: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3712" y="5157192"/>
            <a:ext cx="1634480" cy="914400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0">
                <a:srgbClr val="002060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Paris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775520" y="11624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3712" y="2564904"/>
            <a:ext cx="1634480" cy="9144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Juliet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76120" y="2564904"/>
            <a:ext cx="1634480" cy="9144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2"/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Romeo</a:t>
            </a:r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4320952" y="3479304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20952" y="413358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love with</a:t>
            </a: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5138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5138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38230" y="265277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love with</a:t>
            </a: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5498232" y="3119264"/>
            <a:ext cx="2135088" cy="285516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15025" y="4998918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8173380" y="2384884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20336" y="206429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  <p:cxnSp>
        <p:nvCxnSpPr>
          <p:cNvPr id="33" name="Curved Connector 32"/>
          <p:cNvCxnSpPr>
            <a:stCxn id="23" idx="0"/>
          </p:cNvCxnSpPr>
          <p:nvPr/>
        </p:nvCxnSpPr>
        <p:spPr>
          <a:xfrm rot="16200000" flipH="1" flipV="1">
            <a:off x="3683733" y="2384883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79576" y="206429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killing</a:t>
            </a:r>
          </a:p>
        </p:txBody>
      </p:sp>
    </p:spTree>
    <p:extLst>
      <p:ext uri="{BB962C8B-B14F-4D97-AF65-F5344CB8AC3E}">
        <p14:creationId xmlns:p14="http://schemas.microsoft.com/office/powerpoint/2010/main" val="2509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Classifications are blurred</a:t>
            </a:r>
            <a:br>
              <a:rPr lang="en-US" dirty="0"/>
            </a:br>
            <a:r>
              <a:rPr lang="en-US" sz="2800" dirty="0"/>
              <a:t>Good or bad?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1931988"/>
            <a:ext cx="6007466" cy="3382962"/>
          </a:xfrm>
        </p:spPr>
      </p:pic>
    </p:spTree>
    <p:extLst>
      <p:ext uri="{BB962C8B-B14F-4D97-AF65-F5344CB8AC3E}">
        <p14:creationId xmlns:p14="http://schemas.microsoft.com/office/powerpoint/2010/main" val="1551767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2429538" y="3878132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CI-connection</a:t>
            </a:r>
          </a:p>
        </p:txBody>
      </p:sp>
      <p:sp>
        <p:nvSpPr>
          <p:cNvPr id="72" name="Rectangle 8"/>
          <p:cNvSpPr/>
          <p:nvPr/>
        </p:nvSpPr>
        <p:spPr>
          <a:xfrm>
            <a:off x="5283682" y="1938055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Category</a:t>
            </a:r>
          </a:p>
        </p:txBody>
      </p:sp>
      <p:sp>
        <p:nvSpPr>
          <p:cNvPr id="73" name="Rectangle 24"/>
          <p:cNvSpPr/>
          <p:nvPr/>
        </p:nvSpPr>
        <p:spPr>
          <a:xfrm>
            <a:off x="5283682" y="38781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</a:t>
            </a:r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4688680" y="3485742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5100981" y="408800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3271757" y="2310646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3272448" y="3593882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4985724" y="2310646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3143673" y="3586769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5106080" y="2297974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4104194" y="3937542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Certainty</a:t>
            </a:r>
          </a:p>
        </p:txBody>
      </p:sp>
      <p:sp>
        <p:nvSpPr>
          <p:cNvPr id="110" name="Zástupný symbol pro obsah 5"/>
          <p:cNvSpPr txBox="1">
            <a:spLocks/>
          </p:cNvSpPr>
          <p:nvPr/>
        </p:nvSpPr>
        <p:spPr>
          <a:xfrm>
            <a:off x="3143673" y="1272544"/>
            <a:ext cx="6591985" cy="126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Items (= objects as such, not their constructs) belongs to a category with a given certainty</a:t>
            </a:r>
          </a:p>
        </p:txBody>
      </p:sp>
      <p:sp>
        <p:nvSpPr>
          <p:cNvPr id="21" name="Bublinový popisek ve tvaru obláčku 20"/>
          <p:cNvSpPr/>
          <p:nvPr/>
        </p:nvSpPr>
        <p:spPr bwMode="auto">
          <a:xfrm>
            <a:off x="-66674" y="1536425"/>
            <a:ext cx="3705540" cy="2057443"/>
          </a:xfrm>
          <a:prstGeom prst="cloudCallout">
            <a:avLst>
              <a:gd name="adj1" fmla="val 76829"/>
              <a:gd name="adj2" fmla="val -4293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Item can belong to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more categories!</a:t>
            </a:r>
          </a:p>
        </p:txBody>
      </p:sp>
    </p:spTree>
    <p:extLst>
      <p:ext uri="{BB962C8B-B14F-4D97-AF65-F5344CB8AC3E}">
        <p14:creationId xmlns:p14="http://schemas.microsoft.com/office/powerpoint/2010/main" val="19151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2429538" y="3931741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CI-connection</a:t>
            </a:r>
          </a:p>
        </p:txBody>
      </p:sp>
      <p:sp>
        <p:nvSpPr>
          <p:cNvPr id="72" name="Rectangle 8"/>
          <p:cNvSpPr/>
          <p:nvPr/>
        </p:nvSpPr>
        <p:spPr>
          <a:xfrm>
            <a:off x="5283682" y="1991664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Category</a:t>
            </a:r>
          </a:p>
        </p:txBody>
      </p:sp>
      <p:sp>
        <p:nvSpPr>
          <p:cNvPr id="73" name="Rectangle 24"/>
          <p:cNvSpPr/>
          <p:nvPr/>
        </p:nvSpPr>
        <p:spPr>
          <a:xfrm>
            <a:off x="5283682" y="3931742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</a:t>
            </a:r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4688680" y="353935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5100981" y="414161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3271757" y="2364255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3272448" y="3647491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4985724" y="2364255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3143673" y="3640378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5106080" y="2351583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4104194" y="3991151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660943" y="1420076"/>
            <a:ext cx="6591300" cy="1265238"/>
          </a:xfrm>
        </p:spPr>
        <p:txBody>
          <a:bodyPr/>
          <a:lstStyle/>
          <a:p>
            <a:r>
              <a:rPr lang="en-US" dirty="0"/>
              <a:t>The fact is manifested with a certain attention in a given context</a:t>
            </a:r>
          </a:p>
        </p:txBody>
      </p:sp>
      <p:sp>
        <p:nvSpPr>
          <p:cNvPr id="21" name="Rectangle 24"/>
          <p:cNvSpPr/>
          <p:nvPr/>
        </p:nvSpPr>
        <p:spPr>
          <a:xfrm>
            <a:off x="8156293" y="3931742"/>
            <a:ext cx="1656971" cy="775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3177580" y="4701865"/>
            <a:ext cx="2100290" cy="1697993"/>
            <a:chOff x="1653580" y="4701864"/>
            <a:chExt cx="2100290" cy="1697993"/>
          </a:xfrm>
        </p:grpSpPr>
        <p:cxnSp>
          <p:nvCxnSpPr>
            <p:cNvPr id="30" name="Straight Connector 23"/>
            <p:cNvCxnSpPr>
              <a:stCxn id="38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Skupina 33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3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5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24"/>
          <p:cNvSpPr/>
          <p:nvPr/>
        </p:nvSpPr>
        <p:spPr>
          <a:xfrm>
            <a:off x="5265813" y="5906690"/>
            <a:ext cx="1693791" cy="76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Manifestation</a:t>
            </a:r>
          </a:p>
        </p:txBody>
      </p:sp>
      <p:grpSp>
        <p:nvGrpSpPr>
          <p:cNvPr id="52" name="Skupina 51"/>
          <p:cNvGrpSpPr/>
          <p:nvPr/>
        </p:nvGrpSpPr>
        <p:grpSpPr>
          <a:xfrm flipH="1">
            <a:off x="6960096" y="4725145"/>
            <a:ext cx="2100290" cy="1697993"/>
            <a:chOff x="1653580" y="4701864"/>
            <a:chExt cx="2100290" cy="1697993"/>
          </a:xfrm>
        </p:grpSpPr>
        <p:cxnSp>
          <p:nvCxnSpPr>
            <p:cNvPr id="53" name="Straight Connector 23"/>
            <p:cNvCxnSpPr>
              <a:stCxn id="60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Skupina 55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5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57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Bublinový popisek ve tvaru obláčku 40"/>
          <p:cNvSpPr/>
          <p:nvPr/>
        </p:nvSpPr>
        <p:spPr bwMode="auto">
          <a:xfrm>
            <a:off x="-252216" y="4584556"/>
            <a:ext cx="4072815" cy="2074713"/>
          </a:xfrm>
          <a:prstGeom prst="cloudCallout">
            <a:avLst>
              <a:gd name="adj1" fmla="val 69889"/>
              <a:gd name="adj2" fmla="val 13762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And here it is about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particular manifestation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of CI connection</a:t>
            </a:r>
          </a:p>
        </p:txBody>
      </p:sp>
      <p:sp>
        <p:nvSpPr>
          <p:cNvPr id="42" name="Bublinový popisek ve tvaru obláčku 41"/>
          <p:cNvSpPr/>
          <p:nvPr/>
        </p:nvSpPr>
        <p:spPr bwMode="auto">
          <a:xfrm>
            <a:off x="8209673" y="4186519"/>
            <a:ext cx="3868027" cy="1957404"/>
          </a:xfrm>
          <a:prstGeom prst="cloudCallout">
            <a:avLst>
              <a:gd name="adj1" fmla="val -60912"/>
              <a:gd name="adj2" fmla="val 41012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And context gives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a design to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the manifestation.</a:t>
            </a:r>
          </a:p>
        </p:txBody>
      </p:sp>
    </p:spTree>
    <p:extLst>
      <p:ext uri="{BB962C8B-B14F-4D97-AF65-F5344CB8AC3E}">
        <p14:creationId xmlns:p14="http://schemas.microsoft.com/office/powerpoint/2010/main" val="53939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639617" y="2204864"/>
            <a:ext cx="1656971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Romeo killing Romeo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38500" y="3664024"/>
            <a:ext cx="165697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Romeo belonging to </a:t>
            </a:r>
            <a:r>
              <a:rPr lang="en-US" dirty="0" err="1"/>
              <a:t>Monteques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7536161" y="2204864"/>
            <a:ext cx="1656971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Juliet killing Juliet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536161" y="3650952"/>
            <a:ext cx="165697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Juliet belonging to Capulets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040355" y="3650952"/>
            <a:ext cx="1656971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Romeo in love with Juliet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040354" y="5106888"/>
            <a:ext cx="1656971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&lt;fact1&gt;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&lt;fact2&gt;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&lt;fact3&gt;</a:t>
            </a:r>
          </a:p>
        </p:txBody>
      </p:sp>
      <p:cxnSp>
        <p:nvCxnSpPr>
          <p:cNvPr id="4" name="Straight Arrow Connector 3"/>
          <p:cNvCxnSpPr>
            <a:stCxn id="23" idx="3"/>
            <a:endCxn id="53" idx="1"/>
          </p:cNvCxnSpPr>
          <p:nvPr/>
        </p:nvCxnSpPr>
        <p:spPr>
          <a:xfrm>
            <a:off x="4296588" y="2662064"/>
            <a:ext cx="32395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31905" y="2292732"/>
            <a:ext cx="138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Resulting in</a:t>
            </a:r>
          </a:p>
        </p:txBody>
      </p:sp>
      <p:cxnSp>
        <p:nvCxnSpPr>
          <p:cNvPr id="7" name="Straight Connector 6"/>
          <p:cNvCxnSpPr>
            <a:stCxn id="46" idx="2"/>
            <a:endCxn id="57" idx="0"/>
          </p:cNvCxnSpPr>
          <p:nvPr/>
        </p:nvCxnSpPr>
        <p:spPr>
          <a:xfrm>
            <a:off x="3466985" y="4578424"/>
            <a:ext cx="2401854" cy="528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6" idx="2"/>
            <a:endCxn id="57" idx="0"/>
          </p:cNvCxnSpPr>
          <p:nvPr/>
        </p:nvCxnSpPr>
        <p:spPr>
          <a:xfrm flipH="1">
            <a:off x="5868840" y="4565352"/>
            <a:ext cx="1" cy="541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5" idx="2"/>
            <a:endCxn id="57" idx="0"/>
          </p:cNvCxnSpPr>
          <p:nvPr/>
        </p:nvCxnSpPr>
        <p:spPr>
          <a:xfrm flipH="1">
            <a:off x="5868840" y="4565352"/>
            <a:ext cx="2495807" cy="541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63752" y="478577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Fact1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07968" y="466856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Fact2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09602" y="4725144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Fact3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64647" y="5106888"/>
            <a:ext cx="1656971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Story plot</a:t>
            </a:r>
          </a:p>
        </p:txBody>
      </p:sp>
      <p:cxnSp>
        <p:nvCxnSpPr>
          <p:cNvPr id="13" name="Straight Arrow Connector 12"/>
          <p:cNvCxnSpPr>
            <a:stCxn id="57" idx="3"/>
            <a:endCxn id="21" idx="1"/>
          </p:cNvCxnSpPr>
          <p:nvPr/>
        </p:nvCxnSpPr>
        <p:spPr>
          <a:xfrm>
            <a:off x="6697324" y="5564088"/>
            <a:ext cx="16673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16081" y="5517232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Belonging to</a:t>
            </a:r>
          </a:p>
        </p:txBody>
      </p:sp>
      <p:sp>
        <p:nvSpPr>
          <p:cNvPr id="22" name="Zástupný symbol pro obsah 5"/>
          <p:cNvSpPr txBox="1">
            <a:spLocks/>
          </p:cNvSpPr>
          <p:nvPr/>
        </p:nvSpPr>
        <p:spPr>
          <a:xfrm>
            <a:off x="3672591" y="924144"/>
            <a:ext cx="6591985" cy="126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some cases, it might be also useful to mention non-trivial concepts – contexts, categories, classifications or manifestations</a:t>
            </a:r>
          </a:p>
        </p:txBody>
      </p:sp>
      <p:sp>
        <p:nvSpPr>
          <p:cNvPr id="25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R-edges</a:t>
            </a:r>
          </a:p>
        </p:txBody>
      </p:sp>
    </p:spTree>
    <p:extLst>
      <p:ext uri="{BB962C8B-B14F-4D97-AF65-F5344CB8AC3E}">
        <p14:creationId xmlns:p14="http://schemas.microsoft.com/office/powerpoint/2010/main" val="18232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6" grpId="0" animBg="1"/>
      <p:bldP spid="53" grpId="0" animBg="1"/>
      <p:bldP spid="55" grpId="0" animBg="1"/>
      <p:bldP spid="56" grpId="0" animBg="1"/>
      <p:bldP spid="57" grpId="0" animBg="1"/>
      <p:bldP spid="5" grpId="0"/>
      <p:bldP spid="18" grpId="0"/>
      <p:bldP spid="19" grpId="0"/>
      <p:bldP spid="20" grpId="0"/>
      <p:bldP spid="21" grpId="0" animBg="1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1753263" y="3331666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CI-connection</a:t>
            </a:r>
          </a:p>
        </p:txBody>
      </p:sp>
      <p:sp>
        <p:nvSpPr>
          <p:cNvPr id="72" name="Rectangle 8"/>
          <p:cNvSpPr/>
          <p:nvPr/>
        </p:nvSpPr>
        <p:spPr>
          <a:xfrm>
            <a:off x="4607407" y="1391589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Category</a:t>
            </a:r>
          </a:p>
        </p:txBody>
      </p:sp>
      <p:sp>
        <p:nvSpPr>
          <p:cNvPr id="73" name="Rectangle 24"/>
          <p:cNvSpPr/>
          <p:nvPr/>
        </p:nvSpPr>
        <p:spPr>
          <a:xfrm>
            <a:off x="4607407" y="3331667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</a:t>
            </a:r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4012405" y="293927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4424706" y="354153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2595482" y="1764180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2596173" y="304741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4309449" y="1764180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2467398" y="3040303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4429805" y="175150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3427919" y="3391076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R-edges</a:t>
            </a:r>
          </a:p>
        </p:txBody>
      </p:sp>
      <p:sp>
        <p:nvSpPr>
          <p:cNvPr id="21" name="Rectangle 24"/>
          <p:cNvSpPr/>
          <p:nvPr/>
        </p:nvSpPr>
        <p:spPr>
          <a:xfrm>
            <a:off x="7480018" y="3331667"/>
            <a:ext cx="1656971" cy="775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</a:t>
            </a:r>
          </a:p>
        </p:txBody>
      </p:sp>
      <p:cxnSp>
        <p:nvCxnSpPr>
          <p:cNvPr id="43" name="Straight Connector 23"/>
          <p:cNvCxnSpPr/>
          <p:nvPr/>
        </p:nvCxnSpPr>
        <p:spPr>
          <a:xfrm flipV="1">
            <a:off x="5407622" y="211303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2"/>
          <p:cNvCxnSpPr/>
          <p:nvPr/>
        </p:nvCxnSpPr>
        <p:spPr>
          <a:xfrm>
            <a:off x="5308155" y="322706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5097785" y="259506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52" name="Skupina 51"/>
          <p:cNvGrpSpPr/>
          <p:nvPr/>
        </p:nvGrpSpPr>
        <p:grpSpPr>
          <a:xfrm flipV="1">
            <a:off x="5306747" y="2185046"/>
            <a:ext cx="201916" cy="211901"/>
            <a:chOff x="4271268" y="2636912"/>
            <a:chExt cx="201916" cy="211901"/>
          </a:xfrm>
        </p:grpSpPr>
        <p:cxnSp>
          <p:nvCxnSpPr>
            <p:cNvPr id="53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5" name="TextovéPole 54"/>
          <p:cNvSpPr txBox="1"/>
          <p:nvPr/>
        </p:nvSpPr>
        <p:spPr>
          <a:xfrm>
            <a:off x="5114598" y="459346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56" name="Skupina 55"/>
          <p:cNvGrpSpPr/>
          <p:nvPr/>
        </p:nvGrpSpPr>
        <p:grpSpPr>
          <a:xfrm flipV="1">
            <a:off x="5323560" y="4111429"/>
            <a:ext cx="203324" cy="1201536"/>
            <a:chOff x="4475835" y="4563296"/>
            <a:chExt cx="203324" cy="1201536"/>
          </a:xfrm>
        </p:grpSpPr>
        <p:cxnSp>
          <p:nvCxnSpPr>
            <p:cNvPr id="57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Skupina 58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60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62" name="Straight Connector 23"/>
          <p:cNvCxnSpPr/>
          <p:nvPr/>
        </p:nvCxnSpPr>
        <p:spPr>
          <a:xfrm rot="5400000">
            <a:off x="4012405" y="328202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2"/>
          <p:cNvCxnSpPr/>
          <p:nvPr/>
        </p:nvCxnSpPr>
        <p:spPr>
          <a:xfrm rot="5400000" flipV="1">
            <a:off x="4424706" y="3884287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Skupina 63"/>
          <p:cNvGrpSpPr/>
          <p:nvPr/>
        </p:nvGrpSpPr>
        <p:grpSpPr>
          <a:xfrm rot="5400000">
            <a:off x="3488637" y="3776930"/>
            <a:ext cx="201916" cy="211901"/>
            <a:chOff x="4271268" y="2636912"/>
            <a:chExt cx="201916" cy="211901"/>
          </a:xfrm>
        </p:grpSpPr>
        <p:cxnSp>
          <p:nvCxnSpPr>
            <p:cNvPr id="65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7" name="Skupina 66"/>
          <p:cNvGrpSpPr/>
          <p:nvPr/>
        </p:nvGrpSpPr>
        <p:grpSpPr>
          <a:xfrm rot="16200000" flipH="1" flipV="1">
            <a:off x="6782927" y="3113400"/>
            <a:ext cx="203324" cy="1201536"/>
            <a:chOff x="4475835" y="4563296"/>
            <a:chExt cx="203324" cy="1201536"/>
          </a:xfrm>
        </p:grpSpPr>
        <p:cxnSp>
          <p:nvCxnSpPr>
            <p:cNvPr id="6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Skupina 69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74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76" name="TextovéPole 75"/>
          <p:cNvSpPr txBox="1"/>
          <p:nvPr/>
        </p:nvSpPr>
        <p:spPr>
          <a:xfrm>
            <a:off x="3933612" y="360546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6710231" y="341139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78" name="Skupina 77"/>
          <p:cNvGrpSpPr/>
          <p:nvPr/>
        </p:nvGrpSpPr>
        <p:grpSpPr>
          <a:xfrm>
            <a:off x="2501305" y="4101790"/>
            <a:ext cx="2100290" cy="1697993"/>
            <a:chOff x="1653580" y="4701864"/>
            <a:chExt cx="2100290" cy="1697993"/>
          </a:xfrm>
        </p:grpSpPr>
        <p:cxnSp>
          <p:nvCxnSpPr>
            <p:cNvPr id="79" name="Straight Connector 23"/>
            <p:cNvCxnSpPr>
              <a:stCxn id="86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Skupina 81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8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83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24"/>
          <p:cNvSpPr/>
          <p:nvPr/>
        </p:nvSpPr>
        <p:spPr>
          <a:xfrm>
            <a:off x="4589538" y="5306615"/>
            <a:ext cx="1693791" cy="76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Manifestation</a:t>
            </a:r>
          </a:p>
        </p:txBody>
      </p:sp>
      <p:grpSp>
        <p:nvGrpSpPr>
          <p:cNvPr id="88" name="Skupina 87"/>
          <p:cNvGrpSpPr/>
          <p:nvPr/>
        </p:nvGrpSpPr>
        <p:grpSpPr>
          <a:xfrm flipH="1">
            <a:off x="6283821" y="4125070"/>
            <a:ext cx="2100290" cy="1697993"/>
            <a:chOff x="1653580" y="4701864"/>
            <a:chExt cx="2100290" cy="1697993"/>
          </a:xfrm>
        </p:grpSpPr>
        <p:cxnSp>
          <p:nvCxnSpPr>
            <p:cNvPr id="89" name="Straight Connector 23"/>
            <p:cNvCxnSpPr>
              <a:stCxn id="110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Skupina 93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9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95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05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base</a:t>
            </a:r>
          </a:p>
        </p:txBody>
      </p:sp>
      <p:sp>
        <p:nvSpPr>
          <p:cNvPr id="86" name="Zástupný symbol pro obsah 5"/>
          <p:cNvSpPr>
            <a:spLocks noGrp="1"/>
          </p:cNvSpPr>
          <p:nvPr>
            <p:ph idx="4294967295"/>
          </p:nvPr>
        </p:nvSpPr>
        <p:spPr>
          <a:xfrm>
            <a:off x="5599113" y="676275"/>
            <a:ext cx="6592887" cy="1263650"/>
          </a:xfrm>
        </p:spPr>
        <p:txBody>
          <a:bodyPr/>
          <a:lstStyle/>
          <a:p>
            <a:r>
              <a:rPr lang="en-US" dirty="0"/>
              <a:t>Context serves as a model. The base edge defines the set of categories to classify its items to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016AFBD-45C9-4924-A64C-BAEDC45CF903}"/>
              </a:ext>
            </a:extLst>
          </p:cNvPr>
          <p:cNvGrpSpPr/>
          <p:nvPr/>
        </p:nvGrpSpPr>
        <p:grpSpPr>
          <a:xfrm>
            <a:off x="862360" y="2018575"/>
            <a:ext cx="7383726" cy="4677697"/>
            <a:chOff x="2429538" y="1991664"/>
            <a:chExt cx="7383726" cy="4677697"/>
          </a:xfrm>
        </p:grpSpPr>
        <p:sp>
          <p:nvSpPr>
            <p:cNvPr id="71" name="Rectangle 24"/>
            <p:cNvSpPr/>
            <p:nvPr/>
          </p:nvSpPr>
          <p:spPr>
            <a:xfrm>
              <a:off x="2429538" y="3931741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CI-connection</a:t>
              </a:r>
            </a:p>
          </p:txBody>
        </p:sp>
        <p:sp>
          <p:nvSpPr>
            <p:cNvPr id="72" name="Rectangle 8"/>
            <p:cNvSpPr/>
            <p:nvPr/>
          </p:nvSpPr>
          <p:spPr>
            <a:xfrm>
              <a:off x="5283682" y="1991664"/>
              <a:ext cx="1656971" cy="7201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Category</a:t>
              </a:r>
            </a:p>
          </p:txBody>
        </p:sp>
        <p:sp>
          <p:nvSpPr>
            <p:cNvPr id="73" name="Rectangle 24"/>
            <p:cNvSpPr/>
            <p:nvPr/>
          </p:nvSpPr>
          <p:spPr>
            <a:xfrm>
              <a:off x="5283682" y="3931742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Item</a:t>
              </a:r>
            </a:p>
          </p:txBody>
        </p:sp>
        <p:cxnSp>
          <p:nvCxnSpPr>
            <p:cNvPr id="90" name="Straight Connector 23"/>
            <p:cNvCxnSpPr/>
            <p:nvPr/>
          </p:nvCxnSpPr>
          <p:spPr>
            <a:xfrm rot="5400000">
              <a:off x="4688680" y="353935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2"/>
            <p:cNvCxnSpPr/>
            <p:nvPr/>
          </p:nvCxnSpPr>
          <p:spPr>
            <a:xfrm rot="5400000" flipV="1">
              <a:off x="5100981" y="414161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23"/>
            <p:cNvCxnSpPr>
              <a:stCxn id="105" idx="0"/>
            </p:cNvCxnSpPr>
            <p:nvPr/>
          </p:nvCxnSpPr>
          <p:spPr>
            <a:xfrm flipV="1">
              <a:off x="3271757" y="2364255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32"/>
            <p:cNvCxnSpPr/>
            <p:nvPr/>
          </p:nvCxnSpPr>
          <p:spPr>
            <a:xfrm flipH="1">
              <a:off x="3272448" y="3647491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32"/>
            <p:cNvCxnSpPr/>
            <p:nvPr/>
          </p:nvCxnSpPr>
          <p:spPr>
            <a:xfrm flipV="1">
              <a:off x="4985724" y="2364255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Skupina 100"/>
            <p:cNvGrpSpPr/>
            <p:nvPr/>
          </p:nvGrpSpPr>
          <p:grpSpPr>
            <a:xfrm>
              <a:off x="3143673" y="3640378"/>
              <a:ext cx="255935" cy="292147"/>
              <a:chOff x="4460081" y="3268293"/>
              <a:chExt cx="255935" cy="292147"/>
            </a:xfrm>
          </p:grpSpPr>
          <p:cxnSp>
            <p:nvCxnSpPr>
              <p:cNvPr id="10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02" name="Straight Connector 32"/>
            <p:cNvCxnSpPr/>
            <p:nvPr/>
          </p:nvCxnSpPr>
          <p:spPr>
            <a:xfrm rot="16200000">
              <a:off x="5106080" y="23515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Skupina 105"/>
            <p:cNvGrpSpPr/>
            <p:nvPr/>
          </p:nvGrpSpPr>
          <p:grpSpPr>
            <a:xfrm rot="16200000" flipV="1">
              <a:off x="4104194" y="3991151"/>
              <a:ext cx="255935" cy="292147"/>
              <a:chOff x="4460081" y="3268293"/>
              <a:chExt cx="255935" cy="292147"/>
            </a:xfrm>
          </p:grpSpPr>
          <p:cxnSp>
            <p:nvCxnSpPr>
              <p:cNvPr id="10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1" name="Rectangle 24"/>
            <p:cNvSpPr/>
            <p:nvPr/>
          </p:nvSpPr>
          <p:spPr>
            <a:xfrm>
              <a:off x="8156293" y="3931742"/>
              <a:ext cx="1656971" cy="7750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Context</a:t>
              </a:r>
            </a:p>
          </p:txBody>
        </p:sp>
        <p:cxnSp>
          <p:nvCxnSpPr>
            <p:cNvPr id="43" name="Straight Connector 23"/>
            <p:cNvCxnSpPr/>
            <p:nvPr/>
          </p:nvCxnSpPr>
          <p:spPr>
            <a:xfrm flipV="1">
              <a:off x="6083897" y="27131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32"/>
            <p:cNvCxnSpPr/>
            <p:nvPr/>
          </p:nvCxnSpPr>
          <p:spPr>
            <a:xfrm>
              <a:off x="5984430" y="382714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ovéPole 50"/>
            <p:cNvSpPr txBox="1"/>
            <p:nvPr/>
          </p:nvSpPr>
          <p:spPr>
            <a:xfrm>
              <a:off x="5774060" y="3195144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  <p:grpSp>
          <p:nvGrpSpPr>
            <p:cNvPr id="52" name="Skupina 51"/>
            <p:cNvGrpSpPr/>
            <p:nvPr/>
          </p:nvGrpSpPr>
          <p:grpSpPr>
            <a:xfrm flipV="1">
              <a:off x="5983022" y="2785121"/>
              <a:ext cx="201916" cy="211901"/>
              <a:chOff x="4271268" y="2636912"/>
              <a:chExt cx="201916" cy="211901"/>
            </a:xfrm>
          </p:grpSpPr>
          <p:cxnSp>
            <p:nvCxnSpPr>
              <p:cNvPr id="53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62" name="Straight Connector 23"/>
            <p:cNvCxnSpPr/>
            <p:nvPr/>
          </p:nvCxnSpPr>
          <p:spPr>
            <a:xfrm rot="5400000">
              <a:off x="4688680" y="388210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32"/>
            <p:cNvCxnSpPr/>
            <p:nvPr/>
          </p:nvCxnSpPr>
          <p:spPr>
            <a:xfrm rot="5400000" flipV="1">
              <a:off x="5100981" y="448436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Skupina 63"/>
            <p:cNvGrpSpPr/>
            <p:nvPr/>
          </p:nvGrpSpPr>
          <p:grpSpPr>
            <a:xfrm rot="5400000">
              <a:off x="4164912" y="4377005"/>
              <a:ext cx="201916" cy="211901"/>
              <a:chOff x="4271268" y="2636912"/>
              <a:chExt cx="201916" cy="211901"/>
            </a:xfrm>
          </p:grpSpPr>
          <p:cxnSp>
            <p:nvCxnSpPr>
              <p:cNvPr id="6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7" name="Skupina 66"/>
            <p:cNvGrpSpPr/>
            <p:nvPr/>
          </p:nvGrpSpPr>
          <p:grpSpPr>
            <a:xfrm rot="16200000" flipH="1" flipV="1">
              <a:off x="7459202" y="3713475"/>
              <a:ext cx="203324" cy="1201536"/>
              <a:chOff x="4475835" y="4563296"/>
              <a:chExt cx="203324" cy="1201536"/>
            </a:xfrm>
          </p:grpSpPr>
          <p:cxnSp>
            <p:nvCxnSpPr>
              <p:cNvPr id="68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Skupina 69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74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76" name="TextovéPole 75"/>
            <p:cNvSpPr txBox="1"/>
            <p:nvPr/>
          </p:nvSpPr>
          <p:spPr>
            <a:xfrm>
              <a:off x="4609887" y="420553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  <p:sp>
          <p:nvSpPr>
            <p:cNvPr id="77" name="TextovéPole 76"/>
            <p:cNvSpPr txBox="1"/>
            <p:nvPr/>
          </p:nvSpPr>
          <p:spPr>
            <a:xfrm>
              <a:off x="7386506" y="401146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  <p:grpSp>
          <p:nvGrpSpPr>
            <p:cNvPr id="2" name="Skupina 1"/>
            <p:cNvGrpSpPr/>
            <p:nvPr/>
          </p:nvGrpSpPr>
          <p:grpSpPr>
            <a:xfrm flipH="1">
              <a:off x="6956768" y="2365684"/>
              <a:ext cx="2134198" cy="1570026"/>
              <a:chOff x="2139919" y="2217854"/>
              <a:chExt cx="2134198" cy="1570026"/>
            </a:xfrm>
          </p:grpSpPr>
          <p:cxnSp>
            <p:nvCxnSpPr>
              <p:cNvPr id="78" name="Straight Connector 23"/>
              <p:cNvCxnSpPr>
                <a:stCxn id="84" idx="0"/>
              </p:cNvCxnSpPr>
              <p:nvPr/>
            </p:nvCxnSpPr>
            <p:spPr>
              <a:xfrm flipV="1">
                <a:off x="2268004" y="2217854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32"/>
              <p:cNvCxnSpPr/>
              <p:nvPr/>
            </p:nvCxnSpPr>
            <p:spPr>
              <a:xfrm flipH="1">
                <a:off x="2268695" y="3501089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32"/>
              <p:cNvCxnSpPr/>
              <p:nvPr/>
            </p:nvCxnSpPr>
            <p:spPr>
              <a:xfrm flipV="1">
                <a:off x="3981970" y="2217854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Skupina 80"/>
              <p:cNvGrpSpPr/>
              <p:nvPr/>
            </p:nvGrpSpPr>
            <p:grpSpPr>
              <a:xfrm>
                <a:off x="2139919" y="349397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2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" name="TextovéPole 2"/>
            <p:cNvSpPr txBox="1"/>
            <p:nvPr/>
          </p:nvSpPr>
          <p:spPr>
            <a:xfrm rot="2283157">
              <a:off x="7887169" y="2701821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base</a:t>
              </a:r>
            </a:p>
          </p:txBody>
        </p:sp>
        <p:grpSp>
          <p:nvGrpSpPr>
            <p:cNvPr id="135" name="Skupina 134"/>
            <p:cNvGrpSpPr/>
            <p:nvPr/>
          </p:nvGrpSpPr>
          <p:grpSpPr>
            <a:xfrm rot="16200000" flipH="1" flipV="1">
              <a:off x="6982379" y="2216970"/>
              <a:ext cx="255935" cy="292147"/>
              <a:chOff x="4460081" y="3268293"/>
              <a:chExt cx="255935" cy="292147"/>
            </a:xfrm>
          </p:grpSpPr>
          <p:cxnSp>
            <p:nvCxnSpPr>
              <p:cNvPr id="13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5" name="TextovéPole 84"/>
            <p:cNvSpPr txBox="1"/>
            <p:nvPr/>
          </p:nvSpPr>
          <p:spPr>
            <a:xfrm>
              <a:off x="5790873" y="519353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  <p:grpSp>
          <p:nvGrpSpPr>
            <p:cNvPr id="110" name="Skupina 109"/>
            <p:cNvGrpSpPr/>
            <p:nvPr/>
          </p:nvGrpSpPr>
          <p:grpSpPr>
            <a:xfrm flipV="1">
              <a:off x="5999835" y="4711504"/>
              <a:ext cx="203324" cy="1201536"/>
              <a:chOff x="4475835" y="4563296"/>
              <a:chExt cx="203324" cy="1201536"/>
            </a:xfrm>
          </p:grpSpPr>
          <p:cxnSp>
            <p:nvCxnSpPr>
              <p:cNvPr id="119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Skupina 120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122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grpSp>
          <p:nvGrpSpPr>
            <p:cNvPr id="124" name="Skupina 123"/>
            <p:cNvGrpSpPr/>
            <p:nvPr/>
          </p:nvGrpSpPr>
          <p:grpSpPr>
            <a:xfrm>
              <a:off x="3177580" y="4701865"/>
              <a:ext cx="2100290" cy="1697993"/>
              <a:chOff x="1653580" y="4701864"/>
              <a:chExt cx="2100290" cy="1697993"/>
            </a:xfrm>
          </p:grpSpPr>
          <p:cxnSp>
            <p:nvCxnSpPr>
              <p:cNvPr id="125" name="Straight Connector 23"/>
              <p:cNvCxnSpPr>
                <a:stCxn id="132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" name="Skupina 127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130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29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24"/>
            <p:cNvSpPr/>
            <p:nvPr/>
          </p:nvSpPr>
          <p:spPr>
            <a:xfrm>
              <a:off x="5265813" y="5906690"/>
              <a:ext cx="1693791" cy="76267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Manifestation</a:t>
              </a:r>
            </a:p>
          </p:txBody>
        </p:sp>
        <p:grpSp>
          <p:nvGrpSpPr>
            <p:cNvPr id="134" name="Skupina 133"/>
            <p:cNvGrpSpPr/>
            <p:nvPr/>
          </p:nvGrpSpPr>
          <p:grpSpPr>
            <a:xfrm flipH="1">
              <a:off x="6960096" y="4725145"/>
              <a:ext cx="2100290" cy="1697993"/>
              <a:chOff x="1653580" y="4701864"/>
              <a:chExt cx="2100290" cy="1697993"/>
            </a:xfrm>
          </p:grpSpPr>
          <p:cxnSp>
            <p:nvCxnSpPr>
              <p:cNvPr id="139" name="Straight Connector 23"/>
              <p:cNvCxnSpPr>
                <a:stCxn id="146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2" name="Skupina 141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14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43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Bublinový popisek ve tvaru obláčku 86"/>
          <p:cNvSpPr/>
          <p:nvPr/>
        </p:nvSpPr>
        <p:spPr bwMode="auto">
          <a:xfrm>
            <a:off x="7055477" y="1692913"/>
            <a:ext cx="4417723" cy="1957404"/>
          </a:xfrm>
          <a:prstGeom prst="cloudCallout">
            <a:avLst>
              <a:gd name="adj1" fmla="val -71008"/>
              <a:gd name="adj2" fmla="val 37119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One category can exist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in more contexts and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vice versa.</a:t>
            </a:r>
          </a:p>
        </p:txBody>
      </p:sp>
    </p:spTree>
    <p:extLst>
      <p:ext uri="{BB962C8B-B14F-4D97-AF65-F5344CB8AC3E}">
        <p14:creationId xmlns:p14="http://schemas.microsoft.com/office/powerpoint/2010/main" val="8434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FF2C0-3840-444B-8B45-FFCB9E5A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it?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F6F294C-CE66-4790-AD25-C4EBA8504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295624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34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113A94-DBBB-4697-A261-FD94164AE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1113A94-DBBB-4697-A261-FD94164AE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1113A94-DBBB-4697-A261-FD94164AE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21B55A-2839-4CAD-A354-2B0F414E0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C21B55A-2839-4CAD-A354-2B0F414E0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C21B55A-2839-4CAD-A354-2B0F414E0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8CDC1A-644F-4808-A706-33B42A474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C8CDC1A-644F-4808-A706-33B42A474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C8CDC1A-644F-4808-A706-33B42A474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91F191-75E9-4324-BDA2-018C86548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9C91F191-75E9-4324-BDA2-018C86548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C91F191-75E9-4324-BDA2-018C86548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3A1385-5302-43FE-B9E4-D23DEF10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13314" name="Picture 2" descr="https://iduepunti.it/sites/default/files/Schermata%202014-12-23%20a%2018_14_33.png">
            <a:extLst>
              <a:ext uri="{FF2B5EF4-FFF2-40B4-BE49-F238E27FC236}">
                <a16:creationId xmlns:a16="http://schemas.microsoft.com/office/drawing/2014/main" id="{9B9B9A4F-6A05-49B0-AB4F-B4BF51F8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6801"/>
            <a:ext cx="50006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Ã½sledek obrÃ¡zku pro smart building">
            <a:extLst>
              <a:ext uri="{FF2B5EF4-FFF2-40B4-BE49-F238E27FC236}">
                <a16:creationId xmlns:a16="http://schemas.microsoft.com/office/drawing/2014/main" id="{699A968B-535C-4062-8ACD-93235F7A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88" y="254726"/>
            <a:ext cx="5715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VÃ½sledek obrÃ¡zku pro e mobility schema">
            <a:extLst>
              <a:ext uri="{FF2B5EF4-FFF2-40B4-BE49-F238E27FC236}">
                <a16:creationId xmlns:a16="http://schemas.microsoft.com/office/drawing/2014/main" id="{59A4B308-CE91-4209-BCBB-351D5F28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09" y="4184650"/>
            <a:ext cx="4040822" cy="251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9B74F418-22D6-4EAB-A2E9-CAA67C35A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898319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737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19CC48-3880-4AD9-8F66-C77B1D874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A19CC48-3880-4AD9-8F66-C77B1D874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A19CC48-3880-4AD9-8F66-C77B1D874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94B253-7F0C-4AF6-88A5-C73F275DA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E94B253-7F0C-4AF6-88A5-C73F275DA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0E94B253-7F0C-4AF6-88A5-C73F275DA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D159AD-5FD3-486F-A8E9-1429B9845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69D159AD-5FD3-486F-A8E9-1429B9845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69D159AD-5FD3-486F-A8E9-1429B9845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0ED454-C0DE-43EB-9B40-6B0F88950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C00ED454-C0DE-43EB-9B40-6B0F88950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C00ED454-C0DE-43EB-9B40-6B0F88950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DFE75E-DBD8-4DB0-A65E-6038F7CC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But….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137A65D-75D8-46A1-99E6-84E5BE3C8E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98520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675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116B8-EBA4-4756-B2DA-49D4C73D4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AF116B8-EBA4-4756-B2DA-49D4C73D4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AF116B8-EBA4-4756-B2DA-49D4C73D4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0857CD-4A60-4EAE-A865-7AB129CAC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30857CD-4A60-4EAE-A865-7AB129CAC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30857CD-4A60-4EAE-A865-7AB129CAC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9B4EF6-50D6-4063-AF2E-85021D473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39B4EF6-50D6-4063-AF2E-85021D473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239B4EF6-50D6-4063-AF2E-85021D473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CF8C1E-283D-4ED4-A7E7-082A4A61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0CCF8C1E-283D-4ED4-A7E7-082A4A61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0CCF8C1E-283D-4ED4-A7E7-082A4A61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749199-1435-46E7-B9BB-44AEFFAA6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E9749199-1435-46E7-B9BB-44AEFFAA6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E9749199-1435-46E7-B9BB-44AEFFAA6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966FB4-5E91-47C7-9286-FB92A3E3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A5F161-51FB-4F72-BB60-D23F4F48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46773"/>
          </a:xfrm>
        </p:spPr>
        <p:txBody>
          <a:bodyPr/>
          <a:lstStyle/>
          <a:p>
            <a:r>
              <a:rPr lang="cs-CZ" sz="1400" dirty="0"/>
              <a:t>STANÍČEK, Zdenko. SSME* - </a:t>
            </a:r>
            <a:r>
              <a:rPr lang="cs-CZ" sz="1400" dirty="0" err="1"/>
              <a:t>Service</a:t>
            </a:r>
            <a:r>
              <a:rPr lang="cs-CZ" sz="1400" dirty="0"/>
              <a:t> Systems, Modelling, </a:t>
            </a:r>
            <a:r>
              <a:rPr lang="cs-CZ" sz="1400" dirty="0" err="1"/>
              <a:t>Execution</a:t>
            </a:r>
            <a:r>
              <a:rPr lang="cs-CZ" sz="1400" dirty="0"/>
              <a:t>, </a:t>
            </a:r>
            <a:r>
              <a:rPr lang="cs-CZ" sz="1400" dirty="0" err="1"/>
              <a:t>Education</a:t>
            </a:r>
            <a:r>
              <a:rPr lang="cs-CZ" sz="1400" dirty="0"/>
              <a:t>, </a:t>
            </a:r>
            <a:r>
              <a:rPr lang="cs-CZ" sz="1400" dirty="0" err="1"/>
              <a:t>Evaluation</a:t>
            </a:r>
            <a:r>
              <a:rPr lang="cs-CZ" sz="1400" dirty="0"/>
              <a:t> [online]. Brno, 2009. </a:t>
            </a:r>
            <a:r>
              <a:rPr lang="cs-CZ" sz="1400" dirty="0" err="1"/>
              <a:t>available</a:t>
            </a:r>
            <a:r>
              <a:rPr lang="cs-CZ" sz="1400" dirty="0"/>
              <a:t> </a:t>
            </a:r>
            <a:r>
              <a:rPr lang="cs-CZ" sz="1400" dirty="0" err="1"/>
              <a:t>at</a:t>
            </a:r>
            <a:r>
              <a:rPr lang="cs-CZ" sz="1400" dirty="0"/>
              <a:t>: https://seslab.fi.muni.cz/media/3277865/ssmestar_manuscript.pdf. </a:t>
            </a:r>
            <a:r>
              <a:rPr lang="cs-CZ" sz="1400" dirty="0" err="1"/>
              <a:t>Manuscript</a:t>
            </a:r>
            <a:r>
              <a:rPr lang="cs-CZ" sz="1400" dirty="0"/>
              <a:t>. Masaryk University, </a:t>
            </a:r>
            <a:r>
              <a:rPr lang="cs-CZ" sz="1400" dirty="0" err="1"/>
              <a:t>Faculty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informatics</a:t>
            </a:r>
            <a:r>
              <a:rPr lang="cs-CZ" sz="1400" dirty="0"/>
              <a:t>.</a:t>
            </a:r>
          </a:p>
          <a:p>
            <a:r>
              <a:rPr lang="en-US" sz="1400" dirty="0"/>
              <a:t>Walletzky, L., Carrubbo, L., Mouzhi, G. - "Exploring complex service design: Understanding the Diamonds of Context„</a:t>
            </a:r>
            <a:r>
              <a:rPr lang="cs-CZ" sz="1400" dirty="0"/>
              <a:t>, </a:t>
            </a:r>
            <a:r>
              <a:rPr lang="cs-CZ" sz="1400" dirty="0" err="1"/>
              <a:t>Naples</a:t>
            </a:r>
            <a:r>
              <a:rPr lang="cs-CZ" sz="1400" dirty="0"/>
              <a:t> </a:t>
            </a:r>
            <a:r>
              <a:rPr lang="cs-CZ" sz="1400" dirty="0" err="1"/>
              <a:t>Forum</a:t>
            </a:r>
            <a:r>
              <a:rPr lang="cs-CZ" sz="1400" dirty="0"/>
              <a:t> on </a:t>
            </a:r>
            <a:r>
              <a:rPr lang="cs-CZ" sz="1400" dirty="0" err="1"/>
              <a:t>Service</a:t>
            </a:r>
            <a:r>
              <a:rPr lang="cs-CZ" sz="1400" dirty="0"/>
              <a:t>, 2019</a:t>
            </a:r>
          </a:p>
          <a:p>
            <a:r>
              <a:rPr lang="en-US" sz="1400" dirty="0"/>
              <a:t>Walletzky, L., Carrubbo, L., Mouzhi, G.</a:t>
            </a:r>
            <a:r>
              <a:rPr lang="cs-CZ" sz="1400" dirty="0"/>
              <a:t>: </a:t>
            </a:r>
            <a:r>
              <a:rPr lang="en-US" sz="1400" dirty="0"/>
              <a:t>Modelling Service Design and Complexity for Multi-contextual Applications in Smart Cities</a:t>
            </a:r>
            <a:r>
              <a:rPr lang="cs-CZ" sz="1400" dirty="0"/>
              <a:t>, ICSTCC konference </a:t>
            </a:r>
            <a:r>
              <a:rPr lang="cs-CZ" sz="1400" dirty="0" err="1"/>
              <a:t>proseedings</a:t>
            </a:r>
            <a:r>
              <a:rPr lang="cs-CZ" sz="1400" dirty="0"/>
              <a:t>, 2019</a:t>
            </a:r>
          </a:p>
          <a:p>
            <a:r>
              <a:rPr lang="en-US" sz="1400" dirty="0"/>
              <a:t>Caputo, F., Walletzky, L., Ge, M., Carrubbo, L.</a:t>
            </a:r>
            <a:r>
              <a:rPr lang="cs-CZ" sz="1400" dirty="0"/>
              <a:t>:</a:t>
            </a:r>
            <a:r>
              <a:rPr lang="en-US" sz="1400" dirty="0"/>
              <a:t>Combining the pillars of the Naples forum on Service: a multi-dimensional constructive tool</a:t>
            </a:r>
            <a:r>
              <a:rPr lang="cs-CZ" sz="1400" dirty="0"/>
              <a:t>, </a:t>
            </a:r>
            <a:r>
              <a:rPr lang="cs-CZ" sz="1400" dirty="0" err="1"/>
              <a:t>Naples</a:t>
            </a:r>
            <a:r>
              <a:rPr lang="cs-CZ" sz="1400" dirty="0"/>
              <a:t> </a:t>
            </a:r>
            <a:r>
              <a:rPr lang="cs-CZ" sz="1400" dirty="0" err="1"/>
              <a:t>Forum</a:t>
            </a:r>
            <a:r>
              <a:rPr lang="cs-CZ" sz="1400" dirty="0"/>
              <a:t> on </a:t>
            </a:r>
            <a:r>
              <a:rPr lang="cs-CZ" sz="1400" dirty="0" err="1"/>
              <a:t>Service</a:t>
            </a:r>
            <a:r>
              <a:rPr lang="cs-CZ" sz="1400" dirty="0"/>
              <a:t>, 2017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54DFC5-3915-498E-BB6A-514CB1B16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B357460-3D2A-4B42-BCAE-798358548B39}" type="slidenum">
              <a:rPr lang="cs-CZ" altLang="cs-CZ" smtClean="0"/>
              <a:pPr>
                <a:defRPr/>
              </a:pPr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227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EBF2D-9721-43C9-854E-2652223D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33167890-6EBC-460D-94DD-D8B0D9C8E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58581"/>
              </p:ext>
            </p:extLst>
          </p:nvPr>
        </p:nvGraphicFramePr>
        <p:xfrm>
          <a:off x="720725" y="1692275"/>
          <a:ext cx="10752138" cy="1399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CA1482-9697-4E4A-9FC2-EE5A7E04B4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842616"/>
              </p:ext>
            </p:extLst>
          </p:nvPr>
        </p:nvGraphicFramePr>
        <p:xfrm>
          <a:off x="986971" y="2545292"/>
          <a:ext cx="8128000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5157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BDA9BD-FD11-4899-BA62-2831DEFF1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4BBDA9BD-FD11-4899-BA62-2831DEFF1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783B55-C7CD-47B4-9A2D-BAB507C9F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0783B55-C7CD-47B4-9A2D-BAB507C9FB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D9A431-34C0-4EE0-B6EF-CF1DF4E95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FD9A431-34C0-4EE0-B6EF-CF1DF4E95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199235-E373-42F0-B4B9-51D1984F3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93199235-E373-42F0-B4B9-51D1984F3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39CC45-FEB9-4C29-9ABA-22179A10E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EA39CC45-FEB9-4C29-9ABA-22179A10E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15A005-AE37-46E2-B017-D580DB551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2B15A005-AE37-46E2-B017-D580DB551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D54D9A-9BA1-4D7F-A996-B88856B48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7D54D9A-9BA1-4D7F-A996-B88856B48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02A344-6C9E-44EB-A548-C7A00A07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E502A344-6C9E-44EB-A548-C7A00A07A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0AC392-4AC3-4FE9-A2AD-DFB574AFB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A00AC392-4AC3-4FE9-A2AD-DFB574AFB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20B65-B74F-467D-86A2-8BE24D72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is to go back to our roots and ask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289E15E-2584-481F-BC20-8C754917E6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212923"/>
              </p:ext>
            </p:extLst>
          </p:nvPr>
        </p:nvGraphicFramePr>
        <p:xfrm>
          <a:off x="720725" y="1171577"/>
          <a:ext cx="10752138" cy="245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Obrázek 7" descr="Obsah obrázku nábytek, sedadlo, židle, stůl&#10;&#10;Popis byl vytvořen automaticky">
            <a:extLst>
              <a:ext uri="{FF2B5EF4-FFF2-40B4-BE49-F238E27FC236}">
                <a16:creationId xmlns:a16="http://schemas.microsoft.com/office/drawing/2014/main" id="{199FD140-AD88-4E32-AFB4-879CDE6C3C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59611" y="4085649"/>
            <a:ext cx="1621746" cy="2565717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54A002BA-1FF8-4413-A892-E43A8FAEF7B5}"/>
              </a:ext>
            </a:extLst>
          </p:cNvPr>
          <p:cNvSpPr/>
          <p:nvPr/>
        </p:nvSpPr>
        <p:spPr bwMode="auto">
          <a:xfrm>
            <a:off x="3522298" y="5149944"/>
            <a:ext cx="2573702" cy="4371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2" name="Obrázek 11" descr="Obsah obrázku světlo, hvězda, zvíře&#10;&#10;Popis byl vytvořen automaticky">
            <a:extLst>
              <a:ext uri="{FF2B5EF4-FFF2-40B4-BE49-F238E27FC236}">
                <a16:creationId xmlns:a16="http://schemas.microsoft.com/office/drawing/2014/main" id="{95AFF243-40C4-41BA-AA19-A51C0024E6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910784" y="3750223"/>
            <a:ext cx="2599859" cy="25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1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A3EA77-B338-4B9F-A38C-ABB316969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8A3EA77-B338-4B9F-A38C-ABB316969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8A3EA77-B338-4B9F-A38C-ABB316969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6C1752-0497-4404-BF16-D64A965AA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F6C1752-0497-4404-BF16-D64A965AA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F6C1752-0497-4404-BF16-D64A965AA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3888B8-0967-4ACB-832E-C2477C576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553888B8-0967-4ACB-832E-C2477C576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553888B8-0967-4ACB-832E-C2477C576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C2E7C4-36D8-451E-AE83-D42C4711E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0DC2E7C4-36D8-451E-AE83-D42C4711E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DC2E7C4-36D8-451E-AE83-D42C4711E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99C5F9-39D8-4644-A0A1-F0E8F2F19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4999C5F9-39D8-4644-A0A1-F0E8F2F19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4999C5F9-39D8-4644-A0A1-F0E8F2F19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do we model reality in our heads?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87538"/>
            <a:ext cx="8229600" cy="604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We identify...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3912" y="3090664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Object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1114" y="336940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-s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06352" y="4725144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...we find interesting</a:t>
            </a:r>
          </a:p>
        </p:txBody>
      </p:sp>
    </p:spTree>
    <p:extLst>
      <p:ext uri="{BB962C8B-B14F-4D97-AF65-F5344CB8AC3E}">
        <p14:creationId xmlns:p14="http://schemas.microsoft.com/office/powerpoint/2010/main" val="207942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A1D3B-B241-416C-90C2-F0229FCA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92138"/>
            <a:ext cx="8229600" cy="604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Then, we find...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3912" y="4962872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Object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06352" y="3472408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...between our...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9896" y="1722512"/>
            <a:ext cx="1929142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Relationship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4072" y="199504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-s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6208" y="523540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-s</a:t>
            </a:r>
          </a:p>
        </p:txBody>
      </p:sp>
    </p:spTree>
    <p:extLst>
      <p:ext uri="{BB962C8B-B14F-4D97-AF65-F5344CB8AC3E}">
        <p14:creationId xmlns:p14="http://schemas.microsoft.com/office/powerpoint/2010/main" val="4905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7634" y="840409"/>
            <a:ext cx="9193950" cy="604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Each </a:t>
            </a:r>
            <a:r>
              <a:rPr lang="en-US" sz="2800" dirty="0">
                <a:solidFill>
                  <a:srgbClr val="0070C0"/>
                </a:solidFill>
              </a:rPr>
              <a:t>relationship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can connect multiple objects...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3001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Calibri" panose="020F0502020204030204"/>
              </a:rPr>
              <a:t>Object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912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Calibri" panose="020F0502020204030204"/>
              </a:rPr>
              <a:t>Relationship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0" name="Straight Connector 9"/>
          <p:cNvCxnSpPr>
            <a:stCxn id="9" idx="2"/>
            <a:endCxn id="4" idx="0"/>
          </p:cNvCxnSpPr>
          <p:nvPr/>
        </p:nvCxnSpPr>
        <p:spPr>
          <a:xfrm flipH="1">
            <a:off x="6120242" y="2924944"/>
            <a:ext cx="911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2"/>
            <a:endCxn id="27" idx="0"/>
          </p:cNvCxnSpPr>
          <p:nvPr/>
        </p:nvCxnSpPr>
        <p:spPr>
          <a:xfrm flipH="1">
            <a:off x="4104928" y="2924944"/>
            <a:ext cx="2016224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8" idx="0"/>
          </p:cNvCxnSpPr>
          <p:nvPr/>
        </p:nvCxnSpPr>
        <p:spPr>
          <a:xfrm>
            <a:off x="6132004" y="2924944"/>
            <a:ext cx="2005372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2639616" y="5589240"/>
            <a:ext cx="760718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...and each object can be present in multiple connections.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87688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Calibri" panose="020F0502020204030204"/>
              </a:rPr>
              <a:t>Object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20136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Calibri" panose="020F0502020204030204"/>
              </a:rPr>
              <a:t>Object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20136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Relationship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87688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Relationship</a:t>
            </a:r>
          </a:p>
        </p:txBody>
      </p:sp>
      <p:cxnSp>
        <p:nvCxnSpPr>
          <p:cNvPr id="34" name="Straight Connector 33"/>
          <p:cNvCxnSpPr>
            <a:stCxn id="27" idx="0"/>
            <a:endCxn id="30" idx="2"/>
          </p:cNvCxnSpPr>
          <p:nvPr/>
        </p:nvCxnSpPr>
        <p:spPr>
          <a:xfrm flipV="1">
            <a:off x="4104928" y="292494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7" idx="0"/>
            <a:endCxn id="9" idx="2"/>
          </p:cNvCxnSpPr>
          <p:nvPr/>
        </p:nvCxnSpPr>
        <p:spPr>
          <a:xfrm flipV="1">
            <a:off x="4104928" y="2924944"/>
            <a:ext cx="2016224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0"/>
            <a:endCxn id="30" idx="2"/>
          </p:cNvCxnSpPr>
          <p:nvPr/>
        </p:nvCxnSpPr>
        <p:spPr>
          <a:xfrm flipH="1" flipV="1">
            <a:off x="4104929" y="2924944"/>
            <a:ext cx="2015313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8" idx="0"/>
            <a:endCxn id="29" idx="2"/>
          </p:cNvCxnSpPr>
          <p:nvPr/>
        </p:nvCxnSpPr>
        <p:spPr>
          <a:xfrm flipV="1">
            <a:off x="8137376" y="292494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" idx="0"/>
            <a:endCxn id="29" idx="2"/>
          </p:cNvCxnSpPr>
          <p:nvPr/>
        </p:nvCxnSpPr>
        <p:spPr>
          <a:xfrm flipV="1">
            <a:off x="6120242" y="2924944"/>
            <a:ext cx="2017135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3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Each </a:t>
            </a:r>
            <a:r>
              <a:rPr lang="en-US" dirty="0">
                <a:solidFill>
                  <a:srgbClr val="0070C0"/>
                </a:solidFill>
              </a:rPr>
              <a:t>relationship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can connect multiple objects...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3001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5303912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Relationship</a:t>
            </a:r>
          </a:p>
        </p:txBody>
      </p:sp>
      <p:cxnSp>
        <p:nvCxnSpPr>
          <p:cNvPr id="10" name="Straight Connector 9"/>
          <p:cNvCxnSpPr>
            <a:stCxn id="9" idx="2"/>
            <a:endCxn id="4" idx="0"/>
          </p:cNvCxnSpPr>
          <p:nvPr/>
        </p:nvCxnSpPr>
        <p:spPr>
          <a:xfrm flipH="1">
            <a:off x="6120242" y="2924944"/>
            <a:ext cx="911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1936339" y="5439655"/>
            <a:ext cx="760718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...and each object can be present in multiple connections.</a:t>
            </a:r>
          </a:p>
        </p:txBody>
      </p:sp>
      <p:grpSp>
        <p:nvGrpSpPr>
          <p:cNvPr id="18" name="Group 28"/>
          <p:cNvGrpSpPr/>
          <p:nvPr/>
        </p:nvGrpSpPr>
        <p:grpSpPr>
          <a:xfrm rot="10800000">
            <a:off x="5992274" y="2920829"/>
            <a:ext cx="255935" cy="292147"/>
            <a:chOff x="4460081" y="3767336"/>
            <a:chExt cx="255935" cy="292147"/>
          </a:xfrm>
        </p:grpSpPr>
        <p:grpSp>
          <p:nvGrpSpPr>
            <p:cNvPr id="19" name="Group 34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22" name="Straight Connector 35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37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38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39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8"/>
          <p:cNvGrpSpPr/>
          <p:nvPr/>
        </p:nvGrpSpPr>
        <p:grpSpPr>
          <a:xfrm rot="10800000" flipV="1">
            <a:off x="5992153" y="3866994"/>
            <a:ext cx="255935" cy="292147"/>
            <a:chOff x="4460081" y="3767336"/>
            <a:chExt cx="255935" cy="292147"/>
          </a:xfrm>
        </p:grpSpPr>
        <p:grpSp>
          <p:nvGrpSpPr>
            <p:cNvPr id="26" name="Group 34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32" name="Straight Connector 35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7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Oval 39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xtovéPole 35"/>
          <p:cNvSpPr txBox="1"/>
          <p:nvPr/>
        </p:nvSpPr>
        <p:spPr>
          <a:xfrm rot="16200000">
            <a:off x="5427027" y="3398482"/>
            <a:ext cx="933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projection</a:t>
            </a:r>
          </a:p>
        </p:txBody>
      </p:sp>
      <p:sp>
        <p:nvSpPr>
          <p:cNvPr id="2" name="Bublinový popisek ve tvaru obláčku 1"/>
          <p:cNvSpPr/>
          <p:nvPr/>
        </p:nvSpPr>
        <p:spPr bwMode="auto">
          <a:xfrm>
            <a:off x="6248088" y="1268760"/>
            <a:ext cx="4419913" cy="2304256"/>
          </a:xfrm>
          <a:prstGeom prst="cloudCallout">
            <a:avLst>
              <a:gd name="adj1" fmla="val -50479"/>
              <a:gd name="adj2" fmla="val 54318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Below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Relationship is specifically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 defined n-dimensional set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of objects</a:t>
            </a:r>
          </a:p>
        </p:txBody>
      </p:sp>
    </p:spTree>
    <p:extLst>
      <p:ext uri="{BB962C8B-B14F-4D97-AF65-F5344CB8AC3E}">
        <p14:creationId xmlns:p14="http://schemas.microsoft.com/office/powerpoint/2010/main" val="333451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</p:bldLst>
  </p:timing>
</p:sld>
</file>

<file path=ppt/theme/theme1.xml><?xml version="1.0" encoding="utf-8"?>
<a:theme xmlns:a="http://schemas.openxmlformats.org/drawingml/2006/main" name="SSME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SME" id="{EDB88E08-8ACC-40F7-90B7-9657E5C083EF}" vid="{D39D7A8B-13A6-4A45-8F9D-2B062B60C406}"/>
    </a:ext>
  </a:extLst>
</a:theme>
</file>

<file path=ppt/theme/theme2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U_PPTprezentace_sablona_CZ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1_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SME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SME" id="{F16E825F-9453-4829-85DC-537620BC0B0B}" vid="{F8691A97-B312-4BAE-BF20-FE07626EE66C}"/>
    </a:ext>
  </a:extLst>
</a:theme>
</file>

<file path=ppt/theme/theme6.xml><?xml version="1.0" encoding="utf-8"?>
<a:theme xmlns:a="http://schemas.openxmlformats.org/drawingml/2006/main" name="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SLab" id="{62A1DE5B-5DD5-45A8-B7E3-46C89D80726A}" vid="{D2F2ED78-E11C-4B28-93C4-4DF1867F107D}"/>
    </a:ext>
  </a:ext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1115</Words>
  <Application>Microsoft Office PowerPoint</Application>
  <PresentationFormat>Širokoúhlá obrazovka</PresentationFormat>
  <Paragraphs>296</Paragraphs>
  <Slides>30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30</vt:i4>
      </vt:variant>
    </vt:vector>
  </HeadingPairs>
  <TitlesOfParts>
    <vt:vector size="43" baseType="lpstr">
      <vt:lpstr>Arial</vt:lpstr>
      <vt:lpstr>Calibri</vt:lpstr>
      <vt:lpstr>Calibri Light</vt:lpstr>
      <vt:lpstr>Tahoma</vt:lpstr>
      <vt:lpstr>Trebuchet MS</vt:lpstr>
      <vt:lpstr>Wingdings</vt:lpstr>
      <vt:lpstr>Wingdings 3</vt:lpstr>
      <vt:lpstr>SSME</vt:lpstr>
      <vt:lpstr>2_Směsi</vt:lpstr>
      <vt:lpstr>1_MU_PPTprezentace_sablona_CZ</vt:lpstr>
      <vt:lpstr>3_Směsi</vt:lpstr>
      <vt:lpstr>1_SSME</vt:lpstr>
      <vt:lpstr>SeSLab</vt:lpstr>
      <vt:lpstr>World understanding and modeling </vt:lpstr>
      <vt:lpstr>How do we model?</vt:lpstr>
      <vt:lpstr>But….</vt:lpstr>
      <vt:lpstr>Problem </vt:lpstr>
      <vt:lpstr>Solution is to go back to our roots and ask</vt:lpstr>
      <vt:lpstr>How do we model reality in our heads?</vt:lpstr>
      <vt:lpstr>Prezentace aplikace PowerPoint</vt:lpstr>
      <vt:lpstr>Prezentace aplikace PowerPoint</vt:lpstr>
      <vt:lpstr>Prezentace aplikace PowerPoint</vt:lpstr>
      <vt:lpstr>Prezentace aplikace PowerPoint</vt:lpstr>
      <vt:lpstr>MENTION – USE duality</vt:lpstr>
      <vt:lpstr>Diamond of Attention Focussing</vt:lpstr>
      <vt:lpstr>Diamond of Attention Focussing</vt:lpstr>
      <vt:lpstr>Road (street) - Objects and relationships</vt:lpstr>
      <vt:lpstr>Example – world best known story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Classifications are blurred Good or bad?</vt:lpstr>
      <vt:lpstr>Certainty</vt:lpstr>
      <vt:lpstr>Attention</vt:lpstr>
      <vt:lpstr>R-edges</vt:lpstr>
      <vt:lpstr>R-edges</vt:lpstr>
      <vt:lpstr>Context base</vt:lpstr>
      <vt:lpstr>Why we need it?</vt:lpstr>
      <vt:lpstr>Examples</vt:lpstr>
      <vt:lpstr>Conclusion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Leonard Walletzký</dc:creator>
  <cp:lastModifiedBy>Leonard Walletzky</cp:lastModifiedBy>
  <cp:revision>11</cp:revision>
  <dcterms:created xsi:type="dcterms:W3CDTF">2017-02-28T13:28:18Z</dcterms:created>
  <dcterms:modified xsi:type="dcterms:W3CDTF">2021-10-26T10:03:10Z</dcterms:modified>
</cp:coreProperties>
</file>