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0"/>
  </p:notesMasterIdLst>
  <p:handoutMasterIdLst>
    <p:handoutMasterId r:id="rId21"/>
  </p:handoutMasterIdLst>
  <p:sldIdLst>
    <p:sldId id="256" r:id="rId5"/>
    <p:sldId id="260" r:id="rId6"/>
    <p:sldId id="458" r:id="rId7"/>
    <p:sldId id="267" r:id="rId8"/>
    <p:sldId id="464" r:id="rId9"/>
    <p:sldId id="465" r:id="rId10"/>
    <p:sldId id="466" r:id="rId11"/>
    <p:sldId id="265" r:id="rId12"/>
    <p:sldId id="467" r:id="rId13"/>
    <p:sldId id="468" r:id="rId14"/>
    <p:sldId id="448" r:id="rId15"/>
    <p:sldId id="469" r:id="rId16"/>
    <p:sldId id="455" r:id="rId17"/>
    <p:sldId id="470" r:id="rId18"/>
    <p:sldId id="451" r:id="rId19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5514"/>
    <a:srgbClr val="E7BA00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82" autoAdjust="0"/>
    <p:restoredTop sz="94611" autoAdjust="0"/>
  </p:normalViewPr>
  <p:slideViewPr>
    <p:cSldViewPr snapToGrid="0">
      <p:cViewPr varScale="1">
        <p:scale>
          <a:sx n="136" d="100"/>
          <a:sy n="136" d="100"/>
        </p:scale>
        <p:origin x="126" y="750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5C043E-BE3C-4C8D-B941-549888661A04}" type="doc">
      <dgm:prSet loTypeId="urn:diagrams.loki3.com/BracketList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AE4475B-CA4D-4274-9605-A13CE197637A}">
      <dgm:prSet phldrT="[Text]"/>
      <dgm:spPr/>
      <dgm:t>
        <a:bodyPr/>
        <a:lstStyle/>
        <a:p>
          <a:pPr>
            <a:buNone/>
          </a:pPr>
          <a:r>
            <a:rPr lang="en-US" dirty="0"/>
            <a:t>Application</a:t>
          </a:r>
        </a:p>
      </dgm:t>
    </dgm:pt>
    <dgm:pt modelId="{82F8405A-2192-4634-BD5B-4662A39DDFAF}" type="parTrans" cxnId="{C12FA043-9A73-454A-988C-8AAC565F34E8}">
      <dgm:prSet/>
      <dgm:spPr/>
      <dgm:t>
        <a:bodyPr/>
        <a:lstStyle/>
        <a:p>
          <a:endParaRPr lang="en-US"/>
        </a:p>
      </dgm:t>
    </dgm:pt>
    <dgm:pt modelId="{260DE8A1-EAEF-4691-8F55-D504FFFBCB19}" type="sibTrans" cxnId="{C12FA043-9A73-454A-988C-8AAC565F34E8}">
      <dgm:prSet/>
      <dgm:spPr/>
      <dgm:t>
        <a:bodyPr/>
        <a:lstStyle/>
        <a:p>
          <a:endParaRPr lang="en-US"/>
        </a:p>
      </dgm:t>
    </dgm:pt>
    <dgm:pt modelId="{E544B732-A207-467D-85F6-2FD17EC2BC77}">
      <dgm:prSet phldrT="[Text]" custT="1"/>
      <dgm:spPr/>
      <dgm:t>
        <a:bodyPr/>
        <a:lstStyle/>
        <a:p>
          <a:r>
            <a:rPr lang="en-US" sz="2000" dirty="0"/>
            <a:t>Physical structure</a:t>
          </a:r>
        </a:p>
      </dgm:t>
    </dgm:pt>
    <dgm:pt modelId="{7DE5AE8B-335B-41A2-8ED4-E7AAB92D3441}" type="parTrans" cxnId="{CA2125A8-B9C4-4234-ABEE-B3BCCBABA3BD}">
      <dgm:prSet/>
      <dgm:spPr/>
      <dgm:t>
        <a:bodyPr/>
        <a:lstStyle/>
        <a:p>
          <a:endParaRPr lang="en-US"/>
        </a:p>
      </dgm:t>
    </dgm:pt>
    <dgm:pt modelId="{2E57E73B-9325-4A74-B1AD-9716F5A1D97D}" type="sibTrans" cxnId="{CA2125A8-B9C4-4234-ABEE-B3BCCBABA3BD}">
      <dgm:prSet/>
      <dgm:spPr/>
      <dgm:t>
        <a:bodyPr/>
        <a:lstStyle/>
        <a:p>
          <a:endParaRPr lang="en-US"/>
        </a:p>
      </dgm:t>
    </dgm:pt>
    <dgm:pt modelId="{8915FD31-EDCF-4B0A-A322-48218596EA90}">
      <dgm:prSet phldrT="[Text]"/>
      <dgm:spPr/>
      <dgm:t>
        <a:bodyPr/>
        <a:lstStyle/>
        <a:p>
          <a:pPr>
            <a:buNone/>
          </a:pPr>
          <a:r>
            <a:rPr lang="en-US" dirty="0"/>
            <a:t>Physical</a:t>
          </a:r>
        </a:p>
      </dgm:t>
    </dgm:pt>
    <dgm:pt modelId="{F43C96C3-72C4-4315-A2BC-4DDAC933157E}" type="parTrans" cxnId="{2DFC9754-CC3A-49B7-B340-4958FDE49CB0}">
      <dgm:prSet/>
      <dgm:spPr/>
      <dgm:t>
        <a:bodyPr/>
        <a:lstStyle/>
        <a:p>
          <a:endParaRPr lang="en-US"/>
        </a:p>
      </dgm:t>
    </dgm:pt>
    <dgm:pt modelId="{7A75BD82-8079-4111-95AE-458A494E8C8D}" type="sibTrans" cxnId="{2DFC9754-CC3A-49B7-B340-4958FDE49CB0}">
      <dgm:prSet/>
      <dgm:spPr/>
      <dgm:t>
        <a:bodyPr/>
        <a:lstStyle/>
        <a:p>
          <a:endParaRPr lang="en-US"/>
        </a:p>
      </dgm:t>
    </dgm:pt>
    <dgm:pt modelId="{D5950E63-AC85-49DE-BFAA-5C584308FF66}">
      <dgm:prSet phldrT="[Text]"/>
      <dgm:spPr/>
      <dgm:t>
        <a:bodyPr/>
        <a:lstStyle/>
        <a:p>
          <a:pPr>
            <a:buNone/>
          </a:pPr>
          <a:r>
            <a:rPr lang="en-US" dirty="0"/>
            <a:t>Network</a:t>
          </a:r>
        </a:p>
      </dgm:t>
    </dgm:pt>
    <dgm:pt modelId="{1F322E93-6860-40B1-95CF-616013C07EE0}" type="sibTrans" cxnId="{423BA0F7-BDB2-4E1D-A05E-34F4109E8599}">
      <dgm:prSet/>
      <dgm:spPr/>
      <dgm:t>
        <a:bodyPr/>
        <a:lstStyle/>
        <a:p>
          <a:endParaRPr lang="en-US"/>
        </a:p>
      </dgm:t>
    </dgm:pt>
    <dgm:pt modelId="{61ADA033-C550-4AEB-83C4-296F4D18F33B}" type="parTrans" cxnId="{423BA0F7-BDB2-4E1D-A05E-34F4109E8599}">
      <dgm:prSet/>
      <dgm:spPr/>
      <dgm:t>
        <a:bodyPr/>
        <a:lstStyle/>
        <a:p>
          <a:endParaRPr lang="en-US"/>
        </a:p>
      </dgm:t>
    </dgm:pt>
    <dgm:pt modelId="{E5CB4BC7-CDA3-4C1C-9A5F-E4D3140FBDDC}">
      <dgm:prSet phldrT="[Text]" custT="1"/>
      <dgm:spPr/>
      <dgm:t>
        <a:bodyPr/>
        <a:lstStyle/>
        <a:p>
          <a:r>
            <a:rPr lang="en-US" sz="2000" dirty="0"/>
            <a:t>HTTP, SMTP, DNS </a:t>
          </a:r>
        </a:p>
      </dgm:t>
    </dgm:pt>
    <dgm:pt modelId="{01BE87D2-E5D8-43AE-807F-4C27A9EC842E}" type="parTrans" cxnId="{BE4CD968-3933-4B12-B808-9139AE409B2A}">
      <dgm:prSet/>
      <dgm:spPr/>
      <dgm:t>
        <a:bodyPr/>
        <a:lstStyle/>
        <a:p>
          <a:endParaRPr lang="en-US"/>
        </a:p>
      </dgm:t>
    </dgm:pt>
    <dgm:pt modelId="{C1245901-0989-4610-BABD-221BAED7C995}" type="sibTrans" cxnId="{BE4CD968-3933-4B12-B808-9139AE409B2A}">
      <dgm:prSet/>
      <dgm:spPr/>
      <dgm:t>
        <a:bodyPr/>
        <a:lstStyle/>
        <a:p>
          <a:endParaRPr lang="en-US"/>
        </a:p>
      </dgm:t>
    </dgm:pt>
    <dgm:pt modelId="{57399ED9-0793-4994-8780-95E56648758A}">
      <dgm:prSet phldrT="[Text]" custT="1"/>
      <dgm:spPr/>
      <dgm:t>
        <a:bodyPr/>
        <a:lstStyle/>
        <a:p>
          <a:r>
            <a:rPr lang="en-US" sz="2000" dirty="0"/>
            <a:t>IP, ICMP</a:t>
          </a:r>
        </a:p>
      </dgm:t>
    </dgm:pt>
    <dgm:pt modelId="{6D92C57B-AF7D-4CC3-8FDB-9EA4C97A91D5}" type="parTrans" cxnId="{532EFF8D-CB2E-4C35-BD80-7E46D0A60BCF}">
      <dgm:prSet/>
      <dgm:spPr/>
      <dgm:t>
        <a:bodyPr/>
        <a:lstStyle/>
        <a:p>
          <a:endParaRPr lang="en-US"/>
        </a:p>
      </dgm:t>
    </dgm:pt>
    <dgm:pt modelId="{C21CD417-C113-4AC3-B9E7-4CDDA27E516D}" type="sibTrans" cxnId="{532EFF8D-CB2E-4C35-BD80-7E46D0A60BCF}">
      <dgm:prSet/>
      <dgm:spPr/>
      <dgm:t>
        <a:bodyPr/>
        <a:lstStyle/>
        <a:p>
          <a:endParaRPr lang="en-US"/>
        </a:p>
      </dgm:t>
    </dgm:pt>
    <dgm:pt modelId="{A787630F-F66C-429C-8EA0-3D583C7056FA}">
      <dgm:prSet phldrT="[Text]"/>
      <dgm:spPr/>
      <dgm:t>
        <a:bodyPr/>
        <a:lstStyle/>
        <a:p>
          <a:pPr>
            <a:buNone/>
          </a:pPr>
          <a:r>
            <a:rPr lang="en-US" dirty="0"/>
            <a:t>Data</a:t>
          </a:r>
        </a:p>
      </dgm:t>
    </dgm:pt>
    <dgm:pt modelId="{F9BAA695-D939-4D76-807B-B40E0F9E72F2}" type="parTrans" cxnId="{AB3EFF0A-8A47-4E8B-B553-FF4FEF99DA60}">
      <dgm:prSet/>
      <dgm:spPr/>
      <dgm:t>
        <a:bodyPr/>
        <a:lstStyle/>
        <a:p>
          <a:endParaRPr lang="en-US"/>
        </a:p>
      </dgm:t>
    </dgm:pt>
    <dgm:pt modelId="{955A5309-44D5-49A2-99D1-D1DE33940BAC}" type="sibTrans" cxnId="{AB3EFF0A-8A47-4E8B-B553-FF4FEF99DA60}">
      <dgm:prSet/>
      <dgm:spPr/>
      <dgm:t>
        <a:bodyPr/>
        <a:lstStyle/>
        <a:p>
          <a:endParaRPr lang="en-US"/>
        </a:p>
      </dgm:t>
    </dgm:pt>
    <dgm:pt modelId="{9A2BF5AB-06C0-42B2-9CF2-855C16CF22B0}">
      <dgm:prSet phldrT="[Text]"/>
      <dgm:spPr/>
      <dgm:t>
        <a:bodyPr/>
        <a:lstStyle/>
        <a:p>
          <a:pPr>
            <a:buNone/>
          </a:pPr>
          <a:r>
            <a:rPr lang="en-US" dirty="0"/>
            <a:t>Transport</a:t>
          </a:r>
        </a:p>
      </dgm:t>
    </dgm:pt>
    <dgm:pt modelId="{7708AE94-62BD-47D9-BBED-E831106A0102}" type="parTrans" cxnId="{BEA2B0A8-DDCD-46C8-83E6-A717889976B1}">
      <dgm:prSet/>
      <dgm:spPr/>
      <dgm:t>
        <a:bodyPr/>
        <a:lstStyle/>
        <a:p>
          <a:endParaRPr lang="en-US"/>
        </a:p>
      </dgm:t>
    </dgm:pt>
    <dgm:pt modelId="{A7334C4D-08A5-4D27-8279-AD7EB5A8CC65}" type="sibTrans" cxnId="{BEA2B0A8-DDCD-46C8-83E6-A717889976B1}">
      <dgm:prSet/>
      <dgm:spPr/>
      <dgm:t>
        <a:bodyPr/>
        <a:lstStyle/>
        <a:p>
          <a:endParaRPr lang="en-US"/>
        </a:p>
      </dgm:t>
    </dgm:pt>
    <dgm:pt modelId="{961BC893-1DFE-4B4F-918B-C5012BE32578}">
      <dgm:prSet phldrT="[Text]" custT="1"/>
      <dgm:spPr/>
      <dgm:t>
        <a:bodyPr/>
        <a:lstStyle/>
        <a:p>
          <a:pPr>
            <a:buNone/>
          </a:pPr>
          <a:r>
            <a:rPr lang="en-US" sz="2000" dirty="0"/>
            <a:t>TCP, UDP</a:t>
          </a:r>
        </a:p>
      </dgm:t>
    </dgm:pt>
    <dgm:pt modelId="{69005B28-FD4A-46B4-8EB1-13682D3A26D5}" type="parTrans" cxnId="{E3F23AB5-6842-4454-A756-2692E18CF116}">
      <dgm:prSet/>
      <dgm:spPr/>
      <dgm:t>
        <a:bodyPr/>
        <a:lstStyle/>
        <a:p>
          <a:endParaRPr lang="en-US"/>
        </a:p>
      </dgm:t>
    </dgm:pt>
    <dgm:pt modelId="{30269B47-0826-4E35-BD12-942BDAAE2E0A}" type="sibTrans" cxnId="{E3F23AB5-6842-4454-A756-2692E18CF116}">
      <dgm:prSet/>
      <dgm:spPr/>
      <dgm:t>
        <a:bodyPr/>
        <a:lstStyle/>
        <a:p>
          <a:endParaRPr lang="en-US"/>
        </a:p>
      </dgm:t>
    </dgm:pt>
    <dgm:pt modelId="{D64478B6-2BDA-4CA0-A91A-27898478052D}">
      <dgm:prSet phldrT="[Text]" custT="1"/>
      <dgm:spPr/>
      <dgm:t>
        <a:bodyPr/>
        <a:lstStyle/>
        <a:p>
          <a:pPr>
            <a:buNone/>
          </a:pPr>
          <a:r>
            <a:rPr lang="en-US" sz="2000" dirty="0"/>
            <a:t>MAC</a:t>
          </a:r>
          <a:endParaRPr lang="en-US" sz="1700" dirty="0"/>
        </a:p>
      </dgm:t>
    </dgm:pt>
    <dgm:pt modelId="{3294B91D-B58A-4F39-9CD5-D2D37FB6028A}" type="parTrans" cxnId="{C2E3B80D-26AC-41DC-BDCB-AE53E0D203D9}">
      <dgm:prSet/>
      <dgm:spPr/>
      <dgm:t>
        <a:bodyPr/>
        <a:lstStyle/>
        <a:p>
          <a:endParaRPr lang="en-US"/>
        </a:p>
      </dgm:t>
    </dgm:pt>
    <dgm:pt modelId="{9B40D49B-B08B-4D8D-92C7-6DFF62AE8277}" type="sibTrans" cxnId="{C2E3B80D-26AC-41DC-BDCB-AE53E0D203D9}">
      <dgm:prSet/>
      <dgm:spPr/>
      <dgm:t>
        <a:bodyPr/>
        <a:lstStyle/>
        <a:p>
          <a:endParaRPr lang="en-US"/>
        </a:p>
      </dgm:t>
    </dgm:pt>
    <dgm:pt modelId="{E8640AD8-4A9B-4B2F-A665-E55DBAACCB8A}">
      <dgm:prSet phldrT="[Text]"/>
      <dgm:spPr/>
      <dgm:t>
        <a:bodyPr/>
        <a:lstStyle/>
        <a:p>
          <a:pPr>
            <a:buNone/>
          </a:pPr>
          <a:r>
            <a:rPr lang="en-US" dirty="0"/>
            <a:t>Session</a:t>
          </a:r>
        </a:p>
      </dgm:t>
    </dgm:pt>
    <dgm:pt modelId="{95CED48A-7473-4FBC-91C1-62ECEA05AE85}" type="parTrans" cxnId="{1CC83BD6-9229-4CA2-BC36-10403E87704C}">
      <dgm:prSet/>
      <dgm:spPr/>
      <dgm:t>
        <a:bodyPr/>
        <a:lstStyle/>
        <a:p>
          <a:endParaRPr lang="en-US"/>
        </a:p>
      </dgm:t>
    </dgm:pt>
    <dgm:pt modelId="{4EE91265-14BF-4FC5-AC2C-F5C641D86F54}" type="sibTrans" cxnId="{1CC83BD6-9229-4CA2-BC36-10403E87704C}">
      <dgm:prSet/>
      <dgm:spPr/>
      <dgm:t>
        <a:bodyPr/>
        <a:lstStyle/>
        <a:p>
          <a:endParaRPr lang="en-US"/>
        </a:p>
      </dgm:t>
    </dgm:pt>
    <dgm:pt modelId="{BCF83CD3-624C-4731-A2DF-A03D9B40A2CF}">
      <dgm:prSet phldrT="[Text]"/>
      <dgm:spPr/>
      <dgm:t>
        <a:bodyPr/>
        <a:lstStyle/>
        <a:p>
          <a:pPr>
            <a:buNone/>
          </a:pPr>
          <a:r>
            <a:rPr lang="en-US"/>
            <a:t>Presentation</a:t>
          </a:r>
          <a:endParaRPr lang="en-US" dirty="0"/>
        </a:p>
      </dgm:t>
    </dgm:pt>
    <dgm:pt modelId="{2E39AF58-0A4A-4E3F-912E-9CF843542E63}" type="parTrans" cxnId="{39F25BC9-4AB2-4644-8EF7-EF4857642987}">
      <dgm:prSet/>
      <dgm:spPr/>
      <dgm:t>
        <a:bodyPr/>
        <a:lstStyle/>
        <a:p>
          <a:endParaRPr lang="en-US"/>
        </a:p>
      </dgm:t>
    </dgm:pt>
    <dgm:pt modelId="{DFB48D4D-C581-450E-8D92-BF0EAF477238}" type="sibTrans" cxnId="{39F25BC9-4AB2-4644-8EF7-EF4857642987}">
      <dgm:prSet/>
      <dgm:spPr/>
      <dgm:t>
        <a:bodyPr/>
        <a:lstStyle/>
        <a:p>
          <a:endParaRPr lang="en-US"/>
        </a:p>
      </dgm:t>
    </dgm:pt>
    <dgm:pt modelId="{7B3F3613-5D28-42F3-80C3-CAC470967008}">
      <dgm:prSet phldrT="[Text]" custT="1"/>
      <dgm:spPr/>
      <dgm:t>
        <a:bodyPr/>
        <a:lstStyle/>
        <a:p>
          <a:pPr>
            <a:buNone/>
          </a:pPr>
          <a:r>
            <a:rPr lang="en-US" sz="2000" dirty="0"/>
            <a:t>FTP, SSH</a:t>
          </a:r>
        </a:p>
      </dgm:t>
    </dgm:pt>
    <dgm:pt modelId="{AC8DE9CF-F125-4F71-8B7F-CF61CEB6B9E1}" type="sibTrans" cxnId="{231216DD-894C-4188-9F15-118F8647BD56}">
      <dgm:prSet/>
      <dgm:spPr/>
      <dgm:t>
        <a:bodyPr/>
        <a:lstStyle/>
        <a:p>
          <a:endParaRPr lang="en-US"/>
        </a:p>
      </dgm:t>
    </dgm:pt>
    <dgm:pt modelId="{0A837369-DDDE-47EC-8FCC-6AEABD27D5C4}" type="parTrans" cxnId="{231216DD-894C-4188-9F15-118F8647BD56}">
      <dgm:prSet/>
      <dgm:spPr/>
      <dgm:t>
        <a:bodyPr/>
        <a:lstStyle/>
        <a:p>
          <a:endParaRPr lang="en-US"/>
        </a:p>
      </dgm:t>
    </dgm:pt>
    <dgm:pt modelId="{C56CF4FA-7E46-4BAF-A2AB-9C7C4B7229B4}">
      <dgm:prSet phldrT="[Text]"/>
      <dgm:spPr/>
      <dgm:t>
        <a:bodyPr/>
        <a:lstStyle/>
        <a:p>
          <a:pPr>
            <a:buNone/>
          </a:pPr>
          <a:r>
            <a:rPr lang="en-US" dirty="0"/>
            <a:t> </a:t>
          </a:r>
        </a:p>
      </dgm:t>
    </dgm:pt>
    <dgm:pt modelId="{6D3EFEAE-BF97-4565-B7B7-39F5F93FFE74}" type="sibTrans" cxnId="{D80D0003-23E6-4514-95C8-EB16572BD291}">
      <dgm:prSet/>
      <dgm:spPr/>
      <dgm:t>
        <a:bodyPr/>
        <a:lstStyle/>
        <a:p>
          <a:endParaRPr lang="en-US"/>
        </a:p>
      </dgm:t>
    </dgm:pt>
    <dgm:pt modelId="{67DB269D-6BD8-40FF-9F19-A038B7C1D75C}" type="parTrans" cxnId="{D80D0003-23E6-4514-95C8-EB16572BD291}">
      <dgm:prSet/>
      <dgm:spPr/>
      <dgm:t>
        <a:bodyPr/>
        <a:lstStyle/>
        <a:p>
          <a:endParaRPr lang="en-US"/>
        </a:p>
      </dgm:t>
    </dgm:pt>
    <dgm:pt modelId="{1DD807D9-22F2-475E-AC4D-D6A5E458E08E}" type="pres">
      <dgm:prSet presAssocID="{525C043E-BE3C-4C8D-B941-549888661A04}" presName="Name0" presStyleCnt="0">
        <dgm:presLayoutVars>
          <dgm:dir val="rev"/>
          <dgm:animLvl val="lvl"/>
          <dgm:resizeHandles val="exact"/>
        </dgm:presLayoutVars>
      </dgm:prSet>
      <dgm:spPr/>
    </dgm:pt>
    <dgm:pt modelId="{98EE1F2D-D05A-4953-B90E-F967FC6DC28F}" type="pres">
      <dgm:prSet presAssocID="{E5CB4BC7-CDA3-4C1C-9A5F-E4D3140FBDDC}" presName="linNode" presStyleCnt="0"/>
      <dgm:spPr/>
    </dgm:pt>
    <dgm:pt modelId="{D77A4D2E-5E3F-43C9-975B-4B0F82C7BF47}" type="pres">
      <dgm:prSet presAssocID="{E5CB4BC7-CDA3-4C1C-9A5F-E4D3140FBDDC}" presName="parTx" presStyleLbl="revTx" presStyleIdx="0" presStyleCnt="7" custScaleX="251062">
        <dgm:presLayoutVars>
          <dgm:chMax val="1"/>
          <dgm:bulletEnabled val="1"/>
        </dgm:presLayoutVars>
      </dgm:prSet>
      <dgm:spPr/>
    </dgm:pt>
    <dgm:pt modelId="{7041CD8F-701D-4C81-80D5-EFFDC0EEC835}" type="pres">
      <dgm:prSet presAssocID="{E5CB4BC7-CDA3-4C1C-9A5F-E4D3140FBDDC}" presName="bracket" presStyleLbl="parChTrans1D1" presStyleIdx="0" presStyleCnt="7" custScaleX="101768" custLinFactNeighborX="1897"/>
      <dgm:spPr/>
    </dgm:pt>
    <dgm:pt modelId="{5F2A23D7-720D-4386-BDF4-FD3811B63A5A}" type="pres">
      <dgm:prSet presAssocID="{E5CB4BC7-CDA3-4C1C-9A5F-E4D3140FBDDC}" presName="spH" presStyleCnt="0"/>
      <dgm:spPr/>
    </dgm:pt>
    <dgm:pt modelId="{167BC94B-5997-4139-8D8B-FFC6293E3B2A}" type="pres">
      <dgm:prSet presAssocID="{E5CB4BC7-CDA3-4C1C-9A5F-E4D3140FBDDC}" presName="desTx" presStyleLbl="node1" presStyleIdx="0" presStyleCnt="7" custScaleX="55328" custLinFactNeighborX="-2151">
        <dgm:presLayoutVars>
          <dgm:bulletEnabled val="1"/>
        </dgm:presLayoutVars>
      </dgm:prSet>
      <dgm:spPr/>
    </dgm:pt>
    <dgm:pt modelId="{70BC24C7-9218-438A-AB73-63F3A2BAD278}" type="pres">
      <dgm:prSet presAssocID="{C1245901-0989-4610-BABD-221BAED7C995}" presName="spV" presStyleCnt="0"/>
      <dgm:spPr/>
    </dgm:pt>
    <dgm:pt modelId="{0AE11054-1346-44D7-9BD6-A69D730F1C2A}" type="pres">
      <dgm:prSet presAssocID="{7B3F3613-5D28-42F3-80C3-CAC470967008}" presName="linNode" presStyleCnt="0"/>
      <dgm:spPr/>
    </dgm:pt>
    <dgm:pt modelId="{B6511B1E-E751-4F38-91F1-E498C9E4F819}" type="pres">
      <dgm:prSet presAssocID="{7B3F3613-5D28-42F3-80C3-CAC470967008}" presName="parTx" presStyleLbl="revTx" presStyleIdx="1" presStyleCnt="7" custLinFactX="-100000" custLinFactNeighborX="-168024">
        <dgm:presLayoutVars>
          <dgm:chMax val="1"/>
          <dgm:bulletEnabled val="1"/>
        </dgm:presLayoutVars>
      </dgm:prSet>
      <dgm:spPr/>
    </dgm:pt>
    <dgm:pt modelId="{9C175A4E-F258-4ECB-8836-F137BA5F5BA4}" type="pres">
      <dgm:prSet presAssocID="{7B3F3613-5D28-42F3-80C3-CAC470967008}" presName="bracket" presStyleLbl="parChTrans1D1" presStyleIdx="1" presStyleCnt="7" custScaleX="94804" custLinFactX="-468708" custLinFactNeighborX="-500000"/>
      <dgm:spPr>
        <a:solidFill>
          <a:schemeClr val="bg1"/>
        </a:solidFill>
        <a:ln>
          <a:solidFill>
            <a:schemeClr val="tx1"/>
          </a:solidFill>
        </a:ln>
      </dgm:spPr>
    </dgm:pt>
    <dgm:pt modelId="{9DE34444-05F2-402C-834C-B15BA79122D1}" type="pres">
      <dgm:prSet presAssocID="{7B3F3613-5D28-42F3-80C3-CAC470967008}" presName="spH" presStyleCnt="0"/>
      <dgm:spPr/>
    </dgm:pt>
    <dgm:pt modelId="{45321200-6B33-4293-9333-64755D1022C4}" type="pres">
      <dgm:prSet presAssocID="{7B3F3613-5D28-42F3-80C3-CAC470967008}" presName="desTx" presStyleLbl="node1" presStyleIdx="1" presStyleCnt="7" custScaleX="51543" custLinFactX="-45983" custLinFactNeighborX="-100000">
        <dgm:presLayoutVars>
          <dgm:bulletEnabled val="1"/>
        </dgm:presLayoutVars>
      </dgm:prSet>
      <dgm:spPr/>
    </dgm:pt>
    <dgm:pt modelId="{F283F892-BF15-47B9-B2E2-E9E52E2DC25E}" type="pres">
      <dgm:prSet presAssocID="{AC8DE9CF-F125-4F71-8B7F-CF61CEB6B9E1}" presName="spV" presStyleCnt="0"/>
      <dgm:spPr/>
    </dgm:pt>
    <dgm:pt modelId="{7CB66F0A-9A62-479D-9753-16939F68A771}" type="pres">
      <dgm:prSet presAssocID="{C56CF4FA-7E46-4BAF-A2AB-9C7C4B7229B4}" presName="linNode" presStyleCnt="0"/>
      <dgm:spPr/>
    </dgm:pt>
    <dgm:pt modelId="{B3FC3871-514C-4C0F-9AB6-2998E0D29494}" type="pres">
      <dgm:prSet presAssocID="{C56CF4FA-7E46-4BAF-A2AB-9C7C4B7229B4}" presName="parTx" presStyleLbl="revTx" presStyleIdx="2" presStyleCnt="7" custLinFactX="-100000" custLinFactNeighborX="-160505">
        <dgm:presLayoutVars>
          <dgm:chMax val="1"/>
          <dgm:bulletEnabled val="1"/>
        </dgm:presLayoutVars>
      </dgm:prSet>
      <dgm:spPr/>
    </dgm:pt>
    <dgm:pt modelId="{32A90934-D45C-452F-986E-93CB1ACDB6BC}" type="pres">
      <dgm:prSet presAssocID="{C56CF4FA-7E46-4BAF-A2AB-9C7C4B7229B4}" presName="bracket" presStyleLbl="parChTrans1D1" presStyleIdx="2" presStyleCnt="7" custScaleX="94804" custLinFactX="-468708" custLinFactNeighborX="-500000"/>
      <dgm:spPr>
        <a:ln>
          <a:noFill/>
        </a:ln>
      </dgm:spPr>
    </dgm:pt>
    <dgm:pt modelId="{788AC98E-6F11-4A71-9734-01DBD42380E3}" type="pres">
      <dgm:prSet presAssocID="{C56CF4FA-7E46-4BAF-A2AB-9C7C4B7229B4}" presName="spH" presStyleCnt="0"/>
      <dgm:spPr/>
    </dgm:pt>
    <dgm:pt modelId="{64384FF1-A98A-4A25-912A-D56DCF441B0A}" type="pres">
      <dgm:prSet presAssocID="{C56CF4FA-7E46-4BAF-A2AB-9C7C4B7229B4}" presName="desTx" presStyleLbl="node1" presStyleIdx="2" presStyleCnt="7" custScaleX="51543" custLinFactX="-45983" custLinFactNeighborX="-100000">
        <dgm:presLayoutVars>
          <dgm:bulletEnabled val="1"/>
        </dgm:presLayoutVars>
      </dgm:prSet>
      <dgm:spPr/>
    </dgm:pt>
    <dgm:pt modelId="{4C3B26C2-95A1-4AE0-8C91-AC801B03F428}" type="pres">
      <dgm:prSet presAssocID="{6D3EFEAE-BF97-4565-B7B7-39F5F93FFE74}" presName="spV" presStyleCnt="0"/>
      <dgm:spPr/>
    </dgm:pt>
    <dgm:pt modelId="{42699D8E-060D-4EF0-ABA1-407A96C98158}" type="pres">
      <dgm:prSet presAssocID="{961BC893-1DFE-4B4F-918B-C5012BE32578}" presName="linNode" presStyleCnt="0"/>
      <dgm:spPr/>
    </dgm:pt>
    <dgm:pt modelId="{2366C10F-3B0B-4A43-9584-792297D447BA}" type="pres">
      <dgm:prSet presAssocID="{961BC893-1DFE-4B4F-918B-C5012BE32578}" presName="parTx" presStyleLbl="revTx" presStyleIdx="3" presStyleCnt="7" custLinFactX="-100000" custLinFactNeighborX="-168024">
        <dgm:presLayoutVars>
          <dgm:chMax val="1"/>
          <dgm:bulletEnabled val="1"/>
        </dgm:presLayoutVars>
      </dgm:prSet>
      <dgm:spPr/>
    </dgm:pt>
    <dgm:pt modelId="{5A5BDFB3-E6B1-4B4B-8D12-AD276F7AF9A3}" type="pres">
      <dgm:prSet presAssocID="{961BC893-1DFE-4B4F-918B-C5012BE32578}" presName="bracket" presStyleLbl="parChTrans1D1" presStyleIdx="3" presStyleCnt="7" custScaleX="94804" custLinFactX="-468708" custLinFactNeighborX="-500000"/>
      <dgm:spPr/>
    </dgm:pt>
    <dgm:pt modelId="{C7253B43-F17A-4368-A2E1-6AD6ABA59C53}" type="pres">
      <dgm:prSet presAssocID="{961BC893-1DFE-4B4F-918B-C5012BE32578}" presName="spH" presStyleCnt="0"/>
      <dgm:spPr/>
    </dgm:pt>
    <dgm:pt modelId="{AF0FF462-BD61-4684-A6D1-9A9F5FECE4AB}" type="pres">
      <dgm:prSet presAssocID="{961BC893-1DFE-4B4F-918B-C5012BE32578}" presName="desTx" presStyleLbl="node1" presStyleIdx="3" presStyleCnt="7" custScaleX="51543" custLinFactX="-45983" custLinFactNeighborX="-100000">
        <dgm:presLayoutVars>
          <dgm:bulletEnabled val="1"/>
        </dgm:presLayoutVars>
      </dgm:prSet>
      <dgm:spPr/>
    </dgm:pt>
    <dgm:pt modelId="{90C4C596-AA53-4360-BE44-CBC247A970F0}" type="pres">
      <dgm:prSet presAssocID="{30269B47-0826-4E35-BD12-942BDAAE2E0A}" presName="spV" presStyleCnt="0"/>
      <dgm:spPr/>
    </dgm:pt>
    <dgm:pt modelId="{2C6CBEC1-BA22-4A32-AF6C-27B9008002BE}" type="pres">
      <dgm:prSet presAssocID="{57399ED9-0793-4994-8780-95E56648758A}" presName="linNode" presStyleCnt="0"/>
      <dgm:spPr/>
    </dgm:pt>
    <dgm:pt modelId="{832ACEFC-7CC0-47B1-9810-AD37F0D0BD1A}" type="pres">
      <dgm:prSet presAssocID="{57399ED9-0793-4994-8780-95E56648758A}" presName="parTx" presStyleLbl="revTx" presStyleIdx="4" presStyleCnt="7" custScaleX="251062">
        <dgm:presLayoutVars>
          <dgm:chMax val="1"/>
          <dgm:bulletEnabled val="1"/>
        </dgm:presLayoutVars>
      </dgm:prSet>
      <dgm:spPr/>
    </dgm:pt>
    <dgm:pt modelId="{BEB9BCBC-1D1A-4B0F-A64D-07DCA5B87DF6}" type="pres">
      <dgm:prSet presAssocID="{57399ED9-0793-4994-8780-95E56648758A}" presName="bracket" presStyleLbl="parChTrans1D1" presStyleIdx="4" presStyleCnt="7" custScaleX="101661" custLinFactNeighborX="1630"/>
      <dgm:spPr/>
    </dgm:pt>
    <dgm:pt modelId="{01B9C2D4-64E6-498D-83C2-A99E46A1FC0F}" type="pres">
      <dgm:prSet presAssocID="{57399ED9-0793-4994-8780-95E56648758A}" presName="spH" presStyleCnt="0"/>
      <dgm:spPr/>
    </dgm:pt>
    <dgm:pt modelId="{8B364D5F-4983-4409-B31E-2E1F5C5A15F1}" type="pres">
      <dgm:prSet presAssocID="{57399ED9-0793-4994-8780-95E56648758A}" presName="desTx" presStyleLbl="node1" presStyleIdx="4" presStyleCnt="7" custScaleX="55328" custLinFactNeighborX="-2419">
        <dgm:presLayoutVars>
          <dgm:bulletEnabled val="1"/>
        </dgm:presLayoutVars>
      </dgm:prSet>
      <dgm:spPr/>
    </dgm:pt>
    <dgm:pt modelId="{63C9D474-D2EA-4DE8-8F25-38BE6E28D1C0}" type="pres">
      <dgm:prSet presAssocID="{C21CD417-C113-4AC3-B9E7-4CDDA27E516D}" presName="spV" presStyleCnt="0"/>
      <dgm:spPr/>
    </dgm:pt>
    <dgm:pt modelId="{3DA79B63-3BD2-4746-BB1A-82B831D08FFA}" type="pres">
      <dgm:prSet presAssocID="{D64478B6-2BDA-4CA0-A91A-27898478052D}" presName="linNode" presStyleCnt="0"/>
      <dgm:spPr/>
    </dgm:pt>
    <dgm:pt modelId="{9C791FB2-1734-4DDE-9810-4A9277DECAD3}" type="pres">
      <dgm:prSet presAssocID="{D64478B6-2BDA-4CA0-A91A-27898478052D}" presName="parTx" presStyleLbl="revTx" presStyleIdx="5" presStyleCnt="7" custLinFactX="-100000" custLinFactNeighborX="-166883">
        <dgm:presLayoutVars>
          <dgm:chMax val="1"/>
          <dgm:bulletEnabled val="1"/>
        </dgm:presLayoutVars>
      </dgm:prSet>
      <dgm:spPr/>
    </dgm:pt>
    <dgm:pt modelId="{31C472BC-2E15-4441-94D3-505288CE31E1}" type="pres">
      <dgm:prSet presAssocID="{D64478B6-2BDA-4CA0-A91A-27898478052D}" presName="bracket" presStyleLbl="parChTrans1D1" presStyleIdx="5" presStyleCnt="7" custScaleX="94712" custLinFactX="-467565" custLinFactNeighborX="-500000" custLinFactNeighborY="797"/>
      <dgm:spPr/>
    </dgm:pt>
    <dgm:pt modelId="{A4B4B88E-CAB8-4721-B019-B062AE93328E}" type="pres">
      <dgm:prSet presAssocID="{D64478B6-2BDA-4CA0-A91A-27898478052D}" presName="spH" presStyleCnt="0"/>
      <dgm:spPr/>
    </dgm:pt>
    <dgm:pt modelId="{19EB534F-2949-4C94-85F2-FD1B99B81DAC}" type="pres">
      <dgm:prSet presAssocID="{D64478B6-2BDA-4CA0-A91A-27898478052D}" presName="desTx" presStyleLbl="node1" presStyleIdx="5" presStyleCnt="7" custScaleX="51492" custLinFactX="-45897" custLinFactNeighborX="-100000">
        <dgm:presLayoutVars>
          <dgm:bulletEnabled val="1"/>
        </dgm:presLayoutVars>
      </dgm:prSet>
      <dgm:spPr/>
    </dgm:pt>
    <dgm:pt modelId="{AEE8F5CF-CA34-4E6F-93B0-0F5059E70910}" type="pres">
      <dgm:prSet presAssocID="{9B40D49B-B08B-4D8D-92C7-6DFF62AE8277}" presName="spV" presStyleCnt="0"/>
      <dgm:spPr/>
    </dgm:pt>
    <dgm:pt modelId="{F3504561-1DAF-49FF-9142-9244EC244FB5}" type="pres">
      <dgm:prSet presAssocID="{E544B732-A207-467D-85F6-2FD17EC2BC77}" presName="linNode" presStyleCnt="0"/>
      <dgm:spPr/>
    </dgm:pt>
    <dgm:pt modelId="{6093D605-ED87-4089-AA01-8C10653793DB}" type="pres">
      <dgm:prSet presAssocID="{E544B732-A207-467D-85F6-2FD17EC2BC77}" presName="parTx" presStyleLbl="revTx" presStyleIdx="6" presStyleCnt="7" custScaleX="251062">
        <dgm:presLayoutVars>
          <dgm:chMax val="1"/>
          <dgm:bulletEnabled val="1"/>
        </dgm:presLayoutVars>
      </dgm:prSet>
      <dgm:spPr/>
    </dgm:pt>
    <dgm:pt modelId="{8F6055A2-B486-4EDF-9FEC-321579FA6843}" type="pres">
      <dgm:prSet presAssocID="{E544B732-A207-467D-85F6-2FD17EC2BC77}" presName="bracket" presStyleLbl="parChTrans1D1" presStyleIdx="6" presStyleCnt="7" custScaleX="101661" custLinFactNeighborX="1630"/>
      <dgm:spPr/>
    </dgm:pt>
    <dgm:pt modelId="{C3386A77-81E4-41FF-B1C7-84F7F46C88F8}" type="pres">
      <dgm:prSet presAssocID="{E544B732-A207-467D-85F6-2FD17EC2BC77}" presName="spH" presStyleCnt="0"/>
      <dgm:spPr/>
    </dgm:pt>
    <dgm:pt modelId="{CCF214D7-D170-475E-B4F9-A797C5D9112D}" type="pres">
      <dgm:prSet presAssocID="{E544B732-A207-467D-85F6-2FD17EC2BC77}" presName="desTx" presStyleLbl="node1" presStyleIdx="6" presStyleCnt="7" custScaleX="55328" custLinFactNeighborX="-2419">
        <dgm:presLayoutVars>
          <dgm:bulletEnabled val="1"/>
        </dgm:presLayoutVars>
      </dgm:prSet>
      <dgm:spPr/>
    </dgm:pt>
  </dgm:ptLst>
  <dgm:cxnLst>
    <dgm:cxn modelId="{D80D0003-23E6-4514-95C8-EB16572BD291}" srcId="{525C043E-BE3C-4C8D-B941-549888661A04}" destId="{C56CF4FA-7E46-4BAF-A2AB-9C7C4B7229B4}" srcOrd="2" destOrd="0" parTransId="{67DB269D-6BD8-40FF-9F19-A038B7C1D75C}" sibTransId="{6D3EFEAE-BF97-4565-B7B7-39F5F93FFE74}"/>
    <dgm:cxn modelId="{1184FE07-37C2-4A79-A849-2089E09AE27E}" type="presOf" srcId="{BCF83CD3-624C-4731-A2DF-A03D9B40A2CF}" destId="{45321200-6B33-4293-9333-64755D1022C4}" srcOrd="0" destOrd="0" presId="urn:diagrams.loki3.com/BracketList"/>
    <dgm:cxn modelId="{AB3EFF0A-8A47-4E8B-B553-FF4FEF99DA60}" srcId="{D64478B6-2BDA-4CA0-A91A-27898478052D}" destId="{A787630F-F66C-429C-8EA0-3D583C7056FA}" srcOrd="0" destOrd="0" parTransId="{F9BAA695-D939-4D76-807B-B40E0F9E72F2}" sibTransId="{955A5309-44D5-49A2-99D1-D1DE33940BAC}"/>
    <dgm:cxn modelId="{DF19460C-9F3B-45E2-9DF8-B91E6182965C}" type="presOf" srcId="{C56CF4FA-7E46-4BAF-A2AB-9C7C4B7229B4}" destId="{B3FC3871-514C-4C0F-9AB6-2998E0D29494}" srcOrd="0" destOrd="0" presId="urn:diagrams.loki3.com/BracketList"/>
    <dgm:cxn modelId="{C2E3B80D-26AC-41DC-BDCB-AE53E0D203D9}" srcId="{525C043E-BE3C-4C8D-B941-549888661A04}" destId="{D64478B6-2BDA-4CA0-A91A-27898478052D}" srcOrd="5" destOrd="0" parTransId="{3294B91D-B58A-4F39-9CD5-D2D37FB6028A}" sibTransId="{9B40D49B-B08B-4D8D-92C7-6DFF62AE8277}"/>
    <dgm:cxn modelId="{C6FC1B16-6FD6-408D-8A2D-A72D0EBFCB0F}" type="presOf" srcId="{E544B732-A207-467D-85F6-2FD17EC2BC77}" destId="{6093D605-ED87-4089-AA01-8C10653793DB}" srcOrd="0" destOrd="0" presId="urn:diagrams.loki3.com/BracketList"/>
    <dgm:cxn modelId="{E5EBB81B-3E4B-4C26-9D18-6C307D9ED766}" type="presOf" srcId="{7B3F3613-5D28-42F3-80C3-CAC470967008}" destId="{B6511B1E-E751-4F38-91F1-E498C9E4F819}" srcOrd="0" destOrd="0" presId="urn:diagrams.loki3.com/BracketList"/>
    <dgm:cxn modelId="{73C18A2E-1518-49E0-BA5C-3DD4393B5FD1}" type="presOf" srcId="{9A2BF5AB-06C0-42B2-9CF2-855C16CF22B0}" destId="{AF0FF462-BD61-4684-A6D1-9A9F5FECE4AB}" srcOrd="0" destOrd="0" presId="urn:diagrams.loki3.com/BracketList"/>
    <dgm:cxn modelId="{2FE00339-7D19-4395-8B20-F8284A2EDC69}" type="presOf" srcId="{3AE4475B-CA4D-4274-9605-A13CE197637A}" destId="{167BC94B-5997-4139-8D8B-FFC6293E3B2A}" srcOrd="0" destOrd="0" presId="urn:diagrams.loki3.com/BracketList"/>
    <dgm:cxn modelId="{FD694A43-00AF-48E9-85C9-83543A71D5AD}" type="presOf" srcId="{8915FD31-EDCF-4B0A-A322-48218596EA90}" destId="{CCF214D7-D170-475E-B4F9-A797C5D9112D}" srcOrd="0" destOrd="0" presId="urn:diagrams.loki3.com/BracketList"/>
    <dgm:cxn modelId="{C12FA043-9A73-454A-988C-8AAC565F34E8}" srcId="{E5CB4BC7-CDA3-4C1C-9A5F-E4D3140FBDDC}" destId="{3AE4475B-CA4D-4274-9605-A13CE197637A}" srcOrd="0" destOrd="0" parTransId="{82F8405A-2192-4634-BD5B-4662A39DDFAF}" sibTransId="{260DE8A1-EAEF-4691-8F55-D504FFFBCB19}"/>
    <dgm:cxn modelId="{BE4CD968-3933-4B12-B808-9139AE409B2A}" srcId="{525C043E-BE3C-4C8D-B941-549888661A04}" destId="{E5CB4BC7-CDA3-4C1C-9A5F-E4D3140FBDDC}" srcOrd="0" destOrd="0" parTransId="{01BE87D2-E5D8-43AE-807F-4C27A9EC842E}" sibTransId="{C1245901-0989-4610-BABD-221BAED7C995}"/>
    <dgm:cxn modelId="{2DFC9754-CC3A-49B7-B340-4958FDE49CB0}" srcId="{E544B732-A207-467D-85F6-2FD17EC2BC77}" destId="{8915FD31-EDCF-4B0A-A322-48218596EA90}" srcOrd="0" destOrd="0" parTransId="{F43C96C3-72C4-4315-A2BC-4DDAC933157E}" sibTransId="{7A75BD82-8079-4111-95AE-458A494E8C8D}"/>
    <dgm:cxn modelId="{D9B7B455-6BDA-4019-9063-45EE27AFA478}" type="presOf" srcId="{A787630F-F66C-429C-8EA0-3D583C7056FA}" destId="{19EB534F-2949-4C94-85F2-FD1B99B81DAC}" srcOrd="0" destOrd="0" presId="urn:diagrams.loki3.com/BracketList"/>
    <dgm:cxn modelId="{3C73FF58-B6E5-4CCE-BA67-513800D5DEA0}" type="presOf" srcId="{525C043E-BE3C-4C8D-B941-549888661A04}" destId="{1DD807D9-22F2-475E-AC4D-D6A5E458E08E}" srcOrd="0" destOrd="0" presId="urn:diagrams.loki3.com/BracketList"/>
    <dgm:cxn modelId="{BF07AA8D-31C7-42F8-90D9-57D82E8ACD7E}" type="presOf" srcId="{D5950E63-AC85-49DE-BFAA-5C584308FF66}" destId="{8B364D5F-4983-4409-B31E-2E1F5C5A15F1}" srcOrd="0" destOrd="0" presId="urn:diagrams.loki3.com/BracketList"/>
    <dgm:cxn modelId="{532EFF8D-CB2E-4C35-BD80-7E46D0A60BCF}" srcId="{525C043E-BE3C-4C8D-B941-549888661A04}" destId="{57399ED9-0793-4994-8780-95E56648758A}" srcOrd="4" destOrd="0" parTransId="{6D92C57B-AF7D-4CC3-8FDB-9EA4C97A91D5}" sibTransId="{C21CD417-C113-4AC3-B9E7-4CDDA27E516D}"/>
    <dgm:cxn modelId="{CA2125A8-B9C4-4234-ABEE-B3BCCBABA3BD}" srcId="{525C043E-BE3C-4C8D-B941-549888661A04}" destId="{E544B732-A207-467D-85F6-2FD17EC2BC77}" srcOrd="6" destOrd="0" parTransId="{7DE5AE8B-335B-41A2-8ED4-E7AAB92D3441}" sibTransId="{2E57E73B-9325-4A74-B1AD-9716F5A1D97D}"/>
    <dgm:cxn modelId="{BEA2B0A8-DDCD-46C8-83E6-A717889976B1}" srcId="{961BC893-1DFE-4B4F-918B-C5012BE32578}" destId="{9A2BF5AB-06C0-42B2-9CF2-855C16CF22B0}" srcOrd="0" destOrd="0" parTransId="{7708AE94-62BD-47D9-BBED-E831106A0102}" sibTransId="{A7334C4D-08A5-4D27-8279-AD7EB5A8CC65}"/>
    <dgm:cxn modelId="{E3F23AB5-6842-4454-A756-2692E18CF116}" srcId="{525C043E-BE3C-4C8D-B941-549888661A04}" destId="{961BC893-1DFE-4B4F-918B-C5012BE32578}" srcOrd="3" destOrd="0" parTransId="{69005B28-FD4A-46B4-8EB1-13682D3A26D5}" sibTransId="{30269B47-0826-4E35-BD12-942BDAAE2E0A}"/>
    <dgm:cxn modelId="{F49E12B8-F551-4455-BFEC-48062C7ED5CF}" type="presOf" srcId="{E8640AD8-4A9B-4B2F-A665-E55DBAACCB8A}" destId="{64384FF1-A98A-4A25-912A-D56DCF441B0A}" srcOrd="0" destOrd="0" presId="urn:diagrams.loki3.com/BracketList"/>
    <dgm:cxn modelId="{05FABBC4-2B34-4B33-9F39-E014968C5C45}" type="presOf" srcId="{D64478B6-2BDA-4CA0-A91A-27898478052D}" destId="{9C791FB2-1734-4DDE-9810-4A9277DECAD3}" srcOrd="0" destOrd="0" presId="urn:diagrams.loki3.com/BracketList"/>
    <dgm:cxn modelId="{4B7892C6-5632-4643-8BE8-5EB336FC57AC}" type="presOf" srcId="{E5CB4BC7-CDA3-4C1C-9A5F-E4D3140FBDDC}" destId="{D77A4D2E-5E3F-43C9-975B-4B0F82C7BF47}" srcOrd="0" destOrd="0" presId="urn:diagrams.loki3.com/BracketList"/>
    <dgm:cxn modelId="{39F25BC9-4AB2-4644-8EF7-EF4857642987}" srcId="{7B3F3613-5D28-42F3-80C3-CAC470967008}" destId="{BCF83CD3-624C-4731-A2DF-A03D9B40A2CF}" srcOrd="0" destOrd="0" parTransId="{2E39AF58-0A4A-4E3F-912E-9CF843542E63}" sibTransId="{DFB48D4D-C581-450E-8D92-BF0EAF477238}"/>
    <dgm:cxn modelId="{5FC5C0CD-CC17-4D35-A5BB-0F96F1E6D272}" type="presOf" srcId="{57399ED9-0793-4994-8780-95E56648758A}" destId="{832ACEFC-7CC0-47B1-9810-AD37F0D0BD1A}" srcOrd="0" destOrd="0" presId="urn:diagrams.loki3.com/BracketList"/>
    <dgm:cxn modelId="{1CC83BD6-9229-4CA2-BC36-10403E87704C}" srcId="{C56CF4FA-7E46-4BAF-A2AB-9C7C4B7229B4}" destId="{E8640AD8-4A9B-4B2F-A665-E55DBAACCB8A}" srcOrd="0" destOrd="0" parTransId="{95CED48A-7473-4FBC-91C1-62ECEA05AE85}" sibTransId="{4EE91265-14BF-4FC5-AC2C-F5C641D86F54}"/>
    <dgm:cxn modelId="{231216DD-894C-4188-9F15-118F8647BD56}" srcId="{525C043E-BE3C-4C8D-B941-549888661A04}" destId="{7B3F3613-5D28-42F3-80C3-CAC470967008}" srcOrd="1" destOrd="0" parTransId="{0A837369-DDDE-47EC-8FCC-6AEABD27D5C4}" sibTransId="{AC8DE9CF-F125-4F71-8B7F-CF61CEB6B9E1}"/>
    <dgm:cxn modelId="{ECFCE0DE-6374-4F43-A9D1-D5CF43065D23}" type="presOf" srcId="{961BC893-1DFE-4B4F-918B-C5012BE32578}" destId="{2366C10F-3B0B-4A43-9584-792297D447BA}" srcOrd="0" destOrd="0" presId="urn:diagrams.loki3.com/BracketList"/>
    <dgm:cxn modelId="{423BA0F7-BDB2-4E1D-A05E-34F4109E8599}" srcId="{57399ED9-0793-4994-8780-95E56648758A}" destId="{D5950E63-AC85-49DE-BFAA-5C584308FF66}" srcOrd="0" destOrd="0" parTransId="{61ADA033-C550-4AEB-83C4-296F4D18F33B}" sibTransId="{1F322E93-6860-40B1-95CF-616013C07EE0}"/>
    <dgm:cxn modelId="{6E1686E9-F214-4945-9B38-4E7971C562F9}" type="presParOf" srcId="{1DD807D9-22F2-475E-AC4D-D6A5E458E08E}" destId="{98EE1F2D-D05A-4953-B90E-F967FC6DC28F}" srcOrd="0" destOrd="0" presId="urn:diagrams.loki3.com/BracketList"/>
    <dgm:cxn modelId="{900F277B-1864-44EA-8C49-96A8A975127F}" type="presParOf" srcId="{98EE1F2D-D05A-4953-B90E-F967FC6DC28F}" destId="{D77A4D2E-5E3F-43C9-975B-4B0F82C7BF47}" srcOrd="0" destOrd="0" presId="urn:diagrams.loki3.com/BracketList"/>
    <dgm:cxn modelId="{3D02A5A2-D003-4134-9754-5592636E2308}" type="presParOf" srcId="{98EE1F2D-D05A-4953-B90E-F967FC6DC28F}" destId="{7041CD8F-701D-4C81-80D5-EFFDC0EEC835}" srcOrd="1" destOrd="0" presId="urn:diagrams.loki3.com/BracketList"/>
    <dgm:cxn modelId="{39852F07-6B85-4062-97BF-9CAA7EE6D9D5}" type="presParOf" srcId="{98EE1F2D-D05A-4953-B90E-F967FC6DC28F}" destId="{5F2A23D7-720D-4386-BDF4-FD3811B63A5A}" srcOrd="2" destOrd="0" presId="urn:diagrams.loki3.com/BracketList"/>
    <dgm:cxn modelId="{FC0B7685-A8A0-4EA7-99B6-F23D9F3D5BC6}" type="presParOf" srcId="{98EE1F2D-D05A-4953-B90E-F967FC6DC28F}" destId="{167BC94B-5997-4139-8D8B-FFC6293E3B2A}" srcOrd="3" destOrd="0" presId="urn:diagrams.loki3.com/BracketList"/>
    <dgm:cxn modelId="{C35BC465-9BCD-4D7B-8BC9-285625EA8F3A}" type="presParOf" srcId="{1DD807D9-22F2-475E-AC4D-D6A5E458E08E}" destId="{70BC24C7-9218-438A-AB73-63F3A2BAD278}" srcOrd="1" destOrd="0" presId="urn:diagrams.loki3.com/BracketList"/>
    <dgm:cxn modelId="{DCBC7D64-F803-43DE-843F-EF8335F19B97}" type="presParOf" srcId="{1DD807D9-22F2-475E-AC4D-D6A5E458E08E}" destId="{0AE11054-1346-44D7-9BD6-A69D730F1C2A}" srcOrd="2" destOrd="0" presId="urn:diagrams.loki3.com/BracketList"/>
    <dgm:cxn modelId="{5E54B8DB-F8CC-4E41-849D-CDE9B957F25D}" type="presParOf" srcId="{0AE11054-1346-44D7-9BD6-A69D730F1C2A}" destId="{B6511B1E-E751-4F38-91F1-E498C9E4F819}" srcOrd="0" destOrd="0" presId="urn:diagrams.loki3.com/BracketList"/>
    <dgm:cxn modelId="{1EE0FE05-FFC8-4565-AE9B-9985A8D2A746}" type="presParOf" srcId="{0AE11054-1346-44D7-9BD6-A69D730F1C2A}" destId="{9C175A4E-F258-4ECB-8836-F137BA5F5BA4}" srcOrd="1" destOrd="0" presId="urn:diagrams.loki3.com/BracketList"/>
    <dgm:cxn modelId="{D41F0AD1-CBFF-47C6-9199-E1B503FE6DB6}" type="presParOf" srcId="{0AE11054-1346-44D7-9BD6-A69D730F1C2A}" destId="{9DE34444-05F2-402C-834C-B15BA79122D1}" srcOrd="2" destOrd="0" presId="urn:diagrams.loki3.com/BracketList"/>
    <dgm:cxn modelId="{1629A39F-BAA8-410F-9567-EB3BE872F5DB}" type="presParOf" srcId="{0AE11054-1346-44D7-9BD6-A69D730F1C2A}" destId="{45321200-6B33-4293-9333-64755D1022C4}" srcOrd="3" destOrd="0" presId="urn:diagrams.loki3.com/BracketList"/>
    <dgm:cxn modelId="{A169A9D5-0283-4BE4-987E-364728809ECF}" type="presParOf" srcId="{1DD807D9-22F2-475E-AC4D-D6A5E458E08E}" destId="{F283F892-BF15-47B9-B2E2-E9E52E2DC25E}" srcOrd="3" destOrd="0" presId="urn:diagrams.loki3.com/BracketList"/>
    <dgm:cxn modelId="{43B535D5-DFB6-4000-AEC9-195FD73A37C4}" type="presParOf" srcId="{1DD807D9-22F2-475E-AC4D-D6A5E458E08E}" destId="{7CB66F0A-9A62-479D-9753-16939F68A771}" srcOrd="4" destOrd="0" presId="urn:diagrams.loki3.com/BracketList"/>
    <dgm:cxn modelId="{5EABEBC3-3944-4F83-B65A-E1D06061CE31}" type="presParOf" srcId="{7CB66F0A-9A62-479D-9753-16939F68A771}" destId="{B3FC3871-514C-4C0F-9AB6-2998E0D29494}" srcOrd="0" destOrd="0" presId="urn:diagrams.loki3.com/BracketList"/>
    <dgm:cxn modelId="{2EE6EBBA-5585-41B0-BE0F-46A72C6F4542}" type="presParOf" srcId="{7CB66F0A-9A62-479D-9753-16939F68A771}" destId="{32A90934-D45C-452F-986E-93CB1ACDB6BC}" srcOrd="1" destOrd="0" presId="urn:diagrams.loki3.com/BracketList"/>
    <dgm:cxn modelId="{23DA9D95-A98E-45AE-ADFB-44E901738579}" type="presParOf" srcId="{7CB66F0A-9A62-479D-9753-16939F68A771}" destId="{788AC98E-6F11-4A71-9734-01DBD42380E3}" srcOrd="2" destOrd="0" presId="urn:diagrams.loki3.com/BracketList"/>
    <dgm:cxn modelId="{0173ED02-4DE3-41F5-927E-C1D74A607E78}" type="presParOf" srcId="{7CB66F0A-9A62-479D-9753-16939F68A771}" destId="{64384FF1-A98A-4A25-912A-D56DCF441B0A}" srcOrd="3" destOrd="0" presId="urn:diagrams.loki3.com/BracketList"/>
    <dgm:cxn modelId="{C54264B4-D36B-4D14-A1FE-DC1F97BD2AED}" type="presParOf" srcId="{1DD807D9-22F2-475E-AC4D-D6A5E458E08E}" destId="{4C3B26C2-95A1-4AE0-8C91-AC801B03F428}" srcOrd="5" destOrd="0" presId="urn:diagrams.loki3.com/BracketList"/>
    <dgm:cxn modelId="{D48769F1-3332-403B-9886-5F27F9514387}" type="presParOf" srcId="{1DD807D9-22F2-475E-AC4D-D6A5E458E08E}" destId="{42699D8E-060D-4EF0-ABA1-407A96C98158}" srcOrd="6" destOrd="0" presId="urn:diagrams.loki3.com/BracketList"/>
    <dgm:cxn modelId="{A80E2483-2A20-4CE7-A4E3-8482242C8EDD}" type="presParOf" srcId="{42699D8E-060D-4EF0-ABA1-407A96C98158}" destId="{2366C10F-3B0B-4A43-9584-792297D447BA}" srcOrd="0" destOrd="0" presId="urn:diagrams.loki3.com/BracketList"/>
    <dgm:cxn modelId="{2E2341D7-1342-4D93-947A-A52C9DEEDC87}" type="presParOf" srcId="{42699D8E-060D-4EF0-ABA1-407A96C98158}" destId="{5A5BDFB3-E6B1-4B4B-8D12-AD276F7AF9A3}" srcOrd="1" destOrd="0" presId="urn:diagrams.loki3.com/BracketList"/>
    <dgm:cxn modelId="{7C0D82B5-E0FA-4C5E-895A-38A11E0E178E}" type="presParOf" srcId="{42699D8E-060D-4EF0-ABA1-407A96C98158}" destId="{C7253B43-F17A-4368-A2E1-6AD6ABA59C53}" srcOrd="2" destOrd="0" presId="urn:diagrams.loki3.com/BracketList"/>
    <dgm:cxn modelId="{840152FD-6112-4A1D-A4B1-33DE2A5C0735}" type="presParOf" srcId="{42699D8E-060D-4EF0-ABA1-407A96C98158}" destId="{AF0FF462-BD61-4684-A6D1-9A9F5FECE4AB}" srcOrd="3" destOrd="0" presId="urn:diagrams.loki3.com/BracketList"/>
    <dgm:cxn modelId="{A0F8A44B-7277-43BF-8C45-9D6067B6E907}" type="presParOf" srcId="{1DD807D9-22F2-475E-AC4D-D6A5E458E08E}" destId="{90C4C596-AA53-4360-BE44-CBC247A970F0}" srcOrd="7" destOrd="0" presId="urn:diagrams.loki3.com/BracketList"/>
    <dgm:cxn modelId="{C12CA914-B140-471A-A267-B5BBB0328392}" type="presParOf" srcId="{1DD807D9-22F2-475E-AC4D-D6A5E458E08E}" destId="{2C6CBEC1-BA22-4A32-AF6C-27B9008002BE}" srcOrd="8" destOrd="0" presId="urn:diagrams.loki3.com/BracketList"/>
    <dgm:cxn modelId="{5D04A854-641F-4F61-80DA-7AB6554CBD5D}" type="presParOf" srcId="{2C6CBEC1-BA22-4A32-AF6C-27B9008002BE}" destId="{832ACEFC-7CC0-47B1-9810-AD37F0D0BD1A}" srcOrd="0" destOrd="0" presId="urn:diagrams.loki3.com/BracketList"/>
    <dgm:cxn modelId="{F0A391BD-55D6-40BF-9E01-9888DD242FB7}" type="presParOf" srcId="{2C6CBEC1-BA22-4A32-AF6C-27B9008002BE}" destId="{BEB9BCBC-1D1A-4B0F-A64D-07DCA5B87DF6}" srcOrd="1" destOrd="0" presId="urn:diagrams.loki3.com/BracketList"/>
    <dgm:cxn modelId="{674ED51E-C5A0-4898-8828-DC85487FFCD4}" type="presParOf" srcId="{2C6CBEC1-BA22-4A32-AF6C-27B9008002BE}" destId="{01B9C2D4-64E6-498D-83C2-A99E46A1FC0F}" srcOrd="2" destOrd="0" presId="urn:diagrams.loki3.com/BracketList"/>
    <dgm:cxn modelId="{E625664E-1402-4ED3-9D9C-CB5637E89ACA}" type="presParOf" srcId="{2C6CBEC1-BA22-4A32-AF6C-27B9008002BE}" destId="{8B364D5F-4983-4409-B31E-2E1F5C5A15F1}" srcOrd="3" destOrd="0" presId="urn:diagrams.loki3.com/BracketList"/>
    <dgm:cxn modelId="{D7E0769B-178C-497A-A133-1DD739B82156}" type="presParOf" srcId="{1DD807D9-22F2-475E-AC4D-D6A5E458E08E}" destId="{63C9D474-D2EA-4DE8-8F25-38BE6E28D1C0}" srcOrd="9" destOrd="0" presId="urn:diagrams.loki3.com/BracketList"/>
    <dgm:cxn modelId="{1AF060AB-032B-4098-A372-E677278C21B2}" type="presParOf" srcId="{1DD807D9-22F2-475E-AC4D-D6A5E458E08E}" destId="{3DA79B63-3BD2-4746-BB1A-82B831D08FFA}" srcOrd="10" destOrd="0" presId="urn:diagrams.loki3.com/BracketList"/>
    <dgm:cxn modelId="{2B57787F-D572-4388-9264-BEB40E74D2D3}" type="presParOf" srcId="{3DA79B63-3BD2-4746-BB1A-82B831D08FFA}" destId="{9C791FB2-1734-4DDE-9810-4A9277DECAD3}" srcOrd="0" destOrd="0" presId="urn:diagrams.loki3.com/BracketList"/>
    <dgm:cxn modelId="{AB6F7056-D2EC-4655-BA10-37E7C544F92A}" type="presParOf" srcId="{3DA79B63-3BD2-4746-BB1A-82B831D08FFA}" destId="{31C472BC-2E15-4441-94D3-505288CE31E1}" srcOrd="1" destOrd="0" presId="urn:diagrams.loki3.com/BracketList"/>
    <dgm:cxn modelId="{54B7175E-C272-45CE-9541-5DA90268CB70}" type="presParOf" srcId="{3DA79B63-3BD2-4746-BB1A-82B831D08FFA}" destId="{A4B4B88E-CAB8-4721-B019-B062AE93328E}" srcOrd="2" destOrd="0" presId="urn:diagrams.loki3.com/BracketList"/>
    <dgm:cxn modelId="{BF776231-B56C-4C25-BA07-89FE28D96727}" type="presParOf" srcId="{3DA79B63-3BD2-4746-BB1A-82B831D08FFA}" destId="{19EB534F-2949-4C94-85F2-FD1B99B81DAC}" srcOrd="3" destOrd="0" presId="urn:diagrams.loki3.com/BracketList"/>
    <dgm:cxn modelId="{67783D58-F9A0-484C-AEE2-95C4C74349D3}" type="presParOf" srcId="{1DD807D9-22F2-475E-AC4D-D6A5E458E08E}" destId="{AEE8F5CF-CA34-4E6F-93B0-0F5059E70910}" srcOrd="11" destOrd="0" presId="urn:diagrams.loki3.com/BracketList"/>
    <dgm:cxn modelId="{0B28DB62-B3D9-4091-BD19-CED3C8EF432A}" type="presParOf" srcId="{1DD807D9-22F2-475E-AC4D-D6A5E458E08E}" destId="{F3504561-1DAF-49FF-9142-9244EC244FB5}" srcOrd="12" destOrd="0" presId="urn:diagrams.loki3.com/BracketList"/>
    <dgm:cxn modelId="{A10700AC-E931-4146-9071-8A162C953391}" type="presParOf" srcId="{F3504561-1DAF-49FF-9142-9244EC244FB5}" destId="{6093D605-ED87-4089-AA01-8C10653793DB}" srcOrd="0" destOrd="0" presId="urn:diagrams.loki3.com/BracketList"/>
    <dgm:cxn modelId="{56C69413-556A-42E8-989F-5E3C01E16DAF}" type="presParOf" srcId="{F3504561-1DAF-49FF-9142-9244EC244FB5}" destId="{8F6055A2-B486-4EDF-9FEC-321579FA6843}" srcOrd="1" destOrd="0" presId="urn:diagrams.loki3.com/BracketList"/>
    <dgm:cxn modelId="{F22D0668-E0D7-4F15-A7F7-F659AA3454EC}" type="presParOf" srcId="{F3504561-1DAF-49FF-9142-9244EC244FB5}" destId="{C3386A77-81E4-41FF-B1C7-84F7F46C88F8}" srcOrd="2" destOrd="0" presId="urn:diagrams.loki3.com/BracketList"/>
    <dgm:cxn modelId="{FB62B2EC-ED9E-470F-B639-48994A2C76B2}" type="presParOf" srcId="{F3504561-1DAF-49FF-9142-9244EC244FB5}" destId="{CCF214D7-D170-475E-B4F9-A797C5D9112D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5C043E-BE3C-4C8D-B941-549888661A04}" type="doc">
      <dgm:prSet loTypeId="urn:diagrams.loki3.com/BracketList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AE4475B-CA4D-4274-9605-A13CE197637A}">
      <dgm:prSet phldrT="[Text]"/>
      <dgm:spPr/>
      <dgm:t>
        <a:bodyPr/>
        <a:lstStyle/>
        <a:p>
          <a:pPr>
            <a:buNone/>
          </a:pPr>
          <a:r>
            <a:rPr lang="en-US" dirty="0"/>
            <a:t>Application</a:t>
          </a:r>
        </a:p>
      </dgm:t>
    </dgm:pt>
    <dgm:pt modelId="{82F8405A-2192-4634-BD5B-4662A39DDFAF}" type="parTrans" cxnId="{C12FA043-9A73-454A-988C-8AAC565F34E8}">
      <dgm:prSet/>
      <dgm:spPr/>
      <dgm:t>
        <a:bodyPr/>
        <a:lstStyle/>
        <a:p>
          <a:endParaRPr lang="en-US"/>
        </a:p>
      </dgm:t>
    </dgm:pt>
    <dgm:pt modelId="{260DE8A1-EAEF-4691-8F55-D504FFFBCB19}" type="sibTrans" cxnId="{C12FA043-9A73-454A-988C-8AAC565F34E8}">
      <dgm:prSet/>
      <dgm:spPr/>
      <dgm:t>
        <a:bodyPr/>
        <a:lstStyle/>
        <a:p>
          <a:endParaRPr lang="en-US"/>
        </a:p>
      </dgm:t>
    </dgm:pt>
    <dgm:pt modelId="{E544B732-A207-467D-85F6-2FD17EC2BC77}">
      <dgm:prSet phldrT="[Text]" custT="1"/>
      <dgm:spPr/>
      <dgm:t>
        <a:bodyPr/>
        <a:lstStyle/>
        <a:p>
          <a:r>
            <a:rPr lang="en-US" sz="2000" dirty="0" err="1"/>
            <a:t>Micrel</a:t>
          </a:r>
          <a:r>
            <a:rPr lang="en-US" sz="2000" dirty="0"/>
            <a:t> 32-pin Ethernet PHY</a:t>
          </a:r>
        </a:p>
      </dgm:t>
    </dgm:pt>
    <dgm:pt modelId="{7DE5AE8B-335B-41A2-8ED4-E7AAB92D3441}" type="parTrans" cxnId="{CA2125A8-B9C4-4234-ABEE-B3BCCBABA3BD}">
      <dgm:prSet/>
      <dgm:spPr/>
      <dgm:t>
        <a:bodyPr/>
        <a:lstStyle/>
        <a:p>
          <a:endParaRPr lang="en-US"/>
        </a:p>
      </dgm:t>
    </dgm:pt>
    <dgm:pt modelId="{2E57E73B-9325-4A74-B1AD-9716F5A1D97D}" type="sibTrans" cxnId="{CA2125A8-B9C4-4234-ABEE-B3BCCBABA3BD}">
      <dgm:prSet/>
      <dgm:spPr/>
      <dgm:t>
        <a:bodyPr/>
        <a:lstStyle/>
        <a:p>
          <a:endParaRPr lang="en-US"/>
        </a:p>
      </dgm:t>
    </dgm:pt>
    <dgm:pt modelId="{8915FD31-EDCF-4B0A-A322-48218596EA90}">
      <dgm:prSet phldrT="[Text]"/>
      <dgm:spPr/>
      <dgm:t>
        <a:bodyPr/>
        <a:lstStyle/>
        <a:p>
          <a:pPr>
            <a:buNone/>
          </a:pPr>
          <a:r>
            <a:rPr lang="en-US" dirty="0"/>
            <a:t>Physical</a:t>
          </a:r>
        </a:p>
      </dgm:t>
    </dgm:pt>
    <dgm:pt modelId="{F43C96C3-72C4-4315-A2BC-4DDAC933157E}" type="parTrans" cxnId="{2DFC9754-CC3A-49B7-B340-4958FDE49CB0}">
      <dgm:prSet/>
      <dgm:spPr/>
      <dgm:t>
        <a:bodyPr/>
        <a:lstStyle/>
        <a:p>
          <a:endParaRPr lang="en-US"/>
        </a:p>
      </dgm:t>
    </dgm:pt>
    <dgm:pt modelId="{7A75BD82-8079-4111-95AE-458A494E8C8D}" type="sibTrans" cxnId="{2DFC9754-CC3A-49B7-B340-4958FDE49CB0}">
      <dgm:prSet/>
      <dgm:spPr/>
      <dgm:t>
        <a:bodyPr/>
        <a:lstStyle/>
        <a:p>
          <a:endParaRPr lang="en-US"/>
        </a:p>
      </dgm:t>
    </dgm:pt>
    <dgm:pt modelId="{D5950E63-AC85-49DE-BFAA-5C584308FF66}">
      <dgm:prSet phldrT="[Text]"/>
      <dgm:spPr/>
      <dgm:t>
        <a:bodyPr/>
        <a:lstStyle/>
        <a:p>
          <a:pPr>
            <a:buNone/>
          </a:pPr>
          <a:r>
            <a:rPr lang="en-US"/>
            <a:t>Network</a:t>
          </a:r>
          <a:endParaRPr lang="en-US" dirty="0"/>
        </a:p>
      </dgm:t>
    </dgm:pt>
    <dgm:pt modelId="{1F322E93-6860-40B1-95CF-616013C07EE0}" type="sibTrans" cxnId="{423BA0F7-BDB2-4E1D-A05E-34F4109E8599}">
      <dgm:prSet/>
      <dgm:spPr/>
      <dgm:t>
        <a:bodyPr/>
        <a:lstStyle/>
        <a:p>
          <a:endParaRPr lang="en-US"/>
        </a:p>
      </dgm:t>
    </dgm:pt>
    <dgm:pt modelId="{61ADA033-C550-4AEB-83C4-296F4D18F33B}" type="parTrans" cxnId="{423BA0F7-BDB2-4E1D-A05E-34F4109E8599}">
      <dgm:prSet/>
      <dgm:spPr/>
      <dgm:t>
        <a:bodyPr/>
        <a:lstStyle/>
        <a:p>
          <a:endParaRPr lang="en-US"/>
        </a:p>
      </dgm:t>
    </dgm:pt>
    <dgm:pt modelId="{57399ED9-0793-4994-8780-95E56648758A}">
      <dgm:prSet phldrT="[Text]" custT="1"/>
      <dgm:spPr/>
      <dgm:t>
        <a:bodyPr/>
        <a:lstStyle/>
        <a:p>
          <a:r>
            <a:rPr lang="en-US" sz="2000" dirty="0"/>
            <a:t> </a:t>
          </a:r>
        </a:p>
      </dgm:t>
    </dgm:pt>
    <dgm:pt modelId="{6D92C57B-AF7D-4CC3-8FDB-9EA4C97A91D5}" type="parTrans" cxnId="{532EFF8D-CB2E-4C35-BD80-7E46D0A60BCF}">
      <dgm:prSet/>
      <dgm:spPr/>
      <dgm:t>
        <a:bodyPr/>
        <a:lstStyle/>
        <a:p>
          <a:endParaRPr lang="en-US"/>
        </a:p>
      </dgm:t>
    </dgm:pt>
    <dgm:pt modelId="{C21CD417-C113-4AC3-B9E7-4CDDA27E516D}" type="sibTrans" cxnId="{532EFF8D-CB2E-4C35-BD80-7E46D0A60BCF}">
      <dgm:prSet/>
      <dgm:spPr/>
      <dgm:t>
        <a:bodyPr/>
        <a:lstStyle/>
        <a:p>
          <a:endParaRPr lang="en-US"/>
        </a:p>
      </dgm:t>
    </dgm:pt>
    <dgm:pt modelId="{A787630F-F66C-429C-8EA0-3D583C7056FA}">
      <dgm:prSet phldrT="[Text]"/>
      <dgm:spPr/>
      <dgm:t>
        <a:bodyPr/>
        <a:lstStyle/>
        <a:p>
          <a:pPr>
            <a:buNone/>
          </a:pPr>
          <a:r>
            <a:rPr lang="en-US" dirty="0"/>
            <a:t>Data</a:t>
          </a:r>
        </a:p>
      </dgm:t>
    </dgm:pt>
    <dgm:pt modelId="{F9BAA695-D939-4D76-807B-B40E0F9E72F2}" type="parTrans" cxnId="{AB3EFF0A-8A47-4E8B-B553-FF4FEF99DA60}">
      <dgm:prSet/>
      <dgm:spPr/>
      <dgm:t>
        <a:bodyPr/>
        <a:lstStyle/>
        <a:p>
          <a:endParaRPr lang="en-US"/>
        </a:p>
      </dgm:t>
    </dgm:pt>
    <dgm:pt modelId="{955A5309-44D5-49A2-99D1-D1DE33940BAC}" type="sibTrans" cxnId="{AB3EFF0A-8A47-4E8B-B553-FF4FEF99DA60}">
      <dgm:prSet/>
      <dgm:spPr/>
      <dgm:t>
        <a:bodyPr/>
        <a:lstStyle/>
        <a:p>
          <a:endParaRPr lang="en-US"/>
        </a:p>
      </dgm:t>
    </dgm:pt>
    <dgm:pt modelId="{9A2BF5AB-06C0-42B2-9CF2-855C16CF22B0}">
      <dgm:prSet phldrT="[Text]"/>
      <dgm:spPr/>
      <dgm:t>
        <a:bodyPr/>
        <a:lstStyle/>
        <a:p>
          <a:pPr>
            <a:buNone/>
          </a:pPr>
          <a:r>
            <a:rPr lang="en-US" dirty="0"/>
            <a:t>Transport</a:t>
          </a:r>
        </a:p>
      </dgm:t>
    </dgm:pt>
    <dgm:pt modelId="{7708AE94-62BD-47D9-BBED-E831106A0102}" type="parTrans" cxnId="{BEA2B0A8-DDCD-46C8-83E6-A717889976B1}">
      <dgm:prSet/>
      <dgm:spPr/>
      <dgm:t>
        <a:bodyPr/>
        <a:lstStyle/>
        <a:p>
          <a:endParaRPr lang="en-US"/>
        </a:p>
      </dgm:t>
    </dgm:pt>
    <dgm:pt modelId="{A7334C4D-08A5-4D27-8279-AD7EB5A8CC65}" type="sibTrans" cxnId="{BEA2B0A8-DDCD-46C8-83E6-A717889976B1}">
      <dgm:prSet/>
      <dgm:spPr/>
      <dgm:t>
        <a:bodyPr/>
        <a:lstStyle/>
        <a:p>
          <a:endParaRPr lang="en-US"/>
        </a:p>
      </dgm:t>
    </dgm:pt>
    <dgm:pt modelId="{961BC893-1DFE-4B4F-918B-C5012BE32578}">
      <dgm:prSet phldrT="[Text]" custT="1"/>
      <dgm:spPr/>
      <dgm:t>
        <a:bodyPr/>
        <a:lstStyle/>
        <a:p>
          <a:pPr>
            <a:buNone/>
          </a:pPr>
          <a:r>
            <a:rPr lang="en-US" sz="2000" dirty="0"/>
            <a:t> </a:t>
          </a:r>
        </a:p>
      </dgm:t>
    </dgm:pt>
    <dgm:pt modelId="{69005B28-FD4A-46B4-8EB1-13682D3A26D5}" type="parTrans" cxnId="{E3F23AB5-6842-4454-A756-2692E18CF116}">
      <dgm:prSet/>
      <dgm:spPr/>
      <dgm:t>
        <a:bodyPr/>
        <a:lstStyle/>
        <a:p>
          <a:endParaRPr lang="en-US"/>
        </a:p>
      </dgm:t>
    </dgm:pt>
    <dgm:pt modelId="{30269B47-0826-4E35-BD12-942BDAAE2E0A}" type="sibTrans" cxnId="{E3F23AB5-6842-4454-A756-2692E18CF116}">
      <dgm:prSet/>
      <dgm:spPr/>
      <dgm:t>
        <a:bodyPr/>
        <a:lstStyle/>
        <a:p>
          <a:endParaRPr lang="en-US"/>
        </a:p>
      </dgm:t>
    </dgm:pt>
    <dgm:pt modelId="{E8640AD8-4A9B-4B2F-A665-E55DBAACCB8A}">
      <dgm:prSet phldrT="[Text]"/>
      <dgm:spPr/>
      <dgm:t>
        <a:bodyPr/>
        <a:lstStyle/>
        <a:p>
          <a:pPr>
            <a:buNone/>
          </a:pPr>
          <a:r>
            <a:rPr lang="en-US" dirty="0"/>
            <a:t>Session</a:t>
          </a:r>
        </a:p>
      </dgm:t>
    </dgm:pt>
    <dgm:pt modelId="{95CED48A-7473-4FBC-91C1-62ECEA05AE85}" type="parTrans" cxnId="{1CC83BD6-9229-4CA2-BC36-10403E87704C}">
      <dgm:prSet/>
      <dgm:spPr/>
      <dgm:t>
        <a:bodyPr/>
        <a:lstStyle/>
        <a:p>
          <a:endParaRPr lang="en-US"/>
        </a:p>
      </dgm:t>
    </dgm:pt>
    <dgm:pt modelId="{4EE91265-14BF-4FC5-AC2C-F5C641D86F54}" type="sibTrans" cxnId="{1CC83BD6-9229-4CA2-BC36-10403E87704C}">
      <dgm:prSet/>
      <dgm:spPr/>
      <dgm:t>
        <a:bodyPr/>
        <a:lstStyle/>
        <a:p>
          <a:endParaRPr lang="en-US"/>
        </a:p>
      </dgm:t>
    </dgm:pt>
    <dgm:pt modelId="{BCF83CD3-624C-4731-A2DF-A03D9B40A2CF}">
      <dgm:prSet phldrT="[Text]"/>
      <dgm:spPr/>
      <dgm:t>
        <a:bodyPr/>
        <a:lstStyle/>
        <a:p>
          <a:pPr>
            <a:buNone/>
          </a:pPr>
          <a:r>
            <a:rPr lang="en-US"/>
            <a:t>Presentation</a:t>
          </a:r>
          <a:endParaRPr lang="en-US" dirty="0"/>
        </a:p>
      </dgm:t>
    </dgm:pt>
    <dgm:pt modelId="{2E39AF58-0A4A-4E3F-912E-9CF843542E63}" type="parTrans" cxnId="{39F25BC9-4AB2-4644-8EF7-EF4857642987}">
      <dgm:prSet/>
      <dgm:spPr/>
      <dgm:t>
        <a:bodyPr/>
        <a:lstStyle/>
        <a:p>
          <a:endParaRPr lang="en-US"/>
        </a:p>
      </dgm:t>
    </dgm:pt>
    <dgm:pt modelId="{DFB48D4D-C581-450E-8D92-BF0EAF477238}" type="sibTrans" cxnId="{39F25BC9-4AB2-4644-8EF7-EF4857642987}">
      <dgm:prSet/>
      <dgm:spPr/>
      <dgm:t>
        <a:bodyPr/>
        <a:lstStyle/>
        <a:p>
          <a:endParaRPr lang="en-US"/>
        </a:p>
      </dgm:t>
    </dgm:pt>
    <dgm:pt modelId="{7B3F3613-5D28-42F3-80C3-CAC470967008}">
      <dgm:prSet phldrT="[Text]" custT="1"/>
      <dgm:spPr/>
      <dgm:t>
        <a:bodyPr/>
        <a:lstStyle/>
        <a:p>
          <a:pPr>
            <a:buNone/>
          </a:pPr>
          <a:r>
            <a:rPr lang="en-US" sz="2000" dirty="0"/>
            <a:t> </a:t>
          </a:r>
        </a:p>
      </dgm:t>
    </dgm:pt>
    <dgm:pt modelId="{AC8DE9CF-F125-4F71-8B7F-CF61CEB6B9E1}" type="sibTrans" cxnId="{231216DD-894C-4188-9F15-118F8647BD56}">
      <dgm:prSet/>
      <dgm:spPr/>
      <dgm:t>
        <a:bodyPr/>
        <a:lstStyle/>
        <a:p>
          <a:endParaRPr lang="en-US"/>
        </a:p>
      </dgm:t>
    </dgm:pt>
    <dgm:pt modelId="{0A837369-DDDE-47EC-8FCC-6AEABD27D5C4}" type="parTrans" cxnId="{231216DD-894C-4188-9F15-118F8647BD56}">
      <dgm:prSet/>
      <dgm:spPr/>
      <dgm:t>
        <a:bodyPr/>
        <a:lstStyle/>
        <a:p>
          <a:endParaRPr lang="en-US"/>
        </a:p>
      </dgm:t>
    </dgm:pt>
    <dgm:pt modelId="{C56CF4FA-7E46-4BAF-A2AB-9C7C4B7229B4}">
      <dgm:prSet phldrT="[Text]"/>
      <dgm:spPr/>
      <dgm:t>
        <a:bodyPr/>
        <a:lstStyle/>
        <a:p>
          <a:pPr>
            <a:buNone/>
          </a:pPr>
          <a:r>
            <a:rPr lang="en-US" dirty="0"/>
            <a:t> </a:t>
          </a:r>
        </a:p>
      </dgm:t>
    </dgm:pt>
    <dgm:pt modelId="{6D3EFEAE-BF97-4565-B7B7-39F5F93FFE74}" type="sibTrans" cxnId="{D80D0003-23E6-4514-95C8-EB16572BD291}">
      <dgm:prSet/>
      <dgm:spPr/>
      <dgm:t>
        <a:bodyPr/>
        <a:lstStyle/>
        <a:p>
          <a:endParaRPr lang="en-US"/>
        </a:p>
      </dgm:t>
    </dgm:pt>
    <dgm:pt modelId="{67DB269D-6BD8-40FF-9F19-A038B7C1D75C}" type="parTrans" cxnId="{D80D0003-23E6-4514-95C8-EB16572BD291}">
      <dgm:prSet/>
      <dgm:spPr/>
      <dgm:t>
        <a:bodyPr/>
        <a:lstStyle/>
        <a:p>
          <a:endParaRPr lang="en-US"/>
        </a:p>
      </dgm:t>
    </dgm:pt>
    <dgm:pt modelId="{D64478B6-2BDA-4CA0-A91A-27898478052D}">
      <dgm:prSet phldrT="[Text]" custT="1"/>
      <dgm:spPr/>
      <dgm:t>
        <a:bodyPr/>
        <a:lstStyle/>
        <a:p>
          <a:pPr>
            <a:buNone/>
          </a:pPr>
          <a:r>
            <a:rPr lang="en-US" sz="2000" dirty="0"/>
            <a:t>10/100-Mbps Ethernet MAC, ENET driver</a:t>
          </a:r>
          <a:endParaRPr lang="en-US" sz="1700" dirty="0"/>
        </a:p>
      </dgm:t>
    </dgm:pt>
    <dgm:pt modelId="{9B40D49B-B08B-4D8D-92C7-6DFF62AE8277}" type="sibTrans" cxnId="{C2E3B80D-26AC-41DC-BDCB-AE53E0D203D9}">
      <dgm:prSet/>
      <dgm:spPr/>
      <dgm:t>
        <a:bodyPr/>
        <a:lstStyle/>
        <a:p>
          <a:endParaRPr lang="en-US"/>
        </a:p>
      </dgm:t>
    </dgm:pt>
    <dgm:pt modelId="{3294B91D-B58A-4F39-9CD5-D2D37FB6028A}" type="parTrans" cxnId="{C2E3B80D-26AC-41DC-BDCB-AE53E0D203D9}">
      <dgm:prSet/>
      <dgm:spPr/>
      <dgm:t>
        <a:bodyPr/>
        <a:lstStyle/>
        <a:p>
          <a:endParaRPr lang="en-US"/>
        </a:p>
      </dgm:t>
    </dgm:pt>
    <dgm:pt modelId="{E5CB4BC7-CDA3-4C1C-9A5F-E4D3140FBDDC}">
      <dgm:prSet phldrT="[Text]" custT="1"/>
      <dgm:spPr/>
      <dgm:t>
        <a:bodyPr/>
        <a:lstStyle/>
        <a:p>
          <a:r>
            <a:rPr lang="en-US" sz="2000" dirty="0"/>
            <a:t> </a:t>
          </a:r>
        </a:p>
      </dgm:t>
    </dgm:pt>
    <dgm:pt modelId="{C1245901-0989-4610-BABD-221BAED7C995}" type="sibTrans" cxnId="{BE4CD968-3933-4B12-B808-9139AE409B2A}">
      <dgm:prSet/>
      <dgm:spPr/>
      <dgm:t>
        <a:bodyPr/>
        <a:lstStyle/>
        <a:p>
          <a:endParaRPr lang="en-US"/>
        </a:p>
      </dgm:t>
    </dgm:pt>
    <dgm:pt modelId="{01BE87D2-E5D8-43AE-807F-4C27A9EC842E}" type="parTrans" cxnId="{BE4CD968-3933-4B12-B808-9139AE409B2A}">
      <dgm:prSet/>
      <dgm:spPr/>
      <dgm:t>
        <a:bodyPr/>
        <a:lstStyle/>
        <a:p>
          <a:endParaRPr lang="en-US"/>
        </a:p>
      </dgm:t>
    </dgm:pt>
    <dgm:pt modelId="{1DD807D9-22F2-475E-AC4D-D6A5E458E08E}" type="pres">
      <dgm:prSet presAssocID="{525C043E-BE3C-4C8D-B941-549888661A04}" presName="Name0" presStyleCnt="0">
        <dgm:presLayoutVars>
          <dgm:dir val="rev"/>
          <dgm:animLvl val="lvl"/>
          <dgm:resizeHandles val="exact"/>
        </dgm:presLayoutVars>
      </dgm:prSet>
      <dgm:spPr/>
    </dgm:pt>
    <dgm:pt modelId="{98EE1F2D-D05A-4953-B90E-F967FC6DC28F}" type="pres">
      <dgm:prSet presAssocID="{E5CB4BC7-CDA3-4C1C-9A5F-E4D3140FBDDC}" presName="linNode" presStyleCnt="0"/>
      <dgm:spPr/>
    </dgm:pt>
    <dgm:pt modelId="{D77A4D2E-5E3F-43C9-975B-4B0F82C7BF47}" type="pres">
      <dgm:prSet presAssocID="{E5CB4BC7-CDA3-4C1C-9A5F-E4D3140FBDDC}" presName="parTx" presStyleLbl="revTx" presStyleIdx="0" presStyleCnt="7" custScaleX="251062">
        <dgm:presLayoutVars>
          <dgm:chMax val="1"/>
          <dgm:bulletEnabled val="1"/>
        </dgm:presLayoutVars>
      </dgm:prSet>
      <dgm:spPr/>
    </dgm:pt>
    <dgm:pt modelId="{7041CD8F-701D-4C81-80D5-EFFDC0EEC835}" type="pres">
      <dgm:prSet presAssocID="{E5CB4BC7-CDA3-4C1C-9A5F-E4D3140FBDDC}" presName="bracket" presStyleLbl="parChTrans1D1" presStyleIdx="0" presStyleCnt="7" custScaleX="101768" custLinFactNeighborX="1897"/>
      <dgm:spPr>
        <a:ln>
          <a:noFill/>
        </a:ln>
      </dgm:spPr>
    </dgm:pt>
    <dgm:pt modelId="{5F2A23D7-720D-4386-BDF4-FD3811B63A5A}" type="pres">
      <dgm:prSet presAssocID="{E5CB4BC7-CDA3-4C1C-9A5F-E4D3140FBDDC}" presName="spH" presStyleCnt="0"/>
      <dgm:spPr/>
    </dgm:pt>
    <dgm:pt modelId="{167BC94B-5997-4139-8D8B-FFC6293E3B2A}" type="pres">
      <dgm:prSet presAssocID="{E5CB4BC7-CDA3-4C1C-9A5F-E4D3140FBDDC}" presName="desTx" presStyleLbl="node1" presStyleIdx="0" presStyleCnt="7" custScaleX="55328" custLinFactNeighborX="-2151">
        <dgm:presLayoutVars>
          <dgm:bulletEnabled val="1"/>
        </dgm:presLayoutVars>
      </dgm:prSet>
      <dgm:spPr/>
    </dgm:pt>
    <dgm:pt modelId="{70BC24C7-9218-438A-AB73-63F3A2BAD278}" type="pres">
      <dgm:prSet presAssocID="{C1245901-0989-4610-BABD-221BAED7C995}" presName="spV" presStyleCnt="0"/>
      <dgm:spPr/>
    </dgm:pt>
    <dgm:pt modelId="{0AE11054-1346-44D7-9BD6-A69D730F1C2A}" type="pres">
      <dgm:prSet presAssocID="{7B3F3613-5D28-42F3-80C3-CAC470967008}" presName="linNode" presStyleCnt="0"/>
      <dgm:spPr/>
    </dgm:pt>
    <dgm:pt modelId="{B6511B1E-E751-4F38-91F1-E498C9E4F819}" type="pres">
      <dgm:prSet presAssocID="{7B3F3613-5D28-42F3-80C3-CAC470967008}" presName="parTx" presStyleLbl="revTx" presStyleIdx="1" presStyleCnt="7" custLinFactX="-100000" custLinFactNeighborX="-168024">
        <dgm:presLayoutVars>
          <dgm:chMax val="1"/>
          <dgm:bulletEnabled val="1"/>
        </dgm:presLayoutVars>
      </dgm:prSet>
      <dgm:spPr/>
    </dgm:pt>
    <dgm:pt modelId="{9C175A4E-F258-4ECB-8836-F137BA5F5BA4}" type="pres">
      <dgm:prSet presAssocID="{7B3F3613-5D28-42F3-80C3-CAC470967008}" presName="bracket" presStyleLbl="parChTrans1D1" presStyleIdx="1" presStyleCnt="7" custScaleX="94804" custLinFactX="-468708" custLinFactNeighborX="-500000"/>
      <dgm:spPr>
        <a:solidFill>
          <a:schemeClr val="bg1"/>
        </a:solidFill>
        <a:ln>
          <a:noFill/>
        </a:ln>
      </dgm:spPr>
    </dgm:pt>
    <dgm:pt modelId="{9DE34444-05F2-402C-834C-B15BA79122D1}" type="pres">
      <dgm:prSet presAssocID="{7B3F3613-5D28-42F3-80C3-CAC470967008}" presName="spH" presStyleCnt="0"/>
      <dgm:spPr/>
    </dgm:pt>
    <dgm:pt modelId="{45321200-6B33-4293-9333-64755D1022C4}" type="pres">
      <dgm:prSet presAssocID="{7B3F3613-5D28-42F3-80C3-CAC470967008}" presName="desTx" presStyleLbl="node1" presStyleIdx="1" presStyleCnt="7" custScaleX="51543" custLinFactX="-45983" custLinFactNeighborX="-100000">
        <dgm:presLayoutVars>
          <dgm:bulletEnabled val="1"/>
        </dgm:presLayoutVars>
      </dgm:prSet>
      <dgm:spPr/>
    </dgm:pt>
    <dgm:pt modelId="{F283F892-BF15-47B9-B2E2-E9E52E2DC25E}" type="pres">
      <dgm:prSet presAssocID="{AC8DE9CF-F125-4F71-8B7F-CF61CEB6B9E1}" presName="spV" presStyleCnt="0"/>
      <dgm:spPr/>
    </dgm:pt>
    <dgm:pt modelId="{7CB66F0A-9A62-479D-9753-16939F68A771}" type="pres">
      <dgm:prSet presAssocID="{C56CF4FA-7E46-4BAF-A2AB-9C7C4B7229B4}" presName="linNode" presStyleCnt="0"/>
      <dgm:spPr/>
    </dgm:pt>
    <dgm:pt modelId="{B3FC3871-514C-4C0F-9AB6-2998E0D29494}" type="pres">
      <dgm:prSet presAssocID="{C56CF4FA-7E46-4BAF-A2AB-9C7C4B7229B4}" presName="parTx" presStyleLbl="revTx" presStyleIdx="2" presStyleCnt="7" custLinFactX="-100000" custLinFactNeighborX="-160505">
        <dgm:presLayoutVars>
          <dgm:chMax val="1"/>
          <dgm:bulletEnabled val="1"/>
        </dgm:presLayoutVars>
      </dgm:prSet>
      <dgm:spPr/>
    </dgm:pt>
    <dgm:pt modelId="{32A90934-D45C-452F-986E-93CB1ACDB6BC}" type="pres">
      <dgm:prSet presAssocID="{C56CF4FA-7E46-4BAF-A2AB-9C7C4B7229B4}" presName="bracket" presStyleLbl="parChTrans1D1" presStyleIdx="2" presStyleCnt="7" custScaleX="94804" custLinFactX="-468708" custLinFactNeighborX="-500000"/>
      <dgm:spPr>
        <a:ln>
          <a:noFill/>
        </a:ln>
      </dgm:spPr>
    </dgm:pt>
    <dgm:pt modelId="{788AC98E-6F11-4A71-9734-01DBD42380E3}" type="pres">
      <dgm:prSet presAssocID="{C56CF4FA-7E46-4BAF-A2AB-9C7C4B7229B4}" presName="spH" presStyleCnt="0"/>
      <dgm:spPr/>
    </dgm:pt>
    <dgm:pt modelId="{64384FF1-A98A-4A25-912A-D56DCF441B0A}" type="pres">
      <dgm:prSet presAssocID="{C56CF4FA-7E46-4BAF-A2AB-9C7C4B7229B4}" presName="desTx" presStyleLbl="node1" presStyleIdx="2" presStyleCnt="7" custScaleX="51543" custLinFactX="-45983" custLinFactNeighborX="-100000">
        <dgm:presLayoutVars>
          <dgm:bulletEnabled val="1"/>
        </dgm:presLayoutVars>
      </dgm:prSet>
      <dgm:spPr/>
    </dgm:pt>
    <dgm:pt modelId="{4C3B26C2-95A1-4AE0-8C91-AC801B03F428}" type="pres">
      <dgm:prSet presAssocID="{6D3EFEAE-BF97-4565-B7B7-39F5F93FFE74}" presName="spV" presStyleCnt="0"/>
      <dgm:spPr/>
    </dgm:pt>
    <dgm:pt modelId="{42699D8E-060D-4EF0-ABA1-407A96C98158}" type="pres">
      <dgm:prSet presAssocID="{961BC893-1DFE-4B4F-918B-C5012BE32578}" presName="linNode" presStyleCnt="0"/>
      <dgm:spPr/>
    </dgm:pt>
    <dgm:pt modelId="{2366C10F-3B0B-4A43-9584-792297D447BA}" type="pres">
      <dgm:prSet presAssocID="{961BC893-1DFE-4B4F-918B-C5012BE32578}" presName="parTx" presStyleLbl="revTx" presStyleIdx="3" presStyleCnt="7" custLinFactX="-100000" custLinFactNeighborX="-168024">
        <dgm:presLayoutVars>
          <dgm:chMax val="1"/>
          <dgm:bulletEnabled val="1"/>
        </dgm:presLayoutVars>
      </dgm:prSet>
      <dgm:spPr/>
    </dgm:pt>
    <dgm:pt modelId="{5A5BDFB3-E6B1-4B4B-8D12-AD276F7AF9A3}" type="pres">
      <dgm:prSet presAssocID="{961BC893-1DFE-4B4F-918B-C5012BE32578}" presName="bracket" presStyleLbl="parChTrans1D1" presStyleIdx="3" presStyleCnt="7" custScaleX="94804" custLinFactX="-468708" custLinFactNeighborX="-500000"/>
      <dgm:spPr>
        <a:ln>
          <a:noFill/>
        </a:ln>
      </dgm:spPr>
    </dgm:pt>
    <dgm:pt modelId="{C7253B43-F17A-4368-A2E1-6AD6ABA59C53}" type="pres">
      <dgm:prSet presAssocID="{961BC893-1DFE-4B4F-918B-C5012BE32578}" presName="spH" presStyleCnt="0"/>
      <dgm:spPr/>
    </dgm:pt>
    <dgm:pt modelId="{AF0FF462-BD61-4684-A6D1-9A9F5FECE4AB}" type="pres">
      <dgm:prSet presAssocID="{961BC893-1DFE-4B4F-918B-C5012BE32578}" presName="desTx" presStyleLbl="node1" presStyleIdx="3" presStyleCnt="7" custScaleX="51543" custLinFactX="-45983" custLinFactNeighborX="-100000">
        <dgm:presLayoutVars>
          <dgm:bulletEnabled val="1"/>
        </dgm:presLayoutVars>
      </dgm:prSet>
      <dgm:spPr/>
    </dgm:pt>
    <dgm:pt modelId="{90C4C596-AA53-4360-BE44-CBC247A970F0}" type="pres">
      <dgm:prSet presAssocID="{30269B47-0826-4E35-BD12-942BDAAE2E0A}" presName="spV" presStyleCnt="0"/>
      <dgm:spPr/>
    </dgm:pt>
    <dgm:pt modelId="{2C6CBEC1-BA22-4A32-AF6C-27B9008002BE}" type="pres">
      <dgm:prSet presAssocID="{57399ED9-0793-4994-8780-95E56648758A}" presName="linNode" presStyleCnt="0"/>
      <dgm:spPr/>
    </dgm:pt>
    <dgm:pt modelId="{832ACEFC-7CC0-47B1-9810-AD37F0D0BD1A}" type="pres">
      <dgm:prSet presAssocID="{57399ED9-0793-4994-8780-95E56648758A}" presName="parTx" presStyleLbl="revTx" presStyleIdx="4" presStyleCnt="7" custScaleX="251062">
        <dgm:presLayoutVars>
          <dgm:chMax val="1"/>
          <dgm:bulletEnabled val="1"/>
        </dgm:presLayoutVars>
      </dgm:prSet>
      <dgm:spPr/>
    </dgm:pt>
    <dgm:pt modelId="{BEB9BCBC-1D1A-4B0F-A64D-07DCA5B87DF6}" type="pres">
      <dgm:prSet presAssocID="{57399ED9-0793-4994-8780-95E56648758A}" presName="bracket" presStyleLbl="parChTrans1D1" presStyleIdx="4" presStyleCnt="7" custScaleX="101661" custLinFactNeighborX="1630"/>
      <dgm:spPr>
        <a:ln>
          <a:noFill/>
        </a:ln>
      </dgm:spPr>
    </dgm:pt>
    <dgm:pt modelId="{01B9C2D4-64E6-498D-83C2-A99E46A1FC0F}" type="pres">
      <dgm:prSet presAssocID="{57399ED9-0793-4994-8780-95E56648758A}" presName="spH" presStyleCnt="0"/>
      <dgm:spPr/>
    </dgm:pt>
    <dgm:pt modelId="{8B364D5F-4983-4409-B31E-2E1F5C5A15F1}" type="pres">
      <dgm:prSet presAssocID="{57399ED9-0793-4994-8780-95E56648758A}" presName="desTx" presStyleLbl="node1" presStyleIdx="4" presStyleCnt="7" custScaleX="55328" custLinFactNeighborX="-2419">
        <dgm:presLayoutVars>
          <dgm:bulletEnabled val="1"/>
        </dgm:presLayoutVars>
      </dgm:prSet>
      <dgm:spPr/>
    </dgm:pt>
    <dgm:pt modelId="{63C9D474-D2EA-4DE8-8F25-38BE6E28D1C0}" type="pres">
      <dgm:prSet presAssocID="{C21CD417-C113-4AC3-B9E7-4CDDA27E516D}" presName="spV" presStyleCnt="0"/>
      <dgm:spPr/>
    </dgm:pt>
    <dgm:pt modelId="{3DA79B63-3BD2-4746-BB1A-82B831D08FFA}" type="pres">
      <dgm:prSet presAssocID="{D64478B6-2BDA-4CA0-A91A-27898478052D}" presName="linNode" presStyleCnt="0"/>
      <dgm:spPr/>
    </dgm:pt>
    <dgm:pt modelId="{9C791FB2-1734-4DDE-9810-4A9277DECAD3}" type="pres">
      <dgm:prSet presAssocID="{D64478B6-2BDA-4CA0-A91A-27898478052D}" presName="parTx" presStyleLbl="revTx" presStyleIdx="5" presStyleCnt="7" custScaleX="233623" custLinFactNeighborX="-1456">
        <dgm:presLayoutVars>
          <dgm:chMax val="1"/>
          <dgm:bulletEnabled val="1"/>
        </dgm:presLayoutVars>
      </dgm:prSet>
      <dgm:spPr/>
    </dgm:pt>
    <dgm:pt modelId="{31C472BC-2E15-4441-94D3-505288CE31E1}" type="pres">
      <dgm:prSet presAssocID="{D64478B6-2BDA-4CA0-A91A-27898478052D}" presName="bracket" presStyleLbl="parChTrans1D1" presStyleIdx="5" presStyleCnt="7" custScaleX="94712" custLinFactNeighborX="-4102" custLinFactNeighborY="797"/>
      <dgm:spPr/>
    </dgm:pt>
    <dgm:pt modelId="{A4B4B88E-CAB8-4721-B019-B062AE93328E}" type="pres">
      <dgm:prSet presAssocID="{D64478B6-2BDA-4CA0-A91A-27898478052D}" presName="spH" presStyleCnt="0"/>
      <dgm:spPr/>
    </dgm:pt>
    <dgm:pt modelId="{19EB534F-2949-4C94-85F2-FD1B99B81DAC}" type="pres">
      <dgm:prSet presAssocID="{D64478B6-2BDA-4CA0-A91A-27898478052D}" presName="desTx" presStyleLbl="node1" presStyleIdx="5" presStyleCnt="7" custScaleX="51492" custLinFactX="-45897" custLinFactNeighborX="-100000">
        <dgm:presLayoutVars>
          <dgm:bulletEnabled val="1"/>
        </dgm:presLayoutVars>
      </dgm:prSet>
      <dgm:spPr/>
    </dgm:pt>
    <dgm:pt modelId="{AEE8F5CF-CA34-4E6F-93B0-0F5059E70910}" type="pres">
      <dgm:prSet presAssocID="{9B40D49B-B08B-4D8D-92C7-6DFF62AE8277}" presName="spV" presStyleCnt="0"/>
      <dgm:spPr/>
    </dgm:pt>
    <dgm:pt modelId="{F3504561-1DAF-49FF-9142-9244EC244FB5}" type="pres">
      <dgm:prSet presAssocID="{E544B732-A207-467D-85F6-2FD17EC2BC77}" presName="linNode" presStyleCnt="0"/>
      <dgm:spPr/>
    </dgm:pt>
    <dgm:pt modelId="{6093D605-ED87-4089-AA01-8C10653793DB}" type="pres">
      <dgm:prSet presAssocID="{E544B732-A207-467D-85F6-2FD17EC2BC77}" presName="parTx" presStyleLbl="revTx" presStyleIdx="6" presStyleCnt="7" custScaleX="251062">
        <dgm:presLayoutVars>
          <dgm:chMax val="1"/>
          <dgm:bulletEnabled val="1"/>
        </dgm:presLayoutVars>
      </dgm:prSet>
      <dgm:spPr/>
    </dgm:pt>
    <dgm:pt modelId="{8F6055A2-B486-4EDF-9FEC-321579FA6843}" type="pres">
      <dgm:prSet presAssocID="{E544B732-A207-467D-85F6-2FD17EC2BC77}" presName="bracket" presStyleLbl="parChTrans1D1" presStyleIdx="6" presStyleCnt="7" custScaleX="101661" custLinFactNeighborX="1630"/>
      <dgm:spPr/>
    </dgm:pt>
    <dgm:pt modelId="{C3386A77-81E4-41FF-B1C7-84F7F46C88F8}" type="pres">
      <dgm:prSet presAssocID="{E544B732-A207-467D-85F6-2FD17EC2BC77}" presName="spH" presStyleCnt="0"/>
      <dgm:spPr/>
    </dgm:pt>
    <dgm:pt modelId="{CCF214D7-D170-475E-B4F9-A797C5D9112D}" type="pres">
      <dgm:prSet presAssocID="{E544B732-A207-467D-85F6-2FD17EC2BC77}" presName="desTx" presStyleLbl="node1" presStyleIdx="6" presStyleCnt="7" custScaleX="55328" custLinFactNeighborX="-2419">
        <dgm:presLayoutVars>
          <dgm:bulletEnabled val="1"/>
        </dgm:presLayoutVars>
      </dgm:prSet>
      <dgm:spPr/>
    </dgm:pt>
  </dgm:ptLst>
  <dgm:cxnLst>
    <dgm:cxn modelId="{D80D0003-23E6-4514-95C8-EB16572BD291}" srcId="{525C043E-BE3C-4C8D-B941-549888661A04}" destId="{C56CF4FA-7E46-4BAF-A2AB-9C7C4B7229B4}" srcOrd="2" destOrd="0" parTransId="{67DB269D-6BD8-40FF-9F19-A038B7C1D75C}" sibTransId="{6D3EFEAE-BF97-4565-B7B7-39F5F93FFE74}"/>
    <dgm:cxn modelId="{1184FE07-37C2-4A79-A849-2089E09AE27E}" type="presOf" srcId="{BCF83CD3-624C-4731-A2DF-A03D9B40A2CF}" destId="{45321200-6B33-4293-9333-64755D1022C4}" srcOrd="0" destOrd="0" presId="urn:diagrams.loki3.com/BracketList"/>
    <dgm:cxn modelId="{AB3EFF0A-8A47-4E8B-B553-FF4FEF99DA60}" srcId="{D64478B6-2BDA-4CA0-A91A-27898478052D}" destId="{A787630F-F66C-429C-8EA0-3D583C7056FA}" srcOrd="0" destOrd="0" parTransId="{F9BAA695-D939-4D76-807B-B40E0F9E72F2}" sibTransId="{955A5309-44D5-49A2-99D1-D1DE33940BAC}"/>
    <dgm:cxn modelId="{DF19460C-9F3B-45E2-9DF8-B91E6182965C}" type="presOf" srcId="{C56CF4FA-7E46-4BAF-A2AB-9C7C4B7229B4}" destId="{B3FC3871-514C-4C0F-9AB6-2998E0D29494}" srcOrd="0" destOrd="0" presId="urn:diagrams.loki3.com/BracketList"/>
    <dgm:cxn modelId="{C2E3B80D-26AC-41DC-BDCB-AE53E0D203D9}" srcId="{525C043E-BE3C-4C8D-B941-549888661A04}" destId="{D64478B6-2BDA-4CA0-A91A-27898478052D}" srcOrd="5" destOrd="0" parTransId="{3294B91D-B58A-4F39-9CD5-D2D37FB6028A}" sibTransId="{9B40D49B-B08B-4D8D-92C7-6DFF62AE8277}"/>
    <dgm:cxn modelId="{C6FC1B16-6FD6-408D-8A2D-A72D0EBFCB0F}" type="presOf" srcId="{E544B732-A207-467D-85F6-2FD17EC2BC77}" destId="{6093D605-ED87-4089-AA01-8C10653793DB}" srcOrd="0" destOrd="0" presId="urn:diagrams.loki3.com/BracketList"/>
    <dgm:cxn modelId="{E5EBB81B-3E4B-4C26-9D18-6C307D9ED766}" type="presOf" srcId="{7B3F3613-5D28-42F3-80C3-CAC470967008}" destId="{B6511B1E-E751-4F38-91F1-E498C9E4F819}" srcOrd="0" destOrd="0" presId="urn:diagrams.loki3.com/BracketList"/>
    <dgm:cxn modelId="{73C18A2E-1518-49E0-BA5C-3DD4393B5FD1}" type="presOf" srcId="{9A2BF5AB-06C0-42B2-9CF2-855C16CF22B0}" destId="{AF0FF462-BD61-4684-A6D1-9A9F5FECE4AB}" srcOrd="0" destOrd="0" presId="urn:diagrams.loki3.com/BracketList"/>
    <dgm:cxn modelId="{2FE00339-7D19-4395-8B20-F8284A2EDC69}" type="presOf" srcId="{3AE4475B-CA4D-4274-9605-A13CE197637A}" destId="{167BC94B-5997-4139-8D8B-FFC6293E3B2A}" srcOrd="0" destOrd="0" presId="urn:diagrams.loki3.com/BracketList"/>
    <dgm:cxn modelId="{FD694A43-00AF-48E9-85C9-83543A71D5AD}" type="presOf" srcId="{8915FD31-EDCF-4B0A-A322-48218596EA90}" destId="{CCF214D7-D170-475E-B4F9-A797C5D9112D}" srcOrd="0" destOrd="0" presId="urn:diagrams.loki3.com/BracketList"/>
    <dgm:cxn modelId="{C12FA043-9A73-454A-988C-8AAC565F34E8}" srcId="{E5CB4BC7-CDA3-4C1C-9A5F-E4D3140FBDDC}" destId="{3AE4475B-CA4D-4274-9605-A13CE197637A}" srcOrd="0" destOrd="0" parTransId="{82F8405A-2192-4634-BD5B-4662A39DDFAF}" sibTransId="{260DE8A1-EAEF-4691-8F55-D504FFFBCB19}"/>
    <dgm:cxn modelId="{BE4CD968-3933-4B12-B808-9139AE409B2A}" srcId="{525C043E-BE3C-4C8D-B941-549888661A04}" destId="{E5CB4BC7-CDA3-4C1C-9A5F-E4D3140FBDDC}" srcOrd="0" destOrd="0" parTransId="{01BE87D2-E5D8-43AE-807F-4C27A9EC842E}" sibTransId="{C1245901-0989-4610-BABD-221BAED7C995}"/>
    <dgm:cxn modelId="{2DFC9754-CC3A-49B7-B340-4958FDE49CB0}" srcId="{E544B732-A207-467D-85F6-2FD17EC2BC77}" destId="{8915FD31-EDCF-4B0A-A322-48218596EA90}" srcOrd="0" destOrd="0" parTransId="{F43C96C3-72C4-4315-A2BC-4DDAC933157E}" sibTransId="{7A75BD82-8079-4111-95AE-458A494E8C8D}"/>
    <dgm:cxn modelId="{D9B7B455-6BDA-4019-9063-45EE27AFA478}" type="presOf" srcId="{A787630F-F66C-429C-8EA0-3D583C7056FA}" destId="{19EB534F-2949-4C94-85F2-FD1B99B81DAC}" srcOrd="0" destOrd="0" presId="urn:diagrams.loki3.com/BracketList"/>
    <dgm:cxn modelId="{3C73FF58-B6E5-4CCE-BA67-513800D5DEA0}" type="presOf" srcId="{525C043E-BE3C-4C8D-B941-549888661A04}" destId="{1DD807D9-22F2-475E-AC4D-D6A5E458E08E}" srcOrd="0" destOrd="0" presId="urn:diagrams.loki3.com/BracketList"/>
    <dgm:cxn modelId="{BF07AA8D-31C7-42F8-90D9-57D82E8ACD7E}" type="presOf" srcId="{D5950E63-AC85-49DE-BFAA-5C584308FF66}" destId="{8B364D5F-4983-4409-B31E-2E1F5C5A15F1}" srcOrd="0" destOrd="0" presId="urn:diagrams.loki3.com/BracketList"/>
    <dgm:cxn modelId="{532EFF8D-CB2E-4C35-BD80-7E46D0A60BCF}" srcId="{525C043E-BE3C-4C8D-B941-549888661A04}" destId="{57399ED9-0793-4994-8780-95E56648758A}" srcOrd="4" destOrd="0" parTransId="{6D92C57B-AF7D-4CC3-8FDB-9EA4C97A91D5}" sibTransId="{C21CD417-C113-4AC3-B9E7-4CDDA27E516D}"/>
    <dgm:cxn modelId="{CA2125A8-B9C4-4234-ABEE-B3BCCBABA3BD}" srcId="{525C043E-BE3C-4C8D-B941-549888661A04}" destId="{E544B732-A207-467D-85F6-2FD17EC2BC77}" srcOrd="6" destOrd="0" parTransId="{7DE5AE8B-335B-41A2-8ED4-E7AAB92D3441}" sibTransId="{2E57E73B-9325-4A74-B1AD-9716F5A1D97D}"/>
    <dgm:cxn modelId="{BEA2B0A8-DDCD-46C8-83E6-A717889976B1}" srcId="{961BC893-1DFE-4B4F-918B-C5012BE32578}" destId="{9A2BF5AB-06C0-42B2-9CF2-855C16CF22B0}" srcOrd="0" destOrd="0" parTransId="{7708AE94-62BD-47D9-BBED-E831106A0102}" sibTransId="{A7334C4D-08A5-4D27-8279-AD7EB5A8CC65}"/>
    <dgm:cxn modelId="{E3F23AB5-6842-4454-A756-2692E18CF116}" srcId="{525C043E-BE3C-4C8D-B941-549888661A04}" destId="{961BC893-1DFE-4B4F-918B-C5012BE32578}" srcOrd="3" destOrd="0" parTransId="{69005B28-FD4A-46B4-8EB1-13682D3A26D5}" sibTransId="{30269B47-0826-4E35-BD12-942BDAAE2E0A}"/>
    <dgm:cxn modelId="{F49E12B8-F551-4455-BFEC-48062C7ED5CF}" type="presOf" srcId="{E8640AD8-4A9B-4B2F-A665-E55DBAACCB8A}" destId="{64384FF1-A98A-4A25-912A-D56DCF441B0A}" srcOrd="0" destOrd="0" presId="urn:diagrams.loki3.com/BracketList"/>
    <dgm:cxn modelId="{05FABBC4-2B34-4B33-9F39-E014968C5C45}" type="presOf" srcId="{D64478B6-2BDA-4CA0-A91A-27898478052D}" destId="{9C791FB2-1734-4DDE-9810-4A9277DECAD3}" srcOrd="0" destOrd="0" presId="urn:diagrams.loki3.com/BracketList"/>
    <dgm:cxn modelId="{4B7892C6-5632-4643-8BE8-5EB336FC57AC}" type="presOf" srcId="{E5CB4BC7-CDA3-4C1C-9A5F-E4D3140FBDDC}" destId="{D77A4D2E-5E3F-43C9-975B-4B0F82C7BF47}" srcOrd="0" destOrd="0" presId="urn:diagrams.loki3.com/BracketList"/>
    <dgm:cxn modelId="{39F25BC9-4AB2-4644-8EF7-EF4857642987}" srcId="{7B3F3613-5D28-42F3-80C3-CAC470967008}" destId="{BCF83CD3-624C-4731-A2DF-A03D9B40A2CF}" srcOrd="0" destOrd="0" parTransId="{2E39AF58-0A4A-4E3F-912E-9CF843542E63}" sibTransId="{DFB48D4D-C581-450E-8D92-BF0EAF477238}"/>
    <dgm:cxn modelId="{5FC5C0CD-CC17-4D35-A5BB-0F96F1E6D272}" type="presOf" srcId="{57399ED9-0793-4994-8780-95E56648758A}" destId="{832ACEFC-7CC0-47B1-9810-AD37F0D0BD1A}" srcOrd="0" destOrd="0" presId="urn:diagrams.loki3.com/BracketList"/>
    <dgm:cxn modelId="{1CC83BD6-9229-4CA2-BC36-10403E87704C}" srcId="{C56CF4FA-7E46-4BAF-A2AB-9C7C4B7229B4}" destId="{E8640AD8-4A9B-4B2F-A665-E55DBAACCB8A}" srcOrd="0" destOrd="0" parTransId="{95CED48A-7473-4FBC-91C1-62ECEA05AE85}" sibTransId="{4EE91265-14BF-4FC5-AC2C-F5C641D86F54}"/>
    <dgm:cxn modelId="{231216DD-894C-4188-9F15-118F8647BD56}" srcId="{525C043E-BE3C-4C8D-B941-549888661A04}" destId="{7B3F3613-5D28-42F3-80C3-CAC470967008}" srcOrd="1" destOrd="0" parTransId="{0A837369-DDDE-47EC-8FCC-6AEABD27D5C4}" sibTransId="{AC8DE9CF-F125-4F71-8B7F-CF61CEB6B9E1}"/>
    <dgm:cxn modelId="{ECFCE0DE-6374-4F43-A9D1-D5CF43065D23}" type="presOf" srcId="{961BC893-1DFE-4B4F-918B-C5012BE32578}" destId="{2366C10F-3B0B-4A43-9584-792297D447BA}" srcOrd="0" destOrd="0" presId="urn:diagrams.loki3.com/BracketList"/>
    <dgm:cxn modelId="{423BA0F7-BDB2-4E1D-A05E-34F4109E8599}" srcId="{57399ED9-0793-4994-8780-95E56648758A}" destId="{D5950E63-AC85-49DE-BFAA-5C584308FF66}" srcOrd="0" destOrd="0" parTransId="{61ADA033-C550-4AEB-83C4-296F4D18F33B}" sibTransId="{1F322E93-6860-40B1-95CF-616013C07EE0}"/>
    <dgm:cxn modelId="{6E1686E9-F214-4945-9B38-4E7971C562F9}" type="presParOf" srcId="{1DD807D9-22F2-475E-AC4D-D6A5E458E08E}" destId="{98EE1F2D-D05A-4953-B90E-F967FC6DC28F}" srcOrd="0" destOrd="0" presId="urn:diagrams.loki3.com/BracketList"/>
    <dgm:cxn modelId="{900F277B-1864-44EA-8C49-96A8A975127F}" type="presParOf" srcId="{98EE1F2D-D05A-4953-B90E-F967FC6DC28F}" destId="{D77A4D2E-5E3F-43C9-975B-4B0F82C7BF47}" srcOrd="0" destOrd="0" presId="urn:diagrams.loki3.com/BracketList"/>
    <dgm:cxn modelId="{3D02A5A2-D003-4134-9754-5592636E2308}" type="presParOf" srcId="{98EE1F2D-D05A-4953-B90E-F967FC6DC28F}" destId="{7041CD8F-701D-4C81-80D5-EFFDC0EEC835}" srcOrd="1" destOrd="0" presId="urn:diagrams.loki3.com/BracketList"/>
    <dgm:cxn modelId="{39852F07-6B85-4062-97BF-9CAA7EE6D9D5}" type="presParOf" srcId="{98EE1F2D-D05A-4953-B90E-F967FC6DC28F}" destId="{5F2A23D7-720D-4386-BDF4-FD3811B63A5A}" srcOrd="2" destOrd="0" presId="urn:diagrams.loki3.com/BracketList"/>
    <dgm:cxn modelId="{FC0B7685-A8A0-4EA7-99B6-F23D9F3D5BC6}" type="presParOf" srcId="{98EE1F2D-D05A-4953-B90E-F967FC6DC28F}" destId="{167BC94B-5997-4139-8D8B-FFC6293E3B2A}" srcOrd="3" destOrd="0" presId="urn:diagrams.loki3.com/BracketList"/>
    <dgm:cxn modelId="{C35BC465-9BCD-4D7B-8BC9-285625EA8F3A}" type="presParOf" srcId="{1DD807D9-22F2-475E-AC4D-D6A5E458E08E}" destId="{70BC24C7-9218-438A-AB73-63F3A2BAD278}" srcOrd="1" destOrd="0" presId="urn:diagrams.loki3.com/BracketList"/>
    <dgm:cxn modelId="{DCBC7D64-F803-43DE-843F-EF8335F19B97}" type="presParOf" srcId="{1DD807D9-22F2-475E-AC4D-D6A5E458E08E}" destId="{0AE11054-1346-44D7-9BD6-A69D730F1C2A}" srcOrd="2" destOrd="0" presId="urn:diagrams.loki3.com/BracketList"/>
    <dgm:cxn modelId="{5E54B8DB-F8CC-4E41-849D-CDE9B957F25D}" type="presParOf" srcId="{0AE11054-1346-44D7-9BD6-A69D730F1C2A}" destId="{B6511B1E-E751-4F38-91F1-E498C9E4F819}" srcOrd="0" destOrd="0" presId="urn:diagrams.loki3.com/BracketList"/>
    <dgm:cxn modelId="{1EE0FE05-FFC8-4565-AE9B-9985A8D2A746}" type="presParOf" srcId="{0AE11054-1346-44D7-9BD6-A69D730F1C2A}" destId="{9C175A4E-F258-4ECB-8836-F137BA5F5BA4}" srcOrd="1" destOrd="0" presId="urn:diagrams.loki3.com/BracketList"/>
    <dgm:cxn modelId="{D41F0AD1-CBFF-47C6-9199-E1B503FE6DB6}" type="presParOf" srcId="{0AE11054-1346-44D7-9BD6-A69D730F1C2A}" destId="{9DE34444-05F2-402C-834C-B15BA79122D1}" srcOrd="2" destOrd="0" presId="urn:diagrams.loki3.com/BracketList"/>
    <dgm:cxn modelId="{1629A39F-BAA8-410F-9567-EB3BE872F5DB}" type="presParOf" srcId="{0AE11054-1346-44D7-9BD6-A69D730F1C2A}" destId="{45321200-6B33-4293-9333-64755D1022C4}" srcOrd="3" destOrd="0" presId="urn:diagrams.loki3.com/BracketList"/>
    <dgm:cxn modelId="{A169A9D5-0283-4BE4-987E-364728809ECF}" type="presParOf" srcId="{1DD807D9-22F2-475E-AC4D-D6A5E458E08E}" destId="{F283F892-BF15-47B9-B2E2-E9E52E2DC25E}" srcOrd="3" destOrd="0" presId="urn:diagrams.loki3.com/BracketList"/>
    <dgm:cxn modelId="{43B535D5-DFB6-4000-AEC9-195FD73A37C4}" type="presParOf" srcId="{1DD807D9-22F2-475E-AC4D-D6A5E458E08E}" destId="{7CB66F0A-9A62-479D-9753-16939F68A771}" srcOrd="4" destOrd="0" presId="urn:diagrams.loki3.com/BracketList"/>
    <dgm:cxn modelId="{5EABEBC3-3944-4F83-B65A-E1D06061CE31}" type="presParOf" srcId="{7CB66F0A-9A62-479D-9753-16939F68A771}" destId="{B3FC3871-514C-4C0F-9AB6-2998E0D29494}" srcOrd="0" destOrd="0" presId="urn:diagrams.loki3.com/BracketList"/>
    <dgm:cxn modelId="{2EE6EBBA-5585-41B0-BE0F-46A72C6F4542}" type="presParOf" srcId="{7CB66F0A-9A62-479D-9753-16939F68A771}" destId="{32A90934-D45C-452F-986E-93CB1ACDB6BC}" srcOrd="1" destOrd="0" presId="urn:diagrams.loki3.com/BracketList"/>
    <dgm:cxn modelId="{23DA9D95-A98E-45AE-ADFB-44E901738579}" type="presParOf" srcId="{7CB66F0A-9A62-479D-9753-16939F68A771}" destId="{788AC98E-6F11-4A71-9734-01DBD42380E3}" srcOrd="2" destOrd="0" presId="urn:diagrams.loki3.com/BracketList"/>
    <dgm:cxn modelId="{0173ED02-4DE3-41F5-927E-C1D74A607E78}" type="presParOf" srcId="{7CB66F0A-9A62-479D-9753-16939F68A771}" destId="{64384FF1-A98A-4A25-912A-D56DCF441B0A}" srcOrd="3" destOrd="0" presId="urn:diagrams.loki3.com/BracketList"/>
    <dgm:cxn modelId="{C54264B4-D36B-4D14-A1FE-DC1F97BD2AED}" type="presParOf" srcId="{1DD807D9-22F2-475E-AC4D-D6A5E458E08E}" destId="{4C3B26C2-95A1-4AE0-8C91-AC801B03F428}" srcOrd="5" destOrd="0" presId="urn:diagrams.loki3.com/BracketList"/>
    <dgm:cxn modelId="{D48769F1-3332-403B-9886-5F27F9514387}" type="presParOf" srcId="{1DD807D9-22F2-475E-AC4D-D6A5E458E08E}" destId="{42699D8E-060D-4EF0-ABA1-407A96C98158}" srcOrd="6" destOrd="0" presId="urn:diagrams.loki3.com/BracketList"/>
    <dgm:cxn modelId="{A80E2483-2A20-4CE7-A4E3-8482242C8EDD}" type="presParOf" srcId="{42699D8E-060D-4EF0-ABA1-407A96C98158}" destId="{2366C10F-3B0B-4A43-9584-792297D447BA}" srcOrd="0" destOrd="0" presId="urn:diagrams.loki3.com/BracketList"/>
    <dgm:cxn modelId="{2E2341D7-1342-4D93-947A-A52C9DEEDC87}" type="presParOf" srcId="{42699D8E-060D-4EF0-ABA1-407A96C98158}" destId="{5A5BDFB3-E6B1-4B4B-8D12-AD276F7AF9A3}" srcOrd="1" destOrd="0" presId="urn:diagrams.loki3.com/BracketList"/>
    <dgm:cxn modelId="{7C0D82B5-E0FA-4C5E-895A-38A11E0E178E}" type="presParOf" srcId="{42699D8E-060D-4EF0-ABA1-407A96C98158}" destId="{C7253B43-F17A-4368-A2E1-6AD6ABA59C53}" srcOrd="2" destOrd="0" presId="urn:diagrams.loki3.com/BracketList"/>
    <dgm:cxn modelId="{840152FD-6112-4A1D-A4B1-33DE2A5C0735}" type="presParOf" srcId="{42699D8E-060D-4EF0-ABA1-407A96C98158}" destId="{AF0FF462-BD61-4684-A6D1-9A9F5FECE4AB}" srcOrd="3" destOrd="0" presId="urn:diagrams.loki3.com/BracketList"/>
    <dgm:cxn modelId="{A0F8A44B-7277-43BF-8C45-9D6067B6E907}" type="presParOf" srcId="{1DD807D9-22F2-475E-AC4D-D6A5E458E08E}" destId="{90C4C596-AA53-4360-BE44-CBC247A970F0}" srcOrd="7" destOrd="0" presId="urn:diagrams.loki3.com/BracketList"/>
    <dgm:cxn modelId="{C12CA914-B140-471A-A267-B5BBB0328392}" type="presParOf" srcId="{1DD807D9-22F2-475E-AC4D-D6A5E458E08E}" destId="{2C6CBEC1-BA22-4A32-AF6C-27B9008002BE}" srcOrd="8" destOrd="0" presId="urn:diagrams.loki3.com/BracketList"/>
    <dgm:cxn modelId="{5D04A854-641F-4F61-80DA-7AB6554CBD5D}" type="presParOf" srcId="{2C6CBEC1-BA22-4A32-AF6C-27B9008002BE}" destId="{832ACEFC-7CC0-47B1-9810-AD37F0D0BD1A}" srcOrd="0" destOrd="0" presId="urn:diagrams.loki3.com/BracketList"/>
    <dgm:cxn modelId="{F0A391BD-55D6-40BF-9E01-9888DD242FB7}" type="presParOf" srcId="{2C6CBEC1-BA22-4A32-AF6C-27B9008002BE}" destId="{BEB9BCBC-1D1A-4B0F-A64D-07DCA5B87DF6}" srcOrd="1" destOrd="0" presId="urn:diagrams.loki3.com/BracketList"/>
    <dgm:cxn modelId="{674ED51E-C5A0-4898-8828-DC85487FFCD4}" type="presParOf" srcId="{2C6CBEC1-BA22-4A32-AF6C-27B9008002BE}" destId="{01B9C2D4-64E6-498D-83C2-A99E46A1FC0F}" srcOrd="2" destOrd="0" presId="urn:diagrams.loki3.com/BracketList"/>
    <dgm:cxn modelId="{E625664E-1402-4ED3-9D9C-CB5637E89ACA}" type="presParOf" srcId="{2C6CBEC1-BA22-4A32-AF6C-27B9008002BE}" destId="{8B364D5F-4983-4409-B31E-2E1F5C5A15F1}" srcOrd="3" destOrd="0" presId="urn:diagrams.loki3.com/BracketList"/>
    <dgm:cxn modelId="{D7E0769B-178C-497A-A133-1DD739B82156}" type="presParOf" srcId="{1DD807D9-22F2-475E-AC4D-D6A5E458E08E}" destId="{63C9D474-D2EA-4DE8-8F25-38BE6E28D1C0}" srcOrd="9" destOrd="0" presId="urn:diagrams.loki3.com/BracketList"/>
    <dgm:cxn modelId="{1AF060AB-032B-4098-A372-E677278C21B2}" type="presParOf" srcId="{1DD807D9-22F2-475E-AC4D-D6A5E458E08E}" destId="{3DA79B63-3BD2-4746-BB1A-82B831D08FFA}" srcOrd="10" destOrd="0" presId="urn:diagrams.loki3.com/BracketList"/>
    <dgm:cxn modelId="{2B57787F-D572-4388-9264-BEB40E74D2D3}" type="presParOf" srcId="{3DA79B63-3BD2-4746-BB1A-82B831D08FFA}" destId="{9C791FB2-1734-4DDE-9810-4A9277DECAD3}" srcOrd="0" destOrd="0" presId="urn:diagrams.loki3.com/BracketList"/>
    <dgm:cxn modelId="{AB6F7056-D2EC-4655-BA10-37E7C544F92A}" type="presParOf" srcId="{3DA79B63-3BD2-4746-BB1A-82B831D08FFA}" destId="{31C472BC-2E15-4441-94D3-505288CE31E1}" srcOrd="1" destOrd="0" presId="urn:diagrams.loki3.com/BracketList"/>
    <dgm:cxn modelId="{54B7175E-C272-45CE-9541-5DA90268CB70}" type="presParOf" srcId="{3DA79B63-3BD2-4746-BB1A-82B831D08FFA}" destId="{A4B4B88E-CAB8-4721-B019-B062AE93328E}" srcOrd="2" destOrd="0" presId="urn:diagrams.loki3.com/BracketList"/>
    <dgm:cxn modelId="{BF776231-B56C-4C25-BA07-89FE28D96727}" type="presParOf" srcId="{3DA79B63-3BD2-4746-BB1A-82B831D08FFA}" destId="{19EB534F-2949-4C94-85F2-FD1B99B81DAC}" srcOrd="3" destOrd="0" presId="urn:diagrams.loki3.com/BracketList"/>
    <dgm:cxn modelId="{67783D58-F9A0-484C-AEE2-95C4C74349D3}" type="presParOf" srcId="{1DD807D9-22F2-475E-AC4D-D6A5E458E08E}" destId="{AEE8F5CF-CA34-4E6F-93B0-0F5059E70910}" srcOrd="11" destOrd="0" presId="urn:diagrams.loki3.com/BracketList"/>
    <dgm:cxn modelId="{0B28DB62-B3D9-4091-BD19-CED3C8EF432A}" type="presParOf" srcId="{1DD807D9-22F2-475E-AC4D-D6A5E458E08E}" destId="{F3504561-1DAF-49FF-9142-9244EC244FB5}" srcOrd="12" destOrd="0" presId="urn:diagrams.loki3.com/BracketList"/>
    <dgm:cxn modelId="{A10700AC-E931-4146-9071-8A162C953391}" type="presParOf" srcId="{F3504561-1DAF-49FF-9142-9244EC244FB5}" destId="{6093D605-ED87-4089-AA01-8C10653793DB}" srcOrd="0" destOrd="0" presId="urn:diagrams.loki3.com/BracketList"/>
    <dgm:cxn modelId="{56C69413-556A-42E8-989F-5E3C01E16DAF}" type="presParOf" srcId="{F3504561-1DAF-49FF-9142-9244EC244FB5}" destId="{8F6055A2-B486-4EDF-9FEC-321579FA6843}" srcOrd="1" destOrd="0" presId="urn:diagrams.loki3.com/BracketList"/>
    <dgm:cxn modelId="{F22D0668-E0D7-4F15-A7F7-F659AA3454EC}" type="presParOf" srcId="{F3504561-1DAF-49FF-9142-9244EC244FB5}" destId="{C3386A77-81E4-41FF-B1C7-84F7F46C88F8}" srcOrd="2" destOrd="0" presId="urn:diagrams.loki3.com/BracketList"/>
    <dgm:cxn modelId="{FB62B2EC-ED9E-470F-B639-48994A2C76B2}" type="presParOf" srcId="{F3504561-1DAF-49FF-9142-9244EC244FB5}" destId="{CCF214D7-D170-475E-B4F9-A797C5D9112D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A4D2E-5E3F-43C9-975B-4B0F82C7BF47}">
      <dsp:nvSpPr>
        <dsp:cNvPr id="0" name=""/>
        <dsp:cNvSpPr/>
      </dsp:nvSpPr>
      <dsp:spPr>
        <a:xfrm>
          <a:off x="2651241" y="51563"/>
          <a:ext cx="3718208" cy="36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HTTP, SMTP, DNS </a:t>
          </a:r>
        </a:p>
      </dsp:txBody>
      <dsp:txXfrm>
        <a:off x="2651241" y="51563"/>
        <a:ext cx="3718208" cy="368156"/>
      </dsp:txXfrm>
    </dsp:sp>
    <dsp:sp modelId="{7041CD8F-701D-4C81-80D5-EFFDC0EEC835}">
      <dsp:nvSpPr>
        <dsp:cNvPr id="0" name=""/>
        <dsp:cNvSpPr/>
      </dsp:nvSpPr>
      <dsp:spPr>
        <a:xfrm rot="10800000">
          <a:off x="2352053" y="51563"/>
          <a:ext cx="301435" cy="368156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BC94B-5997-4139-8D8B-FFC6293E3B2A}">
      <dsp:nvSpPr>
        <dsp:cNvPr id="0" name=""/>
        <dsp:cNvSpPr/>
      </dsp:nvSpPr>
      <dsp:spPr>
        <a:xfrm>
          <a:off x="1" y="51563"/>
          <a:ext cx="2228777" cy="3681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kern="1200" dirty="0"/>
            <a:t>Application</a:t>
          </a:r>
        </a:p>
      </dsp:txBody>
      <dsp:txXfrm>
        <a:off x="1" y="51563"/>
        <a:ext cx="2228777" cy="368156"/>
      </dsp:txXfrm>
    </dsp:sp>
    <dsp:sp modelId="{B6511B1E-E751-4F38-91F1-E498C9E4F819}">
      <dsp:nvSpPr>
        <dsp:cNvPr id="0" name=""/>
        <dsp:cNvSpPr/>
      </dsp:nvSpPr>
      <dsp:spPr>
        <a:xfrm>
          <a:off x="2651759" y="480920"/>
          <a:ext cx="1591444" cy="36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FTP, SSH</a:t>
          </a:r>
        </a:p>
      </dsp:txBody>
      <dsp:txXfrm>
        <a:off x="2651759" y="480920"/>
        <a:ext cx="1591444" cy="368156"/>
      </dsp:txXfrm>
    </dsp:sp>
    <dsp:sp modelId="{9C175A4E-F258-4ECB-8836-F137BA5F5BA4}">
      <dsp:nvSpPr>
        <dsp:cNvPr id="0" name=""/>
        <dsp:cNvSpPr/>
      </dsp:nvSpPr>
      <dsp:spPr>
        <a:xfrm rot="10800000">
          <a:off x="2347832" y="480920"/>
          <a:ext cx="301750" cy="368156"/>
        </a:xfrm>
        <a:prstGeom prst="leftBrace">
          <a:avLst>
            <a:gd name="adj1" fmla="val 35000"/>
            <a:gd name="adj2" fmla="val 5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21200-6B33-4293-9333-64755D1022C4}">
      <dsp:nvSpPr>
        <dsp:cNvPr id="0" name=""/>
        <dsp:cNvSpPr/>
      </dsp:nvSpPr>
      <dsp:spPr>
        <a:xfrm>
          <a:off x="0" y="480920"/>
          <a:ext cx="2231156" cy="3681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kern="1200"/>
            <a:t>Presentation</a:t>
          </a:r>
          <a:endParaRPr lang="en-US" sz="1700" kern="1200" dirty="0"/>
        </a:p>
      </dsp:txBody>
      <dsp:txXfrm>
        <a:off x="0" y="480920"/>
        <a:ext cx="2231156" cy="368156"/>
      </dsp:txXfrm>
    </dsp:sp>
    <dsp:sp modelId="{B3FC3871-514C-4C0F-9AB6-2998E0D29494}">
      <dsp:nvSpPr>
        <dsp:cNvPr id="0" name=""/>
        <dsp:cNvSpPr/>
      </dsp:nvSpPr>
      <dsp:spPr>
        <a:xfrm>
          <a:off x="2675691" y="920795"/>
          <a:ext cx="1591444" cy="336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43180" rIns="120904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 </a:t>
          </a:r>
        </a:p>
      </dsp:txBody>
      <dsp:txXfrm>
        <a:off x="2675691" y="920795"/>
        <a:ext cx="1591444" cy="336600"/>
      </dsp:txXfrm>
    </dsp:sp>
    <dsp:sp modelId="{32A90934-D45C-452F-986E-93CB1ACDB6BC}">
      <dsp:nvSpPr>
        <dsp:cNvPr id="0" name=""/>
        <dsp:cNvSpPr/>
      </dsp:nvSpPr>
      <dsp:spPr>
        <a:xfrm rot="10800000">
          <a:off x="2347832" y="910276"/>
          <a:ext cx="301750" cy="35763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384FF1-A98A-4A25-912A-D56DCF441B0A}">
      <dsp:nvSpPr>
        <dsp:cNvPr id="0" name=""/>
        <dsp:cNvSpPr/>
      </dsp:nvSpPr>
      <dsp:spPr>
        <a:xfrm>
          <a:off x="0" y="910276"/>
          <a:ext cx="2231156" cy="3576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kern="1200" dirty="0"/>
            <a:t>Session</a:t>
          </a:r>
        </a:p>
      </dsp:txBody>
      <dsp:txXfrm>
        <a:off x="0" y="910276"/>
        <a:ext cx="2231156" cy="357637"/>
      </dsp:txXfrm>
    </dsp:sp>
    <dsp:sp modelId="{2366C10F-3B0B-4A43-9584-792297D447BA}">
      <dsp:nvSpPr>
        <dsp:cNvPr id="0" name=""/>
        <dsp:cNvSpPr/>
      </dsp:nvSpPr>
      <dsp:spPr>
        <a:xfrm>
          <a:off x="2651759" y="1329113"/>
          <a:ext cx="1591444" cy="36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TCP, UDP</a:t>
          </a:r>
        </a:p>
      </dsp:txBody>
      <dsp:txXfrm>
        <a:off x="2651759" y="1329113"/>
        <a:ext cx="1591444" cy="368156"/>
      </dsp:txXfrm>
    </dsp:sp>
    <dsp:sp modelId="{5A5BDFB3-E6B1-4B4B-8D12-AD276F7AF9A3}">
      <dsp:nvSpPr>
        <dsp:cNvPr id="0" name=""/>
        <dsp:cNvSpPr/>
      </dsp:nvSpPr>
      <dsp:spPr>
        <a:xfrm rot="10800000">
          <a:off x="2347832" y="1329113"/>
          <a:ext cx="301750" cy="368156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0FF462-BD61-4684-A6D1-9A9F5FECE4AB}">
      <dsp:nvSpPr>
        <dsp:cNvPr id="0" name=""/>
        <dsp:cNvSpPr/>
      </dsp:nvSpPr>
      <dsp:spPr>
        <a:xfrm>
          <a:off x="0" y="1329113"/>
          <a:ext cx="2231156" cy="3681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kern="1200" dirty="0"/>
            <a:t>Transport</a:t>
          </a:r>
        </a:p>
      </dsp:txBody>
      <dsp:txXfrm>
        <a:off x="0" y="1329113"/>
        <a:ext cx="2231156" cy="368156"/>
      </dsp:txXfrm>
    </dsp:sp>
    <dsp:sp modelId="{832ACEFC-7CC0-47B1-9810-AD37F0D0BD1A}">
      <dsp:nvSpPr>
        <dsp:cNvPr id="0" name=""/>
        <dsp:cNvSpPr/>
      </dsp:nvSpPr>
      <dsp:spPr>
        <a:xfrm>
          <a:off x="2651241" y="1758470"/>
          <a:ext cx="3718208" cy="36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IP, ICMP</a:t>
          </a:r>
        </a:p>
      </dsp:txBody>
      <dsp:txXfrm>
        <a:off x="2651241" y="1758470"/>
        <a:ext cx="3718208" cy="368156"/>
      </dsp:txXfrm>
    </dsp:sp>
    <dsp:sp modelId="{BEB9BCBC-1D1A-4B0F-A64D-07DCA5B87DF6}">
      <dsp:nvSpPr>
        <dsp:cNvPr id="0" name=""/>
        <dsp:cNvSpPr/>
      </dsp:nvSpPr>
      <dsp:spPr>
        <a:xfrm rot="10800000">
          <a:off x="2352054" y="1758470"/>
          <a:ext cx="301118" cy="368156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364D5F-4983-4409-B31E-2E1F5C5A15F1}">
      <dsp:nvSpPr>
        <dsp:cNvPr id="0" name=""/>
        <dsp:cNvSpPr/>
      </dsp:nvSpPr>
      <dsp:spPr>
        <a:xfrm>
          <a:off x="0" y="1758470"/>
          <a:ext cx="2228777" cy="3681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kern="1200" dirty="0"/>
            <a:t>Network</a:t>
          </a:r>
        </a:p>
      </dsp:txBody>
      <dsp:txXfrm>
        <a:off x="0" y="1758470"/>
        <a:ext cx="2228777" cy="368156"/>
      </dsp:txXfrm>
    </dsp:sp>
    <dsp:sp modelId="{9C791FB2-1734-4DDE-9810-4A9277DECAD3}">
      <dsp:nvSpPr>
        <dsp:cNvPr id="0" name=""/>
        <dsp:cNvSpPr/>
      </dsp:nvSpPr>
      <dsp:spPr>
        <a:xfrm>
          <a:off x="2651760" y="2187826"/>
          <a:ext cx="1593000" cy="36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MAC</a:t>
          </a:r>
          <a:endParaRPr lang="en-US" sz="1700" kern="1200" dirty="0"/>
        </a:p>
      </dsp:txBody>
      <dsp:txXfrm>
        <a:off x="2651760" y="2187826"/>
        <a:ext cx="1593000" cy="368156"/>
      </dsp:txXfrm>
    </dsp:sp>
    <dsp:sp modelId="{31C472BC-2E15-4441-94D3-505288CE31E1}">
      <dsp:nvSpPr>
        <dsp:cNvPr id="0" name=""/>
        <dsp:cNvSpPr/>
      </dsp:nvSpPr>
      <dsp:spPr>
        <a:xfrm rot="10800000">
          <a:off x="2347835" y="2190760"/>
          <a:ext cx="301752" cy="368156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B534F-2949-4C94-85F2-FD1B99B81DAC}">
      <dsp:nvSpPr>
        <dsp:cNvPr id="0" name=""/>
        <dsp:cNvSpPr/>
      </dsp:nvSpPr>
      <dsp:spPr>
        <a:xfrm>
          <a:off x="0" y="2187826"/>
          <a:ext cx="2231127" cy="3681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kern="1200" dirty="0"/>
            <a:t>Data</a:t>
          </a:r>
        </a:p>
      </dsp:txBody>
      <dsp:txXfrm>
        <a:off x="0" y="2187826"/>
        <a:ext cx="2231127" cy="368156"/>
      </dsp:txXfrm>
    </dsp:sp>
    <dsp:sp modelId="{6093D605-ED87-4089-AA01-8C10653793DB}">
      <dsp:nvSpPr>
        <dsp:cNvPr id="0" name=""/>
        <dsp:cNvSpPr/>
      </dsp:nvSpPr>
      <dsp:spPr>
        <a:xfrm>
          <a:off x="2651241" y="2617182"/>
          <a:ext cx="3718208" cy="3681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Physical structure</a:t>
          </a:r>
        </a:p>
      </dsp:txBody>
      <dsp:txXfrm>
        <a:off x="2651241" y="2617182"/>
        <a:ext cx="3718208" cy="368156"/>
      </dsp:txXfrm>
    </dsp:sp>
    <dsp:sp modelId="{8F6055A2-B486-4EDF-9FEC-321579FA6843}">
      <dsp:nvSpPr>
        <dsp:cNvPr id="0" name=""/>
        <dsp:cNvSpPr/>
      </dsp:nvSpPr>
      <dsp:spPr>
        <a:xfrm rot="10800000">
          <a:off x="2352054" y="2617182"/>
          <a:ext cx="301118" cy="368156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F214D7-D170-475E-B4F9-A797C5D9112D}">
      <dsp:nvSpPr>
        <dsp:cNvPr id="0" name=""/>
        <dsp:cNvSpPr/>
      </dsp:nvSpPr>
      <dsp:spPr>
        <a:xfrm>
          <a:off x="0" y="2617182"/>
          <a:ext cx="2228777" cy="36815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700" kern="1200" dirty="0"/>
            <a:t>Physical</a:t>
          </a:r>
        </a:p>
      </dsp:txBody>
      <dsp:txXfrm>
        <a:off x="0" y="2617182"/>
        <a:ext cx="2228777" cy="3681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A4D2E-5E3F-43C9-975B-4B0F82C7BF47}">
      <dsp:nvSpPr>
        <dsp:cNvPr id="0" name=""/>
        <dsp:cNvSpPr/>
      </dsp:nvSpPr>
      <dsp:spPr>
        <a:xfrm>
          <a:off x="2652526" y="2570"/>
          <a:ext cx="3718208" cy="370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</a:t>
          </a:r>
        </a:p>
      </dsp:txBody>
      <dsp:txXfrm>
        <a:off x="2652526" y="2570"/>
        <a:ext cx="3718208" cy="370012"/>
      </dsp:txXfrm>
    </dsp:sp>
    <dsp:sp modelId="{7041CD8F-701D-4C81-80D5-EFFDC0EEC835}">
      <dsp:nvSpPr>
        <dsp:cNvPr id="0" name=""/>
        <dsp:cNvSpPr/>
      </dsp:nvSpPr>
      <dsp:spPr>
        <a:xfrm rot="10800000">
          <a:off x="2353338" y="2570"/>
          <a:ext cx="301435" cy="3700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BC94B-5997-4139-8D8B-FFC6293E3B2A}">
      <dsp:nvSpPr>
        <dsp:cNvPr id="0" name=""/>
        <dsp:cNvSpPr/>
      </dsp:nvSpPr>
      <dsp:spPr>
        <a:xfrm>
          <a:off x="1286" y="2570"/>
          <a:ext cx="2228777" cy="3700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300" kern="1200" dirty="0"/>
            <a:t>Application</a:t>
          </a:r>
        </a:p>
      </dsp:txBody>
      <dsp:txXfrm>
        <a:off x="1286" y="2570"/>
        <a:ext cx="2228777" cy="370012"/>
      </dsp:txXfrm>
    </dsp:sp>
    <dsp:sp modelId="{B6511B1E-E751-4F38-91F1-E498C9E4F819}">
      <dsp:nvSpPr>
        <dsp:cNvPr id="0" name=""/>
        <dsp:cNvSpPr/>
      </dsp:nvSpPr>
      <dsp:spPr>
        <a:xfrm>
          <a:off x="2653044" y="419382"/>
          <a:ext cx="1591444" cy="370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</a:t>
          </a:r>
        </a:p>
      </dsp:txBody>
      <dsp:txXfrm>
        <a:off x="2653044" y="419382"/>
        <a:ext cx="1591444" cy="370012"/>
      </dsp:txXfrm>
    </dsp:sp>
    <dsp:sp modelId="{9C175A4E-F258-4ECB-8836-F137BA5F5BA4}">
      <dsp:nvSpPr>
        <dsp:cNvPr id="0" name=""/>
        <dsp:cNvSpPr/>
      </dsp:nvSpPr>
      <dsp:spPr>
        <a:xfrm rot="10800000">
          <a:off x="2349116" y="419382"/>
          <a:ext cx="301750" cy="370012"/>
        </a:xfrm>
        <a:prstGeom prst="leftBrace">
          <a:avLst>
            <a:gd name="adj1" fmla="val 35000"/>
            <a:gd name="adj2" fmla="val 50000"/>
          </a:avLst>
        </a:prstGeom>
        <a:solidFill>
          <a:schemeClr val="bg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21200-6B33-4293-9333-64755D1022C4}">
      <dsp:nvSpPr>
        <dsp:cNvPr id="0" name=""/>
        <dsp:cNvSpPr/>
      </dsp:nvSpPr>
      <dsp:spPr>
        <a:xfrm>
          <a:off x="1273" y="419382"/>
          <a:ext cx="2231156" cy="3700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300" kern="1200"/>
            <a:t>Presentation</a:t>
          </a:r>
          <a:endParaRPr lang="en-US" sz="1300" kern="1200" dirty="0"/>
        </a:p>
      </dsp:txBody>
      <dsp:txXfrm>
        <a:off x="1273" y="419382"/>
        <a:ext cx="2231156" cy="370012"/>
      </dsp:txXfrm>
    </dsp:sp>
    <dsp:sp modelId="{B3FC3871-514C-4C0F-9AB6-2998E0D29494}">
      <dsp:nvSpPr>
        <dsp:cNvPr id="0" name=""/>
        <dsp:cNvSpPr/>
      </dsp:nvSpPr>
      <dsp:spPr>
        <a:xfrm>
          <a:off x="2676976" y="844238"/>
          <a:ext cx="1591444" cy="25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33020" rIns="92456" bIns="330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 </a:t>
          </a:r>
        </a:p>
      </dsp:txBody>
      <dsp:txXfrm>
        <a:off x="2676976" y="844238"/>
        <a:ext cx="1591444" cy="257400"/>
      </dsp:txXfrm>
    </dsp:sp>
    <dsp:sp modelId="{32A90934-D45C-452F-986E-93CB1ACDB6BC}">
      <dsp:nvSpPr>
        <dsp:cNvPr id="0" name=""/>
        <dsp:cNvSpPr/>
      </dsp:nvSpPr>
      <dsp:spPr>
        <a:xfrm rot="10800000">
          <a:off x="2349116" y="836195"/>
          <a:ext cx="301750" cy="2734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384FF1-A98A-4A25-912A-D56DCF441B0A}">
      <dsp:nvSpPr>
        <dsp:cNvPr id="0" name=""/>
        <dsp:cNvSpPr/>
      </dsp:nvSpPr>
      <dsp:spPr>
        <a:xfrm>
          <a:off x="1273" y="836195"/>
          <a:ext cx="2231156" cy="273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300" kern="1200" dirty="0"/>
            <a:t>Session</a:t>
          </a:r>
        </a:p>
      </dsp:txBody>
      <dsp:txXfrm>
        <a:off x="1273" y="836195"/>
        <a:ext cx="2231156" cy="273487"/>
      </dsp:txXfrm>
    </dsp:sp>
    <dsp:sp modelId="{2366C10F-3B0B-4A43-9584-792297D447BA}">
      <dsp:nvSpPr>
        <dsp:cNvPr id="0" name=""/>
        <dsp:cNvSpPr/>
      </dsp:nvSpPr>
      <dsp:spPr>
        <a:xfrm>
          <a:off x="2653044" y="1156482"/>
          <a:ext cx="1591444" cy="370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</a:t>
          </a:r>
        </a:p>
      </dsp:txBody>
      <dsp:txXfrm>
        <a:off x="2653044" y="1156482"/>
        <a:ext cx="1591444" cy="370012"/>
      </dsp:txXfrm>
    </dsp:sp>
    <dsp:sp modelId="{5A5BDFB3-E6B1-4B4B-8D12-AD276F7AF9A3}">
      <dsp:nvSpPr>
        <dsp:cNvPr id="0" name=""/>
        <dsp:cNvSpPr/>
      </dsp:nvSpPr>
      <dsp:spPr>
        <a:xfrm rot="10800000">
          <a:off x="2349116" y="1156482"/>
          <a:ext cx="301750" cy="3700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0FF462-BD61-4684-A6D1-9A9F5FECE4AB}">
      <dsp:nvSpPr>
        <dsp:cNvPr id="0" name=""/>
        <dsp:cNvSpPr/>
      </dsp:nvSpPr>
      <dsp:spPr>
        <a:xfrm>
          <a:off x="1273" y="1156482"/>
          <a:ext cx="2231156" cy="3700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300" kern="1200" dirty="0"/>
            <a:t>Transport</a:t>
          </a:r>
        </a:p>
      </dsp:txBody>
      <dsp:txXfrm>
        <a:off x="1273" y="1156482"/>
        <a:ext cx="2231156" cy="370012"/>
      </dsp:txXfrm>
    </dsp:sp>
    <dsp:sp modelId="{832ACEFC-7CC0-47B1-9810-AD37F0D0BD1A}">
      <dsp:nvSpPr>
        <dsp:cNvPr id="0" name=""/>
        <dsp:cNvSpPr/>
      </dsp:nvSpPr>
      <dsp:spPr>
        <a:xfrm>
          <a:off x="2652526" y="1573295"/>
          <a:ext cx="3718208" cy="370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</a:t>
          </a:r>
        </a:p>
      </dsp:txBody>
      <dsp:txXfrm>
        <a:off x="2652526" y="1573295"/>
        <a:ext cx="3718208" cy="370012"/>
      </dsp:txXfrm>
    </dsp:sp>
    <dsp:sp modelId="{BEB9BCBC-1D1A-4B0F-A64D-07DCA5B87DF6}">
      <dsp:nvSpPr>
        <dsp:cNvPr id="0" name=""/>
        <dsp:cNvSpPr/>
      </dsp:nvSpPr>
      <dsp:spPr>
        <a:xfrm rot="10800000">
          <a:off x="2353339" y="1573295"/>
          <a:ext cx="301118" cy="3700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364D5F-4983-4409-B31E-2E1F5C5A15F1}">
      <dsp:nvSpPr>
        <dsp:cNvPr id="0" name=""/>
        <dsp:cNvSpPr/>
      </dsp:nvSpPr>
      <dsp:spPr>
        <a:xfrm>
          <a:off x="1285" y="1573295"/>
          <a:ext cx="2228777" cy="3700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300" kern="1200"/>
            <a:t>Network</a:t>
          </a:r>
          <a:endParaRPr lang="en-US" sz="1300" kern="1200" dirty="0"/>
        </a:p>
      </dsp:txBody>
      <dsp:txXfrm>
        <a:off x="1285" y="1573295"/>
        <a:ext cx="2228777" cy="370012"/>
      </dsp:txXfrm>
    </dsp:sp>
    <dsp:sp modelId="{9C791FB2-1734-4DDE-9810-4A9277DECAD3}">
      <dsp:nvSpPr>
        <dsp:cNvPr id="0" name=""/>
        <dsp:cNvSpPr/>
      </dsp:nvSpPr>
      <dsp:spPr>
        <a:xfrm>
          <a:off x="2651759" y="1990107"/>
          <a:ext cx="3714345" cy="627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10/100-Mbps Ethernet MAC, ENET driver</a:t>
          </a:r>
          <a:endParaRPr lang="en-US" sz="1700" kern="1200" dirty="0"/>
        </a:p>
      </dsp:txBody>
      <dsp:txXfrm>
        <a:off x="2651759" y="1990107"/>
        <a:ext cx="3714345" cy="627412"/>
      </dsp:txXfrm>
    </dsp:sp>
    <dsp:sp modelId="{31C472BC-2E15-4441-94D3-505288CE31E1}">
      <dsp:nvSpPr>
        <dsp:cNvPr id="0" name=""/>
        <dsp:cNvSpPr/>
      </dsp:nvSpPr>
      <dsp:spPr>
        <a:xfrm rot="10800000">
          <a:off x="2350008" y="1995108"/>
          <a:ext cx="301163" cy="6274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B534F-2949-4C94-85F2-FD1B99B81DAC}">
      <dsp:nvSpPr>
        <dsp:cNvPr id="0" name=""/>
        <dsp:cNvSpPr/>
      </dsp:nvSpPr>
      <dsp:spPr>
        <a:xfrm>
          <a:off x="0" y="1990107"/>
          <a:ext cx="2226770" cy="6274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300" kern="1200" dirty="0"/>
            <a:t>Data</a:t>
          </a:r>
        </a:p>
      </dsp:txBody>
      <dsp:txXfrm>
        <a:off x="0" y="1990107"/>
        <a:ext cx="2226770" cy="627412"/>
      </dsp:txXfrm>
    </dsp:sp>
    <dsp:sp modelId="{6093D605-ED87-4089-AA01-8C10653793DB}">
      <dsp:nvSpPr>
        <dsp:cNvPr id="0" name=""/>
        <dsp:cNvSpPr/>
      </dsp:nvSpPr>
      <dsp:spPr>
        <a:xfrm>
          <a:off x="2652526" y="2664320"/>
          <a:ext cx="3718208" cy="370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Micrel</a:t>
          </a:r>
          <a:r>
            <a:rPr lang="en-US" sz="2000" kern="1200" dirty="0"/>
            <a:t> 32-pin Ethernet PHY</a:t>
          </a:r>
        </a:p>
      </dsp:txBody>
      <dsp:txXfrm>
        <a:off x="2652526" y="2664320"/>
        <a:ext cx="3718208" cy="370012"/>
      </dsp:txXfrm>
    </dsp:sp>
    <dsp:sp modelId="{8F6055A2-B486-4EDF-9FEC-321579FA6843}">
      <dsp:nvSpPr>
        <dsp:cNvPr id="0" name=""/>
        <dsp:cNvSpPr/>
      </dsp:nvSpPr>
      <dsp:spPr>
        <a:xfrm rot="10800000">
          <a:off x="2353339" y="2664320"/>
          <a:ext cx="301118" cy="37001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F214D7-D170-475E-B4F9-A797C5D9112D}">
      <dsp:nvSpPr>
        <dsp:cNvPr id="0" name=""/>
        <dsp:cNvSpPr/>
      </dsp:nvSpPr>
      <dsp:spPr>
        <a:xfrm>
          <a:off x="1285" y="2664320"/>
          <a:ext cx="2228777" cy="3700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300" kern="1200" dirty="0"/>
            <a:t>Physical</a:t>
          </a:r>
        </a:p>
      </dsp:txBody>
      <dsp:txXfrm>
        <a:off x="1285" y="2664320"/>
        <a:ext cx="2228777" cy="370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US" altLang="cs-CZ" noProof="0"/>
              <a:t>Click to edit Master title style</a:t>
            </a:r>
            <a:endParaRPr lang="en-GB" altLang="cs-CZ" noProof="0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ngnu.org/lwip/2_1_x/index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4686300"/>
            <a:ext cx="6314536" cy="342900"/>
          </a:xfrm>
        </p:spPr>
        <p:txBody>
          <a:bodyPr/>
          <a:lstStyle/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7999" y="4686300"/>
            <a:ext cx="1833113" cy="3429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cs-CZ" dirty="0"/>
              <a:t>PV198 – One-chip Controllers</a:t>
            </a:r>
            <a:br>
              <a:rPr lang="en-GB" altLang="cs-CZ" dirty="0"/>
            </a:br>
            <a:br>
              <a:rPr lang="en-GB" altLang="cs-CZ" dirty="0"/>
            </a:br>
            <a:r>
              <a:rPr lang="en-GB" altLang="cs-CZ" dirty="0"/>
              <a:t>Ethernet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 err="1"/>
              <a:t>lwIP</a:t>
            </a:r>
            <a:endParaRPr lang="en-GB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Lightweight IP stack – </a:t>
            </a:r>
            <a:r>
              <a:rPr lang="en-US" dirty="0">
                <a:hlinkClick r:id="rId2"/>
              </a:rPr>
              <a:t>link</a:t>
            </a:r>
            <a:endParaRPr lang="en-US" dirty="0"/>
          </a:p>
          <a:p>
            <a:r>
              <a:rPr lang="en-US" dirty="0"/>
              <a:t>Small independent implementation of the TCP/IP protocol suite – used in embedded</a:t>
            </a:r>
          </a:p>
          <a:p>
            <a:r>
              <a:rPr lang="en-US" dirty="0"/>
              <a:t>Features: IP, ICMP, UDP, TCP, DNS, DHCP, and more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36193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– Overview</a:t>
            </a:r>
            <a:endParaRPr lang="en-US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11</a:t>
            </a:fld>
            <a:endParaRPr lang="cs-CZ" altLang="cs-CZ" dirty="0"/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89D60152-4CEC-443F-9E2B-DE613E4F3943}"/>
              </a:ext>
            </a:extLst>
          </p:cNvPr>
          <p:cNvSpPr txBox="1">
            <a:spLocks/>
          </p:cNvSpPr>
          <p:nvPr/>
        </p:nvSpPr>
        <p:spPr>
          <a:xfrm>
            <a:off x="509588" y="1513285"/>
            <a:ext cx="8082321" cy="3125771"/>
          </a:xfrm>
          <a:prstGeom prst="rect">
            <a:avLst/>
          </a:prstGeom>
        </p:spPr>
        <p:txBody>
          <a:bodyPr lIns="0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The application sends a message to a Database</a:t>
            </a:r>
          </a:p>
          <a:p>
            <a:r>
              <a:rPr lang="en-US" sz="2000" dirty="0"/>
              <a:t>Uses UDP packets, </a:t>
            </a:r>
            <a:r>
              <a:rPr lang="en-US" sz="2000" dirty="0" err="1"/>
              <a:t>InfluxDB</a:t>
            </a:r>
            <a:r>
              <a:rPr lang="en-US" sz="2000" dirty="0"/>
              <a:t> and data are shown with Grafana</a:t>
            </a:r>
          </a:p>
          <a:p>
            <a:r>
              <a:rPr lang="en-US" sz="2000" dirty="0"/>
              <a:t>When you successfully send a message, it will be visible on a dashboard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26852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– Template</a:t>
            </a:r>
            <a:endParaRPr lang="en-US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12</a:t>
            </a:fld>
            <a:endParaRPr lang="cs-CZ" altLang="cs-CZ" dirty="0"/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89D60152-4CEC-443F-9E2B-DE613E4F3943}"/>
              </a:ext>
            </a:extLst>
          </p:cNvPr>
          <p:cNvSpPr txBox="1">
            <a:spLocks/>
          </p:cNvSpPr>
          <p:nvPr/>
        </p:nvSpPr>
        <p:spPr>
          <a:xfrm>
            <a:off x="509588" y="1513285"/>
            <a:ext cx="8082321" cy="3125771"/>
          </a:xfrm>
          <a:prstGeom prst="rect">
            <a:avLst/>
          </a:prstGeom>
        </p:spPr>
        <p:txBody>
          <a:bodyPr lIns="0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Contains initialization of pins, clocks, peripherals and </a:t>
            </a:r>
            <a:r>
              <a:rPr lang="en-US" sz="2000" dirty="0" err="1"/>
              <a:t>lwIP</a:t>
            </a:r>
            <a:endParaRPr lang="en-US" sz="2000" dirty="0"/>
          </a:p>
          <a:p>
            <a:r>
              <a:rPr lang="en-US" sz="2000" dirty="0"/>
              <a:t>Works as UDP echo – when the board receives an UDP packet, it sends the packet back to the sender</a:t>
            </a:r>
          </a:p>
          <a:p>
            <a:r>
              <a:rPr lang="en-US" sz="2000" dirty="0"/>
              <a:t>Uses predefined static IP address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2832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– Source Code</a:t>
            </a:r>
            <a:endParaRPr lang="en-US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D1C6E764-E6D0-4AC6-ADE6-EB3114C9057A}"/>
              </a:ext>
            </a:extLst>
          </p:cNvPr>
          <p:cNvSpPr txBox="1">
            <a:spLocks/>
          </p:cNvSpPr>
          <p:nvPr/>
        </p:nvSpPr>
        <p:spPr>
          <a:xfrm>
            <a:off x="509588" y="1513285"/>
            <a:ext cx="8082321" cy="3125771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dirty="0"/>
              <a:t>Main:</a:t>
            </a:r>
          </a:p>
          <a:p>
            <a:pPr lvl="1"/>
            <a:r>
              <a:rPr lang="en-US" sz="1800" dirty="0"/>
              <a:t>Configure (pins, clocks, peripherals, </a:t>
            </a:r>
            <a:r>
              <a:rPr lang="en-US" sz="1800" dirty="0" err="1"/>
              <a:t>lwIP</a:t>
            </a:r>
            <a:r>
              <a:rPr lang="en-US" sz="1800" dirty="0"/>
              <a:t>)</a:t>
            </a:r>
          </a:p>
          <a:p>
            <a:pPr lvl="1"/>
            <a:r>
              <a:rPr lang="en-US" sz="1800" i="1" dirty="0"/>
              <a:t>Send </a:t>
            </a:r>
            <a:r>
              <a:rPr lang="en-US" sz="1800" i="1" dirty="0" err="1"/>
              <a:t>udp</a:t>
            </a:r>
            <a:r>
              <a:rPr lang="en-US" sz="1800" i="1" dirty="0"/>
              <a:t> packet – your task to implement</a:t>
            </a:r>
          </a:p>
          <a:p>
            <a:pPr lvl="1"/>
            <a:r>
              <a:rPr lang="en-US" sz="1800" dirty="0"/>
              <a:t>Loop:</a:t>
            </a:r>
          </a:p>
          <a:p>
            <a:pPr lvl="2"/>
            <a:r>
              <a:rPr lang="en-US" sz="1800" dirty="0"/>
              <a:t>Receive packets</a:t>
            </a:r>
          </a:p>
          <a:p>
            <a:endParaRPr lang="en-US" sz="1800" dirty="0"/>
          </a:p>
          <a:p>
            <a:r>
              <a:rPr lang="en-US" sz="1800" dirty="0"/>
              <a:t>UDP Callback:</a:t>
            </a:r>
          </a:p>
          <a:p>
            <a:pPr lvl="1"/>
            <a:r>
              <a:rPr lang="en-US" sz="1800" dirty="0"/>
              <a:t>handle received packet – send the packet back to the sender</a:t>
            </a:r>
          </a:p>
        </p:txBody>
      </p:sp>
    </p:spTree>
    <p:extLst>
      <p:ext uri="{BB962C8B-B14F-4D97-AF65-F5344CB8AC3E}">
        <p14:creationId xmlns:p14="http://schemas.microsoft.com/office/powerpoint/2010/main" val="1795023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– Task</a:t>
            </a:r>
            <a:endParaRPr lang="en-US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858000" y="4686300"/>
            <a:ext cx="1841740" cy="342900"/>
          </a:xfrm>
        </p:spPr>
        <p:txBody>
          <a:bodyPr/>
          <a:lstStyle/>
          <a:p>
            <a:fld id="{7E028F59-B1F6-4801-94DB-4C8B6157CAC0}" type="slidenum">
              <a:rPr lang="cs-CZ" altLang="cs-CZ"/>
              <a:pPr/>
              <a:t>14</a:t>
            </a:fld>
            <a:endParaRPr lang="cs-CZ" altLang="cs-CZ" dirty="0"/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89D60152-4CEC-443F-9E2B-DE613E4F3943}"/>
              </a:ext>
            </a:extLst>
          </p:cNvPr>
          <p:cNvSpPr txBox="1">
            <a:spLocks/>
          </p:cNvSpPr>
          <p:nvPr/>
        </p:nvSpPr>
        <p:spPr>
          <a:xfrm>
            <a:off x="509588" y="1513285"/>
            <a:ext cx="8082321" cy="3125771"/>
          </a:xfrm>
          <a:prstGeom prst="rect">
            <a:avLst/>
          </a:prstGeom>
        </p:spPr>
        <p:txBody>
          <a:bodyPr lIns="0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Define your unique IP address (192.168.0.x)</a:t>
            </a:r>
          </a:p>
          <a:p>
            <a:r>
              <a:rPr lang="en-US" sz="2000" dirty="0"/>
              <a:t>Implement method in </a:t>
            </a:r>
            <a:r>
              <a:rPr lang="en-US" sz="2000" dirty="0" err="1"/>
              <a:t>udpecho_raw.c</a:t>
            </a:r>
            <a:r>
              <a:rPr lang="en-US" sz="2000" dirty="0"/>
              <a:t>:</a:t>
            </a:r>
          </a:p>
          <a:p>
            <a:pPr marL="457200" lvl="1" indent="0">
              <a:buNone/>
            </a:pPr>
            <a:r>
              <a:rPr lang="en-US" dirty="0"/>
              <a:t>void</a:t>
            </a:r>
            <a:r>
              <a:rPr lang="en-US" b="1" dirty="0"/>
              <a:t> </a:t>
            </a:r>
            <a:r>
              <a:rPr lang="en-US" b="1" dirty="0" err="1"/>
              <a:t>udp_send_data</a:t>
            </a:r>
            <a:r>
              <a:rPr lang="en-US" dirty="0"/>
              <a:t>(const ip4_addr_t </a:t>
            </a:r>
            <a:r>
              <a:rPr lang="en-US" dirty="0" err="1"/>
              <a:t>dst_addr</a:t>
            </a:r>
            <a:r>
              <a:rPr lang="en-US" dirty="0"/>
              <a:t>, uint16_t </a:t>
            </a:r>
            <a:r>
              <a:rPr lang="en-US" dirty="0" err="1"/>
              <a:t>dst_port</a:t>
            </a:r>
            <a:r>
              <a:rPr lang="en-US" dirty="0"/>
              <a:t>, char *msg);</a:t>
            </a:r>
            <a:endParaRPr lang="en-US" sz="20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56343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8" y="1513284"/>
            <a:ext cx="8082321" cy="323651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Send meaningful data to the database.</a:t>
            </a:r>
          </a:p>
          <a:p>
            <a:pPr marL="0" indent="0">
              <a:buNone/>
            </a:pPr>
            <a:r>
              <a:rPr lang="en-US" dirty="0"/>
              <a:t>E.g.: </a:t>
            </a:r>
          </a:p>
          <a:p>
            <a:pPr lvl="1"/>
            <a:r>
              <a:rPr lang="en-US" dirty="0"/>
              <a:t>Data from sensor (temperature, pressure, accelerometer, … )</a:t>
            </a:r>
          </a:p>
          <a:p>
            <a:pPr lvl="1"/>
            <a:r>
              <a:rPr lang="en-US" dirty="0"/>
              <a:t>Logging information (button pressed, …)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29018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Content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What is Ethernet used for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Overview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cs-CZ" dirty="0"/>
              <a:t>ISO/OSI Model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cs-CZ" dirty="0"/>
              <a:t>Headers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FRDM-K66F </a:t>
            </a:r>
            <a:r>
              <a:rPr lang="en-GB" altLang="cs-CZ" dirty="0"/>
              <a:t>Ethernet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cs-CZ" dirty="0" err="1"/>
              <a:t>lwIP</a:t>
            </a:r>
            <a:endParaRPr lang="en-US" altLang="cs-CZ" dirty="0"/>
          </a:p>
          <a:p>
            <a:pPr marL="457200" indent="-457200">
              <a:buFont typeface="+mj-lt"/>
              <a:buAutoNum type="arabicPeriod"/>
            </a:pPr>
            <a:r>
              <a:rPr lang="en-US" altLang="cs-CZ" dirty="0"/>
              <a:t>Application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485775"/>
          </a:xfrm>
        </p:spPr>
        <p:txBody>
          <a:bodyPr/>
          <a:lstStyle/>
          <a:p>
            <a:r>
              <a:rPr lang="en-US" altLang="cs-CZ" dirty="0"/>
              <a:t>What is Ethernet used for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Connecting embedded devices to a network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41607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Overview – ISO/OSI Model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B5BE00-497A-4597-95F9-A0D7BC16F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13285"/>
            <a:ext cx="8082321" cy="3125771"/>
          </a:xfrm>
        </p:spPr>
        <p:txBody>
          <a:bodyPr/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A173BA7-38A1-4C91-B35F-E27708513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8396551"/>
              </p:ext>
            </p:extLst>
          </p:nvPr>
        </p:nvGraphicFramePr>
        <p:xfrm>
          <a:off x="1364748" y="1466041"/>
          <a:ext cx="6372000" cy="3036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3614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485775"/>
          </a:xfrm>
        </p:spPr>
        <p:txBody>
          <a:bodyPr/>
          <a:lstStyle/>
          <a:p>
            <a:r>
              <a:rPr lang="en-US" altLang="cs-CZ" dirty="0"/>
              <a:t>Overview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A32FBAE-9F37-4868-8302-BBCF6D610927}"/>
              </a:ext>
            </a:extLst>
          </p:cNvPr>
          <p:cNvGrpSpPr/>
          <p:nvPr/>
        </p:nvGrpSpPr>
        <p:grpSpPr>
          <a:xfrm>
            <a:off x="2224717" y="967181"/>
            <a:ext cx="6212147" cy="3719119"/>
            <a:chOff x="2340541" y="993648"/>
            <a:chExt cx="6212147" cy="3719119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261D86B8-AFD0-42AE-871F-2166FA4F92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340541" y="993648"/>
              <a:ext cx="6212147" cy="3503675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BC25938-3E73-4521-8976-9A990795C707}"/>
                </a:ext>
              </a:extLst>
            </p:cNvPr>
            <p:cNvSpPr txBox="1"/>
            <p:nvPr/>
          </p:nvSpPr>
          <p:spPr>
            <a:xfrm>
              <a:off x="2340541" y="4497323"/>
              <a:ext cx="577754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/>
                <a:t>By David </a:t>
              </a:r>
              <a:r>
                <a:rPr lang="en-US" sz="800" dirty="0" err="1"/>
                <a:t>Mudrák</a:t>
              </a:r>
              <a:r>
                <a:rPr lang="en-US" sz="800" dirty="0"/>
                <a:t> (</a:t>
              </a:r>
              <a:r>
                <a:rPr lang="en-US" sz="800" dirty="0" err="1"/>
                <a:t>mudrdmz</a:t>
              </a:r>
              <a:r>
                <a:rPr lang="en-US" sz="800" dirty="0"/>
                <a:t>) - </a:t>
              </a:r>
              <a:r>
                <a:rPr lang="en-US" sz="800" dirty="0" err="1"/>
                <a:t>Vlastní</a:t>
              </a:r>
              <a:r>
                <a:rPr lang="en-US" sz="800" dirty="0"/>
                <a:t> </a:t>
              </a:r>
              <a:r>
                <a:rPr lang="en-US" sz="800" dirty="0" err="1"/>
                <a:t>produkt</a:t>
              </a:r>
              <a:r>
                <a:rPr lang="en-US" sz="800" dirty="0"/>
                <a:t>, CC BY-SA 3.0, https://commons.wikimedia.org/w/index.php?curid=5181616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2408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485775"/>
          </a:xfrm>
        </p:spPr>
        <p:txBody>
          <a:bodyPr/>
          <a:lstStyle/>
          <a:p>
            <a:r>
              <a:rPr lang="en-US" altLang="cs-CZ" dirty="0"/>
              <a:t>Overview – IPv4 header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7F3431-E9F4-48BF-9673-2563336BE3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2" y="1524000"/>
            <a:ext cx="7572375" cy="20955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0587B2E-F91E-43A7-9CC4-64870B900270}"/>
              </a:ext>
            </a:extLst>
          </p:cNvPr>
          <p:cNvSpPr txBox="1"/>
          <p:nvPr/>
        </p:nvSpPr>
        <p:spPr>
          <a:xfrm>
            <a:off x="785812" y="3619500"/>
            <a:ext cx="24032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+mn-lt"/>
              </a:rPr>
              <a:t>K66 Sub-Family Reference Manual, Figure 50-6.</a:t>
            </a:r>
          </a:p>
        </p:txBody>
      </p:sp>
    </p:spTree>
    <p:extLst>
      <p:ext uri="{BB962C8B-B14F-4D97-AF65-F5344CB8AC3E}">
        <p14:creationId xmlns:p14="http://schemas.microsoft.com/office/powerpoint/2010/main" val="3698912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485775"/>
          </a:xfrm>
        </p:spPr>
        <p:txBody>
          <a:bodyPr/>
          <a:lstStyle/>
          <a:p>
            <a:r>
              <a:rPr lang="en-US" altLang="cs-CZ" dirty="0"/>
              <a:t>Overview – UDP header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587B2E-F91E-43A7-9CC4-64870B900270}"/>
              </a:ext>
            </a:extLst>
          </p:cNvPr>
          <p:cNvSpPr txBox="1"/>
          <p:nvPr/>
        </p:nvSpPr>
        <p:spPr>
          <a:xfrm>
            <a:off x="740966" y="3219112"/>
            <a:ext cx="24609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+mn-lt"/>
              </a:rPr>
              <a:t>K66 Sub-Family Reference Manual, Figure 50-11.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233251D-95FB-4039-8FD9-2134AD5E05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966" y="1924387"/>
            <a:ext cx="7662067" cy="129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201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FRDM-K66F </a:t>
            </a:r>
            <a:r>
              <a:rPr lang="en-GB" altLang="cs-CZ" dirty="0"/>
              <a:t>Ethernet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10/100-Mbps Ethernet MAC (ENET)</a:t>
            </a:r>
          </a:p>
          <a:p>
            <a:r>
              <a:rPr lang="en-US" dirty="0"/>
              <a:t>Compliant with the IEEE802.3-2002 standard</a:t>
            </a:r>
          </a:p>
          <a:p>
            <a:r>
              <a:rPr lang="en-US" dirty="0"/>
              <a:t>Hardware acceleration block to optimize the performance of network controllers providing TCP/IP, UDP, and ICMP protocol services</a:t>
            </a:r>
          </a:p>
          <a:p>
            <a:r>
              <a:rPr lang="en-US" dirty="0"/>
              <a:t>CRC-32 checking / CRC-32 generation</a:t>
            </a:r>
          </a:p>
          <a:p>
            <a:r>
              <a:rPr lang="en-US" dirty="0"/>
              <a:t>Programmable MAC address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FRDM-K66F </a:t>
            </a:r>
            <a:r>
              <a:rPr lang="en-GB" altLang="cs-CZ" dirty="0"/>
              <a:t>Ethernet</a:t>
            </a:r>
            <a:endParaRPr lang="en-US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4686300"/>
            <a:ext cx="6305910" cy="342900"/>
          </a:xfrm>
          <a:prstGeom prst="rect">
            <a:avLst/>
          </a:prstGeom>
        </p:spPr>
        <p:txBody>
          <a:bodyPr/>
          <a:lstStyle/>
          <a:p>
            <a:r>
              <a:rPr lang="en-US" altLang="cs-CZ"/>
              <a:t>PV198 – One-chip Controllers, Ethernet / Dávid Danaj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B5BE00-497A-4597-95F9-A0D7BC16F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13285"/>
            <a:ext cx="8082321" cy="3125771"/>
          </a:xfrm>
        </p:spPr>
        <p:txBody>
          <a:bodyPr/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A173BA7-38A1-4C91-B35F-E27708513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1914648"/>
              </p:ext>
            </p:extLst>
          </p:nvPr>
        </p:nvGraphicFramePr>
        <p:xfrm>
          <a:off x="1364748" y="1466041"/>
          <a:ext cx="6372000" cy="3036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3599EF6-7046-4109-AEF6-9604CE486079}"/>
              </a:ext>
            </a:extLst>
          </p:cNvPr>
          <p:cNvSpPr/>
          <p:nvPr/>
        </p:nvSpPr>
        <p:spPr bwMode="auto">
          <a:xfrm>
            <a:off x="4182804" y="1539192"/>
            <a:ext cx="3290400" cy="1879257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Lightweight IP stack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11FA9E8E-F0B8-4761-BFBE-9C6EA8B21B32}"/>
              </a:ext>
            </a:extLst>
          </p:cNvPr>
          <p:cNvSpPr/>
          <p:nvPr/>
        </p:nvSpPr>
        <p:spPr>
          <a:xfrm rot="10800000">
            <a:off x="3712896" y="1561707"/>
            <a:ext cx="301163" cy="1856741"/>
          </a:xfrm>
          <a:prstGeom prst="leftBrace">
            <a:avLst>
              <a:gd name="adj1" fmla="val 35000"/>
              <a:gd name="adj2" fmla="val 50000"/>
            </a:avLst>
          </a:prstGeom>
        </p:spPr>
        <p:style>
          <a:lnRef idx="2">
            <a:schemeClr val="dk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dk1">
              <a:hueOff val="0"/>
              <a:satOff val="0"/>
              <a:lumOff val="0"/>
              <a:alphaOff val="0"/>
            </a:schemeClr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410711546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58A1AEA32045479011C8026056FF51" ma:contentTypeVersion="9" ma:contentTypeDescription="Create a new document." ma:contentTypeScope="" ma:versionID="db634d63072601a538978bd49e4cd581">
  <xsd:schema xmlns:xsd="http://www.w3.org/2001/XMLSchema" xmlns:xs="http://www.w3.org/2001/XMLSchema" xmlns:p="http://schemas.microsoft.com/office/2006/metadata/properties" xmlns:ns2="25d16030-d015-4771-b3b3-ac02cfe098de" xmlns:ns3="de64d2a2-fe14-4a55-8c1d-ce04b576ccd1" targetNamespace="http://schemas.microsoft.com/office/2006/metadata/properties" ma:root="true" ma:fieldsID="8ae348cae58d47b8aa8c815aadca42a2" ns2:_="" ns3:_="">
    <xsd:import namespace="25d16030-d015-4771-b3b3-ac02cfe098de"/>
    <xsd:import namespace="de64d2a2-fe14-4a55-8c1d-ce04b576cc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d16030-d015-4771-b3b3-ac02cfe098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4d2a2-fe14-4a55-8c1d-ce04b576ccd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644CB6-F370-4352-A235-F465704154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A5D6E7-AEBA-43E5-B883-281F7126F955}">
  <ds:schemaRefs>
    <ds:schemaRef ds:uri="25d16030-d015-4771-b3b3-ac02cfe098de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de64d2a2-fe14-4a55-8c1d-ce04b576ccd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B831524-FAA8-4B88-9CF1-6705001CAC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d16030-d015-4771-b3b3-ac02cfe098de"/>
    <ds:schemaRef ds:uri="de64d2a2-fe14-4a55-8c1d-ce04b576cc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mu_sablona_16_9_en</Template>
  <TotalTime>0</TotalTime>
  <Words>571</Words>
  <Application>Microsoft Office PowerPoint</Application>
  <PresentationFormat>On-screen Show (16:9)</PresentationFormat>
  <Paragraphs>123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PV198 – One-chip Controllers  Ethernet</vt:lpstr>
      <vt:lpstr>Content</vt:lpstr>
      <vt:lpstr>What is Ethernet used for</vt:lpstr>
      <vt:lpstr>Overview – ISO/OSI Model</vt:lpstr>
      <vt:lpstr>Overview</vt:lpstr>
      <vt:lpstr>Overview – IPv4 header</vt:lpstr>
      <vt:lpstr>Overview – UDP header</vt:lpstr>
      <vt:lpstr>FRDM-K66F Ethernet</vt:lpstr>
      <vt:lpstr>FRDM-K66F Ethernet</vt:lpstr>
      <vt:lpstr>lwIP</vt:lpstr>
      <vt:lpstr>Application – Overview</vt:lpstr>
      <vt:lpstr>Application – Template</vt:lpstr>
      <vt:lpstr>Application – Source Code</vt:lpstr>
      <vt:lpstr>Application – Task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Danaj</dc:creator>
  <cp:lastModifiedBy>David Danaj</cp:lastModifiedBy>
  <cp:revision>175</cp:revision>
  <cp:lastPrinted>1601-01-01T00:00:00Z</cp:lastPrinted>
  <dcterms:created xsi:type="dcterms:W3CDTF">2019-10-03T16:01:06Z</dcterms:created>
  <dcterms:modified xsi:type="dcterms:W3CDTF">2019-12-02T13:08:02Z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0x010100A258A1AEA32045479011C8026056FF51</vt:lpwstr>
  </property>
</Properties>
</file>