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4" r:id="rId5"/>
    <p:sldId id="259" r:id="rId6"/>
    <p:sldId id="258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97" d="100"/>
          <a:sy n="97" d="100"/>
        </p:scale>
        <p:origin x="96" y="3504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xp.com/docs/en/reference-manual/K66P144M180SF5RMV2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Timers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interrupt timers (PIT)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value to set?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Interrupt every 0.5 seconds</a:t>
            </a:r>
          </a:p>
          <a:p>
            <a:pPr lvl="1"/>
            <a:r>
              <a:rPr lang="en-US" dirty="0"/>
              <a:t>Bus clock: 60 MHz -&gt; clock period = 16.67 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LDVAL trigger = (period / clock period) - 1</a:t>
            </a:r>
          </a:p>
          <a:p>
            <a:pPr lvl="1"/>
            <a:r>
              <a:rPr lang="en-US" dirty="0"/>
              <a:t>0.5 s / 16.67 ns = 30 000 000 - 1 = 29 999 999 cycles </a:t>
            </a:r>
          </a:p>
          <a:p>
            <a:endParaRPr lang="en-US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1213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F0C2-575B-4083-B850-4EE5B112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6C0FA-81A4-4179-8E81-1A5D71859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484100" cy="3086100"/>
          </a:xfrm>
        </p:spPr>
        <p:txBody>
          <a:bodyPr/>
          <a:lstStyle/>
          <a:p>
            <a:pPr marL="0" indent="0">
              <a:buNone/>
            </a:pPr>
            <a:r>
              <a:rPr lang="fi-FI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i-FI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fi-FI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PIT_1_init(</a:t>
            </a:r>
            <a:r>
              <a:rPr lang="fi-FI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fi-FI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/* Initialize the PIT. */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PIT_Init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(PIT_1_PERIPHERAL, &amp;PIT_1_config);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 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/* Set channel 0 period to 3 s (180000000 ticks). */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PIT_SetTimerPeriod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(PIT_1_PERIPHERAL, kPIT_Chnl_0, PIT_1_0_TICKS);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/* Enable interrupts from channel 0. */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PIT_EnableInterrupts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(PIT_1_PERIPHERAL, kPIT_Chnl_0,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kPIT_TimerInterruptEnable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/* Enable interrupt PIT_1_0_IRQN request in the NVIC */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EnableIRQ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(PIT_1_0_IRQN);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/* Start channel 0. */</a:t>
            </a:r>
          </a:p>
          <a:p>
            <a:pPr marL="0" indent="0">
              <a:buNone/>
            </a:pPr>
            <a:r>
              <a:rPr lang="fi-FI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PIT_StartTimer(PIT_1_PERIPHERAL, kPIT_Chnl_0);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C338E-C536-43AC-81DF-F51182A41E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D6351-FBA5-43E3-859F-623016566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9615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387161"/>
            <a:ext cx="8082321" cy="308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r>
              <a:rPr lang="en-US" dirty="0"/>
              <a:t>Write an application that prints text to console every       1 second</a:t>
            </a:r>
          </a:p>
          <a:p>
            <a:r>
              <a:rPr lang="en-US" dirty="0"/>
              <a:t>Update it to toggle LED every 0.5 seconds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3929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387161"/>
            <a:ext cx="8082321" cy="308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interrupt base button debouncing.</a:t>
            </a:r>
          </a:p>
          <a:p>
            <a:r>
              <a:rPr lang="en-US" dirty="0"/>
              <a:t>Use GPIO interrupt to detect first edge</a:t>
            </a:r>
          </a:p>
          <a:p>
            <a:r>
              <a:rPr lang="en-US" dirty="0"/>
              <a:t>When GPIO is triggered start Timer and wait for constant time</a:t>
            </a:r>
          </a:p>
          <a:p>
            <a:r>
              <a:rPr lang="en-US" dirty="0"/>
              <a:t>When Timer interrupt triggers, check GPIO value.</a:t>
            </a:r>
          </a:p>
          <a:p>
            <a:r>
              <a:rPr lang="en-US" dirty="0"/>
              <a:t>Add Green LED toggle when debounced button press signal is accepted.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994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Timer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How does it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Timers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Periodic interrupt timers (PIT)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Timer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Timer / Counter</a:t>
            </a:r>
          </a:p>
          <a:p>
            <a:r>
              <a:rPr lang="en-US" dirty="0"/>
              <a:t>Timer – measure time intervals</a:t>
            </a:r>
          </a:p>
          <a:p>
            <a:r>
              <a:rPr lang="en-US" dirty="0"/>
              <a:t>Counter – count events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Timer vs Delay</a:t>
            </a:r>
          </a:p>
          <a:p>
            <a:endParaRPr lang="en-US" dirty="0"/>
          </a:p>
          <a:p>
            <a:r>
              <a:rPr lang="en-US" dirty="0"/>
              <a:t>examples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84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DF52D9F-EE52-40CD-BFB0-94E742189D57}"/>
              </a:ext>
            </a:extLst>
          </p:cNvPr>
          <p:cNvGrpSpPr/>
          <p:nvPr/>
        </p:nvGrpSpPr>
        <p:grpSpPr>
          <a:xfrm>
            <a:off x="4196219" y="578553"/>
            <a:ext cx="4877127" cy="4064290"/>
            <a:chOff x="2054269" y="399280"/>
            <a:chExt cx="5284222" cy="4200105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065CEF0-4272-44FD-B4CC-0E8185C66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4269" y="399280"/>
              <a:ext cx="5284222" cy="394144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2E924B-B9E3-4B2F-AEEE-424A75DF3F84}"/>
                </a:ext>
              </a:extLst>
            </p:cNvPr>
            <p:cNvSpPr txBox="1"/>
            <p:nvPr/>
          </p:nvSpPr>
          <p:spPr>
            <a:xfrm>
              <a:off x="2054269" y="4383941"/>
              <a:ext cx="36936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hlinkClick r:id="rId3"/>
                </a:rPr>
                <a:t>https://www.nxp.com/docs/en/reference-manual/K66P144M180SF5RMV2.pdf</a:t>
              </a:r>
              <a:endParaRPr lang="en-US" sz="800" dirty="0"/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8BE63BEB-133D-429A-849B-0FE977C5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How does it work</a:t>
            </a:r>
            <a:endParaRPr lang="cs-CZ" dirty="0"/>
          </a:p>
        </p:txBody>
      </p:sp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E3A3C498-3D11-4EEE-8483-A3918D24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086100"/>
          </a:xfrm>
        </p:spPr>
        <p:txBody>
          <a:bodyPr/>
          <a:lstStyle/>
          <a:p>
            <a:r>
              <a:rPr lang="en-US" dirty="0"/>
              <a:t>PIT – Periodic Interrupt</a:t>
            </a:r>
            <a:br>
              <a:rPr lang="en-US" dirty="0"/>
            </a:br>
            <a:r>
              <a:rPr lang="en-US" dirty="0"/>
              <a:t>Timer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Timers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Programmable delay block (PDB) </a:t>
            </a:r>
          </a:p>
          <a:p>
            <a:r>
              <a:rPr lang="en-US" sz="2000" dirty="0"/>
              <a:t>Flexible timer modules (FTM)</a:t>
            </a:r>
          </a:p>
          <a:p>
            <a:r>
              <a:rPr lang="en-US" sz="2000" dirty="0"/>
              <a:t>Low Power TPM (TPM)</a:t>
            </a:r>
          </a:p>
          <a:p>
            <a:r>
              <a:rPr lang="en-US" sz="2000" dirty="0"/>
              <a:t>Periodic interrupt timers (PIT)</a:t>
            </a:r>
          </a:p>
          <a:p>
            <a:r>
              <a:rPr lang="en-US" sz="2000" dirty="0"/>
              <a:t>Low-power timer (</a:t>
            </a:r>
            <a:r>
              <a:rPr lang="en-US" sz="2000" dirty="0" err="1"/>
              <a:t>LPTimer</a:t>
            </a:r>
            <a:r>
              <a:rPr lang="en-US" sz="2000" dirty="0"/>
              <a:t>)</a:t>
            </a:r>
          </a:p>
          <a:p>
            <a:r>
              <a:rPr lang="en-US" sz="2000" dirty="0"/>
              <a:t>Carrier modulator timer (CMT)</a:t>
            </a:r>
          </a:p>
          <a:p>
            <a:r>
              <a:rPr lang="en-US" sz="2000" dirty="0"/>
              <a:t>Real-time clock (RTC)</a:t>
            </a:r>
          </a:p>
          <a:p>
            <a:r>
              <a:rPr lang="en-US" sz="2000" dirty="0"/>
              <a:t>IEEE 1588 timers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interrupt timers (PIT) – Features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timers</a:t>
            </a:r>
          </a:p>
          <a:p>
            <a:r>
              <a:rPr lang="en-US" dirty="0"/>
              <a:t>Ability of timers to generate DMA trigger pulses</a:t>
            </a:r>
          </a:p>
          <a:p>
            <a:r>
              <a:rPr lang="en-US" dirty="0"/>
              <a:t>Ability of timers to generate interrupts</a:t>
            </a:r>
          </a:p>
          <a:p>
            <a:r>
              <a:rPr lang="en-US" dirty="0"/>
              <a:t>Independent timeout periods for each timer</a:t>
            </a:r>
          </a:p>
          <a:p>
            <a:r>
              <a:rPr lang="en-US" dirty="0"/>
              <a:t>Chaining of timers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004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interrupt timers (PIT)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68080-1558-4CE8-A78F-E9F599F4F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60" y="1641716"/>
            <a:ext cx="8461332" cy="217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9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interrupt timers (PIT)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value to a timer register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Timer Load Value Register (</a:t>
            </a:r>
            <a:r>
              <a:rPr lang="en-US" i="1" dirty="0" err="1"/>
              <a:t>PIT_LDVALn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dirty="0"/>
              <a:t>The timer will count down until it reaches 0, then it will generate an interrupt and load this register value again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Timers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97635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66</TotalTime>
  <Words>617</Words>
  <Application>Microsoft Office PowerPoint</Application>
  <PresentationFormat>On-screen Show (16:9)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Consolas</vt:lpstr>
      <vt:lpstr>Tahoma</vt:lpstr>
      <vt:lpstr>Wingdings</vt:lpstr>
      <vt:lpstr>Prezentace_MU_CZ</vt:lpstr>
      <vt:lpstr>PV198 – One-chip Controllers  Timers</vt:lpstr>
      <vt:lpstr>Content</vt:lpstr>
      <vt:lpstr>What is Timer</vt:lpstr>
      <vt:lpstr>What is it used for</vt:lpstr>
      <vt:lpstr>How does it work</vt:lpstr>
      <vt:lpstr>FRDM-K66F Timers</vt:lpstr>
      <vt:lpstr>Periodic interrupt timers (PIT) – Features</vt:lpstr>
      <vt:lpstr>Periodic interrupt timers (PIT)</vt:lpstr>
      <vt:lpstr>Periodic interrupt timers (PIT)</vt:lpstr>
      <vt:lpstr>Periodic interrupt timers (PIT)</vt:lpstr>
      <vt:lpstr>Code</vt:lpstr>
      <vt:lpstr>Application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Daniel Dlhopolcek</cp:lastModifiedBy>
  <cp:revision>35</cp:revision>
  <cp:lastPrinted>1601-01-01T00:00:00Z</cp:lastPrinted>
  <dcterms:created xsi:type="dcterms:W3CDTF">2019-09-10T16:26:33Z</dcterms:created>
  <dcterms:modified xsi:type="dcterms:W3CDTF">2021-09-29T15:40:03Z</dcterms:modified>
</cp:coreProperties>
</file>