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3" r:id="rId4"/>
    <p:sldId id="264" r:id="rId5"/>
    <p:sldId id="436" r:id="rId6"/>
    <p:sldId id="267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11" autoAdjust="0"/>
  </p:normalViewPr>
  <p:slideViewPr>
    <p:cSldViewPr snapToGrid="0">
      <p:cViewPr varScale="1">
        <p:scale>
          <a:sx n="157" d="100"/>
          <a:sy n="157" d="100"/>
        </p:scale>
        <p:origin x="150" y="426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Communication Protocols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Communication Protocol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List of protocols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Peripherals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Communication Protocol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of rules that allow two or more communication systems to communicate</a:t>
            </a:r>
          </a:p>
          <a:p>
            <a:r>
              <a:rPr lang="en-US" dirty="0"/>
              <a:t>This includes rules, regulations, synchronization, syntax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Communication between:</a:t>
            </a:r>
          </a:p>
          <a:p>
            <a:pPr lvl="1"/>
            <a:r>
              <a:rPr lang="en-US" dirty="0"/>
              <a:t>Embedded device and PC</a:t>
            </a:r>
          </a:p>
          <a:p>
            <a:pPr lvl="1"/>
            <a:r>
              <a:rPr lang="en-US" dirty="0"/>
              <a:t>Embedded device and sensors</a:t>
            </a:r>
          </a:p>
          <a:p>
            <a:pPr lvl="1"/>
            <a:r>
              <a:rPr lang="en-US" dirty="0"/>
              <a:t>Embedded devices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84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List of protocols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DB563D-14F3-4BB2-B629-998889E734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RS-232</a:t>
            </a:r>
          </a:p>
          <a:p>
            <a:r>
              <a:rPr lang="en-US" altLang="cs-CZ" dirty="0"/>
              <a:t>RS-485</a:t>
            </a:r>
          </a:p>
          <a:p>
            <a:r>
              <a:rPr lang="en-US" altLang="cs-CZ" b="1" dirty="0"/>
              <a:t>USB</a:t>
            </a:r>
          </a:p>
          <a:p>
            <a:r>
              <a:rPr lang="en-US" altLang="cs-CZ" b="1" dirty="0"/>
              <a:t>(UART)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1CA88-3DBC-40DC-934E-E2E31600E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B53F0E-E84A-4F74-BC39-4FF1ADBEB11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cs-CZ" b="1" dirty="0"/>
              <a:t>I2C</a:t>
            </a:r>
          </a:p>
          <a:p>
            <a:r>
              <a:rPr lang="en-US" altLang="cs-CZ" dirty="0"/>
              <a:t>I3C</a:t>
            </a:r>
          </a:p>
          <a:p>
            <a:r>
              <a:rPr lang="en-US" altLang="cs-CZ" b="1" dirty="0"/>
              <a:t>SPI</a:t>
            </a:r>
          </a:p>
          <a:p>
            <a:r>
              <a:rPr lang="en-US" altLang="cs-CZ" b="1" dirty="0"/>
              <a:t>I2S</a:t>
            </a:r>
          </a:p>
          <a:p>
            <a:r>
              <a:rPr lang="en-US" altLang="cs-CZ" dirty="0"/>
              <a:t>CAN</a:t>
            </a:r>
          </a:p>
          <a:p>
            <a:r>
              <a:rPr lang="en-US" altLang="cs-CZ" dirty="0"/>
              <a:t>1-Wire</a:t>
            </a:r>
          </a:p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356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Peripherals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Communication Protocols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E6F69-ECEF-4695-8270-BDD25F7DC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7457883" cy="3086100"/>
          </a:xfrm>
        </p:spPr>
        <p:txBody>
          <a:bodyPr/>
          <a:lstStyle/>
          <a:p>
            <a:r>
              <a:rPr lang="en-US" dirty="0"/>
              <a:t>10/100-Mbps Ethernet MAC (ENET)</a:t>
            </a:r>
          </a:p>
          <a:p>
            <a:r>
              <a:rPr lang="en-US" dirty="0"/>
              <a:t>USB</a:t>
            </a:r>
          </a:p>
          <a:p>
            <a:r>
              <a:rPr lang="en-US" dirty="0" err="1"/>
              <a:t>FlexCAN</a:t>
            </a:r>
            <a:endParaRPr lang="en-US" dirty="0"/>
          </a:p>
          <a:p>
            <a:r>
              <a:rPr lang="en-US" dirty="0"/>
              <a:t>SPI</a:t>
            </a:r>
          </a:p>
          <a:p>
            <a:r>
              <a:rPr lang="en-US" dirty="0"/>
              <a:t>I2C</a:t>
            </a:r>
          </a:p>
          <a:p>
            <a:r>
              <a:rPr lang="en-US" dirty="0"/>
              <a:t>UART</a:t>
            </a:r>
          </a:p>
          <a:p>
            <a:r>
              <a:rPr lang="en-US" dirty="0"/>
              <a:t>I2S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141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0</TotalTime>
  <Words>157</Words>
  <Application>Microsoft Office PowerPoint</Application>
  <PresentationFormat>On-screen Show (16:9)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PV198 – One-chip Controllers  Communication Protocols</vt:lpstr>
      <vt:lpstr>Content</vt:lpstr>
      <vt:lpstr>What is Communication Protocol</vt:lpstr>
      <vt:lpstr>What is it used for</vt:lpstr>
      <vt:lpstr>List of protocols</vt:lpstr>
      <vt:lpstr>FRDM-K66F Peripherals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David Danaj</cp:lastModifiedBy>
  <cp:revision>38</cp:revision>
  <cp:lastPrinted>1601-01-01T00:00:00Z</cp:lastPrinted>
  <dcterms:created xsi:type="dcterms:W3CDTF">2019-10-03T16:01:06Z</dcterms:created>
  <dcterms:modified xsi:type="dcterms:W3CDTF">2019-10-16T16:11:25Z</dcterms:modified>
</cp:coreProperties>
</file>