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3" r:id="rId4"/>
    <p:sldId id="264" r:id="rId5"/>
    <p:sldId id="267" r:id="rId6"/>
    <p:sldId id="268" r:id="rId7"/>
    <p:sldId id="275" r:id="rId8"/>
    <p:sldId id="265" r:id="rId9"/>
    <p:sldId id="258" r:id="rId10"/>
    <p:sldId id="436" r:id="rId11"/>
    <p:sldId id="276" r:id="rId12"/>
    <p:sldId id="437" r:id="rId13"/>
    <p:sldId id="435" r:id="rId14"/>
    <p:sldId id="438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514"/>
    <a:srgbClr val="E7BA00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611" autoAdjust="0"/>
  </p:normalViewPr>
  <p:slideViewPr>
    <p:cSldViewPr snapToGrid="0">
      <p:cViewPr varScale="1">
        <p:scale>
          <a:sx n="157" d="100"/>
          <a:sy n="157" d="100"/>
        </p:scale>
        <p:origin x="150" y="384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ache.freescale.com/files/sensors/doc/app_note/AN4068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sparkfun.com/tutorials/i2c/al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xp.com/products/sensors/motion-sensors/6-axis/digital-motion-sensor-3d-accelerometer-2g-4g-8g-plus-3d-magnetometer:FXOS8700C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cs-CZ" dirty="0"/>
              <a:t>PV198 – One-chip Controllers</a:t>
            </a:r>
            <a:br>
              <a:rPr lang="en-GB" altLang="cs-CZ" dirty="0"/>
            </a:br>
            <a:br>
              <a:rPr lang="en-GB" altLang="cs-CZ" dirty="0"/>
            </a:br>
            <a:r>
              <a:rPr lang="en-GB" altLang="cs-CZ" dirty="0"/>
              <a:t>I2C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Accelerometer &amp; Magnetometer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D51CA-0372-40F3-B505-3C34BEB55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Connected to I2C bus and 2 GPIO signals</a:t>
            </a:r>
          </a:p>
          <a:p>
            <a:endParaRPr lang="en-US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D8D91F9-4077-4DBB-B140-98CDCCCCD2E0}"/>
              </a:ext>
            </a:extLst>
          </p:cNvPr>
          <p:cNvGrpSpPr/>
          <p:nvPr/>
        </p:nvGrpSpPr>
        <p:grpSpPr>
          <a:xfrm>
            <a:off x="422694" y="2072085"/>
            <a:ext cx="8086635" cy="2352647"/>
            <a:chOff x="422694" y="2072085"/>
            <a:chExt cx="8086635" cy="235264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FE88AC0-BD11-4E90-B528-D1BB6D2ADE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2694" y="2072085"/>
              <a:ext cx="8086635" cy="214315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5167CF-CF8C-4A09-B4AD-C4E80F092E17}"/>
                </a:ext>
              </a:extLst>
            </p:cNvPr>
            <p:cNvSpPr txBox="1"/>
            <p:nvPr/>
          </p:nvSpPr>
          <p:spPr>
            <a:xfrm>
              <a:off x="422694" y="4209288"/>
              <a:ext cx="330411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+mn-lt"/>
                </a:rPr>
                <a:t>Freedom FRDM-K66F Development Platform User’s Guide, Table 6.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3665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Template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startInitialization</a:t>
            </a:r>
            <a:r>
              <a:rPr lang="en-US" dirty="0"/>
              <a:t> (check sensor ID, wake-up)</a:t>
            </a:r>
          </a:p>
          <a:p>
            <a:r>
              <a:rPr lang="en-US" i="1" dirty="0" err="1"/>
              <a:t>setupOrientationDetection</a:t>
            </a:r>
            <a:r>
              <a:rPr lang="en-US" dirty="0"/>
              <a:t> (enable detection, interrupts, etc.) – Homework</a:t>
            </a:r>
          </a:p>
          <a:p>
            <a:r>
              <a:rPr lang="en-US" i="1" dirty="0" err="1"/>
              <a:t>finishInitialization</a:t>
            </a:r>
            <a:r>
              <a:rPr lang="en-US" i="1" dirty="0"/>
              <a:t> </a:t>
            </a:r>
            <a:r>
              <a:rPr lang="en-US" dirty="0"/>
              <a:t>(setup frequency, activate sensor)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211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application that reads accelerometer output data registers</a:t>
            </a:r>
          </a:p>
          <a:p>
            <a:r>
              <a:rPr lang="en-US" dirty="0"/>
              <a:t>Print register values into console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Bonus:</a:t>
            </a:r>
          </a:p>
          <a:p>
            <a:r>
              <a:rPr lang="en-US" dirty="0"/>
              <a:t>Calculate tilt angle from received values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224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236515"/>
          </a:xfrm>
        </p:spPr>
        <p:txBody>
          <a:bodyPr/>
          <a:lstStyle/>
          <a:p>
            <a:r>
              <a:rPr lang="en-US" dirty="0"/>
              <a:t>Create an application that detects orientation of the board </a:t>
            </a:r>
            <a:r>
              <a:rPr lang="en-US" sz="2000" dirty="0"/>
              <a:t>(the same way as mobile phones do)</a:t>
            </a:r>
          </a:p>
          <a:p>
            <a:r>
              <a:rPr lang="en-US" dirty="0"/>
              <a:t>Use the feature of the sensor – do not calculate it in the MCU from XYZ register values</a:t>
            </a:r>
          </a:p>
          <a:p>
            <a:r>
              <a:rPr lang="en-US" dirty="0"/>
              <a:t>Use interrupt from sensor</a:t>
            </a:r>
          </a:p>
          <a:p>
            <a:r>
              <a:rPr lang="en-US" dirty="0"/>
              <a:t>Print current orientation into console when orientation of the board changes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46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236515"/>
          </a:xfrm>
        </p:spPr>
        <p:txBody>
          <a:bodyPr/>
          <a:lstStyle/>
          <a:p>
            <a:r>
              <a:rPr lang="en-US" dirty="0"/>
              <a:t>Write your code into method</a:t>
            </a:r>
            <a:r>
              <a:rPr lang="en-US" sz="2800" dirty="0"/>
              <a:t> </a:t>
            </a:r>
            <a:r>
              <a:rPr lang="en-US" sz="2800" b="1" i="1" dirty="0" err="1"/>
              <a:t>setupOrientationDetection</a:t>
            </a:r>
            <a:r>
              <a:rPr lang="en-US" sz="2800" b="1" i="1"/>
              <a:t>()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Link to Application note: AN4068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061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I2C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it used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How does it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FRDM-K66F I2C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Accelerometer &amp; Magnetometer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Application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I2C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I2C </a:t>
            </a:r>
            <a:r>
              <a:rPr lang="en-US" dirty="0"/>
              <a:t>– </a:t>
            </a:r>
            <a:r>
              <a:rPr lang="en-US" b="1" dirty="0"/>
              <a:t>I</a:t>
            </a:r>
            <a:r>
              <a:rPr lang="en-US" dirty="0"/>
              <a:t>nter-</a:t>
            </a:r>
            <a:r>
              <a:rPr lang="en-US" b="1" dirty="0"/>
              <a:t>I</a:t>
            </a:r>
            <a:r>
              <a:rPr lang="en-US" dirty="0"/>
              <a:t>ntegrated </a:t>
            </a:r>
            <a:r>
              <a:rPr lang="en-US" b="1" dirty="0"/>
              <a:t>C</a:t>
            </a:r>
            <a:r>
              <a:rPr lang="en-US" dirty="0"/>
              <a:t>ircuit</a:t>
            </a:r>
          </a:p>
          <a:p>
            <a:r>
              <a:rPr lang="en-US" dirty="0"/>
              <a:t>Invented in 1982 by Philips Semiconductor (now NXP Semiconductors)</a:t>
            </a:r>
          </a:p>
          <a:p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049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it used for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Intra-board communication</a:t>
            </a:r>
          </a:p>
          <a:p>
            <a:endParaRPr lang="en-US" dirty="0"/>
          </a:p>
          <a:p>
            <a:r>
              <a:rPr lang="en-US" dirty="0"/>
              <a:t>Peripherals</a:t>
            </a:r>
          </a:p>
          <a:p>
            <a:r>
              <a:rPr lang="en-US" dirty="0"/>
              <a:t>Sensors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846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B5BE00-497A-4597-95F9-A0D7BC16F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8082321" cy="3125771"/>
          </a:xfrm>
        </p:spPr>
        <p:txBody>
          <a:bodyPr/>
          <a:lstStyle/>
          <a:p>
            <a:r>
              <a:rPr lang="en-US" dirty="0"/>
              <a:t>2 wires (Clock – SCL, Data – SDA) – pulled high</a:t>
            </a:r>
          </a:p>
          <a:p>
            <a:r>
              <a:rPr lang="en-US" dirty="0"/>
              <a:t>Multi-master &amp; multi-slave</a:t>
            </a:r>
          </a:p>
          <a:p>
            <a:r>
              <a:rPr lang="en-US" dirty="0"/>
              <a:t>100 </a:t>
            </a:r>
            <a:r>
              <a:rPr lang="en-US" dirty="0" err="1"/>
              <a:t>kbit</a:t>
            </a:r>
            <a:r>
              <a:rPr lang="en-US" dirty="0"/>
              <a:t>/s – 5 Mbit/s</a:t>
            </a:r>
          </a:p>
          <a:p>
            <a:r>
              <a:rPr lang="en-US" dirty="0"/>
              <a:t>7-bit addressing / 10-bit addressing</a:t>
            </a:r>
          </a:p>
          <a:p>
            <a:r>
              <a:rPr lang="en-US" dirty="0"/>
              <a:t>Synchronous</a:t>
            </a:r>
          </a:p>
          <a:p>
            <a:r>
              <a:rPr lang="en-US" dirty="0"/>
              <a:t>Half-duplex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1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 – Scheme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1B718A-204B-4D2C-9AA2-00384547E16F}"/>
              </a:ext>
            </a:extLst>
          </p:cNvPr>
          <p:cNvGrpSpPr/>
          <p:nvPr/>
        </p:nvGrpSpPr>
        <p:grpSpPr>
          <a:xfrm>
            <a:off x="1603247" y="1385810"/>
            <a:ext cx="5401057" cy="3460053"/>
            <a:chOff x="1603247" y="1385810"/>
            <a:chExt cx="5401057" cy="3460053"/>
          </a:xfrm>
        </p:grpSpPr>
        <p:pic>
          <p:nvPicPr>
            <p:cNvPr id="7" name="Picture 6" descr="A screenshot of a cell phone&#10;&#10;Description generated with very high confidence">
              <a:extLst>
                <a:ext uri="{FF2B5EF4-FFF2-40B4-BE49-F238E27FC236}">
                  <a16:creationId xmlns:a16="http://schemas.microsoft.com/office/drawing/2014/main" id="{D9173D74-8D74-443C-9E3B-4B1BA691E6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3247" y="1385810"/>
              <a:ext cx="5401057" cy="3244609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A28906-E5DE-42C4-BD4E-D096AEA62C80}"/>
                </a:ext>
              </a:extLst>
            </p:cNvPr>
            <p:cNvSpPr txBox="1"/>
            <p:nvPr/>
          </p:nvSpPr>
          <p:spPr>
            <a:xfrm>
              <a:off x="1603247" y="4630419"/>
              <a:ext cx="21114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+mn-lt"/>
                  <a:hlinkClick r:id="rId3"/>
                </a:rPr>
                <a:t>https://learn.sparkfun.com/tutorials/i2c/all</a:t>
              </a:r>
              <a:endParaRPr lang="en-US" sz="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348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How does it work – Message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4686300"/>
            <a:ext cx="1841740" cy="342900"/>
          </a:xfrm>
        </p:spPr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44E5AF4-703C-4EFE-BA6F-2700C0BC2179}"/>
              </a:ext>
            </a:extLst>
          </p:cNvPr>
          <p:cNvGrpSpPr/>
          <p:nvPr/>
        </p:nvGrpSpPr>
        <p:grpSpPr>
          <a:xfrm>
            <a:off x="1101845" y="1858661"/>
            <a:ext cx="6677025" cy="2072819"/>
            <a:chOff x="1101845" y="1858661"/>
            <a:chExt cx="6677025" cy="207281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DE2D054-B57F-49AC-A172-FA0C712D2B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1845" y="1858661"/>
              <a:ext cx="6677025" cy="185737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906A884-F923-47A0-8AEF-9C1DF2949518}"/>
                </a:ext>
              </a:extLst>
            </p:cNvPr>
            <p:cNvSpPr txBox="1"/>
            <p:nvPr/>
          </p:nvSpPr>
          <p:spPr>
            <a:xfrm>
              <a:off x="1101845" y="3716036"/>
              <a:ext cx="24032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latin typeface="+mn-lt"/>
                </a:rPr>
                <a:t>K66 Sub-Family Reference Manual, Figure 58-2.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03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FRDM-K66F I2C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I2C modules</a:t>
            </a:r>
          </a:p>
          <a:p>
            <a:r>
              <a:rPr lang="en-US" dirty="0"/>
              <a:t>Address match wakeup in low power modes</a:t>
            </a:r>
          </a:p>
          <a:p>
            <a:r>
              <a:rPr lang="en-US" dirty="0" err="1"/>
              <a:t>SMBus</a:t>
            </a:r>
            <a:r>
              <a:rPr lang="en-US" dirty="0"/>
              <a:t> support</a:t>
            </a:r>
          </a:p>
          <a:p>
            <a:r>
              <a:rPr lang="en-US" dirty="0"/>
              <a:t>DMA support</a:t>
            </a:r>
            <a:endParaRPr lang="en-US" sz="2000" dirty="0"/>
          </a:p>
          <a:p>
            <a:r>
              <a:rPr lang="en-US" dirty="0"/>
              <a:t>Methods to use: </a:t>
            </a:r>
          </a:p>
          <a:p>
            <a:pPr lvl="1"/>
            <a:r>
              <a:rPr lang="en-US" dirty="0"/>
              <a:t>BOARD_I2C_Receive</a:t>
            </a:r>
          </a:p>
          <a:p>
            <a:pPr lvl="1"/>
            <a:r>
              <a:rPr lang="en-US" dirty="0"/>
              <a:t>BOARD_I2C_Send</a:t>
            </a:r>
          </a:p>
          <a:p>
            <a:endParaRPr lang="en-US" sz="20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Accelerometer &amp; Magnetometer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D51CA-0372-40F3-B505-3C34BEB55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FXOS8700CQ – </a:t>
            </a:r>
            <a:r>
              <a:rPr lang="en-US" dirty="0">
                <a:hlinkClick r:id="rId2"/>
              </a:rPr>
              <a:t>link</a:t>
            </a:r>
            <a:endParaRPr lang="en-US" dirty="0"/>
          </a:p>
          <a:p>
            <a:r>
              <a:rPr lang="en-US" dirty="0"/>
              <a:t>3-axis, linear accelerometer + 3-axis, magnetometer combined into a single package</a:t>
            </a:r>
          </a:p>
          <a:p>
            <a:endParaRPr lang="en-US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I2C / Dávid Danaj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0</TotalTime>
  <Words>452</Words>
  <Application>Microsoft Office PowerPoint</Application>
  <PresentationFormat>On-screen Show (16:9)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PV198 – One-chip Controllers  I2C</vt:lpstr>
      <vt:lpstr>Content</vt:lpstr>
      <vt:lpstr>What is I2C</vt:lpstr>
      <vt:lpstr>What is it used for</vt:lpstr>
      <vt:lpstr>How does it work</vt:lpstr>
      <vt:lpstr>How does it work – Scheme</vt:lpstr>
      <vt:lpstr>How does it work – Message</vt:lpstr>
      <vt:lpstr>FRDM-K66F I2C</vt:lpstr>
      <vt:lpstr>Accelerometer &amp; Magnetometer</vt:lpstr>
      <vt:lpstr>Accelerometer &amp; Magnetometer</vt:lpstr>
      <vt:lpstr>Application – Template</vt:lpstr>
      <vt:lpstr>Application</vt:lpstr>
      <vt:lpstr>Homework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Danaj</dc:creator>
  <cp:lastModifiedBy>Daniel Dlhopolcek</cp:lastModifiedBy>
  <cp:revision>43</cp:revision>
  <cp:lastPrinted>1601-01-01T00:00:00Z</cp:lastPrinted>
  <dcterms:created xsi:type="dcterms:W3CDTF">2019-10-03T16:01:06Z</dcterms:created>
  <dcterms:modified xsi:type="dcterms:W3CDTF">2020-11-09T10:35:55Z</dcterms:modified>
</cp:coreProperties>
</file>