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02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4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4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60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52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57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96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99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54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C0E7FC-9F16-4A06-9D30-7A9DF27C90E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7F61F1-BEB1-4005-9163-00860FFC107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45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C3E8E-E05B-4747-A9E6-EEF885EAC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47E5B9-D340-49B7-81D0-6BEBA1E1BD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PV236 – Time management &amp; Effectiveness</a:t>
            </a:r>
          </a:p>
          <a:p>
            <a:r>
              <a:rPr lang="en-US" dirty="0"/>
              <a:t>Josef Spurný, Petra </a:t>
            </a:r>
            <a:r>
              <a:rPr lang="en-US" dirty="0" err="1"/>
              <a:t>kalábová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625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3F4874-4E2B-42C3-9044-AD5F877FC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Eisenhower’s Priority Matrix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B3EA945-0C6C-4088-A046-3CA036863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122" y="640080"/>
            <a:ext cx="5933872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3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3A8A9-D7BC-44BF-B95F-E9709607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goals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D4E8FE-17FE-4D89-BEFA-4CCCE9832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 Goals motivate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 Only clearly defined goals help to achieve outstanding performance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 Goals must be: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 Achievable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 Measurable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306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D5F4F-0558-4E2B-9A64-25BBC544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goals achievable/measurable?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7CD4F-3F67-42D9-A9C0-2A6EEF5DD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 want to lose weight significantly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 want to win a lottery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 would like to get a better job to get more money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 want to work on my relationship with my wife/husband/girl-/boyfriend…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65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45ECF-A4F5-4FF9-B8E6-28960801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kinds of goals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9A2C7-6383-45B0-A2B9-3E45C208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Professional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Personal growth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Family / Relationships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Spiritual / Meaning of life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Financial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Hobbies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823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73EFD-A5BB-4730-BCC0-D0C1B6F9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goals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8D1E0-17CC-4CC4-8F26-6E853C79F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Life goals </a:t>
            </a:r>
            <a:r>
              <a:rPr lang="en-US" b="1" dirty="0">
                <a:sym typeface="Wingdings" panose="05000000000000000000" pitchFamily="2" charset="2"/>
              </a:rPr>
              <a:t> Plan of goals  Long-term plan  Yearly plan  Monthly plan  Daily plan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Long-term plans give meaning to short-term plans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Do not just think about them – write them down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Does your daily routine help to achieve your goals?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Achieving goals motivate!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Retrospect to improve!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475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ECDDF-0A1C-49F5-A746-088D94C7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homework assignment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762EB-1AC2-47E4-8C10-9167E3A11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your goals list:</a:t>
            </a:r>
          </a:p>
          <a:p>
            <a:endParaRPr lang="en-US" b="1" dirty="0"/>
          </a:p>
          <a:p>
            <a:r>
              <a:rPr lang="en-US" b="1" dirty="0"/>
              <a:t>Life goals </a:t>
            </a:r>
            <a:r>
              <a:rPr lang="en-US" b="1" dirty="0">
                <a:sym typeface="Wingdings" panose="05000000000000000000" pitchFamily="2" charset="2"/>
              </a:rPr>
              <a:t> Plan of goals  Long-term plan  Yearly plan  Monthly plan  Daily plan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85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45E30-EE91-4740-ACC1-DB81E3DD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Organization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41F186-0D54-4D30-9D6A-8D6A7FBD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098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1 session each 2 weeks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To pass the course: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Sessions not mandatory, but recommended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ym typeface="Wingdings" panose="05000000000000000000" pitchFamily="2" charset="2"/>
              </a:rPr>
              <a:t>After </a:t>
            </a:r>
            <a:r>
              <a:rPr lang="en-US" b="1" dirty="0">
                <a:sym typeface="Wingdings" panose="05000000000000000000" pitchFamily="2" charset="2"/>
              </a:rPr>
              <a:t>each session</a:t>
            </a:r>
            <a:r>
              <a:rPr lang="en-US" dirty="0">
                <a:sym typeface="Wingdings" panose="05000000000000000000" pitchFamily="2" charset="2"/>
              </a:rPr>
              <a:t>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ym typeface="Wingdings" panose="05000000000000000000" pitchFamily="2" charset="2"/>
              </a:rPr>
              <a:t>1 homework assignment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ym typeface="Wingdings" panose="05000000000000000000" pitchFamily="2" charset="2"/>
              </a:rPr>
              <a:t>Short reflection (takeaway message)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Once </a:t>
            </a:r>
            <a:r>
              <a:rPr lang="en-US" dirty="0"/>
              <a:t>per semester: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Short presentation (5-10 minutes + discussion)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Book review / personal experience with some method or productivity app, etc.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Aim = to inspire others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5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0CD24B5-EA72-442F-8060-9FAD3F23D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236" y="905933"/>
            <a:ext cx="7813532" cy="503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5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F9541-4611-490E-89A5-81B126756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more important and why?		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B24D95-A0E9-4D46-8AAD-B2F6296A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EFFECTIVE?</a:t>
            </a:r>
          </a:p>
          <a:p>
            <a:pPr marL="749808" lvl="4" indent="0">
              <a:buNone/>
            </a:pPr>
            <a:endParaRPr lang="en-US" dirty="0"/>
          </a:p>
          <a:p>
            <a:pPr marL="749808" lvl="4" indent="0">
              <a:buNone/>
            </a:pPr>
            <a:endParaRPr lang="en-US" dirty="0"/>
          </a:p>
          <a:p>
            <a:pPr marL="749808" lvl="4" indent="0">
              <a:buNone/>
            </a:pPr>
            <a:r>
              <a:rPr lang="en-US" sz="2000" dirty="0"/>
              <a:t>	</a:t>
            </a:r>
          </a:p>
          <a:p>
            <a:pPr marL="749808" lvl="4" indent="0">
              <a:buNone/>
            </a:pPr>
            <a:r>
              <a:rPr lang="en-US" sz="2000" dirty="0"/>
              <a:t>					Are you EFFICIENT?</a:t>
            </a:r>
          </a:p>
          <a:p>
            <a:pPr marL="749808" lvl="4" indent="0">
              <a:buNone/>
            </a:pPr>
            <a:endParaRPr lang="en-US" sz="2000" dirty="0"/>
          </a:p>
          <a:p>
            <a:pPr marL="749808" lvl="4" indent="0">
              <a:buNone/>
            </a:pPr>
            <a:r>
              <a:rPr lang="en-US" sz="2000" dirty="0"/>
              <a:t>What’s the difference?</a:t>
            </a:r>
          </a:p>
          <a:p>
            <a:pPr marL="749808" lvl="4" indent="0">
              <a:buNone/>
            </a:pPr>
            <a:endParaRPr lang="en-US" sz="2000" dirty="0"/>
          </a:p>
          <a:p>
            <a:pPr marL="749808" lvl="4" indent="0">
              <a:buNone/>
            </a:pPr>
            <a:r>
              <a:rPr lang="en-US" sz="2000" dirty="0"/>
              <a:t>What’s more important?</a:t>
            </a:r>
          </a:p>
        </p:txBody>
      </p:sp>
    </p:spTree>
    <p:extLst>
      <p:ext uri="{BB962C8B-B14F-4D97-AF65-F5344CB8AC3E}">
        <p14:creationId xmlns:p14="http://schemas.microsoft.com/office/powerpoint/2010/main" val="123699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702D1-97B2-4B68-ABCE-84487496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more important and why?		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393952-3997-4DDC-9059-319E9D4D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Effectiveness = do the right things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Efficiency = do the thing right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So… what’s more important?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95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B0A24-170B-4E7C-BFB3-D92E4FAE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more important and why?		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2746A-590B-4F70-AAEC-B2A02069C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Eliminate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Optimize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1800" i="1" dirty="0"/>
              <a:t>“There is no code faster than no code”</a:t>
            </a:r>
          </a:p>
          <a:p>
            <a:pPr marL="0" indent="0">
              <a:buNone/>
            </a:pPr>
            <a:r>
              <a:rPr lang="en-US" sz="1800" i="1" dirty="0"/>
              <a:t>			</a:t>
            </a:r>
            <a:r>
              <a:rPr lang="en-US" sz="1800" dirty="0" err="1"/>
              <a:t>Kevlin</a:t>
            </a:r>
            <a:r>
              <a:rPr lang="en-US" sz="1800" dirty="0"/>
              <a:t> </a:t>
            </a:r>
            <a:r>
              <a:rPr lang="en-US" sz="1800" dirty="0" err="1"/>
              <a:t>Henney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3392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B0A24-170B-4E7C-BFB3-D92E4FAE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vs. Efficiency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2746A-590B-4F70-AAEC-B2A02069C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Effectiveness</a:t>
            </a:r>
          </a:p>
          <a:p>
            <a:pPr marL="0" indent="0">
              <a:buNone/>
            </a:pPr>
            <a:r>
              <a:rPr lang="en-US" dirty="0"/>
              <a:t>Focus on the accomplishment - to reach for the right goal (or fail)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Efficiency</a:t>
            </a:r>
          </a:p>
          <a:p>
            <a:pPr marL="0" indent="0">
              <a:buNone/>
            </a:pPr>
            <a:r>
              <a:rPr lang="en-US" dirty="0"/>
              <a:t>Focus on the process – to achieve the goal with least amount of resources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92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15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475AA6-EFD9-4D29-9E8B-3C180DA44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>
                <a:solidFill>
                  <a:schemeClr val="tx1">
                    <a:lumMod val="85000"/>
                    <a:lumOff val="15000"/>
                  </a:schemeClr>
                </a:solidFill>
              </a:rPr>
              <a:t>Eisenhower’s Priority Matrix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43296F3-F52D-4070-AD24-258E10D55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1430465"/>
            <a:ext cx="6912217" cy="3473388"/>
          </a:xfrm>
          <a:prstGeom prst="rect">
            <a:avLst/>
          </a:prstGeom>
        </p:spPr>
      </p:pic>
      <p:cxnSp>
        <p:nvCxnSpPr>
          <p:cNvPr id="26" name="Straight Connector 17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1495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AA6EC-82FC-4123-8F27-CCA014823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and/or Urgent?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36C157-857F-4A44-88FC-B157A98A1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Answer phone call from your boss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Read fresh morning FB wall feed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Choose topic for diploma thesis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Confirm calendar event for today’s pub quiz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4347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424</Words>
  <Application>Microsoft Office PowerPoint</Application>
  <PresentationFormat>Širokoúhlá obrazovka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Retrospektiva</vt:lpstr>
      <vt:lpstr>Introduction</vt:lpstr>
      <vt:lpstr>Course Organization</vt:lpstr>
      <vt:lpstr>Prezentace aplikace PowerPoint</vt:lpstr>
      <vt:lpstr>What is more important and why?  </vt:lpstr>
      <vt:lpstr>What is more important and why?  </vt:lpstr>
      <vt:lpstr>What is more important and why?  </vt:lpstr>
      <vt:lpstr>Effectiveness vs. Efficiency</vt:lpstr>
      <vt:lpstr>Eisenhower’s Priority Matrix</vt:lpstr>
      <vt:lpstr>Important and/or Urgent?</vt:lpstr>
      <vt:lpstr>Eisenhower’s Priority Matrix</vt:lpstr>
      <vt:lpstr>Setting goals</vt:lpstr>
      <vt:lpstr>Are these goals achievable/measurable?</vt:lpstr>
      <vt:lpstr>All kinds of goals</vt:lpstr>
      <vt:lpstr>Managing goals</vt:lpstr>
      <vt:lpstr>Your homework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Josef Spurný</dc:creator>
  <cp:lastModifiedBy>Josef Spurný</cp:lastModifiedBy>
  <cp:revision>1</cp:revision>
  <dcterms:created xsi:type="dcterms:W3CDTF">2021-09-20T08:37:42Z</dcterms:created>
  <dcterms:modified xsi:type="dcterms:W3CDTF">2021-09-20T09:38:48Z</dcterms:modified>
</cp:coreProperties>
</file>