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2" r:id="rId4"/>
    <p:sldId id="257" r:id="rId5"/>
    <p:sldId id="259" r:id="rId6"/>
    <p:sldId id="258" r:id="rId7"/>
    <p:sldId id="260" r:id="rId8"/>
    <p:sldId id="261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140" d="100"/>
          <a:sy n="140" d="100"/>
        </p:scale>
        <p:origin x="144" y="5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DA2728-FD74-49F7-9D0E-737AB7E08F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E89172F-F57C-4850-BF96-5F33A28B4A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23D391D-4B22-41E6-B1F9-B237DAA46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1683E-1DB1-4BB3-8798-BDCCAFB36C6A}" type="datetimeFigureOut">
              <a:rPr lang="cs-CZ" smtClean="0"/>
              <a:t>29.11.2021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75F1BA5-FA31-4661-9A0A-D48A79D07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415CD36-B163-411D-B9FD-3962CA61C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B400C-61FC-4D2A-8CB3-474A47AFB6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5044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14411D-A0A4-4B9A-BE5B-4C32AD808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C73FAF5-32D1-4648-A5F0-DE3D1ADD82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7EB185C-6837-49D3-B7CF-B58F8D065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1683E-1DB1-4BB3-8798-BDCCAFB36C6A}" type="datetimeFigureOut">
              <a:rPr lang="cs-CZ" smtClean="0"/>
              <a:t>29.11.2021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C238A44-37DD-4B81-A7B5-F81E24252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A1A3CAD-B145-4EC5-AAF5-4B2EF1FBC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B400C-61FC-4D2A-8CB3-474A47AFB6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3122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378E556-6096-4F16-8449-10CCA15BDF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DD47F12-A293-4FF7-92F1-620B21739B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65CDFEE-1BAF-4114-ACF0-022EF0FBB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1683E-1DB1-4BB3-8798-BDCCAFB36C6A}" type="datetimeFigureOut">
              <a:rPr lang="cs-CZ" smtClean="0"/>
              <a:t>29.11.2021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8962B4A-90AA-4678-80E3-CD6D3C008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A17BBF1-6863-4CF6-B596-498F811A6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B400C-61FC-4D2A-8CB3-474A47AFB6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5585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70A54C-28FA-4455-9517-8555A5E66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871F32-753C-474F-B9B1-C9E7EA1A9C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95B1871-5212-411D-B4B4-7E0926E08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1683E-1DB1-4BB3-8798-BDCCAFB36C6A}" type="datetimeFigureOut">
              <a:rPr lang="cs-CZ" smtClean="0"/>
              <a:t>29.11.2021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6701CEC-E399-4CC5-9930-2FD9BCDB7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1EF4EFE-CDF1-41BD-9895-ADC9D4147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B400C-61FC-4D2A-8CB3-474A47AFB6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0041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1C2B7C-674A-481B-9F65-D61B1FEAA5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433CA51-386E-4A17-B030-272559DC78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8235B56-C230-4FA0-820E-A60831C39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1683E-1DB1-4BB3-8798-BDCCAFB36C6A}" type="datetimeFigureOut">
              <a:rPr lang="cs-CZ" smtClean="0"/>
              <a:t>29.11.2021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B0D6443-0BC4-47D6-8ECE-35E727F36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71B271D-9307-44E5-BC27-E64889F21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B400C-61FC-4D2A-8CB3-474A47AFB6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660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545B43-4615-4898-B2D7-E711E6F3D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1470A1B-2B42-4F44-A0D3-BD1D8F456C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806DAEA-5662-4E0E-AE0B-3C46FC57C4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45DFC8C-7D3A-4531-8304-49ED7466C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1683E-1DB1-4BB3-8798-BDCCAFB36C6A}" type="datetimeFigureOut">
              <a:rPr lang="cs-CZ" smtClean="0"/>
              <a:t>29.11.2021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723DC94-D30D-4DF9-B493-EA9B5D2EC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DFE47E5-9CF9-4BAB-8D52-9ABFAE42F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B400C-61FC-4D2A-8CB3-474A47AFB6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7750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C3AC48-D466-4DAD-94CF-0D4CA70357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432D0D1-DDEE-4423-B767-55D105B326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47199AD-8400-4404-9A95-CAD845741B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959F670-C0A6-4E7F-8A1C-6952604E21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3D7703B-62E8-4F2F-827C-4A9F51F9F2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88715C5-1F80-445B-BE68-01714F7DE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1683E-1DB1-4BB3-8798-BDCCAFB36C6A}" type="datetimeFigureOut">
              <a:rPr lang="cs-CZ" smtClean="0"/>
              <a:t>29.11.2021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34AE3FC-0FDC-4095-9786-FE3C8D5C1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F99F7A5-4A82-4CF4-A03F-42058D075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B400C-61FC-4D2A-8CB3-474A47AFB6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0111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F83695-90BA-493B-BBF9-87D51B657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38FE319-7CDD-4457-B21D-53AE0B401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1683E-1DB1-4BB3-8798-BDCCAFB36C6A}" type="datetimeFigureOut">
              <a:rPr lang="cs-CZ" smtClean="0"/>
              <a:t>29.11.2021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3759F0D-31D5-42A2-9DD6-7DD0A4B55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D0969D8-6B07-4A5B-B6D7-C282BCA1D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B400C-61FC-4D2A-8CB3-474A47AFB6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1919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589C606-22CB-47D0-BFB7-FB75BE57DE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1683E-1DB1-4BB3-8798-BDCCAFB36C6A}" type="datetimeFigureOut">
              <a:rPr lang="cs-CZ" smtClean="0"/>
              <a:t>29.11.2021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A40F942-35B0-465A-91CE-DD64A83BE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134B620-AF81-45AD-B1BE-8959B6560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B400C-61FC-4D2A-8CB3-474A47AFB6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6825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632CB6-157A-4B78-80C2-8D3203727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15D995-2DD0-43E3-A2FF-69F4036B95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D17B678-447B-41E2-9DD4-28AD7ACE4B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782C250-5213-4735-90B8-121645EC5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1683E-1DB1-4BB3-8798-BDCCAFB36C6A}" type="datetimeFigureOut">
              <a:rPr lang="cs-CZ" smtClean="0"/>
              <a:t>29.11.2021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B3ED068-804F-47E6-8787-6F2A29D70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51373A1-0C58-4AB9-9ED2-999EBDA16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B400C-61FC-4D2A-8CB3-474A47AFB6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770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77A0EC-64E4-4BCF-8CFC-DC9C92BA0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BA43E8F-8A83-4D4C-83DF-180C0016E2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35F533C-4328-48E8-8A9D-374C998845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EBBAE0D-A6B2-4A16-9529-9066DFB22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1683E-1DB1-4BB3-8798-BDCCAFB36C6A}" type="datetimeFigureOut">
              <a:rPr lang="cs-CZ" smtClean="0"/>
              <a:t>29.11.2021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2E6A154-6C03-4428-A6E1-E97BE6842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683F17C-D454-4348-8E1D-A6A7F1BD4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B400C-61FC-4D2A-8CB3-474A47AFB6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8146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CEA44FD-A17F-4EC8-84A2-C47C07FEDA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4B39C21-F0F0-49A0-AFF6-2832FB4335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454BBAC-04E9-4B0F-9A1D-D16F33A792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F1683E-1DB1-4BB3-8798-BDCCAFB36C6A}" type="datetimeFigureOut">
              <a:rPr lang="cs-CZ" smtClean="0"/>
              <a:t>29.11.2021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EC1D776-D70C-48EA-925C-3C3E1673F8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CE2F1E4-3AB7-488E-8890-8D8C87638D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BB400C-61FC-4D2A-8CB3-474A47AFB6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094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8DD16D-B54A-4725-B145-C94774FD03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Prioritization &amp; Daily Habits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B911110-479A-4FAD-A742-B9103BCEDF9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PV236 – Time Management and Effectiveness</a:t>
            </a:r>
            <a:endParaRPr lang="cs-CZ" dirty="0"/>
          </a:p>
          <a:p>
            <a:r>
              <a:rPr lang="cs-CZ" dirty="0"/>
              <a:t>Josef Spurný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220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C8C42E-3970-4A55-96DE-3886CE9C2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Daily habits of (successful) people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593702-585B-4775-B751-E6662AEFF0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0779" y="1690688"/>
            <a:ext cx="4948451" cy="4923193"/>
          </a:xfrm>
        </p:spPr>
        <p:txBody>
          <a:bodyPr>
            <a:normAutofit/>
          </a:bodyPr>
          <a:lstStyle/>
          <a:p>
            <a:r>
              <a:rPr lang="en-US" sz="1800" dirty="0"/>
              <a:t>Wake up early</a:t>
            </a:r>
          </a:p>
          <a:p>
            <a:r>
              <a:rPr lang="en-US" sz="1800" dirty="0"/>
              <a:t>Make TODO lists in the morning to clear your head</a:t>
            </a:r>
          </a:p>
          <a:p>
            <a:r>
              <a:rPr lang="en-US" sz="1800" dirty="0"/>
              <a:t>Set-up morning exercise routine</a:t>
            </a:r>
          </a:p>
          <a:p>
            <a:r>
              <a:rPr lang="en-US" sz="1800" dirty="0"/>
              <a:t>Have nutritious and healthy breakfast</a:t>
            </a:r>
          </a:p>
          <a:p>
            <a:r>
              <a:rPr lang="en-US" sz="1800" dirty="0"/>
              <a:t>When prioritizing, ask yourself “will it matter in a day, week, month…?”</a:t>
            </a:r>
          </a:p>
          <a:p>
            <a:r>
              <a:rPr lang="en-US" sz="1800" dirty="0"/>
              <a:t>Check messages only a couple of times during the day</a:t>
            </a:r>
          </a:p>
          <a:p>
            <a:r>
              <a:rPr lang="en-US" sz="1800" dirty="0"/>
              <a:t>Be a life-long learner</a:t>
            </a:r>
          </a:p>
          <a:p>
            <a:r>
              <a:rPr lang="en-US" sz="1800" dirty="0"/>
              <a:t>Practice self-care, mindfulness, meditation…</a:t>
            </a:r>
          </a:p>
          <a:p>
            <a:r>
              <a:rPr lang="en-US" sz="1800" dirty="0"/>
              <a:t>Ensure quality sleep</a:t>
            </a:r>
          </a:p>
          <a:p>
            <a:r>
              <a:rPr lang="en-US" sz="1800" dirty="0"/>
              <a:t>Socialize, choose who you are surrounded with</a:t>
            </a:r>
          </a:p>
          <a:p>
            <a:r>
              <a:rPr lang="en-US" sz="1800" dirty="0"/>
              <a:t>When socializing, avoid using smartphones</a:t>
            </a:r>
          </a:p>
          <a:p>
            <a:endParaRPr lang="en-US" sz="1800" dirty="0"/>
          </a:p>
          <a:p>
            <a:endParaRPr lang="en-US" sz="1800" dirty="0"/>
          </a:p>
          <a:p>
            <a:endParaRPr lang="cs-CZ" sz="1800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3B16D503-303A-43EF-A4F4-74E60E9911BA}"/>
              </a:ext>
            </a:extLst>
          </p:cNvPr>
          <p:cNvSpPr txBox="1"/>
          <p:nvPr/>
        </p:nvSpPr>
        <p:spPr>
          <a:xfrm>
            <a:off x="6096000" y="1690688"/>
            <a:ext cx="5563738" cy="4286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Reserve undisturbed time for writing / reading / music listening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Be grateful for what you have / future is not solution to the present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Write “idea journal”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Activate your body / do several walks throughout the day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Get rid of stress through extreme sports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Make use of your commute time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Consume motivational content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Be humble, self-reflect, self-criticize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9933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A83858-AE7F-4305-94F3-5E4A1C2E3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Prioritization from higher perspective</a:t>
            </a:r>
            <a:endParaRPr lang="cs-CZ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90C7C98C-FCBA-4267-B109-004D88CD8C4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09204" y="1834054"/>
            <a:ext cx="8173591" cy="4334480"/>
          </a:xfrm>
        </p:spPr>
      </p:pic>
    </p:spTree>
    <p:extLst>
      <p:ext uri="{BB962C8B-B14F-4D97-AF65-F5344CB8AC3E}">
        <p14:creationId xmlns:p14="http://schemas.microsoft.com/office/powerpoint/2010/main" val="2705631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B1678F-72F3-4A5F-BFDD-ADE2A257EA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Aspects</a:t>
            </a:r>
            <a:r>
              <a:rPr lang="cs-CZ" dirty="0"/>
              <a:t> </a:t>
            </a:r>
            <a:r>
              <a:rPr lang="en-US" dirty="0"/>
              <a:t>of prioritization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82129C-3EE2-474B-82A3-FABBED24D5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Urgency (deadline)</a:t>
            </a:r>
          </a:p>
          <a:p>
            <a:r>
              <a:rPr lang="en-US" dirty="0"/>
              <a:t>Difficulty (easy / challenging)</a:t>
            </a:r>
          </a:p>
          <a:p>
            <a:r>
              <a:rPr lang="en-US" dirty="0"/>
              <a:t>Importance</a:t>
            </a:r>
          </a:p>
          <a:p>
            <a:r>
              <a:rPr lang="en-US" dirty="0"/>
              <a:t>Comfort to execute</a:t>
            </a:r>
          </a:p>
          <a:p>
            <a:pPr lvl="1"/>
            <a:r>
              <a:rPr lang="en-US" dirty="0"/>
              <a:t>Challenging (unpopular / potentially unclear tasks first)</a:t>
            </a:r>
          </a:p>
          <a:p>
            <a:r>
              <a:rPr lang="en-US" dirty="0"/>
              <a:t>Availability of resources</a:t>
            </a:r>
          </a:p>
          <a:p>
            <a:pPr lvl="1"/>
            <a:r>
              <a:rPr lang="en-US" dirty="0"/>
              <a:t>External (material, coworker…)</a:t>
            </a:r>
          </a:p>
          <a:p>
            <a:pPr lvl="1"/>
            <a:r>
              <a:rPr lang="en-US" dirty="0"/>
              <a:t>Internal (energy, remaining time…)</a:t>
            </a:r>
          </a:p>
          <a:p>
            <a:r>
              <a:rPr lang="en-US" dirty="0"/>
              <a:t>Can be delegated?</a:t>
            </a:r>
          </a:p>
          <a:p>
            <a:r>
              <a:rPr lang="en-US" dirty="0"/>
              <a:t>Dependency (someone else waits for the result)</a:t>
            </a:r>
          </a:p>
          <a:p>
            <a:r>
              <a:rPr lang="en-US" dirty="0"/>
              <a:t>Solo vs. team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5265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DA0D3A-A5F6-46A4-BEB7-A928D1AAF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Communication matters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3704BF-81E7-4739-A493-09B89A3FA6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Evaluate urgency and importance while communicating with coworkers / boss</a:t>
            </a:r>
          </a:p>
          <a:p>
            <a:r>
              <a:rPr lang="en-US" dirty="0"/>
              <a:t>If something is not clear, ask a question!</a:t>
            </a:r>
          </a:p>
          <a:p>
            <a:r>
              <a:rPr lang="en-US" dirty="0"/>
              <a:t>Manage expectations</a:t>
            </a:r>
          </a:p>
          <a:p>
            <a:r>
              <a:rPr lang="en-US" dirty="0"/>
              <a:t>Be assertive but polite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9574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53268B-8D5F-4989-B4F9-3DEFBB190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Prioritization </a:t>
            </a:r>
            <a:r>
              <a:rPr lang="en-US" dirty="0">
                <a:sym typeface="Wingdings" panose="05000000000000000000" pitchFamily="2" charset="2"/>
              </a:rPr>
              <a:t> Daily plan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4DC6FC-CD97-468D-A246-296A4737BF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Identify tasks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Estimate durations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Add priority (Eisenhower’s matrix)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Order tasks into sequence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At the end of the day, evaluate your plan (GOLD technique)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13884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2237BC-C570-4207-B722-BAA7216DC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GOLD Technique</a:t>
            </a:r>
            <a:endParaRPr lang="cs-CZ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7D6645E-79A9-4DAC-97E9-C8CB2C75806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4175" y="2572544"/>
            <a:ext cx="634365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88035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BF07CE-3AB6-4FC2-AA25-593CF5E73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HW Assignment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FCD2BDC-77A6-426D-9477-CC294E7E87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Prepare a daily plan for an upcoming day </a:t>
            </a:r>
          </a:p>
          <a:p>
            <a:r>
              <a:rPr lang="en-US" dirty="0"/>
              <a:t>Evaluate it using GOLD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022409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296</Words>
  <Application>Microsoft Office PowerPoint</Application>
  <PresentationFormat>Širokoúhlá obrazovka</PresentationFormat>
  <Paragraphs>53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Prioritization &amp; Daily Habits</vt:lpstr>
      <vt:lpstr>Daily habits of (successful) people</vt:lpstr>
      <vt:lpstr>Prioritization from higher perspective</vt:lpstr>
      <vt:lpstr>Aspects of prioritization</vt:lpstr>
      <vt:lpstr>Communication matters</vt:lpstr>
      <vt:lpstr>Prioritization  Daily plan</vt:lpstr>
      <vt:lpstr>GOLD Technique</vt:lpstr>
      <vt:lpstr>HW Assignment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Prioritization &amp; Daily Habits</dc:title>
  <dc:creator>Josef Spurný</dc:creator>
  <cp:lastModifiedBy>Josef Spurný</cp:lastModifiedBy>
  <cp:revision>3</cp:revision>
  <dcterms:created xsi:type="dcterms:W3CDTF">2021-11-28T21:03:38Z</dcterms:created>
  <dcterms:modified xsi:type="dcterms:W3CDTF">2021-11-29T10:29:12Z</dcterms:modified>
</cp:coreProperties>
</file>