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4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DA2728-FD74-49F7-9D0E-737AB7E08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89172F-F57C-4850-BF96-5F33A28B4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3D391D-4B22-41E6-B1F9-B237DAA4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5F1BA5-FA31-4661-9A0A-D48A79D0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15CD36-B163-411D-B9FD-3962CA61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04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4411D-A0A4-4B9A-BE5B-4C32AD80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C73FAF5-32D1-4648-A5F0-DE3D1ADD8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B185C-6837-49D3-B7CF-B58F8D06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238A44-37DD-4B81-A7B5-F81E2425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1A3CAD-B145-4EC5-AAF5-4B2EF1FB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2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78E556-6096-4F16-8449-10CCA15BD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D47F12-A293-4FF7-92F1-620B21739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CDFEE-1BAF-4114-ACF0-022EF0FBB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962B4A-90AA-4678-80E3-CD6D3C008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7BBF1-6863-4CF6-B596-498F811A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58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70A54C-28FA-4455-9517-8555A5E66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71F32-753C-474F-B9B1-C9E7EA1A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5B1871-5212-411D-B4B4-7E0926E08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701CEC-E399-4CC5-9930-2FD9BCDB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EF4EFE-CDF1-41BD-9895-ADC9D4147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04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1C2B7C-674A-481B-9F65-D61B1FEA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33CA51-386E-4A17-B030-272559DC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235B56-C230-4FA0-820E-A60831C3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0D6443-0BC4-47D6-8ECE-35E727F3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1B271D-9307-44E5-BC27-E64889F21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45B43-4615-4898-B2D7-E711E6F3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70A1B-2B42-4F44-A0D3-BD1D8F456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6DAEA-5662-4E0E-AE0B-3C46FC57C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5DFC8C-7D3A-4531-8304-49ED7466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23DC94-D30D-4DF9-B493-EA9B5D2E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FE47E5-9CF9-4BAB-8D52-9ABFAE42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75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3AC48-D466-4DAD-94CF-0D4CA703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2D0D1-DDEE-4423-B767-55D105B32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7199AD-8400-4404-9A95-CAD845741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959F670-C0A6-4E7F-8A1C-6952604E2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3D7703B-62E8-4F2F-827C-4A9F51F9F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8715C5-1F80-445B-BE68-01714F7DE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34AE3FC-0FDC-4095-9786-FE3C8D5C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F99F7A5-4A82-4CF4-A03F-42058D07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1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83695-90BA-493B-BBF9-87D51B65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8FE319-7CDD-4457-B21D-53AE0B40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3759F0D-31D5-42A2-9DD6-7DD0A4B55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D0969D8-6B07-4A5B-B6D7-C282BCA1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91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589C606-22CB-47D0-BFB7-FB75BE57D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A40F942-35B0-465A-91CE-DD64A83B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34B620-AF81-45AD-B1BE-8959B6560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2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32CB6-157A-4B78-80C2-8D320372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15D995-2DD0-43E3-A2FF-69F4036B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17B678-447B-41E2-9DD4-28AD7ACE4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82C250-5213-4735-90B8-121645EC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3ED068-804F-47E6-8787-6F2A29D7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1373A1-0C58-4AB9-9ED2-999EBDA16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7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7A0EC-64E4-4BCF-8CFC-DC9C92BA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A43E8F-8A83-4D4C-83DF-180C0016E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F533C-4328-48E8-8A9D-374C99884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BBAE0D-A6B2-4A16-9529-9066DFB2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E6A154-6C03-4428-A6E1-E97BE684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83F17C-D454-4348-8E1D-A6A7F1BD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14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CEA44FD-A17F-4EC8-84A2-C47C07FE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B39C21-F0F0-49A0-AFF6-2832FB433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54BBAC-04E9-4B0F-9A1D-D16F33A79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1683E-1DB1-4BB3-8798-BDCCAFB36C6A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C1D776-D70C-48EA-925C-3C3E1673F8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E2F1E4-3AB7-488E-8890-8D8C87638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B400C-61FC-4D2A-8CB3-474A47AFB6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9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DD16D-B54A-4725-B145-C94774FD0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Prioritization &amp; Daily Habits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911110-479A-4FAD-A742-B9103BCEDF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PV236 – Time Management and Effectiveness</a:t>
            </a:r>
            <a:endParaRPr lang="cs-CZ" dirty="0"/>
          </a:p>
          <a:p>
            <a:r>
              <a:rPr lang="cs-CZ" dirty="0"/>
              <a:t>Josef Spurný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2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C8C42E-3970-4A55-96DE-3886CE9C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habits of (successful) people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593702-585B-4775-B751-E6662AEFF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9" y="1690688"/>
            <a:ext cx="4948451" cy="4923193"/>
          </a:xfrm>
        </p:spPr>
        <p:txBody>
          <a:bodyPr>
            <a:normAutofit/>
          </a:bodyPr>
          <a:lstStyle/>
          <a:p>
            <a:r>
              <a:rPr lang="en-US" sz="1800" dirty="0"/>
              <a:t>Wake up early</a:t>
            </a:r>
          </a:p>
          <a:p>
            <a:r>
              <a:rPr lang="en-US" sz="1800" dirty="0"/>
              <a:t>Make TODO lists in the morning to clear your head</a:t>
            </a:r>
          </a:p>
          <a:p>
            <a:r>
              <a:rPr lang="en-US" sz="1800" dirty="0"/>
              <a:t>Set-up morning exercise routine</a:t>
            </a:r>
          </a:p>
          <a:p>
            <a:r>
              <a:rPr lang="en-US" sz="1800" dirty="0"/>
              <a:t>Have nutritious and healthy breakfast</a:t>
            </a:r>
          </a:p>
          <a:p>
            <a:r>
              <a:rPr lang="en-US" sz="1800" dirty="0"/>
              <a:t>When prioritizing, ask yourself “will it matter in a day, week, month…?”</a:t>
            </a:r>
          </a:p>
          <a:p>
            <a:r>
              <a:rPr lang="en-US" sz="1800" dirty="0"/>
              <a:t>Check messages only a couple of times during the day</a:t>
            </a:r>
          </a:p>
          <a:p>
            <a:r>
              <a:rPr lang="en-US" sz="1800" dirty="0"/>
              <a:t>Be a life-long learner</a:t>
            </a:r>
          </a:p>
          <a:p>
            <a:r>
              <a:rPr lang="en-US" sz="1800" dirty="0"/>
              <a:t>Practice self-care, mindfulness, meditation…</a:t>
            </a:r>
          </a:p>
          <a:p>
            <a:r>
              <a:rPr lang="en-US" sz="1800" dirty="0"/>
              <a:t>Ensure quality sleep</a:t>
            </a:r>
          </a:p>
          <a:p>
            <a:r>
              <a:rPr lang="en-US" sz="1800" dirty="0"/>
              <a:t>Socialize, choose who you are surrounded with</a:t>
            </a:r>
          </a:p>
          <a:p>
            <a:r>
              <a:rPr lang="en-US" sz="1800" dirty="0"/>
              <a:t>When socializing, avoid using smartphones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cs-CZ" sz="18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B16D503-303A-43EF-A4F4-74E60E9911BA}"/>
              </a:ext>
            </a:extLst>
          </p:cNvPr>
          <p:cNvSpPr txBox="1"/>
          <p:nvPr/>
        </p:nvSpPr>
        <p:spPr>
          <a:xfrm>
            <a:off x="6096000" y="1690688"/>
            <a:ext cx="5563738" cy="4286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Reserve undisturbed time for writing / reading / music listening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Be grateful for what you have / future is not solution to the present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Write “idea journal”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Activate your body / do several walks throughout the day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Get rid of stress through extreme sports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Make use of your commute time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Consume motivational content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Be humble, self-reflect, self-criticize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93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A83858-AE7F-4305-94F3-5E4A1C2E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 from higher perspective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0C7C98C-FCBA-4267-B109-004D88CD8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9204" y="1834054"/>
            <a:ext cx="8173591" cy="4334480"/>
          </a:xfrm>
        </p:spPr>
      </p:pic>
    </p:spTree>
    <p:extLst>
      <p:ext uri="{BB962C8B-B14F-4D97-AF65-F5344CB8AC3E}">
        <p14:creationId xmlns:p14="http://schemas.microsoft.com/office/powerpoint/2010/main" val="270563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1678F-72F3-4A5F-BFDD-ADE2A257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</a:t>
            </a:r>
            <a:r>
              <a:rPr lang="cs-CZ" dirty="0"/>
              <a:t> </a:t>
            </a:r>
            <a:r>
              <a:rPr lang="en-US" dirty="0"/>
              <a:t>of prioritization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2129C-3EE2-474B-82A3-FABBED24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Urgency (deadline)</a:t>
            </a:r>
          </a:p>
          <a:p>
            <a:r>
              <a:rPr lang="en-US" dirty="0"/>
              <a:t>Difficulty (easy / challenging)</a:t>
            </a:r>
          </a:p>
          <a:p>
            <a:r>
              <a:rPr lang="en-US" dirty="0"/>
              <a:t>Importance</a:t>
            </a:r>
          </a:p>
          <a:p>
            <a:r>
              <a:rPr lang="en-US" dirty="0"/>
              <a:t>Comfort to execute</a:t>
            </a:r>
          </a:p>
          <a:p>
            <a:pPr lvl="1"/>
            <a:r>
              <a:rPr lang="en-US" dirty="0"/>
              <a:t>Challenging (unpopular / potentially unclear tasks first)</a:t>
            </a:r>
          </a:p>
          <a:p>
            <a:r>
              <a:rPr lang="en-US" dirty="0"/>
              <a:t>Availability of resources</a:t>
            </a:r>
          </a:p>
          <a:p>
            <a:pPr lvl="1"/>
            <a:r>
              <a:rPr lang="en-US" dirty="0"/>
              <a:t>External (material, coworker…)</a:t>
            </a:r>
          </a:p>
          <a:p>
            <a:pPr lvl="1"/>
            <a:r>
              <a:rPr lang="en-US" dirty="0"/>
              <a:t>Internal (energy, remaining time…)</a:t>
            </a:r>
          </a:p>
          <a:p>
            <a:r>
              <a:rPr lang="en-US" dirty="0"/>
              <a:t>Can be delegated?</a:t>
            </a:r>
          </a:p>
          <a:p>
            <a:r>
              <a:rPr lang="en-US" dirty="0"/>
              <a:t>Dependency (someone else waits for the result)</a:t>
            </a:r>
          </a:p>
          <a:p>
            <a:r>
              <a:rPr lang="en-US" dirty="0"/>
              <a:t>Solo vs. team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26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DA0D3A-A5F6-46A4-BEB7-A928D1AA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matters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704BF-81E7-4739-A493-09B89A3FA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urgency and importance while communicating with coworkers / boss</a:t>
            </a:r>
          </a:p>
          <a:p>
            <a:r>
              <a:rPr lang="en-US" dirty="0"/>
              <a:t>If something is not clear, ask a question!</a:t>
            </a:r>
          </a:p>
          <a:p>
            <a:r>
              <a:rPr lang="en-US" dirty="0"/>
              <a:t>Manage expectations</a:t>
            </a:r>
          </a:p>
          <a:p>
            <a:r>
              <a:rPr lang="en-US" dirty="0"/>
              <a:t>Be assertive but polite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57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3268B-8D5F-4989-B4F9-3DEFBB190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Prioritization </a:t>
            </a:r>
            <a:r>
              <a:rPr lang="en-US" dirty="0">
                <a:sym typeface="Wingdings" panose="05000000000000000000" pitchFamily="2" charset="2"/>
              </a:rPr>
              <a:t> Daily plan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4DC6FC-CD97-468D-A246-296A4737B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tasks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Estimate durations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priority (Eisenhower’s matrix)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Order tasks into sequence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the end of the day, evaluate your plan (GOLD technique)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388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2237BC-C570-4207-B722-BAA7216D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Technique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7D6645E-79A9-4DAC-97E9-C8CB2C7580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572544"/>
            <a:ext cx="63436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80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F07CE-3AB6-4FC2-AA25-593CF5E73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Assignment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D2BDC-77A6-426D-9477-CC294E7E8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Prepare a daily plan for an upcoming day </a:t>
            </a:r>
          </a:p>
          <a:p>
            <a:r>
              <a:rPr lang="en-US" dirty="0"/>
              <a:t>Evaluate it using GOLD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224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296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Prioritization &amp; Daily Habits</vt:lpstr>
      <vt:lpstr>Daily habits of (successful) people</vt:lpstr>
      <vt:lpstr>Prioritization from higher perspective</vt:lpstr>
      <vt:lpstr>Aspects of prioritization</vt:lpstr>
      <vt:lpstr>Communication matters</vt:lpstr>
      <vt:lpstr>Prioritization  Daily plan</vt:lpstr>
      <vt:lpstr>GOLD Technique</vt:lpstr>
      <vt:lpstr>HW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Prioritization &amp; Daily Habits</dc:title>
  <dc:creator>Josef Spurný</dc:creator>
  <cp:lastModifiedBy>Josef Spurný</cp:lastModifiedBy>
  <cp:revision>3</cp:revision>
  <dcterms:created xsi:type="dcterms:W3CDTF">2021-11-28T21:03:38Z</dcterms:created>
  <dcterms:modified xsi:type="dcterms:W3CDTF">2021-11-29T10:29:12Z</dcterms:modified>
</cp:coreProperties>
</file>