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92" r:id="rId6"/>
    <p:sldId id="263" r:id="rId7"/>
    <p:sldId id="265" r:id="rId8"/>
    <p:sldId id="262" r:id="rId9"/>
    <p:sldId id="264" r:id="rId10"/>
    <p:sldId id="259" r:id="rId11"/>
    <p:sldId id="261" r:id="rId12"/>
    <p:sldId id="266" r:id="rId13"/>
    <p:sldId id="267" r:id="rId14"/>
    <p:sldId id="287" r:id="rId15"/>
    <p:sldId id="288" r:id="rId16"/>
    <p:sldId id="289" r:id="rId17"/>
    <p:sldId id="290" r:id="rId18"/>
    <p:sldId id="291" r:id="rId19"/>
    <p:sldId id="293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walletz\AppData\Local\Microsoft\Windows\INetCache\Content.Outlook\RNQRKDCN\NNN_Data_Extract_From_World_Development_Indicators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walletz\AppData\Local\Microsoft\Windows\INetCache\Content.Outlook\RNQRKDCN\NNN_Data_Extract_From_World_Development_Indicators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walletz\AppData\Local\Microsoft\Windows\INetCache\Content.Outlook\RNQRKDCN\NNN_Data_Extract_From_World_Development_Indicators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[NNN_Data_Extract_From_World_Development_Indicators-1.xlsx]List2!Kontingenční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Czech republic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List2!$B$3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52-42A6-A25F-C16A508241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52-42A6-A25F-C16A508241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52-42A6-A25F-C16A50824178}"/>
              </c:ext>
            </c:extLst>
          </c:dPt>
          <c:dLbls>
            <c:dLbl>
              <c:idx val="0"/>
              <c:layout>
                <c:manualLayout>
                  <c:x val="-3.4002879134680371E-2"/>
                  <c:y val="-5.9427851163161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52-42A6-A25F-C16A50824178}"/>
                </c:ext>
              </c:extLst>
            </c:dLbl>
            <c:numFmt formatCode="Všeobecný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List2!$A$4:$A$7</c:f>
              <c:strCache>
                <c:ptCount val="3"/>
                <c:pt idx="0">
                  <c:v>Industry, value added (% of GDP)</c:v>
                </c:pt>
                <c:pt idx="1">
                  <c:v>Services, etc., value added (% of GDP)</c:v>
                </c:pt>
                <c:pt idx="2">
                  <c:v>Agriculture</c:v>
                </c:pt>
              </c:strCache>
            </c:strRef>
          </c:cat>
          <c:val>
            <c:numRef>
              <c:f>List2!$B$4:$B$7</c:f>
              <c:numCache>
                <c:formatCode>Všeobecný</c:formatCode>
                <c:ptCount val="3"/>
                <c:pt idx="0">
                  <c:v>37.919969462651956</c:v>
                </c:pt>
                <c:pt idx="1">
                  <c:v>59.464104761335037</c:v>
                </c:pt>
                <c:pt idx="2">
                  <c:v>2.6159257760130004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52-42A6-A25F-C16A50824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[NNN_Data_Extract_From_World_Development_Indicators-1.xlsx]List2!Kontingenční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Germany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List2!$B$3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08-462D-9C88-5CE000C70A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08-462D-9C88-5CE000C70A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08-462D-9C88-5CE000C70A3D}"/>
              </c:ext>
            </c:extLst>
          </c:dPt>
          <c:dLbls>
            <c:dLbl>
              <c:idx val="0"/>
              <c:layout>
                <c:manualLayout>
                  <c:x val="-1.3076610163632195E-2"/>
                  <c:y val="-2.365517275704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08-462D-9C88-5CE000C70A3D}"/>
                </c:ext>
              </c:extLst>
            </c:dLbl>
            <c:numFmt formatCode="Všeobecný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List2!$A$4:$A$7</c:f>
              <c:strCache>
                <c:ptCount val="3"/>
                <c:pt idx="0">
                  <c:v>Industry, value added (% of GDP)</c:v>
                </c:pt>
                <c:pt idx="1">
                  <c:v>Services, etc., value added (% of GDP)</c:v>
                </c:pt>
                <c:pt idx="2">
                  <c:v>Agriculture</c:v>
                </c:pt>
              </c:strCache>
            </c:strRef>
          </c:cat>
          <c:val>
            <c:numRef>
              <c:f>List2!$B$4:$B$7</c:f>
              <c:numCache>
                <c:formatCode>Všeobecný</c:formatCode>
                <c:ptCount val="3"/>
                <c:pt idx="0">
                  <c:v>30.693333200577637</c:v>
                </c:pt>
                <c:pt idx="1">
                  <c:v>68.555167457903366</c:v>
                </c:pt>
                <c:pt idx="2">
                  <c:v>0.75149934151899345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08-462D-9C88-5CE000C70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[NNN_Data_Extract_From_World_Development_Indicators-1.xlsx]List2!Kontingenční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Bulgaria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List2!$B$3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44-4E6A-AD59-8C478D9F32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44-4E6A-AD59-8C478D9F32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44-4E6A-AD59-8C478D9F32D7}"/>
              </c:ext>
            </c:extLst>
          </c:dPt>
          <c:dLbls>
            <c:dLbl>
              <c:idx val="0"/>
              <c:layout>
                <c:manualLayout>
                  <c:x val="-2.2024948179307748E-2"/>
                  <c:y val="-1.932753660697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44-4E6A-AD59-8C478D9F32D7}"/>
                </c:ext>
              </c:extLst>
            </c:dLbl>
            <c:numFmt formatCode="Všeobecný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List2!$A$4:$A$7</c:f>
              <c:strCache>
                <c:ptCount val="3"/>
                <c:pt idx="0">
                  <c:v>Industry, value added (% of GDP)</c:v>
                </c:pt>
                <c:pt idx="1">
                  <c:v>Services, etc., value added (% of GDP)</c:v>
                </c:pt>
                <c:pt idx="2">
                  <c:v>Agriculture</c:v>
                </c:pt>
              </c:strCache>
            </c:strRef>
          </c:cat>
          <c:val>
            <c:numRef>
              <c:f>List2!$B$4:$B$7</c:f>
              <c:numCache>
                <c:formatCode>Všeobecný</c:formatCode>
                <c:ptCount val="3"/>
                <c:pt idx="0">
                  <c:v>28.352226056923051</c:v>
                </c:pt>
                <c:pt idx="1">
                  <c:v>66.380934166519324</c:v>
                </c:pt>
                <c:pt idx="2">
                  <c:v>5.2668397765576174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44-4E6A-AD59-8C478D9F3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seslab.fi.muni.cz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seslab.fi.muni.cz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C8154-8922-4061-B4B3-C3D2CD720C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F6834B4-9DA3-443C-8842-EE12C9FAD8EA}">
      <dgm:prSet/>
      <dgm:spPr/>
      <dgm:t>
        <a:bodyPr/>
        <a:lstStyle/>
        <a:p>
          <a:r>
            <a:rPr lang="en-US" b="0"/>
            <a:t>Motivation</a:t>
          </a:r>
          <a:endParaRPr lang="cs-CZ"/>
        </a:p>
      </dgm:t>
    </dgm:pt>
    <dgm:pt modelId="{3CB70154-22C2-4C71-95BF-1537D8F2CF57}" type="parTrans" cxnId="{61CF51A1-D947-4B3C-AFD6-D39B6EFC7389}">
      <dgm:prSet/>
      <dgm:spPr/>
      <dgm:t>
        <a:bodyPr/>
        <a:lstStyle/>
        <a:p>
          <a:endParaRPr lang="cs-CZ"/>
        </a:p>
      </dgm:t>
    </dgm:pt>
    <dgm:pt modelId="{50F123D0-57D4-4189-8F95-D0ABEFCDB117}" type="sibTrans" cxnId="{61CF51A1-D947-4B3C-AFD6-D39B6EFC7389}">
      <dgm:prSet/>
      <dgm:spPr/>
      <dgm:t>
        <a:bodyPr/>
        <a:lstStyle/>
        <a:p>
          <a:endParaRPr lang="cs-CZ"/>
        </a:p>
      </dgm:t>
    </dgm:pt>
    <dgm:pt modelId="{9C8A3518-7154-43A0-ACBC-1456E993AB69}">
      <dgm:prSet/>
      <dgm:spPr/>
      <dgm:t>
        <a:bodyPr/>
        <a:lstStyle/>
        <a:p>
          <a:r>
            <a:rPr lang="en-US" b="0"/>
            <a:t>Marketing methodology</a:t>
          </a:r>
          <a:endParaRPr lang="cs-CZ"/>
        </a:p>
      </dgm:t>
    </dgm:pt>
    <dgm:pt modelId="{D9C71AFC-F852-4C2D-9C58-B8A37E24B628}" type="parTrans" cxnId="{93423A2F-2ACE-4A89-9A10-44A3179E1400}">
      <dgm:prSet/>
      <dgm:spPr/>
      <dgm:t>
        <a:bodyPr/>
        <a:lstStyle/>
        <a:p>
          <a:endParaRPr lang="cs-CZ"/>
        </a:p>
      </dgm:t>
    </dgm:pt>
    <dgm:pt modelId="{81125344-C9CF-4151-8E00-527B668EA858}" type="sibTrans" cxnId="{93423A2F-2ACE-4A89-9A10-44A3179E1400}">
      <dgm:prSet/>
      <dgm:spPr/>
      <dgm:t>
        <a:bodyPr/>
        <a:lstStyle/>
        <a:p>
          <a:endParaRPr lang="cs-CZ"/>
        </a:p>
      </dgm:t>
    </dgm:pt>
    <dgm:pt modelId="{E8411136-3F0C-41C6-8B48-A851D881FE60}">
      <dgm:prSet/>
      <dgm:spPr/>
      <dgm:t>
        <a:bodyPr/>
        <a:lstStyle/>
        <a:p>
          <a:r>
            <a:rPr lang="en-US" b="0"/>
            <a:t>Management of marketing</a:t>
          </a:r>
          <a:endParaRPr lang="cs-CZ"/>
        </a:p>
      </dgm:t>
    </dgm:pt>
    <dgm:pt modelId="{0A2C8656-503F-4412-BCAA-31F3EFCA6D99}" type="parTrans" cxnId="{3E10916E-2416-409D-8520-26EB7C3E257B}">
      <dgm:prSet/>
      <dgm:spPr/>
      <dgm:t>
        <a:bodyPr/>
        <a:lstStyle/>
        <a:p>
          <a:endParaRPr lang="cs-CZ"/>
        </a:p>
      </dgm:t>
    </dgm:pt>
    <dgm:pt modelId="{EF23CAB3-B101-40DA-8590-345C3F65D2C6}" type="sibTrans" cxnId="{3E10916E-2416-409D-8520-26EB7C3E257B}">
      <dgm:prSet/>
      <dgm:spPr/>
      <dgm:t>
        <a:bodyPr/>
        <a:lstStyle/>
        <a:p>
          <a:endParaRPr lang="cs-CZ"/>
        </a:p>
      </dgm:t>
    </dgm:pt>
    <dgm:pt modelId="{A61503FF-3019-4C23-BD06-6ED7745A5681}">
      <dgm:prSet/>
      <dgm:spPr/>
      <dgm:t>
        <a:bodyPr/>
        <a:lstStyle/>
        <a:p>
          <a:r>
            <a:rPr lang="en-US" b="0"/>
            <a:t>Analysis of market environment</a:t>
          </a:r>
          <a:endParaRPr lang="cs-CZ"/>
        </a:p>
      </dgm:t>
    </dgm:pt>
    <dgm:pt modelId="{65679D97-40A3-41FF-A989-3A7D283B9941}" type="parTrans" cxnId="{FF6BDE07-14E5-4863-9845-FDB942048D5C}">
      <dgm:prSet/>
      <dgm:spPr/>
      <dgm:t>
        <a:bodyPr/>
        <a:lstStyle/>
        <a:p>
          <a:endParaRPr lang="cs-CZ"/>
        </a:p>
      </dgm:t>
    </dgm:pt>
    <dgm:pt modelId="{A92D10BE-77F7-4D5F-A7AD-A7A7CF829DB3}" type="sibTrans" cxnId="{FF6BDE07-14E5-4863-9845-FDB942048D5C}">
      <dgm:prSet/>
      <dgm:spPr/>
      <dgm:t>
        <a:bodyPr/>
        <a:lstStyle/>
        <a:p>
          <a:endParaRPr lang="cs-CZ"/>
        </a:p>
      </dgm:t>
    </dgm:pt>
    <dgm:pt modelId="{584CAE7D-7CD3-4A79-9D55-E1176449369D}">
      <dgm:prSet/>
      <dgm:spPr/>
      <dgm:t>
        <a:bodyPr/>
        <a:lstStyle/>
        <a:p>
          <a:r>
            <a:rPr lang="en-US" b="0"/>
            <a:t>Marketing and work with information</a:t>
          </a:r>
          <a:endParaRPr lang="cs-CZ"/>
        </a:p>
      </dgm:t>
    </dgm:pt>
    <dgm:pt modelId="{6970BFA7-D6ED-46BF-AB1B-BDF85A031A70}" type="parTrans" cxnId="{65C1EAC3-47A6-4F24-8F4A-B22AF5B20D72}">
      <dgm:prSet/>
      <dgm:spPr/>
      <dgm:t>
        <a:bodyPr/>
        <a:lstStyle/>
        <a:p>
          <a:endParaRPr lang="cs-CZ"/>
        </a:p>
      </dgm:t>
    </dgm:pt>
    <dgm:pt modelId="{C4DC2998-107F-464C-B084-FD6CBB3A66FF}" type="sibTrans" cxnId="{65C1EAC3-47A6-4F24-8F4A-B22AF5B20D72}">
      <dgm:prSet/>
      <dgm:spPr/>
      <dgm:t>
        <a:bodyPr/>
        <a:lstStyle/>
        <a:p>
          <a:endParaRPr lang="cs-CZ"/>
        </a:p>
      </dgm:t>
    </dgm:pt>
    <dgm:pt modelId="{4F3CFDD9-FE93-4399-B528-C5D84879EE4E}">
      <dgm:prSet/>
      <dgm:spPr/>
      <dgm:t>
        <a:bodyPr/>
        <a:lstStyle/>
        <a:p>
          <a:r>
            <a:rPr lang="en-US" b="0"/>
            <a:t>Marketing tools</a:t>
          </a:r>
          <a:endParaRPr lang="cs-CZ"/>
        </a:p>
      </dgm:t>
    </dgm:pt>
    <dgm:pt modelId="{BA6DF565-1A3E-42DC-8E64-1F98AA2A0736}" type="parTrans" cxnId="{331331D9-212B-48E0-BDE2-A4732CA5EABC}">
      <dgm:prSet/>
      <dgm:spPr/>
      <dgm:t>
        <a:bodyPr/>
        <a:lstStyle/>
        <a:p>
          <a:endParaRPr lang="cs-CZ"/>
        </a:p>
      </dgm:t>
    </dgm:pt>
    <dgm:pt modelId="{AB7DA20B-C8D8-47B8-9B9F-0185DCA0F3D6}" type="sibTrans" cxnId="{331331D9-212B-48E0-BDE2-A4732CA5EABC}">
      <dgm:prSet/>
      <dgm:spPr/>
      <dgm:t>
        <a:bodyPr/>
        <a:lstStyle/>
        <a:p>
          <a:endParaRPr lang="cs-CZ"/>
        </a:p>
      </dgm:t>
    </dgm:pt>
    <dgm:pt modelId="{4E4CA42A-7C0A-4081-A71A-6F7BDE2C1BCA}" type="pres">
      <dgm:prSet presAssocID="{012C8154-8922-4061-B4B3-C3D2CD720C28}" presName="linear" presStyleCnt="0">
        <dgm:presLayoutVars>
          <dgm:animLvl val="lvl"/>
          <dgm:resizeHandles val="exact"/>
        </dgm:presLayoutVars>
      </dgm:prSet>
      <dgm:spPr/>
    </dgm:pt>
    <dgm:pt modelId="{DD6F2B2B-511D-410E-840B-BCFE708658FA}" type="pres">
      <dgm:prSet presAssocID="{5F6834B4-9DA3-443C-8842-EE12C9FAD8E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FA3C8AE-7FDD-4CD2-81CE-DB7E5E770662}" type="pres">
      <dgm:prSet presAssocID="{50F123D0-57D4-4189-8F95-D0ABEFCDB117}" presName="spacer" presStyleCnt="0"/>
      <dgm:spPr/>
    </dgm:pt>
    <dgm:pt modelId="{7FA1CA43-1987-410A-BA9B-6D960CFC642C}" type="pres">
      <dgm:prSet presAssocID="{9C8A3518-7154-43A0-ACBC-1456E993AB6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5E5F662-9ECA-45EF-BF56-E236EB6958A3}" type="pres">
      <dgm:prSet presAssocID="{81125344-C9CF-4151-8E00-527B668EA858}" presName="spacer" presStyleCnt="0"/>
      <dgm:spPr/>
    </dgm:pt>
    <dgm:pt modelId="{BD7E45CC-DC8E-479E-A059-A33B04B94676}" type="pres">
      <dgm:prSet presAssocID="{E8411136-3F0C-41C6-8B48-A851D881FE6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1C99F82-2F6F-4B46-B00C-D0DDF349F1D7}" type="pres">
      <dgm:prSet presAssocID="{EF23CAB3-B101-40DA-8590-345C3F65D2C6}" presName="spacer" presStyleCnt="0"/>
      <dgm:spPr/>
    </dgm:pt>
    <dgm:pt modelId="{4668F08B-F77B-4138-9EBB-5BD9E2150BE2}" type="pres">
      <dgm:prSet presAssocID="{A61503FF-3019-4C23-BD06-6ED7745A568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B1F731F-384C-424F-9910-AE6B6B59B9AD}" type="pres">
      <dgm:prSet presAssocID="{A92D10BE-77F7-4D5F-A7AD-A7A7CF829DB3}" presName="spacer" presStyleCnt="0"/>
      <dgm:spPr/>
    </dgm:pt>
    <dgm:pt modelId="{B6DD9365-8E02-43ED-84E6-15A787270FE0}" type="pres">
      <dgm:prSet presAssocID="{584CAE7D-7CD3-4A79-9D55-E1176449369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08C2075-8D12-420D-A710-91E8AC26AA5E}" type="pres">
      <dgm:prSet presAssocID="{C4DC2998-107F-464C-B084-FD6CBB3A66FF}" presName="spacer" presStyleCnt="0"/>
      <dgm:spPr/>
    </dgm:pt>
    <dgm:pt modelId="{FB2E9578-79E1-4405-8B59-0F2486799E25}" type="pres">
      <dgm:prSet presAssocID="{4F3CFDD9-FE93-4399-B528-C5D84879EE4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F6BDE07-14E5-4863-9845-FDB942048D5C}" srcId="{012C8154-8922-4061-B4B3-C3D2CD720C28}" destId="{A61503FF-3019-4C23-BD06-6ED7745A5681}" srcOrd="3" destOrd="0" parTransId="{65679D97-40A3-41FF-A989-3A7D283B9941}" sibTransId="{A92D10BE-77F7-4D5F-A7AD-A7A7CF829DB3}"/>
    <dgm:cxn modelId="{E2748E2A-2F41-41B9-900B-9D4DFA90666E}" type="presOf" srcId="{5F6834B4-9DA3-443C-8842-EE12C9FAD8EA}" destId="{DD6F2B2B-511D-410E-840B-BCFE708658FA}" srcOrd="0" destOrd="0" presId="urn:microsoft.com/office/officeart/2005/8/layout/vList2"/>
    <dgm:cxn modelId="{93423A2F-2ACE-4A89-9A10-44A3179E1400}" srcId="{012C8154-8922-4061-B4B3-C3D2CD720C28}" destId="{9C8A3518-7154-43A0-ACBC-1456E993AB69}" srcOrd="1" destOrd="0" parTransId="{D9C71AFC-F852-4C2D-9C58-B8A37E24B628}" sibTransId="{81125344-C9CF-4151-8E00-527B668EA858}"/>
    <dgm:cxn modelId="{3E10916E-2416-409D-8520-26EB7C3E257B}" srcId="{012C8154-8922-4061-B4B3-C3D2CD720C28}" destId="{E8411136-3F0C-41C6-8B48-A851D881FE60}" srcOrd="2" destOrd="0" parTransId="{0A2C8656-503F-4412-BCAA-31F3EFCA6D99}" sibTransId="{EF23CAB3-B101-40DA-8590-345C3F65D2C6}"/>
    <dgm:cxn modelId="{3E05B192-9E8C-493C-8AFB-1750704EEAB0}" type="presOf" srcId="{4F3CFDD9-FE93-4399-B528-C5D84879EE4E}" destId="{FB2E9578-79E1-4405-8B59-0F2486799E25}" srcOrd="0" destOrd="0" presId="urn:microsoft.com/office/officeart/2005/8/layout/vList2"/>
    <dgm:cxn modelId="{B1E0009D-BD2F-4B97-BD6E-82612358D0A1}" type="presOf" srcId="{A61503FF-3019-4C23-BD06-6ED7745A5681}" destId="{4668F08B-F77B-4138-9EBB-5BD9E2150BE2}" srcOrd="0" destOrd="0" presId="urn:microsoft.com/office/officeart/2005/8/layout/vList2"/>
    <dgm:cxn modelId="{9C373B9E-5050-4C3D-9CDB-B28C6C3379AF}" type="presOf" srcId="{E8411136-3F0C-41C6-8B48-A851D881FE60}" destId="{BD7E45CC-DC8E-479E-A059-A33B04B94676}" srcOrd="0" destOrd="0" presId="urn:microsoft.com/office/officeart/2005/8/layout/vList2"/>
    <dgm:cxn modelId="{ECC5689F-E59B-4B60-9FBE-796F8149ACE4}" type="presOf" srcId="{9C8A3518-7154-43A0-ACBC-1456E993AB69}" destId="{7FA1CA43-1987-410A-BA9B-6D960CFC642C}" srcOrd="0" destOrd="0" presId="urn:microsoft.com/office/officeart/2005/8/layout/vList2"/>
    <dgm:cxn modelId="{61CF51A1-D947-4B3C-AFD6-D39B6EFC7389}" srcId="{012C8154-8922-4061-B4B3-C3D2CD720C28}" destId="{5F6834B4-9DA3-443C-8842-EE12C9FAD8EA}" srcOrd="0" destOrd="0" parTransId="{3CB70154-22C2-4C71-95BF-1537D8F2CF57}" sibTransId="{50F123D0-57D4-4189-8F95-D0ABEFCDB117}"/>
    <dgm:cxn modelId="{90A0B5BD-E685-476C-B670-CCAEE0AEBD34}" type="presOf" srcId="{012C8154-8922-4061-B4B3-C3D2CD720C28}" destId="{4E4CA42A-7C0A-4081-A71A-6F7BDE2C1BCA}" srcOrd="0" destOrd="0" presId="urn:microsoft.com/office/officeart/2005/8/layout/vList2"/>
    <dgm:cxn modelId="{65C1EAC3-47A6-4F24-8F4A-B22AF5B20D72}" srcId="{012C8154-8922-4061-B4B3-C3D2CD720C28}" destId="{584CAE7D-7CD3-4A79-9D55-E1176449369D}" srcOrd="4" destOrd="0" parTransId="{6970BFA7-D6ED-46BF-AB1B-BDF85A031A70}" sibTransId="{C4DC2998-107F-464C-B084-FD6CBB3A66FF}"/>
    <dgm:cxn modelId="{331331D9-212B-48E0-BDE2-A4732CA5EABC}" srcId="{012C8154-8922-4061-B4B3-C3D2CD720C28}" destId="{4F3CFDD9-FE93-4399-B528-C5D84879EE4E}" srcOrd="5" destOrd="0" parTransId="{BA6DF565-1A3E-42DC-8E64-1F98AA2A0736}" sibTransId="{AB7DA20B-C8D8-47B8-9B9F-0185DCA0F3D6}"/>
    <dgm:cxn modelId="{7F0F89E5-B3AC-4CF7-B238-3EA7A869E1EE}" type="presOf" srcId="{584CAE7D-7CD3-4A79-9D55-E1176449369D}" destId="{B6DD9365-8E02-43ED-84E6-15A787270FE0}" srcOrd="0" destOrd="0" presId="urn:microsoft.com/office/officeart/2005/8/layout/vList2"/>
    <dgm:cxn modelId="{2DC596DF-F58A-4DFF-8084-5FA317813549}" type="presParOf" srcId="{4E4CA42A-7C0A-4081-A71A-6F7BDE2C1BCA}" destId="{DD6F2B2B-511D-410E-840B-BCFE708658FA}" srcOrd="0" destOrd="0" presId="urn:microsoft.com/office/officeart/2005/8/layout/vList2"/>
    <dgm:cxn modelId="{0E3199F3-43FA-4629-934B-28ABF19D0E32}" type="presParOf" srcId="{4E4CA42A-7C0A-4081-A71A-6F7BDE2C1BCA}" destId="{0FA3C8AE-7FDD-4CD2-81CE-DB7E5E770662}" srcOrd="1" destOrd="0" presId="urn:microsoft.com/office/officeart/2005/8/layout/vList2"/>
    <dgm:cxn modelId="{352DA4B8-3788-4737-BC7C-A474ADDEE2FA}" type="presParOf" srcId="{4E4CA42A-7C0A-4081-A71A-6F7BDE2C1BCA}" destId="{7FA1CA43-1987-410A-BA9B-6D960CFC642C}" srcOrd="2" destOrd="0" presId="urn:microsoft.com/office/officeart/2005/8/layout/vList2"/>
    <dgm:cxn modelId="{FE69A641-D947-4845-A299-47E59EEDE760}" type="presParOf" srcId="{4E4CA42A-7C0A-4081-A71A-6F7BDE2C1BCA}" destId="{C5E5F662-9ECA-45EF-BF56-E236EB6958A3}" srcOrd="3" destOrd="0" presId="urn:microsoft.com/office/officeart/2005/8/layout/vList2"/>
    <dgm:cxn modelId="{9F153A74-5F9B-48C1-A80C-2CC5FFD15018}" type="presParOf" srcId="{4E4CA42A-7C0A-4081-A71A-6F7BDE2C1BCA}" destId="{BD7E45CC-DC8E-479E-A059-A33B04B94676}" srcOrd="4" destOrd="0" presId="urn:microsoft.com/office/officeart/2005/8/layout/vList2"/>
    <dgm:cxn modelId="{62500710-36EC-4527-ADED-370A08241934}" type="presParOf" srcId="{4E4CA42A-7C0A-4081-A71A-6F7BDE2C1BCA}" destId="{31C99F82-2F6F-4B46-B00C-D0DDF349F1D7}" srcOrd="5" destOrd="0" presId="urn:microsoft.com/office/officeart/2005/8/layout/vList2"/>
    <dgm:cxn modelId="{E07E28E1-3C2B-419F-B60E-FA723E30D011}" type="presParOf" srcId="{4E4CA42A-7C0A-4081-A71A-6F7BDE2C1BCA}" destId="{4668F08B-F77B-4138-9EBB-5BD9E2150BE2}" srcOrd="6" destOrd="0" presId="urn:microsoft.com/office/officeart/2005/8/layout/vList2"/>
    <dgm:cxn modelId="{D353C243-99A9-45D7-B412-7B3BFA16F76A}" type="presParOf" srcId="{4E4CA42A-7C0A-4081-A71A-6F7BDE2C1BCA}" destId="{3B1F731F-384C-424F-9910-AE6B6B59B9AD}" srcOrd="7" destOrd="0" presId="urn:microsoft.com/office/officeart/2005/8/layout/vList2"/>
    <dgm:cxn modelId="{AFD661C8-D97A-4F3A-B6CE-E787D7506090}" type="presParOf" srcId="{4E4CA42A-7C0A-4081-A71A-6F7BDE2C1BCA}" destId="{B6DD9365-8E02-43ED-84E6-15A787270FE0}" srcOrd="8" destOrd="0" presId="urn:microsoft.com/office/officeart/2005/8/layout/vList2"/>
    <dgm:cxn modelId="{C4009783-FCBD-4BE9-8091-935957086369}" type="presParOf" srcId="{4E4CA42A-7C0A-4081-A71A-6F7BDE2C1BCA}" destId="{D08C2075-8D12-420D-A710-91E8AC26AA5E}" srcOrd="9" destOrd="0" presId="urn:microsoft.com/office/officeart/2005/8/layout/vList2"/>
    <dgm:cxn modelId="{8336AF1F-0A7D-4569-8D55-34F91E496B90}" type="presParOf" srcId="{4E4CA42A-7C0A-4081-A71A-6F7BDE2C1BCA}" destId="{FB2E9578-79E1-4405-8B59-0F2486799E2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BE9CA0-714C-4DEE-AE9C-FD78367E79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BDE9238-6BD1-4394-9CD2-1323886A5B79}">
      <dgm:prSet/>
      <dgm:spPr/>
      <dgm:t>
        <a:bodyPr/>
        <a:lstStyle/>
        <a:p>
          <a:r>
            <a:rPr lang="en-US" b="0"/>
            <a:t>Value-enhancing  add-ons  for  goods,  or</a:t>
          </a:r>
          <a:endParaRPr lang="cs-CZ"/>
        </a:p>
      </dgm:t>
    </dgm:pt>
    <dgm:pt modelId="{F8827F6F-2043-473A-B413-1B6B2726EAE1}" type="parTrans" cxnId="{660CF091-DCDC-456C-802D-12C54A783228}">
      <dgm:prSet/>
      <dgm:spPr/>
      <dgm:t>
        <a:bodyPr/>
        <a:lstStyle/>
        <a:p>
          <a:endParaRPr lang="cs-CZ"/>
        </a:p>
      </dgm:t>
    </dgm:pt>
    <dgm:pt modelId="{EA38428B-1FCF-495C-83CE-AE5B3526B7DD}" type="sibTrans" cxnId="{660CF091-DCDC-456C-802D-12C54A783228}">
      <dgm:prSet/>
      <dgm:spPr/>
      <dgm:t>
        <a:bodyPr/>
        <a:lstStyle/>
        <a:p>
          <a:endParaRPr lang="cs-CZ"/>
        </a:p>
      </dgm:t>
    </dgm:pt>
    <dgm:pt modelId="{B2018242-F15B-4AC2-A72E-E4BC92BD0CB6}">
      <dgm:prSet/>
      <dgm:spPr/>
      <dgm:t>
        <a:bodyPr/>
        <a:lstStyle/>
        <a:p>
          <a:r>
            <a:rPr lang="en-US" b="0"/>
            <a:t>A  particular type  good, characterized  by  (IHIP):</a:t>
          </a:r>
          <a:endParaRPr lang="cs-CZ"/>
        </a:p>
      </dgm:t>
    </dgm:pt>
    <dgm:pt modelId="{4775EFE4-47C8-4A22-BE48-CB1490015FBD}" type="parTrans" cxnId="{5442FE53-122D-4761-943D-E3CEF7B69DB7}">
      <dgm:prSet/>
      <dgm:spPr/>
      <dgm:t>
        <a:bodyPr/>
        <a:lstStyle/>
        <a:p>
          <a:endParaRPr lang="cs-CZ"/>
        </a:p>
      </dgm:t>
    </dgm:pt>
    <dgm:pt modelId="{8E5446F3-D63B-4EBB-9562-FCDF7E200D1A}" type="sibTrans" cxnId="{5442FE53-122D-4761-943D-E3CEF7B69DB7}">
      <dgm:prSet/>
      <dgm:spPr/>
      <dgm:t>
        <a:bodyPr/>
        <a:lstStyle/>
        <a:p>
          <a:endParaRPr lang="cs-CZ"/>
        </a:p>
      </dgm:t>
    </dgm:pt>
    <dgm:pt modelId="{59BAC829-9445-4143-B5CF-85222865D412}" type="pres">
      <dgm:prSet presAssocID="{C8BE9CA0-714C-4DEE-AE9C-FD78367E7931}" presName="linear" presStyleCnt="0">
        <dgm:presLayoutVars>
          <dgm:animLvl val="lvl"/>
          <dgm:resizeHandles val="exact"/>
        </dgm:presLayoutVars>
      </dgm:prSet>
      <dgm:spPr/>
    </dgm:pt>
    <dgm:pt modelId="{6E6C49B3-C77E-4022-A9EB-DC8AEC6EDB85}" type="pres">
      <dgm:prSet presAssocID="{CBDE9238-6BD1-4394-9CD2-1323886A5B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F3BF8C-A95E-4BBD-9FB7-0CD9FA7BE63F}" type="pres">
      <dgm:prSet presAssocID="{EA38428B-1FCF-495C-83CE-AE5B3526B7DD}" presName="spacer" presStyleCnt="0"/>
      <dgm:spPr/>
    </dgm:pt>
    <dgm:pt modelId="{8DC6B9FF-15DB-4B74-A4C2-09956894FFEA}" type="pres">
      <dgm:prSet presAssocID="{B2018242-F15B-4AC2-A72E-E4BC92BD0C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824DD0E-1A23-4ACD-AAE1-86A60A21B0BB}" type="presOf" srcId="{C8BE9CA0-714C-4DEE-AE9C-FD78367E7931}" destId="{59BAC829-9445-4143-B5CF-85222865D412}" srcOrd="0" destOrd="0" presId="urn:microsoft.com/office/officeart/2005/8/layout/vList2"/>
    <dgm:cxn modelId="{13BDC641-4CB3-432B-9619-10B8E6B34090}" type="presOf" srcId="{CBDE9238-6BD1-4394-9CD2-1323886A5B79}" destId="{6E6C49B3-C77E-4022-A9EB-DC8AEC6EDB85}" srcOrd="0" destOrd="0" presId="urn:microsoft.com/office/officeart/2005/8/layout/vList2"/>
    <dgm:cxn modelId="{5442FE53-122D-4761-943D-E3CEF7B69DB7}" srcId="{C8BE9CA0-714C-4DEE-AE9C-FD78367E7931}" destId="{B2018242-F15B-4AC2-A72E-E4BC92BD0CB6}" srcOrd="1" destOrd="0" parTransId="{4775EFE4-47C8-4A22-BE48-CB1490015FBD}" sibTransId="{8E5446F3-D63B-4EBB-9562-FCDF7E200D1A}"/>
    <dgm:cxn modelId="{660CF091-DCDC-456C-802D-12C54A783228}" srcId="{C8BE9CA0-714C-4DEE-AE9C-FD78367E7931}" destId="{CBDE9238-6BD1-4394-9CD2-1323886A5B79}" srcOrd="0" destOrd="0" parTransId="{F8827F6F-2043-473A-B413-1B6B2726EAE1}" sibTransId="{EA38428B-1FCF-495C-83CE-AE5B3526B7DD}"/>
    <dgm:cxn modelId="{057303B0-AA04-46F5-B73D-EEB0A9A213C7}" type="presOf" srcId="{B2018242-F15B-4AC2-A72E-E4BC92BD0CB6}" destId="{8DC6B9FF-15DB-4B74-A4C2-09956894FFEA}" srcOrd="0" destOrd="0" presId="urn:microsoft.com/office/officeart/2005/8/layout/vList2"/>
    <dgm:cxn modelId="{A9BE58F3-DFE1-457B-BA95-336B66DC27F0}" type="presParOf" srcId="{59BAC829-9445-4143-B5CF-85222865D412}" destId="{6E6C49B3-C77E-4022-A9EB-DC8AEC6EDB85}" srcOrd="0" destOrd="0" presId="urn:microsoft.com/office/officeart/2005/8/layout/vList2"/>
    <dgm:cxn modelId="{344025BC-8F27-45D2-A614-E1D046B0AB45}" type="presParOf" srcId="{59BAC829-9445-4143-B5CF-85222865D412}" destId="{42F3BF8C-A95E-4BBD-9FB7-0CD9FA7BE63F}" srcOrd="1" destOrd="0" presId="urn:microsoft.com/office/officeart/2005/8/layout/vList2"/>
    <dgm:cxn modelId="{CF52BD30-5BAC-4C73-834C-D3DAF86018E7}" type="presParOf" srcId="{59BAC829-9445-4143-B5CF-85222865D412}" destId="{8DC6B9FF-15DB-4B74-A4C2-09956894FF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43EE80-9E37-48DE-84E4-20FAE55C15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B5BF3B2-9FD5-4534-9208-5EAD04E1A9CD}">
      <dgm:prSet phldrT="[Text]"/>
      <dgm:spPr/>
      <dgm:t>
        <a:bodyPr/>
        <a:lstStyle/>
        <a:p>
          <a:r>
            <a:rPr lang="en-US" b="0" dirty="0"/>
            <a:t>Intangibility </a:t>
          </a:r>
          <a:endParaRPr lang="cs-CZ" dirty="0"/>
        </a:p>
      </dgm:t>
    </dgm:pt>
    <dgm:pt modelId="{84EE89F0-F682-41C8-BA78-CC1D6D09388F}" type="parTrans" cxnId="{45575BE3-38E3-4C68-BB5B-7FBF253A9A1C}">
      <dgm:prSet/>
      <dgm:spPr/>
      <dgm:t>
        <a:bodyPr/>
        <a:lstStyle/>
        <a:p>
          <a:endParaRPr lang="cs-CZ"/>
        </a:p>
      </dgm:t>
    </dgm:pt>
    <dgm:pt modelId="{02B0A8B4-F02D-48FA-8E3D-8062DEDEE5B4}" type="sibTrans" cxnId="{45575BE3-38E3-4C68-BB5B-7FBF253A9A1C}">
      <dgm:prSet/>
      <dgm:spPr/>
      <dgm:t>
        <a:bodyPr/>
        <a:lstStyle/>
        <a:p>
          <a:endParaRPr lang="cs-CZ"/>
        </a:p>
      </dgm:t>
    </dgm:pt>
    <dgm:pt modelId="{4C20F1E0-A38E-4328-AB54-DD4515BBBC43}">
      <dgm:prSet/>
      <dgm:spPr/>
      <dgm:t>
        <a:bodyPr/>
        <a:lstStyle/>
        <a:p>
          <a:r>
            <a:rPr lang="en-US" b="0" dirty="0"/>
            <a:t>Heterogeneity</a:t>
          </a:r>
          <a:endParaRPr lang="cs-CZ" dirty="0"/>
        </a:p>
      </dgm:t>
    </dgm:pt>
    <dgm:pt modelId="{262E10D4-68C3-4B5F-98F0-E480FCF0725D}" type="parTrans" cxnId="{2D05FDA9-3776-4A76-8D1D-D729574C1D23}">
      <dgm:prSet/>
      <dgm:spPr/>
      <dgm:t>
        <a:bodyPr/>
        <a:lstStyle/>
        <a:p>
          <a:endParaRPr lang="cs-CZ"/>
        </a:p>
      </dgm:t>
    </dgm:pt>
    <dgm:pt modelId="{3732A9CF-DF2F-457C-A8A7-D0BC3A8A93CC}" type="sibTrans" cxnId="{2D05FDA9-3776-4A76-8D1D-D729574C1D23}">
      <dgm:prSet/>
      <dgm:spPr/>
      <dgm:t>
        <a:bodyPr/>
        <a:lstStyle/>
        <a:p>
          <a:endParaRPr lang="cs-CZ"/>
        </a:p>
      </dgm:t>
    </dgm:pt>
    <dgm:pt modelId="{3776AEC7-5537-4E6A-B313-E1038F30F243}">
      <dgm:prSet/>
      <dgm:spPr/>
      <dgm:t>
        <a:bodyPr/>
        <a:lstStyle/>
        <a:p>
          <a:r>
            <a:rPr lang="en-US" b="0" dirty="0"/>
            <a:t>Inseparability</a:t>
          </a:r>
          <a:endParaRPr lang="cs-CZ" dirty="0"/>
        </a:p>
      </dgm:t>
    </dgm:pt>
    <dgm:pt modelId="{34CC72B6-4D20-4118-AD8F-7403F4F85BC7}" type="parTrans" cxnId="{1E4462F5-2FEB-4901-96DA-E1131E8B6968}">
      <dgm:prSet/>
      <dgm:spPr/>
      <dgm:t>
        <a:bodyPr/>
        <a:lstStyle/>
        <a:p>
          <a:endParaRPr lang="cs-CZ"/>
        </a:p>
      </dgm:t>
    </dgm:pt>
    <dgm:pt modelId="{EB19C742-F15A-487D-8D9D-F089430BFD1D}" type="sibTrans" cxnId="{1E4462F5-2FEB-4901-96DA-E1131E8B6968}">
      <dgm:prSet/>
      <dgm:spPr/>
      <dgm:t>
        <a:bodyPr/>
        <a:lstStyle/>
        <a:p>
          <a:endParaRPr lang="cs-CZ"/>
        </a:p>
      </dgm:t>
    </dgm:pt>
    <dgm:pt modelId="{DB432350-C89C-48D0-A2DA-47D986AD6D98}">
      <dgm:prSet/>
      <dgm:spPr/>
      <dgm:t>
        <a:bodyPr/>
        <a:lstStyle/>
        <a:p>
          <a:r>
            <a:rPr lang="en-US" b="0"/>
            <a:t>Perishability</a:t>
          </a:r>
          <a:endParaRPr lang="cs-CZ" dirty="0"/>
        </a:p>
      </dgm:t>
    </dgm:pt>
    <dgm:pt modelId="{8BD77067-B27C-4A0A-B864-8DA0C7ACBFBB}" type="parTrans" cxnId="{62052979-7227-4372-8944-1E03F86AEB6C}">
      <dgm:prSet/>
      <dgm:spPr/>
      <dgm:t>
        <a:bodyPr/>
        <a:lstStyle/>
        <a:p>
          <a:endParaRPr lang="cs-CZ"/>
        </a:p>
      </dgm:t>
    </dgm:pt>
    <dgm:pt modelId="{AC43AAAF-3DA4-4AEB-AC6D-7DD4EB65F838}" type="sibTrans" cxnId="{62052979-7227-4372-8944-1E03F86AEB6C}">
      <dgm:prSet/>
      <dgm:spPr/>
      <dgm:t>
        <a:bodyPr/>
        <a:lstStyle/>
        <a:p>
          <a:endParaRPr lang="cs-CZ"/>
        </a:p>
      </dgm:t>
    </dgm:pt>
    <dgm:pt modelId="{A88E7133-D653-4AE7-8DE3-E1D7D6C6C4F9}" type="pres">
      <dgm:prSet presAssocID="{A143EE80-9E37-48DE-84E4-20FAE55C15EB}" presName="diagram" presStyleCnt="0">
        <dgm:presLayoutVars>
          <dgm:dir/>
          <dgm:resizeHandles val="exact"/>
        </dgm:presLayoutVars>
      </dgm:prSet>
      <dgm:spPr/>
    </dgm:pt>
    <dgm:pt modelId="{570AE28C-D761-4F6F-AC6A-CB2382EC0E87}" type="pres">
      <dgm:prSet presAssocID="{FB5BF3B2-9FD5-4534-9208-5EAD04E1A9CD}" presName="node" presStyleLbl="node1" presStyleIdx="0" presStyleCnt="4">
        <dgm:presLayoutVars>
          <dgm:bulletEnabled val="1"/>
        </dgm:presLayoutVars>
      </dgm:prSet>
      <dgm:spPr/>
    </dgm:pt>
    <dgm:pt modelId="{4EC7386A-ED50-4B05-BAC5-0935FC29214C}" type="pres">
      <dgm:prSet presAssocID="{02B0A8B4-F02D-48FA-8E3D-8062DEDEE5B4}" presName="sibTrans" presStyleCnt="0"/>
      <dgm:spPr/>
    </dgm:pt>
    <dgm:pt modelId="{0A4F89D5-91B9-4E26-853E-5ED028A8B531}" type="pres">
      <dgm:prSet presAssocID="{4C20F1E0-A38E-4328-AB54-DD4515BBBC43}" presName="node" presStyleLbl="node1" presStyleIdx="1" presStyleCnt="4">
        <dgm:presLayoutVars>
          <dgm:bulletEnabled val="1"/>
        </dgm:presLayoutVars>
      </dgm:prSet>
      <dgm:spPr/>
    </dgm:pt>
    <dgm:pt modelId="{C48A54E0-22C5-4A26-9A4A-CDA5911395FF}" type="pres">
      <dgm:prSet presAssocID="{3732A9CF-DF2F-457C-A8A7-D0BC3A8A93CC}" presName="sibTrans" presStyleCnt="0"/>
      <dgm:spPr/>
    </dgm:pt>
    <dgm:pt modelId="{DB6B6C2C-E06D-4B60-B539-1C88D728C870}" type="pres">
      <dgm:prSet presAssocID="{3776AEC7-5537-4E6A-B313-E1038F30F243}" presName="node" presStyleLbl="node1" presStyleIdx="2" presStyleCnt="4">
        <dgm:presLayoutVars>
          <dgm:bulletEnabled val="1"/>
        </dgm:presLayoutVars>
      </dgm:prSet>
      <dgm:spPr/>
    </dgm:pt>
    <dgm:pt modelId="{11B42C19-3F49-40BF-8E90-1A4CC13353A6}" type="pres">
      <dgm:prSet presAssocID="{EB19C742-F15A-487D-8D9D-F089430BFD1D}" presName="sibTrans" presStyleCnt="0"/>
      <dgm:spPr/>
    </dgm:pt>
    <dgm:pt modelId="{1EE06A70-809B-42C7-8AE0-62345487F380}" type="pres">
      <dgm:prSet presAssocID="{DB432350-C89C-48D0-A2DA-47D986AD6D98}" presName="node" presStyleLbl="node1" presStyleIdx="3" presStyleCnt="4">
        <dgm:presLayoutVars>
          <dgm:bulletEnabled val="1"/>
        </dgm:presLayoutVars>
      </dgm:prSet>
      <dgm:spPr/>
    </dgm:pt>
  </dgm:ptLst>
  <dgm:cxnLst>
    <dgm:cxn modelId="{F881FA24-8EA8-4D0F-B931-06075F603E4C}" type="presOf" srcId="{DB432350-C89C-48D0-A2DA-47D986AD6D98}" destId="{1EE06A70-809B-42C7-8AE0-62345487F380}" srcOrd="0" destOrd="0" presId="urn:microsoft.com/office/officeart/2005/8/layout/default"/>
    <dgm:cxn modelId="{62052979-7227-4372-8944-1E03F86AEB6C}" srcId="{A143EE80-9E37-48DE-84E4-20FAE55C15EB}" destId="{DB432350-C89C-48D0-A2DA-47D986AD6D98}" srcOrd="3" destOrd="0" parTransId="{8BD77067-B27C-4A0A-B864-8DA0C7ACBFBB}" sibTransId="{AC43AAAF-3DA4-4AEB-AC6D-7DD4EB65F838}"/>
    <dgm:cxn modelId="{6958808E-AE0A-45E1-B086-25652C263D33}" type="presOf" srcId="{A143EE80-9E37-48DE-84E4-20FAE55C15EB}" destId="{A88E7133-D653-4AE7-8DE3-E1D7D6C6C4F9}" srcOrd="0" destOrd="0" presId="urn:microsoft.com/office/officeart/2005/8/layout/default"/>
    <dgm:cxn modelId="{2D05FDA9-3776-4A76-8D1D-D729574C1D23}" srcId="{A143EE80-9E37-48DE-84E4-20FAE55C15EB}" destId="{4C20F1E0-A38E-4328-AB54-DD4515BBBC43}" srcOrd="1" destOrd="0" parTransId="{262E10D4-68C3-4B5F-98F0-E480FCF0725D}" sibTransId="{3732A9CF-DF2F-457C-A8A7-D0BC3A8A93CC}"/>
    <dgm:cxn modelId="{ADD100C5-DB41-400E-900E-449E6F5B749E}" type="presOf" srcId="{FB5BF3B2-9FD5-4534-9208-5EAD04E1A9CD}" destId="{570AE28C-D761-4F6F-AC6A-CB2382EC0E87}" srcOrd="0" destOrd="0" presId="urn:microsoft.com/office/officeart/2005/8/layout/default"/>
    <dgm:cxn modelId="{6EA4EDCA-174C-442A-833D-89E19B9AC651}" type="presOf" srcId="{4C20F1E0-A38E-4328-AB54-DD4515BBBC43}" destId="{0A4F89D5-91B9-4E26-853E-5ED028A8B531}" srcOrd="0" destOrd="0" presId="urn:microsoft.com/office/officeart/2005/8/layout/default"/>
    <dgm:cxn modelId="{6F918AD1-1605-4BC9-B390-62B03E5F0CDC}" type="presOf" srcId="{3776AEC7-5537-4E6A-B313-E1038F30F243}" destId="{DB6B6C2C-E06D-4B60-B539-1C88D728C870}" srcOrd="0" destOrd="0" presId="urn:microsoft.com/office/officeart/2005/8/layout/default"/>
    <dgm:cxn modelId="{45575BE3-38E3-4C68-BB5B-7FBF253A9A1C}" srcId="{A143EE80-9E37-48DE-84E4-20FAE55C15EB}" destId="{FB5BF3B2-9FD5-4534-9208-5EAD04E1A9CD}" srcOrd="0" destOrd="0" parTransId="{84EE89F0-F682-41C8-BA78-CC1D6D09388F}" sibTransId="{02B0A8B4-F02D-48FA-8E3D-8062DEDEE5B4}"/>
    <dgm:cxn modelId="{1E4462F5-2FEB-4901-96DA-E1131E8B6968}" srcId="{A143EE80-9E37-48DE-84E4-20FAE55C15EB}" destId="{3776AEC7-5537-4E6A-B313-E1038F30F243}" srcOrd="2" destOrd="0" parTransId="{34CC72B6-4D20-4118-AD8F-7403F4F85BC7}" sibTransId="{EB19C742-F15A-487D-8D9D-F089430BFD1D}"/>
    <dgm:cxn modelId="{C1CF3C00-97B1-4674-AE31-02BFBF4F8D23}" type="presParOf" srcId="{A88E7133-D653-4AE7-8DE3-E1D7D6C6C4F9}" destId="{570AE28C-D761-4F6F-AC6A-CB2382EC0E87}" srcOrd="0" destOrd="0" presId="urn:microsoft.com/office/officeart/2005/8/layout/default"/>
    <dgm:cxn modelId="{836F77D6-EBFC-414B-A117-A34D78DE0DAF}" type="presParOf" srcId="{A88E7133-D653-4AE7-8DE3-E1D7D6C6C4F9}" destId="{4EC7386A-ED50-4B05-BAC5-0935FC29214C}" srcOrd="1" destOrd="0" presId="urn:microsoft.com/office/officeart/2005/8/layout/default"/>
    <dgm:cxn modelId="{580B23B9-200B-4983-AAA7-831B2F238DA7}" type="presParOf" srcId="{A88E7133-D653-4AE7-8DE3-E1D7D6C6C4F9}" destId="{0A4F89D5-91B9-4E26-853E-5ED028A8B531}" srcOrd="2" destOrd="0" presId="urn:microsoft.com/office/officeart/2005/8/layout/default"/>
    <dgm:cxn modelId="{EB6614E2-F9AC-44D2-9D7A-D4626955735B}" type="presParOf" srcId="{A88E7133-D653-4AE7-8DE3-E1D7D6C6C4F9}" destId="{C48A54E0-22C5-4A26-9A4A-CDA5911395FF}" srcOrd="3" destOrd="0" presId="urn:microsoft.com/office/officeart/2005/8/layout/default"/>
    <dgm:cxn modelId="{311D1107-9992-4A5C-B95D-5504E871AE60}" type="presParOf" srcId="{A88E7133-D653-4AE7-8DE3-E1D7D6C6C4F9}" destId="{DB6B6C2C-E06D-4B60-B539-1C88D728C870}" srcOrd="4" destOrd="0" presId="urn:microsoft.com/office/officeart/2005/8/layout/default"/>
    <dgm:cxn modelId="{9BD531F9-1353-4FE8-9B01-EDA9A141E8BA}" type="presParOf" srcId="{A88E7133-D653-4AE7-8DE3-E1D7D6C6C4F9}" destId="{11B42C19-3F49-40BF-8E90-1A4CC13353A6}" srcOrd="5" destOrd="0" presId="urn:microsoft.com/office/officeart/2005/8/layout/default"/>
    <dgm:cxn modelId="{AFCCE1B3-B5DF-43D2-87DF-ECC1A2ED7AED}" type="presParOf" srcId="{A88E7133-D653-4AE7-8DE3-E1D7D6C6C4F9}" destId="{1EE06A70-809B-42C7-8AE0-62345487F3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3591C3-BB93-4B13-A29E-2EE6D3499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10419B2-8685-4BDD-947D-9EF8393B44D8}">
      <dgm:prSet/>
      <dgm:spPr/>
      <dgm:t>
        <a:bodyPr/>
        <a:lstStyle/>
        <a:p>
          <a:r>
            <a:rPr lang="en-US" b="0"/>
            <a:t>Services cannot be inventoried</a:t>
          </a:r>
          <a:endParaRPr lang="cs-CZ"/>
        </a:p>
      </dgm:t>
    </dgm:pt>
    <dgm:pt modelId="{C793456A-B054-4BDB-A3A7-48181D5A90D7}" type="parTrans" cxnId="{E93F06E9-BC38-491B-B3D5-DBD94354674A}">
      <dgm:prSet/>
      <dgm:spPr/>
      <dgm:t>
        <a:bodyPr/>
        <a:lstStyle/>
        <a:p>
          <a:endParaRPr lang="cs-CZ"/>
        </a:p>
      </dgm:t>
    </dgm:pt>
    <dgm:pt modelId="{ABBEEAD8-6458-4489-A22E-D1802B9298C3}" type="sibTrans" cxnId="{E93F06E9-BC38-491B-B3D5-DBD94354674A}">
      <dgm:prSet/>
      <dgm:spPr/>
      <dgm:t>
        <a:bodyPr/>
        <a:lstStyle/>
        <a:p>
          <a:endParaRPr lang="cs-CZ"/>
        </a:p>
      </dgm:t>
    </dgm:pt>
    <dgm:pt modelId="{2E379B4C-0BA9-42C9-8004-55A081B114AE}">
      <dgm:prSet/>
      <dgm:spPr/>
      <dgm:t>
        <a:bodyPr/>
        <a:lstStyle/>
        <a:p>
          <a:r>
            <a:rPr lang="en-US" b="0"/>
            <a:t>Services cannot be easily patented</a:t>
          </a:r>
          <a:endParaRPr lang="cs-CZ"/>
        </a:p>
      </dgm:t>
    </dgm:pt>
    <dgm:pt modelId="{20433671-F02E-477B-98F8-67F4E0A7747D}" type="parTrans" cxnId="{84509A88-5FF9-4EEA-830E-414E12FBEC83}">
      <dgm:prSet/>
      <dgm:spPr/>
      <dgm:t>
        <a:bodyPr/>
        <a:lstStyle/>
        <a:p>
          <a:endParaRPr lang="cs-CZ"/>
        </a:p>
      </dgm:t>
    </dgm:pt>
    <dgm:pt modelId="{EBD4F73E-3D9F-4087-BC2C-96B6C59C4F97}" type="sibTrans" cxnId="{84509A88-5FF9-4EEA-830E-414E12FBEC83}">
      <dgm:prSet/>
      <dgm:spPr/>
      <dgm:t>
        <a:bodyPr/>
        <a:lstStyle/>
        <a:p>
          <a:endParaRPr lang="cs-CZ"/>
        </a:p>
      </dgm:t>
    </dgm:pt>
    <dgm:pt modelId="{098E29CE-256B-4F60-942D-1573D87B0991}">
      <dgm:prSet/>
      <dgm:spPr/>
      <dgm:t>
        <a:bodyPr/>
        <a:lstStyle/>
        <a:p>
          <a:r>
            <a:rPr lang="en-US" b="0"/>
            <a:t>Services cannot be readily displayed or communicated</a:t>
          </a:r>
          <a:endParaRPr lang="cs-CZ"/>
        </a:p>
      </dgm:t>
    </dgm:pt>
    <dgm:pt modelId="{A3445CA0-0286-4AEB-91FE-32091105B4F9}" type="parTrans" cxnId="{E79A7A1B-3FDA-43E1-A789-5E3592E81066}">
      <dgm:prSet/>
      <dgm:spPr/>
      <dgm:t>
        <a:bodyPr/>
        <a:lstStyle/>
        <a:p>
          <a:endParaRPr lang="cs-CZ"/>
        </a:p>
      </dgm:t>
    </dgm:pt>
    <dgm:pt modelId="{ED9FFD83-A644-4275-AC1F-53D782DF11C6}" type="sibTrans" cxnId="{E79A7A1B-3FDA-43E1-A789-5E3592E81066}">
      <dgm:prSet/>
      <dgm:spPr/>
      <dgm:t>
        <a:bodyPr/>
        <a:lstStyle/>
        <a:p>
          <a:endParaRPr lang="cs-CZ"/>
        </a:p>
      </dgm:t>
    </dgm:pt>
    <dgm:pt modelId="{7C96CDB4-C2F0-4C99-B212-0FA6CDBA32F8}">
      <dgm:prSet/>
      <dgm:spPr/>
      <dgm:t>
        <a:bodyPr/>
        <a:lstStyle/>
        <a:p>
          <a:r>
            <a:rPr lang="en-US" b="0"/>
            <a:t>Pricing is difficult</a:t>
          </a:r>
          <a:endParaRPr lang="cs-CZ"/>
        </a:p>
      </dgm:t>
    </dgm:pt>
    <dgm:pt modelId="{B8D42B0B-3BE8-48AC-8AF5-3B4BE0ED7118}" type="parTrans" cxnId="{31BF2610-5C41-42F6-A96B-76FC254F6F70}">
      <dgm:prSet/>
      <dgm:spPr/>
      <dgm:t>
        <a:bodyPr/>
        <a:lstStyle/>
        <a:p>
          <a:endParaRPr lang="cs-CZ"/>
        </a:p>
      </dgm:t>
    </dgm:pt>
    <dgm:pt modelId="{B9735F78-2D22-4CB3-8B0C-44EAF893E75C}" type="sibTrans" cxnId="{31BF2610-5C41-42F6-A96B-76FC254F6F70}">
      <dgm:prSet/>
      <dgm:spPr/>
      <dgm:t>
        <a:bodyPr/>
        <a:lstStyle/>
        <a:p>
          <a:endParaRPr lang="cs-CZ"/>
        </a:p>
      </dgm:t>
    </dgm:pt>
    <dgm:pt modelId="{38984719-90DE-463C-B21E-110F906D9DE9}" type="pres">
      <dgm:prSet presAssocID="{943591C3-BB93-4B13-A29E-2EE6D3499B53}" presName="linear" presStyleCnt="0">
        <dgm:presLayoutVars>
          <dgm:animLvl val="lvl"/>
          <dgm:resizeHandles val="exact"/>
        </dgm:presLayoutVars>
      </dgm:prSet>
      <dgm:spPr/>
    </dgm:pt>
    <dgm:pt modelId="{44D2F41F-E59A-4668-8A3B-41C3353E391A}" type="pres">
      <dgm:prSet presAssocID="{C10419B2-8685-4BDD-947D-9EF8393B44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CE46EB-BFA9-40E0-81F2-ECA00BFC4850}" type="pres">
      <dgm:prSet presAssocID="{ABBEEAD8-6458-4489-A22E-D1802B9298C3}" presName="spacer" presStyleCnt="0"/>
      <dgm:spPr/>
    </dgm:pt>
    <dgm:pt modelId="{9400C154-268D-4B11-A36B-0B01B1E489F3}" type="pres">
      <dgm:prSet presAssocID="{2E379B4C-0BA9-42C9-8004-55A081B114A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7E4E91-47F7-4492-89D3-17EEBC095F01}" type="pres">
      <dgm:prSet presAssocID="{EBD4F73E-3D9F-4087-BC2C-96B6C59C4F97}" presName="spacer" presStyleCnt="0"/>
      <dgm:spPr/>
    </dgm:pt>
    <dgm:pt modelId="{3C7BC2AE-6488-4F5B-B4A8-4C55CE836E58}" type="pres">
      <dgm:prSet presAssocID="{098E29CE-256B-4F60-942D-1573D87B09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625EC1-C171-4714-95D2-35AC14509F00}" type="pres">
      <dgm:prSet presAssocID="{ED9FFD83-A644-4275-AC1F-53D782DF11C6}" presName="spacer" presStyleCnt="0"/>
      <dgm:spPr/>
    </dgm:pt>
    <dgm:pt modelId="{3E92C023-0C52-4062-872B-50002F1017D7}" type="pres">
      <dgm:prSet presAssocID="{7C96CDB4-C2F0-4C99-B212-0FA6CDBA32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8A49E05-96BC-4087-BCAB-17C2D2808080}" type="presOf" srcId="{2E379B4C-0BA9-42C9-8004-55A081B114AE}" destId="{9400C154-268D-4B11-A36B-0B01B1E489F3}" srcOrd="0" destOrd="0" presId="urn:microsoft.com/office/officeart/2005/8/layout/vList2"/>
    <dgm:cxn modelId="{31BF2610-5C41-42F6-A96B-76FC254F6F70}" srcId="{943591C3-BB93-4B13-A29E-2EE6D3499B53}" destId="{7C96CDB4-C2F0-4C99-B212-0FA6CDBA32F8}" srcOrd="3" destOrd="0" parTransId="{B8D42B0B-3BE8-48AC-8AF5-3B4BE0ED7118}" sibTransId="{B9735F78-2D22-4CB3-8B0C-44EAF893E75C}"/>
    <dgm:cxn modelId="{E79A7A1B-3FDA-43E1-A789-5E3592E81066}" srcId="{943591C3-BB93-4B13-A29E-2EE6D3499B53}" destId="{098E29CE-256B-4F60-942D-1573D87B0991}" srcOrd="2" destOrd="0" parTransId="{A3445CA0-0286-4AEB-91FE-32091105B4F9}" sibTransId="{ED9FFD83-A644-4275-AC1F-53D782DF11C6}"/>
    <dgm:cxn modelId="{73210459-9A14-43D0-8D97-0476CFBAAAC5}" type="presOf" srcId="{943591C3-BB93-4B13-A29E-2EE6D3499B53}" destId="{38984719-90DE-463C-B21E-110F906D9DE9}" srcOrd="0" destOrd="0" presId="urn:microsoft.com/office/officeart/2005/8/layout/vList2"/>
    <dgm:cxn modelId="{CEE52E85-EB74-48D7-9B18-5F13E4248EBE}" type="presOf" srcId="{C10419B2-8685-4BDD-947D-9EF8393B44D8}" destId="{44D2F41F-E59A-4668-8A3B-41C3353E391A}" srcOrd="0" destOrd="0" presId="urn:microsoft.com/office/officeart/2005/8/layout/vList2"/>
    <dgm:cxn modelId="{84509A88-5FF9-4EEA-830E-414E12FBEC83}" srcId="{943591C3-BB93-4B13-A29E-2EE6D3499B53}" destId="{2E379B4C-0BA9-42C9-8004-55A081B114AE}" srcOrd="1" destOrd="0" parTransId="{20433671-F02E-477B-98F8-67F4E0A7747D}" sibTransId="{EBD4F73E-3D9F-4087-BC2C-96B6C59C4F97}"/>
    <dgm:cxn modelId="{21B809B2-5BD5-4430-8ECB-988E5AD1BE28}" type="presOf" srcId="{7C96CDB4-C2F0-4C99-B212-0FA6CDBA32F8}" destId="{3E92C023-0C52-4062-872B-50002F1017D7}" srcOrd="0" destOrd="0" presId="urn:microsoft.com/office/officeart/2005/8/layout/vList2"/>
    <dgm:cxn modelId="{E93F06E9-BC38-491B-B3D5-DBD94354674A}" srcId="{943591C3-BB93-4B13-A29E-2EE6D3499B53}" destId="{C10419B2-8685-4BDD-947D-9EF8393B44D8}" srcOrd="0" destOrd="0" parTransId="{C793456A-B054-4BDB-A3A7-48181D5A90D7}" sibTransId="{ABBEEAD8-6458-4489-A22E-D1802B9298C3}"/>
    <dgm:cxn modelId="{B867F8F3-4A6D-4BE5-83DE-8A3F2262B6CB}" type="presOf" srcId="{098E29CE-256B-4F60-942D-1573D87B0991}" destId="{3C7BC2AE-6488-4F5B-B4A8-4C55CE836E58}" srcOrd="0" destOrd="0" presId="urn:microsoft.com/office/officeart/2005/8/layout/vList2"/>
    <dgm:cxn modelId="{5FB4E2D8-5C19-4150-9D57-2C94873FD72D}" type="presParOf" srcId="{38984719-90DE-463C-B21E-110F906D9DE9}" destId="{44D2F41F-E59A-4668-8A3B-41C3353E391A}" srcOrd="0" destOrd="0" presId="urn:microsoft.com/office/officeart/2005/8/layout/vList2"/>
    <dgm:cxn modelId="{404FDC34-8DD9-4AAE-A7CA-7A5A2BC3CB86}" type="presParOf" srcId="{38984719-90DE-463C-B21E-110F906D9DE9}" destId="{D1CE46EB-BFA9-40E0-81F2-ECA00BFC4850}" srcOrd="1" destOrd="0" presId="urn:microsoft.com/office/officeart/2005/8/layout/vList2"/>
    <dgm:cxn modelId="{427906F6-68CB-4686-9991-BCC2C87B48D3}" type="presParOf" srcId="{38984719-90DE-463C-B21E-110F906D9DE9}" destId="{9400C154-268D-4B11-A36B-0B01B1E489F3}" srcOrd="2" destOrd="0" presId="urn:microsoft.com/office/officeart/2005/8/layout/vList2"/>
    <dgm:cxn modelId="{30E23D59-1830-4FC7-BFE2-5FB482BC75A7}" type="presParOf" srcId="{38984719-90DE-463C-B21E-110F906D9DE9}" destId="{D27E4E91-47F7-4492-89D3-17EEBC095F01}" srcOrd="3" destOrd="0" presId="urn:microsoft.com/office/officeart/2005/8/layout/vList2"/>
    <dgm:cxn modelId="{8D7923FB-D0B6-490F-B002-36D61F3A518D}" type="presParOf" srcId="{38984719-90DE-463C-B21E-110F906D9DE9}" destId="{3C7BC2AE-6488-4F5B-B4A8-4C55CE836E58}" srcOrd="4" destOrd="0" presId="urn:microsoft.com/office/officeart/2005/8/layout/vList2"/>
    <dgm:cxn modelId="{94C77DE0-6B32-4DC2-B41F-1B6317B0F23B}" type="presParOf" srcId="{38984719-90DE-463C-B21E-110F906D9DE9}" destId="{4F625EC1-C171-4714-95D2-35AC14509F00}" srcOrd="5" destOrd="0" presId="urn:microsoft.com/office/officeart/2005/8/layout/vList2"/>
    <dgm:cxn modelId="{3E51D94B-421B-452A-933E-16AB8A05F9DB}" type="presParOf" srcId="{38984719-90DE-463C-B21E-110F906D9DE9}" destId="{3E92C023-0C52-4062-872B-50002F1017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DECD11-C267-40F6-899A-DD27D4C4F7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5F9954C-988B-4F26-81BF-C5BFB676C729}">
      <dgm:prSet/>
      <dgm:spPr/>
      <dgm:t>
        <a:bodyPr/>
        <a:lstStyle/>
        <a:p>
          <a:r>
            <a:rPr lang="en-US" b="0"/>
            <a:t>Service delivery and customer satisfaction depend on employee and customer actions</a:t>
          </a:r>
          <a:endParaRPr lang="cs-CZ"/>
        </a:p>
      </dgm:t>
    </dgm:pt>
    <dgm:pt modelId="{39E93050-CA70-4F52-B923-AC51CF5F42A8}" type="parTrans" cxnId="{692050BE-7E8A-4393-833C-2BF8701830AA}">
      <dgm:prSet/>
      <dgm:spPr/>
      <dgm:t>
        <a:bodyPr/>
        <a:lstStyle/>
        <a:p>
          <a:endParaRPr lang="cs-CZ"/>
        </a:p>
      </dgm:t>
    </dgm:pt>
    <dgm:pt modelId="{4BD8E678-67A0-45C1-9717-92F31F2E3BDA}" type="sibTrans" cxnId="{692050BE-7E8A-4393-833C-2BF8701830AA}">
      <dgm:prSet/>
      <dgm:spPr/>
      <dgm:t>
        <a:bodyPr/>
        <a:lstStyle/>
        <a:p>
          <a:endParaRPr lang="cs-CZ"/>
        </a:p>
      </dgm:t>
    </dgm:pt>
    <dgm:pt modelId="{A5950A37-AABB-4609-8D8E-A142CDBCF69D}">
      <dgm:prSet/>
      <dgm:spPr/>
      <dgm:t>
        <a:bodyPr/>
        <a:lstStyle/>
        <a:p>
          <a:r>
            <a:rPr lang="en-US" b="0"/>
            <a:t>Service quality depends on many uncontrollable factors</a:t>
          </a:r>
          <a:endParaRPr lang="cs-CZ"/>
        </a:p>
      </dgm:t>
    </dgm:pt>
    <dgm:pt modelId="{EF28D466-351B-45A1-A56B-8D0D6BBFAF84}" type="parTrans" cxnId="{BE808D97-DD00-4E90-BF56-C956D72953A4}">
      <dgm:prSet/>
      <dgm:spPr/>
      <dgm:t>
        <a:bodyPr/>
        <a:lstStyle/>
        <a:p>
          <a:endParaRPr lang="cs-CZ"/>
        </a:p>
      </dgm:t>
    </dgm:pt>
    <dgm:pt modelId="{1049BEEB-2BAD-4219-9234-3A59BE7D1FD0}" type="sibTrans" cxnId="{BE808D97-DD00-4E90-BF56-C956D72953A4}">
      <dgm:prSet/>
      <dgm:spPr/>
      <dgm:t>
        <a:bodyPr/>
        <a:lstStyle/>
        <a:p>
          <a:endParaRPr lang="cs-CZ"/>
        </a:p>
      </dgm:t>
    </dgm:pt>
    <dgm:pt modelId="{F7BC5735-0E22-4560-A813-B84FA5698EAF}">
      <dgm:prSet/>
      <dgm:spPr/>
      <dgm:t>
        <a:bodyPr/>
        <a:lstStyle/>
        <a:p>
          <a:r>
            <a:rPr lang="en-US" b="0"/>
            <a:t>There is no sure knowledge that the service delivered matches what was planned and promoted</a:t>
          </a:r>
          <a:endParaRPr lang="cs-CZ"/>
        </a:p>
      </dgm:t>
    </dgm:pt>
    <dgm:pt modelId="{30F47FFF-9000-4033-B66C-DD1C28D0F757}" type="parTrans" cxnId="{616E710C-4250-4432-9212-BCBF66F265A1}">
      <dgm:prSet/>
      <dgm:spPr/>
      <dgm:t>
        <a:bodyPr/>
        <a:lstStyle/>
        <a:p>
          <a:endParaRPr lang="cs-CZ"/>
        </a:p>
      </dgm:t>
    </dgm:pt>
    <dgm:pt modelId="{CE43CE89-724D-4D91-807E-44DB2AF05D29}" type="sibTrans" cxnId="{616E710C-4250-4432-9212-BCBF66F265A1}">
      <dgm:prSet/>
      <dgm:spPr/>
      <dgm:t>
        <a:bodyPr/>
        <a:lstStyle/>
        <a:p>
          <a:endParaRPr lang="cs-CZ"/>
        </a:p>
      </dgm:t>
    </dgm:pt>
    <dgm:pt modelId="{106FDB6E-4350-4757-816D-ED064397A383}" type="pres">
      <dgm:prSet presAssocID="{3ADECD11-C267-40F6-899A-DD27D4C4F7B2}" presName="linear" presStyleCnt="0">
        <dgm:presLayoutVars>
          <dgm:animLvl val="lvl"/>
          <dgm:resizeHandles val="exact"/>
        </dgm:presLayoutVars>
      </dgm:prSet>
      <dgm:spPr/>
    </dgm:pt>
    <dgm:pt modelId="{AF786DFC-28E6-4957-90F3-0A75DCFECD8E}" type="pres">
      <dgm:prSet presAssocID="{E5F9954C-988B-4F26-81BF-C5BFB676C7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A90529-79F9-4F1D-8381-A51191CB0CFA}" type="pres">
      <dgm:prSet presAssocID="{4BD8E678-67A0-45C1-9717-92F31F2E3BDA}" presName="spacer" presStyleCnt="0"/>
      <dgm:spPr/>
    </dgm:pt>
    <dgm:pt modelId="{298AE442-D082-49EA-868D-0A38E6E0A25D}" type="pres">
      <dgm:prSet presAssocID="{A5950A37-AABB-4609-8D8E-A142CDBCF6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2687BE-84C3-4EE4-A5EA-98F6BAD7384C}" type="pres">
      <dgm:prSet presAssocID="{1049BEEB-2BAD-4219-9234-3A59BE7D1FD0}" presName="spacer" presStyleCnt="0"/>
      <dgm:spPr/>
    </dgm:pt>
    <dgm:pt modelId="{A8166BD7-82CE-43A9-A422-AE7020E2FB6D}" type="pres">
      <dgm:prSet presAssocID="{F7BC5735-0E22-4560-A813-B84FA5698E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6E710C-4250-4432-9212-BCBF66F265A1}" srcId="{3ADECD11-C267-40F6-899A-DD27D4C4F7B2}" destId="{F7BC5735-0E22-4560-A813-B84FA5698EAF}" srcOrd="2" destOrd="0" parTransId="{30F47FFF-9000-4033-B66C-DD1C28D0F757}" sibTransId="{CE43CE89-724D-4D91-807E-44DB2AF05D29}"/>
    <dgm:cxn modelId="{656CED5F-4D61-4024-A015-3D69CE567341}" type="presOf" srcId="{E5F9954C-988B-4F26-81BF-C5BFB676C729}" destId="{AF786DFC-28E6-4957-90F3-0A75DCFECD8E}" srcOrd="0" destOrd="0" presId="urn:microsoft.com/office/officeart/2005/8/layout/vList2"/>
    <dgm:cxn modelId="{E799B166-0C4C-4E37-A021-21F57FD14E56}" type="presOf" srcId="{A5950A37-AABB-4609-8D8E-A142CDBCF69D}" destId="{298AE442-D082-49EA-868D-0A38E6E0A25D}" srcOrd="0" destOrd="0" presId="urn:microsoft.com/office/officeart/2005/8/layout/vList2"/>
    <dgm:cxn modelId="{8D0CC474-5A3D-4679-9C9E-95A49A5BBCBB}" type="presOf" srcId="{3ADECD11-C267-40F6-899A-DD27D4C4F7B2}" destId="{106FDB6E-4350-4757-816D-ED064397A383}" srcOrd="0" destOrd="0" presId="urn:microsoft.com/office/officeart/2005/8/layout/vList2"/>
    <dgm:cxn modelId="{EFA08E8C-5D35-4571-8B0A-F27D7DAD837E}" type="presOf" srcId="{F7BC5735-0E22-4560-A813-B84FA5698EAF}" destId="{A8166BD7-82CE-43A9-A422-AE7020E2FB6D}" srcOrd="0" destOrd="0" presId="urn:microsoft.com/office/officeart/2005/8/layout/vList2"/>
    <dgm:cxn modelId="{BE808D97-DD00-4E90-BF56-C956D72953A4}" srcId="{3ADECD11-C267-40F6-899A-DD27D4C4F7B2}" destId="{A5950A37-AABB-4609-8D8E-A142CDBCF69D}" srcOrd="1" destOrd="0" parTransId="{EF28D466-351B-45A1-A56B-8D0D6BBFAF84}" sibTransId="{1049BEEB-2BAD-4219-9234-3A59BE7D1FD0}"/>
    <dgm:cxn modelId="{692050BE-7E8A-4393-833C-2BF8701830AA}" srcId="{3ADECD11-C267-40F6-899A-DD27D4C4F7B2}" destId="{E5F9954C-988B-4F26-81BF-C5BFB676C729}" srcOrd="0" destOrd="0" parTransId="{39E93050-CA70-4F52-B923-AC51CF5F42A8}" sibTransId="{4BD8E678-67A0-45C1-9717-92F31F2E3BDA}"/>
    <dgm:cxn modelId="{D00C7D8A-DDED-4D4A-BBA6-1938CE457571}" type="presParOf" srcId="{106FDB6E-4350-4757-816D-ED064397A383}" destId="{AF786DFC-28E6-4957-90F3-0A75DCFECD8E}" srcOrd="0" destOrd="0" presId="urn:microsoft.com/office/officeart/2005/8/layout/vList2"/>
    <dgm:cxn modelId="{D5564FD7-51AB-475F-9D4D-292FB68D6029}" type="presParOf" srcId="{106FDB6E-4350-4757-816D-ED064397A383}" destId="{F7A90529-79F9-4F1D-8381-A51191CB0CFA}" srcOrd="1" destOrd="0" presId="urn:microsoft.com/office/officeart/2005/8/layout/vList2"/>
    <dgm:cxn modelId="{C055EEE9-C1A3-4C8C-9E8A-5A54D4F2C755}" type="presParOf" srcId="{106FDB6E-4350-4757-816D-ED064397A383}" destId="{298AE442-D082-49EA-868D-0A38E6E0A25D}" srcOrd="2" destOrd="0" presId="urn:microsoft.com/office/officeart/2005/8/layout/vList2"/>
    <dgm:cxn modelId="{0D70843B-BAA2-456D-8125-797378E5145A}" type="presParOf" srcId="{106FDB6E-4350-4757-816D-ED064397A383}" destId="{DF2687BE-84C3-4EE4-A5EA-98F6BAD7384C}" srcOrd="3" destOrd="0" presId="urn:microsoft.com/office/officeart/2005/8/layout/vList2"/>
    <dgm:cxn modelId="{9DAAFBE6-9D42-4EF6-B8B7-8F89F47354BA}" type="presParOf" srcId="{106FDB6E-4350-4757-816D-ED064397A383}" destId="{A8166BD7-82CE-43A9-A422-AE7020E2FB6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C4A938-B647-4FFC-A2DA-4201939E3E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72223B5-9807-432C-B9F2-521D576F56E4}">
      <dgm:prSet/>
      <dgm:spPr/>
      <dgm:t>
        <a:bodyPr/>
        <a:lstStyle/>
        <a:p>
          <a:r>
            <a:rPr lang="en-US" b="0"/>
            <a:t>Customers participate in and affect the transaction</a:t>
          </a:r>
          <a:endParaRPr lang="cs-CZ"/>
        </a:p>
      </dgm:t>
    </dgm:pt>
    <dgm:pt modelId="{608E0190-B9BB-47D7-AF03-9D0FFAC04862}" type="parTrans" cxnId="{BAAADE39-4F80-4493-A483-8A3CE1AB81C2}">
      <dgm:prSet/>
      <dgm:spPr/>
      <dgm:t>
        <a:bodyPr/>
        <a:lstStyle/>
        <a:p>
          <a:endParaRPr lang="cs-CZ"/>
        </a:p>
      </dgm:t>
    </dgm:pt>
    <dgm:pt modelId="{5F67C06B-674B-418C-8532-C8C6180373B7}" type="sibTrans" cxnId="{BAAADE39-4F80-4493-A483-8A3CE1AB81C2}">
      <dgm:prSet/>
      <dgm:spPr/>
      <dgm:t>
        <a:bodyPr/>
        <a:lstStyle/>
        <a:p>
          <a:endParaRPr lang="cs-CZ"/>
        </a:p>
      </dgm:t>
    </dgm:pt>
    <dgm:pt modelId="{01FB5CF7-2907-45A5-86F9-B2C30B4A4CBB}">
      <dgm:prSet/>
      <dgm:spPr/>
      <dgm:t>
        <a:bodyPr/>
        <a:lstStyle/>
        <a:p>
          <a:r>
            <a:rPr lang="en-US" b="0"/>
            <a:t>Customers affect each other</a:t>
          </a:r>
          <a:endParaRPr lang="cs-CZ"/>
        </a:p>
      </dgm:t>
    </dgm:pt>
    <dgm:pt modelId="{0142E1CF-9DD3-4C49-8EEC-B33287F35D81}" type="parTrans" cxnId="{B090A9FD-E553-47AD-BECA-0FF3A34971E0}">
      <dgm:prSet/>
      <dgm:spPr/>
      <dgm:t>
        <a:bodyPr/>
        <a:lstStyle/>
        <a:p>
          <a:endParaRPr lang="cs-CZ"/>
        </a:p>
      </dgm:t>
    </dgm:pt>
    <dgm:pt modelId="{2B33E3DE-35DD-44B1-AB16-2B2EC91DD9D0}" type="sibTrans" cxnId="{B090A9FD-E553-47AD-BECA-0FF3A34971E0}">
      <dgm:prSet/>
      <dgm:spPr/>
      <dgm:t>
        <a:bodyPr/>
        <a:lstStyle/>
        <a:p>
          <a:endParaRPr lang="cs-CZ"/>
        </a:p>
      </dgm:t>
    </dgm:pt>
    <dgm:pt modelId="{3E7B8989-5168-4B03-8F14-36C8C2F6B741}">
      <dgm:prSet/>
      <dgm:spPr/>
      <dgm:t>
        <a:bodyPr/>
        <a:lstStyle/>
        <a:p>
          <a:r>
            <a:rPr lang="en-US" b="0"/>
            <a:t>Employees affect the service outcome</a:t>
          </a:r>
          <a:endParaRPr lang="cs-CZ"/>
        </a:p>
      </dgm:t>
    </dgm:pt>
    <dgm:pt modelId="{4DF50F4D-4C85-400C-B18D-3EA7340DCD07}" type="parTrans" cxnId="{147FCD03-89AF-4CE1-82EF-8AFF765EAC4E}">
      <dgm:prSet/>
      <dgm:spPr/>
      <dgm:t>
        <a:bodyPr/>
        <a:lstStyle/>
        <a:p>
          <a:endParaRPr lang="cs-CZ"/>
        </a:p>
      </dgm:t>
    </dgm:pt>
    <dgm:pt modelId="{0EE9793A-6EC1-47BC-8335-55ABEB221FF4}" type="sibTrans" cxnId="{147FCD03-89AF-4CE1-82EF-8AFF765EAC4E}">
      <dgm:prSet/>
      <dgm:spPr/>
      <dgm:t>
        <a:bodyPr/>
        <a:lstStyle/>
        <a:p>
          <a:endParaRPr lang="cs-CZ"/>
        </a:p>
      </dgm:t>
    </dgm:pt>
    <dgm:pt modelId="{2E5392FD-742B-4EE0-A0FD-1D228FCD30CA}">
      <dgm:prSet/>
      <dgm:spPr/>
      <dgm:t>
        <a:bodyPr/>
        <a:lstStyle/>
        <a:p>
          <a:r>
            <a:rPr lang="en-US" b="0"/>
            <a:t>Decentralization may be essential</a:t>
          </a:r>
          <a:endParaRPr lang="cs-CZ"/>
        </a:p>
      </dgm:t>
    </dgm:pt>
    <dgm:pt modelId="{7FE32ACF-3B67-40EA-BA38-1391DCFC5CE1}" type="parTrans" cxnId="{7D5341D1-82DF-4A02-ADBA-F1A2FD84F694}">
      <dgm:prSet/>
      <dgm:spPr/>
      <dgm:t>
        <a:bodyPr/>
        <a:lstStyle/>
        <a:p>
          <a:endParaRPr lang="cs-CZ"/>
        </a:p>
      </dgm:t>
    </dgm:pt>
    <dgm:pt modelId="{C8C072ED-8571-4F6F-A31F-BB5EF534AC3B}" type="sibTrans" cxnId="{7D5341D1-82DF-4A02-ADBA-F1A2FD84F694}">
      <dgm:prSet/>
      <dgm:spPr/>
      <dgm:t>
        <a:bodyPr/>
        <a:lstStyle/>
        <a:p>
          <a:endParaRPr lang="cs-CZ"/>
        </a:p>
      </dgm:t>
    </dgm:pt>
    <dgm:pt modelId="{EEF16CCB-543C-472F-BDC6-8CD6351F8AC7}">
      <dgm:prSet/>
      <dgm:spPr/>
      <dgm:t>
        <a:bodyPr/>
        <a:lstStyle/>
        <a:p>
          <a:r>
            <a:rPr lang="en-US" b="0"/>
            <a:t>Mass production is difficult</a:t>
          </a:r>
          <a:endParaRPr lang="cs-CZ"/>
        </a:p>
      </dgm:t>
    </dgm:pt>
    <dgm:pt modelId="{E5AEED2F-1BA8-42BA-9780-A7843ED34CCF}" type="parTrans" cxnId="{DE9684CF-D490-4A3B-9EFC-FF5EE102F8BA}">
      <dgm:prSet/>
      <dgm:spPr/>
      <dgm:t>
        <a:bodyPr/>
        <a:lstStyle/>
        <a:p>
          <a:endParaRPr lang="cs-CZ"/>
        </a:p>
      </dgm:t>
    </dgm:pt>
    <dgm:pt modelId="{86E794AE-9F99-47E8-BF41-4CDA4115B307}" type="sibTrans" cxnId="{DE9684CF-D490-4A3B-9EFC-FF5EE102F8BA}">
      <dgm:prSet/>
      <dgm:spPr/>
      <dgm:t>
        <a:bodyPr/>
        <a:lstStyle/>
        <a:p>
          <a:endParaRPr lang="cs-CZ"/>
        </a:p>
      </dgm:t>
    </dgm:pt>
    <dgm:pt modelId="{78169671-41F3-401E-92D8-8FD059A1D352}" type="pres">
      <dgm:prSet presAssocID="{E8C4A938-B647-4FFC-A2DA-4201939E3E1B}" presName="linear" presStyleCnt="0">
        <dgm:presLayoutVars>
          <dgm:animLvl val="lvl"/>
          <dgm:resizeHandles val="exact"/>
        </dgm:presLayoutVars>
      </dgm:prSet>
      <dgm:spPr/>
    </dgm:pt>
    <dgm:pt modelId="{1B259B7C-BD75-4971-8554-66C61AB408FC}" type="pres">
      <dgm:prSet presAssocID="{172223B5-9807-432C-B9F2-521D576F56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E68FEB-B6F5-4391-8E08-BAA5C6A92A91}" type="pres">
      <dgm:prSet presAssocID="{5F67C06B-674B-418C-8532-C8C6180373B7}" presName="spacer" presStyleCnt="0"/>
      <dgm:spPr/>
    </dgm:pt>
    <dgm:pt modelId="{F1D43A62-2DBE-418D-BC58-71A2A6AC0D3C}" type="pres">
      <dgm:prSet presAssocID="{01FB5CF7-2907-45A5-86F9-B2C30B4A4C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3C7BCA-38AB-42F6-B55B-C1A5A41B0C92}" type="pres">
      <dgm:prSet presAssocID="{2B33E3DE-35DD-44B1-AB16-2B2EC91DD9D0}" presName="spacer" presStyleCnt="0"/>
      <dgm:spPr/>
    </dgm:pt>
    <dgm:pt modelId="{7BBCC84E-4033-45B7-A116-C8768F78E060}" type="pres">
      <dgm:prSet presAssocID="{3E7B8989-5168-4B03-8F14-36C8C2F6B7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AB740D7-AA6D-4BD1-AE98-22C77D376DD2}" type="pres">
      <dgm:prSet presAssocID="{0EE9793A-6EC1-47BC-8335-55ABEB221FF4}" presName="spacer" presStyleCnt="0"/>
      <dgm:spPr/>
    </dgm:pt>
    <dgm:pt modelId="{3893FC02-C374-4C7D-8E01-D4C9293261D6}" type="pres">
      <dgm:prSet presAssocID="{2E5392FD-742B-4EE0-A0FD-1D228FCD30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F1A418-945F-43A5-BF72-62F618B271FC}" type="pres">
      <dgm:prSet presAssocID="{C8C072ED-8571-4F6F-A31F-BB5EF534AC3B}" presName="spacer" presStyleCnt="0"/>
      <dgm:spPr/>
    </dgm:pt>
    <dgm:pt modelId="{24C9A8B4-C432-421B-81F9-D22030579612}" type="pres">
      <dgm:prSet presAssocID="{EEF16CCB-543C-472F-BDC6-8CD6351F8A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47FCD03-89AF-4CE1-82EF-8AFF765EAC4E}" srcId="{E8C4A938-B647-4FFC-A2DA-4201939E3E1B}" destId="{3E7B8989-5168-4B03-8F14-36C8C2F6B741}" srcOrd="2" destOrd="0" parTransId="{4DF50F4D-4C85-400C-B18D-3EA7340DCD07}" sibTransId="{0EE9793A-6EC1-47BC-8335-55ABEB221FF4}"/>
    <dgm:cxn modelId="{BAAADE39-4F80-4493-A483-8A3CE1AB81C2}" srcId="{E8C4A938-B647-4FFC-A2DA-4201939E3E1B}" destId="{172223B5-9807-432C-B9F2-521D576F56E4}" srcOrd="0" destOrd="0" parTransId="{608E0190-B9BB-47D7-AF03-9D0FFAC04862}" sibTransId="{5F67C06B-674B-418C-8532-C8C6180373B7}"/>
    <dgm:cxn modelId="{BD0ED840-A700-479A-A97F-96E44D5FBDFC}" type="presOf" srcId="{172223B5-9807-432C-B9F2-521D576F56E4}" destId="{1B259B7C-BD75-4971-8554-66C61AB408FC}" srcOrd="0" destOrd="0" presId="urn:microsoft.com/office/officeart/2005/8/layout/vList2"/>
    <dgm:cxn modelId="{9BB4AD82-4A5A-422F-AEFB-1A55318A857C}" type="presOf" srcId="{E8C4A938-B647-4FFC-A2DA-4201939E3E1B}" destId="{78169671-41F3-401E-92D8-8FD059A1D352}" srcOrd="0" destOrd="0" presId="urn:microsoft.com/office/officeart/2005/8/layout/vList2"/>
    <dgm:cxn modelId="{5EBE2B96-C09F-470F-906C-888F59ECA700}" type="presOf" srcId="{2E5392FD-742B-4EE0-A0FD-1D228FCD30CA}" destId="{3893FC02-C374-4C7D-8E01-D4C9293261D6}" srcOrd="0" destOrd="0" presId="urn:microsoft.com/office/officeart/2005/8/layout/vList2"/>
    <dgm:cxn modelId="{44F247CD-82A0-499D-AB0E-774B965D5D97}" type="presOf" srcId="{3E7B8989-5168-4B03-8F14-36C8C2F6B741}" destId="{7BBCC84E-4033-45B7-A116-C8768F78E060}" srcOrd="0" destOrd="0" presId="urn:microsoft.com/office/officeart/2005/8/layout/vList2"/>
    <dgm:cxn modelId="{DE9684CF-D490-4A3B-9EFC-FF5EE102F8BA}" srcId="{E8C4A938-B647-4FFC-A2DA-4201939E3E1B}" destId="{EEF16CCB-543C-472F-BDC6-8CD6351F8AC7}" srcOrd="4" destOrd="0" parTransId="{E5AEED2F-1BA8-42BA-9780-A7843ED34CCF}" sibTransId="{86E794AE-9F99-47E8-BF41-4CDA4115B307}"/>
    <dgm:cxn modelId="{7D5341D1-82DF-4A02-ADBA-F1A2FD84F694}" srcId="{E8C4A938-B647-4FFC-A2DA-4201939E3E1B}" destId="{2E5392FD-742B-4EE0-A0FD-1D228FCD30CA}" srcOrd="3" destOrd="0" parTransId="{7FE32ACF-3B67-40EA-BA38-1391DCFC5CE1}" sibTransId="{C8C072ED-8571-4F6F-A31F-BB5EF534AC3B}"/>
    <dgm:cxn modelId="{FAD010D5-F421-4018-AE87-05DE6698E3CC}" type="presOf" srcId="{01FB5CF7-2907-45A5-86F9-B2C30B4A4CBB}" destId="{F1D43A62-2DBE-418D-BC58-71A2A6AC0D3C}" srcOrd="0" destOrd="0" presId="urn:microsoft.com/office/officeart/2005/8/layout/vList2"/>
    <dgm:cxn modelId="{7A2FFAE8-2A9F-4386-9447-6DECE4A8F3C8}" type="presOf" srcId="{EEF16CCB-543C-472F-BDC6-8CD6351F8AC7}" destId="{24C9A8B4-C432-421B-81F9-D22030579612}" srcOrd="0" destOrd="0" presId="urn:microsoft.com/office/officeart/2005/8/layout/vList2"/>
    <dgm:cxn modelId="{B090A9FD-E553-47AD-BECA-0FF3A34971E0}" srcId="{E8C4A938-B647-4FFC-A2DA-4201939E3E1B}" destId="{01FB5CF7-2907-45A5-86F9-B2C30B4A4CBB}" srcOrd="1" destOrd="0" parTransId="{0142E1CF-9DD3-4C49-8EEC-B33287F35D81}" sibTransId="{2B33E3DE-35DD-44B1-AB16-2B2EC91DD9D0}"/>
    <dgm:cxn modelId="{62C2AB58-A024-4737-8EC4-AA126E2B4594}" type="presParOf" srcId="{78169671-41F3-401E-92D8-8FD059A1D352}" destId="{1B259B7C-BD75-4971-8554-66C61AB408FC}" srcOrd="0" destOrd="0" presId="urn:microsoft.com/office/officeart/2005/8/layout/vList2"/>
    <dgm:cxn modelId="{E3BDE3E3-8BCD-4402-B262-6B374D7EBD6F}" type="presParOf" srcId="{78169671-41F3-401E-92D8-8FD059A1D352}" destId="{45E68FEB-B6F5-4391-8E08-BAA5C6A92A91}" srcOrd="1" destOrd="0" presId="urn:microsoft.com/office/officeart/2005/8/layout/vList2"/>
    <dgm:cxn modelId="{16539B17-CA14-49E2-9036-0F8AF06384B4}" type="presParOf" srcId="{78169671-41F3-401E-92D8-8FD059A1D352}" destId="{F1D43A62-2DBE-418D-BC58-71A2A6AC0D3C}" srcOrd="2" destOrd="0" presId="urn:microsoft.com/office/officeart/2005/8/layout/vList2"/>
    <dgm:cxn modelId="{DF52D6D4-DFC5-4D7C-B03B-7319D37BCDE3}" type="presParOf" srcId="{78169671-41F3-401E-92D8-8FD059A1D352}" destId="{2E3C7BCA-38AB-42F6-B55B-C1A5A41B0C92}" srcOrd="3" destOrd="0" presId="urn:microsoft.com/office/officeart/2005/8/layout/vList2"/>
    <dgm:cxn modelId="{05A02D32-865C-477E-B174-3187305B8980}" type="presParOf" srcId="{78169671-41F3-401E-92D8-8FD059A1D352}" destId="{7BBCC84E-4033-45B7-A116-C8768F78E060}" srcOrd="4" destOrd="0" presId="urn:microsoft.com/office/officeart/2005/8/layout/vList2"/>
    <dgm:cxn modelId="{E1728EE2-D9C9-4CDA-B684-6E6B46B47DB5}" type="presParOf" srcId="{78169671-41F3-401E-92D8-8FD059A1D352}" destId="{4AB740D7-AA6D-4BD1-AE98-22C77D376DD2}" srcOrd="5" destOrd="0" presId="urn:microsoft.com/office/officeart/2005/8/layout/vList2"/>
    <dgm:cxn modelId="{F765FA02-4C61-44A8-87D5-CE9896312027}" type="presParOf" srcId="{78169671-41F3-401E-92D8-8FD059A1D352}" destId="{3893FC02-C374-4C7D-8E01-D4C9293261D6}" srcOrd="6" destOrd="0" presId="urn:microsoft.com/office/officeart/2005/8/layout/vList2"/>
    <dgm:cxn modelId="{4324390C-6832-4B97-8E18-0E926E94399F}" type="presParOf" srcId="{78169671-41F3-401E-92D8-8FD059A1D352}" destId="{FDF1A418-945F-43A5-BF72-62F618B271FC}" srcOrd="7" destOrd="0" presId="urn:microsoft.com/office/officeart/2005/8/layout/vList2"/>
    <dgm:cxn modelId="{472738A7-F075-49A2-94E4-D4E0A1C6379D}" type="presParOf" srcId="{78169671-41F3-401E-92D8-8FD059A1D352}" destId="{24C9A8B4-C432-421B-81F9-D220305796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FC3B2D-C404-45CF-A199-21A96DF3C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6BE8951-F445-42DA-AE2F-DF50904FB582}">
      <dgm:prSet/>
      <dgm:spPr/>
      <dgm:t>
        <a:bodyPr/>
        <a:lstStyle/>
        <a:p>
          <a:r>
            <a:rPr lang="en-US" b="0"/>
            <a:t>It is difficult to synchronize supply and demand with services</a:t>
          </a:r>
          <a:endParaRPr lang="cs-CZ"/>
        </a:p>
      </dgm:t>
    </dgm:pt>
    <dgm:pt modelId="{E75C9FCB-5F17-429F-8D98-933504E5229A}" type="parTrans" cxnId="{09EAB05A-3796-4B9A-BFF7-2DFE0A578B96}">
      <dgm:prSet/>
      <dgm:spPr/>
      <dgm:t>
        <a:bodyPr/>
        <a:lstStyle/>
        <a:p>
          <a:endParaRPr lang="cs-CZ"/>
        </a:p>
      </dgm:t>
    </dgm:pt>
    <dgm:pt modelId="{CAB7EA89-5AC6-4030-AC1A-428288FC7BAB}" type="sibTrans" cxnId="{09EAB05A-3796-4B9A-BFF7-2DFE0A578B96}">
      <dgm:prSet/>
      <dgm:spPr/>
      <dgm:t>
        <a:bodyPr/>
        <a:lstStyle/>
        <a:p>
          <a:endParaRPr lang="cs-CZ"/>
        </a:p>
      </dgm:t>
    </dgm:pt>
    <dgm:pt modelId="{5501481C-11D4-47C7-81DE-B035120EC597}">
      <dgm:prSet/>
      <dgm:spPr/>
      <dgm:t>
        <a:bodyPr/>
        <a:lstStyle/>
        <a:p>
          <a:r>
            <a:rPr lang="en-US" b="0"/>
            <a:t>Services cannot be stored</a:t>
          </a:r>
          <a:endParaRPr lang="cs-CZ"/>
        </a:p>
      </dgm:t>
    </dgm:pt>
    <dgm:pt modelId="{F0A71C0E-E1F8-46E7-B977-20B2B98AA26C}" type="parTrans" cxnId="{9B27FDE2-F382-489F-BBF2-7CF69B6FEA24}">
      <dgm:prSet/>
      <dgm:spPr/>
      <dgm:t>
        <a:bodyPr/>
        <a:lstStyle/>
        <a:p>
          <a:endParaRPr lang="cs-CZ"/>
        </a:p>
      </dgm:t>
    </dgm:pt>
    <dgm:pt modelId="{7E5CB816-E863-4698-8260-87ED448C77F5}" type="sibTrans" cxnId="{9B27FDE2-F382-489F-BBF2-7CF69B6FEA24}">
      <dgm:prSet/>
      <dgm:spPr/>
      <dgm:t>
        <a:bodyPr/>
        <a:lstStyle/>
        <a:p>
          <a:endParaRPr lang="cs-CZ"/>
        </a:p>
      </dgm:t>
    </dgm:pt>
    <dgm:pt modelId="{4BEC5870-110F-47B0-B55A-9C1CDD87C51A}">
      <dgm:prSet/>
      <dgm:spPr/>
      <dgm:t>
        <a:bodyPr/>
        <a:lstStyle/>
        <a:p>
          <a:r>
            <a:rPr lang="en-US" b="0"/>
            <a:t>Services cannot be returned or resold</a:t>
          </a:r>
          <a:endParaRPr lang="cs-CZ"/>
        </a:p>
      </dgm:t>
    </dgm:pt>
    <dgm:pt modelId="{F7513DFD-0430-4784-ADDB-40C1D39B1142}" type="parTrans" cxnId="{5279D019-C09A-4306-9D02-46426256C842}">
      <dgm:prSet/>
      <dgm:spPr/>
      <dgm:t>
        <a:bodyPr/>
        <a:lstStyle/>
        <a:p>
          <a:endParaRPr lang="cs-CZ"/>
        </a:p>
      </dgm:t>
    </dgm:pt>
    <dgm:pt modelId="{B85FB330-B577-4FF8-A8C3-03A1C0C2C3B6}" type="sibTrans" cxnId="{5279D019-C09A-4306-9D02-46426256C842}">
      <dgm:prSet/>
      <dgm:spPr/>
      <dgm:t>
        <a:bodyPr/>
        <a:lstStyle/>
        <a:p>
          <a:endParaRPr lang="cs-CZ"/>
        </a:p>
      </dgm:t>
    </dgm:pt>
    <dgm:pt modelId="{844D558A-2127-48FD-BF40-17169B4D38B5}" type="pres">
      <dgm:prSet presAssocID="{1AFC3B2D-C404-45CF-A199-21A96DF3C86B}" presName="linear" presStyleCnt="0">
        <dgm:presLayoutVars>
          <dgm:animLvl val="lvl"/>
          <dgm:resizeHandles val="exact"/>
        </dgm:presLayoutVars>
      </dgm:prSet>
      <dgm:spPr/>
    </dgm:pt>
    <dgm:pt modelId="{BBD2C8BC-1091-4EA9-AC40-4719E5EE1974}" type="pres">
      <dgm:prSet presAssocID="{06BE8951-F445-42DA-AE2F-DF50904FB5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DC430E-D748-487A-8A9A-749F63DC0707}" type="pres">
      <dgm:prSet presAssocID="{CAB7EA89-5AC6-4030-AC1A-428288FC7BAB}" presName="spacer" presStyleCnt="0"/>
      <dgm:spPr/>
    </dgm:pt>
    <dgm:pt modelId="{29801654-464F-4D38-A759-E025DB1E3954}" type="pres">
      <dgm:prSet presAssocID="{5501481C-11D4-47C7-81DE-B035120EC5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B21143-A2AF-45E4-B1A5-0154821DF315}" type="pres">
      <dgm:prSet presAssocID="{7E5CB816-E863-4698-8260-87ED448C77F5}" presName="spacer" presStyleCnt="0"/>
      <dgm:spPr/>
    </dgm:pt>
    <dgm:pt modelId="{FF0C5676-2D6F-474B-B9DC-DED93ACA7B9D}" type="pres">
      <dgm:prSet presAssocID="{4BEC5870-110F-47B0-B55A-9C1CDD87C51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CD1A411-8933-4BCD-AAF0-A9F191A8EFFF}" type="presOf" srcId="{4BEC5870-110F-47B0-B55A-9C1CDD87C51A}" destId="{FF0C5676-2D6F-474B-B9DC-DED93ACA7B9D}" srcOrd="0" destOrd="0" presId="urn:microsoft.com/office/officeart/2005/8/layout/vList2"/>
    <dgm:cxn modelId="{5279D019-C09A-4306-9D02-46426256C842}" srcId="{1AFC3B2D-C404-45CF-A199-21A96DF3C86B}" destId="{4BEC5870-110F-47B0-B55A-9C1CDD87C51A}" srcOrd="2" destOrd="0" parTransId="{F7513DFD-0430-4784-ADDB-40C1D39B1142}" sibTransId="{B85FB330-B577-4FF8-A8C3-03A1C0C2C3B6}"/>
    <dgm:cxn modelId="{75A8F65C-D165-463E-9561-CE921BE8EAF1}" type="presOf" srcId="{5501481C-11D4-47C7-81DE-B035120EC597}" destId="{29801654-464F-4D38-A759-E025DB1E3954}" srcOrd="0" destOrd="0" presId="urn:microsoft.com/office/officeart/2005/8/layout/vList2"/>
    <dgm:cxn modelId="{09EAB05A-3796-4B9A-BFF7-2DFE0A578B96}" srcId="{1AFC3B2D-C404-45CF-A199-21A96DF3C86B}" destId="{06BE8951-F445-42DA-AE2F-DF50904FB582}" srcOrd="0" destOrd="0" parTransId="{E75C9FCB-5F17-429F-8D98-933504E5229A}" sibTransId="{CAB7EA89-5AC6-4030-AC1A-428288FC7BAB}"/>
    <dgm:cxn modelId="{74968BC5-A530-4CFF-82FD-EB2C0CAA41B2}" type="presOf" srcId="{06BE8951-F445-42DA-AE2F-DF50904FB582}" destId="{BBD2C8BC-1091-4EA9-AC40-4719E5EE1974}" srcOrd="0" destOrd="0" presId="urn:microsoft.com/office/officeart/2005/8/layout/vList2"/>
    <dgm:cxn modelId="{9B27FDE2-F382-489F-BBF2-7CF69B6FEA24}" srcId="{1AFC3B2D-C404-45CF-A199-21A96DF3C86B}" destId="{5501481C-11D4-47C7-81DE-B035120EC597}" srcOrd="1" destOrd="0" parTransId="{F0A71C0E-E1F8-46E7-B977-20B2B98AA26C}" sibTransId="{7E5CB816-E863-4698-8260-87ED448C77F5}"/>
    <dgm:cxn modelId="{EC9E42F3-9D95-497A-89AD-6622B4284730}" type="presOf" srcId="{1AFC3B2D-C404-45CF-A199-21A96DF3C86B}" destId="{844D558A-2127-48FD-BF40-17169B4D38B5}" srcOrd="0" destOrd="0" presId="urn:microsoft.com/office/officeart/2005/8/layout/vList2"/>
    <dgm:cxn modelId="{A30C721F-CFE3-4192-ABFA-C8DA791B41C6}" type="presParOf" srcId="{844D558A-2127-48FD-BF40-17169B4D38B5}" destId="{BBD2C8BC-1091-4EA9-AC40-4719E5EE1974}" srcOrd="0" destOrd="0" presId="urn:microsoft.com/office/officeart/2005/8/layout/vList2"/>
    <dgm:cxn modelId="{619C5A5C-548E-44B8-ACA0-1262BA5E4900}" type="presParOf" srcId="{844D558A-2127-48FD-BF40-17169B4D38B5}" destId="{7ADC430E-D748-487A-8A9A-749F63DC0707}" srcOrd="1" destOrd="0" presId="urn:microsoft.com/office/officeart/2005/8/layout/vList2"/>
    <dgm:cxn modelId="{E3213060-D067-44B2-8DC1-65F3CFE155FB}" type="presParOf" srcId="{844D558A-2127-48FD-BF40-17169B4D38B5}" destId="{29801654-464F-4D38-A759-E025DB1E3954}" srcOrd="2" destOrd="0" presId="urn:microsoft.com/office/officeart/2005/8/layout/vList2"/>
    <dgm:cxn modelId="{767E231A-7362-4FA8-AACC-DB8DAD73E50A}" type="presParOf" srcId="{844D558A-2127-48FD-BF40-17169B4D38B5}" destId="{03B21143-A2AF-45E4-B1A5-0154821DF315}" srcOrd="3" destOrd="0" presId="urn:microsoft.com/office/officeart/2005/8/layout/vList2"/>
    <dgm:cxn modelId="{DBF05927-DB02-4002-A8D8-47AD6BBEE19E}" type="presParOf" srcId="{844D558A-2127-48FD-BF40-17169B4D38B5}" destId="{FF0C5676-2D6F-474B-B9DC-DED93ACA7B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15893D-8F11-4BD1-AEE1-E86C597C24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09E539D-595A-431E-9E74-47ABC88A20D6}">
      <dgm:prSet/>
      <dgm:spPr/>
      <dgm:t>
        <a:bodyPr/>
        <a:lstStyle/>
        <a:p>
          <a:r>
            <a:rPr lang="en-US" b="0"/>
            <a:t>Motivation to understand marketing</a:t>
          </a:r>
          <a:endParaRPr lang="cs-CZ"/>
        </a:p>
      </dgm:t>
    </dgm:pt>
    <dgm:pt modelId="{3F7DB746-991C-452C-B5E4-89449785B16A}" type="parTrans" cxnId="{1919F7F9-E234-4D90-9268-9BAA107BF3EF}">
      <dgm:prSet/>
      <dgm:spPr/>
      <dgm:t>
        <a:bodyPr/>
        <a:lstStyle/>
        <a:p>
          <a:endParaRPr lang="cs-CZ"/>
        </a:p>
      </dgm:t>
    </dgm:pt>
    <dgm:pt modelId="{61DCC09C-863E-4B69-91BF-80083D47EE4A}" type="sibTrans" cxnId="{1919F7F9-E234-4D90-9268-9BAA107BF3EF}">
      <dgm:prSet/>
      <dgm:spPr/>
      <dgm:t>
        <a:bodyPr/>
        <a:lstStyle/>
        <a:p>
          <a:endParaRPr lang="cs-CZ"/>
        </a:p>
      </dgm:t>
    </dgm:pt>
    <dgm:pt modelId="{49528281-EF77-470A-8FA1-1F8E56E8EAAC}">
      <dgm:prSet/>
      <dgm:spPr/>
      <dgm:t>
        <a:bodyPr/>
        <a:lstStyle/>
        <a:p>
          <a:r>
            <a:rPr lang="en-US" b="0"/>
            <a:t>Importance of service marketing</a:t>
          </a:r>
          <a:endParaRPr lang="cs-CZ"/>
        </a:p>
      </dgm:t>
    </dgm:pt>
    <dgm:pt modelId="{3DBEFC2B-20CD-47CC-A359-F97C81BD6919}" type="parTrans" cxnId="{78D03E37-6A6A-4449-B0EB-998DF989D9FA}">
      <dgm:prSet/>
      <dgm:spPr/>
      <dgm:t>
        <a:bodyPr/>
        <a:lstStyle/>
        <a:p>
          <a:endParaRPr lang="cs-CZ"/>
        </a:p>
      </dgm:t>
    </dgm:pt>
    <dgm:pt modelId="{ADC48D1D-44DF-4F9F-90E2-2E6C53170360}" type="sibTrans" cxnId="{78D03E37-6A6A-4449-B0EB-998DF989D9FA}">
      <dgm:prSet/>
      <dgm:spPr/>
      <dgm:t>
        <a:bodyPr/>
        <a:lstStyle/>
        <a:p>
          <a:endParaRPr lang="cs-CZ"/>
        </a:p>
      </dgm:t>
    </dgm:pt>
    <dgm:pt modelId="{56AD4738-D611-42E6-BC64-E0996DDA047C}">
      <dgm:prSet/>
      <dgm:spPr/>
      <dgm:t>
        <a:bodyPr/>
        <a:lstStyle/>
        <a:p>
          <a:r>
            <a:rPr lang="en-US" b="0"/>
            <a:t>Difference between goods and services</a:t>
          </a:r>
          <a:endParaRPr lang="cs-CZ"/>
        </a:p>
      </dgm:t>
    </dgm:pt>
    <dgm:pt modelId="{872740A8-1344-4CC8-8881-615BF4B77164}" type="parTrans" cxnId="{B5952FC3-ED92-4710-B9C5-FF513EF3B497}">
      <dgm:prSet/>
      <dgm:spPr/>
      <dgm:t>
        <a:bodyPr/>
        <a:lstStyle/>
        <a:p>
          <a:endParaRPr lang="cs-CZ"/>
        </a:p>
      </dgm:t>
    </dgm:pt>
    <dgm:pt modelId="{2BDB1C63-E279-492E-92A3-D47E5A459F4F}" type="sibTrans" cxnId="{B5952FC3-ED92-4710-B9C5-FF513EF3B497}">
      <dgm:prSet/>
      <dgm:spPr/>
      <dgm:t>
        <a:bodyPr/>
        <a:lstStyle/>
        <a:p>
          <a:endParaRPr lang="cs-CZ"/>
        </a:p>
      </dgm:t>
    </dgm:pt>
    <dgm:pt modelId="{07CC7F54-FF86-4793-924E-F8425E56B9EF}" type="pres">
      <dgm:prSet presAssocID="{DB15893D-8F11-4BD1-AEE1-E86C597C244B}" presName="linear" presStyleCnt="0">
        <dgm:presLayoutVars>
          <dgm:animLvl val="lvl"/>
          <dgm:resizeHandles val="exact"/>
        </dgm:presLayoutVars>
      </dgm:prSet>
      <dgm:spPr/>
    </dgm:pt>
    <dgm:pt modelId="{16316132-EA16-4066-A4D6-48F91E4321F4}" type="pres">
      <dgm:prSet presAssocID="{D09E539D-595A-431E-9E74-47ABC88A20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2AC748-9621-4B99-8373-4F99C91CE348}" type="pres">
      <dgm:prSet presAssocID="{61DCC09C-863E-4B69-91BF-80083D47EE4A}" presName="spacer" presStyleCnt="0"/>
      <dgm:spPr/>
    </dgm:pt>
    <dgm:pt modelId="{ED6F9209-154F-4802-99E0-B5DAE548638B}" type="pres">
      <dgm:prSet presAssocID="{49528281-EF77-470A-8FA1-1F8E56E8EA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CB4043-D4F0-4568-8C54-6C9DBDF99215}" type="pres">
      <dgm:prSet presAssocID="{ADC48D1D-44DF-4F9F-90E2-2E6C53170360}" presName="spacer" presStyleCnt="0"/>
      <dgm:spPr/>
    </dgm:pt>
    <dgm:pt modelId="{5A936343-AE05-493C-AB14-C7DA69098904}" type="pres">
      <dgm:prSet presAssocID="{56AD4738-D611-42E6-BC64-E0996DDA04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19CD00-437B-4246-8E6F-B0ED0E0F3294}" type="presOf" srcId="{49528281-EF77-470A-8FA1-1F8E56E8EAAC}" destId="{ED6F9209-154F-4802-99E0-B5DAE548638B}" srcOrd="0" destOrd="0" presId="urn:microsoft.com/office/officeart/2005/8/layout/vList2"/>
    <dgm:cxn modelId="{65F7B530-AEE8-45C5-B69C-DA5A4039FCA1}" type="presOf" srcId="{56AD4738-D611-42E6-BC64-E0996DDA047C}" destId="{5A936343-AE05-493C-AB14-C7DA69098904}" srcOrd="0" destOrd="0" presId="urn:microsoft.com/office/officeart/2005/8/layout/vList2"/>
    <dgm:cxn modelId="{78D03E37-6A6A-4449-B0EB-998DF989D9FA}" srcId="{DB15893D-8F11-4BD1-AEE1-E86C597C244B}" destId="{49528281-EF77-470A-8FA1-1F8E56E8EAAC}" srcOrd="1" destOrd="0" parTransId="{3DBEFC2B-20CD-47CC-A359-F97C81BD6919}" sibTransId="{ADC48D1D-44DF-4F9F-90E2-2E6C53170360}"/>
    <dgm:cxn modelId="{E52F9C85-72BF-4BE8-A5BB-1F3F6113F1E2}" type="presOf" srcId="{D09E539D-595A-431E-9E74-47ABC88A20D6}" destId="{16316132-EA16-4066-A4D6-48F91E4321F4}" srcOrd="0" destOrd="0" presId="urn:microsoft.com/office/officeart/2005/8/layout/vList2"/>
    <dgm:cxn modelId="{AF7D70B6-F60B-4589-8D26-7066EF89D29C}" type="presOf" srcId="{DB15893D-8F11-4BD1-AEE1-E86C597C244B}" destId="{07CC7F54-FF86-4793-924E-F8425E56B9EF}" srcOrd="0" destOrd="0" presId="urn:microsoft.com/office/officeart/2005/8/layout/vList2"/>
    <dgm:cxn modelId="{B5952FC3-ED92-4710-B9C5-FF513EF3B497}" srcId="{DB15893D-8F11-4BD1-AEE1-E86C597C244B}" destId="{56AD4738-D611-42E6-BC64-E0996DDA047C}" srcOrd="2" destOrd="0" parTransId="{872740A8-1344-4CC8-8881-615BF4B77164}" sibTransId="{2BDB1C63-E279-492E-92A3-D47E5A459F4F}"/>
    <dgm:cxn modelId="{1919F7F9-E234-4D90-9268-9BAA107BF3EF}" srcId="{DB15893D-8F11-4BD1-AEE1-E86C597C244B}" destId="{D09E539D-595A-431E-9E74-47ABC88A20D6}" srcOrd="0" destOrd="0" parTransId="{3F7DB746-991C-452C-B5E4-89449785B16A}" sibTransId="{61DCC09C-863E-4B69-91BF-80083D47EE4A}"/>
    <dgm:cxn modelId="{0B0BDC90-7B1A-454F-B073-22C3463B1A9E}" type="presParOf" srcId="{07CC7F54-FF86-4793-924E-F8425E56B9EF}" destId="{16316132-EA16-4066-A4D6-48F91E4321F4}" srcOrd="0" destOrd="0" presId="urn:microsoft.com/office/officeart/2005/8/layout/vList2"/>
    <dgm:cxn modelId="{ED9A277C-D552-424D-9062-67531A712BB6}" type="presParOf" srcId="{07CC7F54-FF86-4793-924E-F8425E56B9EF}" destId="{2B2AC748-9621-4B99-8373-4F99C91CE348}" srcOrd="1" destOrd="0" presId="urn:microsoft.com/office/officeart/2005/8/layout/vList2"/>
    <dgm:cxn modelId="{00660356-D428-4AA8-9368-2C48F38DF008}" type="presParOf" srcId="{07CC7F54-FF86-4793-924E-F8425E56B9EF}" destId="{ED6F9209-154F-4802-99E0-B5DAE548638B}" srcOrd="2" destOrd="0" presId="urn:microsoft.com/office/officeart/2005/8/layout/vList2"/>
    <dgm:cxn modelId="{7C1C9617-1E98-4729-8022-F0D0C97AC88C}" type="presParOf" srcId="{07CC7F54-FF86-4793-924E-F8425E56B9EF}" destId="{EACB4043-D4F0-4568-8C54-6C9DBDF99215}" srcOrd="3" destOrd="0" presId="urn:microsoft.com/office/officeart/2005/8/layout/vList2"/>
    <dgm:cxn modelId="{0F35BBF5-562E-4374-9E63-3492C4DEE2C7}" type="presParOf" srcId="{07CC7F54-FF86-4793-924E-F8425E56B9EF}" destId="{5A936343-AE05-493C-AB14-C7DA690989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19110-238C-4D60-9D3C-2F13A9F71F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515726C-7F12-4977-9C3D-102B2A1CAED9}">
      <dgm:prSet/>
      <dgm:spPr/>
      <dgm:t>
        <a:bodyPr/>
        <a:lstStyle/>
        <a:p>
          <a:r>
            <a:rPr lang="en-US" b="0"/>
            <a:t>Teamwork</a:t>
          </a:r>
          <a:endParaRPr lang="cs-CZ"/>
        </a:p>
      </dgm:t>
    </dgm:pt>
    <dgm:pt modelId="{2D2F91BF-7EC0-4684-BC5C-C9C78574FBD0}" type="parTrans" cxnId="{8EC6C711-A479-4497-A653-42D908259760}">
      <dgm:prSet/>
      <dgm:spPr/>
      <dgm:t>
        <a:bodyPr/>
        <a:lstStyle/>
        <a:p>
          <a:endParaRPr lang="cs-CZ"/>
        </a:p>
      </dgm:t>
    </dgm:pt>
    <dgm:pt modelId="{D787F9DE-EBE8-47EB-AB82-40A15D6A8111}" type="sibTrans" cxnId="{8EC6C711-A479-4497-A653-42D908259760}">
      <dgm:prSet/>
      <dgm:spPr/>
      <dgm:t>
        <a:bodyPr/>
        <a:lstStyle/>
        <a:p>
          <a:endParaRPr lang="cs-CZ"/>
        </a:p>
      </dgm:t>
    </dgm:pt>
    <dgm:pt modelId="{868EA90A-EA4C-43D6-9653-0FB1C66E10CC}">
      <dgm:prSet/>
      <dgm:spPr/>
      <dgm:t>
        <a:bodyPr/>
        <a:lstStyle/>
        <a:p>
          <a:r>
            <a:rPr lang="en-US" b="0"/>
            <a:t>Students will make a group of 2 – 4 members</a:t>
          </a:r>
          <a:endParaRPr lang="cs-CZ"/>
        </a:p>
      </dgm:t>
    </dgm:pt>
    <dgm:pt modelId="{DEDF4968-C7F1-4CAF-9155-898312FFD946}" type="parTrans" cxnId="{7846F397-3F17-46FA-ADD2-FF30FCDEBFFD}">
      <dgm:prSet/>
      <dgm:spPr/>
      <dgm:t>
        <a:bodyPr/>
        <a:lstStyle/>
        <a:p>
          <a:endParaRPr lang="cs-CZ"/>
        </a:p>
      </dgm:t>
    </dgm:pt>
    <dgm:pt modelId="{F27FE175-E84A-42D7-A0BD-EFD8662F45A6}" type="sibTrans" cxnId="{7846F397-3F17-46FA-ADD2-FF30FCDEBFFD}">
      <dgm:prSet/>
      <dgm:spPr/>
      <dgm:t>
        <a:bodyPr/>
        <a:lstStyle/>
        <a:p>
          <a:endParaRPr lang="cs-CZ"/>
        </a:p>
      </dgm:t>
    </dgm:pt>
    <dgm:pt modelId="{0003A181-938E-4C67-A300-5EDBE1B62965}">
      <dgm:prSet/>
      <dgm:spPr/>
      <dgm:t>
        <a:bodyPr/>
        <a:lstStyle/>
        <a:p>
          <a:r>
            <a:rPr lang="en-US" b="0"/>
            <a:t>And prepare short presentation (5-10 minutes) of marketing of selected company (case)</a:t>
          </a:r>
          <a:endParaRPr lang="cs-CZ"/>
        </a:p>
      </dgm:t>
    </dgm:pt>
    <dgm:pt modelId="{46CC58B4-F5B9-4C3D-B547-8C16F83D8F00}" type="parTrans" cxnId="{1BE26B13-60E8-4989-A290-53B8E9CD6AA0}">
      <dgm:prSet/>
      <dgm:spPr/>
      <dgm:t>
        <a:bodyPr/>
        <a:lstStyle/>
        <a:p>
          <a:endParaRPr lang="cs-CZ"/>
        </a:p>
      </dgm:t>
    </dgm:pt>
    <dgm:pt modelId="{AD8D31C2-A913-4395-8346-47D0E283003D}" type="sibTrans" cxnId="{1BE26B13-60E8-4989-A290-53B8E9CD6AA0}">
      <dgm:prSet/>
      <dgm:spPr/>
      <dgm:t>
        <a:bodyPr/>
        <a:lstStyle/>
        <a:p>
          <a:endParaRPr lang="cs-CZ"/>
        </a:p>
      </dgm:t>
    </dgm:pt>
    <dgm:pt modelId="{D4CC6893-5F51-4A40-8DE8-28ACCEFC6A9B}">
      <dgm:prSet/>
      <dgm:spPr/>
      <dgm:t>
        <a:bodyPr/>
        <a:lstStyle/>
        <a:p>
          <a:r>
            <a:rPr lang="en-US" b="0"/>
            <a:t>Try to answer:</a:t>
          </a:r>
          <a:endParaRPr lang="cs-CZ"/>
        </a:p>
      </dgm:t>
    </dgm:pt>
    <dgm:pt modelId="{B6AE3434-86DB-469D-8F2F-5AC92FAD378F}" type="parTrans" cxnId="{E38CCFE6-68B8-41B1-B9E0-BA4123D11214}">
      <dgm:prSet/>
      <dgm:spPr/>
      <dgm:t>
        <a:bodyPr/>
        <a:lstStyle/>
        <a:p>
          <a:endParaRPr lang="cs-CZ"/>
        </a:p>
      </dgm:t>
    </dgm:pt>
    <dgm:pt modelId="{5E9AD962-B087-4FAD-A806-E92E9DEB7F06}" type="sibTrans" cxnId="{E38CCFE6-68B8-41B1-B9E0-BA4123D11214}">
      <dgm:prSet/>
      <dgm:spPr/>
      <dgm:t>
        <a:bodyPr/>
        <a:lstStyle/>
        <a:p>
          <a:endParaRPr lang="cs-CZ"/>
        </a:p>
      </dgm:t>
    </dgm:pt>
    <dgm:pt modelId="{57A8C99C-17A6-46B1-9414-C0AB21ECA115}">
      <dgm:prSet/>
      <dgm:spPr/>
      <dgm:t>
        <a:bodyPr/>
        <a:lstStyle/>
        <a:p>
          <a:r>
            <a:rPr lang="en-US" b="0"/>
            <a:t>What is unique on this company (approach)?</a:t>
          </a:r>
          <a:endParaRPr lang="cs-CZ"/>
        </a:p>
      </dgm:t>
    </dgm:pt>
    <dgm:pt modelId="{74D8ADD5-3D44-4871-84AC-CEE271FED85B}" type="parTrans" cxnId="{22371B25-F69E-467F-BBBF-301281F1DB0D}">
      <dgm:prSet/>
      <dgm:spPr/>
      <dgm:t>
        <a:bodyPr/>
        <a:lstStyle/>
        <a:p>
          <a:endParaRPr lang="cs-CZ"/>
        </a:p>
      </dgm:t>
    </dgm:pt>
    <dgm:pt modelId="{5CD43D9C-15AD-451D-9980-15E45A9AD485}" type="sibTrans" cxnId="{22371B25-F69E-467F-BBBF-301281F1DB0D}">
      <dgm:prSet/>
      <dgm:spPr/>
      <dgm:t>
        <a:bodyPr/>
        <a:lstStyle/>
        <a:p>
          <a:endParaRPr lang="cs-CZ"/>
        </a:p>
      </dgm:t>
    </dgm:pt>
    <dgm:pt modelId="{42971C9C-7648-43FF-A418-7F56C9170380}">
      <dgm:prSet/>
      <dgm:spPr/>
      <dgm:t>
        <a:bodyPr/>
        <a:lstStyle/>
        <a:p>
          <a:r>
            <a:rPr lang="en-US" b="0"/>
            <a:t>Why have you chosen it?</a:t>
          </a:r>
          <a:endParaRPr lang="cs-CZ"/>
        </a:p>
      </dgm:t>
    </dgm:pt>
    <dgm:pt modelId="{70EA8596-E569-457B-B162-2D079E457C85}" type="parTrans" cxnId="{CCAEF298-6247-4421-A0EA-8B24E348EF8B}">
      <dgm:prSet/>
      <dgm:spPr/>
      <dgm:t>
        <a:bodyPr/>
        <a:lstStyle/>
        <a:p>
          <a:endParaRPr lang="cs-CZ"/>
        </a:p>
      </dgm:t>
    </dgm:pt>
    <dgm:pt modelId="{E83A076C-032F-418D-B0D9-E30606D05399}" type="sibTrans" cxnId="{CCAEF298-6247-4421-A0EA-8B24E348EF8B}">
      <dgm:prSet/>
      <dgm:spPr/>
      <dgm:t>
        <a:bodyPr/>
        <a:lstStyle/>
        <a:p>
          <a:endParaRPr lang="cs-CZ"/>
        </a:p>
      </dgm:t>
    </dgm:pt>
    <dgm:pt modelId="{FF9950C8-357E-4A4E-B590-A5CCA0928668}">
      <dgm:prSet/>
      <dgm:spPr/>
      <dgm:t>
        <a:bodyPr/>
        <a:lstStyle/>
        <a:p>
          <a:r>
            <a:rPr lang="en-US" b="0"/>
            <a:t>What is the value of the service, offered to the customers?</a:t>
          </a:r>
          <a:endParaRPr lang="cs-CZ"/>
        </a:p>
      </dgm:t>
    </dgm:pt>
    <dgm:pt modelId="{0D00A277-2337-4E28-A7A7-BDBAEFCCE39E}" type="parTrans" cxnId="{0EF5D733-E14F-4A20-8FD4-8AB33A407B7E}">
      <dgm:prSet/>
      <dgm:spPr/>
      <dgm:t>
        <a:bodyPr/>
        <a:lstStyle/>
        <a:p>
          <a:endParaRPr lang="cs-CZ"/>
        </a:p>
      </dgm:t>
    </dgm:pt>
    <dgm:pt modelId="{B769E258-1782-4818-BCD0-28E46073CCBA}" type="sibTrans" cxnId="{0EF5D733-E14F-4A20-8FD4-8AB33A407B7E}">
      <dgm:prSet/>
      <dgm:spPr/>
      <dgm:t>
        <a:bodyPr/>
        <a:lstStyle/>
        <a:p>
          <a:endParaRPr lang="cs-CZ"/>
        </a:p>
      </dgm:t>
    </dgm:pt>
    <dgm:pt modelId="{E0462C13-4069-42D9-A112-EA1FAE7B1593}">
      <dgm:prSet/>
      <dgm:spPr/>
      <dgm:t>
        <a:bodyPr/>
        <a:lstStyle/>
        <a:p>
          <a:r>
            <a:rPr lang="en-US" b="0"/>
            <a:t>Include interactive elements (videos, advertisements, online services) – see the example</a:t>
          </a:r>
          <a:endParaRPr lang="cs-CZ"/>
        </a:p>
      </dgm:t>
    </dgm:pt>
    <dgm:pt modelId="{0B1C5225-5562-4034-B33A-5106B74CD171}" type="parTrans" cxnId="{A07B9056-2893-4CB0-BE39-5479025EEE68}">
      <dgm:prSet/>
      <dgm:spPr/>
      <dgm:t>
        <a:bodyPr/>
        <a:lstStyle/>
        <a:p>
          <a:endParaRPr lang="cs-CZ"/>
        </a:p>
      </dgm:t>
    </dgm:pt>
    <dgm:pt modelId="{FA258E3A-D39E-4DA6-B257-380C812DE3B8}" type="sibTrans" cxnId="{A07B9056-2893-4CB0-BE39-5479025EEE68}">
      <dgm:prSet/>
      <dgm:spPr/>
      <dgm:t>
        <a:bodyPr/>
        <a:lstStyle/>
        <a:p>
          <a:endParaRPr lang="cs-CZ"/>
        </a:p>
      </dgm:t>
    </dgm:pt>
    <dgm:pt modelId="{7D8EAFD0-48C5-4CED-9D37-5F4010BB23D7}">
      <dgm:prSet/>
      <dgm:spPr/>
      <dgm:t>
        <a:bodyPr/>
        <a:lstStyle/>
        <a:p>
          <a:r>
            <a:rPr lang="en-US" b="0"/>
            <a:t>The presentations will be held at the beginning of each lesson.</a:t>
          </a:r>
          <a:endParaRPr lang="cs-CZ"/>
        </a:p>
      </dgm:t>
    </dgm:pt>
    <dgm:pt modelId="{C6FFE45C-6EA4-4321-ACA1-41E437897FAA}" type="parTrans" cxnId="{ACD1EA49-8071-4D0E-B3DD-AECD4D56DC2D}">
      <dgm:prSet/>
      <dgm:spPr/>
      <dgm:t>
        <a:bodyPr/>
        <a:lstStyle/>
        <a:p>
          <a:endParaRPr lang="cs-CZ"/>
        </a:p>
      </dgm:t>
    </dgm:pt>
    <dgm:pt modelId="{F684D969-FB7E-46FA-B37E-227EE25688FF}" type="sibTrans" cxnId="{ACD1EA49-8071-4D0E-B3DD-AECD4D56DC2D}">
      <dgm:prSet/>
      <dgm:spPr/>
      <dgm:t>
        <a:bodyPr/>
        <a:lstStyle/>
        <a:p>
          <a:endParaRPr lang="cs-CZ"/>
        </a:p>
      </dgm:t>
    </dgm:pt>
    <dgm:pt modelId="{3E5608DD-03DB-4087-8197-D779E2016675}">
      <dgm:prSet/>
      <dgm:spPr/>
      <dgm:t>
        <a:bodyPr/>
        <a:lstStyle/>
        <a:p>
          <a:r>
            <a:rPr lang="en-US" b="0"/>
            <a:t>Written exam at the end of the course</a:t>
          </a:r>
          <a:endParaRPr lang="cs-CZ"/>
        </a:p>
      </dgm:t>
    </dgm:pt>
    <dgm:pt modelId="{F96885FE-797D-43A7-8DE6-9EFB68A3482B}" type="parTrans" cxnId="{19A67230-E764-4BE3-81D2-291AD89AFE6A}">
      <dgm:prSet/>
      <dgm:spPr/>
      <dgm:t>
        <a:bodyPr/>
        <a:lstStyle/>
        <a:p>
          <a:endParaRPr lang="cs-CZ"/>
        </a:p>
      </dgm:t>
    </dgm:pt>
    <dgm:pt modelId="{D4D82C22-4B93-4C89-9426-4F03C15E7693}" type="sibTrans" cxnId="{19A67230-E764-4BE3-81D2-291AD89AFE6A}">
      <dgm:prSet/>
      <dgm:spPr/>
      <dgm:t>
        <a:bodyPr/>
        <a:lstStyle/>
        <a:p>
          <a:endParaRPr lang="cs-CZ"/>
        </a:p>
      </dgm:t>
    </dgm:pt>
    <dgm:pt modelId="{28AB165D-002A-45F8-A8F3-DD6478061F96}" type="pres">
      <dgm:prSet presAssocID="{2A819110-238C-4D60-9D3C-2F13A9F71FF5}" presName="linear" presStyleCnt="0">
        <dgm:presLayoutVars>
          <dgm:dir/>
          <dgm:animLvl val="lvl"/>
          <dgm:resizeHandles val="exact"/>
        </dgm:presLayoutVars>
      </dgm:prSet>
      <dgm:spPr/>
    </dgm:pt>
    <dgm:pt modelId="{262D9EBD-4A88-44F6-AF78-623395AAE46D}" type="pres">
      <dgm:prSet presAssocID="{0515726C-7F12-4977-9C3D-102B2A1CAED9}" presName="parentLin" presStyleCnt="0"/>
      <dgm:spPr/>
    </dgm:pt>
    <dgm:pt modelId="{4C9133F1-292B-4164-A5F9-DB210CC6B769}" type="pres">
      <dgm:prSet presAssocID="{0515726C-7F12-4977-9C3D-102B2A1CAED9}" presName="parentLeftMargin" presStyleLbl="node1" presStyleIdx="0" presStyleCnt="2"/>
      <dgm:spPr/>
    </dgm:pt>
    <dgm:pt modelId="{E0068BB4-29E4-474A-A2E7-2E3F333908AC}" type="pres">
      <dgm:prSet presAssocID="{0515726C-7F12-4977-9C3D-102B2A1CAE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0466E5-AC92-49FD-937D-5B10BB06E521}" type="pres">
      <dgm:prSet presAssocID="{0515726C-7F12-4977-9C3D-102B2A1CAED9}" presName="negativeSpace" presStyleCnt="0"/>
      <dgm:spPr/>
    </dgm:pt>
    <dgm:pt modelId="{61FEEF0E-4EED-4BF5-95DD-B49129D95703}" type="pres">
      <dgm:prSet presAssocID="{0515726C-7F12-4977-9C3D-102B2A1CAED9}" presName="childText" presStyleLbl="conFgAcc1" presStyleIdx="0" presStyleCnt="2">
        <dgm:presLayoutVars>
          <dgm:bulletEnabled val="1"/>
        </dgm:presLayoutVars>
      </dgm:prSet>
      <dgm:spPr/>
    </dgm:pt>
    <dgm:pt modelId="{13113B97-C2F5-46E1-AF63-EDCB5E92614A}" type="pres">
      <dgm:prSet presAssocID="{D787F9DE-EBE8-47EB-AB82-40A15D6A8111}" presName="spaceBetweenRectangles" presStyleCnt="0"/>
      <dgm:spPr/>
    </dgm:pt>
    <dgm:pt modelId="{5758EE16-6513-4738-93C5-E733C0BD257F}" type="pres">
      <dgm:prSet presAssocID="{D4CC6893-5F51-4A40-8DE8-28ACCEFC6A9B}" presName="parentLin" presStyleCnt="0"/>
      <dgm:spPr/>
    </dgm:pt>
    <dgm:pt modelId="{866F5072-8F21-47B5-9C8D-12BF5ED96B82}" type="pres">
      <dgm:prSet presAssocID="{D4CC6893-5F51-4A40-8DE8-28ACCEFC6A9B}" presName="parentLeftMargin" presStyleLbl="node1" presStyleIdx="0" presStyleCnt="2"/>
      <dgm:spPr/>
    </dgm:pt>
    <dgm:pt modelId="{DCC3BE19-5F4C-4C25-AB0E-BA8713EBAE78}" type="pres">
      <dgm:prSet presAssocID="{D4CC6893-5F51-4A40-8DE8-28ACCEFC6A9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6A5AE25-2530-4862-849A-D73DB6E9EC64}" type="pres">
      <dgm:prSet presAssocID="{D4CC6893-5F51-4A40-8DE8-28ACCEFC6A9B}" presName="negativeSpace" presStyleCnt="0"/>
      <dgm:spPr/>
    </dgm:pt>
    <dgm:pt modelId="{CCE3B14C-26E6-4A89-8C37-3667C4C66BA4}" type="pres">
      <dgm:prSet presAssocID="{D4CC6893-5F51-4A40-8DE8-28ACCEFC6A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C6C711-A479-4497-A653-42D908259760}" srcId="{2A819110-238C-4D60-9D3C-2F13A9F71FF5}" destId="{0515726C-7F12-4977-9C3D-102B2A1CAED9}" srcOrd="0" destOrd="0" parTransId="{2D2F91BF-7EC0-4684-BC5C-C9C78574FBD0}" sibTransId="{D787F9DE-EBE8-47EB-AB82-40A15D6A8111}"/>
    <dgm:cxn modelId="{1BE26B13-60E8-4989-A290-53B8E9CD6AA0}" srcId="{0515726C-7F12-4977-9C3D-102B2A1CAED9}" destId="{0003A181-938E-4C67-A300-5EDBE1B62965}" srcOrd="1" destOrd="0" parTransId="{46CC58B4-F5B9-4C3D-B547-8C16F83D8F00}" sibTransId="{AD8D31C2-A913-4395-8346-47D0E283003D}"/>
    <dgm:cxn modelId="{761CD31B-E8EC-49AB-99E3-19AE208E2A40}" type="presOf" srcId="{E0462C13-4069-42D9-A112-EA1FAE7B1593}" destId="{CCE3B14C-26E6-4A89-8C37-3667C4C66BA4}" srcOrd="0" destOrd="3" presId="urn:microsoft.com/office/officeart/2005/8/layout/list1"/>
    <dgm:cxn modelId="{22371B25-F69E-467F-BBBF-301281F1DB0D}" srcId="{D4CC6893-5F51-4A40-8DE8-28ACCEFC6A9B}" destId="{57A8C99C-17A6-46B1-9414-C0AB21ECA115}" srcOrd="0" destOrd="0" parTransId="{74D8ADD5-3D44-4871-84AC-CEE271FED85B}" sibTransId="{5CD43D9C-15AD-451D-9980-15E45A9AD485}"/>
    <dgm:cxn modelId="{19A67230-E764-4BE3-81D2-291AD89AFE6A}" srcId="{D4CC6893-5F51-4A40-8DE8-28ACCEFC6A9B}" destId="{3E5608DD-03DB-4087-8197-D779E2016675}" srcOrd="5" destOrd="0" parTransId="{F96885FE-797D-43A7-8DE6-9EFB68A3482B}" sibTransId="{D4D82C22-4B93-4C89-9426-4F03C15E7693}"/>
    <dgm:cxn modelId="{0EF5D733-E14F-4A20-8FD4-8AB33A407B7E}" srcId="{D4CC6893-5F51-4A40-8DE8-28ACCEFC6A9B}" destId="{FF9950C8-357E-4A4E-B590-A5CCA0928668}" srcOrd="2" destOrd="0" parTransId="{0D00A277-2337-4E28-A7A7-BDBAEFCCE39E}" sibTransId="{B769E258-1782-4818-BCD0-28E46073CCBA}"/>
    <dgm:cxn modelId="{ACD1EA49-8071-4D0E-B3DD-AECD4D56DC2D}" srcId="{D4CC6893-5F51-4A40-8DE8-28ACCEFC6A9B}" destId="{7D8EAFD0-48C5-4CED-9D37-5F4010BB23D7}" srcOrd="4" destOrd="0" parTransId="{C6FFE45C-6EA4-4321-ACA1-41E437897FAA}" sibTransId="{F684D969-FB7E-46FA-B37E-227EE25688FF}"/>
    <dgm:cxn modelId="{45AC1B70-72EC-4AC3-8EC8-D7655319A80E}" type="presOf" srcId="{42971C9C-7648-43FF-A418-7F56C9170380}" destId="{CCE3B14C-26E6-4A89-8C37-3667C4C66BA4}" srcOrd="0" destOrd="1" presId="urn:microsoft.com/office/officeart/2005/8/layout/list1"/>
    <dgm:cxn modelId="{D6C5DA53-77D8-447E-80CC-6E6A45218EE2}" type="presOf" srcId="{D4CC6893-5F51-4A40-8DE8-28ACCEFC6A9B}" destId="{DCC3BE19-5F4C-4C25-AB0E-BA8713EBAE78}" srcOrd="1" destOrd="0" presId="urn:microsoft.com/office/officeart/2005/8/layout/list1"/>
    <dgm:cxn modelId="{A07B9056-2893-4CB0-BE39-5479025EEE68}" srcId="{D4CC6893-5F51-4A40-8DE8-28ACCEFC6A9B}" destId="{E0462C13-4069-42D9-A112-EA1FAE7B1593}" srcOrd="3" destOrd="0" parTransId="{0B1C5225-5562-4034-B33A-5106B74CD171}" sibTransId="{FA258E3A-D39E-4DA6-B257-380C812DE3B8}"/>
    <dgm:cxn modelId="{0C41B476-53E8-421A-B426-00434AC4B4B6}" type="presOf" srcId="{D4CC6893-5F51-4A40-8DE8-28ACCEFC6A9B}" destId="{866F5072-8F21-47B5-9C8D-12BF5ED96B82}" srcOrd="0" destOrd="0" presId="urn:microsoft.com/office/officeart/2005/8/layout/list1"/>
    <dgm:cxn modelId="{2882A983-AF34-445E-873D-DF8E0E18EBB1}" type="presOf" srcId="{0515726C-7F12-4977-9C3D-102B2A1CAED9}" destId="{4C9133F1-292B-4164-A5F9-DB210CC6B769}" srcOrd="0" destOrd="0" presId="urn:microsoft.com/office/officeart/2005/8/layout/list1"/>
    <dgm:cxn modelId="{35DD6690-7265-49ED-9DD4-06E3E5517E47}" type="presOf" srcId="{868EA90A-EA4C-43D6-9653-0FB1C66E10CC}" destId="{61FEEF0E-4EED-4BF5-95DD-B49129D95703}" srcOrd="0" destOrd="0" presId="urn:microsoft.com/office/officeart/2005/8/layout/list1"/>
    <dgm:cxn modelId="{7846F397-3F17-46FA-ADD2-FF30FCDEBFFD}" srcId="{0515726C-7F12-4977-9C3D-102B2A1CAED9}" destId="{868EA90A-EA4C-43D6-9653-0FB1C66E10CC}" srcOrd="0" destOrd="0" parTransId="{DEDF4968-C7F1-4CAF-9155-898312FFD946}" sibTransId="{F27FE175-E84A-42D7-A0BD-EFD8662F45A6}"/>
    <dgm:cxn modelId="{CCAEF298-6247-4421-A0EA-8B24E348EF8B}" srcId="{D4CC6893-5F51-4A40-8DE8-28ACCEFC6A9B}" destId="{42971C9C-7648-43FF-A418-7F56C9170380}" srcOrd="1" destOrd="0" parTransId="{70EA8596-E569-457B-B162-2D079E457C85}" sibTransId="{E83A076C-032F-418D-B0D9-E30606D05399}"/>
    <dgm:cxn modelId="{EAE01DB2-5057-4640-8D9C-6A614F24388F}" type="presOf" srcId="{57A8C99C-17A6-46B1-9414-C0AB21ECA115}" destId="{CCE3B14C-26E6-4A89-8C37-3667C4C66BA4}" srcOrd="0" destOrd="0" presId="urn:microsoft.com/office/officeart/2005/8/layout/list1"/>
    <dgm:cxn modelId="{18EAF5C6-A7F0-4F5A-A5A6-9BAE497FC2E3}" type="presOf" srcId="{0515726C-7F12-4977-9C3D-102B2A1CAED9}" destId="{E0068BB4-29E4-474A-A2E7-2E3F333908AC}" srcOrd="1" destOrd="0" presId="urn:microsoft.com/office/officeart/2005/8/layout/list1"/>
    <dgm:cxn modelId="{00FB7FC9-F158-437A-A820-E66A26BA5F85}" type="presOf" srcId="{FF9950C8-357E-4A4E-B590-A5CCA0928668}" destId="{CCE3B14C-26E6-4A89-8C37-3667C4C66BA4}" srcOrd="0" destOrd="2" presId="urn:microsoft.com/office/officeart/2005/8/layout/list1"/>
    <dgm:cxn modelId="{857A66CB-05C6-45C7-A1B7-59E68A076D43}" type="presOf" srcId="{2A819110-238C-4D60-9D3C-2F13A9F71FF5}" destId="{28AB165D-002A-45F8-A8F3-DD6478061F96}" srcOrd="0" destOrd="0" presId="urn:microsoft.com/office/officeart/2005/8/layout/list1"/>
    <dgm:cxn modelId="{E023E1D3-F25E-4834-BCC2-CE68E65D9C24}" type="presOf" srcId="{7D8EAFD0-48C5-4CED-9D37-5F4010BB23D7}" destId="{CCE3B14C-26E6-4A89-8C37-3667C4C66BA4}" srcOrd="0" destOrd="4" presId="urn:microsoft.com/office/officeart/2005/8/layout/list1"/>
    <dgm:cxn modelId="{CF56E4E1-981E-472C-8D5A-F96EA08A00FB}" type="presOf" srcId="{3E5608DD-03DB-4087-8197-D779E2016675}" destId="{CCE3B14C-26E6-4A89-8C37-3667C4C66BA4}" srcOrd="0" destOrd="5" presId="urn:microsoft.com/office/officeart/2005/8/layout/list1"/>
    <dgm:cxn modelId="{E38CCFE6-68B8-41B1-B9E0-BA4123D11214}" srcId="{2A819110-238C-4D60-9D3C-2F13A9F71FF5}" destId="{D4CC6893-5F51-4A40-8DE8-28ACCEFC6A9B}" srcOrd="1" destOrd="0" parTransId="{B6AE3434-86DB-469D-8F2F-5AC92FAD378F}" sibTransId="{5E9AD962-B087-4FAD-A806-E92E9DEB7F06}"/>
    <dgm:cxn modelId="{72A0BFFF-6E6B-4C57-83DA-C21010C90259}" type="presOf" srcId="{0003A181-938E-4C67-A300-5EDBE1B62965}" destId="{61FEEF0E-4EED-4BF5-95DD-B49129D95703}" srcOrd="0" destOrd="1" presId="urn:microsoft.com/office/officeart/2005/8/layout/list1"/>
    <dgm:cxn modelId="{FC937377-0778-4CB4-B0E1-77CB17003440}" type="presParOf" srcId="{28AB165D-002A-45F8-A8F3-DD6478061F96}" destId="{262D9EBD-4A88-44F6-AF78-623395AAE46D}" srcOrd="0" destOrd="0" presId="urn:microsoft.com/office/officeart/2005/8/layout/list1"/>
    <dgm:cxn modelId="{E2D36C7C-0967-48CC-8A47-8CDAC6E8B997}" type="presParOf" srcId="{262D9EBD-4A88-44F6-AF78-623395AAE46D}" destId="{4C9133F1-292B-4164-A5F9-DB210CC6B769}" srcOrd="0" destOrd="0" presId="urn:microsoft.com/office/officeart/2005/8/layout/list1"/>
    <dgm:cxn modelId="{2D54A77A-7D86-4A97-99EE-F40A37978E28}" type="presParOf" srcId="{262D9EBD-4A88-44F6-AF78-623395AAE46D}" destId="{E0068BB4-29E4-474A-A2E7-2E3F333908AC}" srcOrd="1" destOrd="0" presId="urn:microsoft.com/office/officeart/2005/8/layout/list1"/>
    <dgm:cxn modelId="{E1331A49-852A-4FE5-9A4D-7C1FAE9B12FD}" type="presParOf" srcId="{28AB165D-002A-45F8-A8F3-DD6478061F96}" destId="{5E0466E5-AC92-49FD-937D-5B10BB06E521}" srcOrd="1" destOrd="0" presId="urn:microsoft.com/office/officeart/2005/8/layout/list1"/>
    <dgm:cxn modelId="{E8CDA010-8E8A-49CB-8DD2-6A5EED2381D9}" type="presParOf" srcId="{28AB165D-002A-45F8-A8F3-DD6478061F96}" destId="{61FEEF0E-4EED-4BF5-95DD-B49129D95703}" srcOrd="2" destOrd="0" presId="urn:microsoft.com/office/officeart/2005/8/layout/list1"/>
    <dgm:cxn modelId="{0EDF4915-4EB1-45A0-92D8-4A96B9EE781E}" type="presParOf" srcId="{28AB165D-002A-45F8-A8F3-DD6478061F96}" destId="{13113B97-C2F5-46E1-AF63-EDCB5E92614A}" srcOrd="3" destOrd="0" presId="urn:microsoft.com/office/officeart/2005/8/layout/list1"/>
    <dgm:cxn modelId="{6C9992DE-8CC6-4125-88B3-E5223986045D}" type="presParOf" srcId="{28AB165D-002A-45F8-A8F3-DD6478061F96}" destId="{5758EE16-6513-4738-93C5-E733C0BD257F}" srcOrd="4" destOrd="0" presId="urn:microsoft.com/office/officeart/2005/8/layout/list1"/>
    <dgm:cxn modelId="{C24F935E-743B-435B-9586-2272EE8612E9}" type="presParOf" srcId="{5758EE16-6513-4738-93C5-E733C0BD257F}" destId="{866F5072-8F21-47B5-9C8D-12BF5ED96B82}" srcOrd="0" destOrd="0" presId="urn:microsoft.com/office/officeart/2005/8/layout/list1"/>
    <dgm:cxn modelId="{993D745D-2337-4A12-98FF-9F62DE64B023}" type="presParOf" srcId="{5758EE16-6513-4738-93C5-E733C0BD257F}" destId="{DCC3BE19-5F4C-4C25-AB0E-BA8713EBAE78}" srcOrd="1" destOrd="0" presId="urn:microsoft.com/office/officeart/2005/8/layout/list1"/>
    <dgm:cxn modelId="{82BE4FF1-73E5-402F-824B-B92D59BD0B57}" type="presParOf" srcId="{28AB165D-002A-45F8-A8F3-DD6478061F96}" destId="{46A5AE25-2530-4862-849A-D73DB6E9EC64}" srcOrd="5" destOrd="0" presId="urn:microsoft.com/office/officeart/2005/8/layout/list1"/>
    <dgm:cxn modelId="{A241E695-A96A-48A0-B29D-A513E9A798BF}" type="presParOf" srcId="{28AB165D-002A-45F8-A8F3-DD6478061F96}" destId="{CCE3B14C-26E6-4A89-8C37-3667C4C66BA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21310-4AF2-48BE-9A59-C4A21E49A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1EFED0-4B29-4D1A-9A2B-CCD08E2390A6}">
      <dgm:prSet/>
      <dgm:spPr/>
      <dgm:t>
        <a:bodyPr/>
        <a:lstStyle/>
        <a:p>
          <a:r>
            <a:rPr lang="en-US" b="0"/>
            <a:t>Laboratory focused to implementation of service thinking</a:t>
          </a:r>
          <a:endParaRPr lang="cs-CZ"/>
        </a:p>
      </dgm:t>
    </dgm:pt>
    <dgm:pt modelId="{EC17CB96-AFEF-432F-8C20-879B60E1E8C1}" type="parTrans" cxnId="{93897EB1-7B43-4104-9DD6-2D978878BC55}">
      <dgm:prSet/>
      <dgm:spPr/>
      <dgm:t>
        <a:bodyPr/>
        <a:lstStyle/>
        <a:p>
          <a:endParaRPr lang="cs-CZ"/>
        </a:p>
      </dgm:t>
    </dgm:pt>
    <dgm:pt modelId="{C0053B3B-7707-4E14-80BA-9FC192438B13}" type="sibTrans" cxnId="{93897EB1-7B43-4104-9DD6-2D978878BC55}">
      <dgm:prSet/>
      <dgm:spPr/>
      <dgm:t>
        <a:bodyPr/>
        <a:lstStyle/>
        <a:p>
          <a:endParaRPr lang="cs-CZ"/>
        </a:p>
      </dgm:t>
    </dgm:pt>
    <dgm:pt modelId="{4F167887-EE4D-4A07-9A6D-4BDA7F30FC3B}">
      <dgm:prSet/>
      <dgm:spPr/>
      <dgm:t>
        <a:bodyPr/>
        <a:lstStyle/>
        <a:p>
          <a:r>
            <a:rPr lang="en-US" b="0"/>
            <a:t>The main topic nowadays is Smart Cities</a:t>
          </a:r>
          <a:endParaRPr lang="cs-CZ"/>
        </a:p>
      </dgm:t>
    </dgm:pt>
    <dgm:pt modelId="{329BB60F-2BA9-44C2-9C90-0DBBB5C649A3}" type="parTrans" cxnId="{E0A968F5-85D1-4D67-AA34-16CD7D3020FF}">
      <dgm:prSet/>
      <dgm:spPr/>
      <dgm:t>
        <a:bodyPr/>
        <a:lstStyle/>
        <a:p>
          <a:endParaRPr lang="cs-CZ"/>
        </a:p>
      </dgm:t>
    </dgm:pt>
    <dgm:pt modelId="{8CAC9643-8F45-4A9C-863C-B45BD5BA56BF}" type="sibTrans" cxnId="{E0A968F5-85D1-4D67-AA34-16CD7D3020FF}">
      <dgm:prSet/>
      <dgm:spPr/>
      <dgm:t>
        <a:bodyPr/>
        <a:lstStyle/>
        <a:p>
          <a:endParaRPr lang="cs-CZ"/>
        </a:p>
      </dgm:t>
    </dgm:pt>
    <dgm:pt modelId="{DE4884F5-F83F-4AAF-8C5B-A6B55ED0B43E}">
      <dgm:prSet/>
      <dgm:spPr/>
      <dgm:t>
        <a:bodyPr/>
        <a:lstStyle/>
        <a:p>
          <a:r>
            <a:rPr lang="en-US" b="0"/>
            <a:t>We cooperate with the cities in Czech Republic and with main stakeholders of Smart concept (Czech Smart City Cluster, Ministry of local development)</a:t>
          </a:r>
          <a:endParaRPr lang="cs-CZ"/>
        </a:p>
      </dgm:t>
    </dgm:pt>
    <dgm:pt modelId="{0A4C19EB-F15E-49D8-BFA9-55A1EA12E8B6}" type="parTrans" cxnId="{07F6243A-9276-442F-B01D-6BD39A2CAB89}">
      <dgm:prSet/>
      <dgm:spPr/>
      <dgm:t>
        <a:bodyPr/>
        <a:lstStyle/>
        <a:p>
          <a:endParaRPr lang="cs-CZ"/>
        </a:p>
      </dgm:t>
    </dgm:pt>
    <dgm:pt modelId="{56C08287-62D5-4D60-ACD4-F236FDBE76CA}" type="sibTrans" cxnId="{07F6243A-9276-442F-B01D-6BD39A2CAB89}">
      <dgm:prSet/>
      <dgm:spPr/>
      <dgm:t>
        <a:bodyPr/>
        <a:lstStyle/>
        <a:p>
          <a:endParaRPr lang="cs-CZ"/>
        </a:p>
      </dgm:t>
    </dgm:pt>
    <dgm:pt modelId="{34CF9BBF-8091-4060-AED6-8F68819238BC}">
      <dgm:prSet/>
      <dgm:spPr/>
      <dgm:t>
        <a:bodyPr/>
        <a:lstStyle/>
        <a:p>
          <a:r>
            <a:rPr lang="en-US" b="0" dirty="0"/>
            <a:t>More info:</a:t>
          </a:r>
          <a:r>
            <a:rPr lang="cs-CZ" b="0" dirty="0"/>
            <a:t> </a:t>
          </a:r>
          <a:r>
            <a:rPr lang="en-US" b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https://seslab.fi.muni.cz/</a:t>
          </a:r>
          <a:endParaRPr lang="cs-CZ" dirty="0">
            <a:solidFill>
              <a:schemeClr val="bg1"/>
            </a:solidFill>
          </a:endParaRPr>
        </a:p>
      </dgm:t>
    </dgm:pt>
    <dgm:pt modelId="{E5421321-A022-4BAC-B1E3-0627F642ABFB}" type="parTrans" cxnId="{0A278465-276C-42E9-8E27-58487FC462DF}">
      <dgm:prSet/>
      <dgm:spPr/>
      <dgm:t>
        <a:bodyPr/>
        <a:lstStyle/>
        <a:p>
          <a:endParaRPr lang="cs-CZ"/>
        </a:p>
      </dgm:t>
    </dgm:pt>
    <dgm:pt modelId="{F6422221-CB4F-4867-8109-D3823115EEB8}" type="sibTrans" cxnId="{0A278465-276C-42E9-8E27-58487FC462DF}">
      <dgm:prSet/>
      <dgm:spPr/>
      <dgm:t>
        <a:bodyPr/>
        <a:lstStyle/>
        <a:p>
          <a:endParaRPr lang="cs-CZ"/>
        </a:p>
      </dgm:t>
    </dgm:pt>
    <dgm:pt modelId="{93E4DFD4-1805-468A-8DE5-146638775D4F}" type="pres">
      <dgm:prSet presAssocID="{C0E21310-4AF2-48BE-9A59-C4A21E49A6EE}" presName="linear" presStyleCnt="0">
        <dgm:presLayoutVars>
          <dgm:animLvl val="lvl"/>
          <dgm:resizeHandles val="exact"/>
        </dgm:presLayoutVars>
      </dgm:prSet>
      <dgm:spPr/>
    </dgm:pt>
    <dgm:pt modelId="{0CB4140B-EE89-45BA-876D-694BEC040588}" type="pres">
      <dgm:prSet presAssocID="{1A1EFED0-4B29-4D1A-9A2B-CCD08E2390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103106-7810-4894-82AE-A01F52D72E07}" type="pres">
      <dgm:prSet presAssocID="{C0053B3B-7707-4E14-80BA-9FC192438B13}" presName="spacer" presStyleCnt="0"/>
      <dgm:spPr/>
    </dgm:pt>
    <dgm:pt modelId="{30B1A8B2-CE14-40DA-A3F0-2913C1B96F9B}" type="pres">
      <dgm:prSet presAssocID="{4F167887-EE4D-4A07-9A6D-4BDA7F30FC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DF327D-903B-4418-9ED3-638236196A4A}" type="pres">
      <dgm:prSet presAssocID="{8CAC9643-8F45-4A9C-863C-B45BD5BA56BF}" presName="spacer" presStyleCnt="0"/>
      <dgm:spPr/>
    </dgm:pt>
    <dgm:pt modelId="{8C8383FF-1024-4F93-A298-CE5D2B06455C}" type="pres">
      <dgm:prSet presAssocID="{DE4884F5-F83F-4AAF-8C5B-A6B55ED0B4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5EA24A-8B8D-452E-B0D4-A7A0FD8A232D}" type="pres">
      <dgm:prSet presAssocID="{56C08287-62D5-4D60-ACD4-F236FDBE76CA}" presName="spacer" presStyleCnt="0"/>
      <dgm:spPr/>
    </dgm:pt>
    <dgm:pt modelId="{52802140-48ED-4621-8E0E-249D89623FBD}" type="pres">
      <dgm:prSet presAssocID="{34CF9BBF-8091-4060-AED6-8F68819238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C445026-E551-46B1-9647-13CE5E2E8E97}" type="presOf" srcId="{DE4884F5-F83F-4AAF-8C5B-A6B55ED0B43E}" destId="{8C8383FF-1024-4F93-A298-CE5D2B06455C}" srcOrd="0" destOrd="0" presId="urn:microsoft.com/office/officeart/2005/8/layout/vList2"/>
    <dgm:cxn modelId="{07F6243A-9276-442F-B01D-6BD39A2CAB89}" srcId="{C0E21310-4AF2-48BE-9A59-C4A21E49A6EE}" destId="{DE4884F5-F83F-4AAF-8C5B-A6B55ED0B43E}" srcOrd="2" destOrd="0" parTransId="{0A4C19EB-F15E-49D8-BFA9-55A1EA12E8B6}" sibTransId="{56C08287-62D5-4D60-ACD4-F236FDBE76CA}"/>
    <dgm:cxn modelId="{0B9D373B-8E44-4C55-B59F-85BD46D4A997}" type="presOf" srcId="{4F167887-EE4D-4A07-9A6D-4BDA7F30FC3B}" destId="{30B1A8B2-CE14-40DA-A3F0-2913C1B96F9B}" srcOrd="0" destOrd="0" presId="urn:microsoft.com/office/officeart/2005/8/layout/vList2"/>
    <dgm:cxn modelId="{EB4A1A3F-08A5-473D-AF0B-EDD889CF5F51}" type="presOf" srcId="{1A1EFED0-4B29-4D1A-9A2B-CCD08E2390A6}" destId="{0CB4140B-EE89-45BA-876D-694BEC040588}" srcOrd="0" destOrd="0" presId="urn:microsoft.com/office/officeart/2005/8/layout/vList2"/>
    <dgm:cxn modelId="{0A278465-276C-42E9-8E27-58487FC462DF}" srcId="{C0E21310-4AF2-48BE-9A59-C4A21E49A6EE}" destId="{34CF9BBF-8091-4060-AED6-8F68819238BC}" srcOrd="3" destOrd="0" parTransId="{E5421321-A022-4BAC-B1E3-0627F642ABFB}" sibTransId="{F6422221-CB4F-4867-8109-D3823115EEB8}"/>
    <dgm:cxn modelId="{93897EB1-7B43-4104-9DD6-2D978878BC55}" srcId="{C0E21310-4AF2-48BE-9A59-C4A21E49A6EE}" destId="{1A1EFED0-4B29-4D1A-9A2B-CCD08E2390A6}" srcOrd="0" destOrd="0" parTransId="{EC17CB96-AFEF-432F-8C20-879B60E1E8C1}" sibTransId="{C0053B3B-7707-4E14-80BA-9FC192438B13}"/>
    <dgm:cxn modelId="{E35B2CB3-E46D-443F-9CDC-CF7B37E5CD95}" type="presOf" srcId="{C0E21310-4AF2-48BE-9A59-C4A21E49A6EE}" destId="{93E4DFD4-1805-468A-8DE5-146638775D4F}" srcOrd="0" destOrd="0" presId="urn:microsoft.com/office/officeart/2005/8/layout/vList2"/>
    <dgm:cxn modelId="{345D1CF0-4DBA-41F4-B4BC-862FE0886E38}" type="presOf" srcId="{34CF9BBF-8091-4060-AED6-8F68819238BC}" destId="{52802140-48ED-4621-8E0E-249D89623FBD}" srcOrd="0" destOrd="0" presId="urn:microsoft.com/office/officeart/2005/8/layout/vList2"/>
    <dgm:cxn modelId="{E0A968F5-85D1-4D67-AA34-16CD7D3020FF}" srcId="{C0E21310-4AF2-48BE-9A59-C4A21E49A6EE}" destId="{4F167887-EE4D-4A07-9A6D-4BDA7F30FC3B}" srcOrd="1" destOrd="0" parTransId="{329BB60F-2BA9-44C2-9C90-0DBBB5C649A3}" sibTransId="{8CAC9643-8F45-4A9C-863C-B45BD5BA56BF}"/>
    <dgm:cxn modelId="{76645B7B-0A17-4991-BE61-B23BC104FABB}" type="presParOf" srcId="{93E4DFD4-1805-468A-8DE5-146638775D4F}" destId="{0CB4140B-EE89-45BA-876D-694BEC040588}" srcOrd="0" destOrd="0" presId="urn:microsoft.com/office/officeart/2005/8/layout/vList2"/>
    <dgm:cxn modelId="{E3ED7FF0-382A-44C1-92CF-D27201578E02}" type="presParOf" srcId="{93E4DFD4-1805-468A-8DE5-146638775D4F}" destId="{80103106-7810-4894-82AE-A01F52D72E07}" srcOrd="1" destOrd="0" presId="urn:microsoft.com/office/officeart/2005/8/layout/vList2"/>
    <dgm:cxn modelId="{A5934A24-19CD-4E29-8A4D-756955AF4A13}" type="presParOf" srcId="{93E4DFD4-1805-468A-8DE5-146638775D4F}" destId="{30B1A8B2-CE14-40DA-A3F0-2913C1B96F9B}" srcOrd="2" destOrd="0" presId="urn:microsoft.com/office/officeart/2005/8/layout/vList2"/>
    <dgm:cxn modelId="{AC818B6E-FE36-479B-9D0C-88F0948C7143}" type="presParOf" srcId="{93E4DFD4-1805-468A-8DE5-146638775D4F}" destId="{FDDF327D-903B-4418-9ED3-638236196A4A}" srcOrd="3" destOrd="0" presId="urn:microsoft.com/office/officeart/2005/8/layout/vList2"/>
    <dgm:cxn modelId="{7BFB56F3-676E-4F88-891C-F1F83CE7595D}" type="presParOf" srcId="{93E4DFD4-1805-468A-8DE5-146638775D4F}" destId="{8C8383FF-1024-4F93-A298-CE5D2B06455C}" srcOrd="4" destOrd="0" presId="urn:microsoft.com/office/officeart/2005/8/layout/vList2"/>
    <dgm:cxn modelId="{3D2952E9-C9BB-469E-833A-82FAD098B1A2}" type="presParOf" srcId="{93E4DFD4-1805-468A-8DE5-146638775D4F}" destId="{B35EA24A-8B8D-452E-B0D4-A7A0FD8A232D}" srcOrd="5" destOrd="0" presId="urn:microsoft.com/office/officeart/2005/8/layout/vList2"/>
    <dgm:cxn modelId="{6B21D2D5-C4D0-4751-AF39-6B43E4ED89C1}" type="presParOf" srcId="{93E4DFD4-1805-468A-8DE5-146638775D4F}" destId="{52802140-48ED-4621-8E0E-249D89623F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50A0EF-2F78-4B01-9863-57A84E2A098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6B08EB4-34BB-4DE7-BD2D-DC92AC06CC9D}">
      <dgm:prSet phldrT="[Text]"/>
      <dgm:spPr/>
      <dgm:t>
        <a:bodyPr/>
        <a:lstStyle/>
        <a:p>
          <a:r>
            <a:rPr lang="en-US" dirty="0"/>
            <a:t>Interim </a:t>
          </a:r>
          <a:endParaRPr lang="cs-CZ" dirty="0"/>
        </a:p>
      </dgm:t>
    </dgm:pt>
    <dgm:pt modelId="{8020B557-F2BA-482D-B881-8C79D10BBD2D}" type="parTrans" cxnId="{35EC2820-7FF6-44CD-8422-199CBBDBF706}">
      <dgm:prSet/>
      <dgm:spPr/>
      <dgm:t>
        <a:bodyPr/>
        <a:lstStyle/>
        <a:p>
          <a:endParaRPr lang="cs-CZ"/>
        </a:p>
      </dgm:t>
    </dgm:pt>
    <dgm:pt modelId="{68524CAA-7C0A-4930-A07A-361D71F16DCC}" type="sibTrans" cxnId="{35EC2820-7FF6-44CD-8422-199CBBDBF706}">
      <dgm:prSet/>
      <dgm:spPr/>
      <dgm:t>
        <a:bodyPr/>
        <a:lstStyle/>
        <a:p>
          <a:endParaRPr lang="cs-CZ"/>
        </a:p>
      </dgm:t>
    </dgm:pt>
    <dgm:pt modelId="{4CFC035C-FE43-4274-B7F4-FAA9FDF3A37F}">
      <dgm:prSet/>
      <dgm:spPr/>
      <dgm:t>
        <a:bodyPr/>
        <a:lstStyle/>
        <a:p>
          <a:r>
            <a:rPr lang="en-US" dirty="0"/>
            <a:t>Diploma thesis </a:t>
          </a:r>
        </a:p>
      </dgm:t>
    </dgm:pt>
    <dgm:pt modelId="{F93429EE-F588-44E4-8585-6675AD92AF99}" type="parTrans" cxnId="{2B4AA702-459D-4948-B52C-F7AE927E8BFB}">
      <dgm:prSet/>
      <dgm:spPr/>
      <dgm:t>
        <a:bodyPr/>
        <a:lstStyle/>
        <a:p>
          <a:endParaRPr lang="cs-CZ"/>
        </a:p>
      </dgm:t>
    </dgm:pt>
    <dgm:pt modelId="{4E042D72-2A74-4B03-B15B-FC9CF5CA388D}" type="sibTrans" cxnId="{2B4AA702-459D-4948-B52C-F7AE927E8BFB}">
      <dgm:prSet/>
      <dgm:spPr/>
      <dgm:t>
        <a:bodyPr/>
        <a:lstStyle/>
        <a:p>
          <a:endParaRPr lang="cs-CZ"/>
        </a:p>
      </dgm:t>
    </dgm:pt>
    <dgm:pt modelId="{E1B6E205-A2D6-496D-8B4B-31761E0D39A0}">
      <dgm:prSet custT="1"/>
      <dgm:spPr/>
      <dgm:t>
        <a:bodyPr/>
        <a:lstStyle/>
        <a:p>
          <a:r>
            <a:rPr lang="en-US" sz="2000" dirty="0"/>
            <a:t>2 credits</a:t>
          </a:r>
          <a:r>
            <a:rPr lang="cs-CZ" sz="2000" dirty="0"/>
            <a:t> per </a:t>
          </a:r>
          <a:r>
            <a:rPr lang="cs-CZ" sz="2000" dirty="0" err="1"/>
            <a:t>semester</a:t>
          </a:r>
          <a:endParaRPr lang="en-US" sz="2000" dirty="0"/>
        </a:p>
      </dgm:t>
    </dgm:pt>
    <dgm:pt modelId="{1500B2AC-ED1A-4D9C-87C4-F251118FC8C0}" type="parTrans" cxnId="{4C79CA6F-D390-4F47-B4DF-62ACCF3EC3C1}">
      <dgm:prSet/>
      <dgm:spPr/>
      <dgm:t>
        <a:bodyPr/>
        <a:lstStyle/>
        <a:p>
          <a:endParaRPr lang="cs-CZ"/>
        </a:p>
      </dgm:t>
    </dgm:pt>
    <dgm:pt modelId="{D7AEAC1C-A051-4464-A513-678CF9BA1ACB}" type="sibTrans" cxnId="{4C79CA6F-D390-4F47-B4DF-62ACCF3EC3C1}">
      <dgm:prSet/>
      <dgm:spPr/>
      <dgm:t>
        <a:bodyPr/>
        <a:lstStyle/>
        <a:p>
          <a:endParaRPr lang="cs-CZ"/>
        </a:p>
      </dgm:t>
    </dgm:pt>
    <dgm:pt modelId="{AFA441E3-D271-4163-B478-3788CD4F03F8}" type="pres">
      <dgm:prSet presAssocID="{3150A0EF-2F78-4B01-9863-57A84E2A0986}" presName="Name0" presStyleCnt="0">
        <dgm:presLayoutVars>
          <dgm:dir/>
          <dgm:resizeHandles val="exact"/>
        </dgm:presLayoutVars>
      </dgm:prSet>
      <dgm:spPr/>
    </dgm:pt>
    <dgm:pt modelId="{CF8FF5DC-87BA-4932-A129-9ABB0BC75D6E}" type="pres">
      <dgm:prSet presAssocID="{56B08EB4-34BB-4DE7-BD2D-DC92AC06CC9D}" presName="compNode" presStyleCnt="0"/>
      <dgm:spPr/>
    </dgm:pt>
    <dgm:pt modelId="{E256ED61-D648-492E-AF85-1DD0B25BC2AC}" type="pres">
      <dgm:prSet presAssocID="{56B08EB4-34BB-4DE7-BD2D-DC92AC06CC9D}" presName="pict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DBEBFFDD-4E60-4236-B4CE-8418A6539136}" type="pres">
      <dgm:prSet presAssocID="{56B08EB4-34BB-4DE7-BD2D-DC92AC06CC9D}" presName="textRect" presStyleLbl="revTx" presStyleIdx="0" presStyleCnt="3">
        <dgm:presLayoutVars>
          <dgm:bulletEnabled val="1"/>
        </dgm:presLayoutVars>
      </dgm:prSet>
      <dgm:spPr/>
    </dgm:pt>
    <dgm:pt modelId="{5891DC91-78AB-45BD-AB1C-A1858ADF1EEB}" type="pres">
      <dgm:prSet presAssocID="{68524CAA-7C0A-4930-A07A-361D71F16DCC}" presName="sibTrans" presStyleLbl="sibTrans2D1" presStyleIdx="0" presStyleCnt="0"/>
      <dgm:spPr/>
    </dgm:pt>
    <dgm:pt modelId="{8F6142BA-9DE8-4DF5-8A6C-23AE8A69FA43}" type="pres">
      <dgm:prSet presAssocID="{4CFC035C-FE43-4274-B7F4-FAA9FDF3A37F}" presName="compNode" presStyleCnt="0"/>
      <dgm:spPr/>
    </dgm:pt>
    <dgm:pt modelId="{F862FBE4-B4A2-49B1-8222-D006A5632586}" type="pres">
      <dgm:prSet presAssocID="{4CFC035C-FE43-4274-B7F4-FAA9FDF3A37F}" presName="pictRect" presStyleLbl="node1" presStyleIdx="1" presStyleCnt="3"/>
      <dgm:spPr>
        <a:blipFill>
          <a:blip xmlns:r="http://schemas.openxmlformats.org/officeDocument/2006/relationships" r:embed="rId2"/>
          <a:srcRect/>
          <a:stretch>
            <a:fillRect t="-47000" b="-47000"/>
          </a:stretch>
        </a:blipFill>
      </dgm:spPr>
    </dgm:pt>
    <dgm:pt modelId="{F23B2A05-7259-412C-A860-7B42B5E17F18}" type="pres">
      <dgm:prSet presAssocID="{4CFC035C-FE43-4274-B7F4-FAA9FDF3A37F}" presName="textRect" presStyleLbl="revTx" presStyleIdx="1" presStyleCnt="3">
        <dgm:presLayoutVars>
          <dgm:bulletEnabled val="1"/>
        </dgm:presLayoutVars>
      </dgm:prSet>
      <dgm:spPr/>
    </dgm:pt>
    <dgm:pt modelId="{AD2D9034-2924-4955-8DF7-AF61E86EDC93}" type="pres">
      <dgm:prSet presAssocID="{4E042D72-2A74-4B03-B15B-FC9CF5CA388D}" presName="sibTrans" presStyleLbl="sibTrans2D1" presStyleIdx="0" presStyleCnt="0"/>
      <dgm:spPr/>
    </dgm:pt>
    <dgm:pt modelId="{A01AF251-B638-4F1B-91D5-C24796B2B35C}" type="pres">
      <dgm:prSet presAssocID="{E1B6E205-A2D6-496D-8B4B-31761E0D39A0}" presName="compNode" presStyleCnt="0"/>
      <dgm:spPr/>
    </dgm:pt>
    <dgm:pt modelId="{4C1F0910-115B-418B-BF6A-EC77D1B069E1}" type="pres">
      <dgm:prSet presAssocID="{E1B6E205-A2D6-496D-8B4B-31761E0D39A0}" presName="pictRect" presStyleLbl="node1" presStyleIdx="2" presStyleCnt="3"/>
      <dgm:spPr>
        <a:blipFill>
          <a:blip xmlns:r="http://schemas.openxmlformats.org/officeDocument/2006/relationships" r:embed="rId3"/>
          <a:srcRect/>
          <a:stretch>
            <a:fillRect l="-35000" r="-35000"/>
          </a:stretch>
        </a:blipFill>
      </dgm:spPr>
    </dgm:pt>
    <dgm:pt modelId="{74D6E127-8E8C-4936-B7C2-DA3C6BBBFD19}" type="pres">
      <dgm:prSet presAssocID="{E1B6E205-A2D6-496D-8B4B-31761E0D39A0}" presName="textRect" presStyleLbl="revTx" presStyleIdx="2" presStyleCnt="3" custScaleY="96243">
        <dgm:presLayoutVars>
          <dgm:bulletEnabled val="1"/>
        </dgm:presLayoutVars>
      </dgm:prSet>
      <dgm:spPr/>
    </dgm:pt>
  </dgm:ptLst>
  <dgm:cxnLst>
    <dgm:cxn modelId="{2B4AA702-459D-4948-B52C-F7AE927E8BFB}" srcId="{3150A0EF-2F78-4B01-9863-57A84E2A0986}" destId="{4CFC035C-FE43-4274-B7F4-FAA9FDF3A37F}" srcOrd="1" destOrd="0" parTransId="{F93429EE-F588-44E4-8585-6675AD92AF99}" sibTransId="{4E042D72-2A74-4B03-B15B-FC9CF5CA388D}"/>
    <dgm:cxn modelId="{35EC2820-7FF6-44CD-8422-199CBBDBF706}" srcId="{3150A0EF-2F78-4B01-9863-57A84E2A0986}" destId="{56B08EB4-34BB-4DE7-BD2D-DC92AC06CC9D}" srcOrd="0" destOrd="0" parTransId="{8020B557-F2BA-482D-B881-8C79D10BBD2D}" sibTransId="{68524CAA-7C0A-4930-A07A-361D71F16DCC}"/>
    <dgm:cxn modelId="{C9EE1A65-CEE3-4AE9-8899-3D7AB4EF9B44}" type="presOf" srcId="{4E042D72-2A74-4B03-B15B-FC9CF5CA388D}" destId="{AD2D9034-2924-4955-8DF7-AF61E86EDC93}" srcOrd="0" destOrd="0" presId="urn:microsoft.com/office/officeart/2005/8/layout/pList1"/>
    <dgm:cxn modelId="{8A97B26A-BDB0-46EB-BAAB-21199A665BF8}" type="presOf" srcId="{68524CAA-7C0A-4930-A07A-361D71F16DCC}" destId="{5891DC91-78AB-45BD-AB1C-A1858ADF1EEB}" srcOrd="0" destOrd="0" presId="urn:microsoft.com/office/officeart/2005/8/layout/pList1"/>
    <dgm:cxn modelId="{4C79CA6F-D390-4F47-B4DF-62ACCF3EC3C1}" srcId="{3150A0EF-2F78-4B01-9863-57A84E2A0986}" destId="{E1B6E205-A2D6-496D-8B4B-31761E0D39A0}" srcOrd="2" destOrd="0" parTransId="{1500B2AC-ED1A-4D9C-87C4-F251118FC8C0}" sibTransId="{D7AEAC1C-A051-4464-A513-678CF9BA1ACB}"/>
    <dgm:cxn modelId="{3C54437D-230D-4404-8F43-33EBA117881E}" type="presOf" srcId="{4CFC035C-FE43-4274-B7F4-FAA9FDF3A37F}" destId="{F23B2A05-7259-412C-A860-7B42B5E17F18}" srcOrd="0" destOrd="0" presId="urn:microsoft.com/office/officeart/2005/8/layout/pList1"/>
    <dgm:cxn modelId="{195178A1-AE09-4BE7-BFEA-EA64F1DD99F2}" type="presOf" srcId="{E1B6E205-A2D6-496D-8B4B-31761E0D39A0}" destId="{74D6E127-8E8C-4936-B7C2-DA3C6BBBFD19}" srcOrd="0" destOrd="0" presId="urn:microsoft.com/office/officeart/2005/8/layout/pList1"/>
    <dgm:cxn modelId="{1362AFA7-69A7-4CE9-8EC9-D1BB4195BE8D}" type="presOf" srcId="{3150A0EF-2F78-4B01-9863-57A84E2A0986}" destId="{AFA441E3-D271-4163-B478-3788CD4F03F8}" srcOrd="0" destOrd="0" presId="urn:microsoft.com/office/officeart/2005/8/layout/pList1"/>
    <dgm:cxn modelId="{1A05CABC-0923-4FA0-9F53-1D4112DF664A}" type="presOf" srcId="{56B08EB4-34BB-4DE7-BD2D-DC92AC06CC9D}" destId="{DBEBFFDD-4E60-4236-B4CE-8418A6539136}" srcOrd="0" destOrd="0" presId="urn:microsoft.com/office/officeart/2005/8/layout/pList1"/>
    <dgm:cxn modelId="{10075493-E088-4741-A227-66EB33C524FD}" type="presParOf" srcId="{AFA441E3-D271-4163-B478-3788CD4F03F8}" destId="{CF8FF5DC-87BA-4932-A129-9ABB0BC75D6E}" srcOrd="0" destOrd="0" presId="urn:microsoft.com/office/officeart/2005/8/layout/pList1"/>
    <dgm:cxn modelId="{FAFC0419-0A58-480C-A57F-113EA0C82401}" type="presParOf" srcId="{CF8FF5DC-87BA-4932-A129-9ABB0BC75D6E}" destId="{E256ED61-D648-492E-AF85-1DD0B25BC2AC}" srcOrd="0" destOrd="0" presId="urn:microsoft.com/office/officeart/2005/8/layout/pList1"/>
    <dgm:cxn modelId="{D8864BED-C0C9-4BCD-8B88-EF8E78BA11D2}" type="presParOf" srcId="{CF8FF5DC-87BA-4932-A129-9ABB0BC75D6E}" destId="{DBEBFFDD-4E60-4236-B4CE-8418A6539136}" srcOrd="1" destOrd="0" presId="urn:microsoft.com/office/officeart/2005/8/layout/pList1"/>
    <dgm:cxn modelId="{8DFE5803-A1AB-4134-B894-615325188239}" type="presParOf" srcId="{AFA441E3-D271-4163-B478-3788CD4F03F8}" destId="{5891DC91-78AB-45BD-AB1C-A1858ADF1EEB}" srcOrd="1" destOrd="0" presId="urn:microsoft.com/office/officeart/2005/8/layout/pList1"/>
    <dgm:cxn modelId="{408BD0F0-B3B4-4C2C-849E-D81CC194EA0D}" type="presParOf" srcId="{AFA441E3-D271-4163-B478-3788CD4F03F8}" destId="{8F6142BA-9DE8-4DF5-8A6C-23AE8A69FA43}" srcOrd="2" destOrd="0" presId="urn:microsoft.com/office/officeart/2005/8/layout/pList1"/>
    <dgm:cxn modelId="{F1BB8AE9-023C-4415-AF7D-EE7C21A9D550}" type="presParOf" srcId="{8F6142BA-9DE8-4DF5-8A6C-23AE8A69FA43}" destId="{F862FBE4-B4A2-49B1-8222-D006A5632586}" srcOrd="0" destOrd="0" presId="urn:microsoft.com/office/officeart/2005/8/layout/pList1"/>
    <dgm:cxn modelId="{EBBEF306-46D9-4073-9D9E-6857B06E8DCD}" type="presParOf" srcId="{8F6142BA-9DE8-4DF5-8A6C-23AE8A69FA43}" destId="{F23B2A05-7259-412C-A860-7B42B5E17F18}" srcOrd="1" destOrd="0" presId="urn:microsoft.com/office/officeart/2005/8/layout/pList1"/>
    <dgm:cxn modelId="{C1E2FD80-57A5-4863-8301-5F41CD5E1C11}" type="presParOf" srcId="{AFA441E3-D271-4163-B478-3788CD4F03F8}" destId="{AD2D9034-2924-4955-8DF7-AF61E86EDC93}" srcOrd="3" destOrd="0" presId="urn:microsoft.com/office/officeart/2005/8/layout/pList1"/>
    <dgm:cxn modelId="{A851D1E6-6026-4C21-A457-B14C9E1BB170}" type="presParOf" srcId="{AFA441E3-D271-4163-B478-3788CD4F03F8}" destId="{A01AF251-B638-4F1B-91D5-C24796B2B35C}" srcOrd="4" destOrd="0" presId="urn:microsoft.com/office/officeart/2005/8/layout/pList1"/>
    <dgm:cxn modelId="{E369A460-F5B9-4BDF-853D-56F5291A23CE}" type="presParOf" srcId="{A01AF251-B638-4F1B-91D5-C24796B2B35C}" destId="{4C1F0910-115B-418B-BF6A-EC77D1B069E1}" srcOrd="0" destOrd="0" presId="urn:microsoft.com/office/officeart/2005/8/layout/pList1"/>
    <dgm:cxn modelId="{FA6D86E7-B064-4754-A79A-92D2D3D340EA}" type="presParOf" srcId="{A01AF251-B638-4F1B-91D5-C24796B2B35C}" destId="{74D6E127-8E8C-4936-B7C2-DA3C6BBBFD1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A825D-3CE4-45DC-82EC-1D46A751BB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B1336D1-0AAB-4A08-8BD8-268BAC48FCED}">
      <dgm:prSet/>
      <dgm:spPr/>
      <dgm:t>
        <a:bodyPr/>
        <a:lstStyle/>
        <a:p>
          <a:r>
            <a:rPr lang="en-US" b="0"/>
            <a:t>To understand the context of marketing</a:t>
          </a:r>
          <a:endParaRPr lang="cs-CZ"/>
        </a:p>
      </dgm:t>
    </dgm:pt>
    <dgm:pt modelId="{A7E0E23A-5B02-4234-A511-0D2B5573DB92}" type="parTrans" cxnId="{6772A8E0-7A26-4D03-A245-E3D6F01150BA}">
      <dgm:prSet/>
      <dgm:spPr/>
      <dgm:t>
        <a:bodyPr/>
        <a:lstStyle/>
        <a:p>
          <a:endParaRPr lang="cs-CZ"/>
        </a:p>
      </dgm:t>
    </dgm:pt>
    <dgm:pt modelId="{E286B4DD-B726-4F23-ABA1-8E457C11D412}" type="sibTrans" cxnId="{6772A8E0-7A26-4D03-A245-E3D6F01150BA}">
      <dgm:prSet/>
      <dgm:spPr/>
      <dgm:t>
        <a:bodyPr/>
        <a:lstStyle/>
        <a:p>
          <a:endParaRPr lang="cs-CZ"/>
        </a:p>
      </dgm:t>
    </dgm:pt>
    <dgm:pt modelId="{9C25CFC3-F806-4EB5-9233-05FC2D48C461}">
      <dgm:prSet/>
      <dgm:spPr/>
      <dgm:t>
        <a:bodyPr/>
        <a:lstStyle/>
        <a:p>
          <a:r>
            <a:rPr lang="en-US" b="0"/>
            <a:t>Basic terminology that enables to enroll advanced courses</a:t>
          </a:r>
          <a:endParaRPr lang="cs-CZ"/>
        </a:p>
      </dgm:t>
    </dgm:pt>
    <dgm:pt modelId="{ECC04B91-CDDC-4D74-9495-A028F988927C}" type="parTrans" cxnId="{52143DEA-5688-40E3-A3AD-33D48B446782}">
      <dgm:prSet/>
      <dgm:spPr/>
      <dgm:t>
        <a:bodyPr/>
        <a:lstStyle/>
        <a:p>
          <a:endParaRPr lang="cs-CZ"/>
        </a:p>
      </dgm:t>
    </dgm:pt>
    <dgm:pt modelId="{ECBF81E9-D029-4390-9E1B-F5CAE5B3712E}" type="sibTrans" cxnId="{52143DEA-5688-40E3-A3AD-33D48B446782}">
      <dgm:prSet/>
      <dgm:spPr/>
      <dgm:t>
        <a:bodyPr/>
        <a:lstStyle/>
        <a:p>
          <a:endParaRPr lang="cs-CZ"/>
        </a:p>
      </dgm:t>
    </dgm:pt>
    <dgm:pt modelId="{57C3D3FF-8980-4D58-8322-83B5EF0A77FC}">
      <dgm:prSet/>
      <dgm:spPr/>
      <dgm:t>
        <a:bodyPr/>
        <a:lstStyle/>
        <a:p>
          <a:r>
            <a:rPr lang="en-US" b="0"/>
            <a:t>The concepts of marketing research, its application and evaluation</a:t>
          </a:r>
          <a:endParaRPr lang="cs-CZ"/>
        </a:p>
      </dgm:t>
    </dgm:pt>
    <dgm:pt modelId="{7B8DE6B0-8BD2-4A9D-A547-415FD81C33DD}" type="parTrans" cxnId="{FB97B07F-7057-492A-998A-4A9A4C9D9932}">
      <dgm:prSet/>
      <dgm:spPr/>
      <dgm:t>
        <a:bodyPr/>
        <a:lstStyle/>
        <a:p>
          <a:endParaRPr lang="cs-CZ"/>
        </a:p>
      </dgm:t>
    </dgm:pt>
    <dgm:pt modelId="{F8E8EB88-F320-49AB-BD19-38F75C8F1D68}" type="sibTrans" cxnId="{FB97B07F-7057-492A-998A-4A9A4C9D9932}">
      <dgm:prSet/>
      <dgm:spPr/>
      <dgm:t>
        <a:bodyPr/>
        <a:lstStyle/>
        <a:p>
          <a:endParaRPr lang="cs-CZ"/>
        </a:p>
      </dgm:t>
    </dgm:pt>
    <dgm:pt modelId="{548F95C3-01E7-49C6-AC77-93D5E378D1C2}">
      <dgm:prSet/>
      <dgm:spPr/>
      <dgm:t>
        <a:bodyPr/>
        <a:lstStyle/>
        <a:p>
          <a:r>
            <a:rPr lang="en-US" b="0"/>
            <a:t>The management of services is strongly related with the marketing</a:t>
          </a:r>
          <a:endParaRPr lang="cs-CZ"/>
        </a:p>
      </dgm:t>
    </dgm:pt>
    <dgm:pt modelId="{84E8DD5B-1F5C-4F9B-B76F-2C9AC77DE790}" type="parTrans" cxnId="{3CA4748C-E50E-4D35-9DF8-0190E33A0A5B}">
      <dgm:prSet/>
      <dgm:spPr/>
      <dgm:t>
        <a:bodyPr/>
        <a:lstStyle/>
        <a:p>
          <a:endParaRPr lang="cs-CZ"/>
        </a:p>
      </dgm:t>
    </dgm:pt>
    <dgm:pt modelId="{FFD41EEA-5B56-47B1-A7C4-CBEF815A2198}" type="sibTrans" cxnId="{3CA4748C-E50E-4D35-9DF8-0190E33A0A5B}">
      <dgm:prSet/>
      <dgm:spPr/>
      <dgm:t>
        <a:bodyPr/>
        <a:lstStyle/>
        <a:p>
          <a:endParaRPr lang="cs-CZ"/>
        </a:p>
      </dgm:t>
    </dgm:pt>
    <dgm:pt modelId="{FF4273CF-0A87-447A-868D-A7A96842F00D}">
      <dgm:prSet/>
      <dgm:spPr/>
      <dgm:t>
        <a:bodyPr/>
        <a:lstStyle/>
        <a:p>
          <a:r>
            <a:rPr lang="en-US" b="0"/>
            <a:t>To describe the value</a:t>
          </a:r>
          <a:endParaRPr lang="cs-CZ"/>
        </a:p>
      </dgm:t>
    </dgm:pt>
    <dgm:pt modelId="{83A7660D-91F0-4182-9657-7C0D1E6CFD8F}" type="parTrans" cxnId="{84B05173-D00C-49B9-9542-AFDC2AAE1237}">
      <dgm:prSet/>
      <dgm:spPr/>
      <dgm:t>
        <a:bodyPr/>
        <a:lstStyle/>
        <a:p>
          <a:endParaRPr lang="cs-CZ"/>
        </a:p>
      </dgm:t>
    </dgm:pt>
    <dgm:pt modelId="{67059BF1-3C17-465E-AB27-7C2C3D9EA52D}" type="sibTrans" cxnId="{84B05173-D00C-49B9-9542-AFDC2AAE1237}">
      <dgm:prSet/>
      <dgm:spPr/>
      <dgm:t>
        <a:bodyPr/>
        <a:lstStyle/>
        <a:p>
          <a:endParaRPr lang="cs-CZ"/>
        </a:p>
      </dgm:t>
    </dgm:pt>
    <dgm:pt modelId="{E0240D71-6A96-493A-A371-DEBAE40231FC}">
      <dgm:prSet/>
      <dgm:spPr/>
      <dgm:t>
        <a:bodyPr/>
        <a:lstStyle/>
        <a:p>
          <a:r>
            <a:rPr lang="en-US" b="0"/>
            <a:t>To communicate with customers</a:t>
          </a:r>
          <a:endParaRPr lang="cs-CZ"/>
        </a:p>
      </dgm:t>
    </dgm:pt>
    <dgm:pt modelId="{8ABEF00A-86E0-4009-A335-A30F0D387079}" type="parTrans" cxnId="{6DD7DE7D-7D9A-4FEC-8E84-F137648E6621}">
      <dgm:prSet/>
      <dgm:spPr/>
      <dgm:t>
        <a:bodyPr/>
        <a:lstStyle/>
        <a:p>
          <a:endParaRPr lang="cs-CZ"/>
        </a:p>
      </dgm:t>
    </dgm:pt>
    <dgm:pt modelId="{0CF1616B-9F27-404F-B84E-31A6DF608C87}" type="sibTrans" cxnId="{6DD7DE7D-7D9A-4FEC-8E84-F137648E6621}">
      <dgm:prSet/>
      <dgm:spPr/>
      <dgm:t>
        <a:bodyPr/>
        <a:lstStyle/>
        <a:p>
          <a:endParaRPr lang="cs-CZ"/>
        </a:p>
      </dgm:t>
    </dgm:pt>
    <dgm:pt modelId="{41C1042A-B15D-44C8-AF9E-7D1A24A269DD}">
      <dgm:prSet/>
      <dgm:spPr/>
      <dgm:t>
        <a:bodyPr/>
        <a:lstStyle/>
        <a:p>
          <a:r>
            <a:rPr lang="en-US" b="0"/>
            <a:t>The description of marketing development helps to understand the preserving of partners, customer and other stakeholders</a:t>
          </a:r>
          <a:endParaRPr lang="cs-CZ"/>
        </a:p>
      </dgm:t>
    </dgm:pt>
    <dgm:pt modelId="{E66EBF3D-9003-42D9-B431-E3D4CE54654D}" type="parTrans" cxnId="{C279A8D1-4A0C-49BD-AC41-103CBDF40CA2}">
      <dgm:prSet/>
      <dgm:spPr/>
      <dgm:t>
        <a:bodyPr/>
        <a:lstStyle/>
        <a:p>
          <a:endParaRPr lang="cs-CZ"/>
        </a:p>
      </dgm:t>
    </dgm:pt>
    <dgm:pt modelId="{D065BFAB-8D65-4549-B351-8E156EFD27FC}" type="sibTrans" cxnId="{C279A8D1-4A0C-49BD-AC41-103CBDF40CA2}">
      <dgm:prSet/>
      <dgm:spPr/>
      <dgm:t>
        <a:bodyPr/>
        <a:lstStyle/>
        <a:p>
          <a:endParaRPr lang="cs-CZ"/>
        </a:p>
      </dgm:t>
    </dgm:pt>
    <dgm:pt modelId="{11A46B01-8461-4D7D-923F-0531A80C6D39}" type="pres">
      <dgm:prSet presAssocID="{F0AA825D-3CE4-45DC-82EC-1D46A751BB32}" presName="linear" presStyleCnt="0">
        <dgm:presLayoutVars>
          <dgm:dir/>
          <dgm:animLvl val="lvl"/>
          <dgm:resizeHandles val="exact"/>
        </dgm:presLayoutVars>
      </dgm:prSet>
      <dgm:spPr/>
    </dgm:pt>
    <dgm:pt modelId="{E0B1F96A-AF2B-4DBC-B259-8897B6766D57}" type="pres">
      <dgm:prSet presAssocID="{DB1336D1-0AAB-4A08-8BD8-268BAC48FCED}" presName="parentLin" presStyleCnt="0"/>
      <dgm:spPr/>
    </dgm:pt>
    <dgm:pt modelId="{E5291826-4003-44DC-90E4-22A4AAC9858C}" type="pres">
      <dgm:prSet presAssocID="{DB1336D1-0AAB-4A08-8BD8-268BAC48FCED}" presName="parentLeftMargin" presStyleLbl="node1" presStyleIdx="0" presStyleCnt="2"/>
      <dgm:spPr/>
    </dgm:pt>
    <dgm:pt modelId="{E20BC9FC-439B-492B-96B6-A70928CD1EA3}" type="pres">
      <dgm:prSet presAssocID="{DB1336D1-0AAB-4A08-8BD8-268BAC48FC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DD1726-2A81-43EA-8EC4-132F2596D0B8}" type="pres">
      <dgm:prSet presAssocID="{DB1336D1-0AAB-4A08-8BD8-268BAC48FCED}" presName="negativeSpace" presStyleCnt="0"/>
      <dgm:spPr/>
    </dgm:pt>
    <dgm:pt modelId="{958B031F-34BC-48E1-A343-141202FCA83A}" type="pres">
      <dgm:prSet presAssocID="{DB1336D1-0AAB-4A08-8BD8-268BAC48FCED}" presName="childText" presStyleLbl="conFgAcc1" presStyleIdx="0" presStyleCnt="2">
        <dgm:presLayoutVars>
          <dgm:bulletEnabled val="1"/>
        </dgm:presLayoutVars>
      </dgm:prSet>
      <dgm:spPr/>
    </dgm:pt>
    <dgm:pt modelId="{9E4BD16C-F9EF-4A9F-BDBC-90256B12425C}" type="pres">
      <dgm:prSet presAssocID="{E286B4DD-B726-4F23-ABA1-8E457C11D412}" presName="spaceBetweenRectangles" presStyleCnt="0"/>
      <dgm:spPr/>
    </dgm:pt>
    <dgm:pt modelId="{0A943CB0-758D-45B5-B335-56E77D2F4AF5}" type="pres">
      <dgm:prSet presAssocID="{548F95C3-01E7-49C6-AC77-93D5E378D1C2}" presName="parentLin" presStyleCnt="0"/>
      <dgm:spPr/>
    </dgm:pt>
    <dgm:pt modelId="{79A0CFAB-8BC2-43F2-9305-1E18F0B1B24F}" type="pres">
      <dgm:prSet presAssocID="{548F95C3-01E7-49C6-AC77-93D5E378D1C2}" presName="parentLeftMargin" presStyleLbl="node1" presStyleIdx="0" presStyleCnt="2"/>
      <dgm:spPr/>
    </dgm:pt>
    <dgm:pt modelId="{217189C0-95BD-4382-A487-7C7F2DF60205}" type="pres">
      <dgm:prSet presAssocID="{548F95C3-01E7-49C6-AC77-93D5E378D1C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CAED56D-CA65-46D0-A168-F0DE05DE4B38}" type="pres">
      <dgm:prSet presAssocID="{548F95C3-01E7-49C6-AC77-93D5E378D1C2}" presName="negativeSpace" presStyleCnt="0"/>
      <dgm:spPr/>
    </dgm:pt>
    <dgm:pt modelId="{453BC6AB-A1F6-4386-83EF-7F7CFD24DB36}" type="pres">
      <dgm:prSet presAssocID="{548F95C3-01E7-49C6-AC77-93D5E378D1C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54E3E17-3CEB-4B0C-89C6-F762318E79B7}" type="presOf" srcId="{548F95C3-01E7-49C6-AC77-93D5E378D1C2}" destId="{79A0CFAB-8BC2-43F2-9305-1E18F0B1B24F}" srcOrd="0" destOrd="0" presId="urn:microsoft.com/office/officeart/2005/8/layout/list1"/>
    <dgm:cxn modelId="{23DEDD1F-C9AB-4ECD-BEE2-7C55C6FF9D7F}" type="presOf" srcId="{41C1042A-B15D-44C8-AF9E-7D1A24A269DD}" destId="{453BC6AB-A1F6-4386-83EF-7F7CFD24DB36}" srcOrd="0" destOrd="2" presId="urn:microsoft.com/office/officeart/2005/8/layout/list1"/>
    <dgm:cxn modelId="{AF76774B-1310-4339-8B40-E7924403B980}" type="presOf" srcId="{F0AA825D-3CE4-45DC-82EC-1D46A751BB32}" destId="{11A46B01-8461-4D7D-923F-0531A80C6D39}" srcOrd="0" destOrd="0" presId="urn:microsoft.com/office/officeart/2005/8/layout/list1"/>
    <dgm:cxn modelId="{84B05173-D00C-49B9-9542-AFDC2AAE1237}" srcId="{548F95C3-01E7-49C6-AC77-93D5E378D1C2}" destId="{FF4273CF-0A87-447A-868D-A7A96842F00D}" srcOrd="0" destOrd="0" parTransId="{83A7660D-91F0-4182-9657-7C0D1E6CFD8F}" sibTransId="{67059BF1-3C17-465E-AB27-7C2C3D9EA52D}"/>
    <dgm:cxn modelId="{6DD7DE7D-7D9A-4FEC-8E84-F137648E6621}" srcId="{548F95C3-01E7-49C6-AC77-93D5E378D1C2}" destId="{E0240D71-6A96-493A-A371-DEBAE40231FC}" srcOrd="1" destOrd="0" parTransId="{8ABEF00A-86E0-4009-A335-A30F0D387079}" sibTransId="{0CF1616B-9F27-404F-B84E-31A6DF608C87}"/>
    <dgm:cxn modelId="{FB97B07F-7057-492A-998A-4A9A4C9D9932}" srcId="{DB1336D1-0AAB-4A08-8BD8-268BAC48FCED}" destId="{57C3D3FF-8980-4D58-8322-83B5EF0A77FC}" srcOrd="1" destOrd="0" parTransId="{7B8DE6B0-8BD2-4A9D-A547-415FD81C33DD}" sibTransId="{F8E8EB88-F320-49AB-BD19-38F75C8F1D68}"/>
    <dgm:cxn modelId="{A6FD1A8C-B680-4EDF-A7CC-DDD6754A76AC}" type="presOf" srcId="{E0240D71-6A96-493A-A371-DEBAE40231FC}" destId="{453BC6AB-A1F6-4386-83EF-7F7CFD24DB36}" srcOrd="0" destOrd="1" presId="urn:microsoft.com/office/officeart/2005/8/layout/list1"/>
    <dgm:cxn modelId="{3CA4748C-E50E-4D35-9DF8-0190E33A0A5B}" srcId="{F0AA825D-3CE4-45DC-82EC-1D46A751BB32}" destId="{548F95C3-01E7-49C6-AC77-93D5E378D1C2}" srcOrd="1" destOrd="0" parTransId="{84E8DD5B-1F5C-4F9B-B76F-2C9AC77DE790}" sibTransId="{FFD41EEA-5B56-47B1-A7C4-CBEF815A2198}"/>
    <dgm:cxn modelId="{5E8B5E90-208E-4CDF-BA12-B6078F82F1A2}" type="presOf" srcId="{DB1336D1-0AAB-4A08-8BD8-268BAC48FCED}" destId="{E5291826-4003-44DC-90E4-22A4AAC9858C}" srcOrd="0" destOrd="0" presId="urn:microsoft.com/office/officeart/2005/8/layout/list1"/>
    <dgm:cxn modelId="{634A71B3-3C14-4F15-934A-9315E25594B4}" type="presOf" srcId="{DB1336D1-0AAB-4A08-8BD8-268BAC48FCED}" destId="{E20BC9FC-439B-492B-96B6-A70928CD1EA3}" srcOrd="1" destOrd="0" presId="urn:microsoft.com/office/officeart/2005/8/layout/list1"/>
    <dgm:cxn modelId="{D5C56FCB-77FD-4616-A9F8-EFB4CCF57959}" type="presOf" srcId="{548F95C3-01E7-49C6-AC77-93D5E378D1C2}" destId="{217189C0-95BD-4382-A487-7C7F2DF60205}" srcOrd="1" destOrd="0" presId="urn:microsoft.com/office/officeart/2005/8/layout/list1"/>
    <dgm:cxn modelId="{C279A8D1-4A0C-49BD-AC41-103CBDF40CA2}" srcId="{548F95C3-01E7-49C6-AC77-93D5E378D1C2}" destId="{41C1042A-B15D-44C8-AF9E-7D1A24A269DD}" srcOrd="2" destOrd="0" parTransId="{E66EBF3D-9003-42D9-B431-E3D4CE54654D}" sibTransId="{D065BFAB-8D65-4549-B351-8E156EFD27FC}"/>
    <dgm:cxn modelId="{F63054D9-D308-4069-87DD-DC643B28FC60}" type="presOf" srcId="{57C3D3FF-8980-4D58-8322-83B5EF0A77FC}" destId="{958B031F-34BC-48E1-A343-141202FCA83A}" srcOrd="0" destOrd="1" presId="urn:microsoft.com/office/officeart/2005/8/layout/list1"/>
    <dgm:cxn modelId="{6772A8E0-7A26-4D03-A245-E3D6F01150BA}" srcId="{F0AA825D-3CE4-45DC-82EC-1D46A751BB32}" destId="{DB1336D1-0AAB-4A08-8BD8-268BAC48FCED}" srcOrd="0" destOrd="0" parTransId="{A7E0E23A-5B02-4234-A511-0D2B5573DB92}" sibTransId="{E286B4DD-B726-4F23-ABA1-8E457C11D412}"/>
    <dgm:cxn modelId="{52143DEA-5688-40E3-A3AD-33D48B446782}" srcId="{DB1336D1-0AAB-4A08-8BD8-268BAC48FCED}" destId="{9C25CFC3-F806-4EB5-9233-05FC2D48C461}" srcOrd="0" destOrd="0" parTransId="{ECC04B91-CDDC-4D74-9495-A028F988927C}" sibTransId="{ECBF81E9-D029-4390-9E1B-F5CAE5B3712E}"/>
    <dgm:cxn modelId="{803A42F1-4F6C-4959-A753-6BFE18C0107D}" type="presOf" srcId="{9C25CFC3-F806-4EB5-9233-05FC2D48C461}" destId="{958B031F-34BC-48E1-A343-141202FCA83A}" srcOrd="0" destOrd="0" presId="urn:microsoft.com/office/officeart/2005/8/layout/list1"/>
    <dgm:cxn modelId="{378E80FB-D27B-4301-B3F5-46A376C711E9}" type="presOf" srcId="{FF4273CF-0A87-447A-868D-A7A96842F00D}" destId="{453BC6AB-A1F6-4386-83EF-7F7CFD24DB36}" srcOrd="0" destOrd="0" presId="urn:microsoft.com/office/officeart/2005/8/layout/list1"/>
    <dgm:cxn modelId="{B223B462-AC06-4383-BDA5-525E44068D8B}" type="presParOf" srcId="{11A46B01-8461-4D7D-923F-0531A80C6D39}" destId="{E0B1F96A-AF2B-4DBC-B259-8897B6766D57}" srcOrd="0" destOrd="0" presId="urn:microsoft.com/office/officeart/2005/8/layout/list1"/>
    <dgm:cxn modelId="{EE003925-393B-47D3-BC5A-81AEA4CAC621}" type="presParOf" srcId="{E0B1F96A-AF2B-4DBC-B259-8897B6766D57}" destId="{E5291826-4003-44DC-90E4-22A4AAC9858C}" srcOrd="0" destOrd="0" presId="urn:microsoft.com/office/officeart/2005/8/layout/list1"/>
    <dgm:cxn modelId="{C8EF76FA-A650-4D89-B439-A3AF1667376F}" type="presParOf" srcId="{E0B1F96A-AF2B-4DBC-B259-8897B6766D57}" destId="{E20BC9FC-439B-492B-96B6-A70928CD1EA3}" srcOrd="1" destOrd="0" presId="urn:microsoft.com/office/officeart/2005/8/layout/list1"/>
    <dgm:cxn modelId="{976834D1-8FC9-42CC-9CE0-315055650524}" type="presParOf" srcId="{11A46B01-8461-4D7D-923F-0531A80C6D39}" destId="{FDDD1726-2A81-43EA-8EC4-132F2596D0B8}" srcOrd="1" destOrd="0" presId="urn:microsoft.com/office/officeart/2005/8/layout/list1"/>
    <dgm:cxn modelId="{653DC34F-6D60-4C99-ABCE-C4B88D5BE287}" type="presParOf" srcId="{11A46B01-8461-4D7D-923F-0531A80C6D39}" destId="{958B031F-34BC-48E1-A343-141202FCA83A}" srcOrd="2" destOrd="0" presId="urn:microsoft.com/office/officeart/2005/8/layout/list1"/>
    <dgm:cxn modelId="{16FF99A6-DF2E-47BB-BF11-718DDE2E73D2}" type="presParOf" srcId="{11A46B01-8461-4D7D-923F-0531A80C6D39}" destId="{9E4BD16C-F9EF-4A9F-BDBC-90256B12425C}" srcOrd="3" destOrd="0" presId="urn:microsoft.com/office/officeart/2005/8/layout/list1"/>
    <dgm:cxn modelId="{52643C46-5A11-4533-A076-230C6FAE107A}" type="presParOf" srcId="{11A46B01-8461-4D7D-923F-0531A80C6D39}" destId="{0A943CB0-758D-45B5-B335-56E77D2F4AF5}" srcOrd="4" destOrd="0" presId="urn:microsoft.com/office/officeart/2005/8/layout/list1"/>
    <dgm:cxn modelId="{0AE89206-D0D8-4E08-B356-57D7639A0EAA}" type="presParOf" srcId="{0A943CB0-758D-45B5-B335-56E77D2F4AF5}" destId="{79A0CFAB-8BC2-43F2-9305-1E18F0B1B24F}" srcOrd="0" destOrd="0" presId="urn:microsoft.com/office/officeart/2005/8/layout/list1"/>
    <dgm:cxn modelId="{741CDF84-EDF1-42A5-8A96-CC2B702F9A46}" type="presParOf" srcId="{0A943CB0-758D-45B5-B335-56E77D2F4AF5}" destId="{217189C0-95BD-4382-A487-7C7F2DF60205}" srcOrd="1" destOrd="0" presId="urn:microsoft.com/office/officeart/2005/8/layout/list1"/>
    <dgm:cxn modelId="{317B447B-1F7E-4DA2-877D-9C3A7B9A4464}" type="presParOf" srcId="{11A46B01-8461-4D7D-923F-0531A80C6D39}" destId="{CCAED56D-CA65-46D0-A168-F0DE05DE4B38}" srcOrd="5" destOrd="0" presId="urn:microsoft.com/office/officeart/2005/8/layout/list1"/>
    <dgm:cxn modelId="{9B7BBA79-3D50-4E5C-B916-96A602277A10}" type="presParOf" srcId="{11A46B01-8461-4D7D-923F-0531A80C6D39}" destId="{453BC6AB-A1F6-4386-83EF-7F7CFD24DB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5D22F-EF7D-419B-A1EE-CD4CAD7682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D9A2636-8535-4F99-A21C-769B71B0C25D}">
      <dgm:prSet/>
      <dgm:spPr/>
      <dgm:t>
        <a:bodyPr/>
        <a:lstStyle/>
        <a:p>
          <a:r>
            <a:rPr lang="en-US" b="0"/>
            <a:t>Services dominate EU and worldwide economies</a:t>
          </a:r>
          <a:endParaRPr lang="cs-CZ"/>
        </a:p>
      </dgm:t>
    </dgm:pt>
    <dgm:pt modelId="{34A955C9-A57F-4F29-83AE-CCFAFA7ECA4C}" type="parTrans" cxnId="{7D4018D9-6961-4C90-AF6C-0B07B8D35CCD}">
      <dgm:prSet/>
      <dgm:spPr/>
      <dgm:t>
        <a:bodyPr/>
        <a:lstStyle/>
        <a:p>
          <a:endParaRPr lang="cs-CZ"/>
        </a:p>
      </dgm:t>
    </dgm:pt>
    <dgm:pt modelId="{4A8F8605-10CC-4B91-AEA2-8A3E7B5DCD15}" type="sibTrans" cxnId="{7D4018D9-6961-4C90-AF6C-0B07B8D35CCD}">
      <dgm:prSet/>
      <dgm:spPr/>
      <dgm:t>
        <a:bodyPr/>
        <a:lstStyle/>
        <a:p>
          <a:endParaRPr lang="cs-CZ"/>
        </a:p>
      </dgm:t>
    </dgm:pt>
    <dgm:pt modelId="{A0F91B1A-E40B-4E33-BFDB-59FA24FE0107}">
      <dgm:prSet/>
      <dgm:spPr/>
      <dgm:t>
        <a:bodyPr/>
        <a:lstStyle/>
        <a:p>
          <a:r>
            <a:rPr lang="en-US" b="0"/>
            <a:t>Services are growing dramatically</a:t>
          </a:r>
          <a:endParaRPr lang="cs-CZ"/>
        </a:p>
      </dgm:t>
    </dgm:pt>
    <dgm:pt modelId="{F39D4699-9D0D-4014-9C73-45D6AF5AAD2F}" type="parTrans" cxnId="{3C32621E-0297-4722-8C7B-AB899937C715}">
      <dgm:prSet/>
      <dgm:spPr/>
      <dgm:t>
        <a:bodyPr/>
        <a:lstStyle/>
        <a:p>
          <a:endParaRPr lang="cs-CZ"/>
        </a:p>
      </dgm:t>
    </dgm:pt>
    <dgm:pt modelId="{118D384C-6196-4425-917B-CCFFE5AF7A3A}" type="sibTrans" cxnId="{3C32621E-0297-4722-8C7B-AB899937C715}">
      <dgm:prSet/>
      <dgm:spPr/>
      <dgm:t>
        <a:bodyPr/>
        <a:lstStyle/>
        <a:p>
          <a:endParaRPr lang="cs-CZ"/>
        </a:p>
      </dgm:t>
    </dgm:pt>
    <dgm:pt modelId="{8717CCCE-2682-4FD4-9490-68C7E2ACAEA9}">
      <dgm:prSet/>
      <dgm:spPr/>
      <dgm:t>
        <a:bodyPr/>
        <a:lstStyle/>
        <a:p>
          <a:r>
            <a:rPr lang="en-US" b="0"/>
            <a:t>Service leads to customer retention and loyalty</a:t>
          </a:r>
          <a:endParaRPr lang="cs-CZ"/>
        </a:p>
      </dgm:t>
    </dgm:pt>
    <dgm:pt modelId="{FA7C715E-C97F-4B75-A4A9-82ED0E118A48}" type="parTrans" cxnId="{73B8FA95-2208-4529-8913-66A6C72B8D5C}">
      <dgm:prSet/>
      <dgm:spPr/>
      <dgm:t>
        <a:bodyPr/>
        <a:lstStyle/>
        <a:p>
          <a:endParaRPr lang="cs-CZ"/>
        </a:p>
      </dgm:t>
    </dgm:pt>
    <dgm:pt modelId="{3D2CDA2D-FE8A-4BF2-B9F9-337C90E47F6E}" type="sibTrans" cxnId="{73B8FA95-2208-4529-8913-66A6C72B8D5C}">
      <dgm:prSet/>
      <dgm:spPr/>
      <dgm:t>
        <a:bodyPr/>
        <a:lstStyle/>
        <a:p>
          <a:endParaRPr lang="cs-CZ"/>
        </a:p>
      </dgm:t>
    </dgm:pt>
    <dgm:pt modelId="{D0E7C563-ABE5-43D2-A963-C98B25EFF445}">
      <dgm:prSet/>
      <dgm:spPr/>
      <dgm:t>
        <a:bodyPr/>
        <a:lstStyle/>
        <a:p>
          <a:r>
            <a:rPr lang="en-US" b="0"/>
            <a:t>Service leads to profits</a:t>
          </a:r>
          <a:endParaRPr lang="cs-CZ"/>
        </a:p>
      </dgm:t>
    </dgm:pt>
    <dgm:pt modelId="{9738E47B-B0F3-48FF-ACE3-93EF0908D1DB}" type="parTrans" cxnId="{487D6A67-BB34-4CB2-9169-3D44A42C8EDF}">
      <dgm:prSet/>
      <dgm:spPr/>
      <dgm:t>
        <a:bodyPr/>
        <a:lstStyle/>
        <a:p>
          <a:endParaRPr lang="cs-CZ"/>
        </a:p>
      </dgm:t>
    </dgm:pt>
    <dgm:pt modelId="{7A5FDB1D-8B8A-40E5-ADC4-082857F43858}" type="sibTrans" cxnId="{487D6A67-BB34-4CB2-9169-3D44A42C8EDF}">
      <dgm:prSet/>
      <dgm:spPr/>
      <dgm:t>
        <a:bodyPr/>
        <a:lstStyle/>
        <a:p>
          <a:endParaRPr lang="cs-CZ"/>
        </a:p>
      </dgm:t>
    </dgm:pt>
    <dgm:pt modelId="{0BDF2E53-11C4-46B0-A2F2-057A8900164E}">
      <dgm:prSet/>
      <dgm:spPr/>
      <dgm:t>
        <a:bodyPr/>
        <a:lstStyle/>
        <a:p>
          <a:r>
            <a:rPr lang="en-US" b="0"/>
            <a:t>Services help manufacturing companies differentiate</a:t>
          </a:r>
          <a:endParaRPr lang="cs-CZ"/>
        </a:p>
      </dgm:t>
    </dgm:pt>
    <dgm:pt modelId="{7575D9D6-89EF-4FB9-A31E-991C987792E8}" type="parTrans" cxnId="{55D18E91-39A9-444C-9D1F-79191645FDD5}">
      <dgm:prSet/>
      <dgm:spPr/>
      <dgm:t>
        <a:bodyPr/>
        <a:lstStyle/>
        <a:p>
          <a:endParaRPr lang="cs-CZ"/>
        </a:p>
      </dgm:t>
    </dgm:pt>
    <dgm:pt modelId="{8F5C3439-356F-489D-B68A-B488C476AA01}" type="sibTrans" cxnId="{55D18E91-39A9-444C-9D1F-79191645FDD5}">
      <dgm:prSet/>
      <dgm:spPr/>
      <dgm:t>
        <a:bodyPr/>
        <a:lstStyle/>
        <a:p>
          <a:endParaRPr lang="cs-CZ"/>
        </a:p>
      </dgm:t>
    </dgm:pt>
    <dgm:pt modelId="{9810A1D5-9CB5-401E-8FB8-A255162F3E79}" type="pres">
      <dgm:prSet presAssocID="{D245D22F-EF7D-419B-A1EE-CD4CAD7682E7}" presName="linear" presStyleCnt="0">
        <dgm:presLayoutVars>
          <dgm:animLvl val="lvl"/>
          <dgm:resizeHandles val="exact"/>
        </dgm:presLayoutVars>
      </dgm:prSet>
      <dgm:spPr/>
    </dgm:pt>
    <dgm:pt modelId="{B77A1264-AA53-44D2-8D94-73045DE0DA27}" type="pres">
      <dgm:prSet presAssocID="{9D9A2636-8535-4F99-A21C-769B71B0C25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17BF78-C7CD-470B-891F-AFF93BAB0895}" type="pres">
      <dgm:prSet presAssocID="{4A8F8605-10CC-4B91-AEA2-8A3E7B5DCD15}" presName="spacer" presStyleCnt="0"/>
      <dgm:spPr/>
    </dgm:pt>
    <dgm:pt modelId="{323C1179-3AE5-4960-A0AE-EA9D4403E5B9}" type="pres">
      <dgm:prSet presAssocID="{A0F91B1A-E40B-4E33-BFDB-59FA24FE01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F132C2F-72FC-41A2-AF5A-D3869975EC9D}" type="pres">
      <dgm:prSet presAssocID="{118D384C-6196-4425-917B-CCFFE5AF7A3A}" presName="spacer" presStyleCnt="0"/>
      <dgm:spPr/>
    </dgm:pt>
    <dgm:pt modelId="{6D8259DC-98DE-44D1-B4D5-AAE095844D61}" type="pres">
      <dgm:prSet presAssocID="{8717CCCE-2682-4FD4-9490-68C7E2ACAE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91EC245-1ED4-482F-8498-38391B692823}" type="pres">
      <dgm:prSet presAssocID="{3D2CDA2D-FE8A-4BF2-B9F9-337C90E47F6E}" presName="spacer" presStyleCnt="0"/>
      <dgm:spPr/>
    </dgm:pt>
    <dgm:pt modelId="{264510A3-80DD-4A8B-B84B-61D8B4A9DF27}" type="pres">
      <dgm:prSet presAssocID="{D0E7C563-ABE5-43D2-A963-C98B25EFF4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4A5FF35-B267-4B0A-8BC5-C967F54DB661}" type="pres">
      <dgm:prSet presAssocID="{7A5FDB1D-8B8A-40E5-ADC4-082857F43858}" presName="spacer" presStyleCnt="0"/>
      <dgm:spPr/>
    </dgm:pt>
    <dgm:pt modelId="{E83BC386-3CD0-4FD0-A233-AA3BA3BA8D18}" type="pres">
      <dgm:prSet presAssocID="{0BDF2E53-11C4-46B0-A2F2-057A8900164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C32621E-0297-4722-8C7B-AB899937C715}" srcId="{D245D22F-EF7D-419B-A1EE-CD4CAD7682E7}" destId="{A0F91B1A-E40B-4E33-BFDB-59FA24FE0107}" srcOrd="1" destOrd="0" parTransId="{F39D4699-9D0D-4014-9C73-45D6AF5AAD2F}" sibTransId="{118D384C-6196-4425-917B-CCFFE5AF7A3A}"/>
    <dgm:cxn modelId="{DBB5BB3E-5C04-4910-9016-06DC23DBBAF1}" type="presOf" srcId="{D0E7C563-ABE5-43D2-A963-C98B25EFF445}" destId="{264510A3-80DD-4A8B-B84B-61D8B4A9DF27}" srcOrd="0" destOrd="0" presId="urn:microsoft.com/office/officeart/2005/8/layout/vList2"/>
    <dgm:cxn modelId="{487D6A67-BB34-4CB2-9169-3D44A42C8EDF}" srcId="{D245D22F-EF7D-419B-A1EE-CD4CAD7682E7}" destId="{D0E7C563-ABE5-43D2-A963-C98B25EFF445}" srcOrd="3" destOrd="0" parTransId="{9738E47B-B0F3-48FF-ACE3-93EF0908D1DB}" sibTransId="{7A5FDB1D-8B8A-40E5-ADC4-082857F43858}"/>
    <dgm:cxn modelId="{0180FF50-A579-4455-9A71-EEAE080BC5EC}" type="presOf" srcId="{0BDF2E53-11C4-46B0-A2F2-057A8900164E}" destId="{E83BC386-3CD0-4FD0-A233-AA3BA3BA8D18}" srcOrd="0" destOrd="0" presId="urn:microsoft.com/office/officeart/2005/8/layout/vList2"/>
    <dgm:cxn modelId="{0CC45D82-0CC0-4DB5-8109-E265FB11118C}" type="presOf" srcId="{D245D22F-EF7D-419B-A1EE-CD4CAD7682E7}" destId="{9810A1D5-9CB5-401E-8FB8-A255162F3E79}" srcOrd="0" destOrd="0" presId="urn:microsoft.com/office/officeart/2005/8/layout/vList2"/>
    <dgm:cxn modelId="{55D18E91-39A9-444C-9D1F-79191645FDD5}" srcId="{D245D22F-EF7D-419B-A1EE-CD4CAD7682E7}" destId="{0BDF2E53-11C4-46B0-A2F2-057A8900164E}" srcOrd="4" destOrd="0" parTransId="{7575D9D6-89EF-4FB9-A31E-991C987792E8}" sibTransId="{8F5C3439-356F-489D-B68A-B488C476AA01}"/>
    <dgm:cxn modelId="{73B8FA95-2208-4529-8913-66A6C72B8D5C}" srcId="{D245D22F-EF7D-419B-A1EE-CD4CAD7682E7}" destId="{8717CCCE-2682-4FD4-9490-68C7E2ACAEA9}" srcOrd="2" destOrd="0" parTransId="{FA7C715E-C97F-4B75-A4A9-82ED0E118A48}" sibTransId="{3D2CDA2D-FE8A-4BF2-B9F9-337C90E47F6E}"/>
    <dgm:cxn modelId="{0FC2C398-F6BB-4A32-A4D9-DEE588512818}" type="presOf" srcId="{9D9A2636-8535-4F99-A21C-769B71B0C25D}" destId="{B77A1264-AA53-44D2-8D94-73045DE0DA27}" srcOrd="0" destOrd="0" presId="urn:microsoft.com/office/officeart/2005/8/layout/vList2"/>
    <dgm:cxn modelId="{CB721B9E-7C3D-42D8-8AAA-C2F80CA3CEAC}" type="presOf" srcId="{A0F91B1A-E40B-4E33-BFDB-59FA24FE0107}" destId="{323C1179-3AE5-4960-A0AE-EA9D4403E5B9}" srcOrd="0" destOrd="0" presId="urn:microsoft.com/office/officeart/2005/8/layout/vList2"/>
    <dgm:cxn modelId="{DE1C73A8-3D11-4DDC-99FA-5F4E91081D37}" type="presOf" srcId="{8717CCCE-2682-4FD4-9490-68C7E2ACAEA9}" destId="{6D8259DC-98DE-44D1-B4D5-AAE095844D61}" srcOrd="0" destOrd="0" presId="urn:microsoft.com/office/officeart/2005/8/layout/vList2"/>
    <dgm:cxn modelId="{7D4018D9-6961-4C90-AF6C-0B07B8D35CCD}" srcId="{D245D22F-EF7D-419B-A1EE-CD4CAD7682E7}" destId="{9D9A2636-8535-4F99-A21C-769B71B0C25D}" srcOrd="0" destOrd="0" parTransId="{34A955C9-A57F-4F29-83AE-CCFAFA7ECA4C}" sibTransId="{4A8F8605-10CC-4B91-AEA2-8A3E7B5DCD15}"/>
    <dgm:cxn modelId="{76180C1E-DEF0-4C7B-A8FC-3B67104B9CEE}" type="presParOf" srcId="{9810A1D5-9CB5-401E-8FB8-A255162F3E79}" destId="{B77A1264-AA53-44D2-8D94-73045DE0DA27}" srcOrd="0" destOrd="0" presId="urn:microsoft.com/office/officeart/2005/8/layout/vList2"/>
    <dgm:cxn modelId="{9552150E-FEFE-4996-9F23-1F5D7A4B374B}" type="presParOf" srcId="{9810A1D5-9CB5-401E-8FB8-A255162F3E79}" destId="{0217BF78-C7CD-470B-891F-AFF93BAB0895}" srcOrd="1" destOrd="0" presId="urn:microsoft.com/office/officeart/2005/8/layout/vList2"/>
    <dgm:cxn modelId="{EC9FB6B1-90B4-4559-87AB-321A860BACC5}" type="presParOf" srcId="{9810A1D5-9CB5-401E-8FB8-A255162F3E79}" destId="{323C1179-3AE5-4960-A0AE-EA9D4403E5B9}" srcOrd="2" destOrd="0" presId="urn:microsoft.com/office/officeart/2005/8/layout/vList2"/>
    <dgm:cxn modelId="{1966AA15-4349-4F02-B7F4-FCF29854F9CB}" type="presParOf" srcId="{9810A1D5-9CB5-401E-8FB8-A255162F3E79}" destId="{0F132C2F-72FC-41A2-AF5A-D3869975EC9D}" srcOrd="3" destOrd="0" presId="urn:microsoft.com/office/officeart/2005/8/layout/vList2"/>
    <dgm:cxn modelId="{6E661AED-EB24-4A31-B1C6-C514C2ED06B0}" type="presParOf" srcId="{9810A1D5-9CB5-401E-8FB8-A255162F3E79}" destId="{6D8259DC-98DE-44D1-B4D5-AAE095844D61}" srcOrd="4" destOrd="0" presId="urn:microsoft.com/office/officeart/2005/8/layout/vList2"/>
    <dgm:cxn modelId="{FB59745D-F19C-4A50-966F-A97805A27AA7}" type="presParOf" srcId="{9810A1D5-9CB5-401E-8FB8-A255162F3E79}" destId="{791EC245-1ED4-482F-8498-38391B692823}" srcOrd="5" destOrd="0" presId="urn:microsoft.com/office/officeart/2005/8/layout/vList2"/>
    <dgm:cxn modelId="{2C7ABE7E-4BF6-4B9D-B97D-DCA32CCD7ED2}" type="presParOf" srcId="{9810A1D5-9CB5-401E-8FB8-A255162F3E79}" destId="{264510A3-80DD-4A8B-B84B-61D8B4A9DF27}" srcOrd="6" destOrd="0" presId="urn:microsoft.com/office/officeart/2005/8/layout/vList2"/>
    <dgm:cxn modelId="{022BFF66-13DB-414C-A5F9-A50C40A53A80}" type="presParOf" srcId="{9810A1D5-9CB5-401E-8FB8-A255162F3E79}" destId="{F4A5FF35-B267-4B0A-8BC5-C967F54DB661}" srcOrd="7" destOrd="0" presId="urn:microsoft.com/office/officeart/2005/8/layout/vList2"/>
    <dgm:cxn modelId="{9934D3D8-42C3-46A9-B0AF-E7EEB7AE87F1}" type="presParOf" srcId="{9810A1D5-9CB5-401E-8FB8-A255162F3E79}" destId="{E83BC386-3CD0-4FD0-A233-AA3BA3BA8D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C17A01-18C1-4DAF-AD62-6DA9B2BCA03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67000A-06CC-4E92-869D-8FC64ABF04D7}">
      <dgm:prSet/>
      <dgm:spPr/>
      <dgm:t>
        <a:bodyPr/>
        <a:lstStyle/>
        <a:p>
          <a:r>
            <a:rPr lang="en-US" b="0"/>
            <a:t>Health Care</a:t>
          </a:r>
          <a:endParaRPr lang="cs-CZ"/>
        </a:p>
      </dgm:t>
    </dgm:pt>
    <dgm:pt modelId="{DA260252-2105-42B1-8D61-6B3C85559E06}" type="parTrans" cxnId="{68B8AF10-6A90-43E8-8FF3-6DB0CB6C60E7}">
      <dgm:prSet/>
      <dgm:spPr/>
      <dgm:t>
        <a:bodyPr/>
        <a:lstStyle/>
        <a:p>
          <a:endParaRPr lang="cs-CZ"/>
        </a:p>
      </dgm:t>
    </dgm:pt>
    <dgm:pt modelId="{8AAFA81C-2D5B-4A10-8B2F-3EA555E29CC6}" type="sibTrans" cxnId="{68B8AF10-6A90-43E8-8FF3-6DB0CB6C60E7}">
      <dgm:prSet/>
      <dgm:spPr/>
      <dgm:t>
        <a:bodyPr/>
        <a:lstStyle/>
        <a:p>
          <a:endParaRPr lang="cs-CZ"/>
        </a:p>
      </dgm:t>
    </dgm:pt>
    <dgm:pt modelId="{58206B4F-00FA-444E-8B7E-A7461AF8FCB0}">
      <dgm:prSet/>
      <dgm:spPr/>
      <dgm:t>
        <a:bodyPr/>
        <a:lstStyle/>
        <a:p>
          <a:r>
            <a:rPr lang="en-US" b="0" dirty="0"/>
            <a:t>hospital</a:t>
          </a:r>
          <a:endParaRPr lang="cs-CZ" dirty="0"/>
        </a:p>
      </dgm:t>
    </dgm:pt>
    <dgm:pt modelId="{EE5D5CEB-DAC7-4766-961D-1B0357AF3068}" type="parTrans" cxnId="{6F7DD7EA-8F13-49CF-8D64-055A525FC8EE}">
      <dgm:prSet/>
      <dgm:spPr/>
      <dgm:t>
        <a:bodyPr/>
        <a:lstStyle/>
        <a:p>
          <a:endParaRPr lang="cs-CZ"/>
        </a:p>
      </dgm:t>
    </dgm:pt>
    <dgm:pt modelId="{BDF5010F-5E99-4E5B-9C2D-474C886D5445}" type="sibTrans" cxnId="{6F7DD7EA-8F13-49CF-8D64-055A525FC8EE}">
      <dgm:prSet/>
      <dgm:spPr/>
      <dgm:t>
        <a:bodyPr/>
        <a:lstStyle/>
        <a:p>
          <a:endParaRPr lang="cs-CZ"/>
        </a:p>
      </dgm:t>
    </dgm:pt>
    <dgm:pt modelId="{C795D076-350B-4096-AE89-6C83D60ABD60}">
      <dgm:prSet/>
      <dgm:spPr/>
      <dgm:t>
        <a:bodyPr/>
        <a:lstStyle/>
        <a:p>
          <a:r>
            <a:rPr lang="en-US" b="0" dirty="0"/>
            <a:t>Professional Services</a:t>
          </a:r>
          <a:endParaRPr lang="cs-CZ" dirty="0"/>
        </a:p>
      </dgm:t>
    </dgm:pt>
    <dgm:pt modelId="{32456D71-DA1B-4F18-AE8F-174265110D29}" type="parTrans" cxnId="{EAC61641-00DA-4AA1-BB3C-842DE84265CB}">
      <dgm:prSet/>
      <dgm:spPr/>
      <dgm:t>
        <a:bodyPr/>
        <a:lstStyle/>
        <a:p>
          <a:endParaRPr lang="cs-CZ"/>
        </a:p>
      </dgm:t>
    </dgm:pt>
    <dgm:pt modelId="{635DDB76-B7EB-471B-BBBE-F786024E4712}" type="sibTrans" cxnId="{EAC61641-00DA-4AA1-BB3C-842DE84265CB}">
      <dgm:prSet/>
      <dgm:spPr/>
      <dgm:t>
        <a:bodyPr/>
        <a:lstStyle/>
        <a:p>
          <a:endParaRPr lang="cs-CZ"/>
        </a:p>
      </dgm:t>
    </dgm:pt>
    <dgm:pt modelId="{892C9766-148B-444C-A4F5-D4CD8981A9B7}">
      <dgm:prSet/>
      <dgm:spPr/>
      <dgm:t>
        <a:bodyPr/>
        <a:lstStyle/>
        <a:p>
          <a:r>
            <a:rPr lang="en-US" b="0" dirty="0"/>
            <a:t>accounting</a:t>
          </a:r>
          <a:endParaRPr lang="cs-CZ" dirty="0"/>
        </a:p>
      </dgm:t>
    </dgm:pt>
    <dgm:pt modelId="{12BCDF59-BEE0-4877-B87C-D9359B55B4E2}" type="parTrans" cxnId="{D2B6327A-F9A7-4EBC-AD6B-5D56150B3788}">
      <dgm:prSet/>
      <dgm:spPr/>
      <dgm:t>
        <a:bodyPr/>
        <a:lstStyle/>
        <a:p>
          <a:endParaRPr lang="cs-CZ"/>
        </a:p>
      </dgm:t>
    </dgm:pt>
    <dgm:pt modelId="{998BCCC0-C3E0-404C-AE10-7016AB62B5CD}" type="sibTrans" cxnId="{D2B6327A-F9A7-4EBC-AD6B-5D56150B3788}">
      <dgm:prSet/>
      <dgm:spPr/>
      <dgm:t>
        <a:bodyPr/>
        <a:lstStyle/>
        <a:p>
          <a:endParaRPr lang="cs-CZ"/>
        </a:p>
      </dgm:t>
    </dgm:pt>
    <dgm:pt modelId="{A347957C-E04C-43D2-84EA-05248FB64739}">
      <dgm:prSet/>
      <dgm:spPr/>
      <dgm:t>
        <a:bodyPr/>
        <a:lstStyle/>
        <a:p>
          <a:r>
            <a:rPr lang="en-US" b="0" dirty="0"/>
            <a:t>Financial Services</a:t>
          </a:r>
          <a:endParaRPr lang="cs-CZ" dirty="0"/>
        </a:p>
      </dgm:t>
    </dgm:pt>
    <dgm:pt modelId="{BC8A9C40-8EAC-4B80-9FA9-69367E7E6101}" type="parTrans" cxnId="{9D77F93C-145B-441C-A0D2-BBF042AD6AE0}">
      <dgm:prSet/>
      <dgm:spPr/>
      <dgm:t>
        <a:bodyPr/>
        <a:lstStyle/>
        <a:p>
          <a:endParaRPr lang="cs-CZ"/>
        </a:p>
      </dgm:t>
    </dgm:pt>
    <dgm:pt modelId="{0D31EA3E-DCE5-4333-98D6-F3E44DA74216}" type="sibTrans" cxnId="{9D77F93C-145B-441C-A0D2-BBF042AD6AE0}">
      <dgm:prSet/>
      <dgm:spPr/>
      <dgm:t>
        <a:bodyPr/>
        <a:lstStyle/>
        <a:p>
          <a:endParaRPr lang="cs-CZ"/>
        </a:p>
      </dgm:t>
    </dgm:pt>
    <dgm:pt modelId="{E9569688-F607-4737-A90B-19D0D5B47301}">
      <dgm:prSet/>
      <dgm:spPr/>
      <dgm:t>
        <a:bodyPr/>
        <a:lstStyle/>
        <a:p>
          <a:r>
            <a:rPr lang="en-US" b="0" dirty="0"/>
            <a:t>banking</a:t>
          </a:r>
          <a:endParaRPr lang="cs-CZ" dirty="0"/>
        </a:p>
      </dgm:t>
    </dgm:pt>
    <dgm:pt modelId="{4100CCEC-6DB3-487A-9856-77A0BFFDC697}" type="parTrans" cxnId="{A9867488-EF0C-4E42-A50C-C32A65D45120}">
      <dgm:prSet/>
      <dgm:spPr/>
      <dgm:t>
        <a:bodyPr/>
        <a:lstStyle/>
        <a:p>
          <a:endParaRPr lang="cs-CZ"/>
        </a:p>
      </dgm:t>
    </dgm:pt>
    <dgm:pt modelId="{20801669-0002-4119-A289-E9377C1F3EDE}" type="sibTrans" cxnId="{A9867488-EF0C-4E42-A50C-C32A65D45120}">
      <dgm:prSet/>
      <dgm:spPr/>
      <dgm:t>
        <a:bodyPr/>
        <a:lstStyle/>
        <a:p>
          <a:endParaRPr lang="cs-CZ"/>
        </a:p>
      </dgm:t>
    </dgm:pt>
    <dgm:pt modelId="{2089B165-387E-4E32-93CC-33FF0F656A33}">
      <dgm:prSet/>
      <dgm:spPr/>
      <dgm:t>
        <a:bodyPr/>
        <a:lstStyle/>
        <a:p>
          <a:r>
            <a:rPr lang="en-US" b="0" dirty="0"/>
            <a:t>Hospitality</a:t>
          </a:r>
          <a:endParaRPr lang="cs-CZ" dirty="0"/>
        </a:p>
      </dgm:t>
    </dgm:pt>
    <dgm:pt modelId="{253C2DE7-6D68-4E95-9F36-4AC23FC8D608}" type="parTrans" cxnId="{456290D8-BF6F-40F5-8AFF-DE29F6B4A078}">
      <dgm:prSet/>
      <dgm:spPr/>
      <dgm:t>
        <a:bodyPr/>
        <a:lstStyle/>
        <a:p>
          <a:endParaRPr lang="cs-CZ"/>
        </a:p>
      </dgm:t>
    </dgm:pt>
    <dgm:pt modelId="{C8210388-2C35-480B-A06A-D3DBD012B779}" type="sibTrans" cxnId="{456290D8-BF6F-40F5-8AFF-DE29F6B4A078}">
      <dgm:prSet/>
      <dgm:spPr/>
      <dgm:t>
        <a:bodyPr/>
        <a:lstStyle/>
        <a:p>
          <a:endParaRPr lang="cs-CZ"/>
        </a:p>
      </dgm:t>
    </dgm:pt>
    <dgm:pt modelId="{7EFE5808-EC09-41DD-8556-3A6E2AF8B305}">
      <dgm:prSet/>
      <dgm:spPr/>
      <dgm:t>
        <a:bodyPr/>
        <a:lstStyle/>
        <a:p>
          <a:r>
            <a:rPr lang="en-US" b="0" dirty="0"/>
            <a:t>restaurant</a:t>
          </a:r>
          <a:endParaRPr lang="cs-CZ" dirty="0"/>
        </a:p>
      </dgm:t>
    </dgm:pt>
    <dgm:pt modelId="{0BC6CAF1-7181-4DEC-9E4C-CCA9691F3DD8}" type="parTrans" cxnId="{48147AAC-0874-49CA-ADA1-8173AF27B96F}">
      <dgm:prSet/>
      <dgm:spPr/>
      <dgm:t>
        <a:bodyPr/>
        <a:lstStyle/>
        <a:p>
          <a:endParaRPr lang="cs-CZ"/>
        </a:p>
      </dgm:t>
    </dgm:pt>
    <dgm:pt modelId="{235CE5F8-1017-4AAE-ADF6-BCC2DB8E1E92}" type="sibTrans" cxnId="{48147AAC-0874-49CA-ADA1-8173AF27B96F}">
      <dgm:prSet/>
      <dgm:spPr/>
      <dgm:t>
        <a:bodyPr/>
        <a:lstStyle/>
        <a:p>
          <a:endParaRPr lang="cs-CZ"/>
        </a:p>
      </dgm:t>
    </dgm:pt>
    <dgm:pt modelId="{35A9BD76-0677-4A10-B56C-16297A87DDD6}">
      <dgm:prSet/>
      <dgm:spPr/>
      <dgm:t>
        <a:bodyPr/>
        <a:lstStyle/>
        <a:p>
          <a:r>
            <a:rPr lang="en-US" b="0" dirty="0"/>
            <a:t>ski resort, rafting</a:t>
          </a:r>
          <a:endParaRPr lang="cs-CZ" dirty="0"/>
        </a:p>
      </dgm:t>
    </dgm:pt>
    <dgm:pt modelId="{0B3B5DC2-C59A-4480-A544-6B87497F3C26}" type="parTrans" cxnId="{EE764DE7-F28E-423B-9152-E4F3316FE337}">
      <dgm:prSet/>
      <dgm:spPr/>
      <dgm:t>
        <a:bodyPr/>
        <a:lstStyle/>
        <a:p>
          <a:endParaRPr lang="cs-CZ"/>
        </a:p>
      </dgm:t>
    </dgm:pt>
    <dgm:pt modelId="{2B602622-D808-454F-9412-5948BBDA709B}" type="sibTrans" cxnId="{EE764DE7-F28E-423B-9152-E4F3316FE337}">
      <dgm:prSet/>
      <dgm:spPr/>
      <dgm:t>
        <a:bodyPr/>
        <a:lstStyle/>
        <a:p>
          <a:endParaRPr lang="cs-CZ"/>
        </a:p>
      </dgm:t>
    </dgm:pt>
    <dgm:pt modelId="{74E5BABF-D547-4D49-959E-C7767FE2851E}">
      <dgm:prSet/>
      <dgm:spPr/>
      <dgm:t>
        <a:bodyPr/>
        <a:lstStyle/>
        <a:p>
          <a:r>
            <a:rPr lang="en-US" b="0" dirty="0"/>
            <a:t>Travel</a:t>
          </a:r>
          <a:endParaRPr lang="cs-CZ" dirty="0"/>
        </a:p>
      </dgm:t>
    </dgm:pt>
    <dgm:pt modelId="{64A60FA2-5FAC-4F07-8F99-ABCA6B3B0CF9}" type="parTrans" cxnId="{B067FBD0-AB30-48A6-B430-E69D33198728}">
      <dgm:prSet/>
      <dgm:spPr/>
      <dgm:t>
        <a:bodyPr/>
        <a:lstStyle/>
        <a:p>
          <a:endParaRPr lang="cs-CZ"/>
        </a:p>
      </dgm:t>
    </dgm:pt>
    <dgm:pt modelId="{67BFEC7F-D92B-4749-A989-3C8BD80BD9AE}" type="sibTrans" cxnId="{B067FBD0-AB30-48A6-B430-E69D33198728}">
      <dgm:prSet/>
      <dgm:spPr/>
      <dgm:t>
        <a:bodyPr/>
        <a:lstStyle/>
        <a:p>
          <a:endParaRPr lang="cs-CZ"/>
        </a:p>
      </dgm:t>
    </dgm:pt>
    <dgm:pt modelId="{9E66B551-1F69-4A4A-A362-E0A6CAD9F178}">
      <dgm:prSet/>
      <dgm:spPr/>
      <dgm:t>
        <a:bodyPr/>
        <a:lstStyle/>
        <a:p>
          <a:r>
            <a:rPr lang="en-US" b="0" dirty="0"/>
            <a:t>airline</a:t>
          </a:r>
          <a:endParaRPr lang="cs-CZ" dirty="0"/>
        </a:p>
      </dgm:t>
    </dgm:pt>
    <dgm:pt modelId="{700FD0F8-F409-4D28-B507-671346536443}" type="parTrans" cxnId="{36678716-2EF4-47D2-9FD2-809F3F6CBCFC}">
      <dgm:prSet/>
      <dgm:spPr/>
      <dgm:t>
        <a:bodyPr/>
        <a:lstStyle/>
        <a:p>
          <a:endParaRPr lang="cs-CZ"/>
        </a:p>
      </dgm:t>
    </dgm:pt>
    <dgm:pt modelId="{B9E1B61D-6777-40AD-9ED0-8DAC3982281F}" type="sibTrans" cxnId="{36678716-2EF4-47D2-9FD2-809F3F6CBCFC}">
      <dgm:prSet/>
      <dgm:spPr/>
      <dgm:t>
        <a:bodyPr/>
        <a:lstStyle/>
        <a:p>
          <a:endParaRPr lang="cs-CZ"/>
        </a:p>
      </dgm:t>
    </dgm:pt>
    <dgm:pt modelId="{039FFD36-3A5A-49E9-B916-56BB2C75578D}">
      <dgm:prSet/>
      <dgm:spPr/>
      <dgm:t>
        <a:bodyPr/>
        <a:lstStyle/>
        <a:p>
          <a:r>
            <a:rPr lang="en-US" b="0" dirty="0"/>
            <a:t>Others</a:t>
          </a:r>
          <a:endParaRPr lang="cs-CZ" dirty="0"/>
        </a:p>
      </dgm:t>
    </dgm:pt>
    <dgm:pt modelId="{0D65FA10-F921-48D7-9D9A-BBDC0EB0738D}" type="parTrans" cxnId="{048C3879-3866-49B0-A9D9-F3132456261A}">
      <dgm:prSet/>
      <dgm:spPr/>
      <dgm:t>
        <a:bodyPr/>
        <a:lstStyle/>
        <a:p>
          <a:endParaRPr lang="cs-CZ"/>
        </a:p>
      </dgm:t>
    </dgm:pt>
    <dgm:pt modelId="{2F8C49BC-767A-4736-8856-9FF1F7CFA59E}" type="sibTrans" cxnId="{048C3879-3866-49B0-A9D9-F3132456261A}">
      <dgm:prSet/>
      <dgm:spPr/>
      <dgm:t>
        <a:bodyPr/>
        <a:lstStyle/>
        <a:p>
          <a:endParaRPr lang="cs-CZ"/>
        </a:p>
      </dgm:t>
    </dgm:pt>
    <dgm:pt modelId="{4D6D7671-938F-400C-ABD7-9B90EEBBB097}">
      <dgm:prSet/>
      <dgm:spPr/>
      <dgm:t>
        <a:bodyPr/>
        <a:lstStyle/>
        <a:p>
          <a:r>
            <a:rPr lang="en-US" b="0" dirty="0"/>
            <a:t>hair styling</a:t>
          </a:r>
          <a:endParaRPr lang="cs-CZ" dirty="0"/>
        </a:p>
      </dgm:t>
    </dgm:pt>
    <dgm:pt modelId="{B4DFF07A-A811-4940-9ADC-0C5C71D1C99D}" type="parTrans" cxnId="{7562D28D-0227-487B-B996-6B5055FFE007}">
      <dgm:prSet/>
      <dgm:spPr/>
      <dgm:t>
        <a:bodyPr/>
        <a:lstStyle/>
        <a:p>
          <a:endParaRPr lang="cs-CZ"/>
        </a:p>
      </dgm:t>
    </dgm:pt>
    <dgm:pt modelId="{1463CD2A-0E03-4E67-B496-7204644B3EDF}" type="sibTrans" cxnId="{7562D28D-0227-487B-B996-6B5055FFE007}">
      <dgm:prSet/>
      <dgm:spPr/>
      <dgm:t>
        <a:bodyPr/>
        <a:lstStyle/>
        <a:p>
          <a:endParaRPr lang="cs-CZ"/>
        </a:p>
      </dgm:t>
    </dgm:pt>
    <dgm:pt modelId="{5F965C77-08A7-453A-8FB5-5F82F9C95AAC}">
      <dgm:prSet/>
      <dgm:spPr/>
      <dgm:t>
        <a:bodyPr/>
        <a:lstStyle/>
        <a:p>
          <a:r>
            <a:rPr lang="en-US" b="0" dirty="0"/>
            <a:t>medical practice</a:t>
          </a:r>
          <a:endParaRPr lang="cs-CZ" dirty="0"/>
        </a:p>
      </dgm:t>
    </dgm:pt>
    <dgm:pt modelId="{4D686649-77F9-476F-8A3A-33A5A6C076B7}" type="parTrans" cxnId="{14FE9C6B-6847-40CB-AA23-75D806B64F45}">
      <dgm:prSet/>
      <dgm:spPr/>
    </dgm:pt>
    <dgm:pt modelId="{90A94D01-1FAF-4078-9378-F078B23128D1}" type="sibTrans" cxnId="{14FE9C6B-6847-40CB-AA23-75D806B64F45}">
      <dgm:prSet/>
      <dgm:spPr/>
    </dgm:pt>
    <dgm:pt modelId="{979CB5DC-4C86-4C9E-A18A-3A06E3FE70C1}">
      <dgm:prSet/>
      <dgm:spPr/>
      <dgm:t>
        <a:bodyPr/>
        <a:lstStyle/>
        <a:p>
          <a:r>
            <a:rPr lang="en-US" b="0" dirty="0"/>
            <a:t>dentistry</a:t>
          </a:r>
          <a:endParaRPr lang="cs-CZ" dirty="0"/>
        </a:p>
      </dgm:t>
    </dgm:pt>
    <dgm:pt modelId="{2DF8453E-9F50-446E-B0C9-622005953F14}" type="parTrans" cxnId="{CFCBE3AB-43D6-4FD5-AB43-F5E718D0E59B}">
      <dgm:prSet/>
      <dgm:spPr/>
    </dgm:pt>
    <dgm:pt modelId="{29363561-A2DA-40C3-8270-2AE70B008DB1}" type="sibTrans" cxnId="{CFCBE3AB-43D6-4FD5-AB43-F5E718D0E59B}">
      <dgm:prSet/>
      <dgm:spPr/>
    </dgm:pt>
    <dgm:pt modelId="{583AB55A-9827-4F86-AF6F-A631DCE9416D}">
      <dgm:prSet/>
      <dgm:spPr/>
      <dgm:t>
        <a:bodyPr/>
        <a:lstStyle/>
        <a:p>
          <a:r>
            <a:rPr lang="en-US" b="0"/>
            <a:t>eye </a:t>
          </a:r>
          <a:r>
            <a:rPr lang="en-US" b="0" dirty="0"/>
            <a:t>care</a:t>
          </a:r>
          <a:endParaRPr lang="cs-CZ" dirty="0"/>
        </a:p>
      </dgm:t>
    </dgm:pt>
    <dgm:pt modelId="{E37E2149-E0B2-4955-A42B-94B92A1066EC}" type="parTrans" cxnId="{2AA2080D-285B-4F74-BE63-7133645F1969}">
      <dgm:prSet/>
      <dgm:spPr/>
    </dgm:pt>
    <dgm:pt modelId="{552AB472-E41F-40E7-91F1-D30569C69DE8}" type="sibTrans" cxnId="{2AA2080D-285B-4F74-BE63-7133645F1969}">
      <dgm:prSet/>
      <dgm:spPr/>
    </dgm:pt>
    <dgm:pt modelId="{FBE7621E-85ED-451D-8017-076614ADE1D6}">
      <dgm:prSet/>
      <dgm:spPr/>
      <dgm:t>
        <a:bodyPr/>
        <a:lstStyle/>
        <a:p>
          <a:r>
            <a:rPr lang="en-US" b="0" dirty="0"/>
            <a:t>legal</a:t>
          </a:r>
          <a:endParaRPr lang="cs-CZ" dirty="0"/>
        </a:p>
      </dgm:t>
    </dgm:pt>
    <dgm:pt modelId="{0D5F466A-9467-4EAF-8CE6-28DFB1F5E6DE}" type="parTrans" cxnId="{E6DB3692-7C6B-448A-984C-04DE8212BD20}">
      <dgm:prSet/>
      <dgm:spPr/>
    </dgm:pt>
    <dgm:pt modelId="{445669AC-716C-4791-A214-0A5876F16208}" type="sibTrans" cxnId="{E6DB3692-7C6B-448A-984C-04DE8212BD20}">
      <dgm:prSet/>
      <dgm:spPr/>
    </dgm:pt>
    <dgm:pt modelId="{64FAD185-BB16-49EB-ABD8-E26B6065B4F1}">
      <dgm:prSet/>
      <dgm:spPr/>
      <dgm:t>
        <a:bodyPr/>
        <a:lstStyle/>
        <a:p>
          <a:r>
            <a:rPr lang="en-US" b="0"/>
            <a:t>architectural</a:t>
          </a:r>
          <a:endParaRPr lang="cs-CZ" dirty="0"/>
        </a:p>
      </dgm:t>
    </dgm:pt>
    <dgm:pt modelId="{A91A1058-5902-4E2D-879B-298C207C98CA}" type="parTrans" cxnId="{F8163732-BF05-48ED-B5FC-F5EE8FFDE5DB}">
      <dgm:prSet/>
      <dgm:spPr/>
    </dgm:pt>
    <dgm:pt modelId="{F3B49792-BAFB-422F-9C49-08423F044E70}" type="sibTrans" cxnId="{F8163732-BF05-48ED-B5FC-F5EE8FFDE5DB}">
      <dgm:prSet/>
      <dgm:spPr/>
    </dgm:pt>
    <dgm:pt modelId="{F3AA4A22-0873-483B-97A2-3C18448B47DB}">
      <dgm:prSet/>
      <dgm:spPr/>
      <dgm:t>
        <a:bodyPr/>
        <a:lstStyle/>
        <a:p>
          <a:r>
            <a:rPr lang="en-US" b="0" dirty="0"/>
            <a:t>investment advising</a:t>
          </a:r>
          <a:endParaRPr lang="cs-CZ" dirty="0"/>
        </a:p>
      </dgm:t>
    </dgm:pt>
    <dgm:pt modelId="{B11ABC6B-013B-4405-AC4D-89C5EDD90AAB}" type="parTrans" cxnId="{975D5D86-FE7F-4A77-8864-12C29CEBE803}">
      <dgm:prSet/>
      <dgm:spPr/>
    </dgm:pt>
    <dgm:pt modelId="{CAD12D4D-B808-48FB-A4FE-52EC8259ADA2}" type="sibTrans" cxnId="{975D5D86-FE7F-4A77-8864-12C29CEBE803}">
      <dgm:prSet/>
      <dgm:spPr/>
    </dgm:pt>
    <dgm:pt modelId="{CBCBD579-722A-4EAA-B963-D20B6D03944A}">
      <dgm:prSet/>
      <dgm:spPr/>
      <dgm:t>
        <a:bodyPr/>
        <a:lstStyle/>
        <a:p>
          <a:r>
            <a:rPr lang="en-US" b="0"/>
            <a:t> </a:t>
          </a:r>
          <a:r>
            <a:rPr lang="en-US" b="0" dirty="0"/>
            <a:t>insurance</a:t>
          </a:r>
          <a:endParaRPr lang="cs-CZ" dirty="0"/>
        </a:p>
      </dgm:t>
    </dgm:pt>
    <dgm:pt modelId="{E8783E1D-9D4A-4328-B8D1-E9D5BF95A11C}" type="parTrans" cxnId="{E707BB97-9F3F-4CB9-994B-E22EF9F0E5BB}">
      <dgm:prSet/>
      <dgm:spPr/>
    </dgm:pt>
    <dgm:pt modelId="{3A4E2C9D-691B-4B97-BD23-32E930406C79}" type="sibTrans" cxnId="{E707BB97-9F3F-4CB9-994B-E22EF9F0E5BB}">
      <dgm:prSet/>
      <dgm:spPr/>
    </dgm:pt>
    <dgm:pt modelId="{77CD8AF2-BB08-481C-A694-AC19F6BC2BEC}">
      <dgm:prSet/>
      <dgm:spPr/>
      <dgm:t>
        <a:bodyPr/>
        <a:lstStyle/>
        <a:p>
          <a:r>
            <a:rPr lang="en-US" b="0" dirty="0"/>
            <a:t>hotel/motel</a:t>
          </a:r>
          <a:endParaRPr lang="cs-CZ" dirty="0"/>
        </a:p>
      </dgm:t>
    </dgm:pt>
    <dgm:pt modelId="{8901E743-3AB6-4C4A-BDD8-DBB7CFD9A9CD}" type="parTrans" cxnId="{E2E4D3D2-4302-4268-8D17-9001F12C8B53}">
      <dgm:prSet/>
      <dgm:spPr/>
    </dgm:pt>
    <dgm:pt modelId="{EB19EB74-BA01-4F2D-845E-E6D5840115BD}" type="sibTrans" cxnId="{E2E4D3D2-4302-4268-8D17-9001F12C8B53}">
      <dgm:prSet/>
      <dgm:spPr/>
    </dgm:pt>
    <dgm:pt modelId="{8E45AA84-ACE7-4D71-8EC0-C9CECDA1F076}">
      <dgm:prSet/>
      <dgm:spPr/>
      <dgm:t>
        <a:bodyPr/>
        <a:lstStyle/>
        <a:p>
          <a:r>
            <a:rPr lang="en-US" b="0"/>
            <a:t>bed </a:t>
          </a:r>
          <a:r>
            <a:rPr lang="en-US" b="0" dirty="0"/>
            <a:t>&amp; breakfast </a:t>
          </a:r>
          <a:endParaRPr lang="cs-CZ" dirty="0"/>
        </a:p>
      </dgm:t>
    </dgm:pt>
    <dgm:pt modelId="{BAD40770-E5B1-496A-B287-782CD994EAD5}" type="parTrans" cxnId="{85714FB1-FA4E-4AFC-802F-59061364166C}">
      <dgm:prSet/>
      <dgm:spPr/>
    </dgm:pt>
    <dgm:pt modelId="{40A543F8-FC6D-49D1-8D47-7301A0D0C0F5}" type="sibTrans" cxnId="{85714FB1-FA4E-4AFC-802F-59061364166C}">
      <dgm:prSet/>
      <dgm:spPr/>
    </dgm:pt>
    <dgm:pt modelId="{176F048C-C361-4F07-9976-679D916D0ECA}">
      <dgm:prSet/>
      <dgm:spPr/>
      <dgm:t>
        <a:bodyPr/>
        <a:lstStyle/>
        <a:p>
          <a:r>
            <a:rPr lang="en-US" b="0" dirty="0"/>
            <a:t>travel agency</a:t>
          </a:r>
          <a:endParaRPr lang="cs-CZ" dirty="0"/>
        </a:p>
      </dgm:t>
    </dgm:pt>
    <dgm:pt modelId="{6E8F0AEB-CE36-46AB-A591-C7F5A616F82C}" type="parTrans" cxnId="{BAE35B82-9148-4ED1-A701-79D653D8CBE1}">
      <dgm:prSet/>
      <dgm:spPr/>
    </dgm:pt>
    <dgm:pt modelId="{D4CD6B37-F8FD-4F7B-9C2C-44096EEECBB1}" type="sibTrans" cxnId="{BAE35B82-9148-4ED1-A701-79D653D8CBE1}">
      <dgm:prSet/>
      <dgm:spPr/>
    </dgm:pt>
    <dgm:pt modelId="{7B90412A-2C25-4CC7-A9B1-016417239DE0}">
      <dgm:prSet/>
      <dgm:spPr/>
      <dgm:t>
        <a:bodyPr/>
        <a:lstStyle/>
        <a:p>
          <a:r>
            <a:rPr lang="en-US" b="0"/>
            <a:t>theme </a:t>
          </a:r>
          <a:r>
            <a:rPr lang="en-US" b="0" dirty="0"/>
            <a:t>park</a:t>
          </a:r>
          <a:endParaRPr lang="cs-CZ" dirty="0"/>
        </a:p>
      </dgm:t>
    </dgm:pt>
    <dgm:pt modelId="{EA110263-7688-4B29-8ADF-C3C3480083B6}" type="parTrans" cxnId="{08D8D8E4-3A32-4786-A1A5-8F72AFEE324E}">
      <dgm:prSet/>
      <dgm:spPr/>
    </dgm:pt>
    <dgm:pt modelId="{E8AC84E8-E2B7-4D19-B5B4-D3D1C0B3385F}" type="sibTrans" cxnId="{08D8D8E4-3A32-4786-A1A5-8F72AFEE324E}">
      <dgm:prSet/>
      <dgm:spPr/>
    </dgm:pt>
    <dgm:pt modelId="{DDB73DA2-E94E-4326-B622-CA4E26C5C89B}">
      <dgm:prSet/>
      <dgm:spPr/>
      <dgm:t>
        <a:bodyPr/>
        <a:lstStyle/>
        <a:p>
          <a:r>
            <a:rPr lang="en-US" b="0" dirty="0"/>
            <a:t>pest control</a:t>
          </a:r>
          <a:endParaRPr lang="cs-CZ" dirty="0"/>
        </a:p>
      </dgm:t>
    </dgm:pt>
    <dgm:pt modelId="{AF504107-6148-4FE6-9BAC-9031F48E2292}" type="parTrans" cxnId="{A66154F2-2678-44E3-8A8D-7CFA968B12C2}">
      <dgm:prSet/>
      <dgm:spPr/>
    </dgm:pt>
    <dgm:pt modelId="{9290BC6A-41D9-48CB-AA41-7E8EAA395F15}" type="sibTrans" cxnId="{A66154F2-2678-44E3-8A8D-7CFA968B12C2}">
      <dgm:prSet/>
      <dgm:spPr/>
    </dgm:pt>
    <dgm:pt modelId="{325C4043-A353-4365-AEB7-85A27160E62B}">
      <dgm:prSet/>
      <dgm:spPr/>
      <dgm:t>
        <a:bodyPr/>
        <a:lstStyle/>
        <a:p>
          <a:r>
            <a:rPr lang="en-US" b="0" dirty="0"/>
            <a:t>plumbing</a:t>
          </a:r>
          <a:endParaRPr lang="cs-CZ" dirty="0"/>
        </a:p>
      </dgm:t>
    </dgm:pt>
    <dgm:pt modelId="{3C9FA1A6-80FF-4841-A5B1-D9376AB3CA78}" type="parTrans" cxnId="{CFEB7492-07C5-4B95-A1E4-9C4A82C66890}">
      <dgm:prSet/>
      <dgm:spPr/>
    </dgm:pt>
    <dgm:pt modelId="{C74AC937-E52C-4B43-B424-78154C5D2E4E}" type="sibTrans" cxnId="{CFEB7492-07C5-4B95-A1E4-9C4A82C66890}">
      <dgm:prSet/>
      <dgm:spPr/>
    </dgm:pt>
    <dgm:pt modelId="{A3812D8F-E53E-45F6-BBF7-BD910552D4A6}">
      <dgm:prSet/>
      <dgm:spPr/>
      <dgm:t>
        <a:bodyPr/>
        <a:lstStyle/>
        <a:p>
          <a:r>
            <a:rPr lang="en-US" b="0" dirty="0"/>
            <a:t>lawn maintenance</a:t>
          </a:r>
          <a:endParaRPr lang="cs-CZ" dirty="0"/>
        </a:p>
      </dgm:t>
    </dgm:pt>
    <dgm:pt modelId="{4A5D2C46-8BA7-45F9-B31F-8AA56ABDE62C}" type="parTrans" cxnId="{F935C5F7-14FD-4139-B72A-3021C71E200F}">
      <dgm:prSet/>
      <dgm:spPr/>
    </dgm:pt>
    <dgm:pt modelId="{C24A1C0C-1301-41B7-83B7-CC131838F3FB}" type="sibTrans" cxnId="{F935C5F7-14FD-4139-B72A-3021C71E200F}">
      <dgm:prSet/>
      <dgm:spPr/>
    </dgm:pt>
    <dgm:pt modelId="{18B226CE-BF0F-4936-A309-4B4B3E56E9C4}">
      <dgm:prSet/>
      <dgm:spPr/>
      <dgm:t>
        <a:bodyPr/>
        <a:lstStyle/>
        <a:p>
          <a:r>
            <a:rPr lang="en-US" b="0" dirty="0"/>
            <a:t>counseling services</a:t>
          </a:r>
          <a:endParaRPr lang="cs-CZ" dirty="0"/>
        </a:p>
      </dgm:t>
    </dgm:pt>
    <dgm:pt modelId="{8783A3EE-F2AE-4ABC-9DA3-14CF2DD8F119}" type="parTrans" cxnId="{94102713-5934-4531-B1B9-9A057328FA0F}">
      <dgm:prSet/>
      <dgm:spPr/>
    </dgm:pt>
    <dgm:pt modelId="{2FB6D08A-42D2-4BFC-A183-DEAB05447AE5}" type="sibTrans" cxnId="{94102713-5934-4531-B1B9-9A057328FA0F}">
      <dgm:prSet/>
      <dgm:spPr/>
    </dgm:pt>
    <dgm:pt modelId="{789D8111-5940-4765-A703-6085ABDF107D}">
      <dgm:prSet/>
      <dgm:spPr/>
      <dgm:t>
        <a:bodyPr/>
        <a:lstStyle/>
        <a:p>
          <a:r>
            <a:rPr lang="en-US" b="0" dirty="0"/>
            <a:t>health club</a:t>
          </a:r>
          <a:endParaRPr lang="cs-CZ" dirty="0"/>
        </a:p>
      </dgm:t>
    </dgm:pt>
    <dgm:pt modelId="{C3B3F06C-FC36-4ECB-87AF-A2ABDCF4B23F}" type="parTrans" cxnId="{6CC46583-4C72-478C-A233-1D83497B962F}">
      <dgm:prSet/>
      <dgm:spPr/>
    </dgm:pt>
    <dgm:pt modelId="{8E9E31E6-7B46-4312-9D79-E43D1BF22E5E}" type="sibTrans" cxnId="{6CC46583-4C72-478C-A233-1D83497B962F}">
      <dgm:prSet/>
      <dgm:spPr/>
    </dgm:pt>
    <dgm:pt modelId="{3FD6573E-6AC9-4077-BBDD-21994A007A15}">
      <dgm:prSet/>
      <dgm:spPr/>
      <dgm:t>
        <a:bodyPr/>
        <a:lstStyle/>
        <a:p>
          <a:r>
            <a:rPr lang="en-US" b="0" dirty="0"/>
            <a:t>interior design</a:t>
          </a:r>
          <a:endParaRPr lang="cs-CZ" dirty="0"/>
        </a:p>
      </dgm:t>
    </dgm:pt>
    <dgm:pt modelId="{D61ED56C-262E-4B8D-B6D0-6BB27F3A36EB}" type="parTrans" cxnId="{4C07F406-8F25-4478-A345-2EBC6ABA5E7B}">
      <dgm:prSet/>
      <dgm:spPr/>
    </dgm:pt>
    <dgm:pt modelId="{8BD25206-F58B-416D-880B-38CA777D075B}" type="sibTrans" cxnId="{4C07F406-8F25-4478-A345-2EBC6ABA5E7B}">
      <dgm:prSet/>
      <dgm:spPr/>
    </dgm:pt>
    <dgm:pt modelId="{AC564F5F-4BD3-4C83-9307-12778B5C780C}" type="pres">
      <dgm:prSet presAssocID="{68C17A01-18C1-4DAF-AD62-6DA9B2BCA034}" presName="theList" presStyleCnt="0">
        <dgm:presLayoutVars>
          <dgm:dir/>
          <dgm:animLvl val="lvl"/>
          <dgm:resizeHandles val="exact"/>
        </dgm:presLayoutVars>
      </dgm:prSet>
      <dgm:spPr/>
    </dgm:pt>
    <dgm:pt modelId="{44F8D085-C6A7-4965-8B9E-DC730F341D85}" type="pres">
      <dgm:prSet presAssocID="{2B67000A-06CC-4E92-869D-8FC64ABF04D7}" presName="compNode" presStyleCnt="0"/>
      <dgm:spPr/>
    </dgm:pt>
    <dgm:pt modelId="{492F7376-A00C-4DC5-9B23-493C532FB6EB}" type="pres">
      <dgm:prSet presAssocID="{2B67000A-06CC-4E92-869D-8FC64ABF04D7}" presName="aNode" presStyleLbl="bgShp" presStyleIdx="0" presStyleCnt="6"/>
      <dgm:spPr/>
    </dgm:pt>
    <dgm:pt modelId="{C4553CB8-ECEF-4303-B42D-94EC729554A6}" type="pres">
      <dgm:prSet presAssocID="{2B67000A-06CC-4E92-869D-8FC64ABF04D7}" presName="textNode" presStyleLbl="bgShp" presStyleIdx="0" presStyleCnt="6"/>
      <dgm:spPr/>
    </dgm:pt>
    <dgm:pt modelId="{F49E6540-AEC8-4FF5-85AC-8D26EA004646}" type="pres">
      <dgm:prSet presAssocID="{2B67000A-06CC-4E92-869D-8FC64ABF04D7}" presName="compChildNode" presStyleCnt="0"/>
      <dgm:spPr/>
    </dgm:pt>
    <dgm:pt modelId="{1C287B41-970F-414F-8C2F-D6A9F129E1EC}" type="pres">
      <dgm:prSet presAssocID="{2B67000A-06CC-4E92-869D-8FC64ABF04D7}" presName="theInnerList" presStyleCnt="0"/>
      <dgm:spPr/>
    </dgm:pt>
    <dgm:pt modelId="{0A014C54-F60F-401D-9245-9A716A8ECD36}" type="pres">
      <dgm:prSet presAssocID="{58206B4F-00FA-444E-8B7E-A7461AF8FCB0}" presName="childNode" presStyleLbl="node1" presStyleIdx="0" presStyleCnt="24">
        <dgm:presLayoutVars>
          <dgm:bulletEnabled val="1"/>
        </dgm:presLayoutVars>
      </dgm:prSet>
      <dgm:spPr/>
    </dgm:pt>
    <dgm:pt modelId="{830A328F-C269-48FD-B480-2CDFCC7CE285}" type="pres">
      <dgm:prSet presAssocID="{58206B4F-00FA-444E-8B7E-A7461AF8FCB0}" presName="aSpace2" presStyleCnt="0"/>
      <dgm:spPr/>
    </dgm:pt>
    <dgm:pt modelId="{D7E0A0D7-0B6A-4BDB-A53E-BEFDE9D54CF3}" type="pres">
      <dgm:prSet presAssocID="{5F965C77-08A7-453A-8FB5-5F82F9C95AAC}" presName="childNode" presStyleLbl="node1" presStyleIdx="1" presStyleCnt="24">
        <dgm:presLayoutVars>
          <dgm:bulletEnabled val="1"/>
        </dgm:presLayoutVars>
      </dgm:prSet>
      <dgm:spPr/>
    </dgm:pt>
    <dgm:pt modelId="{D716D3CC-F671-4DFD-AA01-865404A883A4}" type="pres">
      <dgm:prSet presAssocID="{5F965C77-08A7-453A-8FB5-5F82F9C95AAC}" presName="aSpace2" presStyleCnt="0"/>
      <dgm:spPr/>
    </dgm:pt>
    <dgm:pt modelId="{C5CDEB8D-4A47-4A73-B474-6AEFB2B0EC23}" type="pres">
      <dgm:prSet presAssocID="{979CB5DC-4C86-4C9E-A18A-3A06E3FE70C1}" presName="childNode" presStyleLbl="node1" presStyleIdx="2" presStyleCnt="24">
        <dgm:presLayoutVars>
          <dgm:bulletEnabled val="1"/>
        </dgm:presLayoutVars>
      </dgm:prSet>
      <dgm:spPr/>
    </dgm:pt>
    <dgm:pt modelId="{A5BD2FBC-8B4F-40A4-99AC-D5C284143459}" type="pres">
      <dgm:prSet presAssocID="{979CB5DC-4C86-4C9E-A18A-3A06E3FE70C1}" presName="aSpace2" presStyleCnt="0"/>
      <dgm:spPr/>
    </dgm:pt>
    <dgm:pt modelId="{8278F34C-152B-4205-843C-2C1932E08E5B}" type="pres">
      <dgm:prSet presAssocID="{583AB55A-9827-4F86-AF6F-A631DCE9416D}" presName="childNode" presStyleLbl="node1" presStyleIdx="3" presStyleCnt="24">
        <dgm:presLayoutVars>
          <dgm:bulletEnabled val="1"/>
        </dgm:presLayoutVars>
      </dgm:prSet>
      <dgm:spPr/>
    </dgm:pt>
    <dgm:pt modelId="{434C76F5-0378-445B-A2D6-FE7B05DBA58D}" type="pres">
      <dgm:prSet presAssocID="{2B67000A-06CC-4E92-869D-8FC64ABF04D7}" presName="aSpace" presStyleCnt="0"/>
      <dgm:spPr/>
    </dgm:pt>
    <dgm:pt modelId="{46A59546-7DAB-425F-A993-6BE9E36A226A}" type="pres">
      <dgm:prSet presAssocID="{C795D076-350B-4096-AE89-6C83D60ABD60}" presName="compNode" presStyleCnt="0"/>
      <dgm:spPr/>
    </dgm:pt>
    <dgm:pt modelId="{80C52BF7-0D71-45FC-BE08-18F8FEA72003}" type="pres">
      <dgm:prSet presAssocID="{C795D076-350B-4096-AE89-6C83D60ABD60}" presName="aNode" presStyleLbl="bgShp" presStyleIdx="1" presStyleCnt="6"/>
      <dgm:spPr/>
    </dgm:pt>
    <dgm:pt modelId="{EAA4D208-27F9-4D61-8772-937FCC3A7CF0}" type="pres">
      <dgm:prSet presAssocID="{C795D076-350B-4096-AE89-6C83D60ABD60}" presName="textNode" presStyleLbl="bgShp" presStyleIdx="1" presStyleCnt="6"/>
      <dgm:spPr/>
    </dgm:pt>
    <dgm:pt modelId="{6DD09B7F-171B-497A-8EE7-3CB01387075B}" type="pres">
      <dgm:prSet presAssocID="{C795D076-350B-4096-AE89-6C83D60ABD60}" presName="compChildNode" presStyleCnt="0"/>
      <dgm:spPr/>
    </dgm:pt>
    <dgm:pt modelId="{303A91FE-E5BA-4ECB-80D4-6CB606143431}" type="pres">
      <dgm:prSet presAssocID="{C795D076-350B-4096-AE89-6C83D60ABD60}" presName="theInnerList" presStyleCnt="0"/>
      <dgm:spPr/>
    </dgm:pt>
    <dgm:pt modelId="{7D6AB818-FD7D-4FBF-B494-DD26CF7CFD35}" type="pres">
      <dgm:prSet presAssocID="{892C9766-148B-444C-A4F5-D4CD8981A9B7}" presName="childNode" presStyleLbl="node1" presStyleIdx="4" presStyleCnt="24">
        <dgm:presLayoutVars>
          <dgm:bulletEnabled val="1"/>
        </dgm:presLayoutVars>
      </dgm:prSet>
      <dgm:spPr/>
    </dgm:pt>
    <dgm:pt modelId="{EBECAF1F-2871-4050-A156-D990142A5F96}" type="pres">
      <dgm:prSet presAssocID="{892C9766-148B-444C-A4F5-D4CD8981A9B7}" presName="aSpace2" presStyleCnt="0"/>
      <dgm:spPr/>
    </dgm:pt>
    <dgm:pt modelId="{1C232BAA-371F-4C4A-B157-0F50BCB20BFD}" type="pres">
      <dgm:prSet presAssocID="{FBE7621E-85ED-451D-8017-076614ADE1D6}" presName="childNode" presStyleLbl="node1" presStyleIdx="5" presStyleCnt="24">
        <dgm:presLayoutVars>
          <dgm:bulletEnabled val="1"/>
        </dgm:presLayoutVars>
      </dgm:prSet>
      <dgm:spPr/>
    </dgm:pt>
    <dgm:pt modelId="{819923EA-1717-45E8-A7B7-3519655542D4}" type="pres">
      <dgm:prSet presAssocID="{FBE7621E-85ED-451D-8017-076614ADE1D6}" presName="aSpace2" presStyleCnt="0"/>
      <dgm:spPr/>
    </dgm:pt>
    <dgm:pt modelId="{56E013D4-66AE-4FA0-833C-97AF99711AAA}" type="pres">
      <dgm:prSet presAssocID="{64FAD185-BB16-49EB-ABD8-E26B6065B4F1}" presName="childNode" presStyleLbl="node1" presStyleIdx="6" presStyleCnt="24">
        <dgm:presLayoutVars>
          <dgm:bulletEnabled val="1"/>
        </dgm:presLayoutVars>
      </dgm:prSet>
      <dgm:spPr/>
    </dgm:pt>
    <dgm:pt modelId="{0C940986-F0FB-40E5-8058-7CAF914EFB56}" type="pres">
      <dgm:prSet presAssocID="{C795D076-350B-4096-AE89-6C83D60ABD60}" presName="aSpace" presStyleCnt="0"/>
      <dgm:spPr/>
    </dgm:pt>
    <dgm:pt modelId="{3A7C90CA-0CD1-4D05-B872-B1331656AE39}" type="pres">
      <dgm:prSet presAssocID="{A347957C-E04C-43D2-84EA-05248FB64739}" presName="compNode" presStyleCnt="0"/>
      <dgm:spPr/>
    </dgm:pt>
    <dgm:pt modelId="{560BBEC3-84DA-4B98-BD5A-C5836DDC9A4B}" type="pres">
      <dgm:prSet presAssocID="{A347957C-E04C-43D2-84EA-05248FB64739}" presName="aNode" presStyleLbl="bgShp" presStyleIdx="2" presStyleCnt="6"/>
      <dgm:spPr/>
    </dgm:pt>
    <dgm:pt modelId="{47A877EA-449B-4FE8-8A6F-85B0A269D2A7}" type="pres">
      <dgm:prSet presAssocID="{A347957C-E04C-43D2-84EA-05248FB64739}" presName="textNode" presStyleLbl="bgShp" presStyleIdx="2" presStyleCnt="6"/>
      <dgm:spPr/>
    </dgm:pt>
    <dgm:pt modelId="{65A7BF9F-DBC3-4259-BB6B-1B34CDC9DB20}" type="pres">
      <dgm:prSet presAssocID="{A347957C-E04C-43D2-84EA-05248FB64739}" presName="compChildNode" presStyleCnt="0"/>
      <dgm:spPr/>
    </dgm:pt>
    <dgm:pt modelId="{73B4559C-D3A0-42CF-893E-F33C2DD39637}" type="pres">
      <dgm:prSet presAssocID="{A347957C-E04C-43D2-84EA-05248FB64739}" presName="theInnerList" presStyleCnt="0"/>
      <dgm:spPr/>
    </dgm:pt>
    <dgm:pt modelId="{4BA62E43-0CAA-4EAB-95DE-C4AACD309CF8}" type="pres">
      <dgm:prSet presAssocID="{E9569688-F607-4737-A90B-19D0D5B47301}" presName="childNode" presStyleLbl="node1" presStyleIdx="7" presStyleCnt="24">
        <dgm:presLayoutVars>
          <dgm:bulletEnabled val="1"/>
        </dgm:presLayoutVars>
      </dgm:prSet>
      <dgm:spPr/>
    </dgm:pt>
    <dgm:pt modelId="{C38D05A4-6F2F-466A-9CD4-87F6FBD25DC8}" type="pres">
      <dgm:prSet presAssocID="{E9569688-F607-4737-A90B-19D0D5B47301}" presName="aSpace2" presStyleCnt="0"/>
      <dgm:spPr/>
    </dgm:pt>
    <dgm:pt modelId="{0D352911-CB44-413D-8D02-E956078D154F}" type="pres">
      <dgm:prSet presAssocID="{F3AA4A22-0873-483B-97A2-3C18448B47DB}" presName="childNode" presStyleLbl="node1" presStyleIdx="8" presStyleCnt="24">
        <dgm:presLayoutVars>
          <dgm:bulletEnabled val="1"/>
        </dgm:presLayoutVars>
      </dgm:prSet>
      <dgm:spPr/>
    </dgm:pt>
    <dgm:pt modelId="{B80876FF-1468-40CE-B488-E537CF02898A}" type="pres">
      <dgm:prSet presAssocID="{F3AA4A22-0873-483B-97A2-3C18448B47DB}" presName="aSpace2" presStyleCnt="0"/>
      <dgm:spPr/>
    </dgm:pt>
    <dgm:pt modelId="{E8ADDBD6-4258-4094-8242-41E156260F83}" type="pres">
      <dgm:prSet presAssocID="{CBCBD579-722A-4EAA-B963-D20B6D03944A}" presName="childNode" presStyleLbl="node1" presStyleIdx="9" presStyleCnt="24">
        <dgm:presLayoutVars>
          <dgm:bulletEnabled val="1"/>
        </dgm:presLayoutVars>
      </dgm:prSet>
      <dgm:spPr/>
    </dgm:pt>
    <dgm:pt modelId="{7E30D939-F5E3-441A-948B-690DAFF3A926}" type="pres">
      <dgm:prSet presAssocID="{A347957C-E04C-43D2-84EA-05248FB64739}" presName="aSpace" presStyleCnt="0"/>
      <dgm:spPr/>
    </dgm:pt>
    <dgm:pt modelId="{43FF54CE-B8A0-41C9-8E4B-190F529A5C27}" type="pres">
      <dgm:prSet presAssocID="{2089B165-387E-4E32-93CC-33FF0F656A33}" presName="compNode" presStyleCnt="0"/>
      <dgm:spPr/>
    </dgm:pt>
    <dgm:pt modelId="{966F7E11-048B-49BD-8DF4-6CFE4D99CAD0}" type="pres">
      <dgm:prSet presAssocID="{2089B165-387E-4E32-93CC-33FF0F656A33}" presName="aNode" presStyleLbl="bgShp" presStyleIdx="3" presStyleCnt="6"/>
      <dgm:spPr/>
    </dgm:pt>
    <dgm:pt modelId="{BA8CF5E5-4DFF-4BA6-B38F-FF3CFB822B32}" type="pres">
      <dgm:prSet presAssocID="{2089B165-387E-4E32-93CC-33FF0F656A33}" presName="textNode" presStyleLbl="bgShp" presStyleIdx="3" presStyleCnt="6"/>
      <dgm:spPr/>
    </dgm:pt>
    <dgm:pt modelId="{8B7CCEAE-E28F-4025-9F04-8BDE88CCF475}" type="pres">
      <dgm:prSet presAssocID="{2089B165-387E-4E32-93CC-33FF0F656A33}" presName="compChildNode" presStyleCnt="0"/>
      <dgm:spPr/>
    </dgm:pt>
    <dgm:pt modelId="{8529DECC-A038-40C1-830D-774150830F85}" type="pres">
      <dgm:prSet presAssocID="{2089B165-387E-4E32-93CC-33FF0F656A33}" presName="theInnerList" presStyleCnt="0"/>
      <dgm:spPr/>
    </dgm:pt>
    <dgm:pt modelId="{617B0959-205A-4929-990E-5B895D5CF07E}" type="pres">
      <dgm:prSet presAssocID="{7EFE5808-EC09-41DD-8556-3A6E2AF8B305}" presName="childNode" presStyleLbl="node1" presStyleIdx="10" presStyleCnt="24">
        <dgm:presLayoutVars>
          <dgm:bulletEnabled val="1"/>
        </dgm:presLayoutVars>
      </dgm:prSet>
      <dgm:spPr/>
    </dgm:pt>
    <dgm:pt modelId="{FFB4C1F8-D01F-4221-A6FA-074646CEE056}" type="pres">
      <dgm:prSet presAssocID="{7EFE5808-EC09-41DD-8556-3A6E2AF8B305}" presName="aSpace2" presStyleCnt="0"/>
      <dgm:spPr/>
    </dgm:pt>
    <dgm:pt modelId="{25AF9DCF-66E8-40D5-A668-672C3EA68BC4}" type="pres">
      <dgm:prSet presAssocID="{77CD8AF2-BB08-481C-A694-AC19F6BC2BEC}" presName="childNode" presStyleLbl="node1" presStyleIdx="11" presStyleCnt="24">
        <dgm:presLayoutVars>
          <dgm:bulletEnabled val="1"/>
        </dgm:presLayoutVars>
      </dgm:prSet>
      <dgm:spPr/>
    </dgm:pt>
    <dgm:pt modelId="{4CFF33AD-6635-49A6-993A-D6B284F49543}" type="pres">
      <dgm:prSet presAssocID="{77CD8AF2-BB08-481C-A694-AC19F6BC2BEC}" presName="aSpace2" presStyleCnt="0"/>
      <dgm:spPr/>
    </dgm:pt>
    <dgm:pt modelId="{4E035F85-B97B-405C-ABBB-3CDB864A02CC}" type="pres">
      <dgm:prSet presAssocID="{8E45AA84-ACE7-4D71-8EC0-C9CECDA1F076}" presName="childNode" presStyleLbl="node1" presStyleIdx="12" presStyleCnt="24">
        <dgm:presLayoutVars>
          <dgm:bulletEnabled val="1"/>
        </dgm:presLayoutVars>
      </dgm:prSet>
      <dgm:spPr/>
    </dgm:pt>
    <dgm:pt modelId="{53553CBA-E5AE-479C-8C41-DFBD69289333}" type="pres">
      <dgm:prSet presAssocID="{8E45AA84-ACE7-4D71-8EC0-C9CECDA1F076}" presName="aSpace2" presStyleCnt="0"/>
      <dgm:spPr/>
    </dgm:pt>
    <dgm:pt modelId="{89C756EE-94D1-4A81-9FB6-AF48C804DBCF}" type="pres">
      <dgm:prSet presAssocID="{35A9BD76-0677-4A10-B56C-16297A87DDD6}" presName="childNode" presStyleLbl="node1" presStyleIdx="13" presStyleCnt="24">
        <dgm:presLayoutVars>
          <dgm:bulletEnabled val="1"/>
        </dgm:presLayoutVars>
      </dgm:prSet>
      <dgm:spPr/>
    </dgm:pt>
    <dgm:pt modelId="{397CBCAF-09F3-47E3-A4ED-391644D05193}" type="pres">
      <dgm:prSet presAssocID="{2089B165-387E-4E32-93CC-33FF0F656A33}" presName="aSpace" presStyleCnt="0"/>
      <dgm:spPr/>
    </dgm:pt>
    <dgm:pt modelId="{077583C3-E58B-4AE2-BD2A-6203CDEA9721}" type="pres">
      <dgm:prSet presAssocID="{74E5BABF-D547-4D49-959E-C7767FE2851E}" presName="compNode" presStyleCnt="0"/>
      <dgm:spPr/>
    </dgm:pt>
    <dgm:pt modelId="{40D732B5-E338-4683-8A71-B024E1CC4BBD}" type="pres">
      <dgm:prSet presAssocID="{74E5BABF-D547-4D49-959E-C7767FE2851E}" presName="aNode" presStyleLbl="bgShp" presStyleIdx="4" presStyleCnt="6"/>
      <dgm:spPr/>
    </dgm:pt>
    <dgm:pt modelId="{8F71101D-06A8-4E93-938A-62CFFA599D41}" type="pres">
      <dgm:prSet presAssocID="{74E5BABF-D547-4D49-959E-C7767FE2851E}" presName="textNode" presStyleLbl="bgShp" presStyleIdx="4" presStyleCnt="6"/>
      <dgm:spPr/>
    </dgm:pt>
    <dgm:pt modelId="{21E6D6CB-13A7-4981-876E-804D3CE9DEAF}" type="pres">
      <dgm:prSet presAssocID="{74E5BABF-D547-4D49-959E-C7767FE2851E}" presName="compChildNode" presStyleCnt="0"/>
      <dgm:spPr/>
    </dgm:pt>
    <dgm:pt modelId="{4BE353CB-8D1F-4245-B50B-4A41552F04FD}" type="pres">
      <dgm:prSet presAssocID="{74E5BABF-D547-4D49-959E-C7767FE2851E}" presName="theInnerList" presStyleCnt="0"/>
      <dgm:spPr/>
    </dgm:pt>
    <dgm:pt modelId="{49C4E9E9-F0DA-41CF-A961-379927199396}" type="pres">
      <dgm:prSet presAssocID="{9E66B551-1F69-4A4A-A362-E0A6CAD9F178}" presName="childNode" presStyleLbl="node1" presStyleIdx="14" presStyleCnt="24">
        <dgm:presLayoutVars>
          <dgm:bulletEnabled val="1"/>
        </dgm:presLayoutVars>
      </dgm:prSet>
      <dgm:spPr/>
    </dgm:pt>
    <dgm:pt modelId="{8609BC73-B923-46F5-B1CF-FA533104312F}" type="pres">
      <dgm:prSet presAssocID="{9E66B551-1F69-4A4A-A362-E0A6CAD9F178}" presName="aSpace2" presStyleCnt="0"/>
      <dgm:spPr/>
    </dgm:pt>
    <dgm:pt modelId="{6B90F707-0605-4832-91D5-1D473381E2FF}" type="pres">
      <dgm:prSet presAssocID="{176F048C-C361-4F07-9976-679D916D0ECA}" presName="childNode" presStyleLbl="node1" presStyleIdx="15" presStyleCnt="24">
        <dgm:presLayoutVars>
          <dgm:bulletEnabled val="1"/>
        </dgm:presLayoutVars>
      </dgm:prSet>
      <dgm:spPr/>
    </dgm:pt>
    <dgm:pt modelId="{096A7CFC-9314-4AB4-B3C6-28456F89353D}" type="pres">
      <dgm:prSet presAssocID="{176F048C-C361-4F07-9976-679D916D0ECA}" presName="aSpace2" presStyleCnt="0"/>
      <dgm:spPr/>
    </dgm:pt>
    <dgm:pt modelId="{DA7D4C27-D54C-4A77-82B0-49F5E0586F97}" type="pres">
      <dgm:prSet presAssocID="{7B90412A-2C25-4CC7-A9B1-016417239DE0}" presName="childNode" presStyleLbl="node1" presStyleIdx="16" presStyleCnt="24">
        <dgm:presLayoutVars>
          <dgm:bulletEnabled val="1"/>
        </dgm:presLayoutVars>
      </dgm:prSet>
      <dgm:spPr/>
    </dgm:pt>
    <dgm:pt modelId="{A0904DE2-2CC1-482D-8949-BF561D1B8359}" type="pres">
      <dgm:prSet presAssocID="{74E5BABF-D547-4D49-959E-C7767FE2851E}" presName="aSpace" presStyleCnt="0"/>
      <dgm:spPr/>
    </dgm:pt>
    <dgm:pt modelId="{8EE27942-9D70-44EA-A900-8CD8830A9B4C}" type="pres">
      <dgm:prSet presAssocID="{039FFD36-3A5A-49E9-B916-56BB2C75578D}" presName="compNode" presStyleCnt="0"/>
      <dgm:spPr/>
    </dgm:pt>
    <dgm:pt modelId="{6FA9E964-D824-4053-A5AC-60059D8D2E2F}" type="pres">
      <dgm:prSet presAssocID="{039FFD36-3A5A-49E9-B916-56BB2C75578D}" presName="aNode" presStyleLbl="bgShp" presStyleIdx="5" presStyleCnt="6"/>
      <dgm:spPr/>
    </dgm:pt>
    <dgm:pt modelId="{44D8F7BC-B466-4A82-B9CF-0B5F9A9EF5FB}" type="pres">
      <dgm:prSet presAssocID="{039FFD36-3A5A-49E9-B916-56BB2C75578D}" presName="textNode" presStyleLbl="bgShp" presStyleIdx="5" presStyleCnt="6"/>
      <dgm:spPr/>
    </dgm:pt>
    <dgm:pt modelId="{BDA65AE2-46F7-4B27-88E4-786BF5046368}" type="pres">
      <dgm:prSet presAssocID="{039FFD36-3A5A-49E9-B916-56BB2C75578D}" presName="compChildNode" presStyleCnt="0"/>
      <dgm:spPr/>
    </dgm:pt>
    <dgm:pt modelId="{706830BD-29E0-439B-915B-536F8A8B6F1C}" type="pres">
      <dgm:prSet presAssocID="{039FFD36-3A5A-49E9-B916-56BB2C75578D}" presName="theInnerList" presStyleCnt="0"/>
      <dgm:spPr/>
    </dgm:pt>
    <dgm:pt modelId="{5D9B739A-DF71-40D0-A716-49AFB7DAC0FC}" type="pres">
      <dgm:prSet presAssocID="{4D6D7671-938F-400C-ABD7-9B90EEBBB097}" presName="childNode" presStyleLbl="node1" presStyleIdx="17" presStyleCnt="24">
        <dgm:presLayoutVars>
          <dgm:bulletEnabled val="1"/>
        </dgm:presLayoutVars>
      </dgm:prSet>
      <dgm:spPr/>
    </dgm:pt>
    <dgm:pt modelId="{041A3C24-FCF0-4EF7-A1B5-F486C88B2C4D}" type="pres">
      <dgm:prSet presAssocID="{4D6D7671-938F-400C-ABD7-9B90EEBBB097}" presName="aSpace2" presStyleCnt="0"/>
      <dgm:spPr/>
    </dgm:pt>
    <dgm:pt modelId="{4D415D0E-89B8-46C2-BEB4-BFB881D5442F}" type="pres">
      <dgm:prSet presAssocID="{DDB73DA2-E94E-4326-B622-CA4E26C5C89B}" presName="childNode" presStyleLbl="node1" presStyleIdx="18" presStyleCnt="24">
        <dgm:presLayoutVars>
          <dgm:bulletEnabled val="1"/>
        </dgm:presLayoutVars>
      </dgm:prSet>
      <dgm:spPr/>
    </dgm:pt>
    <dgm:pt modelId="{C82CCE75-5C75-4933-B12B-409EA19138BA}" type="pres">
      <dgm:prSet presAssocID="{DDB73DA2-E94E-4326-B622-CA4E26C5C89B}" presName="aSpace2" presStyleCnt="0"/>
      <dgm:spPr/>
    </dgm:pt>
    <dgm:pt modelId="{E2AED18E-05A7-4C86-A59A-68C9DA567354}" type="pres">
      <dgm:prSet presAssocID="{325C4043-A353-4365-AEB7-85A27160E62B}" presName="childNode" presStyleLbl="node1" presStyleIdx="19" presStyleCnt="24">
        <dgm:presLayoutVars>
          <dgm:bulletEnabled val="1"/>
        </dgm:presLayoutVars>
      </dgm:prSet>
      <dgm:spPr/>
    </dgm:pt>
    <dgm:pt modelId="{90AF456A-79F1-4FE2-A2EA-85885EDE83D6}" type="pres">
      <dgm:prSet presAssocID="{325C4043-A353-4365-AEB7-85A27160E62B}" presName="aSpace2" presStyleCnt="0"/>
      <dgm:spPr/>
    </dgm:pt>
    <dgm:pt modelId="{D7CB9F61-DA1F-449F-AB6E-1B748008DB0E}" type="pres">
      <dgm:prSet presAssocID="{A3812D8F-E53E-45F6-BBF7-BD910552D4A6}" presName="childNode" presStyleLbl="node1" presStyleIdx="20" presStyleCnt="24">
        <dgm:presLayoutVars>
          <dgm:bulletEnabled val="1"/>
        </dgm:presLayoutVars>
      </dgm:prSet>
      <dgm:spPr/>
    </dgm:pt>
    <dgm:pt modelId="{2BC5DF36-BC09-4D10-8CB3-D7465EEAAA68}" type="pres">
      <dgm:prSet presAssocID="{A3812D8F-E53E-45F6-BBF7-BD910552D4A6}" presName="aSpace2" presStyleCnt="0"/>
      <dgm:spPr/>
    </dgm:pt>
    <dgm:pt modelId="{07882895-0263-46E8-9872-55ACD23D70C6}" type="pres">
      <dgm:prSet presAssocID="{18B226CE-BF0F-4936-A309-4B4B3E56E9C4}" presName="childNode" presStyleLbl="node1" presStyleIdx="21" presStyleCnt="24">
        <dgm:presLayoutVars>
          <dgm:bulletEnabled val="1"/>
        </dgm:presLayoutVars>
      </dgm:prSet>
      <dgm:spPr/>
    </dgm:pt>
    <dgm:pt modelId="{3448A196-7D50-411C-A8E4-318ADEF78FBC}" type="pres">
      <dgm:prSet presAssocID="{18B226CE-BF0F-4936-A309-4B4B3E56E9C4}" presName="aSpace2" presStyleCnt="0"/>
      <dgm:spPr/>
    </dgm:pt>
    <dgm:pt modelId="{84C95882-B8A1-4653-98FC-9D9426B606A7}" type="pres">
      <dgm:prSet presAssocID="{789D8111-5940-4765-A703-6085ABDF107D}" presName="childNode" presStyleLbl="node1" presStyleIdx="22" presStyleCnt="24">
        <dgm:presLayoutVars>
          <dgm:bulletEnabled val="1"/>
        </dgm:presLayoutVars>
      </dgm:prSet>
      <dgm:spPr/>
    </dgm:pt>
    <dgm:pt modelId="{33DAD9EF-8C4A-450E-8DDD-2D21AAB419CD}" type="pres">
      <dgm:prSet presAssocID="{789D8111-5940-4765-A703-6085ABDF107D}" presName="aSpace2" presStyleCnt="0"/>
      <dgm:spPr/>
    </dgm:pt>
    <dgm:pt modelId="{2BD97570-F620-40D1-9B26-2CC890DCBE0A}" type="pres">
      <dgm:prSet presAssocID="{3FD6573E-6AC9-4077-BBDD-21994A007A15}" presName="childNode" presStyleLbl="node1" presStyleIdx="23" presStyleCnt="24">
        <dgm:presLayoutVars>
          <dgm:bulletEnabled val="1"/>
        </dgm:presLayoutVars>
      </dgm:prSet>
      <dgm:spPr/>
    </dgm:pt>
  </dgm:ptLst>
  <dgm:cxnLst>
    <dgm:cxn modelId="{1953AB03-35D7-4CB4-8013-FF4C2E3FD739}" type="presOf" srcId="{64FAD185-BB16-49EB-ABD8-E26B6065B4F1}" destId="{56E013D4-66AE-4FA0-833C-97AF99711AAA}" srcOrd="0" destOrd="0" presId="urn:microsoft.com/office/officeart/2005/8/layout/lProcess2"/>
    <dgm:cxn modelId="{95089904-7264-417D-BEBC-70108C2BF014}" type="presOf" srcId="{8E45AA84-ACE7-4D71-8EC0-C9CECDA1F076}" destId="{4E035F85-B97B-405C-ABBB-3CDB864A02CC}" srcOrd="0" destOrd="0" presId="urn:microsoft.com/office/officeart/2005/8/layout/lProcess2"/>
    <dgm:cxn modelId="{4C07F406-8F25-4478-A345-2EBC6ABA5E7B}" srcId="{039FFD36-3A5A-49E9-B916-56BB2C75578D}" destId="{3FD6573E-6AC9-4077-BBDD-21994A007A15}" srcOrd="6" destOrd="0" parTransId="{D61ED56C-262E-4B8D-B6D0-6BB27F3A36EB}" sibTransId="{8BD25206-F58B-416D-880B-38CA777D075B}"/>
    <dgm:cxn modelId="{2AA2080D-285B-4F74-BE63-7133645F1969}" srcId="{2B67000A-06CC-4E92-869D-8FC64ABF04D7}" destId="{583AB55A-9827-4F86-AF6F-A631DCE9416D}" srcOrd="3" destOrd="0" parTransId="{E37E2149-E0B2-4955-A42B-94B92A1066EC}" sibTransId="{552AB472-E41F-40E7-91F1-D30569C69DE8}"/>
    <dgm:cxn modelId="{68B8AF10-6A90-43E8-8FF3-6DB0CB6C60E7}" srcId="{68C17A01-18C1-4DAF-AD62-6DA9B2BCA034}" destId="{2B67000A-06CC-4E92-869D-8FC64ABF04D7}" srcOrd="0" destOrd="0" parTransId="{DA260252-2105-42B1-8D61-6B3C85559E06}" sibTransId="{8AAFA81C-2D5B-4A10-8B2F-3EA555E29CC6}"/>
    <dgm:cxn modelId="{94102713-5934-4531-B1B9-9A057328FA0F}" srcId="{039FFD36-3A5A-49E9-B916-56BB2C75578D}" destId="{18B226CE-BF0F-4936-A309-4B4B3E56E9C4}" srcOrd="4" destOrd="0" parTransId="{8783A3EE-F2AE-4ABC-9DA3-14CF2DD8F119}" sibTransId="{2FB6D08A-42D2-4BFC-A183-DEAB05447AE5}"/>
    <dgm:cxn modelId="{18624016-D404-4884-BA94-A5421909A4FB}" type="presOf" srcId="{979CB5DC-4C86-4C9E-A18A-3A06E3FE70C1}" destId="{C5CDEB8D-4A47-4A73-B474-6AEFB2B0EC23}" srcOrd="0" destOrd="0" presId="urn:microsoft.com/office/officeart/2005/8/layout/lProcess2"/>
    <dgm:cxn modelId="{36678716-2EF4-47D2-9FD2-809F3F6CBCFC}" srcId="{74E5BABF-D547-4D49-959E-C7767FE2851E}" destId="{9E66B551-1F69-4A4A-A362-E0A6CAD9F178}" srcOrd="0" destOrd="0" parTransId="{700FD0F8-F409-4D28-B507-671346536443}" sibTransId="{B9E1B61D-6777-40AD-9ED0-8DAC3982281F}"/>
    <dgm:cxn modelId="{84221C18-75EA-41A6-8544-010CC70E4815}" type="presOf" srcId="{68C17A01-18C1-4DAF-AD62-6DA9B2BCA034}" destId="{AC564F5F-4BD3-4C83-9307-12778B5C780C}" srcOrd="0" destOrd="0" presId="urn:microsoft.com/office/officeart/2005/8/layout/lProcess2"/>
    <dgm:cxn modelId="{F8163732-BF05-48ED-B5FC-F5EE8FFDE5DB}" srcId="{C795D076-350B-4096-AE89-6C83D60ABD60}" destId="{64FAD185-BB16-49EB-ABD8-E26B6065B4F1}" srcOrd="2" destOrd="0" parTransId="{A91A1058-5902-4E2D-879B-298C207C98CA}" sibTransId="{F3B49792-BAFB-422F-9C49-08423F044E70}"/>
    <dgm:cxn modelId="{05A9DC32-7ECA-413A-B1CB-A089F50C04DD}" type="presOf" srcId="{A347957C-E04C-43D2-84EA-05248FB64739}" destId="{560BBEC3-84DA-4B98-BD5A-C5836DDC9A4B}" srcOrd="0" destOrd="0" presId="urn:microsoft.com/office/officeart/2005/8/layout/lProcess2"/>
    <dgm:cxn modelId="{3BBA4237-CAF7-4B2F-A5F1-CA922B92A40B}" type="presOf" srcId="{2089B165-387E-4E32-93CC-33FF0F656A33}" destId="{BA8CF5E5-4DFF-4BA6-B38F-FF3CFB822B32}" srcOrd="1" destOrd="0" presId="urn:microsoft.com/office/officeart/2005/8/layout/lProcess2"/>
    <dgm:cxn modelId="{2712F037-615F-4662-88D6-017573DD029D}" type="presOf" srcId="{2B67000A-06CC-4E92-869D-8FC64ABF04D7}" destId="{492F7376-A00C-4DC5-9B23-493C532FB6EB}" srcOrd="0" destOrd="0" presId="urn:microsoft.com/office/officeart/2005/8/layout/lProcess2"/>
    <dgm:cxn modelId="{9D77F93C-145B-441C-A0D2-BBF042AD6AE0}" srcId="{68C17A01-18C1-4DAF-AD62-6DA9B2BCA034}" destId="{A347957C-E04C-43D2-84EA-05248FB64739}" srcOrd="2" destOrd="0" parTransId="{BC8A9C40-8EAC-4B80-9FA9-69367E7E6101}" sibTransId="{0D31EA3E-DCE5-4333-98D6-F3E44DA74216}"/>
    <dgm:cxn modelId="{EE11ED3F-1413-4BC8-BC94-C0CD80AB7ECE}" type="presOf" srcId="{F3AA4A22-0873-483B-97A2-3C18448B47DB}" destId="{0D352911-CB44-413D-8D02-E956078D154F}" srcOrd="0" destOrd="0" presId="urn:microsoft.com/office/officeart/2005/8/layout/lProcess2"/>
    <dgm:cxn modelId="{EAC61641-00DA-4AA1-BB3C-842DE84265CB}" srcId="{68C17A01-18C1-4DAF-AD62-6DA9B2BCA034}" destId="{C795D076-350B-4096-AE89-6C83D60ABD60}" srcOrd="1" destOrd="0" parTransId="{32456D71-DA1B-4F18-AE8F-174265110D29}" sibTransId="{635DDB76-B7EB-471B-BBBE-F786024E4712}"/>
    <dgm:cxn modelId="{09163A42-AA77-4989-806B-3218C77E40A0}" type="presOf" srcId="{CBCBD579-722A-4EAA-B963-D20B6D03944A}" destId="{E8ADDBD6-4258-4094-8242-41E156260F83}" srcOrd="0" destOrd="0" presId="urn:microsoft.com/office/officeart/2005/8/layout/lProcess2"/>
    <dgm:cxn modelId="{8E9EA56A-25CB-4496-B6DD-029DF9FAF8BC}" type="presOf" srcId="{3FD6573E-6AC9-4077-BBDD-21994A007A15}" destId="{2BD97570-F620-40D1-9B26-2CC890DCBE0A}" srcOrd="0" destOrd="0" presId="urn:microsoft.com/office/officeart/2005/8/layout/lProcess2"/>
    <dgm:cxn modelId="{14FE9C6B-6847-40CB-AA23-75D806B64F45}" srcId="{2B67000A-06CC-4E92-869D-8FC64ABF04D7}" destId="{5F965C77-08A7-453A-8FB5-5F82F9C95AAC}" srcOrd="1" destOrd="0" parTransId="{4D686649-77F9-476F-8A3A-33A5A6C076B7}" sibTransId="{90A94D01-1FAF-4078-9378-F078B23128D1}"/>
    <dgm:cxn modelId="{C73FA64E-1181-4FD5-922D-F5C89F739B6E}" type="presOf" srcId="{5F965C77-08A7-453A-8FB5-5F82F9C95AAC}" destId="{D7E0A0D7-0B6A-4BDB-A53E-BEFDE9D54CF3}" srcOrd="0" destOrd="0" presId="urn:microsoft.com/office/officeart/2005/8/layout/lProcess2"/>
    <dgm:cxn modelId="{57A3AB74-FBD0-4826-B359-25264952517B}" type="presOf" srcId="{18B226CE-BF0F-4936-A309-4B4B3E56E9C4}" destId="{07882895-0263-46E8-9872-55ACD23D70C6}" srcOrd="0" destOrd="0" presId="urn:microsoft.com/office/officeart/2005/8/layout/lProcess2"/>
    <dgm:cxn modelId="{048C3879-3866-49B0-A9D9-F3132456261A}" srcId="{68C17A01-18C1-4DAF-AD62-6DA9B2BCA034}" destId="{039FFD36-3A5A-49E9-B916-56BB2C75578D}" srcOrd="5" destOrd="0" parTransId="{0D65FA10-F921-48D7-9D9A-BBDC0EB0738D}" sibTransId="{2F8C49BC-767A-4736-8856-9FF1F7CFA59E}"/>
    <dgm:cxn modelId="{96FCA079-93C5-46BE-A312-04F3C987F536}" type="presOf" srcId="{4D6D7671-938F-400C-ABD7-9B90EEBBB097}" destId="{5D9B739A-DF71-40D0-A716-49AFB7DAC0FC}" srcOrd="0" destOrd="0" presId="urn:microsoft.com/office/officeart/2005/8/layout/lProcess2"/>
    <dgm:cxn modelId="{D2B6327A-F9A7-4EBC-AD6B-5D56150B3788}" srcId="{C795D076-350B-4096-AE89-6C83D60ABD60}" destId="{892C9766-148B-444C-A4F5-D4CD8981A9B7}" srcOrd="0" destOrd="0" parTransId="{12BCDF59-BEE0-4877-B87C-D9359B55B4E2}" sibTransId="{998BCCC0-C3E0-404C-AE10-7016AB62B5CD}"/>
    <dgm:cxn modelId="{F7293D5A-928E-4EE5-BD7D-7F1DD26AA402}" type="presOf" srcId="{176F048C-C361-4F07-9976-679D916D0ECA}" destId="{6B90F707-0605-4832-91D5-1D473381E2FF}" srcOrd="0" destOrd="0" presId="urn:microsoft.com/office/officeart/2005/8/layout/lProcess2"/>
    <dgm:cxn modelId="{F438AC7D-A2A5-476D-B288-6F60CA96CB91}" type="presOf" srcId="{58206B4F-00FA-444E-8B7E-A7461AF8FCB0}" destId="{0A014C54-F60F-401D-9245-9A716A8ECD36}" srcOrd="0" destOrd="0" presId="urn:microsoft.com/office/officeart/2005/8/layout/lProcess2"/>
    <dgm:cxn modelId="{A6C16681-74BD-4FB7-8906-E5A442BE876C}" type="presOf" srcId="{9E66B551-1F69-4A4A-A362-E0A6CAD9F178}" destId="{49C4E9E9-F0DA-41CF-A961-379927199396}" srcOrd="0" destOrd="0" presId="urn:microsoft.com/office/officeart/2005/8/layout/lProcess2"/>
    <dgm:cxn modelId="{BAE35B82-9148-4ED1-A701-79D653D8CBE1}" srcId="{74E5BABF-D547-4D49-959E-C7767FE2851E}" destId="{176F048C-C361-4F07-9976-679D916D0ECA}" srcOrd="1" destOrd="0" parTransId="{6E8F0AEB-CE36-46AB-A591-C7F5A616F82C}" sibTransId="{D4CD6B37-F8FD-4F7B-9C2C-44096EEECBB1}"/>
    <dgm:cxn modelId="{A410FE82-6298-4E9B-A7CC-14A7670D26F0}" type="presOf" srcId="{7EFE5808-EC09-41DD-8556-3A6E2AF8B305}" destId="{617B0959-205A-4929-990E-5B895D5CF07E}" srcOrd="0" destOrd="0" presId="urn:microsoft.com/office/officeart/2005/8/layout/lProcess2"/>
    <dgm:cxn modelId="{6CC46583-4C72-478C-A233-1D83497B962F}" srcId="{039FFD36-3A5A-49E9-B916-56BB2C75578D}" destId="{789D8111-5940-4765-A703-6085ABDF107D}" srcOrd="5" destOrd="0" parTransId="{C3B3F06C-FC36-4ECB-87AF-A2ABDCF4B23F}" sibTransId="{8E9E31E6-7B46-4312-9D79-E43D1BF22E5E}"/>
    <dgm:cxn modelId="{975D5D86-FE7F-4A77-8864-12C29CEBE803}" srcId="{A347957C-E04C-43D2-84EA-05248FB64739}" destId="{F3AA4A22-0873-483B-97A2-3C18448B47DB}" srcOrd="1" destOrd="0" parTransId="{B11ABC6B-013B-4405-AC4D-89C5EDD90AAB}" sibTransId="{CAD12D4D-B808-48FB-A4FE-52EC8259ADA2}"/>
    <dgm:cxn modelId="{A9867488-EF0C-4E42-A50C-C32A65D45120}" srcId="{A347957C-E04C-43D2-84EA-05248FB64739}" destId="{E9569688-F607-4737-A90B-19D0D5B47301}" srcOrd="0" destOrd="0" parTransId="{4100CCEC-6DB3-487A-9856-77A0BFFDC697}" sibTransId="{20801669-0002-4119-A289-E9377C1F3EDE}"/>
    <dgm:cxn modelId="{73700689-1CC6-44E5-A322-933813B5E8AC}" type="presOf" srcId="{74E5BABF-D547-4D49-959E-C7767FE2851E}" destId="{8F71101D-06A8-4E93-938A-62CFFA599D41}" srcOrd="1" destOrd="0" presId="urn:microsoft.com/office/officeart/2005/8/layout/lProcess2"/>
    <dgm:cxn modelId="{7562D28D-0227-487B-B996-6B5055FFE007}" srcId="{039FFD36-3A5A-49E9-B916-56BB2C75578D}" destId="{4D6D7671-938F-400C-ABD7-9B90EEBBB097}" srcOrd="0" destOrd="0" parTransId="{B4DFF07A-A811-4940-9ADC-0C5C71D1C99D}" sibTransId="{1463CD2A-0E03-4E67-B496-7204644B3EDF}"/>
    <dgm:cxn modelId="{69B61591-69A6-40C3-9596-8C0834674D8D}" type="presOf" srcId="{2B67000A-06CC-4E92-869D-8FC64ABF04D7}" destId="{C4553CB8-ECEF-4303-B42D-94EC729554A6}" srcOrd="1" destOrd="0" presId="urn:microsoft.com/office/officeart/2005/8/layout/lProcess2"/>
    <dgm:cxn modelId="{E6DB3692-7C6B-448A-984C-04DE8212BD20}" srcId="{C795D076-350B-4096-AE89-6C83D60ABD60}" destId="{FBE7621E-85ED-451D-8017-076614ADE1D6}" srcOrd="1" destOrd="0" parTransId="{0D5F466A-9467-4EAF-8CE6-28DFB1F5E6DE}" sibTransId="{445669AC-716C-4791-A214-0A5876F16208}"/>
    <dgm:cxn modelId="{CFEB7492-07C5-4B95-A1E4-9C4A82C66890}" srcId="{039FFD36-3A5A-49E9-B916-56BB2C75578D}" destId="{325C4043-A353-4365-AEB7-85A27160E62B}" srcOrd="2" destOrd="0" parTransId="{3C9FA1A6-80FF-4841-A5B1-D9376AB3CA78}" sibTransId="{C74AC937-E52C-4B43-B424-78154C5D2E4E}"/>
    <dgm:cxn modelId="{3DDE7097-FF47-4B4F-9915-38AAF8146379}" type="presOf" srcId="{039FFD36-3A5A-49E9-B916-56BB2C75578D}" destId="{6FA9E964-D824-4053-A5AC-60059D8D2E2F}" srcOrd="0" destOrd="0" presId="urn:microsoft.com/office/officeart/2005/8/layout/lProcess2"/>
    <dgm:cxn modelId="{E707BB97-9F3F-4CB9-994B-E22EF9F0E5BB}" srcId="{A347957C-E04C-43D2-84EA-05248FB64739}" destId="{CBCBD579-722A-4EAA-B963-D20B6D03944A}" srcOrd="2" destOrd="0" parTransId="{E8783E1D-9D4A-4328-B8D1-E9D5BF95A11C}" sibTransId="{3A4E2C9D-691B-4B97-BD23-32E930406C79}"/>
    <dgm:cxn modelId="{117C3D9C-0F28-4386-8F81-EF4932CA81EE}" type="presOf" srcId="{892C9766-148B-444C-A4F5-D4CD8981A9B7}" destId="{7D6AB818-FD7D-4FBF-B494-DD26CF7CFD35}" srcOrd="0" destOrd="0" presId="urn:microsoft.com/office/officeart/2005/8/layout/lProcess2"/>
    <dgm:cxn modelId="{E7AF5B9F-509D-455C-9CAA-14EB9149DB74}" type="presOf" srcId="{35A9BD76-0677-4A10-B56C-16297A87DDD6}" destId="{89C756EE-94D1-4A81-9FB6-AF48C804DBCF}" srcOrd="0" destOrd="0" presId="urn:microsoft.com/office/officeart/2005/8/layout/lProcess2"/>
    <dgm:cxn modelId="{6E4CA99F-8666-48EE-92CE-843DCD182484}" type="presOf" srcId="{C795D076-350B-4096-AE89-6C83D60ABD60}" destId="{80C52BF7-0D71-45FC-BE08-18F8FEA72003}" srcOrd="0" destOrd="0" presId="urn:microsoft.com/office/officeart/2005/8/layout/lProcess2"/>
    <dgm:cxn modelId="{A376D9A2-6564-443A-B557-BA2543D18499}" type="presOf" srcId="{E9569688-F607-4737-A90B-19D0D5B47301}" destId="{4BA62E43-0CAA-4EAB-95DE-C4AACD309CF8}" srcOrd="0" destOrd="0" presId="urn:microsoft.com/office/officeart/2005/8/layout/lProcess2"/>
    <dgm:cxn modelId="{CFCBE3AB-43D6-4FD5-AB43-F5E718D0E59B}" srcId="{2B67000A-06CC-4E92-869D-8FC64ABF04D7}" destId="{979CB5DC-4C86-4C9E-A18A-3A06E3FE70C1}" srcOrd="2" destOrd="0" parTransId="{2DF8453E-9F50-446E-B0C9-622005953F14}" sibTransId="{29363561-A2DA-40C3-8270-2AE70B008DB1}"/>
    <dgm:cxn modelId="{48147AAC-0874-49CA-ADA1-8173AF27B96F}" srcId="{2089B165-387E-4E32-93CC-33FF0F656A33}" destId="{7EFE5808-EC09-41DD-8556-3A6E2AF8B305}" srcOrd="0" destOrd="0" parTransId="{0BC6CAF1-7181-4DEC-9E4C-CCA9691F3DD8}" sibTransId="{235CE5F8-1017-4AAE-ADF6-BCC2DB8E1E92}"/>
    <dgm:cxn modelId="{85714FB1-FA4E-4AFC-802F-59061364166C}" srcId="{2089B165-387E-4E32-93CC-33FF0F656A33}" destId="{8E45AA84-ACE7-4D71-8EC0-C9CECDA1F076}" srcOrd="2" destOrd="0" parTransId="{BAD40770-E5B1-496A-B287-782CD994EAD5}" sibTransId="{40A543F8-FC6D-49D1-8D47-7301A0D0C0F5}"/>
    <dgm:cxn modelId="{F8A0EBB4-88EE-48E0-BA09-3C51FD2AFDF4}" type="presOf" srcId="{325C4043-A353-4365-AEB7-85A27160E62B}" destId="{E2AED18E-05A7-4C86-A59A-68C9DA567354}" srcOrd="0" destOrd="0" presId="urn:microsoft.com/office/officeart/2005/8/layout/lProcess2"/>
    <dgm:cxn modelId="{D6DBAFBA-09DF-4E14-B978-A3452629149F}" type="presOf" srcId="{77CD8AF2-BB08-481C-A694-AC19F6BC2BEC}" destId="{25AF9DCF-66E8-40D5-A668-672C3EA68BC4}" srcOrd="0" destOrd="0" presId="urn:microsoft.com/office/officeart/2005/8/layout/lProcess2"/>
    <dgm:cxn modelId="{47895CC2-5692-4125-B9B8-874B3BAE614E}" type="presOf" srcId="{7B90412A-2C25-4CC7-A9B1-016417239DE0}" destId="{DA7D4C27-D54C-4A77-82B0-49F5E0586F97}" srcOrd="0" destOrd="0" presId="urn:microsoft.com/office/officeart/2005/8/layout/lProcess2"/>
    <dgm:cxn modelId="{9F6781C9-D9B3-418A-80E2-F22313A20934}" type="presOf" srcId="{A347957C-E04C-43D2-84EA-05248FB64739}" destId="{47A877EA-449B-4FE8-8A6F-85B0A269D2A7}" srcOrd="1" destOrd="0" presId="urn:microsoft.com/office/officeart/2005/8/layout/lProcess2"/>
    <dgm:cxn modelId="{EF5F0DCB-6648-4656-A70E-5021D3D62151}" type="presOf" srcId="{FBE7621E-85ED-451D-8017-076614ADE1D6}" destId="{1C232BAA-371F-4C4A-B157-0F50BCB20BFD}" srcOrd="0" destOrd="0" presId="urn:microsoft.com/office/officeart/2005/8/layout/lProcess2"/>
    <dgm:cxn modelId="{B067FBD0-AB30-48A6-B430-E69D33198728}" srcId="{68C17A01-18C1-4DAF-AD62-6DA9B2BCA034}" destId="{74E5BABF-D547-4D49-959E-C7767FE2851E}" srcOrd="4" destOrd="0" parTransId="{64A60FA2-5FAC-4F07-8F99-ABCA6B3B0CF9}" sibTransId="{67BFEC7F-D92B-4749-A989-3C8BD80BD9AE}"/>
    <dgm:cxn modelId="{139C0CD1-9D79-4F6E-A086-42B175D0C130}" type="presOf" srcId="{74E5BABF-D547-4D49-959E-C7767FE2851E}" destId="{40D732B5-E338-4683-8A71-B024E1CC4BBD}" srcOrd="0" destOrd="0" presId="urn:microsoft.com/office/officeart/2005/8/layout/lProcess2"/>
    <dgm:cxn modelId="{AC6ED8D1-6DE3-46FD-97D6-B3B643D3E1E0}" type="presOf" srcId="{789D8111-5940-4765-A703-6085ABDF107D}" destId="{84C95882-B8A1-4653-98FC-9D9426B606A7}" srcOrd="0" destOrd="0" presId="urn:microsoft.com/office/officeart/2005/8/layout/lProcess2"/>
    <dgm:cxn modelId="{E2E4D3D2-4302-4268-8D17-9001F12C8B53}" srcId="{2089B165-387E-4E32-93CC-33FF0F656A33}" destId="{77CD8AF2-BB08-481C-A694-AC19F6BC2BEC}" srcOrd="1" destOrd="0" parTransId="{8901E743-3AB6-4C4A-BDD8-DBB7CFD9A9CD}" sibTransId="{EB19EB74-BA01-4F2D-845E-E6D5840115BD}"/>
    <dgm:cxn modelId="{456290D8-BF6F-40F5-8AFF-DE29F6B4A078}" srcId="{68C17A01-18C1-4DAF-AD62-6DA9B2BCA034}" destId="{2089B165-387E-4E32-93CC-33FF0F656A33}" srcOrd="3" destOrd="0" parTransId="{253C2DE7-6D68-4E95-9F36-4AC23FC8D608}" sibTransId="{C8210388-2C35-480B-A06A-D3DBD012B779}"/>
    <dgm:cxn modelId="{3822D1DA-98B7-480D-944F-C3D760E2EA3C}" type="presOf" srcId="{DDB73DA2-E94E-4326-B622-CA4E26C5C89B}" destId="{4D415D0E-89B8-46C2-BEB4-BFB881D5442F}" srcOrd="0" destOrd="0" presId="urn:microsoft.com/office/officeart/2005/8/layout/lProcess2"/>
    <dgm:cxn modelId="{95A3EADA-65C3-4420-AA93-E649E25CBC08}" type="presOf" srcId="{C795D076-350B-4096-AE89-6C83D60ABD60}" destId="{EAA4D208-27F9-4D61-8772-937FCC3A7CF0}" srcOrd="1" destOrd="0" presId="urn:microsoft.com/office/officeart/2005/8/layout/lProcess2"/>
    <dgm:cxn modelId="{F9D493DB-CB96-4F0E-88C9-F74727FC5DA8}" type="presOf" srcId="{2089B165-387E-4E32-93CC-33FF0F656A33}" destId="{966F7E11-048B-49BD-8DF4-6CFE4D99CAD0}" srcOrd="0" destOrd="0" presId="urn:microsoft.com/office/officeart/2005/8/layout/lProcess2"/>
    <dgm:cxn modelId="{C5FE90DC-DC4F-4589-B299-5CCD3D1B16D4}" type="presOf" srcId="{A3812D8F-E53E-45F6-BBF7-BD910552D4A6}" destId="{D7CB9F61-DA1F-449F-AB6E-1B748008DB0E}" srcOrd="0" destOrd="0" presId="urn:microsoft.com/office/officeart/2005/8/layout/lProcess2"/>
    <dgm:cxn modelId="{08D8D8E4-3A32-4786-A1A5-8F72AFEE324E}" srcId="{74E5BABF-D547-4D49-959E-C7767FE2851E}" destId="{7B90412A-2C25-4CC7-A9B1-016417239DE0}" srcOrd="2" destOrd="0" parTransId="{EA110263-7688-4B29-8ADF-C3C3480083B6}" sibTransId="{E8AC84E8-E2B7-4D19-B5B4-D3D1C0B3385F}"/>
    <dgm:cxn modelId="{EE764DE7-F28E-423B-9152-E4F3316FE337}" srcId="{2089B165-387E-4E32-93CC-33FF0F656A33}" destId="{35A9BD76-0677-4A10-B56C-16297A87DDD6}" srcOrd="3" destOrd="0" parTransId="{0B3B5DC2-C59A-4480-A544-6B87497F3C26}" sibTransId="{2B602622-D808-454F-9412-5948BBDA709B}"/>
    <dgm:cxn modelId="{6F7DD7EA-8F13-49CF-8D64-055A525FC8EE}" srcId="{2B67000A-06CC-4E92-869D-8FC64ABF04D7}" destId="{58206B4F-00FA-444E-8B7E-A7461AF8FCB0}" srcOrd="0" destOrd="0" parTransId="{EE5D5CEB-DAC7-4766-961D-1B0357AF3068}" sibTransId="{BDF5010F-5E99-4E5B-9C2D-474C886D5445}"/>
    <dgm:cxn modelId="{A66154F2-2678-44E3-8A8D-7CFA968B12C2}" srcId="{039FFD36-3A5A-49E9-B916-56BB2C75578D}" destId="{DDB73DA2-E94E-4326-B622-CA4E26C5C89B}" srcOrd="1" destOrd="0" parTransId="{AF504107-6148-4FE6-9BAC-9031F48E2292}" sibTransId="{9290BC6A-41D9-48CB-AA41-7E8EAA395F15}"/>
    <dgm:cxn modelId="{B3F434F3-21DB-446F-B055-6425A3C1317F}" type="presOf" srcId="{583AB55A-9827-4F86-AF6F-A631DCE9416D}" destId="{8278F34C-152B-4205-843C-2C1932E08E5B}" srcOrd="0" destOrd="0" presId="urn:microsoft.com/office/officeart/2005/8/layout/lProcess2"/>
    <dgm:cxn modelId="{F935C5F7-14FD-4139-B72A-3021C71E200F}" srcId="{039FFD36-3A5A-49E9-B916-56BB2C75578D}" destId="{A3812D8F-E53E-45F6-BBF7-BD910552D4A6}" srcOrd="3" destOrd="0" parTransId="{4A5D2C46-8BA7-45F9-B31F-8AA56ABDE62C}" sibTransId="{C24A1C0C-1301-41B7-83B7-CC131838F3FB}"/>
    <dgm:cxn modelId="{20E19AFB-F2A3-4578-A4C0-32C531219E5C}" type="presOf" srcId="{039FFD36-3A5A-49E9-B916-56BB2C75578D}" destId="{44D8F7BC-B466-4A82-B9CF-0B5F9A9EF5FB}" srcOrd="1" destOrd="0" presId="urn:microsoft.com/office/officeart/2005/8/layout/lProcess2"/>
    <dgm:cxn modelId="{55BC6F88-A8D9-4C53-B4B8-A57B15365ED4}" type="presParOf" srcId="{AC564F5F-4BD3-4C83-9307-12778B5C780C}" destId="{44F8D085-C6A7-4965-8B9E-DC730F341D85}" srcOrd="0" destOrd="0" presId="urn:microsoft.com/office/officeart/2005/8/layout/lProcess2"/>
    <dgm:cxn modelId="{0A716F6C-B5C0-4DF6-892A-3EEC45634F8A}" type="presParOf" srcId="{44F8D085-C6A7-4965-8B9E-DC730F341D85}" destId="{492F7376-A00C-4DC5-9B23-493C532FB6EB}" srcOrd="0" destOrd="0" presId="urn:microsoft.com/office/officeart/2005/8/layout/lProcess2"/>
    <dgm:cxn modelId="{232F8DD6-1F8B-433B-8131-ADFD380CA842}" type="presParOf" srcId="{44F8D085-C6A7-4965-8B9E-DC730F341D85}" destId="{C4553CB8-ECEF-4303-B42D-94EC729554A6}" srcOrd="1" destOrd="0" presId="urn:microsoft.com/office/officeart/2005/8/layout/lProcess2"/>
    <dgm:cxn modelId="{4A9BB2C2-87A7-4736-B211-65C9806019C5}" type="presParOf" srcId="{44F8D085-C6A7-4965-8B9E-DC730F341D85}" destId="{F49E6540-AEC8-4FF5-85AC-8D26EA004646}" srcOrd="2" destOrd="0" presId="urn:microsoft.com/office/officeart/2005/8/layout/lProcess2"/>
    <dgm:cxn modelId="{7A5FEF25-1759-4784-9C3D-F61DFE94B56D}" type="presParOf" srcId="{F49E6540-AEC8-4FF5-85AC-8D26EA004646}" destId="{1C287B41-970F-414F-8C2F-D6A9F129E1EC}" srcOrd="0" destOrd="0" presId="urn:microsoft.com/office/officeart/2005/8/layout/lProcess2"/>
    <dgm:cxn modelId="{43EDBFC4-3AC7-4A81-A6A2-9C4F09184C83}" type="presParOf" srcId="{1C287B41-970F-414F-8C2F-D6A9F129E1EC}" destId="{0A014C54-F60F-401D-9245-9A716A8ECD36}" srcOrd="0" destOrd="0" presId="urn:microsoft.com/office/officeart/2005/8/layout/lProcess2"/>
    <dgm:cxn modelId="{5822824B-AF24-41BE-BBE8-5B26128AB2AC}" type="presParOf" srcId="{1C287B41-970F-414F-8C2F-D6A9F129E1EC}" destId="{830A328F-C269-48FD-B480-2CDFCC7CE285}" srcOrd="1" destOrd="0" presId="urn:microsoft.com/office/officeart/2005/8/layout/lProcess2"/>
    <dgm:cxn modelId="{E722A2DB-F0B4-4EFC-A764-516BD1A1C79C}" type="presParOf" srcId="{1C287B41-970F-414F-8C2F-D6A9F129E1EC}" destId="{D7E0A0D7-0B6A-4BDB-A53E-BEFDE9D54CF3}" srcOrd="2" destOrd="0" presId="urn:microsoft.com/office/officeart/2005/8/layout/lProcess2"/>
    <dgm:cxn modelId="{501DC9FA-8D6C-4C9C-A6B3-56E09F783999}" type="presParOf" srcId="{1C287B41-970F-414F-8C2F-D6A9F129E1EC}" destId="{D716D3CC-F671-4DFD-AA01-865404A883A4}" srcOrd="3" destOrd="0" presId="urn:microsoft.com/office/officeart/2005/8/layout/lProcess2"/>
    <dgm:cxn modelId="{E9896D7B-61C9-47A3-A538-31DCD5D43147}" type="presParOf" srcId="{1C287B41-970F-414F-8C2F-D6A9F129E1EC}" destId="{C5CDEB8D-4A47-4A73-B474-6AEFB2B0EC23}" srcOrd="4" destOrd="0" presId="urn:microsoft.com/office/officeart/2005/8/layout/lProcess2"/>
    <dgm:cxn modelId="{73667FCF-9170-4BF3-BD1B-3BD075290075}" type="presParOf" srcId="{1C287B41-970F-414F-8C2F-D6A9F129E1EC}" destId="{A5BD2FBC-8B4F-40A4-99AC-D5C284143459}" srcOrd="5" destOrd="0" presId="urn:microsoft.com/office/officeart/2005/8/layout/lProcess2"/>
    <dgm:cxn modelId="{67278590-870E-4EDC-8C40-FC305C9DF598}" type="presParOf" srcId="{1C287B41-970F-414F-8C2F-D6A9F129E1EC}" destId="{8278F34C-152B-4205-843C-2C1932E08E5B}" srcOrd="6" destOrd="0" presId="urn:microsoft.com/office/officeart/2005/8/layout/lProcess2"/>
    <dgm:cxn modelId="{568EA171-EFA3-40DE-8D7D-28FE34F93F98}" type="presParOf" srcId="{AC564F5F-4BD3-4C83-9307-12778B5C780C}" destId="{434C76F5-0378-445B-A2D6-FE7B05DBA58D}" srcOrd="1" destOrd="0" presId="urn:microsoft.com/office/officeart/2005/8/layout/lProcess2"/>
    <dgm:cxn modelId="{574959E4-263C-4CFD-B8A5-258588E42187}" type="presParOf" srcId="{AC564F5F-4BD3-4C83-9307-12778B5C780C}" destId="{46A59546-7DAB-425F-A993-6BE9E36A226A}" srcOrd="2" destOrd="0" presId="urn:microsoft.com/office/officeart/2005/8/layout/lProcess2"/>
    <dgm:cxn modelId="{D1F3D02C-98DD-4C96-8C9A-357F6972CB91}" type="presParOf" srcId="{46A59546-7DAB-425F-A993-6BE9E36A226A}" destId="{80C52BF7-0D71-45FC-BE08-18F8FEA72003}" srcOrd="0" destOrd="0" presId="urn:microsoft.com/office/officeart/2005/8/layout/lProcess2"/>
    <dgm:cxn modelId="{CADB3AAB-99E1-4713-A522-7CEA28343060}" type="presParOf" srcId="{46A59546-7DAB-425F-A993-6BE9E36A226A}" destId="{EAA4D208-27F9-4D61-8772-937FCC3A7CF0}" srcOrd="1" destOrd="0" presId="urn:microsoft.com/office/officeart/2005/8/layout/lProcess2"/>
    <dgm:cxn modelId="{3BB6722A-15AC-4D2C-BC2A-D942603EB09B}" type="presParOf" srcId="{46A59546-7DAB-425F-A993-6BE9E36A226A}" destId="{6DD09B7F-171B-497A-8EE7-3CB01387075B}" srcOrd="2" destOrd="0" presId="urn:microsoft.com/office/officeart/2005/8/layout/lProcess2"/>
    <dgm:cxn modelId="{E2EE1835-2D1E-4DAD-8A54-EF8E5FD3D493}" type="presParOf" srcId="{6DD09B7F-171B-497A-8EE7-3CB01387075B}" destId="{303A91FE-E5BA-4ECB-80D4-6CB606143431}" srcOrd="0" destOrd="0" presId="urn:microsoft.com/office/officeart/2005/8/layout/lProcess2"/>
    <dgm:cxn modelId="{BFFC5732-20A3-487D-A5DE-5FC5AAFED15F}" type="presParOf" srcId="{303A91FE-E5BA-4ECB-80D4-6CB606143431}" destId="{7D6AB818-FD7D-4FBF-B494-DD26CF7CFD35}" srcOrd="0" destOrd="0" presId="urn:microsoft.com/office/officeart/2005/8/layout/lProcess2"/>
    <dgm:cxn modelId="{76DBE17B-239B-4BA5-944D-0D63970AABCC}" type="presParOf" srcId="{303A91FE-E5BA-4ECB-80D4-6CB606143431}" destId="{EBECAF1F-2871-4050-A156-D990142A5F96}" srcOrd="1" destOrd="0" presId="urn:microsoft.com/office/officeart/2005/8/layout/lProcess2"/>
    <dgm:cxn modelId="{D788571B-322D-4672-9005-FD62A1B84F01}" type="presParOf" srcId="{303A91FE-E5BA-4ECB-80D4-6CB606143431}" destId="{1C232BAA-371F-4C4A-B157-0F50BCB20BFD}" srcOrd="2" destOrd="0" presId="urn:microsoft.com/office/officeart/2005/8/layout/lProcess2"/>
    <dgm:cxn modelId="{C64005F5-5174-4DB2-B718-E171EB7957D4}" type="presParOf" srcId="{303A91FE-E5BA-4ECB-80D4-6CB606143431}" destId="{819923EA-1717-45E8-A7B7-3519655542D4}" srcOrd="3" destOrd="0" presId="urn:microsoft.com/office/officeart/2005/8/layout/lProcess2"/>
    <dgm:cxn modelId="{5E9DFD36-AC0B-4AA7-96A6-4D7E3BA08AAA}" type="presParOf" srcId="{303A91FE-E5BA-4ECB-80D4-6CB606143431}" destId="{56E013D4-66AE-4FA0-833C-97AF99711AAA}" srcOrd="4" destOrd="0" presId="urn:microsoft.com/office/officeart/2005/8/layout/lProcess2"/>
    <dgm:cxn modelId="{7176E3AA-CC2A-49E0-8928-5E6BD429533D}" type="presParOf" srcId="{AC564F5F-4BD3-4C83-9307-12778B5C780C}" destId="{0C940986-F0FB-40E5-8058-7CAF914EFB56}" srcOrd="3" destOrd="0" presId="urn:microsoft.com/office/officeart/2005/8/layout/lProcess2"/>
    <dgm:cxn modelId="{8D76B698-1674-4270-BF9E-D1E5B972BCD1}" type="presParOf" srcId="{AC564F5F-4BD3-4C83-9307-12778B5C780C}" destId="{3A7C90CA-0CD1-4D05-B872-B1331656AE39}" srcOrd="4" destOrd="0" presId="urn:microsoft.com/office/officeart/2005/8/layout/lProcess2"/>
    <dgm:cxn modelId="{19C6E895-7732-40C0-A343-075C3ECADFA2}" type="presParOf" srcId="{3A7C90CA-0CD1-4D05-B872-B1331656AE39}" destId="{560BBEC3-84DA-4B98-BD5A-C5836DDC9A4B}" srcOrd="0" destOrd="0" presId="urn:microsoft.com/office/officeart/2005/8/layout/lProcess2"/>
    <dgm:cxn modelId="{25EC58A5-D9D5-4ED5-9B14-CAF09976816F}" type="presParOf" srcId="{3A7C90CA-0CD1-4D05-B872-B1331656AE39}" destId="{47A877EA-449B-4FE8-8A6F-85B0A269D2A7}" srcOrd="1" destOrd="0" presId="urn:microsoft.com/office/officeart/2005/8/layout/lProcess2"/>
    <dgm:cxn modelId="{35F70C32-45D8-4091-A331-8792D6F85FB5}" type="presParOf" srcId="{3A7C90CA-0CD1-4D05-B872-B1331656AE39}" destId="{65A7BF9F-DBC3-4259-BB6B-1B34CDC9DB20}" srcOrd="2" destOrd="0" presId="urn:microsoft.com/office/officeart/2005/8/layout/lProcess2"/>
    <dgm:cxn modelId="{AF027ED8-176F-4B54-85B5-841DAF34C1E9}" type="presParOf" srcId="{65A7BF9F-DBC3-4259-BB6B-1B34CDC9DB20}" destId="{73B4559C-D3A0-42CF-893E-F33C2DD39637}" srcOrd="0" destOrd="0" presId="urn:microsoft.com/office/officeart/2005/8/layout/lProcess2"/>
    <dgm:cxn modelId="{5A49D2D3-D6BD-4C91-84C9-31B09389F0D3}" type="presParOf" srcId="{73B4559C-D3A0-42CF-893E-F33C2DD39637}" destId="{4BA62E43-0CAA-4EAB-95DE-C4AACD309CF8}" srcOrd="0" destOrd="0" presId="urn:microsoft.com/office/officeart/2005/8/layout/lProcess2"/>
    <dgm:cxn modelId="{91B2AD7E-600C-4D21-87FF-212A8AEF095E}" type="presParOf" srcId="{73B4559C-D3A0-42CF-893E-F33C2DD39637}" destId="{C38D05A4-6F2F-466A-9CD4-87F6FBD25DC8}" srcOrd="1" destOrd="0" presId="urn:microsoft.com/office/officeart/2005/8/layout/lProcess2"/>
    <dgm:cxn modelId="{2C4EEE9B-547D-4756-87B2-D878296C6A13}" type="presParOf" srcId="{73B4559C-D3A0-42CF-893E-F33C2DD39637}" destId="{0D352911-CB44-413D-8D02-E956078D154F}" srcOrd="2" destOrd="0" presId="urn:microsoft.com/office/officeart/2005/8/layout/lProcess2"/>
    <dgm:cxn modelId="{8304C4D5-F67C-469B-9BF3-0DEEA640CC73}" type="presParOf" srcId="{73B4559C-D3A0-42CF-893E-F33C2DD39637}" destId="{B80876FF-1468-40CE-B488-E537CF02898A}" srcOrd="3" destOrd="0" presId="urn:microsoft.com/office/officeart/2005/8/layout/lProcess2"/>
    <dgm:cxn modelId="{AC6DF55A-EFF2-4FEF-A318-5859327DC74F}" type="presParOf" srcId="{73B4559C-D3A0-42CF-893E-F33C2DD39637}" destId="{E8ADDBD6-4258-4094-8242-41E156260F83}" srcOrd="4" destOrd="0" presId="urn:microsoft.com/office/officeart/2005/8/layout/lProcess2"/>
    <dgm:cxn modelId="{38514314-FF5E-47BC-A5D4-22409E4B556F}" type="presParOf" srcId="{AC564F5F-4BD3-4C83-9307-12778B5C780C}" destId="{7E30D939-F5E3-441A-948B-690DAFF3A926}" srcOrd="5" destOrd="0" presId="urn:microsoft.com/office/officeart/2005/8/layout/lProcess2"/>
    <dgm:cxn modelId="{5B45968D-57E3-413A-863C-BC918AE62D1B}" type="presParOf" srcId="{AC564F5F-4BD3-4C83-9307-12778B5C780C}" destId="{43FF54CE-B8A0-41C9-8E4B-190F529A5C27}" srcOrd="6" destOrd="0" presId="urn:microsoft.com/office/officeart/2005/8/layout/lProcess2"/>
    <dgm:cxn modelId="{ADAA03F9-3A93-4467-B04D-7AE7348E1FB2}" type="presParOf" srcId="{43FF54CE-B8A0-41C9-8E4B-190F529A5C27}" destId="{966F7E11-048B-49BD-8DF4-6CFE4D99CAD0}" srcOrd="0" destOrd="0" presId="urn:microsoft.com/office/officeart/2005/8/layout/lProcess2"/>
    <dgm:cxn modelId="{BB9DEE26-27C6-4136-B9EF-DFB7C45CA3D5}" type="presParOf" srcId="{43FF54CE-B8A0-41C9-8E4B-190F529A5C27}" destId="{BA8CF5E5-4DFF-4BA6-B38F-FF3CFB822B32}" srcOrd="1" destOrd="0" presId="urn:microsoft.com/office/officeart/2005/8/layout/lProcess2"/>
    <dgm:cxn modelId="{9E301A3A-9598-4B0F-98E4-825F3C146B6E}" type="presParOf" srcId="{43FF54CE-B8A0-41C9-8E4B-190F529A5C27}" destId="{8B7CCEAE-E28F-4025-9F04-8BDE88CCF475}" srcOrd="2" destOrd="0" presId="urn:microsoft.com/office/officeart/2005/8/layout/lProcess2"/>
    <dgm:cxn modelId="{BADFF1EA-1F8C-4CB4-94DF-42038EE93D62}" type="presParOf" srcId="{8B7CCEAE-E28F-4025-9F04-8BDE88CCF475}" destId="{8529DECC-A038-40C1-830D-774150830F85}" srcOrd="0" destOrd="0" presId="urn:microsoft.com/office/officeart/2005/8/layout/lProcess2"/>
    <dgm:cxn modelId="{B6175268-6F93-4E70-875C-0EF6099218F7}" type="presParOf" srcId="{8529DECC-A038-40C1-830D-774150830F85}" destId="{617B0959-205A-4929-990E-5B895D5CF07E}" srcOrd="0" destOrd="0" presId="urn:microsoft.com/office/officeart/2005/8/layout/lProcess2"/>
    <dgm:cxn modelId="{99825C7F-37E2-4F72-B4D5-E17020A3C045}" type="presParOf" srcId="{8529DECC-A038-40C1-830D-774150830F85}" destId="{FFB4C1F8-D01F-4221-A6FA-074646CEE056}" srcOrd="1" destOrd="0" presId="urn:microsoft.com/office/officeart/2005/8/layout/lProcess2"/>
    <dgm:cxn modelId="{E9B47689-2A29-40C0-BFDE-BCBCFC32A4C6}" type="presParOf" srcId="{8529DECC-A038-40C1-830D-774150830F85}" destId="{25AF9DCF-66E8-40D5-A668-672C3EA68BC4}" srcOrd="2" destOrd="0" presId="urn:microsoft.com/office/officeart/2005/8/layout/lProcess2"/>
    <dgm:cxn modelId="{D37B8D84-0C7F-4583-B789-8FF08F2B5D4A}" type="presParOf" srcId="{8529DECC-A038-40C1-830D-774150830F85}" destId="{4CFF33AD-6635-49A6-993A-D6B284F49543}" srcOrd="3" destOrd="0" presId="urn:microsoft.com/office/officeart/2005/8/layout/lProcess2"/>
    <dgm:cxn modelId="{32D5A568-617F-4A72-91E5-16AFEBDB3993}" type="presParOf" srcId="{8529DECC-A038-40C1-830D-774150830F85}" destId="{4E035F85-B97B-405C-ABBB-3CDB864A02CC}" srcOrd="4" destOrd="0" presId="urn:microsoft.com/office/officeart/2005/8/layout/lProcess2"/>
    <dgm:cxn modelId="{EA641850-E4B9-493C-AEB5-05DFDD63E8E1}" type="presParOf" srcId="{8529DECC-A038-40C1-830D-774150830F85}" destId="{53553CBA-E5AE-479C-8C41-DFBD69289333}" srcOrd="5" destOrd="0" presId="urn:microsoft.com/office/officeart/2005/8/layout/lProcess2"/>
    <dgm:cxn modelId="{C7E4DD90-FA29-40F4-89AB-9C530A98A8B7}" type="presParOf" srcId="{8529DECC-A038-40C1-830D-774150830F85}" destId="{89C756EE-94D1-4A81-9FB6-AF48C804DBCF}" srcOrd="6" destOrd="0" presId="urn:microsoft.com/office/officeart/2005/8/layout/lProcess2"/>
    <dgm:cxn modelId="{946C49E9-9D9A-4068-8C31-E3F14F7AD5EC}" type="presParOf" srcId="{AC564F5F-4BD3-4C83-9307-12778B5C780C}" destId="{397CBCAF-09F3-47E3-A4ED-391644D05193}" srcOrd="7" destOrd="0" presId="urn:microsoft.com/office/officeart/2005/8/layout/lProcess2"/>
    <dgm:cxn modelId="{B429377E-A7C8-45C7-AABB-7080C945D6C4}" type="presParOf" srcId="{AC564F5F-4BD3-4C83-9307-12778B5C780C}" destId="{077583C3-E58B-4AE2-BD2A-6203CDEA9721}" srcOrd="8" destOrd="0" presId="urn:microsoft.com/office/officeart/2005/8/layout/lProcess2"/>
    <dgm:cxn modelId="{27AD90AA-929C-44BE-BA6E-A3B798E1F2C1}" type="presParOf" srcId="{077583C3-E58B-4AE2-BD2A-6203CDEA9721}" destId="{40D732B5-E338-4683-8A71-B024E1CC4BBD}" srcOrd="0" destOrd="0" presId="urn:microsoft.com/office/officeart/2005/8/layout/lProcess2"/>
    <dgm:cxn modelId="{AB369531-AD83-48A7-BFDF-B26445D1B1D4}" type="presParOf" srcId="{077583C3-E58B-4AE2-BD2A-6203CDEA9721}" destId="{8F71101D-06A8-4E93-938A-62CFFA599D41}" srcOrd="1" destOrd="0" presId="urn:microsoft.com/office/officeart/2005/8/layout/lProcess2"/>
    <dgm:cxn modelId="{2566FC37-D3B3-453C-9557-8875981EEF9E}" type="presParOf" srcId="{077583C3-E58B-4AE2-BD2A-6203CDEA9721}" destId="{21E6D6CB-13A7-4981-876E-804D3CE9DEAF}" srcOrd="2" destOrd="0" presId="urn:microsoft.com/office/officeart/2005/8/layout/lProcess2"/>
    <dgm:cxn modelId="{1E88C366-DA0E-41DC-AD20-A75B5089E985}" type="presParOf" srcId="{21E6D6CB-13A7-4981-876E-804D3CE9DEAF}" destId="{4BE353CB-8D1F-4245-B50B-4A41552F04FD}" srcOrd="0" destOrd="0" presId="urn:microsoft.com/office/officeart/2005/8/layout/lProcess2"/>
    <dgm:cxn modelId="{61210B50-7A97-406B-BB15-852D12A9CFCB}" type="presParOf" srcId="{4BE353CB-8D1F-4245-B50B-4A41552F04FD}" destId="{49C4E9E9-F0DA-41CF-A961-379927199396}" srcOrd="0" destOrd="0" presId="urn:microsoft.com/office/officeart/2005/8/layout/lProcess2"/>
    <dgm:cxn modelId="{FEE6382D-34CB-4DE2-9648-F9D8490FBAC8}" type="presParOf" srcId="{4BE353CB-8D1F-4245-B50B-4A41552F04FD}" destId="{8609BC73-B923-46F5-B1CF-FA533104312F}" srcOrd="1" destOrd="0" presId="urn:microsoft.com/office/officeart/2005/8/layout/lProcess2"/>
    <dgm:cxn modelId="{445A898E-207C-4C15-8B52-054EA67B6983}" type="presParOf" srcId="{4BE353CB-8D1F-4245-B50B-4A41552F04FD}" destId="{6B90F707-0605-4832-91D5-1D473381E2FF}" srcOrd="2" destOrd="0" presId="urn:microsoft.com/office/officeart/2005/8/layout/lProcess2"/>
    <dgm:cxn modelId="{EF23EFBA-B514-451C-B85A-D23C1B543DD4}" type="presParOf" srcId="{4BE353CB-8D1F-4245-B50B-4A41552F04FD}" destId="{096A7CFC-9314-4AB4-B3C6-28456F89353D}" srcOrd="3" destOrd="0" presId="urn:microsoft.com/office/officeart/2005/8/layout/lProcess2"/>
    <dgm:cxn modelId="{4D1AB92F-18DD-412F-8996-2F557E4CB29D}" type="presParOf" srcId="{4BE353CB-8D1F-4245-B50B-4A41552F04FD}" destId="{DA7D4C27-D54C-4A77-82B0-49F5E0586F97}" srcOrd="4" destOrd="0" presId="urn:microsoft.com/office/officeart/2005/8/layout/lProcess2"/>
    <dgm:cxn modelId="{7C892FA4-040C-4DA0-9937-115AA8A5526A}" type="presParOf" srcId="{AC564F5F-4BD3-4C83-9307-12778B5C780C}" destId="{A0904DE2-2CC1-482D-8949-BF561D1B8359}" srcOrd="9" destOrd="0" presId="urn:microsoft.com/office/officeart/2005/8/layout/lProcess2"/>
    <dgm:cxn modelId="{0D3D885B-7744-4EE2-B397-5102925DDEEF}" type="presParOf" srcId="{AC564F5F-4BD3-4C83-9307-12778B5C780C}" destId="{8EE27942-9D70-44EA-A900-8CD8830A9B4C}" srcOrd="10" destOrd="0" presId="urn:microsoft.com/office/officeart/2005/8/layout/lProcess2"/>
    <dgm:cxn modelId="{D54CD736-27B8-409C-8FE8-62C8469BAE27}" type="presParOf" srcId="{8EE27942-9D70-44EA-A900-8CD8830A9B4C}" destId="{6FA9E964-D824-4053-A5AC-60059D8D2E2F}" srcOrd="0" destOrd="0" presId="urn:microsoft.com/office/officeart/2005/8/layout/lProcess2"/>
    <dgm:cxn modelId="{F5E3FB9B-0111-4791-A8D3-A85B389751FE}" type="presParOf" srcId="{8EE27942-9D70-44EA-A900-8CD8830A9B4C}" destId="{44D8F7BC-B466-4A82-B9CF-0B5F9A9EF5FB}" srcOrd="1" destOrd="0" presId="urn:microsoft.com/office/officeart/2005/8/layout/lProcess2"/>
    <dgm:cxn modelId="{8AABF58E-C060-42A8-B850-C7BF15B63F50}" type="presParOf" srcId="{8EE27942-9D70-44EA-A900-8CD8830A9B4C}" destId="{BDA65AE2-46F7-4B27-88E4-786BF5046368}" srcOrd="2" destOrd="0" presId="urn:microsoft.com/office/officeart/2005/8/layout/lProcess2"/>
    <dgm:cxn modelId="{E03D339C-F56B-43F1-8A26-C195C2743DB3}" type="presParOf" srcId="{BDA65AE2-46F7-4B27-88E4-786BF5046368}" destId="{706830BD-29E0-439B-915B-536F8A8B6F1C}" srcOrd="0" destOrd="0" presId="urn:microsoft.com/office/officeart/2005/8/layout/lProcess2"/>
    <dgm:cxn modelId="{C216DED6-17A3-489D-A59B-033119C9681B}" type="presParOf" srcId="{706830BD-29E0-439B-915B-536F8A8B6F1C}" destId="{5D9B739A-DF71-40D0-A716-49AFB7DAC0FC}" srcOrd="0" destOrd="0" presId="urn:microsoft.com/office/officeart/2005/8/layout/lProcess2"/>
    <dgm:cxn modelId="{3B009911-94CB-40E9-8CCC-D5E8062D2207}" type="presParOf" srcId="{706830BD-29E0-439B-915B-536F8A8B6F1C}" destId="{041A3C24-FCF0-4EF7-A1B5-F486C88B2C4D}" srcOrd="1" destOrd="0" presId="urn:microsoft.com/office/officeart/2005/8/layout/lProcess2"/>
    <dgm:cxn modelId="{37843E52-85E2-42A9-A8C6-E132843258D8}" type="presParOf" srcId="{706830BD-29E0-439B-915B-536F8A8B6F1C}" destId="{4D415D0E-89B8-46C2-BEB4-BFB881D5442F}" srcOrd="2" destOrd="0" presId="urn:microsoft.com/office/officeart/2005/8/layout/lProcess2"/>
    <dgm:cxn modelId="{DC41AA75-F27C-46AF-B408-F5BD94A310A9}" type="presParOf" srcId="{706830BD-29E0-439B-915B-536F8A8B6F1C}" destId="{C82CCE75-5C75-4933-B12B-409EA19138BA}" srcOrd="3" destOrd="0" presId="urn:microsoft.com/office/officeart/2005/8/layout/lProcess2"/>
    <dgm:cxn modelId="{D38F6F2B-7B61-483E-952C-3240D2942E53}" type="presParOf" srcId="{706830BD-29E0-439B-915B-536F8A8B6F1C}" destId="{E2AED18E-05A7-4C86-A59A-68C9DA567354}" srcOrd="4" destOrd="0" presId="urn:microsoft.com/office/officeart/2005/8/layout/lProcess2"/>
    <dgm:cxn modelId="{C16944F6-31B4-4E0C-88E1-1A56629D6A9C}" type="presParOf" srcId="{706830BD-29E0-439B-915B-536F8A8B6F1C}" destId="{90AF456A-79F1-4FE2-A2EA-85885EDE83D6}" srcOrd="5" destOrd="0" presId="urn:microsoft.com/office/officeart/2005/8/layout/lProcess2"/>
    <dgm:cxn modelId="{3C803EBC-99EB-4E50-85C4-552016D065A1}" type="presParOf" srcId="{706830BD-29E0-439B-915B-536F8A8B6F1C}" destId="{D7CB9F61-DA1F-449F-AB6E-1B748008DB0E}" srcOrd="6" destOrd="0" presId="urn:microsoft.com/office/officeart/2005/8/layout/lProcess2"/>
    <dgm:cxn modelId="{FF9E7266-42BC-4AEB-8CF5-1E94C829EE9E}" type="presParOf" srcId="{706830BD-29E0-439B-915B-536F8A8B6F1C}" destId="{2BC5DF36-BC09-4D10-8CB3-D7465EEAAA68}" srcOrd="7" destOrd="0" presId="urn:microsoft.com/office/officeart/2005/8/layout/lProcess2"/>
    <dgm:cxn modelId="{BC6D7C73-6B19-4C53-BDA2-B6812F5485C4}" type="presParOf" srcId="{706830BD-29E0-439B-915B-536F8A8B6F1C}" destId="{07882895-0263-46E8-9872-55ACD23D70C6}" srcOrd="8" destOrd="0" presId="urn:microsoft.com/office/officeart/2005/8/layout/lProcess2"/>
    <dgm:cxn modelId="{FD18E525-D097-42BD-9E4A-21597833D2FF}" type="presParOf" srcId="{706830BD-29E0-439B-915B-536F8A8B6F1C}" destId="{3448A196-7D50-411C-A8E4-318ADEF78FBC}" srcOrd="9" destOrd="0" presId="urn:microsoft.com/office/officeart/2005/8/layout/lProcess2"/>
    <dgm:cxn modelId="{F03ED6C0-2D4A-43F4-8C9F-72BC86531BBF}" type="presParOf" srcId="{706830BD-29E0-439B-915B-536F8A8B6F1C}" destId="{84C95882-B8A1-4653-98FC-9D9426B606A7}" srcOrd="10" destOrd="0" presId="urn:microsoft.com/office/officeart/2005/8/layout/lProcess2"/>
    <dgm:cxn modelId="{E35B70D3-1402-4E9D-B29A-25AAB556C1BC}" type="presParOf" srcId="{706830BD-29E0-439B-915B-536F8A8B6F1C}" destId="{33DAD9EF-8C4A-450E-8DDD-2D21AAB419CD}" srcOrd="11" destOrd="0" presId="urn:microsoft.com/office/officeart/2005/8/layout/lProcess2"/>
    <dgm:cxn modelId="{EA85FFAA-3CC7-4E2D-B7BD-26E1A8649C76}" type="presParOf" srcId="{706830BD-29E0-439B-915B-536F8A8B6F1C}" destId="{2BD97570-F620-40D1-9B26-2CC890DCBE0A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D5F91F-0B24-4A8B-8133-331AF00B6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3A0F4D7-8677-4F93-9231-C04BD346E22A}">
      <dgm:prSet/>
      <dgm:spPr/>
      <dgm:t>
        <a:bodyPr/>
        <a:lstStyle/>
        <a:p>
          <a:r>
            <a:rPr lang="en-US" b="0"/>
            <a:t>Marketing is defined by the American Marketing Association [AMA] as "the activity, set of institutions, and processes for creating, communicating, delivering, and exchanging offerings that have value for customers, clients, partners, and society at large." </a:t>
          </a:r>
          <a:endParaRPr lang="cs-CZ"/>
        </a:p>
      </dgm:t>
    </dgm:pt>
    <dgm:pt modelId="{6D9F6ED9-AA7A-40BD-A2EE-4763F86D5234}" type="parTrans" cxnId="{3C15BF69-10E6-4328-83CA-26A51FC44775}">
      <dgm:prSet/>
      <dgm:spPr/>
      <dgm:t>
        <a:bodyPr/>
        <a:lstStyle/>
        <a:p>
          <a:endParaRPr lang="cs-CZ"/>
        </a:p>
      </dgm:t>
    </dgm:pt>
    <dgm:pt modelId="{3FBDB82F-5492-455E-B2C4-49B6691C0A5D}" type="sibTrans" cxnId="{3C15BF69-10E6-4328-83CA-26A51FC44775}">
      <dgm:prSet/>
      <dgm:spPr/>
      <dgm:t>
        <a:bodyPr/>
        <a:lstStyle/>
        <a:p>
          <a:endParaRPr lang="cs-CZ"/>
        </a:p>
      </dgm:t>
    </dgm:pt>
    <dgm:pt modelId="{155E5EEE-20C7-4F13-97AF-477A3D93C6C8}">
      <dgm:prSet/>
      <dgm:spPr/>
      <dgm:t>
        <a:bodyPr/>
        <a:lstStyle/>
        <a:p>
          <a:r>
            <a:rPr lang="en-US" b="0"/>
            <a:t>This represents the approach of transactional marketing</a:t>
          </a:r>
          <a:endParaRPr lang="cs-CZ"/>
        </a:p>
      </dgm:t>
    </dgm:pt>
    <dgm:pt modelId="{2ACF8F98-7535-4756-83C3-59DBB7AF206C}" type="parTrans" cxnId="{BC5C3B5D-EC0E-4DF6-96F9-4A425F327C62}">
      <dgm:prSet/>
      <dgm:spPr/>
      <dgm:t>
        <a:bodyPr/>
        <a:lstStyle/>
        <a:p>
          <a:endParaRPr lang="cs-CZ"/>
        </a:p>
      </dgm:t>
    </dgm:pt>
    <dgm:pt modelId="{3A04328D-6279-4318-997D-C45BCE82706F}" type="sibTrans" cxnId="{BC5C3B5D-EC0E-4DF6-96F9-4A425F327C62}">
      <dgm:prSet/>
      <dgm:spPr/>
      <dgm:t>
        <a:bodyPr/>
        <a:lstStyle/>
        <a:p>
          <a:endParaRPr lang="cs-CZ"/>
        </a:p>
      </dgm:t>
    </dgm:pt>
    <dgm:pt modelId="{C770633F-6E43-4265-85B6-A625E67C5639}" type="pres">
      <dgm:prSet presAssocID="{3FD5F91F-0B24-4A8B-8133-331AF00B6584}" presName="linear" presStyleCnt="0">
        <dgm:presLayoutVars>
          <dgm:animLvl val="lvl"/>
          <dgm:resizeHandles val="exact"/>
        </dgm:presLayoutVars>
      </dgm:prSet>
      <dgm:spPr/>
    </dgm:pt>
    <dgm:pt modelId="{49E5DB69-146A-4EC6-A85F-F460BAEA1230}" type="pres">
      <dgm:prSet presAssocID="{C3A0F4D7-8677-4F93-9231-C04BD346E22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736264-CE66-4713-B0F4-1F79FA3479BC}" type="pres">
      <dgm:prSet presAssocID="{3FBDB82F-5492-455E-B2C4-49B6691C0A5D}" presName="spacer" presStyleCnt="0"/>
      <dgm:spPr/>
    </dgm:pt>
    <dgm:pt modelId="{644C83CE-2E39-46C8-A7D9-A71C8005F031}" type="pres">
      <dgm:prSet presAssocID="{155E5EEE-20C7-4F13-97AF-477A3D93C6C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C5C3B5D-EC0E-4DF6-96F9-4A425F327C62}" srcId="{3FD5F91F-0B24-4A8B-8133-331AF00B6584}" destId="{155E5EEE-20C7-4F13-97AF-477A3D93C6C8}" srcOrd="1" destOrd="0" parTransId="{2ACF8F98-7535-4756-83C3-59DBB7AF206C}" sibTransId="{3A04328D-6279-4318-997D-C45BCE82706F}"/>
    <dgm:cxn modelId="{3C15BF69-10E6-4328-83CA-26A51FC44775}" srcId="{3FD5F91F-0B24-4A8B-8133-331AF00B6584}" destId="{C3A0F4D7-8677-4F93-9231-C04BD346E22A}" srcOrd="0" destOrd="0" parTransId="{6D9F6ED9-AA7A-40BD-A2EE-4763F86D5234}" sibTransId="{3FBDB82F-5492-455E-B2C4-49B6691C0A5D}"/>
    <dgm:cxn modelId="{60F0D673-CC41-48B9-A643-EA62FCDDF458}" type="presOf" srcId="{155E5EEE-20C7-4F13-97AF-477A3D93C6C8}" destId="{644C83CE-2E39-46C8-A7D9-A71C8005F031}" srcOrd="0" destOrd="0" presId="urn:microsoft.com/office/officeart/2005/8/layout/vList2"/>
    <dgm:cxn modelId="{D57857B1-AECE-49CA-B03A-C9022181BF87}" type="presOf" srcId="{C3A0F4D7-8677-4F93-9231-C04BD346E22A}" destId="{49E5DB69-146A-4EC6-A85F-F460BAEA1230}" srcOrd="0" destOrd="0" presId="urn:microsoft.com/office/officeart/2005/8/layout/vList2"/>
    <dgm:cxn modelId="{FD841BCD-B715-4B4F-BD11-E3E1B4B59AB4}" type="presOf" srcId="{3FD5F91F-0B24-4A8B-8133-331AF00B6584}" destId="{C770633F-6E43-4265-85B6-A625E67C5639}" srcOrd="0" destOrd="0" presId="urn:microsoft.com/office/officeart/2005/8/layout/vList2"/>
    <dgm:cxn modelId="{DF0EC583-2448-4724-8B53-CD1840E06B1F}" type="presParOf" srcId="{C770633F-6E43-4265-85B6-A625E67C5639}" destId="{49E5DB69-146A-4EC6-A85F-F460BAEA1230}" srcOrd="0" destOrd="0" presId="urn:microsoft.com/office/officeart/2005/8/layout/vList2"/>
    <dgm:cxn modelId="{CC2728E3-3B5C-455E-A038-CE1C63B9FDB4}" type="presParOf" srcId="{C770633F-6E43-4265-85B6-A625E67C5639}" destId="{79736264-CE66-4713-B0F4-1F79FA3479BC}" srcOrd="1" destOrd="0" presId="urn:microsoft.com/office/officeart/2005/8/layout/vList2"/>
    <dgm:cxn modelId="{34ADF4A0-6C84-460B-A76E-6E8FDC3A6D2B}" type="presParOf" srcId="{C770633F-6E43-4265-85B6-A625E67C5639}" destId="{644C83CE-2E39-46C8-A7D9-A71C8005F0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7A0806-4C84-4730-9A92-B10813EA17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CCD20A7-01C7-4946-ACC8-6569EDB08B76}">
      <dgm:prSet/>
      <dgm:spPr/>
      <dgm:t>
        <a:bodyPr/>
        <a:lstStyle/>
        <a:p>
          <a:r>
            <a:rPr lang="en-US" b="0"/>
            <a:t>Goods  are  not  why  we  buy  goods</a:t>
          </a:r>
          <a:endParaRPr lang="cs-CZ"/>
        </a:p>
      </dgm:t>
    </dgm:pt>
    <dgm:pt modelId="{2558BAD1-3D92-4059-84BE-0BCE4714D804}" type="parTrans" cxnId="{713647ED-4404-4770-9954-027C1EF885BA}">
      <dgm:prSet/>
      <dgm:spPr/>
      <dgm:t>
        <a:bodyPr/>
        <a:lstStyle/>
        <a:p>
          <a:endParaRPr lang="cs-CZ"/>
        </a:p>
      </dgm:t>
    </dgm:pt>
    <dgm:pt modelId="{E3E73131-B935-4B50-87B8-52755F1EE05C}" type="sibTrans" cxnId="{713647ED-4404-4770-9954-027C1EF885BA}">
      <dgm:prSet/>
      <dgm:spPr/>
      <dgm:t>
        <a:bodyPr/>
        <a:lstStyle/>
        <a:p>
          <a:endParaRPr lang="cs-CZ"/>
        </a:p>
      </dgm:t>
    </dgm:pt>
    <dgm:pt modelId="{7AFF09C6-A638-4484-B3BF-370063FD40FE}">
      <dgm:prSet/>
      <dgm:spPr/>
      <dgm:t>
        <a:bodyPr/>
        <a:lstStyle/>
        <a:p>
          <a:r>
            <a:rPr lang="en-US" b="0"/>
            <a:t>Service  (benefits)  they  render </a:t>
          </a:r>
          <a:endParaRPr lang="cs-CZ"/>
        </a:p>
      </dgm:t>
    </dgm:pt>
    <dgm:pt modelId="{26498F98-E1F7-4318-8D9F-CD14E6DE0B16}" type="parTrans" cxnId="{E9704942-5C24-4E43-87D9-14C4B779F5F0}">
      <dgm:prSet/>
      <dgm:spPr/>
      <dgm:t>
        <a:bodyPr/>
        <a:lstStyle/>
        <a:p>
          <a:endParaRPr lang="cs-CZ"/>
        </a:p>
      </dgm:t>
    </dgm:pt>
    <dgm:pt modelId="{EBCF74D1-6D9A-4F7E-8E9C-6DCF3B5D97CE}" type="sibTrans" cxnId="{E9704942-5C24-4E43-87D9-14C4B779F5F0}">
      <dgm:prSet/>
      <dgm:spPr/>
      <dgm:t>
        <a:bodyPr/>
        <a:lstStyle/>
        <a:p>
          <a:endParaRPr lang="cs-CZ"/>
        </a:p>
      </dgm:t>
    </dgm:pt>
    <dgm:pt modelId="{18404488-B986-4DF4-97D4-2A81C85624FA}">
      <dgm:prSet/>
      <dgm:spPr/>
      <dgm:t>
        <a:bodyPr/>
        <a:lstStyle/>
        <a:p>
          <a:r>
            <a:rPr lang="en-US" b="0"/>
            <a:t>Intangibles  (brand,  self  image,  social  connectedness,  meaning) </a:t>
          </a:r>
          <a:endParaRPr lang="cs-CZ"/>
        </a:p>
      </dgm:t>
    </dgm:pt>
    <dgm:pt modelId="{132A0827-3FCF-4731-AA24-8A196680FFAA}" type="parTrans" cxnId="{6E9B4C1D-1EAA-41CA-83C7-561E7691428E}">
      <dgm:prSet/>
      <dgm:spPr/>
      <dgm:t>
        <a:bodyPr/>
        <a:lstStyle/>
        <a:p>
          <a:endParaRPr lang="cs-CZ"/>
        </a:p>
      </dgm:t>
    </dgm:pt>
    <dgm:pt modelId="{6B20E8AE-B0F2-4C0E-A6CA-4B65F5B60CA7}" type="sibTrans" cxnId="{6E9B4C1D-1EAA-41CA-83C7-561E7691428E}">
      <dgm:prSet/>
      <dgm:spPr/>
      <dgm:t>
        <a:bodyPr/>
        <a:lstStyle/>
        <a:p>
          <a:endParaRPr lang="cs-CZ"/>
        </a:p>
      </dgm:t>
    </dgm:pt>
    <dgm:pt modelId="{C23DEAE3-D8EC-4233-8AB4-EB4D74D7D8E0}">
      <dgm:prSet/>
      <dgm:spPr/>
      <dgm:t>
        <a:bodyPr/>
        <a:lstStyle/>
        <a:p>
          <a:r>
            <a:rPr lang="en-US" b="0"/>
            <a:t>Inputs  into  experiences</a:t>
          </a:r>
          <a:endParaRPr lang="cs-CZ"/>
        </a:p>
      </dgm:t>
    </dgm:pt>
    <dgm:pt modelId="{E50F66AA-EEF7-4E40-AD59-9FFC77A0D09C}" type="parTrans" cxnId="{CC141CFC-108D-4595-A320-AB975D78B8EC}">
      <dgm:prSet/>
      <dgm:spPr/>
      <dgm:t>
        <a:bodyPr/>
        <a:lstStyle/>
        <a:p>
          <a:endParaRPr lang="cs-CZ"/>
        </a:p>
      </dgm:t>
    </dgm:pt>
    <dgm:pt modelId="{EC669AFA-C170-4BA9-9EFC-327487D0D0D7}" type="sibTrans" cxnId="{CC141CFC-108D-4595-A320-AB975D78B8EC}">
      <dgm:prSet/>
      <dgm:spPr/>
      <dgm:t>
        <a:bodyPr/>
        <a:lstStyle/>
        <a:p>
          <a:endParaRPr lang="cs-CZ"/>
        </a:p>
      </dgm:t>
    </dgm:pt>
    <dgm:pt modelId="{8E860EF0-8664-4747-AFA6-4CE68F9B651C}">
      <dgm:prSet/>
      <dgm:spPr/>
      <dgm:t>
        <a:bodyPr/>
        <a:lstStyle/>
        <a:p>
          <a:r>
            <a:rPr lang="en-US" b="0"/>
            <a:t>Goods  are  not  what  we  fundamentally  “own”  to  exchange  with others</a:t>
          </a:r>
          <a:endParaRPr lang="cs-CZ"/>
        </a:p>
      </dgm:t>
    </dgm:pt>
    <dgm:pt modelId="{4B47FBC5-C61B-4DA0-A4C4-6443896BFDF6}" type="parTrans" cxnId="{9EEFA8F8-11A0-477C-AB6D-0AE3AC265C8E}">
      <dgm:prSet/>
      <dgm:spPr/>
      <dgm:t>
        <a:bodyPr/>
        <a:lstStyle/>
        <a:p>
          <a:endParaRPr lang="cs-CZ"/>
        </a:p>
      </dgm:t>
    </dgm:pt>
    <dgm:pt modelId="{2C0265FE-50FB-4E16-A722-3AE56A969F2D}" type="sibTrans" cxnId="{9EEFA8F8-11A0-477C-AB6D-0AE3AC265C8E}">
      <dgm:prSet/>
      <dgm:spPr/>
      <dgm:t>
        <a:bodyPr/>
        <a:lstStyle/>
        <a:p>
          <a:endParaRPr lang="cs-CZ"/>
        </a:p>
      </dgm:t>
    </dgm:pt>
    <dgm:pt modelId="{CDC0C815-DAF2-47E9-8D7F-6A26CBBEEEBF}">
      <dgm:prSet/>
      <dgm:spPr/>
      <dgm:t>
        <a:bodyPr/>
        <a:lstStyle/>
        <a:p>
          <a:r>
            <a:rPr lang="en-US" b="0"/>
            <a:t>Applied  knowledge  and  skills  (our  services)</a:t>
          </a:r>
          <a:endParaRPr lang="cs-CZ"/>
        </a:p>
      </dgm:t>
    </dgm:pt>
    <dgm:pt modelId="{B9071A49-976A-43EA-B69F-DF183B45269B}" type="parTrans" cxnId="{6B87A13A-A8DF-459C-9371-9DCFD6417974}">
      <dgm:prSet/>
      <dgm:spPr/>
      <dgm:t>
        <a:bodyPr/>
        <a:lstStyle/>
        <a:p>
          <a:endParaRPr lang="cs-CZ"/>
        </a:p>
      </dgm:t>
    </dgm:pt>
    <dgm:pt modelId="{A473AAB6-07C3-4BAD-A379-3BBC6370E839}" type="sibTrans" cxnId="{6B87A13A-A8DF-459C-9371-9DCFD6417974}">
      <dgm:prSet/>
      <dgm:spPr/>
      <dgm:t>
        <a:bodyPr/>
        <a:lstStyle/>
        <a:p>
          <a:endParaRPr lang="cs-CZ"/>
        </a:p>
      </dgm:t>
    </dgm:pt>
    <dgm:pt modelId="{D6DC24BB-F4AE-41A6-961D-AD925E345400}">
      <dgm:prSet/>
      <dgm:spPr/>
      <dgm:t>
        <a:bodyPr/>
        <a:lstStyle/>
        <a:p>
          <a:r>
            <a:rPr lang="en-US" b="0"/>
            <a:t>Customer  is  secondary  and  seen  as  value  receiver  and destroyer</a:t>
          </a:r>
          <a:endParaRPr lang="cs-CZ"/>
        </a:p>
      </dgm:t>
    </dgm:pt>
    <dgm:pt modelId="{4499952D-9CD8-4077-8659-C602927202C3}" type="parTrans" cxnId="{70550145-A767-4F24-B8B4-A751B23C4F33}">
      <dgm:prSet/>
      <dgm:spPr/>
      <dgm:t>
        <a:bodyPr/>
        <a:lstStyle/>
        <a:p>
          <a:endParaRPr lang="cs-CZ"/>
        </a:p>
      </dgm:t>
    </dgm:pt>
    <dgm:pt modelId="{9D984A06-5380-49AF-89FF-23BF196C9A32}" type="sibTrans" cxnId="{70550145-A767-4F24-B8B4-A751B23C4F33}">
      <dgm:prSet/>
      <dgm:spPr/>
      <dgm:t>
        <a:bodyPr/>
        <a:lstStyle/>
        <a:p>
          <a:endParaRPr lang="cs-CZ"/>
        </a:p>
      </dgm:t>
    </dgm:pt>
    <dgm:pt modelId="{84585334-C6D1-449C-8E83-A13F5F330366}">
      <dgm:prSet/>
      <dgm:spPr/>
      <dgm:t>
        <a:bodyPr/>
        <a:lstStyle/>
        <a:p>
          <a:r>
            <a:rPr lang="en-US" b="0"/>
            <a:t>“Consumer  orientation”  is  an  add-on--does  not  help</a:t>
          </a:r>
          <a:endParaRPr lang="cs-CZ"/>
        </a:p>
      </dgm:t>
    </dgm:pt>
    <dgm:pt modelId="{BF88CA47-FD6C-4C12-AE30-DF584D770BF2}" type="parTrans" cxnId="{7D743E53-C1B1-483A-AAC9-5CB73B8245A0}">
      <dgm:prSet/>
      <dgm:spPr/>
      <dgm:t>
        <a:bodyPr/>
        <a:lstStyle/>
        <a:p>
          <a:endParaRPr lang="cs-CZ"/>
        </a:p>
      </dgm:t>
    </dgm:pt>
    <dgm:pt modelId="{28FCC302-FAC1-428A-A5CF-FE69FB50A0C6}" type="sibTrans" cxnId="{7D743E53-C1B1-483A-AAC9-5CB73B8245A0}">
      <dgm:prSet/>
      <dgm:spPr/>
      <dgm:t>
        <a:bodyPr/>
        <a:lstStyle/>
        <a:p>
          <a:endParaRPr lang="cs-CZ"/>
        </a:p>
      </dgm:t>
    </dgm:pt>
    <dgm:pt modelId="{38CAE8F3-7105-4CE4-8F22-704870D703BC}" type="pres">
      <dgm:prSet presAssocID="{417A0806-4C84-4730-9A92-B10813EA1711}" presName="linear" presStyleCnt="0">
        <dgm:presLayoutVars>
          <dgm:dir/>
          <dgm:animLvl val="lvl"/>
          <dgm:resizeHandles val="exact"/>
        </dgm:presLayoutVars>
      </dgm:prSet>
      <dgm:spPr/>
    </dgm:pt>
    <dgm:pt modelId="{C41412E4-9903-4906-8947-8B645E2A1151}" type="pres">
      <dgm:prSet presAssocID="{ECCD20A7-01C7-4946-ACC8-6569EDB08B76}" presName="parentLin" presStyleCnt="0"/>
      <dgm:spPr/>
    </dgm:pt>
    <dgm:pt modelId="{4C1E81A1-F135-404A-96D6-AB65BA3CA5E4}" type="pres">
      <dgm:prSet presAssocID="{ECCD20A7-01C7-4946-ACC8-6569EDB08B76}" presName="parentLeftMargin" presStyleLbl="node1" presStyleIdx="0" presStyleCnt="3"/>
      <dgm:spPr/>
    </dgm:pt>
    <dgm:pt modelId="{8BF735E5-63FF-48EA-BBDC-6AC0AB6F4535}" type="pres">
      <dgm:prSet presAssocID="{ECCD20A7-01C7-4946-ACC8-6569EDB08B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502A9E-3261-44C4-B699-1F14392D639B}" type="pres">
      <dgm:prSet presAssocID="{ECCD20A7-01C7-4946-ACC8-6569EDB08B76}" presName="negativeSpace" presStyleCnt="0"/>
      <dgm:spPr/>
    </dgm:pt>
    <dgm:pt modelId="{4246E065-1C84-457C-965A-629F77C7EB5F}" type="pres">
      <dgm:prSet presAssocID="{ECCD20A7-01C7-4946-ACC8-6569EDB08B76}" presName="childText" presStyleLbl="conFgAcc1" presStyleIdx="0" presStyleCnt="3">
        <dgm:presLayoutVars>
          <dgm:bulletEnabled val="1"/>
        </dgm:presLayoutVars>
      </dgm:prSet>
      <dgm:spPr/>
    </dgm:pt>
    <dgm:pt modelId="{B3DF3EE6-C18B-499F-88A7-8CDC765A45BA}" type="pres">
      <dgm:prSet presAssocID="{E3E73131-B935-4B50-87B8-52755F1EE05C}" presName="spaceBetweenRectangles" presStyleCnt="0"/>
      <dgm:spPr/>
    </dgm:pt>
    <dgm:pt modelId="{5F07F69F-61F1-419D-BABE-5FA2DAF38155}" type="pres">
      <dgm:prSet presAssocID="{8E860EF0-8664-4747-AFA6-4CE68F9B651C}" presName="parentLin" presStyleCnt="0"/>
      <dgm:spPr/>
    </dgm:pt>
    <dgm:pt modelId="{611B889E-5948-4A17-9B83-3B6F0B95C51C}" type="pres">
      <dgm:prSet presAssocID="{8E860EF0-8664-4747-AFA6-4CE68F9B651C}" presName="parentLeftMargin" presStyleLbl="node1" presStyleIdx="0" presStyleCnt="3"/>
      <dgm:spPr/>
    </dgm:pt>
    <dgm:pt modelId="{6D76B53E-713E-469E-862E-AF026FC67D6E}" type="pres">
      <dgm:prSet presAssocID="{8E860EF0-8664-4747-AFA6-4CE68F9B65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8CF501-03C9-46B8-B248-572F115AB756}" type="pres">
      <dgm:prSet presAssocID="{8E860EF0-8664-4747-AFA6-4CE68F9B651C}" presName="negativeSpace" presStyleCnt="0"/>
      <dgm:spPr/>
    </dgm:pt>
    <dgm:pt modelId="{054CFE3A-2E96-4FD5-9319-C8596CAC261D}" type="pres">
      <dgm:prSet presAssocID="{8E860EF0-8664-4747-AFA6-4CE68F9B651C}" presName="childText" presStyleLbl="conFgAcc1" presStyleIdx="1" presStyleCnt="3">
        <dgm:presLayoutVars>
          <dgm:bulletEnabled val="1"/>
        </dgm:presLayoutVars>
      </dgm:prSet>
      <dgm:spPr/>
    </dgm:pt>
    <dgm:pt modelId="{520F5E2B-AFA1-426B-BD74-8A758F197896}" type="pres">
      <dgm:prSet presAssocID="{2C0265FE-50FB-4E16-A722-3AE56A969F2D}" presName="spaceBetweenRectangles" presStyleCnt="0"/>
      <dgm:spPr/>
    </dgm:pt>
    <dgm:pt modelId="{FDDED8A2-1091-4D15-91D9-7C8F794B20CF}" type="pres">
      <dgm:prSet presAssocID="{D6DC24BB-F4AE-41A6-961D-AD925E345400}" presName="parentLin" presStyleCnt="0"/>
      <dgm:spPr/>
    </dgm:pt>
    <dgm:pt modelId="{2B406F84-BC20-42CD-80AF-5461109FF171}" type="pres">
      <dgm:prSet presAssocID="{D6DC24BB-F4AE-41A6-961D-AD925E345400}" presName="parentLeftMargin" presStyleLbl="node1" presStyleIdx="1" presStyleCnt="3"/>
      <dgm:spPr/>
    </dgm:pt>
    <dgm:pt modelId="{4F2CC660-2404-42F6-8097-115932B77BF5}" type="pres">
      <dgm:prSet presAssocID="{D6DC24BB-F4AE-41A6-961D-AD925E3454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AE1F57-862D-4E50-85BF-CA28013587C7}" type="pres">
      <dgm:prSet presAssocID="{D6DC24BB-F4AE-41A6-961D-AD925E345400}" presName="negativeSpace" presStyleCnt="0"/>
      <dgm:spPr/>
    </dgm:pt>
    <dgm:pt modelId="{58E0AEF3-8F4F-4C78-9091-324EC44F35AC}" type="pres">
      <dgm:prSet presAssocID="{D6DC24BB-F4AE-41A6-961D-AD925E3454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2F2F05-DC20-44B2-995F-8930EE54C222}" type="presOf" srcId="{417A0806-4C84-4730-9A92-B10813EA1711}" destId="{38CAE8F3-7105-4CE4-8F22-704870D703BC}" srcOrd="0" destOrd="0" presId="urn:microsoft.com/office/officeart/2005/8/layout/list1"/>
    <dgm:cxn modelId="{6E9B4C1D-1EAA-41CA-83C7-561E7691428E}" srcId="{ECCD20A7-01C7-4946-ACC8-6569EDB08B76}" destId="{18404488-B986-4DF4-97D4-2A81C85624FA}" srcOrd="1" destOrd="0" parTransId="{132A0827-3FCF-4731-AA24-8A196680FFAA}" sibTransId="{6B20E8AE-B0F2-4C0E-A6CA-4B65F5B60CA7}"/>
    <dgm:cxn modelId="{AD5D012D-DDD4-43F4-8EFE-D28CD7774FDD}" type="presOf" srcId="{7AFF09C6-A638-4484-B3BF-370063FD40FE}" destId="{4246E065-1C84-457C-965A-629F77C7EB5F}" srcOrd="0" destOrd="0" presId="urn:microsoft.com/office/officeart/2005/8/layout/list1"/>
    <dgm:cxn modelId="{6B87A13A-A8DF-459C-9371-9DCFD6417974}" srcId="{8E860EF0-8664-4747-AFA6-4CE68F9B651C}" destId="{CDC0C815-DAF2-47E9-8D7F-6A26CBBEEEBF}" srcOrd="0" destOrd="0" parTransId="{B9071A49-976A-43EA-B69F-DF183B45269B}" sibTransId="{A473AAB6-07C3-4BAD-A379-3BBC6370E839}"/>
    <dgm:cxn modelId="{E9704942-5C24-4E43-87D9-14C4B779F5F0}" srcId="{ECCD20A7-01C7-4946-ACC8-6569EDB08B76}" destId="{7AFF09C6-A638-4484-B3BF-370063FD40FE}" srcOrd="0" destOrd="0" parTransId="{26498F98-E1F7-4318-8D9F-CD14E6DE0B16}" sibTransId="{EBCF74D1-6D9A-4F7E-8E9C-6DCF3B5D97CE}"/>
    <dgm:cxn modelId="{061DE863-FD06-4DA5-8C08-D2426F35B771}" type="presOf" srcId="{8E860EF0-8664-4747-AFA6-4CE68F9B651C}" destId="{6D76B53E-713E-469E-862E-AF026FC67D6E}" srcOrd="1" destOrd="0" presId="urn:microsoft.com/office/officeart/2005/8/layout/list1"/>
    <dgm:cxn modelId="{70550145-A767-4F24-B8B4-A751B23C4F33}" srcId="{417A0806-4C84-4730-9A92-B10813EA1711}" destId="{D6DC24BB-F4AE-41A6-961D-AD925E345400}" srcOrd="2" destOrd="0" parTransId="{4499952D-9CD8-4077-8659-C602927202C3}" sibTransId="{9D984A06-5380-49AF-89FF-23BF196C9A32}"/>
    <dgm:cxn modelId="{2D7DCB67-44D4-416B-831D-A0A3E18A0DB3}" type="presOf" srcId="{ECCD20A7-01C7-4946-ACC8-6569EDB08B76}" destId="{4C1E81A1-F135-404A-96D6-AB65BA3CA5E4}" srcOrd="0" destOrd="0" presId="urn:microsoft.com/office/officeart/2005/8/layout/list1"/>
    <dgm:cxn modelId="{7D743E53-C1B1-483A-AAC9-5CB73B8245A0}" srcId="{D6DC24BB-F4AE-41A6-961D-AD925E345400}" destId="{84585334-C6D1-449C-8E83-A13F5F330366}" srcOrd="0" destOrd="0" parTransId="{BF88CA47-FD6C-4C12-AE30-DF584D770BF2}" sibTransId="{28FCC302-FAC1-428A-A5CF-FE69FB50A0C6}"/>
    <dgm:cxn modelId="{C5A19D91-44B2-4A1A-89A1-15566E45545F}" type="presOf" srcId="{18404488-B986-4DF4-97D4-2A81C85624FA}" destId="{4246E065-1C84-457C-965A-629F77C7EB5F}" srcOrd="0" destOrd="1" presId="urn:microsoft.com/office/officeart/2005/8/layout/list1"/>
    <dgm:cxn modelId="{870CC1B3-DADA-42F4-8D61-703EAE9B36BD}" type="presOf" srcId="{8E860EF0-8664-4747-AFA6-4CE68F9B651C}" destId="{611B889E-5948-4A17-9B83-3B6F0B95C51C}" srcOrd="0" destOrd="0" presId="urn:microsoft.com/office/officeart/2005/8/layout/list1"/>
    <dgm:cxn modelId="{A67FE1B6-9E74-4C82-B448-64EFE292775B}" type="presOf" srcId="{D6DC24BB-F4AE-41A6-961D-AD925E345400}" destId="{4F2CC660-2404-42F6-8097-115932B77BF5}" srcOrd="1" destOrd="0" presId="urn:microsoft.com/office/officeart/2005/8/layout/list1"/>
    <dgm:cxn modelId="{46F3A2B8-652F-40D2-9D8E-192CA4023AC4}" type="presOf" srcId="{CDC0C815-DAF2-47E9-8D7F-6A26CBBEEEBF}" destId="{054CFE3A-2E96-4FD5-9319-C8596CAC261D}" srcOrd="0" destOrd="0" presId="urn:microsoft.com/office/officeart/2005/8/layout/list1"/>
    <dgm:cxn modelId="{034A83B9-9591-43AD-BA5B-C90A3C002F65}" type="presOf" srcId="{ECCD20A7-01C7-4946-ACC8-6569EDB08B76}" destId="{8BF735E5-63FF-48EA-BBDC-6AC0AB6F4535}" srcOrd="1" destOrd="0" presId="urn:microsoft.com/office/officeart/2005/8/layout/list1"/>
    <dgm:cxn modelId="{5EE2A2C8-F7F7-45CF-A2CA-2BB9BF37DAE0}" type="presOf" srcId="{C23DEAE3-D8EC-4233-8AB4-EB4D74D7D8E0}" destId="{4246E065-1C84-457C-965A-629F77C7EB5F}" srcOrd="0" destOrd="2" presId="urn:microsoft.com/office/officeart/2005/8/layout/list1"/>
    <dgm:cxn modelId="{A7C53CDE-2E9F-4425-87AF-3F13EE40CC65}" type="presOf" srcId="{84585334-C6D1-449C-8E83-A13F5F330366}" destId="{58E0AEF3-8F4F-4C78-9091-324EC44F35AC}" srcOrd="0" destOrd="0" presId="urn:microsoft.com/office/officeart/2005/8/layout/list1"/>
    <dgm:cxn modelId="{713647ED-4404-4770-9954-027C1EF885BA}" srcId="{417A0806-4C84-4730-9A92-B10813EA1711}" destId="{ECCD20A7-01C7-4946-ACC8-6569EDB08B76}" srcOrd="0" destOrd="0" parTransId="{2558BAD1-3D92-4059-84BE-0BCE4714D804}" sibTransId="{E3E73131-B935-4B50-87B8-52755F1EE05C}"/>
    <dgm:cxn modelId="{9EEFA8F8-11A0-477C-AB6D-0AE3AC265C8E}" srcId="{417A0806-4C84-4730-9A92-B10813EA1711}" destId="{8E860EF0-8664-4747-AFA6-4CE68F9B651C}" srcOrd="1" destOrd="0" parTransId="{4B47FBC5-C61B-4DA0-A4C4-6443896BFDF6}" sibTransId="{2C0265FE-50FB-4E16-A722-3AE56A969F2D}"/>
    <dgm:cxn modelId="{CC141CFC-108D-4595-A320-AB975D78B8EC}" srcId="{ECCD20A7-01C7-4946-ACC8-6569EDB08B76}" destId="{C23DEAE3-D8EC-4233-8AB4-EB4D74D7D8E0}" srcOrd="2" destOrd="0" parTransId="{E50F66AA-EEF7-4E40-AD59-9FFC77A0D09C}" sibTransId="{EC669AFA-C170-4BA9-9EFC-327487D0D0D7}"/>
    <dgm:cxn modelId="{FF6CEBFF-2516-4EC5-87AE-45738197F336}" type="presOf" srcId="{D6DC24BB-F4AE-41A6-961D-AD925E345400}" destId="{2B406F84-BC20-42CD-80AF-5461109FF171}" srcOrd="0" destOrd="0" presId="urn:microsoft.com/office/officeart/2005/8/layout/list1"/>
    <dgm:cxn modelId="{5515CF6B-2A89-4D45-83A0-4C701BF3E860}" type="presParOf" srcId="{38CAE8F3-7105-4CE4-8F22-704870D703BC}" destId="{C41412E4-9903-4906-8947-8B645E2A1151}" srcOrd="0" destOrd="0" presId="urn:microsoft.com/office/officeart/2005/8/layout/list1"/>
    <dgm:cxn modelId="{78F3BACB-D3E7-4842-A3FC-F30268D1461D}" type="presParOf" srcId="{C41412E4-9903-4906-8947-8B645E2A1151}" destId="{4C1E81A1-F135-404A-96D6-AB65BA3CA5E4}" srcOrd="0" destOrd="0" presId="urn:microsoft.com/office/officeart/2005/8/layout/list1"/>
    <dgm:cxn modelId="{7A522F50-19EB-4AED-8A70-8F05C413B694}" type="presParOf" srcId="{C41412E4-9903-4906-8947-8B645E2A1151}" destId="{8BF735E5-63FF-48EA-BBDC-6AC0AB6F4535}" srcOrd="1" destOrd="0" presId="urn:microsoft.com/office/officeart/2005/8/layout/list1"/>
    <dgm:cxn modelId="{79410D21-7BB6-4D45-B246-33A33A18A786}" type="presParOf" srcId="{38CAE8F3-7105-4CE4-8F22-704870D703BC}" destId="{9B502A9E-3261-44C4-B699-1F14392D639B}" srcOrd="1" destOrd="0" presId="urn:microsoft.com/office/officeart/2005/8/layout/list1"/>
    <dgm:cxn modelId="{BFE8ADE0-6773-44FB-BBDC-7A5548D807D2}" type="presParOf" srcId="{38CAE8F3-7105-4CE4-8F22-704870D703BC}" destId="{4246E065-1C84-457C-965A-629F77C7EB5F}" srcOrd="2" destOrd="0" presId="urn:microsoft.com/office/officeart/2005/8/layout/list1"/>
    <dgm:cxn modelId="{F652B54F-6DB7-45FE-9A82-AB32CD42D117}" type="presParOf" srcId="{38CAE8F3-7105-4CE4-8F22-704870D703BC}" destId="{B3DF3EE6-C18B-499F-88A7-8CDC765A45BA}" srcOrd="3" destOrd="0" presId="urn:microsoft.com/office/officeart/2005/8/layout/list1"/>
    <dgm:cxn modelId="{A9D728CF-3325-4E3B-BB7E-4B3A386D974B}" type="presParOf" srcId="{38CAE8F3-7105-4CE4-8F22-704870D703BC}" destId="{5F07F69F-61F1-419D-BABE-5FA2DAF38155}" srcOrd="4" destOrd="0" presId="urn:microsoft.com/office/officeart/2005/8/layout/list1"/>
    <dgm:cxn modelId="{7A3E4666-EF78-46DC-9FE0-0E7F5F85E05C}" type="presParOf" srcId="{5F07F69F-61F1-419D-BABE-5FA2DAF38155}" destId="{611B889E-5948-4A17-9B83-3B6F0B95C51C}" srcOrd="0" destOrd="0" presId="urn:microsoft.com/office/officeart/2005/8/layout/list1"/>
    <dgm:cxn modelId="{DB809186-BADF-42FC-AD65-2596E9078D05}" type="presParOf" srcId="{5F07F69F-61F1-419D-BABE-5FA2DAF38155}" destId="{6D76B53E-713E-469E-862E-AF026FC67D6E}" srcOrd="1" destOrd="0" presId="urn:microsoft.com/office/officeart/2005/8/layout/list1"/>
    <dgm:cxn modelId="{6E4AA5FA-7D17-4E51-A1B7-745CC49E768F}" type="presParOf" srcId="{38CAE8F3-7105-4CE4-8F22-704870D703BC}" destId="{728CF501-03C9-46B8-B248-572F115AB756}" srcOrd="5" destOrd="0" presId="urn:microsoft.com/office/officeart/2005/8/layout/list1"/>
    <dgm:cxn modelId="{6AD97EAA-0B77-4A58-9D9F-7CAF0774AE3B}" type="presParOf" srcId="{38CAE8F3-7105-4CE4-8F22-704870D703BC}" destId="{054CFE3A-2E96-4FD5-9319-C8596CAC261D}" srcOrd="6" destOrd="0" presId="urn:microsoft.com/office/officeart/2005/8/layout/list1"/>
    <dgm:cxn modelId="{C5063432-86D9-43B5-AD4E-FBD5872E6B64}" type="presParOf" srcId="{38CAE8F3-7105-4CE4-8F22-704870D703BC}" destId="{520F5E2B-AFA1-426B-BD74-8A758F197896}" srcOrd="7" destOrd="0" presId="urn:microsoft.com/office/officeart/2005/8/layout/list1"/>
    <dgm:cxn modelId="{DAC5F67C-ECD9-4324-AC31-66E890A2B19F}" type="presParOf" srcId="{38CAE8F3-7105-4CE4-8F22-704870D703BC}" destId="{FDDED8A2-1091-4D15-91D9-7C8F794B20CF}" srcOrd="8" destOrd="0" presId="urn:microsoft.com/office/officeart/2005/8/layout/list1"/>
    <dgm:cxn modelId="{B18B2379-8849-4357-AFCF-E6AFE07AB8BE}" type="presParOf" srcId="{FDDED8A2-1091-4D15-91D9-7C8F794B20CF}" destId="{2B406F84-BC20-42CD-80AF-5461109FF171}" srcOrd="0" destOrd="0" presId="urn:microsoft.com/office/officeart/2005/8/layout/list1"/>
    <dgm:cxn modelId="{4ED5B840-54AA-4A4B-93FD-8FBE4448CAF4}" type="presParOf" srcId="{FDDED8A2-1091-4D15-91D9-7C8F794B20CF}" destId="{4F2CC660-2404-42F6-8097-115932B77BF5}" srcOrd="1" destOrd="0" presId="urn:microsoft.com/office/officeart/2005/8/layout/list1"/>
    <dgm:cxn modelId="{549470D3-CA8C-4CA8-A72C-95FB5E964465}" type="presParOf" srcId="{38CAE8F3-7105-4CE4-8F22-704870D703BC}" destId="{AAAE1F57-862D-4E50-85BF-CA28013587C7}" srcOrd="9" destOrd="0" presId="urn:microsoft.com/office/officeart/2005/8/layout/list1"/>
    <dgm:cxn modelId="{8F34BCDD-9013-4E60-8559-9D4ED1407EE2}" type="presParOf" srcId="{38CAE8F3-7105-4CE4-8F22-704870D703BC}" destId="{58E0AEF3-8F4F-4C78-9091-324EC44F35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F2B2B-511D-410E-840B-BCFE708658FA}">
      <dsp:nvSpPr>
        <dsp:cNvPr id="0" name=""/>
        <dsp:cNvSpPr/>
      </dsp:nvSpPr>
      <dsp:spPr>
        <a:xfrm>
          <a:off x="0" y="19781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Motivation</a:t>
          </a:r>
          <a:endParaRPr lang="cs-CZ" sz="2600" kern="1200"/>
        </a:p>
      </dsp:txBody>
      <dsp:txXfrm>
        <a:off x="29700" y="49481"/>
        <a:ext cx="10693800" cy="549000"/>
      </dsp:txXfrm>
    </dsp:sp>
    <dsp:sp modelId="{7FA1CA43-1987-410A-BA9B-6D960CFC642C}">
      <dsp:nvSpPr>
        <dsp:cNvPr id="0" name=""/>
        <dsp:cNvSpPr/>
      </dsp:nvSpPr>
      <dsp:spPr>
        <a:xfrm>
          <a:off x="0" y="703061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Marketing methodology</a:t>
          </a:r>
          <a:endParaRPr lang="cs-CZ" sz="2600" kern="1200"/>
        </a:p>
      </dsp:txBody>
      <dsp:txXfrm>
        <a:off x="29700" y="732761"/>
        <a:ext cx="10693800" cy="549000"/>
      </dsp:txXfrm>
    </dsp:sp>
    <dsp:sp modelId="{BD7E45CC-DC8E-479E-A059-A33B04B94676}">
      <dsp:nvSpPr>
        <dsp:cNvPr id="0" name=""/>
        <dsp:cNvSpPr/>
      </dsp:nvSpPr>
      <dsp:spPr>
        <a:xfrm>
          <a:off x="0" y="1386341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Management of marketing</a:t>
          </a:r>
          <a:endParaRPr lang="cs-CZ" sz="2600" kern="1200"/>
        </a:p>
      </dsp:txBody>
      <dsp:txXfrm>
        <a:off x="29700" y="1416041"/>
        <a:ext cx="10693800" cy="549000"/>
      </dsp:txXfrm>
    </dsp:sp>
    <dsp:sp modelId="{4668F08B-F77B-4138-9EBB-5BD9E2150BE2}">
      <dsp:nvSpPr>
        <dsp:cNvPr id="0" name=""/>
        <dsp:cNvSpPr/>
      </dsp:nvSpPr>
      <dsp:spPr>
        <a:xfrm>
          <a:off x="0" y="2069622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Analysis of market environment</a:t>
          </a:r>
          <a:endParaRPr lang="cs-CZ" sz="2600" kern="1200"/>
        </a:p>
      </dsp:txBody>
      <dsp:txXfrm>
        <a:off x="29700" y="2099322"/>
        <a:ext cx="10693800" cy="549000"/>
      </dsp:txXfrm>
    </dsp:sp>
    <dsp:sp modelId="{B6DD9365-8E02-43ED-84E6-15A787270FE0}">
      <dsp:nvSpPr>
        <dsp:cNvPr id="0" name=""/>
        <dsp:cNvSpPr/>
      </dsp:nvSpPr>
      <dsp:spPr>
        <a:xfrm>
          <a:off x="0" y="2752902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Marketing and work with information</a:t>
          </a:r>
          <a:endParaRPr lang="cs-CZ" sz="2600" kern="1200"/>
        </a:p>
      </dsp:txBody>
      <dsp:txXfrm>
        <a:off x="29700" y="2782602"/>
        <a:ext cx="10693800" cy="549000"/>
      </dsp:txXfrm>
    </dsp:sp>
    <dsp:sp modelId="{FB2E9578-79E1-4405-8B59-0F2486799E25}">
      <dsp:nvSpPr>
        <dsp:cNvPr id="0" name=""/>
        <dsp:cNvSpPr/>
      </dsp:nvSpPr>
      <dsp:spPr>
        <a:xfrm>
          <a:off x="0" y="3436182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Marketing tools</a:t>
          </a:r>
          <a:endParaRPr lang="cs-CZ" sz="2600" kern="1200"/>
        </a:p>
      </dsp:txBody>
      <dsp:txXfrm>
        <a:off x="29700" y="3465882"/>
        <a:ext cx="10693800" cy="549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C49B3-C77E-4022-A9EB-DC8AEC6EDB85}">
      <dsp:nvSpPr>
        <dsp:cNvPr id="0" name=""/>
        <dsp:cNvSpPr/>
      </dsp:nvSpPr>
      <dsp:spPr>
        <a:xfrm>
          <a:off x="0" y="21419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Value-enhancing  add-ons  for  goods,  or</a:t>
          </a:r>
          <a:endParaRPr lang="cs-CZ" sz="2700" kern="1200"/>
        </a:p>
      </dsp:txBody>
      <dsp:txXfrm>
        <a:off x="30842" y="52261"/>
        <a:ext cx="10691516" cy="570116"/>
      </dsp:txXfrm>
    </dsp:sp>
    <dsp:sp modelId="{8DC6B9FF-15DB-4B74-A4C2-09956894FFEA}">
      <dsp:nvSpPr>
        <dsp:cNvPr id="0" name=""/>
        <dsp:cNvSpPr/>
      </dsp:nvSpPr>
      <dsp:spPr>
        <a:xfrm>
          <a:off x="0" y="730979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A  particular type  good, characterized  by  (IHIP):</a:t>
          </a:r>
          <a:endParaRPr lang="cs-CZ" sz="2700" kern="1200"/>
        </a:p>
      </dsp:txBody>
      <dsp:txXfrm>
        <a:off x="30842" y="761821"/>
        <a:ext cx="10691516" cy="5701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E28C-D761-4F6F-AC6A-CB2382EC0E87}">
      <dsp:nvSpPr>
        <dsp:cNvPr id="0" name=""/>
        <dsp:cNvSpPr/>
      </dsp:nvSpPr>
      <dsp:spPr>
        <a:xfrm>
          <a:off x="1109346" y="403"/>
          <a:ext cx="2728252" cy="1636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Intangibility </a:t>
          </a:r>
          <a:endParaRPr lang="cs-CZ" sz="3100" kern="1200" dirty="0"/>
        </a:p>
      </dsp:txBody>
      <dsp:txXfrm>
        <a:off x="1109346" y="403"/>
        <a:ext cx="2728252" cy="1636951"/>
      </dsp:txXfrm>
    </dsp:sp>
    <dsp:sp modelId="{0A4F89D5-91B9-4E26-853E-5ED028A8B531}">
      <dsp:nvSpPr>
        <dsp:cNvPr id="0" name=""/>
        <dsp:cNvSpPr/>
      </dsp:nvSpPr>
      <dsp:spPr>
        <a:xfrm>
          <a:off x="4110424" y="403"/>
          <a:ext cx="2728252" cy="1636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Heterogeneity</a:t>
          </a:r>
          <a:endParaRPr lang="cs-CZ" sz="3100" kern="1200" dirty="0"/>
        </a:p>
      </dsp:txBody>
      <dsp:txXfrm>
        <a:off x="4110424" y="403"/>
        <a:ext cx="2728252" cy="1636951"/>
      </dsp:txXfrm>
    </dsp:sp>
    <dsp:sp modelId="{DB6B6C2C-E06D-4B60-B539-1C88D728C870}">
      <dsp:nvSpPr>
        <dsp:cNvPr id="0" name=""/>
        <dsp:cNvSpPr/>
      </dsp:nvSpPr>
      <dsp:spPr>
        <a:xfrm>
          <a:off x="1109346" y="1910179"/>
          <a:ext cx="2728252" cy="1636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Inseparability</a:t>
          </a:r>
          <a:endParaRPr lang="cs-CZ" sz="3100" kern="1200" dirty="0"/>
        </a:p>
      </dsp:txBody>
      <dsp:txXfrm>
        <a:off x="1109346" y="1910179"/>
        <a:ext cx="2728252" cy="1636951"/>
      </dsp:txXfrm>
    </dsp:sp>
    <dsp:sp modelId="{1EE06A70-809B-42C7-8AE0-62345487F380}">
      <dsp:nvSpPr>
        <dsp:cNvPr id="0" name=""/>
        <dsp:cNvSpPr/>
      </dsp:nvSpPr>
      <dsp:spPr>
        <a:xfrm>
          <a:off x="4110424" y="1910179"/>
          <a:ext cx="2728252" cy="1636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/>
            <a:t>Perishability</a:t>
          </a:r>
          <a:endParaRPr lang="cs-CZ" sz="3100" kern="1200" dirty="0"/>
        </a:p>
      </dsp:txBody>
      <dsp:txXfrm>
        <a:off x="4110424" y="1910179"/>
        <a:ext cx="2728252" cy="16369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2F41F-E59A-4668-8A3B-41C3353E391A}">
      <dsp:nvSpPr>
        <dsp:cNvPr id="0" name=""/>
        <dsp:cNvSpPr/>
      </dsp:nvSpPr>
      <dsp:spPr>
        <a:xfrm>
          <a:off x="0" y="383038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Services cannot be inventoried</a:t>
          </a:r>
          <a:endParaRPr lang="cs-CZ" sz="3300" kern="1200"/>
        </a:p>
      </dsp:txBody>
      <dsp:txXfrm>
        <a:off x="37696" y="420734"/>
        <a:ext cx="10677808" cy="696808"/>
      </dsp:txXfrm>
    </dsp:sp>
    <dsp:sp modelId="{9400C154-268D-4B11-A36B-0B01B1E489F3}">
      <dsp:nvSpPr>
        <dsp:cNvPr id="0" name=""/>
        <dsp:cNvSpPr/>
      </dsp:nvSpPr>
      <dsp:spPr>
        <a:xfrm>
          <a:off x="0" y="1250278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Services cannot be easily patented</a:t>
          </a:r>
          <a:endParaRPr lang="cs-CZ" sz="3300" kern="1200"/>
        </a:p>
      </dsp:txBody>
      <dsp:txXfrm>
        <a:off x="37696" y="1287974"/>
        <a:ext cx="10677808" cy="696808"/>
      </dsp:txXfrm>
    </dsp:sp>
    <dsp:sp modelId="{3C7BC2AE-6488-4F5B-B4A8-4C55CE836E58}">
      <dsp:nvSpPr>
        <dsp:cNvPr id="0" name=""/>
        <dsp:cNvSpPr/>
      </dsp:nvSpPr>
      <dsp:spPr>
        <a:xfrm>
          <a:off x="0" y="2117519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Services cannot be readily displayed or communicated</a:t>
          </a:r>
          <a:endParaRPr lang="cs-CZ" sz="3300" kern="1200"/>
        </a:p>
      </dsp:txBody>
      <dsp:txXfrm>
        <a:off x="37696" y="2155215"/>
        <a:ext cx="10677808" cy="696808"/>
      </dsp:txXfrm>
    </dsp:sp>
    <dsp:sp modelId="{3E92C023-0C52-4062-872B-50002F1017D7}">
      <dsp:nvSpPr>
        <dsp:cNvPr id="0" name=""/>
        <dsp:cNvSpPr/>
      </dsp:nvSpPr>
      <dsp:spPr>
        <a:xfrm>
          <a:off x="0" y="2984759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Pricing is difficult</a:t>
          </a:r>
          <a:endParaRPr lang="cs-CZ" sz="3300" kern="1200"/>
        </a:p>
      </dsp:txBody>
      <dsp:txXfrm>
        <a:off x="37696" y="3022455"/>
        <a:ext cx="10677808" cy="6968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86DFC-28E6-4957-90F3-0A75DCFECD8E}">
      <dsp:nvSpPr>
        <dsp:cNvPr id="0" name=""/>
        <dsp:cNvSpPr/>
      </dsp:nvSpPr>
      <dsp:spPr>
        <a:xfrm>
          <a:off x="0" y="2968"/>
          <a:ext cx="10270211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Service delivery and customer satisfaction depend on employee and customer actions</a:t>
          </a:r>
          <a:endParaRPr lang="cs-CZ" sz="3400" kern="1200"/>
        </a:p>
      </dsp:txBody>
      <dsp:txXfrm>
        <a:off x="64083" y="67051"/>
        <a:ext cx="10142045" cy="1184574"/>
      </dsp:txXfrm>
    </dsp:sp>
    <dsp:sp modelId="{298AE442-D082-49EA-868D-0A38E6E0A25D}">
      <dsp:nvSpPr>
        <dsp:cNvPr id="0" name=""/>
        <dsp:cNvSpPr/>
      </dsp:nvSpPr>
      <dsp:spPr>
        <a:xfrm>
          <a:off x="0" y="1413628"/>
          <a:ext cx="10270211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Service quality depends on many uncontrollable factors</a:t>
          </a:r>
          <a:endParaRPr lang="cs-CZ" sz="3400" kern="1200"/>
        </a:p>
      </dsp:txBody>
      <dsp:txXfrm>
        <a:off x="64083" y="1477711"/>
        <a:ext cx="10142045" cy="1184574"/>
      </dsp:txXfrm>
    </dsp:sp>
    <dsp:sp modelId="{A8166BD7-82CE-43A9-A422-AE7020E2FB6D}">
      <dsp:nvSpPr>
        <dsp:cNvPr id="0" name=""/>
        <dsp:cNvSpPr/>
      </dsp:nvSpPr>
      <dsp:spPr>
        <a:xfrm>
          <a:off x="0" y="2824288"/>
          <a:ext cx="10270211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There is no sure knowledge that the service delivered matches what was planned and promoted</a:t>
          </a:r>
          <a:endParaRPr lang="cs-CZ" sz="3400" kern="1200"/>
        </a:p>
      </dsp:txBody>
      <dsp:txXfrm>
        <a:off x="64083" y="2888371"/>
        <a:ext cx="10142045" cy="11845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59B7C-BD75-4971-8554-66C61AB408FC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Customers participate in and affect the transaction</a:t>
          </a:r>
          <a:endParaRPr lang="cs-CZ" sz="3200" kern="1200"/>
        </a:p>
      </dsp:txBody>
      <dsp:txXfrm>
        <a:off x="36553" y="50231"/>
        <a:ext cx="10680094" cy="675694"/>
      </dsp:txXfrm>
    </dsp:sp>
    <dsp:sp modelId="{F1D43A62-2DBE-418D-BC58-71A2A6AC0D3C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Customers affect each other</a:t>
          </a:r>
          <a:endParaRPr lang="cs-CZ" sz="3200" kern="1200"/>
        </a:p>
      </dsp:txBody>
      <dsp:txXfrm>
        <a:off x="36553" y="891192"/>
        <a:ext cx="10680094" cy="675694"/>
      </dsp:txXfrm>
    </dsp:sp>
    <dsp:sp modelId="{7BBCC84E-4033-45B7-A116-C8768F78E060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Employees affect the service outcome</a:t>
          </a:r>
          <a:endParaRPr lang="cs-CZ" sz="3200" kern="1200"/>
        </a:p>
      </dsp:txBody>
      <dsp:txXfrm>
        <a:off x="36553" y="1732152"/>
        <a:ext cx="10680094" cy="675694"/>
      </dsp:txXfrm>
    </dsp:sp>
    <dsp:sp modelId="{3893FC02-C374-4C7D-8E01-D4C9293261D6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Decentralization may be essential</a:t>
          </a:r>
          <a:endParaRPr lang="cs-CZ" sz="3200" kern="1200"/>
        </a:p>
      </dsp:txBody>
      <dsp:txXfrm>
        <a:off x="36553" y="2573112"/>
        <a:ext cx="10680094" cy="675694"/>
      </dsp:txXfrm>
    </dsp:sp>
    <dsp:sp modelId="{24C9A8B4-C432-421B-81F9-D22030579612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Mass production is difficult</a:t>
          </a:r>
          <a:endParaRPr lang="cs-CZ" sz="3200" kern="1200"/>
        </a:p>
      </dsp:txBody>
      <dsp:txXfrm>
        <a:off x="36553" y="3414072"/>
        <a:ext cx="10680094" cy="6756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2C8BC-1091-4EA9-AC40-4719E5EE1974}">
      <dsp:nvSpPr>
        <dsp:cNvPr id="0" name=""/>
        <dsp:cNvSpPr/>
      </dsp:nvSpPr>
      <dsp:spPr>
        <a:xfrm>
          <a:off x="0" y="2968"/>
          <a:ext cx="948126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It is difficult to synchronize supply and demand with services</a:t>
          </a:r>
          <a:endParaRPr lang="cs-CZ" sz="3400" kern="1200"/>
        </a:p>
      </dsp:txBody>
      <dsp:txXfrm>
        <a:off x="64083" y="67051"/>
        <a:ext cx="9353103" cy="1184574"/>
      </dsp:txXfrm>
    </dsp:sp>
    <dsp:sp modelId="{29801654-464F-4D38-A759-E025DB1E3954}">
      <dsp:nvSpPr>
        <dsp:cNvPr id="0" name=""/>
        <dsp:cNvSpPr/>
      </dsp:nvSpPr>
      <dsp:spPr>
        <a:xfrm>
          <a:off x="0" y="1413628"/>
          <a:ext cx="948126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Services cannot be stored</a:t>
          </a:r>
          <a:endParaRPr lang="cs-CZ" sz="3400" kern="1200"/>
        </a:p>
      </dsp:txBody>
      <dsp:txXfrm>
        <a:off x="64083" y="1477711"/>
        <a:ext cx="9353103" cy="1184574"/>
      </dsp:txXfrm>
    </dsp:sp>
    <dsp:sp modelId="{FF0C5676-2D6F-474B-B9DC-DED93ACA7B9D}">
      <dsp:nvSpPr>
        <dsp:cNvPr id="0" name=""/>
        <dsp:cNvSpPr/>
      </dsp:nvSpPr>
      <dsp:spPr>
        <a:xfrm>
          <a:off x="0" y="2824288"/>
          <a:ext cx="948126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Services cannot be returned or resold</a:t>
          </a:r>
          <a:endParaRPr lang="cs-CZ" sz="3400" kern="1200"/>
        </a:p>
      </dsp:txBody>
      <dsp:txXfrm>
        <a:off x="64083" y="2888371"/>
        <a:ext cx="9353103" cy="11845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132-EA16-4066-A4D6-48F91E4321F4}">
      <dsp:nvSpPr>
        <dsp:cNvPr id="0" name=""/>
        <dsp:cNvSpPr/>
      </dsp:nvSpPr>
      <dsp:spPr>
        <a:xfrm>
          <a:off x="0" y="322918"/>
          <a:ext cx="107532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/>
            <a:t>Motivation to understand marketing</a:t>
          </a:r>
          <a:endParaRPr lang="cs-CZ" sz="4600" kern="1200"/>
        </a:p>
      </dsp:txBody>
      <dsp:txXfrm>
        <a:off x="52546" y="375464"/>
        <a:ext cx="10648108" cy="971308"/>
      </dsp:txXfrm>
    </dsp:sp>
    <dsp:sp modelId="{ED6F9209-154F-4802-99E0-B5DAE548638B}">
      <dsp:nvSpPr>
        <dsp:cNvPr id="0" name=""/>
        <dsp:cNvSpPr/>
      </dsp:nvSpPr>
      <dsp:spPr>
        <a:xfrm>
          <a:off x="0" y="1531798"/>
          <a:ext cx="107532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/>
            <a:t>Importance of service marketing</a:t>
          </a:r>
          <a:endParaRPr lang="cs-CZ" sz="4600" kern="1200"/>
        </a:p>
      </dsp:txBody>
      <dsp:txXfrm>
        <a:off x="52546" y="1584344"/>
        <a:ext cx="10648108" cy="971308"/>
      </dsp:txXfrm>
    </dsp:sp>
    <dsp:sp modelId="{5A936343-AE05-493C-AB14-C7DA69098904}">
      <dsp:nvSpPr>
        <dsp:cNvPr id="0" name=""/>
        <dsp:cNvSpPr/>
      </dsp:nvSpPr>
      <dsp:spPr>
        <a:xfrm>
          <a:off x="0" y="2740679"/>
          <a:ext cx="107532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/>
            <a:t>Difference between goods and services</a:t>
          </a:r>
          <a:endParaRPr lang="cs-CZ" sz="4600" kern="1200"/>
        </a:p>
      </dsp:txBody>
      <dsp:txXfrm>
        <a:off x="52546" y="2793225"/>
        <a:ext cx="10648108" cy="971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EEF0E-4EED-4BF5-95DD-B49129D95703}">
      <dsp:nvSpPr>
        <dsp:cNvPr id="0" name=""/>
        <dsp:cNvSpPr/>
      </dsp:nvSpPr>
      <dsp:spPr>
        <a:xfrm>
          <a:off x="0" y="320398"/>
          <a:ext cx="107532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374904" rIns="8345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Students will make a group of 2 – 4 members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And prepare short presentation (5-10 minutes) of marketing of selected company (case)</a:t>
          </a:r>
          <a:endParaRPr lang="cs-CZ" sz="1800" kern="1200"/>
        </a:p>
      </dsp:txBody>
      <dsp:txXfrm>
        <a:off x="0" y="320398"/>
        <a:ext cx="10753200" cy="1020600"/>
      </dsp:txXfrm>
    </dsp:sp>
    <dsp:sp modelId="{E0068BB4-29E4-474A-A2E7-2E3F333908AC}">
      <dsp:nvSpPr>
        <dsp:cNvPr id="0" name=""/>
        <dsp:cNvSpPr/>
      </dsp:nvSpPr>
      <dsp:spPr>
        <a:xfrm>
          <a:off x="537660" y="54718"/>
          <a:ext cx="752724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Teamwork</a:t>
          </a:r>
          <a:endParaRPr lang="cs-CZ" sz="1800" kern="1200"/>
        </a:p>
      </dsp:txBody>
      <dsp:txXfrm>
        <a:off x="563599" y="80657"/>
        <a:ext cx="7475362" cy="479482"/>
      </dsp:txXfrm>
    </dsp:sp>
    <dsp:sp modelId="{CCE3B14C-26E6-4A89-8C37-3667C4C66BA4}">
      <dsp:nvSpPr>
        <dsp:cNvPr id="0" name=""/>
        <dsp:cNvSpPr/>
      </dsp:nvSpPr>
      <dsp:spPr>
        <a:xfrm>
          <a:off x="0" y="1703879"/>
          <a:ext cx="1075320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374904" rIns="8345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What is unique on this company (approach)?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Why have you chosen it?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What is the value of the service, offered to the customers?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Include interactive elements (videos, advertisements, online services) – see the example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The presentations will be held at the beginning of each lesson.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Written exam at the end of the course</a:t>
          </a:r>
          <a:endParaRPr lang="cs-CZ" sz="1800" kern="1200"/>
        </a:p>
      </dsp:txBody>
      <dsp:txXfrm>
        <a:off x="0" y="1703879"/>
        <a:ext cx="10753200" cy="2381400"/>
      </dsp:txXfrm>
    </dsp:sp>
    <dsp:sp modelId="{DCC3BE19-5F4C-4C25-AB0E-BA8713EBAE78}">
      <dsp:nvSpPr>
        <dsp:cNvPr id="0" name=""/>
        <dsp:cNvSpPr/>
      </dsp:nvSpPr>
      <dsp:spPr>
        <a:xfrm>
          <a:off x="537660" y="1438199"/>
          <a:ext cx="752724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Try to answer:</a:t>
          </a:r>
          <a:endParaRPr lang="cs-CZ" sz="1800" kern="1200"/>
        </a:p>
      </dsp:txBody>
      <dsp:txXfrm>
        <a:off x="563599" y="1464138"/>
        <a:ext cx="747536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140B-EE89-45BA-876D-694BEC040588}">
      <dsp:nvSpPr>
        <dsp:cNvPr id="0" name=""/>
        <dsp:cNvSpPr/>
      </dsp:nvSpPr>
      <dsp:spPr>
        <a:xfrm>
          <a:off x="0" y="57561"/>
          <a:ext cx="107532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Laboratory focused to implementation of service thinking</a:t>
          </a:r>
          <a:endParaRPr lang="cs-CZ" sz="1700" kern="1200"/>
        </a:p>
      </dsp:txBody>
      <dsp:txXfrm>
        <a:off x="31556" y="89117"/>
        <a:ext cx="10690088" cy="583313"/>
      </dsp:txXfrm>
    </dsp:sp>
    <dsp:sp modelId="{30B1A8B2-CE14-40DA-A3F0-2913C1B96F9B}">
      <dsp:nvSpPr>
        <dsp:cNvPr id="0" name=""/>
        <dsp:cNvSpPr/>
      </dsp:nvSpPr>
      <dsp:spPr>
        <a:xfrm>
          <a:off x="0" y="752946"/>
          <a:ext cx="107532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The main topic nowadays is Smart Cities</a:t>
          </a:r>
          <a:endParaRPr lang="cs-CZ" sz="1700" kern="1200"/>
        </a:p>
      </dsp:txBody>
      <dsp:txXfrm>
        <a:off x="31556" y="784502"/>
        <a:ext cx="10690088" cy="583313"/>
      </dsp:txXfrm>
    </dsp:sp>
    <dsp:sp modelId="{8C8383FF-1024-4F93-A298-CE5D2B06455C}">
      <dsp:nvSpPr>
        <dsp:cNvPr id="0" name=""/>
        <dsp:cNvSpPr/>
      </dsp:nvSpPr>
      <dsp:spPr>
        <a:xfrm>
          <a:off x="0" y="1448331"/>
          <a:ext cx="107532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We cooperate with the cities in Czech Republic and with main stakeholders of Smart concept (Czech Smart City Cluster, Ministry of local development)</a:t>
          </a:r>
          <a:endParaRPr lang="cs-CZ" sz="1700" kern="1200"/>
        </a:p>
      </dsp:txBody>
      <dsp:txXfrm>
        <a:off x="31556" y="1479887"/>
        <a:ext cx="10690088" cy="583313"/>
      </dsp:txXfrm>
    </dsp:sp>
    <dsp:sp modelId="{52802140-48ED-4621-8E0E-249D89623FBD}">
      <dsp:nvSpPr>
        <dsp:cNvPr id="0" name=""/>
        <dsp:cNvSpPr/>
      </dsp:nvSpPr>
      <dsp:spPr>
        <a:xfrm>
          <a:off x="0" y="2143716"/>
          <a:ext cx="107532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More info:</a:t>
          </a:r>
          <a:r>
            <a:rPr lang="cs-CZ" sz="1700" b="0" kern="1200" dirty="0"/>
            <a:t> </a:t>
          </a:r>
          <a:r>
            <a:rPr lang="en-US" sz="1700" b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https://seslab.fi.muni.cz/</a:t>
          </a:r>
          <a:endParaRPr lang="cs-CZ" sz="1700" kern="1200" dirty="0">
            <a:solidFill>
              <a:schemeClr val="bg1"/>
            </a:solidFill>
          </a:endParaRPr>
        </a:p>
      </dsp:txBody>
      <dsp:txXfrm>
        <a:off x="31556" y="2175272"/>
        <a:ext cx="10690088" cy="583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6ED61-D648-492E-AF85-1DD0B25BC2AC}">
      <dsp:nvSpPr>
        <dsp:cNvPr id="0" name=""/>
        <dsp:cNvSpPr/>
      </dsp:nvSpPr>
      <dsp:spPr>
        <a:xfrm>
          <a:off x="1600" y="224221"/>
          <a:ext cx="2538933" cy="1749324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BFFDD-4E60-4236-B4CE-8418A6539136}">
      <dsp:nvSpPr>
        <dsp:cNvPr id="0" name=""/>
        <dsp:cNvSpPr/>
      </dsp:nvSpPr>
      <dsp:spPr>
        <a:xfrm>
          <a:off x="1600" y="1973546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Interim </a:t>
          </a:r>
          <a:endParaRPr lang="cs-CZ" sz="2800" kern="1200" dirty="0"/>
        </a:p>
      </dsp:txBody>
      <dsp:txXfrm>
        <a:off x="1600" y="1973546"/>
        <a:ext cx="2538933" cy="941944"/>
      </dsp:txXfrm>
    </dsp:sp>
    <dsp:sp modelId="{F862FBE4-B4A2-49B1-8222-D006A5632586}">
      <dsp:nvSpPr>
        <dsp:cNvPr id="0" name=""/>
        <dsp:cNvSpPr/>
      </dsp:nvSpPr>
      <dsp:spPr>
        <a:xfrm>
          <a:off x="2794533" y="224221"/>
          <a:ext cx="2538933" cy="1749324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B2A05-7259-412C-A860-7B42B5E17F18}">
      <dsp:nvSpPr>
        <dsp:cNvPr id="0" name=""/>
        <dsp:cNvSpPr/>
      </dsp:nvSpPr>
      <dsp:spPr>
        <a:xfrm>
          <a:off x="2794533" y="1973546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Diploma thesis </a:t>
          </a:r>
        </a:p>
      </dsp:txBody>
      <dsp:txXfrm>
        <a:off x="2794533" y="1973546"/>
        <a:ext cx="2538933" cy="941944"/>
      </dsp:txXfrm>
    </dsp:sp>
    <dsp:sp modelId="{4C1F0910-115B-418B-BF6A-EC77D1B069E1}">
      <dsp:nvSpPr>
        <dsp:cNvPr id="0" name=""/>
        <dsp:cNvSpPr/>
      </dsp:nvSpPr>
      <dsp:spPr>
        <a:xfrm>
          <a:off x="5587466" y="233068"/>
          <a:ext cx="2538933" cy="1749324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6E127-8E8C-4936-B7C2-DA3C6BBBFD19}">
      <dsp:nvSpPr>
        <dsp:cNvPr id="0" name=""/>
        <dsp:cNvSpPr/>
      </dsp:nvSpPr>
      <dsp:spPr>
        <a:xfrm>
          <a:off x="5587466" y="2000088"/>
          <a:ext cx="2538933" cy="9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 credits</a:t>
          </a:r>
          <a:r>
            <a:rPr lang="cs-CZ" sz="2000" kern="1200" dirty="0"/>
            <a:t> per </a:t>
          </a:r>
          <a:r>
            <a:rPr lang="cs-CZ" sz="2000" kern="1200" dirty="0" err="1"/>
            <a:t>semester</a:t>
          </a:r>
          <a:endParaRPr lang="en-US" sz="2000" kern="1200" dirty="0"/>
        </a:p>
      </dsp:txBody>
      <dsp:txXfrm>
        <a:off x="5587466" y="2000088"/>
        <a:ext cx="2538933" cy="906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B031F-34BC-48E1-A343-141202FCA83A}">
      <dsp:nvSpPr>
        <dsp:cNvPr id="0" name=""/>
        <dsp:cNvSpPr/>
      </dsp:nvSpPr>
      <dsp:spPr>
        <a:xfrm>
          <a:off x="0" y="377773"/>
          <a:ext cx="107532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79044" rIns="83456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Basic terminology that enables to enroll advanced courses</a:t>
          </a:r>
          <a:endParaRPr lang="cs-CZ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The concepts of marketing research, its application and evaluation</a:t>
          </a:r>
          <a:endParaRPr lang="cs-CZ" sz="2300" kern="1200"/>
        </a:p>
      </dsp:txBody>
      <dsp:txXfrm>
        <a:off x="0" y="377773"/>
        <a:ext cx="10753200" cy="1304100"/>
      </dsp:txXfrm>
    </dsp:sp>
    <dsp:sp modelId="{E20BC9FC-439B-492B-96B6-A70928CD1EA3}">
      <dsp:nvSpPr>
        <dsp:cNvPr id="0" name=""/>
        <dsp:cNvSpPr/>
      </dsp:nvSpPr>
      <dsp:spPr>
        <a:xfrm>
          <a:off x="537660" y="38293"/>
          <a:ext cx="75272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To understand the context of marketing</a:t>
          </a:r>
          <a:endParaRPr lang="cs-CZ" sz="2300" kern="1200"/>
        </a:p>
      </dsp:txBody>
      <dsp:txXfrm>
        <a:off x="570804" y="71437"/>
        <a:ext cx="7460952" cy="612672"/>
      </dsp:txXfrm>
    </dsp:sp>
    <dsp:sp modelId="{453BC6AB-A1F6-4386-83EF-7F7CFD24DB36}">
      <dsp:nvSpPr>
        <dsp:cNvPr id="0" name=""/>
        <dsp:cNvSpPr/>
      </dsp:nvSpPr>
      <dsp:spPr>
        <a:xfrm>
          <a:off x="0" y="2145553"/>
          <a:ext cx="10753200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79044" rIns="83456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To describe the value</a:t>
          </a:r>
          <a:endParaRPr lang="cs-CZ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To communicate with customers</a:t>
          </a:r>
          <a:endParaRPr lang="cs-CZ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The description of marketing development helps to understand the preserving of partners, customer and other stakeholders</a:t>
          </a:r>
          <a:endParaRPr lang="cs-CZ" sz="2300" kern="1200"/>
        </a:p>
      </dsp:txBody>
      <dsp:txXfrm>
        <a:off x="0" y="2145553"/>
        <a:ext cx="10753200" cy="1956150"/>
      </dsp:txXfrm>
    </dsp:sp>
    <dsp:sp modelId="{217189C0-95BD-4382-A487-7C7F2DF60205}">
      <dsp:nvSpPr>
        <dsp:cNvPr id="0" name=""/>
        <dsp:cNvSpPr/>
      </dsp:nvSpPr>
      <dsp:spPr>
        <a:xfrm>
          <a:off x="537660" y="1806073"/>
          <a:ext cx="75272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The management of services is strongly related with the marketing</a:t>
          </a:r>
          <a:endParaRPr lang="cs-CZ" sz="2300" kern="1200"/>
        </a:p>
      </dsp:txBody>
      <dsp:txXfrm>
        <a:off x="570804" y="1839217"/>
        <a:ext cx="7460952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A1264-AA53-44D2-8D94-73045DE0DA27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Services dominate EU and worldwide economies</a:t>
          </a:r>
          <a:endParaRPr lang="cs-CZ" sz="3200" kern="1200"/>
        </a:p>
      </dsp:txBody>
      <dsp:txXfrm>
        <a:off x="36553" y="50231"/>
        <a:ext cx="10680094" cy="675694"/>
      </dsp:txXfrm>
    </dsp:sp>
    <dsp:sp modelId="{323C1179-3AE5-4960-A0AE-EA9D4403E5B9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Services are growing dramatically</a:t>
          </a:r>
          <a:endParaRPr lang="cs-CZ" sz="3200" kern="1200"/>
        </a:p>
      </dsp:txBody>
      <dsp:txXfrm>
        <a:off x="36553" y="891192"/>
        <a:ext cx="10680094" cy="675694"/>
      </dsp:txXfrm>
    </dsp:sp>
    <dsp:sp modelId="{6D8259DC-98DE-44D1-B4D5-AAE095844D61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 leads to customer retention and loyalty</a:t>
          </a:r>
          <a:endParaRPr lang="cs-CZ" sz="3200" kern="1200"/>
        </a:p>
      </dsp:txBody>
      <dsp:txXfrm>
        <a:off x="36553" y="1732152"/>
        <a:ext cx="10680094" cy="675694"/>
      </dsp:txXfrm>
    </dsp:sp>
    <dsp:sp modelId="{264510A3-80DD-4A8B-B84B-61D8B4A9DF27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 leads to profits</a:t>
          </a:r>
          <a:endParaRPr lang="cs-CZ" sz="3200" kern="1200"/>
        </a:p>
      </dsp:txBody>
      <dsp:txXfrm>
        <a:off x="36553" y="2573112"/>
        <a:ext cx="10680094" cy="675694"/>
      </dsp:txXfrm>
    </dsp:sp>
    <dsp:sp modelId="{E83BC386-3CD0-4FD0-A233-AA3BA3BA8D18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Services help manufacturing companies differentiate</a:t>
          </a:r>
          <a:endParaRPr lang="cs-CZ" sz="3200" kern="1200"/>
        </a:p>
      </dsp:txBody>
      <dsp:txXfrm>
        <a:off x="36553" y="3414072"/>
        <a:ext cx="10680094" cy="675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F7376-A00C-4DC5-9B23-493C532FB6EB}">
      <dsp:nvSpPr>
        <dsp:cNvPr id="0" name=""/>
        <dsp:cNvSpPr/>
      </dsp:nvSpPr>
      <dsp:spPr>
        <a:xfrm>
          <a:off x="4266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/>
            <a:t>Health Care</a:t>
          </a:r>
          <a:endParaRPr lang="cs-CZ" sz="2100" kern="1200"/>
        </a:p>
      </dsp:txBody>
      <dsp:txXfrm>
        <a:off x="4266" y="0"/>
        <a:ext cx="1685438" cy="1564791"/>
      </dsp:txXfrm>
    </dsp:sp>
    <dsp:sp modelId="{0A014C54-F60F-401D-9245-9A716A8ECD36}">
      <dsp:nvSpPr>
        <dsp:cNvPr id="0" name=""/>
        <dsp:cNvSpPr/>
      </dsp:nvSpPr>
      <dsp:spPr>
        <a:xfrm>
          <a:off x="172809" y="1564918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hospital</a:t>
          </a:r>
          <a:endParaRPr lang="cs-CZ" sz="1300" kern="1200" dirty="0"/>
        </a:p>
      </dsp:txBody>
      <dsp:txXfrm>
        <a:off x="195064" y="1587173"/>
        <a:ext cx="1303840" cy="715345"/>
      </dsp:txXfrm>
    </dsp:sp>
    <dsp:sp modelId="{D7E0A0D7-0B6A-4BDB-A53E-BEFDE9D54CF3}">
      <dsp:nvSpPr>
        <dsp:cNvPr id="0" name=""/>
        <dsp:cNvSpPr/>
      </dsp:nvSpPr>
      <dsp:spPr>
        <a:xfrm>
          <a:off x="172809" y="2441675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medical practice</a:t>
          </a:r>
          <a:endParaRPr lang="cs-CZ" sz="1300" kern="1200" dirty="0"/>
        </a:p>
      </dsp:txBody>
      <dsp:txXfrm>
        <a:off x="195064" y="2463930"/>
        <a:ext cx="1303840" cy="715345"/>
      </dsp:txXfrm>
    </dsp:sp>
    <dsp:sp modelId="{C5CDEB8D-4A47-4A73-B474-6AEFB2B0EC23}">
      <dsp:nvSpPr>
        <dsp:cNvPr id="0" name=""/>
        <dsp:cNvSpPr/>
      </dsp:nvSpPr>
      <dsp:spPr>
        <a:xfrm>
          <a:off x="172809" y="3318431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dentistry</a:t>
          </a:r>
          <a:endParaRPr lang="cs-CZ" sz="1300" kern="1200" dirty="0"/>
        </a:p>
      </dsp:txBody>
      <dsp:txXfrm>
        <a:off x="195064" y="3340686"/>
        <a:ext cx="1303840" cy="715345"/>
      </dsp:txXfrm>
    </dsp:sp>
    <dsp:sp modelId="{8278F34C-152B-4205-843C-2C1932E08E5B}">
      <dsp:nvSpPr>
        <dsp:cNvPr id="0" name=""/>
        <dsp:cNvSpPr/>
      </dsp:nvSpPr>
      <dsp:spPr>
        <a:xfrm>
          <a:off x="172809" y="4195188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eye </a:t>
          </a:r>
          <a:r>
            <a:rPr lang="en-US" sz="1300" b="0" kern="1200" dirty="0"/>
            <a:t>care</a:t>
          </a:r>
          <a:endParaRPr lang="cs-CZ" sz="1300" kern="1200" dirty="0"/>
        </a:p>
      </dsp:txBody>
      <dsp:txXfrm>
        <a:off x="195064" y="4217443"/>
        <a:ext cx="1303840" cy="715345"/>
      </dsp:txXfrm>
    </dsp:sp>
    <dsp:sp modelId="{80C52BF7-0D71-45FC-BE08-18F8FEA72003}">
      <dsp:nvSpPr>
        <dsp:cNvPr id="0" name=""/>
        <dsp:cNvSpPr/>
      </dsp:nvSpPr>
      <dsp:spPr>
        <a:xfrm>
          <a:off x="1816112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Professional Services</a:t>
          </a:r>
          <a:endParaRPr lang="cs-CZ" sz="2100" kern="1200" dirty="0"/>
        </a:p>
      </dsp:txBody>
      <dsp:txXfrm>
        <a:off x="1816112" y="0"/>
        <a:ext cx="1685438" cy="1564791"/>
      </dsp:txXfrm>
    </dsp:sp>
    <dsp:sp modelId="{7D6AB818-FD7D-4FBF-B494-DD26CF7CFD35}">
      <dsp:nvSpPr>
        <dsp:cNvPr id="0" name=""/>
        <dsp:cNvSpPr/>
      </dsp:nvSpPr>
      <dsp:spPr>
        <a:xfrm>
          <a:off x="1984655" y="156523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accounting</a:t>
          </a:r>
          <a:endParaRPr lang="cs-CZ" sz="1300" kern="1200" dirty="0"/>
        </a:p>
      </dsp:txBody>
      <dsp:txXfrm>
        <a:off x="2014668" y="1595249"/>
        <a:ext cx="1288324" cy="964703"/>
      </dsp:txXfrm>
    </dsp:sp>
    <dsp:sp modelId="{1C232BAA-371F-4C4A-B157-0F50BCB20BFD}">
      <dsp:nvSpPr>
        <dsp:cNvPr id="0" name=""/>
        <dsp:cNvSpPr/>
      </dsp:nvSpPr>
      <dsp:spPr>
        <a:xfrm>
          <a:off x="1984655" y="274761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legal</a:t>
          </a:r>
          <a:endParaRPr lang="cs-CZ" sz="1300" kern="1200" dirty="0"/>
        </a:p>
      </dsp:txBody>
      <dsp:txXfrm>
        <a:off x="2014668" y="2777629"/>
        <a:ext cx="1288324" cy="964703"/>
      </dsp:txXfrm>
    </dsp:sp>
    <dsp:sp modelId="{56E013D4-66AE-4FA0-833C-97AF99711AAA}">
      <dsp:nvSpPr>
        <dsp:cNvPr id="0" name=""/>
        <dsp:cNvSpPr/>
      </dsp:nvSpPr>
      <dsp:spPr>
        <a:xfrm>
          <a:off x="1984655" y="392999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architectural</a:t>
          </a:r>
          <a:endParaRPr lang="cs-CZ" sz="1300" kern="1200" dirty="0"/>
        </a:p>
      </dsp:txBody>
      <dsp:txXfrm>
        <a:off x="2014668" y="3960009"/>
        <a:ext cx="1288324" cy="964703"/>
      </dsp:txXfrm>
    </dsp:sp>
    <dsp:sp modelId="{560BBEC3-84DA-4B98-BD5A-C5836DDC9A4B}">
      <dsp:nvSpPr>
        <dsp:cNvPr id="0" name=""/>
        <dsp:cNvSpPr/>
      </dsp:nvSpPr>
      <dsp:spPr>
        <a:xfrm>
          <a:off x="3627957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Financial Services</a:t>
          </a:r>
          <a:endParaRPr lang="cs-CZ" sz="2100" kern="1200" dirty="0"/>
        </a:p>
      </dsp:txBody>
      <dsp:txXfrm>
        <a:off x="3627957" y="0"/>
        <a:ext cx="1685438" cy="1564791"/>
      </dsp:txXfrm>
    </dsp:sp>
    <dsp:sp modelId="{4BA62E43-0CAA-4EAB-95DE-C4AACD309CF8}">
      <dsp:nvSpPr>
        <dsp:cNvPr id="0" name=""/>
        <dsp:cNvSpPr/>
      </dsp:nvSpPr>
      <dsp:spPr>
        <a:xfrm>
          <a:off x="3796501" y="156523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banking</a:t>
          </a:r>
          <a:endParaRPr lang="cs-CZ" sz="1300" kern="1200" dirty="0"/>
        </a:p>
      </dsp:txBody>
      <dsp:txXfrm>
        <a:off x="3826514" y="1595249"/>
        <a:ext cx="1288324" cy="964703"/>
      </dsp:txXfrm>
    </dsp:sp>
    <dsp:sp modelId="{0D352911-CB44-413D-8D02-E956078D154F}">
      <dsp:nvSpPr>
        <dsp:cNvPr id="0" name=""/>
        <dsp:cNvSpPr/>
      </dsp:nvSpPr>
      <dsp:spPr>
        <a:xfrm>
          <a:off x="3796501" y="274761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investment advising</a:t>
          </a:r>
          <a:endParaRPr lang="cs-CZ" sz="1300" kern="1200" dirty="0"/>
        </a:p>
      </dsp:txBody>
      <dsp:txXfrm>
        <a:off x="3826514" y="2777629"/>
        <a:ext cx="1288324" cy="964703"/>
      </dsp:txXfrm>
    </dsp:sp>
    <dsp:sp modelId="{E8ADDBD6-4258-4094-8242-41E156260F83}">
      <dsp:nvSpPr>
        <dsp:cNvPr id="0" name=""/>
        <dsp:cNvSpPr/>
      </dsp:nvSpPr>
      <dsp:spPr>
        <a:xfrm>
          <a:off x="3796501" y="392999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 </a:t>
          </a:r>
          <a:r>
            <a:rPr lang="en-US" sz="1300" b="0" kern="1200" dirty="0"/>
            <a:t>insurance</a:t>
          </a:r>
          <a:endParaRPr lang="cs-CZ" sz="1300" kern="1200" dirty="0"/>
        </a:p>
      </dsp:txBody>
      <dsp:txXfrm>
        <a:off x="3826514" y="3960009"/>
        <a:ext cx="1288324" cy="964703"/>
      </dsp:txXfrm>
    </dsp:sp>
    <dsp:sp modelId="{966F7E11-048B-49BD-8DF4-6CFE4D99CAD0}">
      <dsp:nvSpPr>
        <dsp:cNvPr id="0" name=""/>
        <dsp:cNvSpPr/>
      </dsp:nvSpPr>
      <dsp:spPr>
        <a:xfrm>
          <a:off x="5439803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Hospitality</a:t>
          </a:r>
          <a:endParaRPr lang="cs-CZ" sz="2100" kern="1200" dirty="0"/>
        </a:p>
      </dsp:txBody>
      <dsp:txXfrm>
        <a:off x="5439803" y="0"/>
        <a:ext cx="1685438" cy="1564791"/>
      </dsp:txXfrm>
    </dsp:sp>
    <dsp:sp modelId="{617B0959-205A-4929-990E-5B895D5CF07E}">
      <dsp:nvSpPr>
        <dsp:cNvPr id="0" name=""/>
        <dsp:cNvSpPr/>
      </dsp:nvSpPr>
      <dsp:spPr>
        <a:xfrm>
          <a:off x="5608347" y="1564918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restaurant</a:t>
          </a:r>
          <a:endParaRPr lang="cs-CZ" sz="1300" kern="1200" dirty="0"/>
        </a:p>
      </dsp:txBody>
      <dsp:txXfrm>
        <a:off x="5630602" y="1587173"/>
        <a:ext cx="1303840" cy="715345"/>
      </dsp:txXfrm>
    </dsp:sp>
    <dsp:sp modelId="{25AF9DCF-66E8-40D5-A668-672C3EA68BC4}">
      <dsp:nvSpPr>
        <dsp:cNvPr id="0" name=""/>
        <dsp:cNvSpPr/>
      </dsp:nvSpPr>
      <dsp:spPr>
        <a:xfrm>
          <a:off x="5608347" y="2441675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hotel/motel</a:t>
          </a:r>
          <a:endParaRPr lang="cs-CZ" sz="1300" kern="1200" dirty="0"/>
        </a:p>
      </dsp:txBody>
      <dsp:txXfrm>
        <a:off x="5630602" y="2463930"/>
        <a:ext cx="1303840" cy="715345"/>
      </dsp:txXfrm>
    </dsp:sp>
    <dsp:sp modelId="{4E035F85-B97B-405C-ABBB-3CDB864A02CC}">
      <dsp:nvSpPr>
        <dsp:cNvPr id="0" name=""/>
        <dsp:cNvSpPr/>
      </dsp:nvSpPr>
      <dsp:spPr>
        <a:xfrm>
          <a:off x="5608347" y="3318431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bed </a:t>
          </a:r>
          <a:r>
            <a:rPr lang="en-US" sz="1300" b="0" kern="1200" dirty="0"/>
            <a:t>&amp; breakfast </a:t>
          </a:r>
          <a:endParaRPr lang="cs-CZ" sz="1300" kern="1200" dirty="0"/>
        </a:p>
      </dsp:txBody>
      <dsp:txXfrm>
        <a:off x="5630602" y="3340686"/>
        <a:ext cx="1303840" cy="715345"/>
      </dsp:txXfrm>
    </dsp:sp>
    <dsp:sp modelId="{89C756EE-94D1-4A81-9FB6-AF48C804DBCF}">
      <dsp:nvSpPr>
        <dsp:cNvPr id="0" name=""/>
        <dsp:cNvSpPr/>
      </dsp:nvSpPr>
      <dsp:spPr>
        <a:xfrm>
          <a:off x="5608347" y="4195188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ski resort, rafting</a:t>
          </a:r>
          <a:endParaRPr lang="cs-CZ" sz="1300" kern="1200" dirty="0"/>
        </a:p>
      </dsp:txBody>
      <dsp:txXfrm>
        <a:off x="5630602" y="4217443"/>
        <a:ext cx="1303840" cy="715345"/>
      </dsp:txXfrm>
    </dsp:sp>
    <dsp:sp modelId="{40D732B5-E338-4683-8A71-B024E1CC4BBD}">
      <dsp:nvSpPr>
        <dsp:cNvPr id="0" name=""/>
        <dsp:cNvSpPr/>
      </dsp:nvSpPr>
      <dsp:spPr>
        <a:xfrm>
          <a:off x="7251649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Travel</a:t>
          </a:r>
          <a:endParaRPr lang="cs-CZ" sz="2100" kern="1200" dirty="0"/>
        </a:p>
      </dsp:txBody>
      <dsp:txXfrm>
        <a:off x="7251649" y="0"/>
        <a:ext cx="1685438" cy="1564791"/>
      </dsp:txXfrm>
    </dsp:sp>
    <dsp:sp modelId="{49C4E9E9-F0DA-41CF-A961-379927199396}">
      <dsp:nvSpPr>
        <dsp:cNvPr id="0" name=""/>
        <dsp:cNvSpPr/>
      </dsp:nvSpPr>
      <dsp:spPr>
        <a:xfrm>
          <a:off x="7420193" y="156523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airline</a:t>
          </a:r>
          <a:endParaRPr lang="cs-CZ" sz="1300" kern="1200" dirty="0"/>
        </a:p>
      </dsp:txBody>
      <dsp:txXfrm>
        <a:off x="7450206" y="1595249"/>
        <a:ext cx="1288324" cy="964703"/>
      </dsp:txXfrm>
    </dsp:sp>
    <dsp:sp modelId="{6B90F707-0605-4832-91D5-1D473381E2FF}">
      <dsp:nvSpPr>
        <dsp:cNvPr id="0" name=""/>
        <dsp:cNvSpPr/>
      </dsp:nvSpPr>
      <dsp:spPr>
        <a:xfrm>
          <a:off x="7420193" y="274761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travel agency</a:t>
          </a:r>
          <a:endParaRPr lang="cs-CZ" sz="1300" kern="1200" dirty="0"/>
        </a:p>
      </dsp:txBody>
      <dsp:txXfrm>
        <a:off x="7450206" y="2777629"/>
        <a:ext cx="1288324" cy="964703"/>
      </dsp:txXfrm>
    </dsp:sp>
    <dsp:sp modelId="{DA7D4C27-D54C-4A77-82B0-49F5E0586F97}">
      <dsp:nvSpPr>
        <dsp:cNvPr id="0" name=""/>
        <dsp:cNvSpPr/>
      </dsp:nvSpPr>
      <dsp:spPr>
        <a:xfrm>
          <a:off x="7420193" y="392999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theme </a:t>
          </a:r>
          <a:r>
            <a:rPr lang="en-US" sz="1300" b="0" kern="1200" dirty="0"/>
            <a:t>park</a:t>
          </a:r>
          <a:endParaRPr lang="cs-CZ" sz="1300" kern="1200" dirty="0"/>
        </a:p>
      </dsp:txBody>
      <dsp:txXfrm>
        <a:off x="7450206" y="3960009"/>
        <a:ext cx="1288324" cy="964703"/>
      </dsp:txXfrm>
    </dsp:sp>
    <dsp:sp modelId="{6FA9E964-D824-4053-A5AC-60059D8D2E2F}">
      <dsp:nvSpPr>
        <dsp:cNvPr id="0" name=""/>
        <dsp:cNvSpPr/>
      </dsp:nvSpPr>
      <dsp:spPr>
        <a:xfrm>
          <a:off x="9063495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Others</a:t>
          </a:r>
          <a:endParaRPr lang="cs-CZ" sz="2100" kern="1200" dirty="0"/>
        </a:p>
      </dsp:txBody>
      <dsp:txXfrm>
        <a:off x="9063495" y="0"/>
        <a:ext cx="1685438" cy="1564791"/>
      </dsp:txXfrm>
    </dsp:sp>
    <dsp:sp modelId="{5D9B739A-DF71-40D0-A716-49AFB7DAC0FC}">
      <dsp:nvSpPr>
        <dsp:cNvPr id="0" name=""/>
        <dsp:cNvSpPr/>
      </dsp:nvSpPr>
      <dsp:spPr>
        <a:xfrm>
          <a:off x="9232039" y="1567974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hair styling</a:t>
          </a:r>
          <a:endParaRPr lang="cs-CZ" sz="1300" kern="1200" dirty="0"/>
        </a:p>
      </dsp:txBody>
      <dsp:txXfrm>
        <a:off x="9244549" y="1580484"/>
        <a:ext cx="1323330" cy="402088"/>
      </dsp:txXfrm>
    </dsp:sp>
    <dsp:sp modelId="{4D415D0E-89B8-46C2-BEB4-BFB881D5442F}">
      <dsp:nvSpPr>
        <dsp:cNvPr id="0" name=""/>
        <dsp:cNvSpPr/>
      </dsp:nvSpPr>
      <dsp:spPr>
        <a:xfrm>
          <a:off x="9232039" y="2060792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pest control</a:t>
          </a:r>
          <a:endParaRPr lang="cs-CZ" sz="1300" kern="1200" dirty="0"/>
        </a:p>
      </dsp:txBody>
      <dsp:txXfrm>
        <a:off x="9244549" y="2073302"/>
        <a:ext cx="1323330" cy="402088"/>
      </dsp:txXfrm>
    </dsp:sp>
    <dsp:sp modelId="{E2AED18E-05A7-4C86-A59A-68C9DA567354}">
      <dsp:nvSpPr>
        <dsp:cNvPr id="0" name=""/>
        <dsp:cNvSpPr/>
      </dsp:nvSpPr>
      <dsp:spPr>
        <a:xfrm>
          <a:off x="9232039" y="2553609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plumbing</a:t>
          </a:r>
          <a:endParaRPr lang="cs-CZ" sz="1300" kern="1200" dirty="0"/>
        </a:p>
      </dsp:txBody>
      <dsp:txXfrm>
        <a:off x="9244549" y="2566119"/>
        <a:ext cx="1323330" cy="402088"/>
      </dsp:txXfrm>
    </dsp:sp>
    <dsp:sp modelId="{D7CB9F61-DA1F-449F-AB6E-1B748008DB0E}">
      <dsp:nvSpPr>
        <dsp:cNvPr id="0" name=""/>
        <dsp:cNvSpPr/>
      </dsp:nvSpPr>
      <dsp:spPr>
        <a:xfrm>
          <a:off x="9232039" y="3046427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lawn maintenance</a:t>
          </a:r>
          <a:endParaRPr lang="cs-CZ" sz="1300" kern="1200" dirty="0"/>
        </a:p>
      </dsp:txBody>
      <dsp:txXfrm>
        <a:off x="9244549" y="3058937"/>
        <a:ext cx="1323330" cy="402088"/>
      </dsp:txXfrm>
    </dsp:sp>
    <dsp:sp modelId="{07882895-0263-46E8-9872-55ACD23D70C6}">
      <dsp:nvSpPr>
        <dsp:cNvPr id="0" name=""/>
        <dsp:cNvSpPr/>
      </dsp:nvSpPr>
      <dsp:spPr>
        <a:xfrm>
          <a:off x="9232039" y="3539244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counseling services</a:t>
          </a:r>
          <a:endParaRPr lang="cs-CZ" sz="1300" kern="1200" dirty="0"/>
        </a:p>
      </dsp:txBody>
      <dsp:txXfrm>
        <a:off x="9244549" y="3551754"/>
        <a:ext cx="1323330" cy="402088"/>
      </dsp:txXfrm>
    </dsp:sp>
    <dsp:sp modelId="{84C95882-B8A1-4653-98FC-9D9426B606A7}">
      <dsp:nvSpPr>
        <dsp:cNvPr id="0" name=""/>
        <dsp:cNvSpPr/>
      </dsp:nvSpPr>
      <dsp:spPr>
        <a:xfrm>
          <a:off x="9232039" y="4032061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health club</a:t>
          </a:r>
          <a:endParaRPr lang="cs-CZ" sz="1300" kern="1200" dirty="0"/>
        </a:p>
      </dsp:txBody>
      <dsp:txXfrm>
        <a:off x="9244549" y="4044571"/>
        <a:ext cx="1323330" cy="402088"/>
      </dsp:txXfrm>
    </dsp:sp>
    <dsp:sp modelId="{2BD97570-F620-40D1-9B26-2CC890DCBE0A}">
      <dsp:nvSpPr>
        <dsp:cNvPr id="0" name=""/>
        <dsp:cNvSpPr/>
      </dsp:nvSpPr>
      <dsp:spPr>
        <a:xfrm>
          <a:off x="9232039" y="4524879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interior design</a:t>
          </a:r>
          <a:endParaRPr lang="cs-CZ" sz="1300" kern="1200" dirty="0"/>
        </a:p>
      </dsp:txBody>
      <dsp:txXfrm>
        <a:off x="9244549" y="4537389"/>
        <a:ext cx="1323330" cy="4020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5DB69-146A-4EC6-A85F-F460BAEA1230}">
      <dsp:nvSpPr>
        <dsp:cNvPr id="0" name=""/>
        <dsp:cNvSpPr/>
      </dsp:nvSpPr>
      <dsp:spPr>
        <a:xfrm>
          <a:off x="0" y="165435"/>
          <a:ext cx="10753200" cy="1832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Marketing is defined by the American Marketing Association [AMA] as "the activity, set of institutions, and processes for creating, communicating, delivering, and exchanging offerings that have value for customers, clients, partners, and society at large." </a:t>
          </a:r>
          <a:endParaRPr lang="cs-CZ" sz="2700" kern="1200"/>
        </a:p>
      </dsp:txBody>
      <dsp:txXfrm>
        <a:off x="89442" y="254877"/>
        <a:ext cx="10574316" cy="1653336"/>
      </dsp:txXfrm>
    </dsp:sp>
    <dsp:sp modelId="{644C83CE-2E39-46C8-A7D9-A71C8005F031}">
      <dsp:nvSpPr>
        <dsp:cNvPr id="0" name=""/>
        <dsp:cNvSpPr/>
      </dsp:nvSpPr>
      <dsp:spPr>
        <a:xfrm>
          <a:off x="0" y="2075416"/>
          <a:ext cx="10753200" cy="1832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This represents the approach of transactional marketing</a:t>
          </a:r>
          <a:endParaRPr lang="cs-CZ" sz="2700" kern="1200"/>
        </a:p>
      </dsp:txBody>
      <dsp:txXfrm>
        <a:off x="89442" y="2164858"/>
        <a:ext cx="10574316" cy="16533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E065-1C84-457C-965A-629F77C7EB5F}">
      <dsp:nvSpPr>
        <dsp:cNvPr id="0" name=""/>
        <dsp:cNvSpPr/>
      </dsp:nvSpPr>
      <dsp:spPr>
        <a:xfrm>
          <a:off x="0" y="330543"/>
          <a:ext cx="107532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16560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Service  (benefits)  they  render 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Intangibles  (brand,  self  image,  social  connectedness,  meaning) 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Inputs  into  experiences</a:t>
          </a:r>
          <a:endParaRPr lang="cs-CZ" sz="2000" kern="1200"/>
        </a:p>
      </dsp:txBody>
      <dsp:txXfrm>
        <a:off x="0" y="330543"/>
        <a:ext cx="10753200" cy="1449000"/>
      </dsp:txXfrm>
    </dsp:sp>
    <dsp:sp modelId="{8BF735E5-63FF-48EA-BBDC-6AC0AB6F4535}">
      <dsp:nvSpPr>
        <dsp:cNvPr id="0" name=""/>
        <dsp:cNvSpPr/>
      </dsp:nvSpPr>
      <dsp:spPr>
        <a:xfrm>
          <a:off x="537660" y="35343"/>
          <a:ext cx="7527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Goods  are  not  why  we  buy  goods</a:t>
          </a:r>
          <a:endParaRPr lang="cs-CZ" sz="2000" kern="1200"/>
        </a:p>
      </dsp:txBody>
      <dsp:txXfrm>
        <a:off x="566481" y="64164"/>
        <a:ext cx="7469598" cy="532758"/>
      </dsp:txXfrm>
    </dsp:sp>
    <dsp:sp modelId="{054CFE3A-2E96-4FD5-9319-C8596CAC261D}">
      <dsp:nvSpPr>
        <dsp:cNvPr id="0" name=""/>
        <dsp:cNvSpPr/>
      </dsp:nvSpPr>
      <dsp:spPr>
        <a:xfrm>
          <a:off x="0" y="2182743"/>
          <a:ext cx="10753200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16560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Applied  knowledge  and  skills  (our  services)</a:t>
          </a:r>
          <a:endParaRPr lang="cs-CZ" sz="2000" kern="1200"/>
        </a:p>
      </dsp:txBody>
      <dsp:txXfrm>
        <a:off x="0" y="2182743"/>
        <a:ext cx="10753200" cy="834750"/>
      </dsp:txXfrm>
    </dsp:sp>
    <dsp:sp modelId="{6D76B53E-713E-469E-862E-AF026FC67D6E}">
      <dsp:nvSpPr>
        <dsp:cNvPr id="0" name=""/>
        <dsp:cNvSpPr/>
      </dsp:nvSpPr>
      <dsp:spPr>
        <a:xfrm>
          <a:off x="537660" y="1887543"/>
          <a:ext cx="7527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Goods  are  not  what  we  fundamentally  “own”  to  exchange  with others</a:t>
          </a:r>
          <a:endParaRPr lang="cs-CZ" sz="2000" kern="1200"/>
        </a:p>
      </dsp:txBody>
      <dsp:txXfrm>
        <a:off x="566481" y="1916364"/>
        <a:ext cx="7469598" cy="532758"/>
      </dsp:txXfrm>
    </dsp:sp>
    <dsp:sp modelId="{58E0AEF3-8F4F-4C78-9091-324EC44F35AC}">
      <dsp:nvSpPr>
        <dsp:cNvPr id="0" name=""/>
        <dsp:cNvSpPr/>
      </dsp:nvSpPr>
      <dsp:spPr>
        <a:xfrm>
          <a:off x="0" y="3420693"/>
          <a:ext cx="10753200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16560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“Consumer  orientation”  is  an  add-on--does  not  help</a:t>
          </a:r>
          <a:endParaRPr lang="cs-CZ" sz="2000" kern="1200"/>
        </a:p>
      </dsp:txBody>
      <dsp:txXfrm>
        <a:off x="0" y="3420693"/>
        <a:ext cx="10753200" cy="834750"/>
      </dsp:txXfrm>
    </dsp:sp>
    <dsp:sp modelId="{4F2CC660-2404-42F6-8097-115932B77BF5}">
      <dsp:nvSpPr>
        <dsp:cNvPr id="0" name=""/>
        <dsp:cNvSpPr/>
      </dsp:nvSpPr>
      <dsp:spPr>
        <a:xfrm>
          <a:off x="537660" y="3125493"/>
          <a:ext cx="7527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Customer  is  secondary  and  seen  as  value  receiver  and destroyer</a:t>
          </a:r>
          <a:endParaRPr lang="cs-CZ" sz="2000" kern="1200"/>
        </a:p>
      </dsp:txBody>
      <dsp:txXfrm>
        <a:off x="566481" y="3154314"/>
        <a:ext cx="746959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AA16C-30B2-433A-B7ED-CFD5E253A90F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F6C58-B58A-41B7-8068-4518B7DCAF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89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1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9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28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7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62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40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37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7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9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9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6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9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6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0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1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0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2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9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4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0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0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5045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0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0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45C-139E-4624-A8DF-192EBB8C24B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665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078A8-C1DD-426B-ADDE-DC2B9D655D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470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3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6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6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2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1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2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AE7043-1EC3-4B6F-9B7A-A5F04270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7" y="2900365"/>
            <a:ext cx="5246519" cy="1171580"/>
          </a:xfrm>
        </p:spPr>
        <p:txBody>
          <a:bodyPr/>
          <a:lstStyle/>
          <a:p>
            <a:r>
              <a:rPr lang="en-US" dirty="0"/>
              <a:t>Introduction of service marketing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5AA79C5-AB30-4458-A459-823DE79CB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7" y="4116412"/>
            <a:ext cx="5246519" cy="698497"/>
          </a:xfrm>
        </p:spPr>
        <p:txBody>
          <a:bodyPr/>
          <a:lstStyle/>
          <a:p>
            <a:r>
              <a:rPr lang="en-US" dirty="0"/>
              <a:t>Leonard Walletzký 2021</a:t>
            </a:r>
          </a:p>
        </p:txBody>
      </p:sp>
    </p:spTree>
    <p:extLst>
      <p:ext uri="{BB962C8B-B14F-4D97-AF65-F5344CB8AC3E}">
        <p14:creationId xmlns:p14="http://schemas.microsoft.com/office/powerpoint/2010/main" val="198992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8EF2-DA51-4707-A84B-B45012A2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marketing?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9B56B9E-5C5A-4D1D-96BC-AC4AD4B26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788665"/>
              </p:ext>
            </p:extLst>
          </p:nvPr>
        </p:nvGraphicFramePr>
        <p:xfrm>
          <a:off x="720000" y="1692002"/>
          <a:ext cx="10753200" cy="407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34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769DA-59C2-40D4-95BF-E40679F1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</a:t>
            </a:r>
            <a:r>
              <a:rPr lang="en-US" dirty="0" err="1"/>
              <a:t>sevices</a:t>
            </a:r>
            <a:r>
              <a:rPr lang="en-US" dirty="0"/>
              <a:t> in transactional marketing (Goods dominant logic)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5117F2F-3ED1-4E16-BBC0-6FE24BC3040D}"/>
              </a:ext>
            </a:extLst>
          </p:cNvPr>
          <p:cNvGrpSpPr/>
          <p:nvPr/>
        </p:nvGrpSpPr>
        <p:grpSpPr>
          <a:xfrm>
            <a:off x="790393" y="3749698"/>
            <a:ext cx="10751811" cy="1267063"/>
            <a:chOff x="720725" y="3174933"/>
            <a:chExt cx="10751811" cy="1267063"/>
          </a:xfrm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A89BC5D0-ACC2-488E-84A0-65BA46B85F3F}"/>
                </a:ext>
              </a:extLst>
            </p:cNvPr>
            <p:cNvSpPr/>
            <p:nvPr/>
          </p:nvSpPr>
          <p:spPr>
            <a:xfrm>
              <a:off x="720725" y="3174933"/>
              <a:ext cx="2686236" cy="1267063"/>
            </a:xfrm>
            <a:custGeom>
              <a:avLst/>
              <a:gdLst>
                <a:gd name="connsiteX0" fmla="*/ 0 w 2686236"/>
                <a:gd name="connsiteY0" fmla="*/ 126706 h 1267063"/>
                <a:gd name="connsiteX1" fmla="*/ 126706 w 2686236"/>
                <a:gd name="connsiteY1" fmla="*/ 0 h 1267063"/>
                <a:gd name="connsiteX2" fmla="*/ 2559530 w 2686236"/>
                <a:gd name="connsiteY2" fmla="*/ 0 h 1267063"/>
                <a:gd name="connsiteX3" fmla="*/ 2686236 w 2686236"/>
                <a:gd name="connsiteY3" fmla="*/ 126706 h 1267063"/>
                <a:gd name="connsiteX4" fmla="*/ 2686236 w 2686236"/>
                <a:gd name="connsiteY4" fmla="*/ 1140357 h 1267063"/>
                <a:gd name="connsiteX5" fmla="*/ 2559530 w 2686236"/>
                <a:gd name="connsiteY5" fmla="*/ 1267063 h 1267063"/>
                <a:gd name="connsiteX6" fmla="*/ 126706 w 2686236"/>
                <a:gd name="connsiteY6" fmla="*/ 1267063 h 1267063"/>
                <a:gd name="connsiteX7" fmla="*/ 0 w 2686236"/>
                <a:gd name="connsiteY7" fmla="*/ 1140357 h 1267063"/>
                <a:gd name="connsiteX8" fmla="*/ 0 w 2686236"/>
                <a:gd name="connsiteY8" fmla="*/ 126706 h 12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6236" h="1267063">
                  <a:moveTo>
                    <a:pt x="0" y="126706"/>
                  </a:moveTo>
                  <a:cubicBezTo>
                    <a:pt x="0" y="56728"/>
                    <a:pt x="56728" y="0"/>
                    <a:pt x="126706" y="0"/>
                  </a:cubicBezTo>
                  <a:lnTo>
                    <a:pt x="2559530" y="0"/>
                  </a:lnTo>
                  <a:cubicBezTo>
                    <a:pt x="2629508" y="0"/>
                    <a:pt x="2686236" y="56728"/>
                    <a:pt x="2686236" y="126706"/>
                  </a:cubicBezTo>
                  <a:lnTo>
                    <a:pt x="2686236" y="1140357"/>
                  </a:lnTo>
                  <a:cubicBezTo>
                    <a:pt x="2686236" y="1210335"/>
                    <a:pt x="2629508" y="1267063"/>
                    <a:pt x="2559530" y="1267063"/>
                  </a:cubicBezTo>
                  <a:lnTo>
                    <a:pt x="126706" y="1267063"/>
                  </a:lnTo>
                  <a:cubicBezTo>
                    <a:pt x="56728" y="1267063"/>
                    <a:pt x="0" y="1210335"/>
                    <a:pt x="0" y="1140357"/>
                  </a:cubicBezTo>
                  <a:lnTo>
                    <a:pt x="0" y="12670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981" tIns="139981" rIns="139981" bIns="139981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/>
                <a:t>Supplier</a:t>
              </a: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B42E812F-88CA-431C-BB37-9290589F8AD4}"/>
                </a:ext>
              </a:extLst>
            </p:cNvPr>
            <p:cNvSpPr/>
            <p:nvPr/>
          </p:nvSpPr>
          <p:spPr>
            <a:xfrm rot="21561455">
              <a:off x="3462419" y="3321250"/>
              <a:ext cx="1429495" cy="927035"/>
            </a:xfrm>
            <a:custGeom>
              <a:avLst/>
              <a:gdLst>
                <a:gd name="connsiteX0" fmla="*/ 0 w 1429495"/>
                <a:gd name="connsiteY0" fmla="*/ 185407 h 927035"/>
                <a:gd name="connsiteX1" fmla="*/ 965978 w 1429495"/>
                <a:gd name="connsiteY1" fmla="*/ 185407 h 927035"/>
                <a:gd name="connsiteX2" fmla="*/ 965978 w 1429495"/>
                <a:gd name="connsiteY2" fmla="*/ 0 h 927035"/>
                <a:gd name="connsiteX3" fmla="*/ 1429495 w 1429495"/>
                <a:gd name="connsiteY3" fmla="*/ 463518 h 927035"/>
                <a:gd name="connsiteX4" fmla="*/ 965978 w 1429495"/>
                <a:gd name="connsiteY4" fmla="*/ 927035 h 927035"/>
                <a:gd name="connsiteX5" fmla="*/ 965978 w 1429495"/>
                <a:gd name="connsiteY5" fmla="*/ 741628 h 927035"/>
                <a:gd name="connsiteX6" fmla="*/ 0 w 1429495"/>
                <a:gd name="connsiteY6" fmla="*/ 741628 h 927035"/>
                <a:gd name="connsiteX7" fmla="*/ 0 w 1429495"/>
                <a:gd name="connsiteY7" fmla="*/ 185407 h 9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9495" h="927035">
                  <a:moveTo>
                    <a:pt x="0" y="185407"/>
                  </a:moveTo>
                  <a:lnTo>
                    <a:pt x="965978" y="185407"/>
                  </a:lnTo>
                  <a:lnTo>
                    <a:pt x="965978" y="0"/>
                  </a:lnTo>
                  <a:lnTo>
                    <a:pt x="1429495" y="463518"/>
                  </a:lnTo>
                  <a:lnTo>
                    <a:pt x="965978" y="927035"/>
                  </a:lnTo>
                  <a:lnTo>
                    <a:pt x="965978" y="741628"/>
                  </a:lnTo>
                  <a:lnTo>
                    <a:pt x="0" y="741628"/>
                  </a:lnTo>
                  <a:lnTo>
                    <a:pt x="0" y="18540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85406" rIns="278109" bIns="1854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/>
                <a:t>Supply chain</a:t>
              </a: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48D61A59-A7EE-41E2-A8B4-9FD51D2698DF}"/>
                </a:ext>
              </a:extLst>
            </p:cNvPr>
            <p:cNvSpPr/>
            <p:nvPr/>
          </p:nvSpPr>
          <p:spPr>
            <a:xfrm>
              <a:off x="4902506" y="3250662"/>
              <a:ext cx="2543592" cy="1023425"/>
            </a:xfrm>
            <a:custGeom>
              <a:avLst/>
              <a:gdLst>
                <a:gd name="connsiteX0" fmla="*/ 0 w 2543592"/>
                <a:gd name="connsiteY0" fmla="*/ 102343 h 1023425"/>
                <a:gd name="connsiteX1" fmla="*/ 102343 w 2543592"/>
                <a:gd name="connsiteY1" fmla="*/ 0 h 1023425"/>
                <a:gd name="connsiteX2" fmla="*/ 2441250 w 2543592"/>
                <a:gd name="connsiteY2" fmla="*/ 0 h 1023425"/>
                <a:gd name="connsiteX3" fmla="*/ 2543593 w 2543592"/>
                <a:gd name="connsiteY3" fmla="*/ 102343 h 1023425"/>
                <a:gd name="connsiteX4" fmla="*/ 2543592 w 2543592"/>
                <a:gd name="connsiteY4" fmla="*/ 921083 h 1023425"/>
                <a:gd name="connsiteX5" fmla="*/ 2441249 w 2543592"/>
                <a:gd name="connsiteY5" fmla="*/ 1023426 h 1023425"/>
                <a:gd name="connsiteX6" fmla="*/ 102343 w 2543592"/>
                <a:gd name="connsiteY6" fmla="*/ 1023425 h 1023425"/>
                <a:gd name="connsiteX7" fmla="*/ 0 w 2543592"/>
                <a:gd name="connsiteY7" fmla="*/ 921082 h 1023425"/>
                <a:gd name="connsiteX8" fmla="*/ 0 w 2543592"/>
                <a:gd name="connsiteY8" fmla="*/ 102343 h 102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592" h="1023425">
                  <a:moveTo>
                    <a:pt x="0" y="102343"/>
                  </a:moveTo>
                  <a:cubicBezTo>
                    <a:pt x="0" y="45821"/>
                    <a:pt x="45821" y="0"/>
                    <a:pt x="102343" y="0"/>
                  </a:cubicBezTo>
                  <a:lnTo>
                    <a:pt x="2441250" y="0"/>
                  </a:lnTo>
                  <a:cubicBezTo>
                    <a:pt x="2497772" y="0"/>
                    <a:pt x="2543593" y="45821"/>
                    <a:pt x="2543593" y="102343"/>
                  </a:cubicBezTo>
                  <a:cubicBezTo>
                    <a:pt x="2543593" y="375256"/>
                    <a:pt x="2543592" y="648170"/>
                    <a:pt x="2543592" y="921083"/>
                  </a:cubicBezTo>
                  <a:cubicBezTo>
                    <a:pt x="2543592" y="977605"/>
                    <a:pt x="2497771" y="1023426"/>
                    <a:pt x="2441249" y="1023426"/>
                  </a:cubicBezTo>
                  <a:lnTo>
                    <a:pt x="102343" y="1023425"/>
                  </a:lnTo>
                  <a:cubicBezTo>
                    <a:pt x="45821" y="1023425"/>
                    <a:pt x="0" y="977604"/>
                    <a:pt x="0" y="921082"/>
                  </a:cubicBezTo>
                  <a:lnTo>
                    <a:pt x="0" y="10234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845" tIns="132845" rIns="132845" bIns="13284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/>
                <a:t>Producer</a:t>
              </a: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48F1BB49-7AD0-4099-9805-1709477637AA}"/>
                </a:ext>
              </a:extLst>
            </p:cNvPr>
            <p:cNvSpPr/>
            <p:nvPr/>
          </p:nvSpPr>
          <p:spPr>
            <a:xfrm>
              <a:off x="8941317" y="3268571"/>
              <a:ext cx="2531219" cy="987607"/>
            </a:xfrm>
            <a:custGeom>
              <a:avLst/>
              <a:gdLst>
                <a:gd name="connsiteX0" fmla="*/ 0 w 2531219"/>
                <a:gd name="connsiteY0" fmla="*/ 98761 h 987607"/>
                <a:gd name="connsiteX1" fmla="*/ 98761 w 2531219"/>
                <a:gd name="connsiteY1" fmla="*/ 0 h 987607"/>
                <a:gd name="connsiteX2" fmla="*/ 2432458 w 2531219"/>
                <a:gd name="connsiteY2" fmla="*/ 0 h 987607"/>
                <a:gd name="connsiteX3" fmla="*/ 2531219 w 2531219"/>
                <a:gd name="connsiteY3" fmla="*/ 98761 h 987607"/>
                <a:gd name="connsiteX4" fmla="*/ 2531219 w 2531219"/>
                <a:gd name="connsiteY4" fmla="*/ 888846 h 987607"/>
                <a:gd name="connsiteX5" fmla="*/ 2432458 w 2531219"/>
                <a:gd name="connsiteY5" fmla="*/ 987607 h 987607"/>
                <a:gd name="connsiteX6" fmla="*/ 98761 w 2531219"/>
                <a:gd name="connsiteY6" fmla="*/ 987607 h 987607"/>
                <a:gd name="connsiteX7" fmla="*/ 0 w 2531219"/>
                <a:gd name="connsiteY7" fmla="*/ 888846 h 987607"/>
                <a:gd name="connsiteX8" fmla="*/ 0 w 2531219"/>
                <a:gd name="connsiteY8" fmla="*/ 98761 h 98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1219" h="987607">
                  <a:moveTo>
                    <a:pt x="0" y="98761"/>
                  </a:moveTo>
                  <a:cubicBezTo>
                    <a:pt x="0" y="44217"/>
                    <a:pt x="44217" y="0"/>
                    <a:pt x="98761" y="0"/>
                  </a:cubicBezTo>
                  <a:lnTo>
                    <a:pt x="2432458" y="0"/>
                  </a:lnTo>
                  <a:cubicBezTo>
                    <a:pt x="2487002" y="0"/>
                    <a:pt x="2531219" y="44217"/>
                    <a:pt x="2531219" y="98761"/>
                  </a:cubicBezTo>
                  <a:lnTo>
                    <a:pt x="2531219" y="888846"/>
                  </a:lnTo>
                  <a:cubicBezTo>
                    <a:pt x="2531219" y="943390"/>
                    <a:pt x="2487002" y="987607"/>
                    <a:pt x="2432458" y="987607"/>
                  </a:cubicBezTo>
                  <a:lnTo>
                    <a:pt x="98761" y="987607"/>
                  </a:lnTo>
                  <a:cubicBezTo>
                    <a:pt x="44217" y="987607"/>
                    <a:pt x="0" y="943390"/>
                    <a:pt x="0" y="888846"/>
                  </a:cubicBezTo>
                  <a:lnTo>
                    <a:pt x="0" y="9876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796" tIns="131796" rIns="131796" bIns="131796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/>
                <a:t>Consumer</a:t>
              </a:r>
              <a:br>
                <a:rPr lang="en-US" sz="2700" kern="1200"/>
              </a:br>
              <a:r>
                <a:rPr lang="en-US" sz="2700" kern="1200"/>
                <a:t>(end user)</a:t>
              </a:r>
            </a:p>
          </p:txBody>
        </p:sp>
      </p:grpSp>
      <p:sp>
        <p:nvSpPr>
          <p:cNvPr id="12" name="Šipka: zahnutá dolů 11">
            <a:extLst>
              <a:ext uri="{FF2B5EF4-FFF2-40B4-BE49-F238E27FC236}">
                <a16:creationId xmlns:a16="http://schemas.microsoft.com/office/drawing/2014/main" id="{95FCD84B-CFA4-4D3A-A088-1954B22006B1}"/>
              </a:ext>
            </a:extLst>
          </p:cNvPr>
          <p:cNvSpPr/>
          <p:nvPr/>
        </p:nvSpPr>
        <p:spPr bwMode="auto">
          <a:xfrm>
            <a:off x="7350034" y="2778034"/>
            <a:ext cx="2151017" cy="740228"/>
          </a:xfrm>
          <a:prstGeom prst="curvedDown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BADBD82C-8261-4182-A917-97CB8D2A4F3E}"/>
              </a:ext>
            </a:extLst>
          </p:cNvPr>
          <p:cNvSpPr/>
          <p:nvPr/>
        </p:nvSpPr>
        <p:spPr bwMode="auto">
          <a:xfrm rot="1049756">
            <a:off x="5118565" y="2035025"/>
            <a:ext cx="2594604" cy="7402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Goods/Service delivery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3B043497-AAF9-49E5-A621-20AB2BFFF1CD}"/>
              </a:ext>
            </a:extLst>
          </p:cNvPr>
          <p:cNvSpPr/>
          <p:nvPr/>
        </p:nvSpPr>
        <p:spPr bwMode="auto">
          <a:xfrm rot="2118868">
            <a:off x="3924064" y="2520712"/>
            <a:ext cx="2085342" cy="7402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Value creation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Šipka: zahnutá dolů 14">
            <a:extLst>
              <a:ext uri="{FF2B5EF4-FFF2-40B4-BE49-F238E27FC236}">
                <a16:creationId xmlns:a16="http://schemas.microsoft.com/office/drawing/2014/main" id="{BEE6D115-B272-4DD8-B411-B96B32133DF6}"/>
              </a:ext>
            </a:extLst>
          </p:cNvPr>
          <p:cNvSpPr/>
          <p:nvPr/>
        </p:nvSpPr>
        <p:spPr bwMode="auto">
          <a:xfrm rot="10800000">
            <a:off x="7208160" y="5079682"/>
            <a:ext cx="2151017" cy="740228"/>
          </a:xfrm>
          <a:prstGeom prst="curvedDown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D2BF50C5-A952-4C7E-818D-CA10B7A70824}"/>
              </a:ext>
            </a:extLst>
          </p:cNvPr>
          <p:cNvSpPr/>
          <p:nvPr/>
        </p:nvSpPr>
        <p:spPr bwMode="auto">
          <a:xfrm rot="20208099">
            <a:off x="4811813" y="5693709"/>
            <a:ext cx="2581552" cy="7402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Goods/Service/Money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225FD2A-DDCC-4904-A3D2-FC01D0F5D366}"/>
              </a:ext>
            </a:extLst>
          </p:cNvPr>
          <p:cNvSpPr/>
          <p:nvPr/>
        </p:nvSpPr>
        <p:spPr bwMode="auto">
          <a:xfrm rot="4813444">
            <a:off x="9064289" y="2362882"/>
            <a:ext cx="2085342" cy="7402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Value destruction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9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8BE15-0F36-439E-AB7B-0510F44F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Goods dominant logic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BACD8CD-D75E-43F3-80DB-756221599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519531"/>
              </p:ext>
            </p:extLst>
          </p:nvPr>
        </p:nvGraphicFramePr>
        <p:xfrm>
          <a:off x="720000" y="1692001"/>
          <a:ext cx="10753200" cy="429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37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368B9-F65A-46EB-BDFC-C1390B30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IHIP characteristics of the services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67DB4D8-A6D1-49DD-9718-CF5536EE0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794307"/>
              </p:ext>
            </p:extLst>
          </p:nvPr>
        </p:nvGraphicFramePr>
        <p:xfrm>
          <a:off x="720000" y="1359001"/>
          <a:ext cx="10753200" cy="138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681468-98D8-4744-88CB-E9B0C52FC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010319"/>
              </p:ext>
            </p:extLst>
          </p:nvPr>
        </p:nvGraphicFramePr>
        <p:xfrm>
          <a:off x="1779451" y="2827141"/>
          <a:ext cx="7948023" cy="354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5744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cs-CZ" sz="2200" dirty="0"/>
              <a:t>Implications of Intangibility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1E9C3C63-700C-4063-A5E0-776FF2161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484831"/>
              </p:ext>
            </p:extLst>
          </p:nvPr>
        </p:nvGraphicFramePr>
        <p:xfrm>
          <a:off x="719400" y="1359001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cs-CZ" sz="2200" dirty="0"/>
              <a:t>Implications of Heterogeneity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E4459402-3C71-448B-B977-BD3CD8291ADD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1116413715"/>
              </p:ext>
            </p:extLst>
          </p:nvPr>
        </p:nvGraphicFramePr>
        <p:xfrm>
          <a:off x="720006" y="1701505"/>
          <a:ext cx="10270211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cs-CZ" sz="2200" dirty="0"/>
              <a:t>Implications of Simultaneous Production and Consumption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E2C7555-A6B7-46BA-B394-E1851013B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062919"/>
              </p:ext>
            </p:extLst>
          </p:nvPr>
        </p:nvGraphicFramePr>
        <p:xfrm>
          <a:off x="720000" y="1500413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cs-CZ" sz="2200" dirty="0"/>
              <a:t>Implications of Perishability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D6D1522D-B4B8-4EA4-9E51-839A5CD82583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3244174320"/>
              </p:ext>
            </p:extLst>
          </p:nvPr>
        </p:nvGraphicFramePr>
        <p:xfrm>
          <a:off x="720006" y="1701505"/>
          <a:ext cx="948126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6F9DB-EE72-45C7-9389-139D516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goods and services</a:t>
            </a:r>
          </a:p>
        </p:txBody>
      </p:sp>
      <p:graphicFrame>
        <p:nvGraphicFramePr>
          <p:cNvPr id="5" name="Zástupný symbol pro obsah 7">
            <a:extLst>
              <a:ext uri="{FF2B5EF4-FFF2-40B4-BE49-F238E27FC236}">
                <a16:creationId xmlns:a16="http://schemas.microsoft.com/office/drawing/2014/main" id="{18183243-4F31-484C-BFC3-E5A012AA6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11203"/>
              </p:ext>
            </p:extLst>
          </p:nvPr>
        </p:nvGraphicFramePr>
        <p:xfrm>
          <a:off x="416717" y="1289027"/>
          <a:ext cx="107532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Resulting Implications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Tangible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Intagible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Services cannot be inventoried.</a:t>
                      </a:r>
                    </a:p>
                    <a:p>
                      <a:r>
                        <a:rPr lang="en-US" sz="1400" noProof="0"/>
                        <a:t>Services cannot be easily patented.</a:t>
                      </a:r>
                    </a:p>
                    <a:p>
                      <a:r>
                        <a:rPr lang="en-US" sz="1400" noProof="0"/>
                        <a:t>Services cannot be readily displayed or communicated.</a:t>
                      </a:r>
                    </a:p>
                    <a:p>
                      <a:r>
                        <a:rPr lang="en-US" sz="1400" noProof="0"/>
                        <a:t>Pricing is difficult.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Heterogenous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Service delivery and customer satisfaction depend on employee and customer actions</a:t>
                      </a:r>
                    </a:p>
                    <a:p>
                      <a:r>
                        <a:rPr lang="en-US" sz="1400" noProof="0"/>
                        <a:t>Service quality depends on many uncontrollable factors.</a:t>
                      </a:r>
                    </a:p>
                    <a:p>
                      <a:r>
                        <a:rPr lang="en-US" sz="1400" noProof="0"/>
                        <a:t>There is no sure knowledge that the service delivered matches what was planned and promoted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Production separate from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Simultaneous production and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Customers participate in and after the transaction.</a:t>
                      </a:r>
                    </a:p>
                    <a:p>
                      <a:r>
                        <a:rPr lang="en-US" sz="1400" noProof="0"/>
                        <a:t>Customer affect each other.</a:t>
                      </a:r>
                    </a:p>
                    <a:p>
                      <a:r>
                        <a:rPr lang="en-US" sz="1400" noProof="0"/>
                        <a:t>Employees affect the service outcome.</a:t>
                      </a:r>
                    </a:p>
                    <a:p>
                      <a:r>
                        <a:rPr lang="en-US" sz="1400" noProof="0"/>
                        <a:t>Decentralization may be essential.</a:t>
                      </a:r>
                    </a:p>
                    <a:p>
                      <a:r>
                        <a:rPr lang="en-US" sz="1400" noProof="0"/>
                        <a:t>Mass production is difficult.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Nonpershable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Pershable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It is difficult to synchronize supply and demand with services.</a:t>
                      </a:r>
                    </a:p>
                    <a:p>
                      <a:r>
                        <a:rPr lang="en-US" sz="1400" noProof="0" dirty="0"/>
                        <a:t>Services cannot be returned or resold.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96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7888721-E694-4433-B3AB-983ADC4A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42E1E5D-DBA7-46BC-A2A4-7D50F96BB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1078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78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B9498B-D4DF-4763-A20C-826298E7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the course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4AF5A47-3F7F-495E-AB67-F993F79BD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286161"/>
              </p:ext>
            </p:extLst>
          </p:nvPr>
        </p:nvGraphicFramePr>
        <p:xfrm>
          <a:off x="720000" y="1692002"/>
          <a:ext cx="10753200" cy="406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78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9AD29-D66E-4145-A999-895DAF5E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13E9D54-349B-47C8-9A60-5B9C021EE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02689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750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8DC81-0AD8-42A1-B505-AE8E6A3C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62652"/>
            <a:ext cx="10753200" cy="451576"/>
          </a:xfrm>
        </p:spPr>
        <p:txBody>
          <a:bodyPr/>
          <a:lstStyle/>
          <a:p>
            <a:r>
              <a:rPr lang="en-US" dirty="0"/>
              <a:t>Laboratory of service systems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F3074F4-FEA2-46F0-9A0D-BD4E0553C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608669"/>
              </p:ext>
            </p:extLst>
          </p:nvPr>
        </p:nvGraphicFramePr>
        <p:xfrm>
          <a:off x="719400" y="816565"/>
          <a:ext cx="10753200" cy="284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CBDFF6-B3D3-4452-8376-41A7EBEE9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030646"/>
              </p:ext>
            </p:extLst>
          </p:nvPr>
        </p:nvGraphicFramePr>
        <p:xfrm>
          <a:off x="2153921" y="3555636"/>
          <a:ext cx="8128000" cy="313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6351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86FC5-B86C-458D-A3F3-4F1E9078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why to learn marketing basic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30E7223-C8E5-4CE3-BB5D-B5F7B23ED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11806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23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6C368-D33D-4B9C-BEDC-9387355E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9006"/>
            <a:ext cx="10753200" cy="962570"/>
          </a:xfrm>
        </p:spPr>
        <p:txBody>
          <a:bodyPr/>
          <a:lstStyle/>
          <a:p>
            <a:r>
              <a:rPr lang="en-US" altLang="cs-CZ" sz="4000" b="0" dirty="0"/>
              <a:t>Contributions of Service Industries to</a:t>
            </a:r>
            <a:br>
              <a:rPr lang="en-US" altLang="cs-CZ" sz="4000" b="0" dirty="0"/>
            </a:br>
            <a:r>
              <a:rPr lang="en-US" altLang="cs-CZ" sz="4000" b="0" dirty="0"/>
              <a:t>Gross Domestic Product</a:t>
            </a:r>
            <a:endParaRPr lang="en-US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4D1474A-5A06-4C6C-AE52-F98B3F121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926127"/>
              </p:ext>
            </p:extLst>
          </p:nvPr>
        </p:nvGraphicFramePr>
        <p:xfrm>
          <a:off x="5765335" y="861089"/>
          <a:ext cx="509111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C7F843C-2009-4063-B731-6C7C0E9CA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613045"/>
              </p:ext>
            </p:extLst>
          </p:nvPr>
        </p:nvGraphicFramePr>
        <p:xfrm>
          <a:off x="5248275" y="3434306"/>
          <a:ext cx="509111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C37EC98-E651-487A-93F2-4422EBF26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8616"/>
              </p:ext>
            </p:extLst>
          </p:nvPr>
        </p:nvGraphicFramePr>
        <p:xfrm>
          <a:off x="386866" y="1826962"/>
          <a:ext cx="509111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344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BA5C3-9E63-46BE-8D6E-0E28D618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 Why Services Matter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025B50D-40E0-4B9C-86AB-06D1EB780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5272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23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9B733-7002-4E8C-887D-83B2F5FB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are more important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CB7FCB5-22A1-418F-B7BC-976BC8116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691125"/>
              </p:ext>
            </p:extLst>
          </p:nvPr>
        </p:nvGraphicFramePr>
        <p:xfrm>
          <a:off x="720000" y="1359001"/>
          <a:ext cx="10753200" cy="521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723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48304-DF3F-46B8-934D-B234D61F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1000"/>
            <a:ext cx="10753200" cy="451576"/>
          </a:xfrm>
        </p:spPr>
        <p:txBody>
          <a:bodyPr/>
          <a:lstStyle/>
          <a:p>
            <a:r>
              <a:rPr lang="en-US" dirty="0"/>
              <a:t>Tangibility Spectrum</a:t>
            </a:r>
          </a:p>
        </p:txBody>
      </p:sp>
      <p:pic>
        <p:nvPicPr>
          <p:cNvPr id="4" name="Picture 42" descr="zei80938_0102">
            <a:extLst>
              <a:ext uri="{FF2B5EF4-FFF2-40B4-BE49-F238E27FC236}">
                <a16:creationId xmlns:a16="http://schemas.microsoft.com/office/drawing/2014/main" id="{FB4BE1F3-E21A-41D5-84F6-871D95A4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70346"/>
            <a:ext cx="10595758" cy="475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2009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LabSeS" id="{3088A9EA-311E-4702-A904-0BF104F16463}" vid="{56067A10-C10A-4652-B140-C8B8383DFF6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LabSeS</Template>
  <TotalTime>7358</TotalTime>
  <Words>822</Words>
  <Application>Microsoft Office PowerPoint</Application>
  <PresentationFormat>Širokoúhlá obrazovka</PresentationFormat>
  <Paragraphs>177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Presentation_Seslab</vt:lpstr>
      <vt:lpstr>Introduction of service marketing</vt:lpstr>
      <vt:lpstr>Content of the course</vt:lpstr>
      <vt:lpstr>Course evaluation</vt:lpstr>
      <vt:lpstr>Laboratory of service systems</vt:lpstr>
      <vt:lpstr>Motivation – why to learn marketing basic</vt:lpstr>
      <vt:lpstr>Contributions of Service Industries to Gross Domestic Product</vt:lpstr>
      <vt:lpstr>Overview:  Why Services Matter</vt:lpstr>
      <vt:lpstr>Services are more important</vt:lpstr>
      <vt:lpstr>Tangibility Spectrum</vt:lpstr>
      <vt:lpstr>What is marketing?</vt:lpstr>
      <vt:lpstr>The role of sevices in transactional marketing (Goods dominant logic)</vt:lpstr>
      <vt:lpstr>Problems with Goods dominant logic</vt:lpstr>
      <vt:lpstr>IHIP characteristics of the services</vt:lpstr>
      <vt:lpstr>Implications of Intangibility</vt:lpstr>
      <vt:lpstr>Implications of Heterogeneity</vt:lpstr>
      <vt:lpstr>Implications of Simultaneous Production and Consumption</vt:lpstr>
      <vt:lpstr>Implications of Perishability</vt:lpstr>
      <vt:lpstr>Comparing goods and services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service marketing</dc:title>
  <dc:creator>Leonard Walletzky</dc:creator>
  <cp:lastModifiedBy>Leonard Walletzky</cp:lastModifiedBy>
  <cp:revision>11</cp:revision>
  <dcterms:created xsi:type="dcterms:W3CDTF">2021-09-08T09:47:28Z</dcterms:created>
  <dcterms:modified xsi:type="dcterms:W3CDTF">2021-09-13T12:26:21Z</dcterms:modified>
</cp:coreProperties>
</file>