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6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7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8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9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0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1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22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23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42CC4A-9EBE-4284-9FB9-678A9BE78252}" v="2" dt="2021-12-13T13:54:30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D0597C-41A1-4911-AE8B-8E2999EC642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350DC44-4827-4E24-80F8-6AC33F91AA1D}">
      <dgm:prSet phldrT="[Text]"/>
      <dgm:spPr/>
      <dgm:t>
        <a:bodyPr/>
        <a:lstStyle/>
        <a:p>
          <a:r>
            <a:rPr lang="en-US" dirty="0"/>
            <a:t>Target groups</a:t>
          </a:r>
        </a:p>
      </dgm:t>
    </dgm:pt>
    <dgm:pt modelId="{7FEBAC27-0F1F-4627-8EDD-CDD962B48A0E}" type="parTrans" cxnId="{BCC740F6-4DF4-43FA-AD53-C028C55206AE}">
      <dgm:prSet/>
      <dgm:spPr/>
      <dgm:t>
        <a:bodyPr/>
        <a:lstStyle/>
        <a:p>
          <a:endParaRPr lang="cs-CZ"/>
        </a:p>
      </dgm:t>
    </dgm:pt>
    <dgm:pt modelId="{60A68093-1B07-468B-BC11-DF0DE096F9CA}" type="sibTrans" cxnId="{BCC740F6-4DF4-43FA-AD53-C028C55206AE}">
      <dgm:prSet/>
      <dgm:spPr/>
      <dgm:t>
        <a:bodyPr/>
        <a:lstStyle/>
        <a:p>
          <a:endParaRPr lang="cs-CZ"/>
        </a:p>
      </dgm:t>
    </dgm:pt>
    <dgm:pt modelId="{FFC87354-B8C0-4EAE-B1CE-798CAA8404CF}">
      <dgm:prSet phldrT="[Text]"/>
      <dgm:spPr/>
      <dgm:t>
        <a:bodyPr/>
        <a:lstStyle/>
        <a:p>
          <a:r>
            <a:rPr lang="en-US" dirty="0"/>
            <a:t>City factors</a:t>
          </a:r>
        </a:p>
      </dgm:t>
    </dgm:pt>
    <dgm:pt modelId="{3B424FFE-980D-44C2-9E29-23DE9C4D185F}" type="parTrans" cxnId="{211738FC-E9BC-48E3-8CA9-54F46FDD9DF7}">
      <dgm:prSet/>
      <dgm:spPr/>
      <dgm:t>
        <a:bodyPr/>
        <a:lstStyle/>
        <a:p>
          <a:endParaRPr lang="cs-CZ"/>
        </a:p>
      </dgm:t>
    </dgm:pt>
    <dgm:pt modelId="{DE4D05D1-28AC-4B30-B836-9282DBBA652D}" type="sibTrans" cxnId="{211738FC-E9BC-48E3-8CA9-54F46FDD9DF7}">
      <dgm:prSet/>
      <dgm:spPr/>
      <dgm:t>
        <a:bodyPr/>
        <a:lstStyle/>
        <a:p>
          <a:endParaRPr lang="cs-CZ"/>
        </a:p>
      </dgm:t>
    </dgm:pt>
    <dgm:pt modelId="{E10B127E-0720-427B-BA3C-B5D3DD8A0996}">
      <dgm:prSet phldrT="[Text]"/>
      <dgm:spPr/>
      <dgm:t>
        <a:bodyPr/>
        <a:lstStyle/>
        <a:p>
          <a:r>
            <a:rPr lang="en-US" dirty="0"/>
            <a:t>Subjects of marketing plan</a:t>
          </a:r>
        </a:p>
      </dgm:t>
    </dgm:pt>
    <dgm:pt modelId="{D049FB70-AB97-4FE2-8454-B646633B1DBB}" type="parTrans" cxnId="{16F762F7-DA26-4C79-8BDB-21F7F53FB8D4}">
      <dgm:prSet/>
      <dgm:spPr/>
      <dgm:t>
        <a:bodyPr/>
        <a:lstStyle/>
        <a:p>
          <a:endParaRPr lang="cs-CZ"/>
        </a:p>
      </dgm:t>
    </dgm:pt>
    <dgm:pt modelId="{C5A5830D-720F-463D-9215-1BFB32B38C1E}" type="sibTrans" cxnId="{16F762F7-DA26-4C79-8BDB-21F7F53FB8D4}">
      <dgm:prSet/>
      <dgm:spPr/>
      <dgm:t>
        <a:bodyPr/>
        <a:lstStyle/>
        <a:p>
          <a:endParaRPr lang="cs-CZ"/>
        </a:p>
      </dgm:t>
    </dgm:pt>
    <dgm:pt modelId="{7E233BD1-B9A0-44FB-9302-1383E225CFCE}">
      <dgm:prSet phldrT="[Text]"/>
      <dgm:spPr/>
      <dgm:t>
        <a:bodyPr/>
        <a:lstStyle/>
        <a:p>
          <a:r>
            <a:rPr lang="en-US" dirty="0"/>
            <a:t>Citizens</a:t>
          </a:r>
        </a:p>
      </dgm:t>
    </dgm:pt>
    <dgm:pt modelId="{77AA426F-9B5A-4E12-9920-C93C752B7B4F}" type="parTrans" cxnId="{AA634940-F0EE-463A-941A-1DD84FE4DF23}">
      <dgm:prSet/>
      <dgm:spPr/>
      <dgm:t>
        <a:bodyPr/>
        <a:lstStyle/>
        <a:p>
          <a:endParaRPr lang="cs-CZ"/>
        </a:p>
      </dgm:t>
    </dgm:pt>
    <dgm:pt modelId="{D91A8AE8-575B-4AC1-9B72-15942DC2D46C}" type="sibTrans" cxnId="{AA634940-F0EE-463A-941A-1DD84FE4DF23}">
      <dgm:prSet/>
      <dgm:spPr/>
      <dgm:t>
        <a:bodyPr/>
        <a:lstStyle/>
        <a:p>
          <a:endParaRPr lang="cs-CZ"/>
        </a:p>
      </dgm:t>
    </dgm:pt>
    <dgm:pt modelId="{7B75864D-5646-4940-94BF-9353C917347E}">
      <dgm:prSet phldrT="[Text]"/>
      <dgm:spPr/>
      <dgm:t>
        <a:bodyPr/>
        <a:lstStyle/>
        <a:p>
          <a:r>
            <a:rPr lang="en-US" dirty="0"/>
            <a:t>Entrepreneurs</a:t>
          </a:r>
        </a:p>
      </dgm:t>
    </dgm:pt>
    <dgm:pt modelId="{89D53BBD-A3B4-498F-82A5-12F971B989F5}" type="parTrans" cxnId="{64294291-1691-453A-8C60-E404FDF4CA77}">
      <dgm:prSet/>
      <dgm:spPr/>
      <dgm:t>
        <a:bodyPr/>
        <a:lstStyle/>
        <a:p>
          <a:endParaRPr lang="cs-CZ"/>
        </a:p>
      </dgm:t>
    </dgm:pt>
    <dgm:pt modelId="{66A87D11-E53A-4A30-9109-E8A547D53F52}" type="sibTrans" cxnId="{64294291-1691-453A-8C60-E404FDF4CA77}">
      <dgm:prSet/>
      <dgm:spPr/>
      <dgm:t>
        <a:bodyPr/>
        <a:lstStyle/>
        <a:p>
          <a:endParaRPr lang="cs-CZ"/>
        </a:p>
      </dgm:t>
    </dgm:pt>
    <dgm:pt modelId="{800D1C64-D408-47AA-B27D-AAE5CF417668}">
      <dgm:prSet phldrT="[Text]"/>
      <dgm:spPr/>
      <dgm:t>
        <a:bodyPr/>
        <a:lstStyle/>
        <a:p>
          <a:r>
            <a:rPr lang="en-US" dirty="0"/>
            <a:t>City management</a:t>
          </a:r>
        </a:p>
      </dgm:t>
    </dgm:pt>
    <dgm:pt modelId="{C3BB7DAB-844A-4913-B1D7-2F3BA5DAAE54}" type="parTrans" cxnId="{E7E93410-7F25-4F5A-99DC-78D3D4378248}">
      <dgm:prSet/>
      <dgm:spPr/>
      <dgm:t>
        <a:bodyPr/>
        <a:lstStyle/>
        <a:p>
          <a:endParaRPr lang="cs-CZ"/>
        </a:p>
      </dgm:t>
    </dgm:pt>
    <dgm:pt modelId="{28858EBF-0A24-4AA1-9304-06834E777E13}" type="sibTrans" cxnId="{E7E93410-7F25-4F5A-99DC-78D3D4378248}">
      <dgm:prSet/>
      <dgm:spPr/>
      <dgm:t>
        <a:bodyPr/>
        <a:lstStyle/>
        <a:p>
          <a:endParaRPr lang="cs-CZ"/>
        </a:p>
      </dgm:t>
    </dgm:pt>
    <dgm:pt modelId="{36D3E17D-AFCD-4F02-AB2C-AEFFB0ACB2AD}">
      <dgm:prSet phldrT="[Text]"/>
      <dgm:spPr/>
      <dgm:t>
        <a:bodyPr/>
        <a:lstStyle/>
        <a:p>
          <a:r>
            <a:rPr lang="en-US" dirty="0"/>
            <a:t>Infrastructure</a:t>
          </a:r>
        </a:p>
      </dgm:t>
    </dgm:pt>
    <dgm:pt modelId="{984193C6-73ED-4F49-B09B-4D1D95CE9FB7}" type="parTrans" cxnId="{7BD34AFC-4F53-4F78-975A-C35A336AF1CE}">
      <dgm:prSet/>
      <dgm:spPr/>
      <dgm:t>
        <a:bodyPr/>
        <a:lstStyle/>
        <a:p>
          <a:endParaRPr lang="cs-CZ"/>
        </a:p>
      </dgm:t>
    </dgm:pt>
    <dgm:pt modelId="{36228735-8CBB-44F3-9180-0D11EC0E4A8F}" type="sibTrans" cxnId="{7BD34AFC-4F53-4F78-975A-C35A336AF1CE}">
      <dgm:prSet/>
      <dgm:spPr/>
      <dgm:t>
        <a:bodyPr/>
        <a:lstStyle/>
        <a:p>
          <a:endParaRPr lang="cs-CZ"/>
        </a:p>
      </dgm:t>
    </dgm:pt>
    <dgm:pt modelId="{9516ABB1-5C88-4D90-ACF4-19DE0662754E}">
      <dgm:prSet phldrT="[Text]"/>
      <dgm:spPr/>
      <dgm:t>
        <a:bodyPr/>
        <a:lstStyle/>
        <a:p>
          <a:r>
            <a:rPr lang="en-US" dirty="0"/>
            <a:t>People</a:t>
          </a:r>
        </a:p>
      </dgm:t>
    </dgm:pt>
    <dgm:pt modelId="{E0797FAF-6704-4B8C-9C81-D15083F322A4}" type="parTrans" cxnId="{4AD6056E-A783-4DDD-B52E-C751B2D74508}">
      <dgm:prSet/>
      <dgm:spPr/>
      <dgm:t>
        <a:bodyPr/>
        <a:lstStyle/>
        <a:p>
          <a:endParaRPr lang="cs-CZ"/>
        </a:p>
      </dgm:t>
    </dgm:pt>
    <dgm:pt modelId="{0AD6B398-6E55-40A3-8465-74DADBE72A8F}" type="sibTrans" cxnId="{4AD6056E-A783-4DDD-B52E-C751B2D74508}">
      <dgm:prSet/>
      <dgm:spPr/>
      <dgm:t>
        <a:bodyPr/>
        <a:lstStyle/>
        <a:p>
          <a:endParaRPr lang="cs-CZ"/>
        </a:p>
      </dgm:t>
    </dgm:pt>
    <dgm:pt modelId="{DBE8D01D-6DAA-4CE2-A442-B1300101E143}">
      <dgm:prSet phldrT="[Text]"/>
      <dgm:spPr/>
      <dgm:t>
        <a:bodyPr/>
        <a:lstStyle/>
        <a:p>
          <a:r>
            <a:rPr lang="en-US" dirty="0"/>
            <a:t>Quality of life</a:t>
          </a:r>
        </a:p>
      </dgm:t>
    </dgm:pt>
    <dgm:pt modelId="{640EBE8F-E9B0-4039-99B2-69694ACB8E15}" type="parTrans" cxnId="{2BAE7D1F-EB3D-4324-9992-A594FDE55F0C}">
      <dgm:prSet/>
      <dgm:spPr/>
      <dgm:t>
        <a:bodyPr/>
        <a:lstStyle/>
        <a:p>
          <a:endParaRPr lang="cs-CZ"/>
        </a:p>
      </dgm:t>
    </dgm:pt>
    <dgm:pt modelId="{B57A1914-0BB6-41CA-A8E2-C64A48203F02}" type="sibTrans" cxnId="{2BAE7D1F-EB3D-4324-9992-A594FDE55F0C}">
      <dgm:prSet/>
      <dgm:spPr/>
      <dgm:t>
        <a:bodyPr/>
        <a:lstStyle/>
        <a:p>
          <a:endParaRPr lang="cs-CZ"/>
        </a:p>
      </dgm:t>
    </dgm:pt>
    <dgm:pt modelId="{98EB7200-6ECC-44A5-B0EA-8C0A0E4C3302}">
      <dgm:prSet phldrT="[Text]"/>
      <dgm:spPr/>
      <dgm:t>
        <a:bodyPr/>
        <a:lstStyle/>
        <a:p>
          <a:r>
            <a:rPr lang="en-US" dirty="0"/>
            <a:t>Image</a:t>
          </a:r>
        </a:p>
      </dgm:t>
    </dgm:pt>
    <dgm:pt modelId="{B7425FB9-D58C-4389-AA65-9C85958443C8}" type="parTrans" cxnId="{BF0E62C2-0861-4080-889B-E3C27279E0C0}">
      <dgm:prSet/>
      <dgm:spPr/>
      <dgm:t>
        <a:bodyPr/>
        <a:lstStyle/>
        <a:p>
          <a:endParaRPr lang="cs-CZ"/>
        </a:p>
      </dgm:t>
    </dgm:pt>
    <dgm:pt modelId="{A529D1E0-EDCF-42E0-AA15-276B8153552F}" type="sibTrans" cxnId="{BF0E62C2-0861-4080-889B-E3C27279E0C0}">
      <dgm:prSet/>
      <dgm:spPr/>
      <dgm:t>
        <a:bodyPr/>
        <a:lstStyle/>
        <a:p>
          <a:endParaRPr lang="cs-CZ"/>
        </a:p>
      </dgm:t>
    </dgm:pt>
    <dgm:pt modelId="{C09B8B40-653E-4EC2-B037-CFF74EBD73CD}">
      <dgm:prSet phldrT="[Text]"/>
      <dgm:spPr/>
      <dgm:t>
        <a:bodyPr/>
        <a:lstStyle/>
        <a:p>
          <a:r>
            <a:rPr lang="en-US" dirty="0"/>
            <a:t>Citizens</a:t>
          </a:r>
        </a:p>
      </dgm:t>
    </dgm:pt>
    <dgm:pt modelId="{09D2E02B-63B3-4465-8751-3A810993BCB2}" type="parTrans" cxnId="{91750857-90B8-4F7A-BCFB-50853CE9AC35}">
      <dgm:prSet/>
      <dgm:spPr/>
      <dgm:t>
        <a:bodyPr/>
        <a:lstStyle/>
        <a:p>
          <a:endParaRPr lang="cs-CZ"/>
        </a:p>
      </dgm:t>
    </dgm:pt>
    <dgm:pt modelId="{3403899B-13F7-4C93-B599-7A42E261046B}" type="sibTrans" cxnId="{91750857-90B8-4F7A-BCFB-50853CE9AC35}">
      <dgm:prSet/>
      <dgm:spPr/>
      <dgm:t>
        <a:bodyPr/>
        <a:lstStyle/>
        <a:p>
          <a:endParaRPr lang="cs-CZ"/>
        </a:p>
      </dgm:t>
    </dgm:pt>
    <dgm:pt modelId="{B872B1FC-F097-4F6E-A8B3-2ACA45BCEACC}">
      <dgm:prSet phldrT="[Text]"/>
      <dgm:spPr/>
      <dgm:t>
        <a:bodyPr/>
        <a:lstStyle/>
        <a:p>
          <a:r>
            <a:rPr lang="en-US" dirty="0"/>
            <a:t>Investors</a:t>
          </a:r>
        </a:p>
      </dgm:t>
    </dgm:pt>
    <dgm:pt modelId="{D19E62FE-BEA1-4157-8AD3-D833AAB05192}" type="parTrans" cxnId="{011AB7AB-4E58-414A-89C6-88455D2F3382}">
      <dgm:prSet/>
      <dgm:spPr/>
      <dgm:t>
        <a:bodyPr/>
        <a:lstStyle/>
        <a:p>
          <a:endParaRPr lang="cs-CZ"/>
        </a:p>
      </dgm:t>
    </dgm:pt>
    <dgm:pt modelId="{2B7A24C0-043C-481C-B1F9-4BD8456D5F22}" type="sibTrans" cxnId="{011AB7AB-4E58-414A-89C6-88455D2F3382}">
      <dgm:prSet/>
      <dgm:spPr/>
      <dgm:t>
        <a:bodyPr/>
        <a:lstStyle/>
        <a:p>
          <a:endParaRPr lang="cs-CZ"/>
        </a:p>
      </dgm:t>
    </dgm:pt>
    <dgm:pt modelId="{AA1BE264-A728-4965-BAF6-07F419E334A3}">
      <dgm:prSet phldrT="[Text]"/>
      <dgm:spPr/>
      <dgm:t>
        <a:bodyPr/>
        <a:lstStyle/>
        <a:p>
          <a:r>
            <a:rPr lang="en-US" dirty="0"/>
            <a:t>Entrepreneurs</a:t>
          </a:r>
        </a:p>
      </dgm:t>
    </dgm:pt>
    <dgm:pt modelId="{7BCE38DF-1A07-468A-B8AE-8893A67BC01C}" type="parTrans" cxnId="{0422FB7A-2B7D-4CC2-AE55-E7E22408B41D}">
      <dgm:prSet/>
      <dgm:spPr/>
      <dgm:t>
        <a:bodyPr/>
        <a:lstStyle/>
        <a:p>
          <a:endParaRPr lang="cs-CZ"/>
        </a:p>
      </dgm:t>
    </dgm:pt>
    <dgm:pt modelId="{34C90056-55CB-4E39-8CF6-BA36C63DC139}" type="sibTrans" cxnId="{0422FB7A-2B7D-4CC2-AE55-E7E22408B41D}">
      <dgm:prSet/>
      <dgm:spPr/>
      <dgm:t>
        <a:bodyPr/>
        <a:lstStyle/>
        <a:p>
          <a:endParaRPr lang="cs-CZ"/>
        </a:p>
      </dgm:t>
    </dgm:pt>
    <dgm:pt modelId="{EDB29F2B-5017-4527-A49A-5BCA85888128}">
      <dgm:prSet phldrT="[Text]"/>
      <dgm:spPr/>
      <dgm:t>
        <a:bodyPr/>
        <a:lstStyle/>
        <a:p>
          <a:r>
            <a:rPr lang="en-US" dirty="0"/>
            <a:t>Tourists and visitors</a:t>
          </a:r>
        </a:p>
      </dgm:t>
    </dgm:pt>
    <dgm:pt modelId="{CAE198E7-C85D-4B48-BF2F-8F088510B8D9}" type="parTrans" cxnId="{ECE4C9C6-767C-4E7D-AEAA-154CAC52EDC9}">
      <dgm:prSet/>
      <dgm:spPr/>
      <dgm:t>
        <a:bodyPr/>
        <a:lstStyle/>
        <a:p>
          <a:endParaRPr lang="cs-CZ"/>
        </a:p>
      </dgm:t>
    </dgm:pt>
    <dgm:pt modelId="{99F565DA-981F-4944-96C3-5DA11DCC6A3B}" type="sibTrans" cxnId="{ECE4C9C6-767C-4E7D-AEAA-154CAC52EDC9}">
      <dgm:prSet/>
      <dgm:spPr/>
      <dgm:t>
        <a:bodyPr/>
        <a:lstStyle/>
        <a:p>
          <a:endParaRPr lang="cs-CZ"/>
        </a:p>
      </dgm:t>
    </dgm:pt>
    <dgm:pt modelId="{9346F78E-3BBC-41E7-BC07-6E87F6367CA1}">
      <dgm:prSet phldrT="[Text]"/>
      <dgm:spPr/>
      <dgm:t>
        <a:bodyPr/>
        <a:lstStyle/>
        <a:p>
          <a:r>
            <a:rPr lang="en-US" dirty="0"/>
            <a:t>New (potential) citizens</a:t>
          </a:r>
        </a:p>
      </dgm:t>
    </dgm:pt>
    <dgm:pt modelId="{76707919-7F3D-4F1D-B41D-49F15B308A9D}" type="parTrans" cxnId="{A7BC8512-8466-4282-8993-009B9BD1D845}">
      <dgm:prSet/>
      <dgm:spPr/>
      <dgm:t>
        <a:bodyPr/>
        <a:lstStyle/>
        <a:p>
          <a:endParaRPr lang="cs-CZ"/>
        </a:p>
      </dgm:t>
    </dgm:pt>
    <dgm:pt modelId="{A855D5C2-1BA5-4E13-872A-89C9ADB2FF6A}" type="sibTrans" cxnId="{A7BC8512-8466-4282-8993-009B9BD1D845}">
      <dgm:prSet/>
      <dgm:spPr/>
      <dgm:t>
        <a:bodyPr/>
        <a:lstStyle/>
        <a:p>
          <a:endParaRPr lang="cs-CZ"/>
        </a:p>
      </dgm:t>
    </dgm:pt>
    <dgm:pt modelId="{CA8DB8C4-F633-4B65-BC10-C177B4A0EB9F}" type="pres">
      <dgm:prSet presAssocID="{72D0597C-41A1-4911-AE8B-8E2999EC642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79E3728-01CB-42D5-AC26-1911D2A9403E}" type="pres">
      <dgm:prSet presAssocID="{4350DC44-4827-4E24-80F8-6AC33F91AA1D}" presName="circle1" presStyleLbl="node1" presStyleIdx="0" presStyleCnt="3"/>
      <dgm:spPr/>
    </dgm:pt>
    <dgm:pt modelId="{FB30F39B-63AD-47A4-8C64-BF255D2A8010}" type="pres">
      <dgm:prSet presAssocID="{4350DC44-4827-4E24-80F8-6AC33F91AA1D}" presName="space" presStyleCnt="0"/>
      <dgm:spPr/>
    </dgm:pt>
    <dgm:pt modelId="{52861D87-0125-4144-80DB-540D252F4225}" type="pres">
      <dgm:prSet presAssocID="{4350DC44-4827-4E24-80F8-6AC33F91AA1D}" presName="rect1" presStyleLbl="alignAcc1" presStyleIdx="0" presStyleCnt="3"/>
      <dgm:spPr/>
    </dgm:pt>
    <dgm:pt modelId="{CA9E5271-1AF3-43B9-B1E5-80D293597351}" type="pres">
      <dgm:prSet presAssocID="{FFC87354-B8C0-4EAE-B1CE-798CAA8404CF}" presName="vertSpace2" presStyleLbl="node1" presStyleIdx="0" presStyleCnt="3"/>
      <dgm:spPr/>
    </dgm:pt>
    <dgm:pt modelId="{23E852B8-2DB6-4C46-9CE9-D2CBD0564A19}" type="pres">
      <dgm:prSet presAssocID="{FFC87354-B8C0-4EAE-B1CE-798CAA8404CF}" presName="circle2" presStyleLbl="node1" presStyleIdx="1" presStyleCnt="3"/>
      <dgm:spPr/>
    </dgm:pt>
    <dgm:pt modelId="{00BE0005-3971-4B7B-83DF-4CB0C2B7C054}" type="pres">
      <dgm:prSet presAssocID="{FFC87354-B8C0-4EAE-B1CE-798CAA8404CF}" presName="rect2" presStyleLbl="alignAcc1" presStyleIdx="1" presStyleCnt="3"/>
      <dgm:spPr/>
    </dgm:pt>
    <dgm:pt modelId="{6FDF7AF9-A2F4-4369-83BC-3227407E2793}" type="pres">
      <dgm:prSet presAssocID="{E10B127E-0720-427B-BA3C-B5D3DD8A0996}" presName="vertSpace3" presStyleLbl="node1" presStyleIdx="1" presStyleCnt="3"/>
      <dgm:spPr/>
    </dgm:pt>
    <dgm:pt modelId="{4D57920C-73AB-4672-9416-B63F5FB27349}" type="pres">
      <dgm:prSet presAssocID="{E10B127E-0720-427B-BA3C-B5D3DD8A0996}" presName="circle3" presStyleLbl="node1" presStyleIdx="2" presStyleCnt="3"/>
      <dgm:spPr/>
    </dgm:pt>
    <dgm:pt modelId="{603E07BE-1D63-40B8-AA8D-FED9340697D1}" type="pres">
      <dgm:prSet presAssocID="{E10B127E-0720-427B-BA3C-B5D3DD8A0996}" presName="rect3" presStyleLbl="alignAcc1" presStyleIdx="2" presStyleCnt="3"/>
      <dgm:spPr/>
    </dgm:pt>
    <dgm:pt modelId="{B15914B7-EFD0-4453-9E3E-B8CF2657D73F}" type="pres">
      <dgm:prSet presAssocID="{4350DC44-4827-4E24-80F8-6AC33F91AA1D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ECBEA1CF-E9FE-4FDB-AB3C-BD119B2A4308}" type="pres">
      <dgm:prSet presAssocID="{4350DC44-4827-4E24-80F8-6AC33F91AA1D}" presName="rect1ChTx" presStyleLbl="alignAcc1" presStyleIdx="2" presStyleCnt="3">
        <dgm:presLayoutVars>
          <dgm:bulletEnabled val="1"/>
        </dgm:presLayoutVars>
      </dgm:prSet>
      <dgm:spPr/>
    </dgm:pt>
    <dgm:pt modelId="{FB42F8BD-5464-4886-8F6C-13EF2AD3BB19}" type="pres">
      <dgm:prSet presAssocID="{FFC87354-B8C0-4EAE-B1CE-798CAA8404CF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24305280-02CB-42BB-8792-02F2CB42F784}" type="pres">
      <dgm:prSet presAssocID="{FFC87354-B8C0-4EAE-B1CE-798CAA8404CF}" presName="rect2ChTx" presStyleLbl="alignAcc1" presStyleIdx="2" presStyleCnt="3">
        <dgm:presLayoutVars>
          <dgm:bulletEnabled val="1"/>
        </dgm:presLayoutVars>
      </dgm:prSet>
      <dgm:spPr/>
    </dgm:pt>
    <dgm:pt modelId="{822E01EC-427C-4EA1-8311-8D50962A5403}" type="pres">
      <dgm:prSet presAssocID="{E10B127E-0720-427B-BA3C-B5D3DD8A0996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5D7968E5-FE80-4428-BCD8-9045847020DF}" type="pres">
      <dgm:prSet presAssocID="{E10B127E-0720-427B-BA3C-B5D3DD8A0996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40F7BF06-6710-499A-876E-6DCB4B192F6F}" type="presOf" srcId="{9516ABB1-5C88-4D90-ACF4-19DE0662754E}" destId="{24305280-02CB-42BB-8792-02F2CB42F784}" srcOrd="0" destOrd="1" presId="urn:microsoft.com/office/officeart/2005/8/layout/target3"/>
    <dgm:cxn modelId="{45F3DB0B-0B1E-431E-A705-C4847A4B1D60}" type="presOf" srcId="{E10B127E-0720-427B-BA3C-B5D3DD8A0996}" destId="{822E01EC-427C-4EA1-8311-8D50962A5403}" srcOrd="1" destOrd="0" presId="urn:microsoft.com/office/officeart/2005/8/layout/target3"/>
    <dgm:cxn modelId="{E7E93410-7F25-4F5A-99DC-78D3D4378248}" srcId="{E10B127E-0720-427B-BA3C-B5D3DD8A0996}" destId="{800D1C64-D408-47AA-B27D-AAE5CF417668}" srcOrd="2" destOrd="0" parTransId="{C3BB7DAB-844A-4913-B1D7-2F3BA5DAAE54}" sibTransId="{28858EBF-0A24-4AA1-9304-06834E777E13}"/>
    <dgm:cxn modelId="{A50C1E12-D9A2-4FBF-B9F3-4D28F56E79FC}" type="presOf" srcId="{4350DC44-4827-4E24-80F8-6AC33F91AA1D}" destId="{B15914B7-EFD0-4453-9E3E-B8CF2657D73F}" srcOrd="1" destOrd="0" presId="urn:microsoft.com/office/officeart/2005/8/layout/target3"/>
    <dgm:cxn modelId="{A7BC8512-8466-4282-8993-009B9BD1D845}" srcId="{4350DC44-4827-4E24-80F8-6AC33F91AA1D}" destId="{9346F78E-3BBC-41E7-BC07-6E87F6367CA1}" srcOrd="4" destOrd="0" parTransId="{76707919-7F3D-4F1D-B41D-49F15B308A9D}" sibTransId="{A855D5C2-1BA5-4E13-872A-89C9ADB2FF6A}"/>
    <dgm:cxn modelId="{2BAE7D1F-EB3D-4324-9992-A594FDE55F0C}" srcId="{FFC87354-B8C0-4EAE-B1CE-798CAA8404CF}" destId="{DBE8D01D-6DAA-4CE2-A442-B1300101E143}" srcOrd="2" destOrd="0" parTransId="{640EBE8F-E9B0-4039-99B2-69694ACB8E15}" sibTransId="{B57A1914-0BB6-41CA-A8E2-C64A48203F02}"/>
    <dgm:cxn modelId="{D2025F2D-84EE-46E7-9CB3-95ADD35AC8AA}" type="presOf" srcId="{7B75864D-5646-4940-94BF-9353C917347E}" destId="{5D7968E5-FE80-4428-BCD8-9045847020DF}" srcOrd="0" destOrd="1" presId="urn:microsoft.com/office/officeart/2005/8/layout/target3"/>
    <dgm:cxn modelId="{E7430D3D-4AF4-4453-B9CA-B7A185278647}" type="presOf" srcId="{EDB29F2B-5017-4527-A49A-5BCA85888128}" destId="{ECBEA1CF-E9FE-4FDB-AB3C-BD119B2A4308}" srcOrd="0" destOrd="3" presId="urn:microsoft.com/office/officeart/2005/8/layout/target3"/>
    <dgm:cxn modelId="{AA634940-F0EE-463A-941A-1DD84FE4DF23}" srcId="{E10B127E-0720-427B-BA3C-B5D3DD8A0996}" destId="{7E233BD1-B9A0-44FB-9302-1383E225CFCE}" srcOrd="0" destOrd="0" parTransId="{77AA426F-9B5A-4E12-9920-C93C752B7B4F}" sibTransId="{D91A8AE8-575B-4AC1-9B72-15942DC2D46C}"/>
    <dgm:cxn modelId="{7E400865-094E-41AC-AFB8-FD4E0147E24B}" type="presOf" srcId="{72D0597C-41A1-4911-AE8B-8E2999EC642D}" destId="{CA8DB8C4-F633-4B65-BC10-C177B4A0EB9F}" srcOrd="0" destOrd="0" presId="urn:microsoft.com/office/officeart/2005/8/layout/target3"/>
    <dgm:cxn modelId="{AC8EF966-A952-4B10-9292-89D256424122}" type="presOf" srcId="{E10B127E-0720-427B-BA3C-B5D3DD8A0996}" destId="{603E07BE-1D63-40B8-AA8D-FED9340697D1}" srcOrd="0" destOrd="0" presId="urn:microsoft.com/office/officeart/2005/8/layout/target3"/>
    <dgm:cxn modelId="{FAD48C68-6670-4484-A781-891286CE25CA}" type="presOf" srcId="{DBE8D01D-6DAA-4CE2-A442-B1300101E143}" destId="{24305280-02CB-42BB-8792-02F2CB42F784}" srcOrd="0" destOrd="2" presId="urn:microsoft.com/office/officeart/2005/8/layout/target3"/>
    <dgm:cxn modelId="{4AD6056E-A783-4DDD-B52E-C751B2D74508}" srcId="{FFC87354-B8C0-4EAE-B1CE-798CAA8404CF}" destId="{9516ABB1-5C88-4D90-ACF4-19DE0662754E}" srcOrd="1" destOrd="0" parTransId="{E0797FAF-6704-4B8C-9C81-D15083F322A4}" sibTransId="{0AD6B398-6E55-40A3-8465-74DADBE72A8F}"/>
    <dgm:cxn modelId="{91750857-90B8-4F7A-BCFB-50853CE9AC35}" srcId="{4350DC44-4827-4E24-80F8-6AC33F91AA1D}" destId="{C09B8B40-653E-4EC2-B037-CFF74EBD73CD}" srcOrd="0" destOrd="0" parTransId="{09D2E02B-63B3-4465-8751-3A810993BCB2}" sibTransId="{3403899B-13F7-4C93-B599-7A42E261046B}"/>
    <dgm:cxn modelId="{0422FB7A-2B7D-4CC2-AE55-E7E22408B41D}" srcId="{4350DC44-4827-4E24-80F8-6AC33F91AA1D}" destId="{AA1BE264-A728-4965-BAF6-07F419E334A3}" srcOrd="2" destOrd="0" parTransId="{7BCE38DF-1A07-468A-B8AE-8893A67BC01C}" sibTransId="{34C90056-55CB-4E39-8CF6-BA36C63DC139}"/>
    <dgm:cxn modelId="{2205E887-C7E3-4840-A8E9-C3C6176BA102}" type="presOf" srcId="{800D1C64-D408-47AA-B27D-AAE5CF417668}" destId="{5D7968E5-FE80-4428-BCD8-9045847020DF}" srcOrd="0" destOrd="2" presId="urn:microsoft.com/office/officeart/2005/8/layout/target3"/>
    <dgm:cxn modelId="{7C17C488-91B6-40EB-8509-048E8D72FEA7}" type="presOf" srcId="{FFC87354-B8C0-4EAE-B1CE-798CAA8404CF}" destId="{FB42F8BD-5464-4886-8F6C-13EF2AD3BB19}" srcOrd="1" destOrd="0" presId="urn:microsoft.com/office/officeart/2005/8/layout/target3"/>
    <dgm:cxn modelId="{EFEBCA90-AEC0-43DD-A398-5EA76CB6DC3B}" type="presOf" srcId="{7E233BD1-B9A0-44FB-9302-1383E225CFCE}" destId="{5D7968E5-FE80-4428-BCD8-9045847020DF}" srcOrd="0" destOrd="0" presId="urn:microsoft.com/office/officeart/2005/8/layout/target3"/>
    <dgm:cxn modelId="{64294291-1691-453A-8C60-E404FDF4CA77}" srcId="{E10B127E-0720-427B-BA3C-B5D3DD8A0996}" destId="{7B75864D-5646-4940-94BF-9353C917347E}" srcOrd="1" destOrd="0" parTransId="{89D53BBD-A3B4-498F-82A5-12F971B989F5}" sibTransId="{66A87D11-E53A-4A30-9109-E8A547D53F52}"/>
    <dgm:cxn modelId="{B05CE0A3-69D6-4FC0-8641-F9C6EED84B37}" type="presOf" srcId="{C09B8B40-653E-4EC2-B037-CFF74EBD73CD}" destId="{ECBEA1CF-E9FE-4FDB-AB3C-BD119B2A4308}" srcOrd="0" destOrd="0" presId="urn:microsoft.com/office/officeart/2005/8/layout/target3"/>
    <dgm:cxn modelId="{2A8528AB-7106-4A14-A4C3-AC42FFB78B2F}" type="presOf" srcId="{98EB7200-6ECC-44A5-B0EA-8C0A0E4C3302}" destId="{24305280-02CB-42BB-8792-02F2CB42F784}" srcOrd="0" destOrd="3" presId="urn:microsoft.com/office/officeart/2005/8/layout/target3"/>
    <dgm:cxn modelId="{011AB7AB-4E58-414A-89C6-88455D2F3382}" srcId="{4350DC44-4827-4E24-80F8-6AC33F91AA1D}" destId="{B872B1FC-F097-4F6E-A8B3-2ACA45BCEACC}" srcOrd="1" destOrd="0" parTransId="{D19E62FE-BEA1-4157-8AD3-D833AAB05192}" sibTransId="{2B7A24C0-043C-481C-B1F9-4BD8456D5F22}"/>
    <dgm:cxn modelId="{6DD864AC-07EB-4487-AF9E-2D1D8EB1F40F}" type="presOf" srcId="{B872B1FC-F097-4F6E-A8B3-2ACA45BCEACC}" destId="{ECBEA1CF-E9FE-4FDB-AB3C-BD119B2A4308}" srcOrd="0" destOrd="1" presId="urn:microsoft.com/office/officeart/2005/8/layout/target3"/>
    <dgm:cxn modelId="{BF0E62C2-0861-4080-889B-E3C27279E0C0}" srcId="{FFC87354-B8C0-4EAE-B1CE-798CAA8404CF}" destId="{98EB7200-6ECC-44A5-B0EA-8C0A0E4C3302}" srcOrd="3" destOrd="0" parTransId="{B7425FB9-D58C-4389-AA65-9C85958443C8}" sibTransId="{A529D1E0-EDCF-42E0-AA15-276B8153552F}"/>
    <dgm:cxn modelId="{ECE4C9C6-767C-4E7D-AEAA-154CAC52EDC9}" srcId="{4350DC44-4827-4E24-80F8-6AC33F91AA1D}" destId="{EDB29F2B-5017-4527-A49A-5BCA85888128}" srcOrd="3" destOrd="0" parTransId="{CAE198E7-C85D-4B48-BF2F-8F088510B8D9}" sibTransId="{99F565DA-981F-4944-96C3-5DA11DCC6A3B}"/>
    <dgm:cxn modelId="{45C4CCC6-79B1-4FA5-BFF8-E4A650C3C617}" type="presOf" srcId="{36D3E17D-AFCD-4F02-AB2C-AEFFB0ACB2AD}" destId="{24305280-02CB-42BB-8792-02F2CB42F784}" srcOrd="0" destOrd="0" presId="urn:microsoft.com/office/officeart/2005/8/layout/target3"/>
    <dgm:cxn modelId="{42444CD1-BF37-47BD-9B8B-D5A26B8F70EE}" type="presOf" srcId="{FFC87354-B8C0-4EAE-B1CE-798CAA8404CF}" destId="{00BE0005-3971-4B7B-83DF-4CB0C2B7C054}" srcOrd="0" destOrd="0" presId="urn:microsoft.com/office/officeart/2005/8/layout/target3"/>
    <dgm:cxn modelId="{3D8555D3-D6A2-4391-9123-4F7D783A98A3}" type="presOf" srcId="{4350DC44-4827-4E24-80F8-6AC33F91AA1D}" destId="{52861D87-0125-4144-80DB-540D252F4225}" srcOrd="0" destOrd="0" presId="urn:microsoft.com/office/officeart/2005/8/layout/target3"/>
    <dgm:cxn modelId="{DAC96FD4-8B1E-4A17-BC2F-BE204AE62EE1}" type="presOf" srcId="{AA1BE264-A728-4965-BAF6-07F419E334A3}" destId="{ECBEA1CF-E9FE-4FDB-AB3C-BD119B2A4308}" srcOrd="0" destOrd="2" presId="urn:microsoft.com/office/officeart/2005/8/layout/target3"/>
    <dgm:cxn modelId="{525A6AEB-7712-4FB4-88B8-8601BE8D9313}" type="presOf" srcId="{9346F78E-3BBC-41E7-BC07-6E87F6367CA1}" destId="{ECBEA1CF-E9FE-4FDB-AB3C-BD119B2A4308}" srcOrd="0" destOrd="4" presId="urn:microsoft.com/office/officeart/2005/8/layout/target3"/>
    <dgm:cxn modelId="{BCC740F6-4DF4-43FA-AD53-C028C55206AE}" srcId="{72D0597C-41A1-4911-AE8B-8E2999EC642D}" destId="{4350DC44-4827-4E24-80F8-6AC33F91AA1D}" srcOrd="0" destOrd="0" parTransId="{7FEBAC27-0F1F-4627-8EDD-CDD962B48A0E}" sibTransId="{60A68093-1B07-468B-BC11-DF0DE096F9CA}"/>
    <dgm:cxn modelId="{16F762F7-DA26-4C79-8BDB-21F7F53FB8D4}" srcId="{72D0597C-41A1-4911-AE8B-8E2999EC642D}" destId="{E10B127E-0720-427B-BA3C-B5D3DD8A0996}" srcOrd="2" destOrd="0" parTransId="{D049FB70-AB97-4FE2-8454-B646633B1DBB}" sibTransId="{C5A5830D-720F-463D-9215-1BFB32B38C1E}"/>
    <dgm:cxn modelId="{211738FC-E9BC-48E3-8CA9-54F46FDD9DF7}" srcId="{72D0597C-41A1-4911-AE8B-8E2999EC642D}" destId="{FFC87354-B8C0-4EAE-B1CE-798CAA8404CF}" srcOrd="1" destOrd="0" parTransId="{3B424FFE-980D-44C2-9E29-23DE9C4D185F}" sibTransId="{DE4D05D1-28AC-4B30-B836-9282DBBA652D}"/>
    <dgm:cxn modelId="{7BD34AFC-4F53-4F78-975A-C35A336AF1CE}" srcId="{FFC87354-B8C0-4EAE-B1CE-798CAA8404CF}" destId="{36D3E17D-AFCD-4F02-AB2C-AEFFB0ACB2AD}" srcOrd="0" destOrd="0" parTransId="{984193C6-73ED-4F49-B09B-4D1D95CE9FB7}" sibTransId="{36228735-8CBB-44F3-9180-0D11EC0E4A8F}"/>
    <dgm:cxn modelId="{4B2525F0-C1AA-4753-A432-7CBDA3CC25FC}" type="presParOf" srcId="{CA8DB8C4-F633-4B65-BC10-C177B4A0EB9F}" destId="{879E3728-01CB-42D5-AC26-1911D2A9403E}" srcOrd="0" destOrd="0" presId="urn:microsoft.com/office/officeart/2005/8/layout/target3"/>
    <dgm:cxn modelId="{4203627D-3F8D-4EA1-8114-12F34195FAE8}" type="presParOf" srcId="{CA8DB8C4-F633-4B65-BC10-C177B4A0EB9F}" destId="{FB30F39B-63AD-47A4-8C64-BF255D2A8010}" srcOrd="1" destOrd="0" presId="urn:microsoft.com/office/officeart/2005/8/layout/target3"/>
    <dgm:cxn modelId="{2F7739FF-2B38-4E64-9462-1D3D7ADF7F01}" type="presParOf" srcId="{CA8DB8C4-F633-4B65-BC10-C177B4A0EB9F}" destId="{52861D87-0125-4144-80DB-540D252F4225}" srcOrd="2" destOrd="0" presId="urn:microsoft.com/office/officeart/2005/8/layout/target3"/>
    <dgm:cxn modelId="{165B83C7-B094-406F-9ECE-E3A6C5F24BC6}" type="presParOf" srcId="{CA8DB8C4-F633-4B65-BC10-C177B4A0EB9F}" destId="{CA9E5271-1AF3-43B9-B1E5-80D293597351}" srcOrd="3" destOrd="0" presId="urn:microsoft.com/office/officeart/2005/8/layout/target3"/>
    <dgm:cxn modelId="{AD6A5EC7-2404-4EDE-A6F4-65C6EC8B9F9B}" type="presParOf" srcId="{CA8DB8C4-F633-4B65-BC10-C177B4A0EB9F}" destId="{23E852B8-2DB6-4C46-9CE9-D2CBD0564A19}" srcOrd="4" destOrd="0" presId="urn:microsoft.com/office/officeart/2005/8/layout/target3"/>
    <dgm:cxn modelId="{AEA9E413-21BF-4D56-94F2-039EBE6E914A}" type="presParOf" srcId="{CA8DB8C4-F633-4B65-BC10-C177B4A0EB9F}" destId="{00BE0005-3971-4B7B-83DF-4CB0C2B7C054}" srcOrd="5" destOrd="0" presId="urn:microsoft.com/office/officeart/2005/8/layout/target3"/>
    <dgm:cxn modelId="{8D462C52-CAF0-424C-9438-2FAE1388F862}" type="presParOf" srcId="{CA8DB8C4-F633-4B65-BC10-C177B4A0EB9F}" destId="{6FDF7AF9-A2F4-4369-83BC-3227407E2793}" srcOrd="6" destOrd="0" presId="urn:microsoft.com/office/officeart/2005/8/layout/target3"/>
    <dgm:cxn modelId="{75C25DF0-0353-433F-B95D-CAE5C2A924E2}" type="presParOf" srcId="{CA8DB8C4-F633-4B65-BC10-C177B4A0EB9F}" destId="{4D57920C-73AB-4672-9416-B63F5FB27349}" srcOrd="7" destOrd="0" presId="urn:microsoft.com/office/officeart/2005/8/layout/target3"/>
    <dgm:cxn modelId="{FBA32C2F-8891-40E0-82B7-F43D69E4E36A}" type="presParOf" srcId="{CA8DB8C4-F633-4B65-BC10-C177B4A0EB9F}" destId="{603E07BE-1D63-40B8-AA8D-FED9340697D1}" srcOrd="8" destOrd="0" presId="urn:microsoft.com/office/officeart/2005/8/layout/target3"/>
    <dgm:cxn modelId="{E0A12BFC-8D1B-49EF-9A0E-A642FFF9ADCC}" type="presParOf" srcId="{CA8DB8C4-F633-4B65-BC10-C177B4A0EB9F}" destId="{B15914B7-EFD0-4453-9E3E-B8CF2657D73F}" srcOrd="9" destOrd="0" presId="urn:microsoft.com/office/officeart/2005/8/layout/target3"/>
    <dgm:cxn modelId="{4BEFCA78-783C-42CC-9D63-7C80DC6D8480}" type="presParOf" srcId="{CA8DB8C4-F633-4B65-BC10-C177B4A0EB9F}" destId="{ECBEA1CF-E9FE-4FDB-AB3C-BD119B2A4308}" srcOrd="10" destOrd="0" presId="urn:microsoft.com/office/officeart/2005/8/layout/target3"/>
    <dgm:cxn modelId="{B790797B-4A34-4FA2-BDD9-AA45F72609D7}" type="presParOf" srcId="{CA8DB8C4-F633-4B65-BC10-C177B4A0EB9F}" destId="{FB42F8BD-5464-4886-8F6C-13EF2AD3BB19}" srcOrd="11" destOrd="0" presId="urn:microsoft.com/office/officeart/2005/8/layout/target3"/>
    <dgm:cxn modelId="{45D037E3-4E13-4E8D-98B4-796FAD69E194}" type="presParOf" srcId="{CA8DB8C4-F633-4B65-BC10-C177B4A0EB9F}" destId="{24305280-02CB-42BB-8792-02F2CB42F784}" srcOrd="12" destOrd="0" presId="urn:microsoft.com/office/officeart/2005/8/layout/target3"/>
    <dgm:cxn modelId="{4FADF4CF-ACF0-41C6-A54F-5B2E48CAA785}" type="presParOf" srcId="{CA8DB8C4-F633-4B65-BC10-C177B4A0EB9F}" destId="{822E01EC-427C-4EA1-8311-8D50962A5403}" srcOrd="13" destOrd="0" presId="urn:microsoft.com/office/officeart/2005/8/layout/target3"/>
    <dgm:cxn modelId="{D12A8A3F-7D63-4A13-ADD2-1CD37C7E4B0A}" type="presParOf" srcId="{CA8DB8C4-F633-4B65-BC10-C177B4A0EB9F}" destId="{5D7968E5-FE80-4428-BCD8-9045847020DF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B7AF312-BA65-4767-B086-3BB32D7B63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4FC824D-9369-49A2-9CDB-1CDF5593555B}">
      <dgm:prSet phldrT="[Text]"/>
      <dgm:spPr/>
      <dgm:t>
        <a:bodyPr/>
        <a:lstStyle/>
        <a:p>
          <a:r>
            <a:rPr lang="en-US" dirty="0"/>
            <a:t>What are customers requesting?</a:t>
          </a:r>
        </a:p>
      </dgm:t>
    </dgm:pt>
    <dgm:pt modelId="{62509F77-25A1-49D0-8714-9BD17AA1D959}" type="parTrans" cxnId="{9F758FC3-3DEB-40D7-88DF-1AE7B0A0EC75}">
      <dgm:prSet/>
      <dgm:spPr/>
      <dgm:t>
        <a:bodyPr/>
        <a:lstStyle/>
        <a:p>
          <a:endParaRPr lang="cs-CZ"/>
        </a:p>
      </dgm:t>
    </dgm:pt>
    <dgm:pt modelId="{89BBB81C-FD08-4B16-919B-3A87DCE57760}" type="sibTrans" cxnId="{9F758FC3-3DEB-40D7-88DF-1AE7B0A0EC75}">
      <dgm:prSet/>
      <dgm:spPr/>
      <dgm:t>
        <a:bodyPr/>
        <a:lstStyle/>
        <a:p>
          <a:endParaRPr lang="cs-CZ"/>
        </a:p>
      </dgm:t>
    </dgm:pt>
    <dgm:pt modelId="{B303E41D-E918-4A4A-9311-41EDBC85BBCD}">
      <dgm:prSet phldrT="[Text]"/>
      <dgm:spPr/>
      <dgm:t>
        <a:bodyPr/>
        <a:lstStyle/>
        <a:p>
          <a:r>
            <a:rPr lang="en-US" dirty="0"/>
            <a:t>Comparing to needs the request is required</a:t>
          </a:r>
        </a:p>
      </dgm:t>
    </dgm:pt>
    <dgm:pt modelId="{EEC39561-4C1A-4FC1-9BA7-BD9191655AD2}" type="parTrans" cxnId="{3D51E0BB-D017-494D-8EAE-C85F1E3DCC30}">
      <dgm:prSet/>
      <dgm:spPr/>
      <dgm:t>
        <a:bodyPr/>
        <a:lstStyle/>
        <a:p>
          <a:endParaRPr lang="cs-CZ"/>
        </a:p>
      </dgm:t>
    </dgm:pt>
    <dgm:pt modelId="{8CAE2152-2B05-419E-8ABE-EC72991A0051}" type="sibTrans" cxnId="{3D51E0BB-D017-494D-8EAE-C85F1E3DCC30}">
      <dgm:prSet/>
      <dgm:spPr/>
      <dgm:t>
        <a:bodyPr/>
        <a:lstStyle/>
        <a:p>
          <a:endParaRPr lang="cs-CZ"/>
        </a:p>
      </dgm:t>
    </dgm:pt>
    <dgm:pt modelId="{41B07AC9-E6F6-4C81-9D80-BCB3FC715218}">
      <dgm:prSet phldrT="[Text]"/>
      <dgm:spPr/>
      <dgm:t>
        <a:bodyPr/>
        <a:lstStyle/>
        <a:p>
          <a:r>
            <a:rPr lang="en-US" dirty="0"/>
            <a:t>Very often the needs and wants are confused</a:t>
          </a:r>
        </a:p>
      </dgm:t>
    </dgm:pt>
    <dgm:pt modelId="{AF406363-8921-493C-BBF8-A2500D92DEC7}" type="parTrans" cxnId="{EEBAC863-57F8-4837-9004-65C6F8AB6BDB}">
      <dgm:prSet/>
      <dgm:spPr/>
      <dgm:t>
        <a:bodyPr/>
        <a:lstStyle/>
        <a:p>
          <a:endParaRPr lang="cs-CZ"/>
        </a:p>
      </dgm:t>
    </dgm:pt>
    <dgm:pt modelId="{76E0604F-F61D-4BE8-AC23-8FEE6424937F}" type="sibTrans" cxnId="{EEBAC863-57F8-4837-9004-65C6F8AB6BDB}">
      <dgm:prSet/>
      <dgm:spPr/>
      <dgm:t>
        <a:bodyPr/>
        <a:lstStyle/>
        <a:p>
          <a:endParaRPr lang="cs-CZ"/>
        </a:p>
      </dgm:t>
    </dgm:pt>
    <dgm:pt modelId="{F3AD26CC-3A67-4AF8-8488-FF56268983C7}">
      <dgm:prSet phldrT="[Text]"/>
      <dgm:spPr/>
      <dgm:t>
        <a:bodyPr/>
        <a:lstStyle/>
        <a:p>
          <a:endParaRPr lang="en-US" dirty="0"/>
        </a:p>
      </dgm:t>
    </dgm:pt>
    <dgm:pt modelId="{2109D7E5-FC87-4C00-B441-B5272AA96AA9}" type="parTrans" cxnId="{5A69F32F-3901-4FC7-B34A-27F2EB96DC96}">
      <dgm:prSet/>
      <dgm:spPr/>
      <dgm:t>
        <a:bodyPr/>
        <a:lstStyle/>
        <a:p>
          <a:endParaRPr lang="cs-CZ"/>
        </a:p>
      </dgm:t>
    </dgm:pt>
    <dgm:pt modelId="{51208F22-F589-4319-B28C-6B8F579DD330}" type="sibTrans" cxnId="{5A69F32F-3901-4FC7-B34A-27F2EB96DC96}">
      <dgm:prSet/>
      <dgm:spPr/>
      <dgm:t>
        <a:bodyPr/>
        <a:lstStyle/>
        <a:p>
          <a:endParaRPr lang="cs-CZ"/>
        </a:p>
      </dgm:t>
    </dgm:pt>
    <dgm:pt modelId="{973B35E4-D05B-4215-940F-462A97CFDD32}" type="pres">
      <dgm:prSet presAssocID="{3B7AF312-BA65-4767-B086-3BB32D7B6378}" presName="linear" presStyleCnt="0">
        <dgm:presLayoutVars>
          <dgm:animLvl val="lvl"/>
          <dgm:resizeHandles val="exact"/>
        </dgm:presLayoutVars>
      </dgm:prSet>
      <dgm:spPr/>
    </dgm:pt>
    <dgm:pt modelId="{717E0D01-F76C-4D37-B0D3-7BD7EADF059B}" type="pres">
      <dgm:prSet presAssocID="{14FC824D-9369-49A2-9CDB-1CDF5593555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5530F77-5414-4FB9-9BF1-7944333BFF2C}" type="pres">
      <dgm:prSet presAssocID="{14FC824D-9369-49A2-9CDB-1CDF5593555B}" presName="childText" presStyleLbl="revTx" presStyleIdx="0" presStyleCnt="2">
        <dgm:presLayoutVars>
          <dgm:bulletEnabled val="1"/>
        </dgm:presLayoutVars>
      </dgm:prSet>
      <dgm:spPr/>
    </dgm:pt>
    <dgm:pt modelId="{E930F44A-5F28-43B2-8FAD-0E5BCEA12A6C}" type="pres">
      <dgm:prSet presAssocID="{41B07AC9-E6F6-4C81-9D80-BCB3FC71521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FC4836F-FD04-4AA9-8A59-C7028EAF7140}" type="pres">
      <dgm:prSet presAssocID="{41B07AC9-E6F6-4C81-9D80-BCB3FC71521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109FB1B-FDA3-4995-BB32-D3F85ED8D867}" type="presOf" srcId="{F3AD26CC-3A67-4AF8-8488-FF56268983C7}" destId="{CFC4836F-FD04-4AA9-8A59-C7028EAF7140}" srcOrd="0" destOrd="0" presId="urn:microsoft.com/office/officeart/2005/8/layout/vList2"/>
    <dgm:cxn modelId="{5A69F32F-3901-4FC7-B34A-27F2EB96DC96}" srcId="{41B07AC9-E6F6-4C81-9D80-BCB3FC715218}" destId="{F3AD26CC-3A67-4AF8-8488-FF56268983C7}" srcOrd="0" destOrd="0" parTransId="{2109D7E5-FC87-4C00-B441-B5272AA96AA9}" sibTransId="{51208F22-F589-4319-B28C-6B8F579DD330}"/>
    <dgm:cxn modelId="{EEBAC863-57F8-4837-9004-65C6F8AB6BDB}" srcId="{3B7AF312-BA65-4767-B086-3BB32D7B6378}" destId="{41B07AC9-E6F6-4C81-9D80-BCB3FC715218}" srcOrd="1" destOrd="0" parTransId="{AF406363-8921-493C-BBF8-A2500D92DEC7}" sibTransId="{76E0604F-F61D-4BE8-AC23-8FEE6424937F}"/>
    <dgm:cxn modelId="{8242B754-1C5E-4C3D-8D76-38F36581201F}" type="presOf" srcId="{3B7AF312-BA65-4767-B086-3BB32D7B6378}" destId="{973B35E4-D05B-4215-940F-462A97CFDD32}" srcOrd="0" destOrd="0" presId="urn:microsoft.com/office/officeart/2005/8/layout/vList2"/>
    <dgm:cxn modelId="{CFE80F57-AEE4-41F5-AB88-B01F62353B39}" type="presOf" srcId="{41B07AC9-E6F6-4C81-9D80-BCB3FC715218}" destId="{E930F44A-5F28-43B2-8FAD-0E5BCEA12A6C}" srcOrd="0" destOrd="0" presId="urn:microsoft.com/office/officeart/2005/8/layout/vList2"/>
    <dgm:cxn modelId="{3D51E0BB-D017-494D-8EAE-C85F1E3DCC30}" srcId="{14FC824D-9369-49A2-9CDB-1CDF5593555B}" destId="{B303E41D-E918-4A4A-9311-41EDBC85BBCD}" srcOrd="0" destOrd="0" parTransId="{EEC39561-4C1A-4FC1-9BA7-BD9191655AD2}" sibTransId="{8CAE2152-2B05-419E-8ABE-EC72991A0051}"/>
    <dgm:cxn modelId="{9F758FC3-3DEB-40D7-88DF-1AE7B0A0EC75}" srcId="{3B7AF312-BA65-4767-B086-3BB32D7B6378}" destId="{14FC824D-9369-49A2-9CDB-1CDF5593555B}" srcOrd="0" destOrd="0" parTransId="{62509F77-25A1-49D0-8714-9BD17AA1D959}" sibTransId="{89BBB81C-FD08-4B16-919B-3A87DCE57760}"/>
    <dgm:cxn modelId="{1B11BAEC-6A4B-4AFA-8952-A94B46FE198D}" type="presOf" srcId="{B303E41D-E918-4A4A-9311-41EDBC85BBCD}" destId="{C5530F77-5414-4FB9-9BF1-7944333BFF2C}" srcOrd="0" destOrd="0" presId="urn:microsoft.com/office/officeart/2005/8/layout/vList2"/>
    <dgm:cxn modelId="{AC17AFF4-C8B1-465F-AF2E-02FEAAB7EC9B}" type="presOf" srcId="{14FC824D-9369-49A2-9CDB-1CDF5593555B}" destId="{717E0D01-F76C-4D37-B0D3-7BD7EADF059B}" srcOrd="0" destOrd="0" presId="urn:microsoft.com/office/officeart/2005/8/layout/vList2"/>
    <dgm:cxn modelId="{7B515E67-19DB-4A6F-8137-EB62E75A5F9F}" type="presParOf" srcId="{973B35E4-D05B-4215-940F-462A97CFDD32}" destId="{717E0D01-F76C-4D37-B0D3-7BD7EADF059B}" srcOrd="0" destOrd="0" presId="urn:microsoft.com/office/officeart/2005/8/layout/vList2"/>
    <dgm:cxn modelId="{20CCCB1B-8803-47A4-BBD6-362F0A86082E}" type="presParOf" srcId="{973B35E4-D05B-4215-940F-462A97CFDD32}" destId="{C5530F77-5414-4FB9-9BF1-7944333BFF2C}" srcOrd="1" destOrd="0" presId="urn:microsoft.com/office/officeart/2005/8/layout/vList2"/>
    <dgm:cxn modelId="{B5CF17DC-3897-4E77-AD0A-4D1A8CFB4C75}" type="presParOf" srcId="{973B35E4-D05B-4215-940F-462A97CFDD32}" destId="{E930F44A-5F28-43B2-8FAD-0E5BCEA12A6C}" srcOrd="2" destOrd="0" presId="urn:microsoft.com/office/officeart/2005/8/layout/vList2"/>
    <dgm:cxn modelId="{30488E2A-77BB-44BC-A6CA-CE0D7B4F9EBE}" type="presParOf" srcId="{973B35E4-D05B-4215-940F-462A97CFDD32}" destId="{CFC4836F-FD04-4AA9-8A59-C7028EAF714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F9B81D7-D3CA-4493-8EB7-6A668020282A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F09EC82-847A-43F1-91D4-902EF5B84456}">
      <dgm:prSet phldrT="[Text]"/>
      <dgm:spPr/>
      <dgm:t>
        <a:bodyPr/>
        <a:lstStyle/>
        <a:p>
          <a:r>
            <a:rPr lang="en-US" dirty="0"/>
            <a:t>Customer</a:t>
          </a:r>
        </a:p>
      </dgm:t>
    </dgm:pt>
    <dgm:pt modelId="{0BD1F242-7EE4-4C07-BA6D-26D1D41D4F61}" type="parTrans" cxnId="{6E0E3915-C4F6-42DD-8931-6E6AE6D94549}">
      <dgm:prSet/>
      <dgm:spPr/>
      <dgm:t>
        <a:bodyPr/>
        <a:lstStyle/>
        <a:p>
          <a:endParaRPr lang="cs-CZ"/>
        </a:p>
      </dgm:t>
    </dgm:pt>
    <dgm:pt modelId="{5A53AE22-3770-4DBC-92B9-544D595188CC}" type="sibTrans" cxnId="{6E0E3915-C4F6-42DD-8931-6E6AE6D94549}">
      <dgm:prSet/>
      <dgm:spPr/>
      <dgm:t>
        <a:bodyPr/>
        <a:lstStyle/>
        <a:p>
          <a:endParaRPr lang="cs-CZ"/>
        </a:p>
      </dgm:t>
    </dgm:pt>
    <dgm:pt modelId="{1FDBE64F-4790-4C32-9BF5-F38EFD779592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/>
            <a:t>N</a:t>
          </a:r>
          <a:r>
            <a:rPr lang="en-US" b="0" dirty="0"/>
            <a:t>eeds</a:t>
          </a:r>
          <a:endParaRPr lang="en-US" b="1" dirty="0"/>
        </a:p>
      </dgm:t>
    </dgm:pt>
    <dgm:pt modelId="{5A6D91B2-386D-4972-98CA-957C608FAEA2}" type="parTrans" cxnId="{4276DA0A-ED10-4B5C-9307-C27D84EB529C}">
      <dgm:prSet/>
      <dgm:spPr/>
      <dgm:t>
        <a:bodyPr/>
        <a:lstStyle/>
        <a:p>
          <a:endParaRPr lang="cs-CZ"/>
        </a:p>
      </dgm:t>
    </dgm:pt>
    <dgm:pt modelId="{52DD4255-2D98-46C0-8AC4-1918BB1CE0D4}" type="sibTrans" cxnId="{4276DA0A-ED10-4B5C-9307-C27D84EB529C}">
      <dgm:prSet/>
      <dgm:spPr/>
      <dgm:t>
        <a:bodyPr/>
        <a:lstStyle/>
        <a:p>
          <a:endParaRPr lang="cs-CZ"/>
        </a:p>
      </dgm:t>
    </dgm:pt>
    <dgm:pt modelId="{F88422E2-57CB-44BC-AD2F-443785A05B14}">
      <dgm:prSet phldrT="[Text]"/>
      <dgm:spPr/>
      <dgm:t>
        <a:bodyPr/>
        <a:lstStyle/>
        <a:p>
          <a:r>
            <a:rPr lang="en-US" b="1" dirty="0"/>
            <a:t>E</a:t>
          </a:r>
          <a:r>
            <a:rPr lang="en-US" b="0" dirty="0"/>
            <a:t>ducation</a:t>
          </a:r>
          <a:endParaRPr lang="en-US" b="1" dirty="0"/>
        </a:p>
      </dgm:t>
    </dgm:pt>
    <dgm:pt modelId="{32FD2932-9F06-4C25-811A-A91A62DFBA9E}" type="parTrans" cxnId="{292353FB-D438-4790-B6C2-7A9B71EA7993}">
      <dgm:prSet/>
      <dgm:spPr/>
      <dgm:t>
        <a:bodyPr/>
        <a:lstStyle/>
        <a:p>
          <a:endParaRPr lang="cs-CZ"/>
        </a:p>
      </dgm:t>
    </dgm:pt>
    <dgm:pt modelId="{00BBDBDE-B30E-4755-8EC5-9D1D2FA69BAB}" type="sibTrans" cxnId="{292353FB-D438-4790-B6C2-7A9B71EA7993}">
      <dgm:prSet/>
      <dgm:spPr/>
      <dgm:t>
        <a:bodyPr/>
        <a:lstStyle/>
        <a:p>
          <a:endParaRPr lang="cs-CZ"/>
        </a:p>
      </dgm:t>
    </dgm:pt>
    <dgm:pt modelId="{6FA0AF98-1455-4E87-B70C-191037707B3A}">
      <dgm:prSet phldrT="[Text]"/>
      <dgm:spPr/>
      <dgm:t>
        <a:bodyPr/>
        <a:lstStyle/>
        <a:p>
          <a:r>
            <a:rPr lang="en-US" b="1" dirty="0"/>
            <a:t>S</a:t>
          </a:r>
          <a:r>
            <a:rPr lang="en-US" b="0" dirty="0"/>
            <a:t>ecurity</a:t>
          </a:r>
          <a:endParaRPr lang="en-US" b="1" dirty="0"/>
        </a:p>
      </dgm:t>
    </dgm:pt>
    <dgm:pt modelId="{BBA7BE36-8CFA-4882-BD9E-27F675EC2BB9}" type="parTrans" cxnId="{8351C20A-710C-4856-960D-EC75BEBA1D07}">
      <dgm:prSet/>
      <dgm:spPr/>
      <dgm:t>
        <a:bodyPr/>
        <a:lstStyle/>
        <a:p>
          <a:endParaRPr lang="cs-CZ"/>
        </a:p>
      </dgm:t>
    </dgm:pt>
    <dgm:pt modelId="{904D6469-E8E1-4F67-8884-14C5A5752F13}" type="sibTrans" cxnId="{8351C20A-710C-4856-960D-EC75BEBA1D07}">
      <dgm:prSet/>
      <dgm:spPr/>
      <dgm:t>
        <a:bodyPr/>
        <a:lstStyle/>
        <a:p>
          <a:endParaRPr lang="cs-CZ"/>
        </a:p>
      </dgm:t>
    </dgm:pt>
    <dgm:pt modelId="{7CC93014-92A0-437C-9B8E-46DADDF554DC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/>
            <a:t>W</a:t>
          </a:r>
          <a:r>
            <a:rPr lang="en-US" b="0" dirty="0"/>
            <a:t>ants</a:t>
          </a:r>
          <a:endParaRPr lang="en-US" b="1" dirty="0"/>
        </a:p>
      </dgm:t>
    </dgm:pt>
    <dgm:pt modelId="{2BD0B456-79FD-42B6-AA4B-04BBF9078D6E}" type="parTrans" cxnId="{D9F1B716-7F0B-4AC2-8934-95D444363ECD}">
      <dgm:prSet/>
      <dgm:spPr/>
      <dgm:t>
        <a:bodyPr/>
        <a:lstStyle/>
        <a:p>
          <a:endParaRPr lang="cs-CZ"/>
        </a:p>
      </dgm:t>
    </dgm:pt>
    <dgm:pt modelId="{ACF25B55-AF73-41C1-8B2E-EB5691DF034A}" type="sibTrans" cxnId="{D9F1B716-7F0B-4AC2-8934-95D444363ECD}">
      <dgm:prSet/>
      <dgm:spPr/>
      <dgm:t>
        <a:bodyPr/>
        <a:lstStyle/>
        <a:p>
          <a:endParaRPr lang="cs-CZ"/>
        </a:p>
      </dgm:t>
    </dgm:pt>
    <dgm:pt modelId="{C7D714A0-CBC8-4899-8343-5F8C89849DD4}" type="pres">
      <dgm:prSet presAssocID="{8F9B81D7-D3CA-4493-8EB7-6A668020282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B2DEBE1-C8C7-469D-8358-1915A2E9E834}" type="pres">
      <dgm:prSet presAssocID="{3F09EC82-847A-43F1-91D4-902EF5B84456}" presName="centerShape" presStyleLbl="node0" presStyleIdx="0" presStyleCnt="1"/>
      <dgm:spPr/>
    </dgm:pt>
    <dgm:pt modelId="{4C71ED97-60DA-4D0E-AC75-28EC4C320A3F}" type="pres">
      <dgm:prSet presAssocID="{5A6D91B2-386D-4972-98CA-957C608FAEA2}" presName="parTrans" presStyleLbl="sibTrans2D1" presStyleIdx="0" presStyleCnt="4"/>
      <dgm:spPr/>
    </dgm:pt>
    <dgm:pt modelId="{BACA7839-B3A9-48AE-B33A-A2239CC885A6}" type="pres">
      <dgm:prSet presAssocID="{5A6D91B2-386D-4972-98CA-957C608FAEA2}" presName="connectorText" presStyleLbl="sibTrans2D1" presStyleIdx="0" presStyleCnt="4"/>
      <dgm:spPr/>
    </dgm:pt>
    <dgm:pt modelId="{C0197A7F-A9E7-4E8E-A87B-AB4BF3C69859}" type="pres">
      <dgm:prSet presAssocID="{1FDBE64F-4790-4C32-9BF5-F38EFD779592}" presName="node" presStyleLbl="node1" presStyleIdx="0" presStyleCnt="4">
        <dgm:presLayoutVars>
          <dgm:bulletEnabled val="1"/>
        </dgm:presLayoutVars>
      </dgm:prSet>
      <dgm:spPr/>
    </dgm:pt>
    <dgm:pt modelId="{449E3E7B-F72F-4FDD-99FF-28CA6984DAC6}" type="pres">
      <dgm:prSet presAssocID="{32FD2932-9F06-4C25-811A-A91A62DFBA9E}" presName="parTrans" presStyleLbl="sibTrans2D1" presStyleIdx="1" presStyleCnt="4"/>
      <dgm:spPr/>
    </dgm:pt>
    <dgm:pt modelId="{664C53DC-E4F2-44AF-8C6F-0E8CD56A86B1}" type="pres">
      <dgm:prSet presAssocID="{32FD2932-9F06-4C25-811A-A91A62DFBA9E}" presName="connectorText" presStyleLbl="sibTrans2D1" presStyleIdx="1" presStyleCnt="4"/>
      <dgm:spPr/>
    </dgm:pt>
    <dgm:pt modelId="{1E2D4D90-EEBD-4923-B99E-18380B47073C}" type="pres">
      <dgm:prSet presAssocID="{F88422E2-57CB-44BC-AD2F-443785A05B14}" presName="node" presStyleLbl="node1" presStyleIdx="1" presStyleCnt="4">
        <dgm:presLayoutVars>
          <dgm:bulletEnabled val="1"/>
        </dgm:presLayoutVars>
      </dgm:prSet>
      <dgm:spPr/>
    </dgm:pt>
    <dgm:pt modelId="{9417E0AA-2184-4422-89E3-5A0F78651330}" type="pres">
      <dgm:prSet presAssocID="{BBA7BE36-8CFA-4882-BD9E-27F675EC2BB9}" presName="parTrans" presStyleLbl="sibTrans2D1" presStyleIdx="2" presStyleCnt="4"/>
      <dgm:spPr/>
    </dgm:pt>
    <dgm:pt modelId="{DA66758B-1E1C-4FC6-B4A8-A0EE9F400548}" type="pres">
      <dgm:prSet presAssocID="{BBA7BE36-8CFA-4882-BD9E-27F675EC2BB9}" presName="connectorText" presStyleLbl="sibTrans2D1" presStyleIdx="2" presStyleCnt="4"/>
      <dgm:spPr/>
    </dgm:pt>
    <dgm:pt modelId="{6DCDFCAA-B895-4AB8-A154-702131F15F9B}" type="pres">
      <dgm:prSet presAssocID="{6FA0AF98-1455-4E87-B70C-191037707B3A}" presName="node" presStyleLbl="node1" presStyleIdx="2" presStyleCnt="4">
        <dgm:presLayoutVars>
          <dgm:bulletEnabled val="1"/>
        </dgm:presLayoutVars>
      </dgm:prSet>
      <dgm:spPr/>
    </dgm:pt>
    <dgm:pt modelId="{4348ADCE-4818-4B19-BB56-E0C7C0FD901A}" type="pres">
      <dgm:prSet presAssocID="{2BD0B456-79FD-42B6-AA4B-04BBF9078D6E}" presName="parTrans" presStyleLbl="sibTrans2D1" presStyleIdx="3" presStyleCnt="4"/>
      <dgm:spPr/>
    </dgm:pt>
    <dgm:pt modelId="{015DFB35-06D2-4CAA-9CFF-C610045ED99E}" type="pres">
      <dgm:prSet presAssocID="{2BD0B456-79FD-42B6-AA4B-04BBF9078D6E}" presName="connectorText" presStyleLbl="sibTrans2D1" presStyleIdx="3" presStyleCnt="4"/>
      <dgm:spPr/>
    </dgm:pt>
    <dgm:pt modelId="{9D533986-57E2-4C5F-B41B-931B6554D9B5}" type="pres">
      <dgm:prSet presAssocID="{7CC93014-92A0-437C-9B8E-46DADDF554DC}" presName="node" presStyleLbl="node1" presStyleIdx="3" presStyleCnt="4">
        <dgm:presLayoutVars>
          <dgm:bulletEnabled val="1"/>
        </dgm:presLayoutVars>
      </dgm:prSet>
      <dgm:spPr/>
    </dgm:pt>
  </dgm:ptLst>
  <dgm:cxnLst>
    <dgm:cxn modelId="{8351C20A-710C-4856-960D-EC75BEBA1D07}" srcId="{3F09EC82-847A-43F1-91D4-902EF5B84456}" destId="{6FA0AF98-1455-4E87-B70C-191037707B3A}" srcOrd="2" destOrd="0" parTransId="{BBA7BE36-8CFA-4882-BD9E-27F675EC2BB9}" sibTransId="{904D6469-E8E1-4F67-8884-14C5A5752F13}"/>
    <dgm:cxn modelId="{4276DA0A-ED10-4B5C-9307-C27D84EB529C}" srcId="{3F09EC82-847A-43F1-91D4-902EF5B84456}" destId="{1FDBE64F-4790-4C32-9BF5-F38EFD779592}" srcOrd="0" destOrd="0" parTransId="{5A6D91B2-386D-4972-98CA-957C608FAEA2}" sibTransId="{52DD4255-2D98-46C0-8AC4-1918BB1CE0D4}"/>
    <dgm:cxn modelId="{425EB60E-DEC5-4940-9FD3-5330D5285B37}" type="presOf" srcId="{BBA7BE36-8CFA-4882-BD9E-27F675EC2BB9}" destId="{DA66758B-1E1C-4FC6-B4A8-A0EE9F400548}" srcOrd="1" destOrd="0" presId="urn:microsoft.com/office/officeart/2005/8/layout/radial5"/>
    <dgm:cxn modelId="{6E0E3915-C4F6-42DD-8931-6E6AE6D94549}" srcId="{8F9B81D7-D3CA-4493-8EB7-6A668020282A}" destId="{3F09EC82-847A-43F1-91D4-902EF5B84456}" srcOrd="0" destOrd="0" parTransId="{0BD1F242-7EE4-4C07-BA6D-26D1D41D4F61}" sibTransId="{5A53AE22-3770-4DBC-92B9-544D595188CC}"/>
    <dgm:cxn modelId="{D9F1B716-7F0B-4AC2-8934-95D444363ECD}" srcId="{3F09EC82-847A-43F1-91D4-902EF5B84456}" destId="{7CC93014-92A0-437C-9B8E-46DADDF554DC}" srcOrd="3" destOrd="0" parTransId="{2BD0B456-79FD-42B6-AA4B-04BBF9078D6E}" sibTransId="{ACF25B55-AF73-41C1-8B2E-EB5691DF034A}"/>
    <dgm:cxn modelId="{0BA2CF22-6673-42FD-B3BA-5A052D0BB5D5}" type="presOf" srcId="{7CC93014-92A0-437C-9B8E-46DADDF554DC}" destId="{9D533986-57E2-4C5F-B41B-931B6554D9B5}" srcOrd="0" destOrd="0" presId="urn:microsoft.com/office/officeart/2005/8/layout/radial5"/>
    <dgm:cxn modelId="{83540324-BD30-4914-9EA8-21E526D9F7A3}" type="presOf" srcId="{3F09EC82-847A-43F1-91D4-902EF5B84456}" destId="{BB2DEBE1-C8C7-469D-8358-1915A2E9E834}" srcOrd="0" destOrd="0" presId="urn:microsoft.com/office/officeart/2005/8/layout/radial5"/>
    <dgm:cxn modelId="{2F720824-B25E-46AF-9C60-54969EED99A4}" type="presOf" srcId="{32FD2932-9F06-4C25-811A-A91A62DFBA9E}" destId="{664C53DC-E4F2-44AF-8C6F-0E8CD56A86B1}" srcOrd="1" destOrd="0" presId="urn:microsoft.com/office/officeart/2005/8/layout/radial5"/>
    <dgm:cxn modelId="{3CEE662A-A65F-44EE-9B8E-19B4B13EBC95}" type="presOf" srcId="{5A6D91B2-386D-4972-98CA-957C608FAEA2}" destId="{4C71ED97-60DA-4D0E-AC75-28EC4C320A3F}" srcOrd="0" destOrd="0" presId="urn:microsoft.com/office/officeart/2005/8/layout/radial5"/>
    <dgm:cxn modelId="{F9B5812C-02C2-480A-97A6-F57E63FC523F}" type="presOf" srcId="{1FDBE64F-4790-4C32-9BF5-F38EFD779592}" destId="{C0197A7F-A9E7-4E8E-A87B-AB4BF3C69859}" srcOrd="0" destOrd="0" presId="urn:microsoft.com/office/officeart/2005/8/layout/radial5"/>
    <dgm:cxn modelId="{13E91B49-BD14-4A27-870D-F1C4425B8AF5}" type="presOf" srcId="{BBA7BE36-8CFA-4882-BD9E-27F675EC2BB9}" destId="{9417E0AA-2184-4422-89E3-5A0F78651330}" srcOrd="0" destOrd="0" presId="urn:microsoft.com/office/officeart/2005/8/layout/radial5"/>
    <dgm:cxn modelId="{95555C6A-29CA-4336-8159-59D6F981A014}" type="presOf" srcId="{2BD0B456-79FD-42B6-AA4B-04BBF9078D6E}" destId="{4348ADCE-4818-4B19-BB56-E0C7C0FD901A}" srcOrd="0" destOrd="0" presId="urn:microsoft.com/office/officeart/2005/8/layout/radial5"/>
    <dgm:cxn modelId="{9FF5C286-D9E1-41A3-A2EE-78B33C29BBFB}" type="presOf" srcId="{5A6D91B2-386D-4972-98CA-957C608FAEA2}" destId="{BACA7839-B3A9-48AE-B33A-A2239CC885A6}" srcOrd="1" destOrd="0" presId="urn:microsoft.com/office/officeart/2005/8/layout/radial5"/>
    <dgm:cxn modelId="{FA31E290-93CC-4677-B8B8-9972FF34B668}" type="presOf" srcId="{8F9B81D7-D3CA-4493-8EB7-6A668020282A}" destId="{C7D714A0-CBC8-4899-8343-5F8C89849DD4}" srcOrd="0" destOrd="0" presId="urn:microsoft.com/office/officeart/2005/8/layout/radial5"/>
    <dgm:cxn modelId="{33FFD39D-2D4E-4FD9-A79B-34C11FC2F7BA}" type="presOf" srcId="{6FA0AF98-1455-4E87-B70C-191037707B3A}" destId="{6DCDFCAA-B895-4AB8-A154-702131F15F9B}" srcOrd="0" destOrd="0" presId="urn:microsoft.com/office/officeart/2005/8/layout/radial5"/>
    <dgm:cxn modelId="{4730A4A1-4D4D-4B3D-815D-4A0272890CEA}" type="presOf" srcId="{32FD2932-9F06-4C25-811A-A91A62DFBA9E}" destId="{449E3E7B-F72F-4FDD-99FF-28CA6984DAC6}" srcOrd="0" destOrd="0" presId="urn:microsoft.com/office/officeart/2005/8/layout/radial5"/>
    <dgm:cxn modelId="{3E69DCA4-E0B8-4E95-9FFD-E1D6FCEBCBCC}" type="presOf" srcId="{F88422E2-57CB-44BC-AD2F-443785A05B14}" destId="{1E2D4D90-EEBD-4923-B99E-18380B47073C}" srcOrd="0" destOrd="0" presId="urn:microsoft.com/office/officeart/2005/8/layout/radial5"/>
    <dgm:cxn modelId="{0A9806EF-2209-496D-B308-FBFD174B9854}" type="presOf" srcId="{2BD0B456-79FD-42B6-AA4B-04BBF9078D6E}" destId="{015DFB35-06D2-4CAA-9CFF-C610045ED99E}" srcOrd="1" destOrd="0" presId="urn:microsoft.com/office/officeart/2005/8/layout/radial5"/>
    <dgm:cxn modelId="{292353FB-D438-4790-B6C2-7A9B71EA7993}" srcId="{3F09EC82-847A-43F1-91D4-902EF5B84456}" destId="{F88422E2-57CB-44BC-AD2F-443785A05B14}" srcOrd="1" destOrd="0" parTransId="{32FD2932-9F06-4C25-811A-A91A62DFBA9E}" sibTransId="{00BBDBDE-B30E-4755-8EC5-9D1D2FA69BAB}"/>
    <dgm:cxn modelId="{FFDBF089-EAEB-4600-AC9E-203FDB155E33}" type="presParOf" srcId="{C7D714A0-CBC8-4899-8343-5F8C89849DD4}" destId="{BB2DEBE1-C8C7-469D-8358-1915A2E9E834}" srcOrd="0" destOrd="0" presId="urn:microsoft.com/office/officeart/2005/8/layout/radial5"/>
    <dgm:cxn modelId="{FF5A4329-DFC9-4A9B-B34A-C0B3CE2236EE}" type="presParOf" srcId="{C7D714A0-CBC8-4899-8343-5F8C89849DD4}" destId="{4C71ED97-60DA-4D0E-AC75-28EC4C320A3F}" srcOrd="1" destOrd="0" presId="urn:microsoft.com/office/officeart/2005/8/layout/radial5"/>
    <dgm:cxn modelId="{96C8B07E-76DE-4445-B9C8-C5C80EC5C49B}" type="presParOf" srcId="{4C71ED97-60DA-4D0E-AC75-28EC4C320A3F}" destId="{BACA7839-B3A9-48AE-B33A-A2239CC885A6}" srcOrd="0" destOrd="0" presId="urn:microsoft.com/office/officeart/2005/8/layout/radial5"/>
    <dgm:cxn modelId="{2E0F677D-C6B1-4D2B-B825-F3005F24C4FB}" type="presParOf" srcId="{C7D714A0-CBC8-4899-8343-5F8C89849DD4}" destId="{C0197A7F-A9E7-4E8E-A87B-AB4BF3C69859}" srcOrd="2" destOrd="0" presId="urn:microsoft.com/office/officeart/2005/8/layout/radial5"/>
    <dgm:cxn modelId="{B7785DEF-2028-422B-BBAB-F7571E51808A}" type="presParOf" srcId="{C7D714A0-CBC8-4899-8343-5F8C89849DD4}" destId="{449E3E7B-F72F-4FDD-99FF-28CA6984DAC6}" srcOrd="3" destOrd="0" presId="urn:microsoft.com/office/officeart/2005/8/layout/radial5"/>
    <dgm:cxn modelId="{F19B446C-72DB-47AE-82FC-522877D25C9F}" type="presParOf" srcId="{449E3E7B-F72F-4FDD-99FF-28CA6984DAC6}" destId="{664C53DC-E4F2-44AF-8C6F-0E8CD56A86B1}" srcOrd="0" destOrd="0" presId="urn:microsoft.com/office/officeart/2005/8/layout/radial5"/>
    <dgm:cxn modelId="{0B139931-FA67-46BC-804D-0385C52BD3F7}" type="presParOf" srcId="{C7D714A0-CBC8-4899-8343-5F8C89849DD4}" destId="{1E2D4D90-EEBD-4923-B99E-18380B47073C}" srcOrd="4" destOrd="0" presId="urn:microsoft.com/office/officeart/2005/8/layout/radial5"/>
    <dgm:cxn modelId="{AC77B23A-15EC-4E4D-805C-ECF57835A0DB}" type="presParOf" srcId="{C7D714A0-CBC8-4899-8343-5F8C89849DD4}" destId="{9417E0AA-2184-4422-89E3-5A0F78651330}" srcOrd="5" destOrd="0" presId="urn:microsoft.com/office/officeart/2005/8/layout/radial5"/>
    <dgm:cxn modelId="{5D402DAE-A527-4421-B4AA-A560C3B1DA03}" type="presParOf" srcId="{9417E0AA-2184-4422-89E3-5A0F78651330}" destId="{DA66758B-1E1C-4FC6-B4A8-A0EE9F400548}" srcOrd="0" destOrd="0" presId="urn:microsoft.com/office/officeart/2005/8/layout/radial5"/>
    <dgm:cxn modelId="{BE68FE06-FCC2-4374-9549-5BB1DE4A0DFC}" type="presParOf" srcId="{C7D714A0-CBC8-4899-8343-5F8C89849DD4}" destId="{6DCDFCAA-B895-4AB8-A154-702131F15F9B}" srcOrd="6" destOrd="0" presId="urn:microsoft.com/office/officeart/2005/8/layout/radial5"/>
    <dgm:cxn modelId="{28ADF6BB-6AA5-477F-BBE8-BCD100DAA76B}" type="presParOf" srcId="{C7D714A0-CBC8-4899-8343-5F8C89849DD4}" destId="{4348ADCE-4818-4B19-BB56-E0C7C0FD901A}" srcOrd="7" destOrd="0" presId="urn:microsoft.com/office/officeart/2005/8/layout/radial5"/>
    <dgm:cxn modelId="{6EDEF799-1A66-4090-825E-CA79D3EAE6D1}" type="presParOf" srcId="{4348ADCE-4818-4B19-BB56-E0C7C0FD901A}" destId="{015DFB35-06D2-4CAA-9CFF-C610045ED99E}" srcOrd="0" destOrd="0" presId="urn:microsoft.com/office/officeart/2005/8/layout/radial5"/>
    <dgm:cxn modelId="{27E7B727-5B1B-4375-962A-2114BA7D7F5B}" type="presParOf" srcId="{C7D714A0-CBC8-4899-8343-5F8C89849DD4}" destId="{9D533986-57E2-4C5F-B41B-931B6554D9B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804F1AE-89FC-4EA1-BF40-F368F7EF4FE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C20EE16-C88E-4E5C-91D3-7809EECC2FC3}">
      <dgm:prSet phldrT="[Text]"/>
      <dgm:spPr/>
      <dgm:t>
        <a:bodyPr/>
        <a:lstStyle/>
        <a:p>
          <a:r>
            <a:rPr lang="en-US" dirty="0"/>
            <a:t>Needs</a:t>
          </a:r>
        </a:p>
      </dgm:t>
    </dgm:pt>
    <dgm:pt modelId="{E848F66D-1DF4-4F95-831E-4841797BE19C}" type="parTrans" cxnId="{17509482-8956-4DDF-ABB5-ED3E71373CAA}">
      <dgm:prSet/>
      <dgm:spPr/>
      <dgm:t>
        <a:bodyPr/>
        <a:lstStyle/>
        <a:p>
          <a:endParaRPr lang="cs-CZ"/>
        </a:p>
      </dgm:t>
    </dgm:pt>
    <dgm:pt modelId="{27A31554-3675-4495-A546-A539E3527159}" type="sibTrans" cxnId="{17509482-8956-4DDF-ABB5-ED3E71373CAA}">
      <dgm:prSet/>
      <dgm:spPr/>
      <dgm:t>
        <a:bodyPr/>
        <a:lstStyle/>
        <a:p>
          <a:endParaRPr lang="cs-CZ"/>
        </a:p>
      </dgm:t>
    </dgm:pt>
    <dgm:pt modelId="{6BD3E337-946D-458E-8C9D-ED820D181ED8}">
      <dgm:prSet phldrT="[Text]"/>
      <dgm:spPr/>
      <dgm:t>
        <a:bodyPr/>
        <a:lstStyle/>
        <a:p>
          <a:r>
            <a:rPr lang="en-US" dirty="0"/>
            <a:t>Free time activities</a:t>
          </a:r>
        </a:p>
      </dgm:t>
    </dgm:pt>
    <dgm:pt modelId="{49261A5C-2655-4986-8EDC-3EFCD17594F9}" type="parTrans" cxnId="{234C634C-8E34-436F-97CA-62080EC1C50E}">
      <dgm:prSet/>
      <dgm:spPr/>
      <dgm:t>
        <a:bodyPr/>
        <a:lstStyle/>
        <a:p>
          <a:endParaRPr lang="cs-CZ"/>
        </a:p>
      </dgm:t>
    </dgm:pt>
    <dgm:pt modelId="{4A19BB0D-964E-4004-841E-CDE3DE12568E}" type="sibTrans" cxnId="{234C634C-8E34-436F-97CA-62080EC1C50E}">
      <dgm:prSet/>
      <dgm:spPr/>
      <dgm:t>
        <a:bodyPr/>
        <a:lstStyle/>
        <a:p>
          <a:endParaRPr lang="cs-CZ"/>
        </a:p>
      </dgm:t>
    </dgm:pt>
    <dgm:pt modelId="{06A9ECD0-8471-4D3E-BCED-072AC37A5B01}">
      <dgm:prSet phldrT="[Text]"/>
      <dgm:spPr/>
      <dgm:t>
        <a:bodyPr/>
        <a:lstStyle/>
        <a:p>
          <a:r>
            <a:rPr lang="en-US" dirty="0"/>
            <a:t>Social services</a:t>
          </a:r>
        </a:p>
      </dgm:t>
    </dgm:pt>
    <dgm:pt modelId="{D7CF1B32-F916-45F3-8E23-D3086A96E0E2}" type="parTrans" cxnId="{92DF7C05-6530-46D3-8C4E-C43D838EAF57}">
      <dgm:prSet/>
      <dgm:spPr/>
      <dgm:t>
        <a:bodyPr/>
        <a:lstStyle/>
        <a:p>
          <a:endParaRPr lang="cs-CZ"/>
        </a:p>
      </dgm:t>
    </dgm:pt>
    <dgm:pt modelId="{BF09B85E-077B-44E4-8B84-B0F32AF98392}" type="sibTrans" cxnId="{92DF7C05-6530-46D3-8C4E-C43D838EAF57}">
      <dgm:prSet/>
      <dgm:spPr/>
      <dgm:t>
        <a:bodyPr/>
        <a:lstStyle/>
        <a:p>
          <a:endParaRPr lang="cs-CZ"/>
        </a:p>
      </dgm:t>
    </dgm:pt>
    <dgm:pt modelId="{8BD65F13-632B-4851-9348-C86EF5F184E8}">
      <dgm:prSet phldrT="[Text]"/>
      <dgm:spPr/>
      <dgm:t>
        <a:bodyPr/>
        <a:lstStyle/>
        <a:p>
          <a:r>
            <a:rPr lang="en-US" dirty="0"/>
            <a:t>Wants</a:t>
          </a:r>
        </a:p>
      </dgm:t>
    </dgm:pt>
    <dgm:pt modelId="{6DCDE462-1BF6-45A1-BEFE-C7FFE42CCC21}" type="parTrans" cxnId="{603FF4D5-F009-4B67-9707-355203BE340C}">
      <dgm:prSet/>
      <dgm:spPr/>
      <dgm:t>
        <a:bodyPr/>
        <a:lstStyle/>
        <a:p>
          <a:endParaRPr lang="cs-CZ"/>
        </a:p>
      </dgm:t>
    </dgm:pt>
    <dgm:pt modelId="{2313DF96-3793-41C3-9CE7-D14E82A5203F}" type="sibTrans" cxnId="{603FF4D5-F009-4B67-9707-355203BE340C}">
      <dgm:prSet/>
      <dgm:spPr/>
      <dgm:t>
        <a:bodyPr/>
        <a:lstStyle/>
        <a:p>
          <a:endParaRPr lang="cs-CZ"/>
        </a:p>
      </dgm:t>
    </dgm:pt>
    <dgm:pt modelId="{386FD2DB-6D96-4818-95A6-6FB775EF0340}">
      <dgm:prSet phldrT="[Text]"/>
      <dgm:spPr/>
      <dgm:t>
        <a:bodyPr/>
        <a:lstStyle/>
        <a:p>
          <a:r>
            <a:rPr lang="en-US" dirty="0"/>
            <a:t>New playground</a:t>
          </a:r>
        </a:p>
      </dgm:t>
    </dgm:pt>
    <dgm:pt modelId="{BC0B40ED-B830-403B-8E08-22BA8DC718C7}" type="parTrans" cxnId="{79A2B7D4-C381-403B-82C7-0617ECBD1035}">
      <dgm:prSet/>
      <dgm:spPr/>
      <dgm:t>
        <a:bodyPr/>
        <a:lstStyle/>
        <a:p>
          <a:endParaRPr lang="cs-CZ"/>
        </a:p>
      </dgm:t>
    </dgm:pt>
    <dgm:pt modelId="{5EB659C9-FD36-4851-9586-9D9824EE8EFB}" type="sibTrans" cxnId="{79A2B7D4-C381-403B-82C7-0617ECBD1035}">
      <dgm:prSet/>
      <dgm:spPr/>
      <dgm:t>
        <a:bodyPr/>
        <a:lstStyle/>
        <a:p>
          <a:endParaRPr lang="cs-CZ"/>
        </a:p>
      </dgm:t>
    </dgm:pt>
    <dgm:pt modelId="{4266AA02-AA26-4C85-A533-E8874C70878B}">
      <dgm:prSet phldrT="[Text]"/>
      <dgm:spPr/>
      <dgm:t>
        <a:bodyPr/>
        <a:lstStyle/>
        <a:p>
          <a:r>
            <a:rPr lang="en-US" dirty="0"/>
            <a:t>Food delivery</a:t>
          </a:r>
        </a:p>
      </dgm:t>
    </dgm:pt>
    <dgm:pt modelId="{70C1BE22-C25F-47BD-9790-9A7ADBC6072D}" type="parTrans" cxnId="{A5AF5B2C-74E4-4435-865B-A0EB56E78DFD}">
      <dgm:prSet/>
      <dgm:spPr/>
      <dgm:t>
        <a:bodyPr/>
        <a:lstStyle/>
        <a:p>
          <a:endParaRPr lang="cs-CZ"/>
        </a:p>
      </dgm:t>
    </dgm:pt>
    <dgm:pt modelId="{C90832AA-6BAC-420E-B0EE-B40D3B429BFD}" type="sibTrans" cxnId="{A5AF5B2C-74E4-4435-865B-A0EB56E78DFD}">
      <dgm:prSet/>
      <dgm:spPr/>
      <dgm:t>
        <a:bodyPr/>
        <a:lstStyle/>
        <a:p>
          <a:endParaRPr lang="cs-CZ"/>
        </a:p>
      </dgm:t>
    </dgm:pt>
    <dgm:pt modelId="{090721E1-9BE8-437F-BB68-FE48F4568CF2}">
      <dgm:prSet phldrT="[Text]"/>
      <dgm:spPr/>
      <dgm:t>
        <a:bodyPr/>
        <a:lstStyle/>
        <a:p>
          <a:r>
            <a:rPr lang="en-US" dirty="0"/>
            <a:t>Culture</a:t>
          </a:r>
        </a:p>
      </dgm:t>
    </dgm:pt>
    <dgm:pt modelId="{2A767050-0EE0-43B9-9B80-731BBFAD3CBC}" type="parTrans" cxnId="{45088EE0-5314-41AB-8523-4FAFEEF58A3D}">
      <dgm:prSet/>
      <dgm:spPr/>
      <dgm:t>
        <a:bodyPr/>
        <a:lstStyle/>
        <a:p>
          <a:endParaRPr lang="cs-CZ"/>
        </a:p>
      </dgm:t>
    </dgm:pt>
    <dgm:pt modelId="{937892DF-BF0E-4135-B0D8-3218E4A7CFBF}" type="sibTrans" cxnId="{45088EE0-5314-41AB-8523-4FAFEEF58A3D}">
      <dgm:prSet/>
      <dgm:spPr/>
      <dgm:t>
        <a:bodyPr/>
        <a:lstStyle/>
        <a:p>
          <a:endParaRPr lang="cs-CZ"/>
        </a:p>
      </dgm:t>
    </dgm:pt>
    <dgm:pt modelId="{C22A8A1E-0196-499B-AC2C-6FA032DD5B70}">
      <dgm:prSet phldrT="[Text]"/>
      <dgm:spPr/>
      <dgm:t>
        <a:bodyPr/>
        <a:lstStyle/>
        <a:p>
          <a:r>
            <a:rPr lang="en-US" dirty="0"/>
            <a:t>Support for the theater</a:t>
          </a:r>
        </a:p>
      </dgm:t>
    </dgm:pt>
    <dgm:pt modelId="{53D85B40-FE79-459A-9F24-E000F1F7AA31}" type="parTrans" cxnId="{19E8E9BB-CBC4-4B4C-B292-FBB3E08127DD}">
      <dgm:prSet/>
      <dgm:spPr/>
      <dgm:t>
        <a:bodyPr/>
        <a:lstStyle/>
        <a:p>
          <a:endParaRPr lang="cs-CZ"/>
        </a:p>
      </dgm:t>
    </dgm:pt>
    <dgm:pt modelId="{4AF3C411-7C90-43FF-8109-9FCCAF5AB800}" type="sibTrans" cxnId="{19E8E9BB-CBC4-4B4C-B292-FBB3E08127DD}">
      <dgm:prSet/>
      <dgm:spPr/>
      <dgm:t>
        <a:bodyPr/>
        <a:lstStyle/>
        <a:p>
          <a:endParaRPr lang="cs-CZ"/>
        </a:p>
      </dgm:t>
    </dgm:pt>
    <dgm:pt modelId="{CBD9C668-6EE1-4D1B-A34F-24BFB85F0E09}" type="pres">
      <dgm:prSet presAssocID="{8804F1AE-89FC-4EA1-BF40-F368F7EF4FE8}" presName="Name0" presStyleCnt="0">
        <dgm:presLayoutVars>
          <dgm:dir/>
          <dgm:animLvl val="lvl"/>
          <dgm:resizeHandles val="exact"/>
        </dgm:presLayoutVars>
      </dgm:prSet>
      <dgm:spPr/>
    </dgm:pt>
    <dgm:pt modelId="{52E27E11-6375-4359-B72E-3A0A5015214E}" type="pres">
      <dgm:prSet presAssocID="{FC20EE16-C88E-4E5C-91D3-7809EECC2FC3}" presName="composite" presStyleCnt="0"/>
      <dgm:spPr/>
    </dgm:pt>
    <dgm:pt modelId="{A3D0789B-04CB-4B04-9DB6-45CA9869CB32}" type="pres">
      <dgm:prSet presAssocID="{FC20EE16-C88E-4E5C-91D3-7809EECC2FC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5721201D-10A5-426B-B922-F3805D745DEB}" type="pres">
      <dgm:prSet presAssocID="{FC20EE16-C88E-4E5C-91D3-7809EECC2FC3}" presName="desTx" presStyleLbl="alignAccFollowNode1" presStyleIdx="0" presStyleCnt="2">
        <dgm:presLayoutVars>
          <dgm:bulletEnabled val="1"/>
        </dgm:presLayoutVars>
      </dgm:prSet>
      <dgm:spPr/>
    </dgm:pt>
    <dgm:pt modelId="{880EAA65-3FB3-461B-96CC-16455D6511E4}" type="pres">
      <dgm:prSet presAssocID="{27A31554-3675-4495-A546-A539E3527159}" presName="space" presStyleCnt="0"/>
      <dgm:spPr/>
    </dgm:pt>
    <dgm:pt modelId="{10CD964A-D52C-48B4-A073-511B211C8D69}" type="pres">
      <dgm:prSet presAssocID="{8BD65F13-632B-4851-9348-C86EF5F184E8}" presName="composite" presStyleCnt="0"/>
      <dgm:spPr/>
    </dgm:pt>
    <dgm:pt modelId="{24B283F9-3E62-4108-A113-B69B76A2B368}" type="pres">
      <dgm:prSet presAssocID="{8BD65F13-632B-4851-9348-C86EF5F184E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4F1EA5B-DDEB-467E-8867-9CD3F184D772}" type="pres">
      <dgm:prSet presAssocID="{8BD65F13-632B-4851-9348-C86EF5F184E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2DF7C05-6530-46D3-8C4E-C43D838EAF57}" srcId="{FC20EE16-C88E-4E5C-91D3-7809EECC2FC3}" destId="{06A9ECD0-8471-4D3E-BCED-072AC37A5B01}" srcOrd="1" destOrd="0" parTransId="{D7CF1B32-F916-45F3-8E23-D3086A96E0E2}" sibTransId="{BF09B85E-077B-44E4-8B84-B0F32AF98392}"/>
    <dgm:cxn modelId="{729D8E13-AE57-460F-A635-A705A6C9DE66}" type="presOf" srcId="{C22A8A1E-0196-499B-AC2C-6FA032DD5B70}" destId="{34F1EA5B-DDEB-467E-8867-9CD3F184D772}" srcOrd="0" destOrd="2" presId="urn:microsoft.com/office/officeart/2005/8/layout/hList1"/>
    <dgm:cxn modelId="{10E49C15-0A63-486C-A4BF-73E0C56647EB}" type="presOf" srcId="{4266AA02-AA26-4C85-A533-E8874C70878B}" destId="{34F1EA5B-DDEB-467E-8867-9CD3F184D772}" srcOrd="0" destOrd="1" presId="urn:microsoft.com/office/officeart/2005/8/layout/hList1"/>
    <dgm:cxn modelId="{01F27816-1240-48D4-A54A-EE673795DE58}" type="presOf" srcId="{06A9ECD0-8471-4D3E-BCED-072AC37A5B01}" destId="{5721201D-10A5-426B-B922-F3805D745DEB}" srcOrd="0" destOrd="1" presId="urn:microsoft.com/office/officeart/2005/8/layout/hList1"/>
    <dgm:cxn modelId="{7DBA2A25-E24F-4120-8FAF-457FE934C999}" type="presOf" srcId="{386FD2DB-6D96-4818-95A6-6FB775EF0340}" destId="{34F1EA5B-DDEB-467E-8867-9CD3F184D772}" srcOrd="0" destOrd="0" presId="urn:microsoft.com/office/officeart/2005/8/layout/hList1"/>
    <dgm:cxn modelId="{A5AF5B2C-74E4-4435-865B-A0EB56E78DFD}" srcId="{8BD65F13-632B-4851-9348-C86EF5F184E8}" destId="{4266AA02-AA26-4C85-A533-E8874C70878B}" srcOrd="1" destOrd="0" parTransId="{70C1BE22-C25F-47BD-9790-9A7ADBC6072D}" sibTransId="{C90832AA-6BAC-420E-B0EE-B40D3B429BFD}"/>
    <dgm:cxn modelId="{B3A26F6A-EBA1-430A-9F45-DB899FC48F09}" type="presOf" srcId="{FC20EE16-C88E-4E5C-91D3-7809EECC2FC3}" destId="{A3D0789B-04CB-4B04-9DB6-45CA9869CB32}" srcOrd="0" destOrd="0" presId="urn:microsoft.com/office/officeart/2005/8/layout/hList1"/>
    <dgm:cxn modelId="{234C634C-8E34-436F-97CA-62080EC1C50E}" srcId="{FC20EE16-C88E-4E5C-91D3-7809EECC2FC3}" destId="{6BD3E337-946D-458E-8C9D-ED820D181ED8}" srcOrd="0" destOrd="0" parTransId="{49261A5C-2655-4986-8EDC-3EFCD17594F9}" sibTransId="{4A19BB0D-964E-4004-841E-CDE3DE12568E}"/>
    <dgm:cxn modelId="{B758134E-03CF-4A75-A61C-FFE7F8E426C7}" type="presOf" srcId="{8BD65F13-632B-4851-9348-C86EF5F184E8}" destId="{24B283F9-3E62-4108-A113-B69B76A2B368}" srcOrd="0" destOrd="0" presId="urn:microsoft.com/office/officeart/2005/8/layout/hList1"/>
    <dgm:cxn modelId="{17509482-8956-4DDF-ABB5-ED3E71373CAA}" srcId="{8804F1AE-89FC-4EA1-BF40-F368F7EF4FE8}" destId="{FC20EE16-C88E-4E5C-91D3-7809EECC2FC3}" srcOrd="0" destOrd="0" parTransId="{E848F66D-1DF4-4F95-831E-4841797BE19C}" sibTransId="{27A31554-3675-4495-A546-A539E3527159}"/>
    <dgm:cxn modelId="{19E8E9BB-CBC4-4B4C-B292-FBB3E08127DD}" srcId="{8BD65F13-632B-4851-9348-C86EF5F184E8}" destId="{C22A8A1E-0196-499B-AC2C-6FA032DD5B70}" srcOrd="2" destOrd="0" parTransId="{53D85B40-FE79-459A-9F24-E000F1F7AA31}" sibTransId="{4AF3C411-7C90-43FF-8109-9FCCAF5AB800}"/>
    <dgm:cxn modelId="{821200CF-080C-4E13-B044-72D53560829D}" type="presOf" srcId="{8804F1AE-89FC-4EA1-BF40-F368F7EF4FE8}" destId="{CBD9C668-6EE1-4D1B-A34F-24BFB85F0E09}" srcOrd="0" destOrd="0" presId="urn:microsoft.com/office/officeart/2005/8/layout/hList1"/>
    <dgm:cxn modelId="{79A2B7D4-C381-403B-82C7-0617ECBD1035}" srcId="{8BD65F13-632B-4851-9348-C86EF5F184E8}" destId="{386FD2DB-6D96-4818-95A6-6FB775EF0340}" srcOrd="0" destOrd="0" parTransId="{BC0B40ED-B830-403B-8E08-22BA8DC718C7}" sibTransId="{5EB659C9-FD36-4851-9586-9D9824EE8EFB}"/>
    <dgm:cxn modelId="{603FF4D5-F009-4B67-9707-355203BE340C}" srcId="{8804F1AE-89FC-4EA1-BF40-F368F7EF4FE8}" destId="{8BD65F13-632B-4851-9348-C86EF5F184E8}" srcOrd="1" destOrd="0" parTransId="{6DCDE462-1BF6-45A1-BEFE-C7FFE42CCC21}" sibTransId="{2313DF96-3793-41C3-9CE7-D14E82A5203F}"/>
    <dgm:cxn modelId="{45088EE0-5314-41AB-8523-4FAFEEF58A3D}" srcId="{FC20EE16-C88E-4E5C-91D3-7809EECC2FC3}" destId="{090721E1-9BE8-437F-BB68-FE48F4568CF2}" srcOrd="2" destOrd="0" parTransId="{2A767050-0EE0-43B9-9B80-731BBFAD3CBC}" sibTransId="{937892DF-BF0E-4135-B0D8-3218E4A7CFBF}"/>
    <dgm:cxn modelId="{143AA0EC-CB94-45C6-BA9F-33245F19078B}" type="presOf" srcId="{6BD3E337-946D-458E-8C9D-ED820D181ED8}" destId="{5721201D-10A5-426B-B922-F3805D745DEB}" srcOrd="0" destOrd="0" presId="urn:microsoft.com/office/officeart/2005/8/layout/hList1"/>
    <dgm:cxn modelId="{284D53FC-4540-4F66-805C-BFFC341815EE}" type="presOf" srcId="{090721E1-9BE8-437F-BB68-FE48F4568CF2}" destId="{5721201D-10A5-426B-B922-F3805D745DEB}" srcOrd="0" destOrd="2" presId="urn:microsoft.com/office/officeart/2005/8/layout/hList1"/>
    <dgm:cxn modelId="{425DBC8F-6DD2-4800-B7FB-E636208EBBAB}" type="presParOf" srcId="{CBD9C668-6EE1-4D1B-A34F-24BFB85F0E09}" destId="{52E27E11-6375-4359-B72E-3A0A5015214E}" srcOrd="0" destOrd="0" presId="urn:microsoft.com/office/officeart/2005/8/layout/hList1"/>
    <dgm:cxn modelId="{20689FDC-4B29-45F4-8CA4-FA04F25BFFF1}" type="presParOf" srcId="{52E27E11-6375-4359-B72E-3A0A5015214E}" destId="{A3D0789B-04CB-4B04-9DB6-45CA9869CB32}" srcOrd="0" destOrd="0" presId="urn:microsoft.com/office/officeart/2005/8/layout/hList1"/>
    <dgm:cxn modelId="{FFEE7678-81CC-4141-90DE-08C1865B2501}" type="presParOf" srcId="{52E27E11-6375-4359-B72E-3A0A5015214E}" destId="{5721201D-10A5-426B-B922-F3805D745DEB}" srcOrd="1" destOrd="0" presId="urn:microsoft.com/office/officeart/2005/8/layout/hList1"/>
    <dgm:cxn modelId="{FE6604D8-5FF8-4C3E-AAFE-A0C97F8FF143}" type="presParOf" srcId="{CBD9C668-6EE1-4D1B-A34F-24BFB85F0E09}" destId="{880EAA65-3FB3-461B-96CC-16455D6511E4}" srcOrd="1" destOrd="0" presId="urn:microsoft.com/office/officeart/2005/8/layout/hList1"/>
    <dgm:cxn modelId="{5430FA70-0B61-4BAD-B1A4-D646E183B243}" type="presParOf" srcId="{CBD9C668-6EE1-4D1B-A34F-24BFB85F0E09}" destId="{10CD964A-D52C-48B4-A073-511B211C8D69}" srcOrd="2" destOrd="0" presId="urn:microsoft.com/office/officeart/2005/8/layout/hList1"/>
    <dgm:cxn modelId="{136DD8C8-5338-4B6B-89A5-14CC75AC8494}" type="presParOf" srcId="{10CD964A-D52C-48B4-A073-511B211C8D69}" destId="{24B283F9-3E62-4108-A113-B69B76A2B368}" srcOrd="0" destOrd="0" presId="urn:microsoft.com/office/officeart/2005/8/layout/hList1"/>
    <dgm:cxn modelId="{7A37AC60-20F4-40F3-9563-719BBD55AC5E}" type="presParOf" srcId="{10CD964A-D52C-48B4-A073-511B211C8D69}" destId="{34F1EA5B-DDEB-467E-8867-9CD3F184D77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AE7D859-AF7D-4D12-A0A4-030A59AFC8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31ABE63-9B97-4A1A-9656-634F2B28A48E}">
      <dgm:prSet phldrT="[Text]"/>
      <dgm:spPr/>
      <dgm:t>
        <a:bodyPr/>
        <a:lstStyle/>
        <a:p>
          <a:r>
            <a:rPr lang="en-US" dirty="0"/>
            <a:t>How secure the citizens are?</a:t>
          </a:r>
        </a:p>
      </dgm:t>
    </dgm:pt>
    <dgm:pt modelId="{84AF8C77-C4D0-458F-8B15-F770F21ECB9F}" type="parTrans" cxnId="{4E38549B-F1E6-4505-950E-E339BC70C0D1}">
      <dgm:prSet/>
      <dgm:spPr/>
      <dgm:t>
        <a:bodyPr/>
        <a:lstStyle/>
        <a:p>
          <a:endParaRPr lang="cs-CZ"/>
        </a:p>
      </dgm:t>
    </dgm:pt>
    <dgm:pt modelId="{187AFA78-8C5B-4228-B267-4FE339906190}" type="sibTrans" cxnId="{4E38549B-F1E6-4505-950E-E339BC70C0D1}">
      <dgm:prSet/>
      <dgm:spPr/>
      <dgm:t>
        <a:bodyPr/>
        <a:lstStyle/>
        <a:p>
          <a:endParaRPr lang="cs-CZ"/>
        </a:p>
      </dgm:t>
    </dgm:pt>
    <dgm:pt modelId="{3183828A-CEC5-4351-821E-C356E57690C9}">
      <dgm:prSet phldrT="[Text]"/>
      <dgm:spPr/>
      <dgm:t>
        <a:bodyPr/>
        <a:lstStyle/>
        <a:p>
          <a:r>
            <a:rPr lang="en-US" dirty="0"/>
            <a:t>The level of criminality</a:t>
          </a:r>
        </a:p>
      </dgm:t>
    </dgm:pt>
    <dgm:pt modelId="{E25D3337-90FE-4BF5-B99A-0E403643BCC5}" type="parTrans" cxnId="{ECF7848C-6FE7-460C-8AB5-72EA06A9BA00}">
      <dgm:prSet/>
      <dgm:spPr/>
      <dgm:t>
        <a:bodyPr/>
        <a:lstStyle/>
        <a:p>
          <a:endParaRPr lang="cs-CZ"/>
        </a:p>
      </dgm:t>
    </dgm:pt>
    <dgm:pt modelId="{FE5AAEE5-585D-4F93-81C9-63141424D343}" type="sibTrans" cxnId="{ECF7848C-6FE7-460C-8AB5-72EA06A9BA00}">
      <dgm:prSet/>
      <dgm:spPr/>
      <dgm:t>
        <a:bodyPr/>
        <a:lstStyle/>
        <a:p>
          <a:endParaRPr lang="cs-CZ"/>
        </a:p>
      </dgm:t>
    </dgm:pt>
    <dgm:pt modelId="{CCD066CD-5AEF-4A44-A200-484EBB2DE453}">
      <dgm:prSet phldrT="[Text]"/>
      <dgm:spPr/>
      <dgm:t>
        <a:bodyPr/>
        <a:lstStyle/>
        <a:p>
          <a:r>
            <a:rPr lang="en-US" dirty="0"/>
            <a:t>What the municipality is doing for the security?</a:t>
          </a:r>
        </a:p>
      </dgm:t>
    </dgm:pt>
    <dgm:pt modelId="{85471011-850A-4B1A-9E7D-270255FF5BFA}" type="parTrans" cxnId="{FAC78645-1D2D-4719-A272-AA6FF7325201}">
      <dgm:prSet/>
      <dgm:spPr/>
      <dgm:t>
        <a:bodyPr/>
        <a:lstStyle/>
        <a:p>
          <a:endParaRPr lang="cs-CZ"/>
        </a:p>
      </dgm:t>
    </dgm:pt>
    <dgm:pt modelId="{C1A32266-B568-4389-8B87-72C2C6AF6214}" type="sibTrans" cxnId="{FAC78645-1D2D-4719-A272-AA6FF7325201}">
      <dgm:prSet/>
      <dgm:spPr/>
      <dgm:t>
        <a:bodyPr/>
        <a:lstStyle/>
        <a:p>
          <a:endParaRPr lang="cs-CZ"/>
        </a:p>
      </dgm:t>
    </dgm:pt>
    <dgm:pt modelId="{EBE01CFB-6CF9-48E6-AA1E-B3CC30E3CEF4}">
      <dgm:prSet phldrT="[Text]"/>
      <dgm:spPr/>
      <dgm:t>
        <a:bodyPr/>
        <a:lstStyle/>
        <a:p>
          <a:r>
            <a:rPr lang="en-US" dirty="0"/>
            <a:t>Street cameras</a:t>
          </a:r>
        </a:p>
      </dgm:t>
    </dgm:pt>
    <dgm:pt modelId="{FC633D29-3D30-4399-801A-C0C567A2E2EA}" type="parTrans" cxnId="{91D88E11-8B20-4CB7-A5BF-14ED56320AA5}">
      <dgm:prSet/>
      <dgm:spPr/>
      <dgm:t>
        <a:bodyPr/>
        <a:lstStyle/>
        <a:p>
          <a:endParaRPr lang="cs-CZ"/>
        </a:p>
      </dgm:t>
    </dgm:pt>
    <dgm:pt modelId="{E3ADBB81-F961-443C-8D80-8018E4770793}" type="sibTrans" cxnId="{91D88E11-8B20-4CB7-A5BF-14ED56320AA5}">
      <dgm:prSet/>
      <dgm:spPr/>
      <dgm:t>
        <a:bodyPr/>
        <a:lstStyle/>
        <a:p>
          <a:endParaRPr lang="cs-CZ"/>
        </a:p>
      </dgm:t>
    </dgm:pt>
    <dgm:pt modelId="{8A5CBA67-3C5F-4D34-A5A2-A2D785F80769}">
      <dgm:prSet phldrT="[Text]"/>
      <dgm:spPr/>
      <dgm:t>
        <a:bodyPr/>
        <a:lstStyle/>
        <a:p>
          <a:r>
            <a:rPr lang="en-US" dirty="0"/>
            <a:t>Are there any other dangers (floods, chemical factories)</a:t>
          </a:r>
        </a:p>
      </dgm:t>
    </dgm:pt>
    <dgm:pt modelId="{AA5AEFD1-3465-4422-A301-E88C993F9BE9}" type="parTrans" cxnId="{C8419429-8BC4-4E67-97EC-97C7AA4B3586}">
      <dgm:prSet/>
      <dgm:spPr/>
      <dgm:t>
        <a:bodyPr/>
        <a:lstStyle/>
        <a:p>
          <a:endParaRPr lang="cs-CZ"/>
        </a:p>
      </dgm:t>
    </dgm:pt>
    <dgm:pt modelId="{C89B04AE-24DB-431F-A8E7-9AEF7BC370D6}" type="sibTrans" cxnId="{C8419429-8BC4-4E67-97EC-97C7AA4B3586}">
      <dgm:prSet/>
      <dgm:spPr/>
      <dgm:t>
        <a:bodyPr/>
        <a:lstStyle/>
        <a:p>
          <a:endParaRPr lang="cs-CZ"/>
        </a:p>
      </dgm:t>
    </dgm:pt>
    <dgm:pt modelId="{FB15EC46-B442-4636-BBBA-031A25F336CE}">
      <dgm:prSet phldrT="[Text]"/>
      <dgm:spPr/>
      <dgm:t>
        <a:bodyPr/>
        <a:lstStyle/>
        <a:p>
          <a:r>
            <a:rPr lang="en-US" dirty="0"/>
            <a:t>Municipality police</a:t>
          </a:r>
        </a:p>
      </dgm:t>
    </dgm:pt>
    <dgm:pt modelId="{291B1473-DF92-453E-BC9F-638701FA0397}" type="parTrans" cxnId="{A49CBFB4-9795-4997-9819-0A39B04D97C2}">
      <dgm:prSet/>
      <dgm:spPr/>
      <dgm:t>
        <a:bodyPr/>
        <a:lstStyle/>
        <a:p>
          <a:endParaRPr lang="cs-CZ"/>
        </a:p>
      </dgm:t>
    </dgm:pt>
    <dgm:pt modelId="{AF83C3CE-1996-4F86-954D-4BA9AD000262}" type="sibTrans" cxnId="{A49CBFB4-9795-4997-9819-0A39B04D97C2}">
      <dgm:prSet/>
      <dgm:spPr/>
      <dgm:t>
        <a:bodyPr/>
        <a:lstStyle/>
        <a:p>
          <a:endParaRPr lang="cs-CZ"/>
        </a:p>
      </dgm:t>
    </dgm:pt>
    <dgm:pt modelId="{FF86A1E1-EA7F-465C-B35A-5C4946394F8B}">
      <dgm:prSet phldrT="[Text]"/>
      <dgm:spPr/>
      <dgm:t>
        <a:bodyPr/>
        <a:lstStyle/>
        <a:p>
          <a:r>
            <a:rPr lang="en-US" dirty="0"/>
            <a:t>Prevention programs</a:t>
          </a:r>
        </a:p>
      </dgm:t>
    </dgm:pt>
    <dgm:pt modelId="{CF69A40F-A28A-44E6-B1A3-6C268A79EC13}" type="parTrans" cxnId="{FF24B928-37DF-4D5A-8D57-6BF58028D3B8}">
      <dgm:prSet/>
      <dgm:spPr/>
      <dgm:t>
        <a:bodyPr/>
        <a:lstStyle/>
        <a:p>
          <a:endParaRPr lang="cs-CZ"/>
        </a:p>
      </dgm:t>
    </dgm:pt>
    <dgm:pt modelId="{B9B7CEDC-291E-4CB4-9FD3-63AB0ECA58E0}" type="sibTrans" cxnId="{FF24B928-37DF-4D5A-8D57-6BF58028D3B8}">
      <dgm:prSet/>
      <dgm:spPr/>
      <dgm:t>
        <a:bodyPr/>
        <a:lstStyle/>
        <a:p>
          <a:endParaRPr lang="cs-CZ"/>
        </a:p>
      </dgm:t>
    </dgm:pt>
    <dgm:pt modelId="{7A9FBE5A-0010-466E-996B-08AE13A80FC5}" type="pres">
      <dgm:prSet presAssocID="{0AE7D859-AF7D-4D12-A0A4-030A59AFC87B}" presName="linear" presStyleCnt="0">
        <dgm:presLayoutVars>
          <dgm:animLvl val="lvl"/>
          <dgm:resizeHandles val="exact"/>
        </dgm:presLayoutVars>
      </dgm:prSet>
      <dgm:spPr/>
    </dgm:pt>
    <dgm:pt modelId="{5A411AC6-F893-4AE5-8F57-3C04573E9792}" type="pres">
      <dgm:prSet presAssocID="{531ABE63-9B97-4A1A-9656-634F2B28A48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A8C493C-4888-427D-93EC-5C4DA26FE0CA}" type="pres">
      <dgm:prSet presAssocID="{531ABE63-9B97-4A1A-9656-634F2B28A48E}" presName="childText" presStyleLbl="revTx" presStyleIdx="0" presStyleCnt="2">
        <dgm:presLayoutVars>
          <dgm:bulletEnabled val="1"/>
        </dgm:presLayoutVars>
      </dgm:prSet>
      <dgm:spPr/>
    </dgm:pt>
    <dgm:pt modelId="{0AD10223-F09C-425C-A175-ACC66EBA01AF}" type="pres">
      <dgm:prSet presAssocID="{CCD066CD-5AEF-4A44-A200-484EBB2DE45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0AE476E-C5E2-43F4-A133-D322AC8D785E}" type="pres">
      <dgm:prSet presAssocID="{CCD066CD-5AEF-4A44-A200-484EBB2DE45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1D88E11-8B20-4CB7-A5BF-14ED56320AA5}" srcId="{CCD066CD-5AEF-4A44-A200-484EBB2DE453}" destId="{EBE01CFB-6CF9-48E6-AA1E-B3CC30E3CEF4}" srcOrd="0" destOrd="0" parTransId="{FC633D29-3D30-4399-801A-C0C567A2E2EA}" sibTransId="{E3ADBB81-F961-443C-8D80-8018E4770793}"/>
    <dgm:cxn modelId="{FF24B928-37DF-4D5A-8D57-6BF58028D3B8}" srcId="{CCD066CD-5AEF-4A44-A200-484EBB2DE453}" destId="{FF86A1E1-EA7F-465C-B35A-5C4946394F8B}" srcOrd="2" destOrd="0" parTransId="{CF69A40F-A28A-44E6-B1A3-6C268A79EC13}" sibTransId="{B9B7CEDC-291E-4CB4-9FD3-63AB0ECA58E0}"/>
    <dgm:cxn modelId="{C8419429-8BC4-4E67-97EC-97C7AA4B3586}" srcId="{531ABE63-9B97-4A1A-9656-634F2B28A48E}" destId="{8A5CBA67-3C5F-4D34-A5A2-A2D785F80769}" srcOrd="1" destOrd="0" parTransId="{AA5AEFD1-3465-4422-A301-E88C993F9BE9}" sibTransId="{C89B04AE-24DB-431F-A8E7-9AEF7BC370D6}"/>
    <dgm:cxn modelId="{5EA82E5E-F06F-4BF8-9C7C-9C9580A9F48A}" type="presOf" srcId="{FB15EC46-B442-4636-BBBA-031A25F336CE}" destId="{00AE476E-C5E2-43F4-A133-D322AC8D785E}" srcOrd="0" destOrd="1" presId="urn:microsoft.com/office/officeart/2005/8/layout/vList2"/>
    <dgm:cxn modelId="{FAC78645-1D2D-4719-A272-AA6FF7325201}" srcId="{0AE7D859-AF7D-4D12-A0A4-030A59AFC87B}" destId="{CCD066CD-5AEF-4A44-A200-484EBB2DE453}" srcOrd="1" destOrd="0" parTransId="{85471011-850A-4B1A-9E7D-270255FF5BFA}" sibTransId="{C1A32266-B568-4389-8B87-72C2C6AF6214}"/>
    <dgm:cxn modelId="{BC577275-3925-4853-A315-8B8311337CEE}" type="presOf" srcId="{EBE01CFB-6CF9-48E6-AA1E-B3CC30E3CEF4}" destId="{00AE476E-C5E2-43F4-A133-D322AC8D785E}" srcOrd="0" destOrd="0" presId="urn:microsoft.com/office/officeart/2005/8/layout/vList2"/>
    <dgm:cxn modelId="{ECF7848C-6FE7-460C-8AB5-72EA06A9BA00}" srcId="{531ABE63-9B97-4A1A-9656-634F2B28A48E}" destId="{3183828A-CEC5-4351-821E-C356E57690C9}" srcOrd="0" destOrd="0" parTransId="{E25D3337-90FE-4BF5-B99A-0E403643BCC5}" sibTransId="{FE5AAEE5-585D-4F93-81C9-63141424D343}"/>
    <dgm:cxn modelId="{435E2892-1F8A-4470-A1DA-BA19EB93C70C}" type="presOf" srcId="{3183828A-CEC5-4351-821E-C356E57690C9}" destId="{4A8C493C-4888-427D-93EC-5C4DA26FE0CA}" srcOrd="0" destOrd="0" presId="urn:microsoft.com/office/officeart/2005/8/layout/vList2"/>
    <dgm:cxn modelId="{4E38549B-F1E6-4505-950E-E339BC70C0D1}" srcId="{0AE7D859-AF7D-4D12-A0A4-030A59AFC87B}" destId="{531ABE63-9B97-4A1A-9656-634F2B28A48E}" srcOrd="0" destOrd="0" parTransId="{84AF8C77-C4D0-458F-8B15-F770F21ECB9F}" sibTransId="{187AFA78-8C5B-4228-B267-4FE339906190}"/>
    <dgm:cxn modelId="{C69A76B0-9149-422D-B79E-CB9E023F4792}" type="presOf" srcId="{531ABE63-9B97-4A1A-9656-634F2B28A48E}" destId="{5A411AC6-F893-4AE5-8F57-3C04573E9792}" srcOrd="0" destOrd="0" presId="urn:microsoft.com/office/officeart/2005/8/layout/vList2"/>
    <dgm:cxn modelId="{A49CBFB4-9795-4997-9819-0A39B04D97C2}" srcId="{CCD066CD-5AEF-4A44-A200-484EBB2DE453}" destId="{FB15EC46-B442-4636-BBBA-031A25F336CE}" srcOrd="1" destOrd="0" parTransId="{291B1473-DF92-453E-BC9F-638701FA0397}" sibTransId="{AF83C3CE-1996-4F86-954D-4BA9AD000262}"/>
    <dgm:cxn modelId="{31E71CB8-B302-46B3-98F3-82B10911270E}" type="presOf" srcId="{CCD066CD-5AEF-4A44-A200-484EBB2DE453}" destId="{0AD10223-F09C-425C-A175-ACC66EBA01AF}" srcOrd="0" destOrd="0" presId="urn:microsoft.com/office/officeart/2005/8/layout/vList2"/>
    <dgm:cxn modelId="{AAEEA6CE-9CF1-4639-A94A-092372FF24FE}" type="presOf" srcId="{8A5CBA67-3C5F-4D34-A5A2-A2D785F80769}" destId="{4A8C493C-4888-427D-93EC-5C4DA26FE0CA}" srcOrd="0" destOrd="1" presId="urn:microsoft.com/office/officeart/2005/8/layout/vList2"/>
    <dgm:cxn modelId="{E79EEED6-5B75-453D-95D9-758F91947A3F}" type="presOf" srcId="{FF86A1E1-EA7F-465C-B35A-5C4946394F8B}" destId="{00AE476E-C5E2-43F4-A133-D322AC8D785E}" srcOrd="0" destOrd="2" presId="urn:microsoft.com/office/officeart/2005/8/layout/vList2"/>
    <dgm:cxn modelId="{4FB1C7E1-D5B7-4C17-BA87-958CCFA79778}" type="presOf" srcId="{0AE7D859-AF7D-4D12-A0A4-030A59AFC87B}" destId="{7A9FBE5A-0010-466E-996B-08AE13A80FC5}" srcOrd="0" destOrd="0" presId="urn:microsoft.com/office/officeart/2005/8/layout/vList2"/>
    <dgm:cxn modelId="{699F32F1-B524-495D-907D-BA3DDE5D2429}" type="presParOf" srcId="{7A9FBE5A-0010-466E-996B-08AE13A80FC5}" destId="{5A411AC6-F893-4AE5-8F57-3C04573E9792}" srcOrd="0" destOrd="0" presId="urn:microsoft.com/office/officeart/2005/8/layout/vList2"/>
    <dgm:cxn modelId="{63D90166-4251-4FEF-A7BE-370C6C6F91B7}" type="presParOf" srcId="{7A9FBE5A-0010-466E-996B-08AE13A80FC5}" destId="{4A8C493C-4888-427D-93EC-5C4DA26FE0CA}" srcOrd="1" destOrd="0" presId="urn:microsoft.com/office/officeart/2005/8/layout/vList2"/>
    <dgm:cxn modelId="{E5856FA0-BF38-4E5D-BAC6-FDC0B1DC83FF}" type="presParOf" srcId="{7A9FBE5A-0010-466E-996B-08AE13A80FC5}" destId="{0AD10223-F09C-425C-A175-ACC66EBA01AF}" srcOrd="2" destOrd="0" presId="urn:microsoft.com/office/officeart/2005/8/layout/vList2"/>
    <dgm:cxn modelId="{845B35FC-54CA-4FF0-BD3A-AA914D8E8262}" type="presParOf" srcId="{7A9FBE5A-0010-466E-996B-08AE13A80FC5}" destId="{00AE476E-C5E2-43F4-A133-D322AC8D785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F9B81D7-D3CA-4493-8EB7-6A668020282A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F09EC82-847A-43F1-91D4-902EF5B84456}">
      <dgm:prSet phldrT="[Text]"/>
      <dgm:spPr/>
      <dgm:t>
        <a:bodyPr/>
        <a:lstStyle/>
        <a:p>
          <a:r>
            <a:rPr lang="en-US" dirty="0"/>
            <a:t>Customer</a:t>
          </a:r>
        </a:p>
      </dgm:t>
    </dgm:pt>
    <dgm:pt modelId="{0BD1F242-7EE4-4C07-BA6D-26D1D41D4F61}" type="parTrans" cxnId="{6E0E3915-C4F6-42DD-8931-6E6AE6D94549}">
      <dgm:prSet/>
      <dgm:spPr/>
      <dgm:t>
        <a:bodyPr/>
        <a:lstStyle/>
        <a:p>
          <a:endParaRPr lang="cs-CZ"/>
        </a:p>
      </dgm:t>
    </dgm:pt>
    <dgm:pt modelId="{5A53AE22-3770-4DBC-92B9-544D595188CC}" type="sibTrans" cxnId="{6E0E3915-C4F6-42DD-8931-6E6AE6D94549}">
      <dgm:prSet/>
      <dgm:spPr/>
      <dgm:t>
        <a:bodyPr/>
        <a:lstStyle/>
        <a:p>
          <a:endParaRPr lang="cs-CZ"/>
        </a:p>
      </dgm:t>
    </dgm:pt>
    <dgm:pt modelId="{1FDBE64F-4790-4C32-9BF5-F38EFD779592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/>
            <a:t>N</a:t>
          </a:r>
          <a:r>
            <a:rPr lang="en-US" b="0" dirty="0"/>
            <a:t>eeds</a:t>
          </a:r>
          <a:endParaRPr lang="en-US" b="1" dirty="0"/>
        </a:p>
      </dgm:t>
    </dgm:pt>
    <dgm:pt modelId="{5A6D91B2-386D-4972-98CA-957C608FAEA2}" type="parTrans" cxnId="{4276DA0A-ED10-4B5C-9307-C27D84EB529C}">
      <dgm:prSet/>
      <dgm:spPr/>
      <dgm:t>
        <a:bodyPr/>
        <a:lstStyle/>
        <a:p>
          <a:endParaRPr lang="cs-CZ"/>
        </a:p>
      </dgm:t>
    </dgm:pt>
    <dgm:pt modelId="{52DD4255-2D98-46C0-8AC4-1918BB1CE0D4}" type="sibTrans" cxnId="{4276DA0A-ED10-4B5C-9307-C27D84EB529C}">
      <dgm:prSet/>
      <dgm:spPr/>
      <dgm:t>
        <a:bodyPr/>
        <a:lstStyle/>
        <a:p>
          <a:endParaRPr lang="cs-CZ"/>
        </a:p>
      </dgm:t>
    </dgm:pt>
    <dgm:pt modelId="{F88422E2-57CB-44BC-AD2F-443785A05B14}">
      <dgm:prSet phldrT="[Text]"/>
      <dgm:spPr/>
      <dgm:t>
        <a:bodyPr/>
        <a:lstStyle/>
        <a:p>
          <a:r>
            <a:rPr lang="en-US" b="1" dirty="0"/>
            <a:t>E</a:t>
          </a:r>
          <a:r>
            <a:rPr lang="en-US" b="0" dirty="0"/>
            <a:t>ducation</a:t>
          </a:r>
          <a:endParaRPr lang="en-US" b="1" dirty="0"/>
        </a:p>
      </dgm:t>
    </dgm:pt>
    <dgm:pt modelId="{32FD2932-9F06-4C25-811A-A91A62DFBA9E}" type="parTrans" cxnId="{292353FB-D438-4790-B6C2-7A9B71EA7993}">
      <dgm:prSet/>
      <dgm:spPr/>
      <dgm:t>
        <a:bodyPr/>
        <a:lstStyle/>
        <a:p>
          <a:endParaRPr lang="cs-CZ"/>
        </a:p>
      </dgm:t>
    </dgm:pt>
    <dgm:pt modelId="{00BBDBDE-B30E-4755-8EC5-9D1D2FA69BAB}" type="sibTrans" cxnId="{292353FB-D438-4790-B6C2-7A9B71EA7993}">
      <dgm:prSet/>
      <dgm:spPr/>
      <dgm:t>
        <a:bodyPr/>
        <a:lstStyle/>
        <a:p>
          <a:endParaRPr lang="cs-CZ"/>
        </a:p>
      </dgm:t>
    </dgm:pt>
    <dgm:pt modelId="{6FA0AF98-1455-4E87-B70C-191037707B3A}">
      <dgm:prSet phldrT="[Text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b="1" dirty="0"/>
            <a:t>S</a:t>
          </a:r>
          <a:r>
            <a:rPr lang="en-US" b="0" dirty="0"/>
            <a:t>ecurity</a:t>
          </a:r>
          <a:endParaRPr lang="en-US" b="1" dirty="0"/>
        </a:p>
      </dgm:t>
    </dgm:pt>
    <dgm:pt modelId="{BBA7BE36-8CFA-4882-BD9E-27F675EC2BB9}" type="parTrans" cxnId="{8351C20A-710C-4856-960D-EC75BEBA1D07}">
      <dgm:prSet/>
      <dgm:spPr/>
      <dgm:t>
        <a:bodyPr/>
        <a:lstStyle/>
        <a:p>
          <a:endParaRPr lang="cs-CZ"/>
        </a:p>
      </dgm:t>
    </dgm:pt>
    <dgm:pt modelId="{904D6469-E8E1-4F67-8884-14C5A5752F13}" type="sibTrans" cxnId="{8351C20A-710C-4856-960D-EC75BEBA1D07}">
      <dgm:prSet/>
      <dgm:spPr/>
      <dgm:t>
        <a:bodyPr/>
        <a:lstStyle/>
        <a:p>
          <a:endParaRPr lang="cs-CZ"/>
        </a:p>
      </dgm:t>
    </dgm:pt>
    <dgm:pt modelId="{7CC93014-92A0-437C-9B8E-46DADDF554DC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/>
            <a:t>W</a:t>
          </a:r>
          <a:r>
            <a:rPr lang="en-US" b="0" dirty="0"/>
            <a:t>ants</a:t>
          </a:r>
          <a:endParaRPr lang="en-US" b="1" dirty="0"/>
        </a:p>
      </dgm:t>
    </dgm:pt>
    <dgm:pt modelId="{2BD0B456-79FD-42B6-AA4B-04BBF9078D6E}" type="parTrans" cxnId="{D9F1B716-7F0B-4AC2-8934-95D444363ECD}">
      <dgm:prSet/>
      <dgm:spPr/>
      <dgm:t>
        <a:bodyPr/>
        <a:lstStyle/>
        <a:p>
          <a:endParaRPr lang="cs-CZ"/>
        </a:p>
      </dgm:t>
    </dgm:pt>
    <dgm:pt modelId="{ACF25B55-AF73-41C1-8B2E-EB5691DF034A}" type="sibTrans" cxnId="{D9F1B716-7F0B-4AC2-8934-95D444363ECD}">
      <dgm:prSet/>
      <dgm:spPr/>
      <dgm:t>
        <a:bodyPr/>
        <a:lstStyle/>
        <a:p>
          <a:endParaRPr lang="cs-CZ"/>
        </a:p>
      </dgm:t>
    </dgm:pt>
    <dgm:pt modelId="{C7D714A0-CBC8-4899-8343-5F8C89849DD4}" type="pres">
      <dgm:prSet presAssocID="{8F9B81D7-D3CA-4493-8EB7-6A668020282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B2DEBE1-C8C7-469D-8358-1915A2E9E834}" type="pres">
      <dgm:prSet presAssocID="{3F09EC82-847A-43F1-91D4-902EF5B84456}" presName="centerShape" presStyleLbl="node0" presStyleIdx="0" presStyleCnt="1"/>
      <dgm:spPr/>
    </dgm:pt>
    <dgm:pt modelId="{4C71ED97-60DA-4D0E-AC75-28EC4C320A3F}" type="pres">
      <dgm:prSet presAssocID="{5A6D91B2-386D-4972-98CA-957C608FAEA2}" presName="parTrans" presStyleLbl="sibTrans2D1" presStyleIdx="0" presStyleCnt="4"/>
      <dgm:spPr/>
    </dgm:pt>
    <dgm:pt modelId="{BACA7839-B3A9-48AE-B33A-A2239CC885A6}" type="pres">
      <dgm:prSet presAssocID="{5A6D91B2-386D-4972-98CA-957C608FAEA2}" presName="connectorText" presStyleLbl="sibTrans2D1" presStyleIdx="0" presStyleCnt="4"/>
      <dgm:spPr/>
    </dgm:pt>
    <dgm:pt modelId="{C0197A7F-A9E7-4E8E-A87B-AB4BF3C69859}" type="pres">
      <dgm:prSet presAssocID="{1FDBE64F-4790-4C32-9BF5-F38EFD779592}" presName="node" presStyleLbl="node1" presStyleIdx="0" presStyleCnt="4">
        <dgm:presLayoutVars>
          <dgm:bulletEnabled val="1"/>
        </dgm:presLayoutVars>
      </dgm:prSet>
      <dgm:spPr/>
    </dgm:pt>
    <dgm:pt modelId="{449E3E7B-F72F-4FDD-99FF-28CA6984DAC6}" type="pres">
      <dgm:prSet presAssocID="{32FD2932-9F06-4C25-811A-A91A62DFBA9E}" presName="parTrans" presStyleLbl="sibTrans2D1" presStyleIdx="1" presStyleCnt="4"/>
      <dgm:spPr/>
    </dgm:pt>
    <dgm:pt modelId="{664C53DC-E4F2-44AF-8C6F-0E8CD56A86B1}" type="pres">
      <dgm:prSet presAssocID="{32FD2932-9F06-4C25-811A-A91A62DFBA9E}" presName="connectorText" presStyleLbl="sibTrans2D1" presStyleIdx="1" presStyleCnt="4"/>
      <dgm:spPr/>
    </dgm:pt>
    <dgm:pt modelId="{1E2D4D90-EEBD-4923-B99E-18380B47073C}" type="pres">
      <dgm:prSet presAssocID="{F88422E2-57CB-44BC-AD2F-443785A05B14}" presName="node" presStyleLbl="node1" presStyleIdx="1" presStyleCnt="4">
        <dgm:presLayoutVars>
          <dgm:bulletEnabled val="1"/>
        </dgm:presLayoutVars>
      </dgm:prSet>
      <dgm:spPr/>
    </dgm:pt>
    <dgm:pt modelId="{9417E0AA-2184-4422-89E3-5A0F78651330}" type="pres">
      <dgm:prSet presAssocID="{BBA7BE36-8CFA-4882-BD9E-27F675EC2BB9}" presName="parTrans" presStyleLbl="sibTrans2D1" presStyleIdx="2" presStyleCnt="4"/>
      <dgm:spPr/>
    </dgm:pt>
    <dgm:pt modelId="{DA66758B-1E1C-4FC6-B4A8-A0EE9F400548}" type="pres">
      <dgm:prSet presAssocID="{BBA7BE36-8CFA-4882-BD9E-27F675EC2BB9}" presName="connectorText" presStyleLbl="sibTrans2D1" presStyleIdx="2" presStyleCnt="4"/>
      <dgm:spPr/>
    </dgm:pt>
    <dgm:pt modelId="{6DCDFCAA-B895-4AB8-A154-702131F15F9B}" type="pres">
      <dgm:prSet presAssocID="{6FA0AF98-1455-4E87-B70C-191037707B3A}" presName="node" presStyleLbl="node1" presStyleIdx="2" presStyleCnt="4">
        <dgm:presLayoutVars>
          <dgm:bulletEnabled val="1"/>
        </dgm:presLayoutVars>
      </dgm:prSet>
      <dgm:spPr/>
    </dgm:pt>
    <dgm:pt modelId="{4348ADCE-4818-4B19-BB56-E0C7C0FD901A}" type="pres">
      <dgm:prSet presAssocID="{2BD0B456-79FD-42B6-AA4B-04BBF9078D6E}" presName="parTrans" presStyleLbl="sibTrans2D1" presStyleIdx="3" presStyleCnt="4"/>
      <dgm:spPr/>
    </dgm:pt>
    <dgm:pt modelId="{015DFB35-06D2-4CAA-9CFF-C610045ED99E}" type="pres">
      <dgm:prSet presAssocID="{2BD0B456-79FD-42B6-AA4B-04BBF9078D6E}" presName="connectorText" presStyleLbl="sibTrans2D1" presStyleIdx="3" presStyleCnt="4"/>
      <dgm:spPr/>
    </dgm:pt>
    <dgm:pt modelId="{9D533986-57E2-4C5F-B41B-931B6554D9B5}" type="pres">
      <dgm:prSet presAssocID="{7CC93014-92A0-437C-9B8E-46DADDF554DC}" presName="node" presStyleLbl="node1" presStyleIdx="3" presStyleCnt="4">
        <dgm:presLayoutVars>
          <dgm:bulletEnabled val="1"/>
        </dgm:presLayoutVars>
      </dgm:prSet>
      <dgm:spPr/>
    </dgm:pt>
  </dgm:ptLst>
  <dgm:cxnLst>
    <dgm:cxn modelId="{8351C20A-710C-4856-960D-EC75BEBA1D07}" srcId="{3F09EC82-847A-43F1-91D4-902EF5B84456}" destId="{6FA0AF98-1455-4E87-B70C-191037707B3A}" srcOrd="2" destOrd="0" parTransId="{BBA7BE36-8CFA-4882-BD9E-27F675EC2BB9}" sibTransId="{904D6469-E8E1-4F67-8884-14C5A5752F13}"/>
    <dgm:cxn modelId="{4276DA0A-ED10-4B5C-9307-C27D84EB529C}" srcId="{3F09EC82-847A-43F1-91D4-902EF5B84456}" destId="{1FDBE64F-4790-4C32-9BF5-F38EFD779592}" srcOrd="0" destOrd="0" parTransId="{5A6D91B2-386D-4972-98CA-957C608FAEA2}" sibTransId="{52DD4255-2D98-46C0-8AC4-1918BB1CE0D4}"/>
    <dgm:cxn modelId="{425EB60E-DEC5-4940-9FD3-5330D5285B37}" type="presOf" srcId="{BBA7BE36-8CFA-4882-BD9E-27F675EC2BB9}" destId="{DA66758B-1E1C-4FC6-B4A8-A0EE9F400548}" srcOrd="1" destOrd="0" presId="urn:microsoft.com/office/officeart/2005/8/layout/radial5"/>
    <dgm:cxn modelId="{6E0E3915-C4F6-42DD-8931-6E6AE6D94549}" srcId="{8F9B81D7-D3CA-4493-8EB7-6A668020282A}" destId="{3F09EC82-847A-43F1-91D4-902EF5B84456}" srcOrd="0" destOrd="0" parTransId="{0BD1F242-7EE4-4C07-BA6D-26D1D41D4F61}" sibTransId="{5A53AE22-3770-4DBC-92B9-544D595188CC}"/>
    <dgm:cxn modelId="{D9F1B716-7F0B-4AC2-8934-95D444363ECD}" srcId="{3F09EC82-847A-43F1-91D4-902EF5B84456}" destId="{7CC93014-92A0-437C-9B8E-46DADDF554DC}" srcOrd="3" destOrd="0" parTransId="{2BD0B456-79FD-42B6-AA4B-04BBF9078D6E}" sibTransId="{ACF25B55-AF73-41C1-8B2E-EB5691DF034A}"/>
    <dgm:cxn modelId="{0BA2CF22-6673-42FD-B3BA-5A052D0BB5D5}" type="presOf" srcId="{7CC93014-92A0-437C-9B8E-46DADDF554DC}" destId="{9D533986-57E2-4C5F-B41B-931B6554D9B5}" srcOrd="0" destOrd="0" presId="urn:microsoft.com/office/officeart/2005/8/layout/radial5"/>
    <dgm:cxn modelId="{83540324-BD30-4914-9EA8-21E526D9F7A3}" type="presOf" srcId="{3F09EC82-847A-43F1-91D4-902EF5B84456}" destId="{BB2DEBE1-C8C7-469D-8358-1915A2E9E834}" srcOrd="0" destOrd="0" presId="urn:microsoft.com/office/officeart/2005/8/layout/radial5"/>
    <dgm:cxn modelId="{2F720824-B25E-46AF-9C60-54969EED99A4}" type="presOf" srcId="{32FD2932-9F06-4C25-811A-A91A62DFBA9E}" destId="{664C53DC-E4F2-44AF-8C6F-0E8CD56A86B1}" srcOrd="1" destOrd="0" presId="urn:microsoft.com/office/officeart/2005/8/layout/radial5"/>
    <dgm:cxn modelId="{3CEE662A-A65F-44EE-9B8E-19B4B13EBC95}" type="presOf" srcId="{5A6D91B2-386D-4972-98CA-957C608FAEA2}" destId="{4C71ED97-60DA-4D0E-AC75-28EC4C320A3F}" srcOrd="0" destOrd="0" presId="urn:microsoft.com/office/officeart/2005/8/layout/radial5"/>
    <dgm:cxn modelId="{F9B5812C-02C2-480A-97A6-F57E63FC523F}" type="presOf" srcId="{1FDBE64F-4790-4C32-9BF5-F38EFD779592}" destId="{C0197A7F-A9E7-4E8E-A87B-AB4BF3C69859}" srcOrd="0" destOrd="0" presId="urn:microsoft.com/office/officeart/2005/8/layout/radial5"/>
    <dgm:cxn modelId="{13E91B49-BD14-4A27-870D-F1C4425B8AF5}" type="presOf" srcId="{BBA7BE36-8CFA-4882-BD9E-27F675EC2BB9}" destId="{9417E0AA-2184-4422-89E3-5A0F78651330}" srcOrd="0" destOrd="0" presId="urn:microsoft.com/office/officeart/2005/8/layout/radial5"/>
    <dgm:cxn modelId="{95555C6A-29CA-4336-8159-59D6F981A014}" type="presOf" srcId="{2BD0B456-79FD-42B6-AA4B-04BBF9078D6E}" destId="{4348ADCE-4818-4B19-BB56-E0C7C0FD901A}" srcOrd="0" destOrd="0" presId="urn:microsoft.com/office/officeart/2005/8/layout/radial5"/>
    <dgm:cxn modelId="{9FF5C286-D9E1-41A3-A2EE-78B33C29BBFB}" type="presOf" srcId="{5A6D91B2-386D-4972-98CA-957C608FAEA2}" destId="{BACA7839-B3A9-48AE-B33A-A2239CC885A6}" srcOrd="1" destOrd="0" presId="urn:microsoft.com/office/officeart/2005/8/layout/radial5"/>
    <dgm:cxn modelId="{FA31E290-93CC-4677-B8B8-9972FF34B668}" type="presOf" srcId="{8F9B81D7-D3CA-4493-8EB7-6A668020282A}" destId="{C7D714A0-CBC8-4899-8343-5F8C89849DD4}" srcOrd="0" destOrd="0" presId="urn:microsoft.com/office/officeart/2005/8/layout/radial5"/>
    <dgm:cxn modelId="{33FFD39D-2D4E-4FD9-A79B-34C11FC2F7BA}" type="presOf" srcId="{6FA0AF98-1455-4E87-B70C-191037707B3A}" destId="{6DCDFCAA-B895-4AB8-A154-702131F15F9B}" srcOrd="0" destOrd="0" presId="urn:microsoft.com/office/officeart/2005/8/layout/radial5"/>
    <dgm:cxn modelId="{4730A4A1-4D4D-4B3D-815D-4A0272890CEA}" type="presOf" srcId="{32FD2932-9F06-4C25-811A-A91A62DFBA9E}" destId="{449E3E7B-F72F-4FDD-99FF-28CA6984DAC6}" srcOrd="0" destOrd="0" presId="urn:microsoft.com/office/officeart/2005/8/layout/radial5"/>
    <dgm:cxn modelId="{3E69DCA4-E0B8-4E95-9FFD-E1D6FCEBCBCC}" type="presOf" srcId="{F88422E2-57CB-44BC-AD2F-443785A05B14}" destId="{1E2D4D90-EEBD-4923-B99E-18380B47073C}" srcOrd="0" destOrd="0" presId="urn:microsoft.com/office/officeart/2005/8/layout/radial5"/>
    <dgm:cxn modelId="{0A9806EF-2209-496D-B308-FBFD174B9854}" type="presOf" srcId="{2BD0B456-79FD-42B6-AA4B-04BBF9078D6E}" destId="{015DFB35-06D2-4CAA-9CFF-C610045ED99E}" srcOrd="1" destOrd="0" presId="urn:microsoft.com/office/officeart/2005/8/layout/radial5"/>
    <dgm:cxn modelId="{292353FB-D438-4790-B6C2-7A9B71EA7993}" srcId="{3F09EC82-847A-43F1-91D4-902EF5B84456}" destId="{F88422E2-57CB-44BC-AD2F-443785A05B14}" srcOrd="1" destOrd="0" parTransId="{32FD2932-9F06-4C25-811A-A91A62DFBA9E}" sibTransId="{00BBDBDE-B30E-4755-8EC5-9D1D2FA69BAB}"/>
    <dgm:cxn modelId="{FFDBF089-EAEB-4600-AC9E-203FDB155E33}" type="presParOf" srcId="{C7D714A0-CBC8-4899-8343-5F8C89849DD4}" destId="{BB2DEBE1-C8C7-469D-8358-1915A2E9E834}" srcOrd="0" destOrd="0" presId="urn:microsoft.com/office/officeart/2005/8/layout/radial5"/>
    <dgm:cxn modelId="{FF5A4329-DFC9-4A9B-B34A-C0B3CE2236EE}" type="presParOf" srcId="{C7D714A0-CBC8-4899-8343-5F8C89849DD4}" destId="{4C71ED97-60DA-4D0E-AC75-28EC4C320A3F}" srcOrd="1" destOrd="0" presId="urn:microsoft.com/office/officeart/2005/8/layout/radial5"/>
    <dgm:cxn modelId="{96C8B07E-76DE-4445-B9C8-C5C80EC5C49B}" type="presParOf" srcId="{4C71ED97-60DA-4D0E-AC75-28EC4C320A3F}" destId="{BACA7839-B3A9-48AE-B33A-A2239CC885A6}" srcOrd="0" destOrd="0" presId="urn:microsoft.com/office/officeart/2005/8/layout/radial5"/>
    <dgm:cxn modelId="{2E0F677D-C6B1-4D2B-B825-F3005F24C4FB}" type="presParOf" srcId="{C7D714A0-CBC8-4899-8343-5F8C89849DD4}" destId="{C0197A7F-A9E7-4E8E-A87B-AB4BF3C69859}" srcOrd="2" destOrd="0" presId="urn:microsoft.com/office/officeart/2005/8/layout/radial5"/>
    <dgm:cxn modelId="{B7785DEF-2028-422B-BBAB-F7571E51808A}" type="presParOf" srcId="{C7D714A0-CBC8-4899-8343-5F8C89849DD4}" destId="{449E3E7B-F72F-4FDD-99FF-28CA6984DAC6}" srcOrd="3" destOrd="0" presId="urn:microsoft.com/office/officeart/2005/8/layout/radial5"/>
    <dgm:cxn modelId="{F19B446C-72DB-47AE-82FC-522877D25C9F}" type="presParOf" srcId="{449E3E7B-F72F-4FDD-99FF-28CA6984DAC6}" destId="{664C53DC-E4F2-44AF-8C6F-0E8CD56A86B1}" srcOrd="0" destOrd="0" presId="urn:microsoft.com/office/officeart/2005/8/layout/radial5"/>
    <dgm:cxn modelId="{0B139931-FA67-46BC-804D-0385C52BD3F7}" type="presParOf" srcId="{C7D714A0-CBC8-4899-8343-5F8C89849DD4}" destId="{1E2D4D90-EEBD-4923-B99E-18380B47073C}" srcOrd="4" destOrd="0" presId="urn:microsoft.com/office/officeart/2005/8/layout/radial5"/>
    <dgm:cxn modelId="{AC77B23A-15EC-4E4D-805C-ECF57835A0DB}" type="presParOf" srcId="{C7D714A0-CBC8-4899-8343-5F8C89849DD4}" destId="{9417E0AA-2184-4422-89E3-5A0F78651330}" srcOrd="5" destOrd="0" presId="urn:microsoft.com/office/officeart/2005/8/layout/radial5"/>
    <dgm:cxn modelId="{5D402DAE-A527-4421-B4AA-A560C3B1DA03}" type="presParOf" srcId="{9417E0AA-2184-4422-89E3-5A0F78651330}" destId="{DA66758B-1E1C-4FC6-B4A8-A0EE9F400548}" srcOrd="0" destOrd="0" presId="urn:microsoft.com/office/officeart/2005/8/layout/radial5"/>
    <dgm:cxn modelId="{BE68FE06-FCC2-4374-9549-5BB1DE4A0DFC}" type="presParOf" srcId="{C7D714A0-CBC8-4899-8343-5F8C89849DD4}" destId="{6DCDFCAA-B895-4AB8-A154-702131F15F9B}" srcOrd="6" destOrd="0" presId="urn:microsoft.com/office/officeart/2005/8/layout/radial5"/>
    <dgm:cxn modelId="{28ADF6BB-6AA5-477F-BBE8-BCD100DAA76B}" type="presParOf" srcId="{C7D714A0-CBC8-4899-8343-5F8C89849DD4}" destId="{4348ADCE-4818-4B19-BB56-E0C7C0FD901A}" srcOrd="7" destOrd="0" presId="urn:microsoft.com/office/officeart/2005/8/layout/radial5"/>
    <dgm:cxn modelId="{6EDEF799-1A66-4090-825E-CA79D3EAE6D1}" type="presParOf" srcId="{4348ADCE-4818-4B19-BB56-E0C7C0FD901A}" destId="{015DFB35-06D2-4CAA-9CFF-C610045ED99E}" srcOrd="0" destOrd="0" presId="urn:microsoft.com/office/officeart/2005/8/layout/radial5"/>
    <dgm:cxn modelId="{27E7B727-5B1B-4375-962A-2114BA7D7F5B}" type="presParOf" srcId="{C7D714A0-CBC8-4899-8343-5F8C89849DD4}" destId="{9D533986-57E2-4C5F-B41B-931B6554D9B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2288043-05F9-40C8-A5C2-89C3B612A5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B7BA2F4-22FE-46DF-A07E-4D954855C860}">
      <dgm:prSet phldrT="[Text]"/>
      <dgm:spPr/>
      <dgm:t>
        <a:bodyPr/>
        <a:lstStyle/>
        <a:p>
          <a:r>
            <a:rPr lang="en-US" dirty="0"/>
            <a:t>The structure of education in the municipality</a:t>
          </a:r>
        </a:p>
      </dgm:t>
    </dgm:pt>
    <dgm:pt modelId="{0A9A2E9C-D06C-47BA-BDD2-36D167FD58D6}" type="parTrans" cxnId="{48874085-910B-46C7-AD55-5218EBE68220}">
      <dgm:prSet/>
      <dgm:spPr/>
      <dgm:t>
        <a:bodyPr/>
        <a:lstStyle/>
        <a:p>
          <a:endParaRPr lang="cs-CZ"/>
        </a:p>
      </dgm:t>
    </dgm:pt>
    <dgm:pt modelId="{8381C571-DD05-49DE-874E-08A7F47C31B7}" type="sibTrans" cxnId="{48874085-910B-46C7-AD55-5218EBE68220}">
      <dgm:prSet/>
      <dgm:spPr/>
      <dgm:t>
        <a:bodyPr/>
        <a:lstStyle/>
        <a:p>
          <a:endParaRPr lang="cs-CZ"/>
        </a:p>
      </dgm:t>
    </dgm:pt>
    <dgm:pt modelId="{A5838B16-25B4-433C-9A3C-C92AAFF07A64}">
      <dgm:prSet phldrT="[Text]"/>
      <dgm:spPr/>
      <dgm:t>
        <a:bodyPr/>
        <a:lstStyle/>
        <a:p>
          <a:r>
            <a:rPr lang="en-US" dirty="0"/>
            <a:t>It affects the ways of communication </a:t>
          </a:r>
        </a:p>
      </dgm:t>
    </dgm:pt>
    <dgm:pt modelId="{6CFC4D80-8376-4B4C-959C-2F65653BD459}" type="parTrans" cxnId="{A0BEE41D-EF83-4485-9690-0C981A65577D}">
      <dgm:prSet/>
      <dgm:spPr/>
      <dgm:t>
        <a:bodyPr/>
        <a:lstStyle/>
        <a:p>
          <a:endParaRPr lang="cs-CZ"/>
        </a:p>
      </dgm:t>
    </dgm:pt>
    <dgm:pt modelId="{102D2979-2A6A-470D-B47C-5C7766C886B9}" type="sibTrans" cxnId="{A0BEE41D-EF83-4485-9690-0C981A65577D}">
      <dgm:prSet/>
      <dgm:spPr/>
      <dgm:t>
        <a:bodyPr/>
        <a:lstStyle/>
        <a:p>
          <a:endParaRPr lang="cs-CZ"/>
        </a:p>
      </dgm:t>
    </dgm:pt>
    <dgm:pt modelId="{F1BB6405-FF3C-49ED-8DFB-59FE0675E03F}">
      <dgm:prSet phldrT="[Text]"/>
      <dgm:spPr/>
      <dgm:t>
        <a:bodyPr/>
        <a:lstStyle/>
        <a:p>
          <a:r>
            <a:rPr lang="en-US" dirty="0"/>
            <a:t>Can be found on the pages of </a:t>
          </a:r>
          <a:r>
            <a:rPr lang="en-US" dirty="0" err="1"/>
            <a:t>stasticical</a:t>
          </a:r>
          <a:r>
            <a:rPr lang="en-US" dirty="0"/>
            <a:t> institutions</a:t>
          </a:r>
        </a:p>
      </dgm:t>
    </dgm:pt>
    <dgm:pt modelId="{A2F933F8-8636-4C62-836F-D7CDDA4521AE}" type="parTrans" cxnId="{4F000895-1097-47B8-970A-E96692B8C996}">
      <dgm:prSet/>
      <dgm:spPr/>
      <dgm:t>
        <a:bodyPr/>
        <a:lstStyle/>
        <a:p>
          <a:endParaRPr lang="cs-CZ"/>
        </a:p>
      </dgm:t>
    </dgm:pt>
    <dgm:pt modelId="{2C3922CB-966D-4D32-95DA-B85F4B1AC862}" type="sibTrans" cxnId="{4F000895-1097-47B8-970A-E96692B8C996}">
      <dgm:prSet/>
      <dgm:spPr/>
      <dgm:t>
        <a:bodyPr/>
        <a:lstStyle/>
        <a:p>
          <a:endParaRPr lang="cs-CZ"/>
        </a:p>
      </dgm:t>
    </dgm:pt>
    <dgm:pt modelId="{43E2DAEA-E4AF-4C16-9E59-7EC6174E3BA1}">
      <dgm:prSet phldrT="[Text]"/>
      <dgm:spPr/>
      <dgm:t>
        <a:bodyPr/>
        <a:lstStyle/>
        <a:p>
          <a:r>
            <a:rPr lang="en-US" dirty="0"/>
            <a:t>Like ČSÚ – www.czso.cz</a:t>
          </a:r>
        </a:p>
      </dgm:t>
    </dgm:pt>
    <dgm:pt modelId="{0C3B7DD9-BE1C-4C31-AC04-8F91D4117EC3}" type="parTrans" cxnId="{8F457B81-90BA-45AE-9CDD-5360D3A52237}">
      <dgm:prSet/>
      <dgm:spPr/>
      <dgm:t>
        <a:bodyPr/>
        <a:lstStyle/>
        <a:p>
          <a:endParaRPr lang="cs-CZ"/>
        </a:p>
      </dgm:t>
    </dgm:pt>
    <dgm:pt modelId="{2D114D33-951D-41D1-8C69-865927D923C9}" type="sibTrans" cxnId="{8F457B81-90BA-45AE-9CDD-5360D3A52237}">
      <dgm:prSet/>
      <dgm:spPr/>
      <dgm:t>
        <a:bodyPr/>
        <a:lstStyle/>
        <a:p>
          <a:endParaRPr lang="cs-CZ"/>
        </a:p>
      </dgm:t>
    </dgm:pt>
    <dgm:pt modelId="{085D0A1D-406F-4EE0-9312-4ADF013CB83C}" type="pres">
      <dgm:prSet presAssocID="{82288043-05F9-40C8-A5C2-89C3B612A571}" presName="linear" presStyleCnt="0">
        <dgm:presLayoutVars>
          <dgm:animLvl val="lvl"/>
          <dgm:resizeHandles val="exact"/>
        </dgm:presLayoutVars>
      </dgm:prSet>
      <dgm:spPr/>
    </dgm:pt>
    <dgm:pt modelId="{077244F6-8193-4553-BEF8-AC23B17C19A1}" type="pres">
      <dgm:prSet presAssocID="{FB7BA2F4-22FE-46DF-A07E-4D954855C86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41A74CF-6353-4275-838A-3C399F57EB8B}" type="pres">
      <dgm:prSet presAssocID="{FB7BA2F4-22FE-46DF-A07E-4D954855C860}" presName="childText" presStyleLbl="revTx" presStyleIdx="0" presStyleCnt="2">
        <dgm:presLayoutVars>
          <dgm:bulletEnabled val="1"/>
        </dgm:presLayoutVars>
      </dgm:prSet>
      <dgm:spPr/>
    </dgm:pt>
    <dgm:pt modelId="{EBC0DFB0-644D-4BEF-A699-AAEF41AAA7AF}" type="pres">
      <dgm:prSet presAssocID="{F1BB6405-FF3C-49ED-8DFB-59FE0675E03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3C8E135-0B9C-49AA-854B-DE8EE4C95B84}" type="pres">
      <dgm:prSet presAssocID="{F1BB6405-FF3C-49ED-8DFB-59FE0675E03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0BEE41D-EF83-4485-9690-0C981A65577D}" srcId="{FB7BA2F4-22FE-46DF-A07E-4D954855C860}" destId="{A5838B16-25B4-433C-9A3C-C92AAFF07A64}" srcOrd="0" destOrd="0" parTransId="{6CFC4D80-8376-4B4C-959C-2F65653BD459}" sibTransId="{102D2979-2A6A-470D-B47C-5C7766C886B9}"/>
    <dgm:cxn modelId="{F14AD91F-277B-40F3-8D64-E55E9B40492C}" type="presOf" srcId="{A5838B16-25B4-433C-9A3C-C92AAFF07A64}" destId="{641A74CF-6353-4275-838A-3C399F57EB8B}" srcOrd="0" destOrd="0" presId="urn:microsoft.com/office/officeart/2005/8/layout/vList2"/>
    <dgm:cxn modelId="{F260C853-762B-46F6-8E66-12FDAB262809}" type="presOf" srcId="{FB7BA2F4-22FE-46DF-A07E-4D954855C860}" destId="{077244F6-8193-4553-BEF8-AC23B17C19A1}" srcOrd="0" destOrd="0" presId="urn:microsoft.com/office/officeart/2005/8/layout/vList2"/>
    <dgm:cxn modelId="{8F457B81-90BA-45AE-9CDD-5360D3A52237}" srcId="{F1BB6405-FF3C-49ED-8DFB-59FE0675E03F}" destId="{43E2DAEA-E4AF-4C16-9E59-7EC6174E3BA1}" srcOrd="0" destOrd="0" parTransId="{0C3B7DD9-BE1C-4C31-AC04-8F91D4117EC3}" sibTransId="{2D114D33-951D-41D1-8C69-865927D923C9}"/>
    <dgm:cxn modelId="{48874085-910B-46C7-AD55-5218EBE68220}" srcId="{82288043-05F9-40C8-A5C2-89C3B612A571}" destId="{FB7BA2F4-22FE-46DF-A07E-4D954855C860}" srcOrd="0" destOrd="0" parTransId="{0A9A2E9C-D06C-47BA-BDD2-36D167FD58D6}" sibTransId="{8381C571-DD05-49DE-874E-08A7F47C31B7}"/>
    <dgm:cxn modelId="{4F000895-1097-47B8-970A-E96692B8C996}" srcId="{82288043-05F9-40C8-A5C2-89C3B612A571}" destId="{F1BB6405-FF3C-49ED-8DFB-59FE0675E03F}" srcOrd="1" destOrd="0" parTransId="{A2F933F8-8636-4C62-836F-D7CDDA4521AE}" sibTransId="{2C3922CB-966D-4D32-95DA-B85F4B1AC862}"/>
    <dgm:cxn modelId="{0F7C9DD8-2756-4511-B2E2-C52FC86760C3}" type="presOf" srcId="{43E2DAEA-E4AF-4C16-9E59-7EC6174E3BA1}" destId="{D3C8E135-0B9C-49AA-854B-DE8EE4C95B84}" srcOrd="0" destOrd="0" presId="urn:microsoft.com/office/officeart/2005/8/layout/vList2"/>
    <dgm:cxn modelId="{B32EA2D9-6048-48B2-82A0-F16B9F316384}" type="presOf" srcId="{F1BB6405-FF3C-49ED-8DFB-59FE0675E03F}" destId="{EBC0DFB0-644D-4BEF-A699-AAEF41AAA7AF}" srcOrd="0" destOrd="0" presId="urn:microsoft.com/office/officeart/2005/8/layout/vList2"/>
    <dgm:cxn modelId="{22A99DED-D28C-4C27-B203-C82D197A50CF}" type="presOf" srcId="{82288043-05F9-40C8-A5C2-89C3B612A571}" destId="{085D0A1D-406F-4EE0-9312-4ADF013CB83C}" srcOrd="0" destOrd="0" presId="urn:microsoft.com/office/officeart/2005/8/layout/vList2"/>
    <dgm:cxn modelId="{3E7E0C3F-2AF2-4559-AF56-DFB8E8DB4C28}" type="presParOf" srcId="{085D0A1D-406F-4EE0-9312-4ADF013CB83C}" destId="{077244F6-8193-4553-BEF8-AC23B17C19A1}" srcOrd="0" destOrd="0" presId="urn:microsoft.com/office/officeart/2005/8/layout/vList2"/>
    <dgm:cxn modelId="{39243B3F-E689-475E-B917-EDDBFC59751E}" type="presParOf" srcId="{085D0A1D-406F-4EE0-9312-4ADF013CB83C}" destId="{641A74CF-6353-4275-838A-3C399F57EB8B}" srcOrd="1" destOrd="0" presId="urn:microsoft.com/office/officeart/2005/8/layout/vList2"/>
    <dgm:cxn modelId="{A001DD7F-7B56-4633-8A9A-A99CE01510B2}" type="presParOf" srcId="{085D0A1D-406F-4EE0-9312-4ADF013CB83C}" destId="{EBC0DFB0-644D-4BEF-A699-AAEF41AAA7AF}" srcOrd="2" destOrd="0" presId="urn:microsoft.com/office/officeart/2005/8/layout/vList2"/>
    <dgm:cxn modelId="{5CEEA8A5-0C5C-45FB-93D0-F35635933853}" type="presParOf" srcId="{085D0A1D-406F-4EE0-9312-4ADF013CB83C}" destId="{D3C8E135-0B9C-49AA-854B-DE8EE4C95B8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F9B81D7-D3CA-4493-8EB7-6A668020282A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F09EC82-847A-43F1-91D4-902EF5B84456}">
      <dgm:prSet phldrT="[Text]"/>
      <dgm:spPr/>
      <dgm:t>
        <a:bodyPr/>
        <a:lstStyle/>
        <a:p>
          <a:r>
            <a:rPr lang="en-US" dirty="0"/>
            <a:t>Customer</a:t>
          </a:r>
        </a:p>
      </dgm:t>
    </dgm:pt>
    <dgm:pt modelId="{0BD1F242-7EE4-4C07-BA6D-26D1D41D4F61}" type="parTrans" cxnId="{6E0E3915-C4F6-42DD-8931-6E6AE6D94549}">
      <dgm:prSet/>
      <dgm:spPr/>
      <dgm:t>
        <a:bodyPr/>
        <a:lstStyle/>
        <a:p>
          <a:endParaRPr lang="cs-CZ"/>
        </a:p>
      </dgm:t>
    </dgm:pt>
    <dgm:pt modelId="{5A53AE22-3770-4DBC-92B9-544D595188CC}" type="sibTrans" cxnId="{6E0E3915-C4F6-42DD-8931-6E6AE6D94549}">
      <dgm:prSet/>
      <dgm:spPr/>
      <dgm:t>
        <a:bodyPr/>
        <a:lstStyle/>
        <a:p>
          <a:endParaRPr lang="cs-CZ"/>
        </a:p>
      </dgm:t>
    </dgm:pt>
    <dgm:pt modelId="{1FDBE64F-4790-4C32-9BF5-F38EFD779592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/>
            <a:t>N</a:t>
          </a:r>
          <a:r>
            <a:rPr lang="en-US" b="0" dirty="0"/>
            <a:t>eeds</a:t>
          </a:r>
          <a:endParaRPr lang="en-US" b="1" dirty="0"/>
        </a:p>
      </dgm:t>
    </dgm:pt>
    <dgm:pt modelId="{5A6D91B2-386D-4972-98CA-957C608FAEA2}" type="parTrans" cxnId="{4276DA0A-ED10-4B5C-9307-C27D84EB529C}">
      <dgm:prSet/>
      <dgm:spPr/>
      <dgm:t>
        <a:bodyPr/>
        <a:lstStyle/>
        <a:p>
          <a:endParaRPr lang="cs-CZ"/>
        </a:p>
      </dgm:t>
    </dgm:pt>
    <dgm:pt modelId="{52DD4255-2D98-46C0-8AC4-1918BB1CE0D4}" type="sibTrans" cxnId="{4276DA0A-ED10-4B5C-9307-C27D84EB529C}">
      <dgm:prSet/>
      <dgm:spPr/>
      <dgm:t>
        <a:bodyPr/>
        <a:lstStyle/>
        <a:p>
          <a:endParaRPr lang="cs-CZ"/>
        </a:p>
      </dgm:t>
    </dgm:pt>
    <dgm:pt modelId="{F88422E2-57CB-44BC-AD2F-443785A05B14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/>
            <a:t>E</a:t>
          </a:r>
          <a:r>
            <a:rPr lang="en-US" b="0" dirty="0"/>
            <a:t>ducation</a:t>
          </a:r>
          <a:endParaRPr lang="en-US" b="1" dirty="0"/>
        </a:p>
      </dgm:t>
    </dgm:pt>
    <dgm:pt modelId="{32FD2932-9F06-4C25-811A-A91A62DFBA9E}" type="parTrans" cxnId="{292353FB-D438-4790-B6C2-7A9B71EA7993}">
      <dgm:prSet/>
      <dgm:spPr/>
      <dgm:t>
        <a:bodyPr/>
        <a:lstStyle/>
        <a:p>
          <a:endParaRPr lang="cs-CZ"/>
        </a:p>
      </dgm:t>
    </dgm:pt>
    <dgm:pt modelId="{00BBDBDE-B30E-4755-8EC5-9D1D2FA69BAB}" type="sibTrans" cxnId="{292353FB-D438-4790-B6C2-7A9B71EA7993}">
      <dgm:prSet/>
      <dgm:spPr/>
      <dgm:t>
        <a:bodyPr/>
        <a:lstStyle/>
        <a:p>
          <a:endParaRPr lang="cs-CZ"/>
        </a:p>
      </dgm:t>
    </dgm:pt>
    <dgm:pt modelId="{6FA0AF98-1455-4E87-B70C-191037707B3A}">
      <dgm:prSet phldrT="[Text]"/>
      <dgm:spPr/>
      <dgm:t>
        <a:bodyPr/>
        <a:lstStyle/>
        <a:p>
          <a:r>
            <a:rPr lang="en-US" b="1" dirty="0"/>
            <a:t>S</a:t>
          </a:r>
          <a:r>
            <a:rPr lang="en-US" b="0" dirty="0"/>
            <a:t>ecurity</a:t>
          </a:r>
          <a:endParaRPr lang="en-US" b="1" dirty="0"/>
        </a:p>
      </dgm:t>
    </dgm:pt>
    <dgm:pt modelId="{BBA7BE36-8CFA-4882-BD9E-27F675EC2BB9}" type="parTrans" cxnId="{8351C20A-710C-4856-960D-EC75BEBA1D07}">
      <dgm:prSet/>
      <dgm:spPr/>
      <dgm:t>
        <a:bodyPr/>
        <a:lstStyle/>
        <a:p>
          <a:endParaRPr lang="cs-CZ"/>
        </a:p>
      </dgm:t>
    </dgm:pt>
    <dgm:pt modelId="{904D6469-E8E1-4F67-8884-14C5A5752F13}" type="sibTrans" cxnId="{8351C20A-710C-4856-960D-EC75BEBA1D07}">
      <dgm:prSet/>
      <dgm:spPr/>
      <dgm:t>
        <a:bodyPr/>
        <a:lstStyle/>
        <a:p>
          <a:endParaRPr lang="cs-CZ"/>
        </a:p>
      </dgm:t>
    </dgm:pt>
    <dgm:pt modelId="{7CC93014-92A0-437C-9B8E-46DADDF554DC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/>
            <a:t>W</a:t>
          </a:r>
          <a:r>
            <a:rPr lang="en-US" b="0" dirty="0"/>
            <a:t>ants</a:t>
          </a:r>
          <a:endParaRPr lang="en-US" b="1" dirty="0"/>
        </a:p>
      </dgm:t>
    </dgm:pt>
    <dgm:pt modelId="{2BD0B456-79FD-42B6-AA4B-04BBF9078D6E}" type="parTrans" cxnId="{D9F1B716-7F0B-4AC2-8934-95D444363ECD}">
      <dgm:prSet/>
      <dgm:spPr/>
      <dgm:t>
        <a:bodyPr/>
        <a:lstStyle/>
        <a:p>
          <a:endParaRPr lang="cs-CZ"/>
        </a:p>
      </dgm:t>
    </dgm:pt>
    <dgm:pt modelId="{ACF25B55-AF73-41C1-8B2E-EB5691DF034A}" type="sibTrans" cxnId="{D9F1B716-7F0B-4AC2-8934-95D444363ECD}">
      <dgm:prSet/>
      <dgm:spPr/>
      <dgm:t>
        <a:bodyPr/>
        <a:lstStyle/>
        <a:p>
          <a:endParaRPr lang="cs-CZ"/>
        </a:p>
      </dgm:t>
    </dgm:pt>
    <dgm:pt modelId="{C7D714A0-CBC8-4899-8343-5F8C89849DD4}" type="pres">
      <dgm:prSet presAssocID="{8F9B81D7-D3CA-4493-8EB7-6A668020282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B2DEBE1-C8C7-469D-8358-1915A2E9E834}" type="pres">
      <dgm:prSet presAssocID="{3F09EC82-847A-43F1-91D4-902EF5B84456}" presName="centerShape" presStyleLbl="node0" presStyleIdx="0" presStyleCnt="1"/>
      <dgm:spPr/>
    </dgm:pt>
    <dgm:pt modelId="{4C71ED97-60DA-4D0E-AC75-28EC4C320A3F}" type="pres">
      <dgm:prSet presAssocID="{5A6D91B2-386D-4972-98CA-957C608FAEA2}" presName="parTrans" presStyleLbl="sibTrans2D1" presStyleIdx="0" presStyleCnt="4"/>
      <dgm:spPr/>
    </dgm:pt>
    <dgm:pt modelId="{BACA7839-B3A9-48AE-B33A-A2239CC885A6}" type="pres">
      <dgm:prSet presAssocID="{5A6D91B2-386D-4972-98CA-957C608FAEA2}" presName="connectorText" presStyleLbl="sibTrans2D1" presStyleIdx="0" presStyleCnt="4"/>
      <dgm:spPr/>
    </dgm:pt>
    <dgm:pt modelId="{C0197A7F-A9E7-4E8E-A87B-AB4BF3C69859}" type="pres">
      <dgm:prSet presAssocID="{1FDBE64F-4790-4C32-9BF5-F38EFD779592}" presName="node" presStyleLbl="node1" presStyleIdx="0" presStyleCnt="4">
        <dgm:presLayoutVars>
          <dgm:bulletEnabled val="1"/>
        </dgm:presLayoutVars>
      </dgm:prSet>
      <dgm:spPr/>
    </dgm:pt>
    <dgm:pt modelId="{449E3E7B-F72F-4FDD-99FF-28CA6984DAC6}" type="pres">
      <dgm:prSet presAssocID="{32FD2932-9F06-4C25-811A-A91A62DFBA9E}" presName="parTrans" presStyleLbl="sibTrans2D1" presStyleIdx="1" presStyleCnt="4"/>
      <dgm:spPr/>
    </dgm:pt>
    <dgm:pt modelId="{664C53DC-E4F2-44AF-8C6F-0E8CD56A86B1}" type="pres">
      <dgm:prSet presAssocID="{32FD2932-9F06-4C25-811A-A91A62DFBA9E}" presName="connectorText" presStyleLbl="sibTrans2D1" presStyleIdx="1" presStyleCnt="4"/>
      <dgm:spPr/>
    </dgm:pt>
    <dgm:pt modelId="{1E2D4D90-EEBD-4923-B99E-18380B47073C}" type="pres">
      <dgm:prSet presAssocID="{F88422E2-57CB-44BC-AD2F-443785A05B14}" presName="node" presStyleLbl="node1" presStyleIdx="1" presStyleCnt="4">
        <dgm:presLayoutVars>
          <dgm:bulletEnabled val="1"/>
        </dgm:presLayoutVars>
      </dgm:prSet>
      <dgm:spPr/>
    </dgm:pt>
    <dgm:pt modelId="{9417E0AA-2184-4422-89E3-5A0F78651330}" type="pres">
      <dgm:prSet presAssocID="{BBA7BE36-8CFA-4882-BD9E-27F675EC2BB9}" presName="parTrans" presStyleLbl="sibTrans2D1" presStyleIdx="2" presStyleCnt="4"/>
      <dgm:spPr/>
    </dgm:pt>
    <dgm:pt modelId="{DA66758B-1E1C-4FC6-B4A8-A0EE9F400548}" type="pres">
      <dgm:prSet presAssocID="{BBA7BE36-8CFA-4882-BD9E-27F675EC2BB9}" presName="connectorText" presStyleLbl="sibTrans2D1" presStyleIdx="2" presStyleCnt="4"/>
      <dgm:spPr/>
    </dgm:pt>
    <dgm:pt modelId="{6DCDFCAA-B895-4AB8-A154-702131F15F9B}" type="pres">
      <dgm:prSet presAssocID="{6FA0AF98-1455-4E87-B70C-191037707B3A}" presName="node" presStyleLbl="node1" presStyleIdx="2" presStyleCnt="4">
        <dgm:presLayoutVars>
          <dgm:bulletEnabled val="1"/>
        </dgm:presLayoutVars>
      </dgm:prSet>
      <dgm:spPr/>
    </dgm:pt>
    <dgm:pt modelId="{4348ADCE-4818-4B19-BB56-E0C7C0FD901A}" type="pres">
      <dgm:prSet presAssocID="{2BD0B456-79FD-42B6-AA4B-04BBF9078D6E}" presName="parTrans" presStyleLbl="sibTrans2D1" presStyleIdx="3" presStyleCnt="4"/>
      <dgm:spPr/>
    </dgm:pt>
    <dgm:pt modelId="{015DFB35-06D2-4CAA-9CFF-C610045ED99E}" type="pres">
      <dgm:prSet presAssocID="{2BD0B456-79FD-42B6-AA4B-04BBF9078D6E}" presName="connectorText" presStyleLbl="sibTrans2D1" presStyleIdx="3" presStyleCnt="4"/>
      <dgm:spPr/>
    </dgm:pt>
    <dgm:pt modelId="{9D533986-57E2-4C5F-B41B-931B6554D9B5}" type="pres">
      <dgm:prSet presAssocID="{7CC93014-92A0-437C-9B8E-46DADDF554DC}" presName="node" presStyleLbl="node1" presStyleIdx="3" presStyleCnt="4">
        <dgm:presLayoutVars>
          <dgm:bulletEnabled val="1"/>
        </dgm:presLayoutVars>
      </dgm:prSet>
      <dgm:spPr/>
    </dgm:pt>
  </dgm:ptLst>
  <dgm:cxnLst>
    <dgm:cxn modelId="{8351C20A-710C-4856-960D-EC75BEBA1D07}" srcId="{3F09EC82-847A-43F1-91D4-902EF5B84456}" destId="{6FA0AF98-1455-4E87-B70C-191037707B3A}" srcOrd="2" destOrd="0" parTransId="{BBA7BE36-8CFA-4882-BD9E-27F675EC2BB9}" sibTransId="{904D6469-E8E1-4F67-8884-14C5A5752F13}"/>
    <dgm:cxn modelId="{4276DA0A-ED10-4B5C-9307-C27D84EB529C}" srcId="{3F09EC82-847A-43F1-91D4-902EF5B84456}" destId="{1FDBE64F-4790-4C32-9BF5-F38EFD779592}" srcOrd="0" destOrd="0" parTransId="{5A6D91B2-386D-4972-98CA-957C608FAEA2}" sibTransId="{52DD4255-2D98-46C0-8AC4-1918BB1CE0D4}"/>
    <dgm:cxn modelId="{425EB60E-DEC5-4940-9FD3-5330D5285B37}" type="presOf" srcId="{BBA7BE36-8CFA-4882-BD9E-27F675EC2BB9}" destId="{DA66758B-1E1C-4FC6-B4A8-A0EE9F400548}" srcOrd="1" destOrd="0" presId="urn:microsoft.com/office/officeart/2005/8/layout/radial5"/>
    <dgm:cxn modelId="{6E0E3915-C4F6-42DD-8931-6E6AE6D94549}" srcId="{8F9B81D7-D3CA-4493-8EB7-6A668020282A}" destId="{3F09EC82-847A-43F1-91D4-902EF5B84456}" srcOrd="0" destOrd="0" parTransId="{0BD1F242-7EE4-4C07-BA6D-26D1D41D4F61}" sibTransId="{5A53AE22-3770-4DBC-92B9-544D595188CC}"/>
    <dgm:cxn modelId="{D9F1B716-7F0B-4AC2-8934-95D444363ECD}" srcId="{3F09EC82-847A-43F1-91D4-902EF5B84456}" destId="{7CC93014-92A0-437C-9B8E-46DADDF554DC}" srcOrd="3" destOrd="0" parTransId="{2BD0B456-79FD-42B6-AA4B-04BBF9078D6E}" sibTransId="{ACF25B55-AF73-41C1-8B2E-EB5691DF034A}"/>
    <dgm:cxn modelId="{0BA2CF22-6673-42FD-B3BA-5A052D0BB5D5}" type="presOf" srcId="{7CC93014-92A0-437C-9B8E-46DADDF554DC}" destId="{9D533986-57E2-4C5F-B41B-931B6554D9B5}" srcOrd="0" destOrd="0" presId="urn:microsoft.com/office/officeart/2005/8/layout/radial5"/>
    <dgm:cxn modelId="{83540324-BD30-4914-9EA8-21E526D9F7A3}" type="presOf" srcId="{3F09EC82-847A-43F1-91D4-902EF5B84456}" destId="{BB2DEBE1-C8C7-469D-8358-1915A2E9E834}" srcOrd="0" destOrd="0" presId="urn:microsoft.com/office/officeart/2005/8/layout/radial5"/>
    <dgm:cxn modelId="{2F720824-B25E-46AF-9C60-54969EED99A4}" type="presOf" srcId="{32FD2932-9F06-4C25-811A-A91A62DFBA9E}" destId="{664C53DC-E4F2-44AF-8C6F-0E8CD56A86B1}" srcOrd="1" destOrd="0" presId="urn:microsoft.com/office/officeart/2005/8/layout/radial5"/>
    <dgm:cxn modelId="{3CEE662A-A65F-44EE-9B8E-19B4B13EBC95}" type="presOf" srcId="{5A6D91B2-386D-4972-98CA-957C608FAEA2}" destId="{4C71ED97-60DA-4D0E-AC75-28EC4C320A3F}" srcOrd="0" destOrd="0" presId="urn:microsoft.com/office/officeart/2005/8/layout/radial5"/>
    <dgm:cxn modelId="{F9B5812C-02C2-480A-97A6-F57E63FC523F}" type="presOf" srcId="{1FDBE64F-4790-4C32-9BF5-F38EFD779592}" destId="{C0197A7F-A9E7-4E8E-A87B-AB4BF3C69859}" srcOrd="0" destOrd="0" presId="urn:microsoft.com/office/officeart/2005/8/layout/radial5"/>
    <dgm:cxn modelId="{13E91B49-BD14-4A27-870D-F1C4425B8AF5}" type="presOf" srcId="{BBA7BE36-8CFA-4882-BD9E-27F675EC2BB9}" destId="{9417E0AA-2184-4422-89E3-5A0F78651330}" srcOrd="0" destOrd="0" presId="urn:microsoft.com/office/officeart/2005/8/layout/radial5"/>
    <dgm:cxn modelId="{95555C6A-29CA-4336-8159-59D6F981A014}" type="presOf" srcId="{2BD0B456-79FD-42B6-AA4B-04BBF9078D6E}" destId="{4348ADCE-4818-4B19-BB56-E0C7C0FD901A}" srcOrd="0" destOrd="0" presId="urn:microsoft.com/office/officeart/2005/8/layout/radial5"/>
    <dgm:cxn modelId="{9FF5C286-D9E1-41A3-A2EE-78B33C29BBFB}" type="presOf" srcId="{5A6D91B2-386D-4972-98CA-957C608FAEA2}" destId="{BACA7839-B3A9-48AE-B33A-A2239CC885A6}" srcOrd="1" destOrd="0" presId="urn:microsoft.com/office/officeart/2005/8/layout/radial5"/>
    <dgm:cxn modelId="{FA31E290-93CC-4677-B8B8-9972FF34B668}" type="presOf" srcId="{8F9B81D7-D3CA-4493-8EB7-6A668020282A}" destId="{C7D714A0-CBC8-4899-8343-5F8C89849DD4}" srcOrd="0" destOrd="0" presId="urn:microsoft.com/office/officeart/2005/8/layout/radial5"/>
    <dgm:cxn modelId="{33FFD39D-2D4E-4FD9-A79B-34C11FC2F7BA}" type="presOf" srcId="{6FA0AF98-1455-4E87-B70C-191037707B3A}" destId="{6DCDFCAA-B895-4AB8-A154-702131F15F9B}" srcOrd="0" destOrd="0" presId="urn:microsoft.com/office/officeart/2005/8/layout/radial5"/>
    <dgm:cxn modelId="{4730A4A1-4D4D-4B3D-815D-4A0272890CEA}" type="presOf" srcId="{32FD2932-9F06-4C25-811A-A91A62DFBA9E}" destId="{449E3E7B-F72F-4FDD-99FF-28CA6984DAC6}" srcOrd="0" destOrd="0" presId="urn:microsoft.com/office/officeart/2005/8/layout/radial5"/>
    <dgm:cxn modelId="{3E69DCA4-E0B8-4E95-9FFD-E1D6FCEBCBCC}" type="presOf" srcId="{F88422E2-57CB-44BC-AD2F-443785A05B14}" destId="{1E2D4D90-EEBD-4923-B99E-18380B47073C}" srcOrd="0" destOrd="0" presId="urn:microsoft.com/office/officeart/2005/8/layout/radial5"/>
    <dgm:cxn modelId="{0A9806EF-2209-496D-B308-FBFD174B9854}" type="presOf" srcId="{2BD0B456-79FD-42B6-AA4B-04BBF9078D6E}" destId="{015DFB35-06D2-4CAA-9CFF-C610045ED99E}" srcOrd="1" destOrd="0" presId="urn:microsoft.com/office/officeart/2005/8/layout/radial5"/>
    <dgm:cxn modelId="{292353FB-D438-4790-B6C2-7A9B71EA7993}" srcId="{3F09EC82-847A-43F1-91D4-902EF5B84456}" destId="{F88422E2-57CB-44BC-AD2F-443785A05B14}" srcOrd="1" destOrd="0" parTransId="{32FD2932-9F06-4C25-811A-A91A62DFBA9E}" sibTransId="{00BBDBDE-B30E-4755-8EC5-9D1D2FA69BAB}"/>
    <dgm:cxn modelId="{FFDBF089-EAEB-4600-AC9E-203FDB155E33}" type="presParOf" srcId="{C7D714A0-CBC8-4899-8343-5F8C89849DD4}" destId="{BB2DEBE1-C8C7-469D-8358-1915A2E9E834}" srcOrd="0" destOrd="0" presId="urn:microsoft.com/office/officeart/2005/8/layout/radial5"/>
    <dgm:cxn modelId="{FF5A4329-DFC9-4A9B-B34A-C0B3CE2236EE}" type="presParOf" srcId="{C7D714A0-CBC8-4899-8343-5F8C89849DD4}" destId="{4C71ED97-60DA-4D0E-AC75-28EC4C320A3F}" srcOrd="1" destOrd="0" presId="urn:microsoft.com/office/officeart/2005/8/layout/radial5"/>
    <dgm:cxn modelId="{96C8B07E-76DE-4445-B9C8-C5C80EC5C49B}" type="presParOf" srcId="{4C71ED97-60DA-4D0E-AC75-28EC4C320A3F}" destId="{BACA7839-B3A9-48AE-B33A-A2239CC885A6}" srcOrd="0" destOrd="0" presId="urn:microsoft.com/office/officeart/2005/8/layout/radial5"/>
    <dgm:cxn modelId="{2E0F677D-C6B1-4D2B-B825-F3005F24C4FB}" type="presParOf" srcId="{C7D714A0-CBC8-4899-8343-5F8C89849DD4}" destId="{C0197A7F-A9E7-4E8E-A87B-AB4BF3C69859}" srcOrd="2" destOrd="0" presId="urn:microsoft.com/office/officeart/2005/8/layout/radial5"/>
    <dgm:cxn modelId="{B7785DEF-2028-422B-BBAB-F7571E51808A}" type="presParOf" srcId="{C7D714A0-CBC8-4899-8343-5F8C89849DD4}" destId="{449E3E7B-F72F-4FDD-99FF-28CA6984DAC6}" srcOrd="3" destOrd="0" presId="urn:microsoft.com/office/officeart/2005/8/layout/radial5"/>
    <dgm:cxn modelId="{F19B446C-72DB-47AE-82FC-522877D25C9F}" type="presParOf" srcId="{449E3E7B-F72F-4FDD-99FF-28CA6984DAC6}" destId="{664C53DC-E4F2-44AF-8C6F-0E8CD56A86B1}" srcOrd="0" destOrd="0" presId="urn:microsoft.com/office/officeart/2005/8/layout/radial5"/>
    <dgm:cxn modelId="{0B139931-FA67-46BC-804D-0385C52BD3F7}" type="presParOf" srcId="{C7D714A0-CBC8-4899-8343-5F8C89849DD4}" destId="{1E2D4D90-EEBD-4923-B99E-18380B47073C}" srcOrd="4" destOrd="0" presId="urn:microsoft.com/office/officeart/2005/8/layout/radial5"/>
    <dgm:cxn modelId="{AC77B23A-15EC-4E4D-805C-ECF57835A0DB}" type="presParOf" srcId="{C7D714A0-CBC8-4899-8343-5F8C89849DD4}" destId="{9417E0AA-2184-4422-89E3-5A0F78651330}" srcOrd="5" destOrd="0" presId="urn:microsoft.com/office/officeart/2005/8/layout/radial5"/>
    <dgm:cxn modelId="{5D402DAE-A527-4421-B4AA-A560C3B1DA03}" type="presParOf" srcId="{9417E0AA-2184-4422-89E3-5A0F78651330}" destId="{DA66758B-1E1C-4FC6-B4A8-A0EE9F400548}" srcOrd="0" destOrd="0" presId="urn:microsoft.com/office/officeart/2005/8/layout/radial5"/>
    <dgm:cxn modelId="{BE68FE06-FCC2-4374-9549-5BB1DE4A0DFC}" type="presParOf" srcId="{C7D714A0-CBC8-4899-8343-5F8C89849DD4}" destId="{6DCDFCAA-B895-4AB8-A154-702131F15F9B}" srcOrd="6" destOrd="0" presId="urn:microsoft.com/office/officeart/2005/8/layout/radial5"/>
    <dgm:cxn modelId="{28ADF6BB-6AA5-477F-BBE8-BCD100DAA76B}" type="presParOf" srcId="{C7D714A0-CBC8-4899-8343-5F8C89849DD4}" destId="{4348ADCE-4818-4B19-BB56-E0C7C0FD901A}" srcOrd="7" destOrd="0" presId="urn:microsoft.com/office/officeart/2005/8/layout/radial5"/>
    <dgm:cxn modelId="{6EDEF799-1A66-4090-825E-CA79D3EAE6D1}" type="presParOf" srcId="{4348ADCE-4818-4B19-BB56-E0C7C0FD901A}" destId="{015DFB35-06D2-4CAA-9CFF-C610045ED99E}" srcOrd="0" destOrd="0" presId="urn:microsoft.com/office/officeart/2005/8/layout/radial5"/>
    <dgm:cxn modelId="{27E7B727-5B1B-4375-962A-2114BA7D7F5B}" type="presParOf" srcId="{C7D714A0-CBC8-4899-8343-5F8C89849DD4}" destId="{9D533986-57E2-4C5F-B41B-931B6554D9B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F9B81D7-D3CA-4493-8EB7-6A668020282A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F09EC82-847A-43F1-91D4-902EF5B84456}">
      <dgm:prSet phldrT="[Text]"/>
      <dgm:spPr/>
      <dgm:t>
        <a:bodyPr/>
        <a:lstStyle/>
        <a:p>
          <a:r>
            <a:rPr lang="en-US" dirty="0"/>
            <a:t>Circumstances</a:t>
          </a:r>
        </a:p>
      </dgm:t>
    </dgm:pt>
    <dgm:pt modelId="{0BD1F242-7EE4-4C07-BA6D-26D1D41D4F61}" type="parTrans" cxnId="{6E0E3915-C4F6-42DD-8931-6E6AE6D94549}">
      <dgm:prSet/>
      <dgm:spPr/>
      <dgm:t>
        <a:bodyPr/>
        <a:lstStyle/>
        <a:p>
          <a:endParaRPr lang="cs-CZ"/>
        </a:p>
      </dgm:t>
    </dgm:pt>
    <dgm:pt modelId="{5A53AE22-3770-4DBC-92B9-544D595188CC}" type="sibTrans" cxnId="{6E0E3915-C4F6-42DD-8931-6E6AE6D94549}">
      <dgm:prSet/>
      <dgm:spPr/>
      <dgm:t>
        <a:bodyPr/>
        <a:lstStyle/>
        <a:p>
          <a:endParaRPr lang="cs-CZ"/>
        </a:p>
      </dgm:t>
    </dgm:pt>
    <dgm:pt modelId="{1FDBE64F-4790-4C32-9BF5-F38EFD779592}">
      <dgm:prSet phldrT="[Text]"/>
      <dgm:spPr/>
      <dgm:t>
        <a:bodyPr/>
        <a:lstStyle/>
        <a:p>
          <a:r>
            <a:rPr lang="en-US" b="1" dirty="0"/>
            <a:t>National</a:t>
          </a:r>
        </a:p>
      </dgm:t>
    </dgm:pt>
    <dgm:pt modelId="{5A6D91B2-386D-4972-98CA-957C608FAEA2}" type="parTrans" cxnId="{4276DA0A-ED10-4B5C-9307-C27D84EB529C}">
      <dgm:prSet/>
      <dgm:spPr/>
      <dgm:t>
        <a:bodyPr/>
        <a:lstStyle/>
        <a:p>
          <a:endParaRPr lang="cs-CZ"/>
        </a:p>
      </dgm:t>
    </dgm:pt>
    <dgm:pt modelId="{52DD4255-2D98-46C0-8AC4-1918BB1CE0D4}" type="sibTrans" cxnId="{4276DA0A-ED10-4B5C-9307-C27D84EB529C}">
      <dgm:prSet/>
      <dgm:spPr/>
      <dgm:t>
        <a:bodyPr/>
        <a:lstStyle/>
        <a:p>
          <a:endParaRPr lang="cs-CZ"/>
        </a:p>
      </dgm:t>
    </dgm:pt>
    <dgm:pt modelId="{F88422E2-57CB-44BC-AD2F-443785A05B14}">
      <dgm:prSet phldrT="[Text]"/>
      <dgm:spPr/>
      <dgm:t>
        <a:bodyPr/>
        <a:lstStyle/>
        <a:p>
          <a:r>
            <a:rPr lang="en-US" b="1" dirty="0"/>
            <a:t>Economic</a:t>
          </a:r>
        </a:p>
      </dgm:t>
    </dgm:pt>
    <dgm:pt modelId="{32FD2932-9F06-4C25-811A-A91A62DFBA9E}" type="parTrans" cxnId="{292353FB-D438-4790-B6C2-7A9B71EA7993}">
      <dgm:prSet/>
      <dgm:spPr/>
      <dgm:t>
        <a:bodyPr/>
        <a:lstStyle/>
        <a:p>
          <a:endParaRPr lang="cs-CZ"/>
        </a:p>
      </dgm:t>
    </dgm:pt>
    <dgm:pt modelId="{00BBDBDE-B30E-4755-8EC5-9D1D2FA69BAB}" type="sibTrans" cxnId="{292353FB-D438-4790-B6C2-7A9B71EA7993}">
      <dgm:prSet/>
      <dgm:spPr/>
      <dgm:t>
        <a:bodyPr/>
        <a:lstStyle/>
        <a:p>
          <a:endParaRPr lang="cs-CZ"/>
        </a:p>
      </dgm:t>
    </dgm:pt>
    <dgm:pt modelId="{6FA0AF98-1455-4E87-B70C-191037707B3A}">
      <dgm:prSet phldrT="[Text]"/>
      <dgm:spPr/>
      <dgm:t>
        <a:bodyPr/>
        <a:lstStyle/>
        <a:p>
          <a:r>
            <a:rPr lang="en-US" b="1" dirty="0"/>
            <a:t>Social and cultural</a:t>
          </a:r>
        </a:p>
      </dgm:t>
    </dgm:pt>
    <dgm:pt modelId="{BBA7BE36-8CFA-4882-BD9E-27F675EC2BB9}" type="parTrans" cxnId="{8351C20A-710C-4856-960D-EC75BEBA1D07}">
      <dgm:prSet/>
      <dgm:spPr/>
      <dgm:t>
        <a:bodyPr/>
        <a:lstStyle/>
        <a:p>
          <a:endParaRPr lang="cs-CZ"/>
        </a:p>
      </dgm:t>
    </dgm:pt>
    <dgm:pt modelId="{904D6469-E8E1-4F67-8884-14C5A5752F13}" type="sibTrans" cxnId="{8351C20A-710C-4856-960D-EC75BEBA1D07}">
      <dgm:prSet/>
      <dgm:spPr/>
      <dgm:t>
        <a:bodyPr/>
        <a:lstStyle/>
        <a:p>
          <a:endParaRPr lang="cs-CZ"/>
        </a:p>
      </dgm:t>
    </dgm:pt>
    <dgm:pt modelId="{7CC93014-92A0-437C-9B8E-46DADDF554DC}">
      <dgm:prSet phldrT="[Text]"/>
      <dgm:spPr/>
      <dgm:t>
        <a:bodyPr/>
        <a:lstStyle/>
        <a:p>
          <a:r>
            <a:rPr lang="en-US" b="1" dirty="0"/>
            <a:t>Weather</a:t>
          </a:r>
        </a:p>
      </dgm:t>
    </dgm:pt>
    <dgm:pt modelId="{2BD0B456-79FD-42B6-AA4B-04BBF9078D6E}" type="parTrans" cxnId="{D9F1B716-7F0B-4AC2-8934-95D444363ECD}">
      <dgm:prSet/>
      <dgm:spPr/>
      <dgm:t>
        <a:bodyPr/>
        <a:lstStyle/>
        <a:p>
          <a:endParaRPr lang="cs-CZ"/>
        </a:p>
      </dgm:t>
    </dgm:pt>
    <dgm:pt modelId="{ACF25B55-AF73-41C1-8B2E-EB5691DF034A}" type="sibTrans" cxnId="{D9F1B716-7F0B-4AC2-8934-95D444363ECD}">
      <dgm:prSet/>
      <dgm:spPr/>
      <dgm:t>
        <a:bodyPr/>
        <a:lstStyle/>
        <a:p>
          <a:endParaRPr lang="cs-CZ"/>
        </a:p>
      </dgm:t>
    </dgm:pt>
    <dgm:pt modelId="{C7D714A0-CBC8-4899-8343-5F8C89849DD4}" type="pres">
      <dgm:prSet presAssocID="{8F9B81D7-D3CA-4493-8EB7-6A668020282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B2DEBE1-C8C7-469D-8358-1915A2E9E834}" type="pres">
      <dgm:prSet presAssocID="{3F09EC82-847A-43F1-91D4-902EF5B84456}" presName="centerShape" presStyleLbl="node0" presStyleIdx="0" presStyleCnt="1" custLinFactNeighborX="0" custLinFactNeighborY="244"/>
      <dgm:spPr/>
    </dgm:pt>
    <dgm:pt modelId="{4C71ED97-60DA-4D0E-AC75-28EC4C320A3F}" type="pres">
      <dgm:prSet presAssocID="{5A6D91B2-386D-4972-98CA-957C608FAEA2}" presName="parTrans" presStyleLbl="sibTrans2D1" presStyleIdx="0" presStyleCnt="4"/>
      <dgm:spPr/>
    </dgm:pt>
    <dgm:pt modelId="{BACA7839-B3A9-48AE-B33A-A2239CC885A6}" type="pres">
      <dgm:prSet presAssocID="{5A6D91B2-386D-4972-98CA-957C608FAEA2}" presName="connectorText" presStyleLbl="sibTrans2D1" presStyleIdx="0" presStyleCnt="4"/>
      <dgm:spPr/>
    </dgm:pt>
    <dgm:pt modelId="{C0197A7F-A9E7-4E8E-A87B-AB4BF3C69859}" type="pres">
      <dgm:prSet presAssocID="{1FDBE64F-4790-4C32-9BF5-F38EFD779592}" presName="node" presStyleLbl="node1" presStyleIdx="0" presStyleCnt="4">
        <dgm:presLayoutVars>
          <dgm:bulletEnabled val="1"/>
        </dgm:presLayoutVars>
      </dgm:prSet>
      <dgm:spPr/>
    </dgm:pt>
    <dgm:pt modelId="{449E3E7B-F72F-4FDD-99FF-28CA6984DAC6}" type="pres">
      <dgm:prSet presAssocID="{32FD2932-9F06-4C25-811A-A91A62DFBA9E}" presName="parTrans" presStyleLbl="sibTrans2D1" presStyleIdx="1" presStyleCnt="4"/>
      <dgm:spPr/>
    </dgm:pt>
    <dgm:pt modelId="{664C53DC-E4F2-44AF-8C6F-0E8CD56A86B1}" type="pres">
      <dgm:prSet presAssocID="{32FD2932-9F06-4C25-811A-A91A62DFBA9E}" presName="connectorText" presStyleLbl="sibTrans2D1" presStyleIdx="1" presStyleCnt="4"/>
      <dgm:spPr/>
    </dgm:pt>
    <dgm:pt modelId="{1E2D4D90-EEBD-4923-B99E-18380B47073C}" type="pres">
      <dgm:prSet presAssocID="{F88422E2-57CB-44BC-AD2F-443785A05B14}" presName="node" presStyleLbl="node1" presStyleIdx="1" presStyleCnt="4">
        <dgm:presLayoutVars>
          <dgm:bulletEnabled val="1"/>
        </dgm:presLayoutVars>
      </dgm:prSet>
      <dgm:spPr/>
    </dgm:pt>
    <dgm:pt modelId="{9417E0AA-2184-4422-89E3-5A0F78651330}" type="pres">
      <dgm:prSet presAssocID="{BBA7BE36-8CFA-4882-BD9E-27F675EC2BB9}" presName="parTrans" presStyleLbl="sibTrans2D1" presStyleIdx="2" presStyleCnt="4"/>
      <dgm:spPr/>
    </dgm:pt>
    <dgm:pt modelId="{DA66758B-1E1C-4FC6-B4A8-A0EE9F400548}" type="pres">
      <dgm:prSet presAssocID="{BBA7BE36-8CFA-4882-BD9E-27F675EC2BB9}" presName="connectorText" presStyleLbl="sibTrans2D1" presStyleIdx="2" presStyleCnt="4"/>
      <dgm:spPr/>
    </dgm:pt>
    <dgm:pt modelId="{6DCDFCAA-B895-4AB8-A154-702131F15F9B}" type="pres">
      <dgm:prSet presAssocID="{6FA0AF98-1455-4E87-B70C-191037707B3A}" presName="node" presStyleLbl="node1" presStyleIdx="2" presStyleCnt="4">
        <dgm:presLayoutVars>
          <dgm:bulletEnabled val="1"/>
        </dgm:presLayoutVars>
      </dgm:prSet>
      <dgm:spPr/>
    </dgm:pt>
    <dgm:pt modelId="{4348ADCE-4818-4B19-BB56-E0C7C0FD901A}" type="pres">
      <dgm:prSet presAssocID="{2BD0B456-79FD-42B6-AA4B-04BBF9078D6E}" presName="parTrans" presStyleLbl="sibTrans2D1" presStyleIdx="3" presStyleCnt="4"/>
      <dgm:spPr/>
    </dgm:pt>
    <dgm:pt modelId="{015DFB35-06D2-4CAA-9CFF-C610045ED99E}" type="pres">
      <dgm:prSet presAssocID="{2BD0B456-79FD-42B6-AA4B-04BBF9078D6E}" presName="connectorText" presStyleLbl="sibTrans2D1" presStyleIdx="3" presStyleCnt="4"/>
      <dgm:spPr/>
    </dgm:pt>
    <dgm:pt modelId="{9D533986-57E2-4C5F-B41B-931B6554D9B5}" type="pres">
      <dgm:prSet presAssocID="{7CC93014-92A0-437C-9B8E-46DADDF554DC}" presName="node" presStyleLbl="node1" presStyleIdx="3" presStyleCnt="4" custRadScaleRad="98060" custRadScaleInc="1900">
        <dgm:presLayoutVars>
          <dgm:bulletEnabled val="1"/>
        </dgm:presLayoutVars>
      </dgm:prSet>
      <dgm:spPr/>
    </dgm:pt>
  </dgm:ptLst>
  <dgm:cxnLst>
    <dgm:cxn modelId="{8351C20A-710C-4856-960D-EC75BEBA1D07}" srcId="{3F09EC82-847A-43F1-91D4-902EF5B84456}" destId="{6FA0AF98-1455-4E87-B70C-191037707B3A}" srcOrd="2" destOrd="0" parTransId="{BBA7BE36-8CFA-4882-BD9E-27F675EC2BB9}" sibTransId="{904D6469-E8E1-4F67-8884-14C5A5752F13}"/>
    <dgm:cxn modelId="{4276DA0A-ED10-4B5C-9307-C27D84EB529C}" srcId="{3F09EC82-847A-43F1-91D4-902EF5B84456}" destId="{1FDBE64F-4790-4C32-9BF5-F38EFD779592}" srcOrd="0" destOrd="0" parTransId="{5A6D91B2-386D-4972-98CA-957C608FAEA2}" sibTransId="{52DD4255-2D98-46C0-8AC4-1918BB1CE0D4}"/>
    <dgm:cxn modelId="{425EB60E-DEC5-4940-9FD3-5330D5285B37}" type="presOf" srcId="{BBA7BE36-8CFA-4882-BD9E-27F675EC2BB9}" destId="{DA66758B-1E1C-4FC6-B4A8-A0EE9F400548}" srcOrd="1" destOrd="0" presId="urn:microsoft.com/office/officeart/2005/8/layout/radial5"/>
    <dgm:cxn modelId="{6E0E3915-C4F6-42DD-8931-6E6AE6D94549}" srcId="{8F9B81D7-D3CA-4493-8EB7-6A668020282A}" destId="{3F09EC82-847A-43F1-91D4-902EF5B84456}" srcOrd="0" destOrd="0" parTransId="{0BD1F242-7EE4-4C07-BA6D-26D1D41D4F61}" sibTransId="{5A53AE22-3770-4DBC-92B9-544D595188CC}"/>
    <dgm:cxn modelId="{D9F1B716-7F0B-4AC2-8934-95D444363ECD}" srcId="{3F09EC82-847A-43F1-91D4-902EF5B84456}" destId="{7CC93014-92A0-437C-9B8E-46DADDF554DC}" srcOrd="3" destOrd="0" parTransId="{2BD0B456-79FD-42B6-AA4B-04BBF9078D6E}" sibTransId="{ACF25B55-AF73-41C1-8B2E-EB5691DF034A}"/>
    <dgm:cxn modelId="{0BA2CF22-6673-42FD-B3BA-5A052D0BB5D5}" type="presOf" srcId="{7CC93014-92A0-437C-9B8E-46DADDF554DC}" destId="{9D533986-57E2-4C5F-B41B-931B6554D9B5}" srcOrd="0" destOrd="0" presId="urn:microsoft.com/office/officeart/2005/8/layout/radial5"/>
    <dgm:cxn modelId="{83540324-BD30-4914-9EA8-21E526D9F7A3}" type="presOf" srcId="{3F09EC82-847A-43F1-91D4-902EF5B84456}" destId="{BB2DEBE1-C8C7-469D-8358-1915A2E9E834}" srcOrd="0" destOrd="0" presId="urn:microsoft.com/office/officeart/2005/8/layout/radial5"/>
    <dgm:cxn modelId="{2F720824-B25E-46AF-9C60-54969EED99A4}" type="presOf" srcId="{32FD2932-9F06-4C25-811A-A91A62DFBA9E}" destId="{664C53DC-E4F2-44AF-8C6F-0E8CD56A86B1}" srcOrd="1" destOrd="0" presId="urn:microsoft.com/office/officeart/2005/8/layout/radial5"/>
    <dgm:cxn modelId="{3CEE662A-A65F-44EE-9B8E-19B4B13EBC95}" type="presOf" srcId="{5A6D91B2-386D-4972-98CA-957C608FAEA2}" destId="{4C71ED97-60DA-4D0E-AC75-28EC4C320A3F}" srcOrd="0" destOrd="0" presId="urn:microsoft.com/office/officeart/2005/8/layout/radial5"/>
    <dgm:cxn modelId="{F9B5812C-02C2-480A-97A6-F57E63FC523F}" type="presOf" srcId="{1FDBE64F-4790-4C32-9BF5-F38EFD779592}" destId="{C0197A7F-A9E7-4E8E-A87B-AB4BF3C69859}" srcOrd="0" destOrd="0" presId="urn:microsoft.com/office/officeart/2005/8/layout/radial5"/>
    <dgm:cxn modelId="{13E91B49-BD14-4A27-870D-F1C4425B8AF5}" type="presOf" srcId="{BBA7BE36-8CFA-4882-BD9E-27F675EC2BB9}" destId="{9417E0AA-2184-4422-89E3-5A0F78651330}" srcOrd="0" destOrd="0" presId="urn:microsoft.com/office/officeart/2005/8/layout/radial5"/>
    <dgm:cxn modelId="{95555C6A-29CA-4336-8159-59D6F981A014}" type="presOf" srcId="{2BD0B456-79FD-42B6-AA4B-04BBF9078D6E}" destId="{4348ADCE-4818-4B19-BB56-E0C7C0FD901A}" srcOrd="0" destOrd="0" presId="urn:microsoft.com/office/officeart/2005/8/layout/radial5"/>
    <dgm:cxn modelId="{9FF5C286-D9E1-41A3-A2EE-78B33C29BBFB}" type="presOf" srcId="{5A6D91B2-386D-4972-98CA-957C608FAEA2}" destId="{BACA7839-B3A9-48AE-B33A-A2239CC885A6}" srcOrd="1" destOrd="0" presId="urn:microsoft.com/office/officeart/2005/8/layout/radial5"/>
    <dgm:cxn modelId="{FA31E290-93CC-4677-B8B8-9972FF34B668}" type="presOf" srcId="{8F9B81D7-D3CA-4493-8EB7-6A668020282A}" destId="{C7D714A0-CBC8-4899-8343-5F8C89849DD4}" srcOrd="0" destOrd="0" presId="urn:microsoft.com/office/officeart/2005/8/layout/radial5"/>
    <dgm:cxn modelId="{33FFD39D-2D4E-4FD9-A79B-34C11FC2F7BA}" type="presOf" srcId="{6FA0AF98-1455-4E87-B70C-191037707B3A}" destId="{6DCDFCAA-B895-4AB8-A154-702131F15F9B}" srcOrd="0" destOrd="0" presId="urn:microsoft.com/office/officeart/2005/8/layout/radial5"/>
    <dgm:cxn modelId="{4730A4A1-4D4D-4B3D-815D-4A0272890CEA}" type="presOf" srcId="{32FD2932-9F06-4C25-811A-A91A62DFBA9E}" destId="{449E3E7B-F72F-4FDD-99FF-28CA6984DAC6}" srcOrd="0" destOrd="0" presId="urn:microsoft.com/office/officeart/2005/8/layout/radial5"/>
    <dgm:cxn modelId="{3E69DCA4-E0B8-4E95-9FFD-E1D6FCEBCBCC}" type="presOf" srcId="{F88422E2-57CB-44BC-AD2F-443785A05B14}" destId="{1E2D4D90-EEBD-4923-B99E-18380B47073C}" srcOrd="0" destOrd="0" presId="urn:microsoft.com/office/officeart/2005/8/layout/radial5"/>
    <dgm:cxn modelId="{0A9806EF-2209-496D-B308-FBFD174B9854}" type="presOf" srcId="{2BD0B456-79FD-42B6-AA4B-04BBF9078D6E}" destId="{015DFB35-06D2-4CAA-9CFF-C610045ED99E}" srcOrd="1" destOrd="0" presId="urn:microsoft.com/office/officeart/2005/8/layout/radial5"/>
    <dgm:cxn modelId="{292353FB-D438-4790-B6C2-7A9B71EA7993}" srcId="{3F09EC82-847A-43F1-91D4-902EF5B84456}" destId="{F88422E2-57CB-44BC-AD2F-443785A05B14}" srcOrd="1" destOrd="0" parTransId="{32FD2932-9F06-4C25-811A-A91A62DFBA9E}" sibTransId="{00BBDBDE-B30E-4755-8EC5-9D1D2FA69BAB}"/>
    <dgm:cxn modelId="{FFDBF089-EAEB-4600-AC9E-203FDB155E33}" type="presParOf" srcId="{C7D714A0-CBC8-4899-8343-5F8C89849DD4}" destId="{BB2DEBE1-C8C7-469D-8358-1915A2E9E834}" srcOrd="0" destOrd="0" presId="urn:microsoft.com/office/officeart/2005/8/layout/radial5"/>
    <dgm:cxn modelId="{FF5A4329-DFC9-4A9B-B34A-C0B3CE2236EE}" type="presParOf" srcId="{C7D714A0-CBC8-4899-8343-5F8C89849DD4}" destId="{4C71ED97-60DA-4D0E-AC75-28EC4C320A3F}" srcOrd="1" destOrd="0" presId="urn:microsoft.com/office/officeart/2005/8/layout/radial5"/>
    <dgm:cxn modelId="{96C8B07E-76DE-4445-B9C8-C5C80EC5C49B}" type="presParOf" srcId="{4C71ED97-60DA-4D0E-AC75-28EC4C320A3F}" destId="{BACA7839-B3A9-48AE-B33A-A2239CC885A6}" srcOrd="0" destOrd="0" presId="urn:microsoft.com/office/officeart/2005/8/layout/radial5"/>
    <dgm:cxn modelId="{2E0F677D-C6B1-4D2B-B825-F3005F24C4FB}" type="presParOf" srcId="{C7D714A0-CBC8-4899-8343-5F8C89849DD4}" destId="{C0197A7F-A9E7-4E8E-A87B-AB4BF3C69859}" srcOrd="2" destOrd="0" presId="urn:microsoft.com/office/officeart/2005/8/layout/radial5"/>
    <dgm:cxn modelId="{B7785DEF-2028-422B-BBAB-F7571E51808A}" type="presParOf" srcId="{C7D714A0-CBC8-4899-8343-5F8C89849DD4}" destId="{449E3E7B-F72F-4FDD-99FF-28CA6984DAC6}" srcOrd="3" destOrd="0" presId="urn:microsoft.com/office/officeart/2005/8/layout/radial5"/>
    <dgm:cxn modelId="{F19B446C-72DB-47AE-82FC-522877D25C9F}" type="presParOf" srcId="{449E3E7B-F72F-4FDD-99FF-28CA6984DAC6}" destId="{664C53DC-E4F2-44AF-8C6F-0E8CD56A86B1}" srcOrd="0" destOrd="0" presId="urn:microsoft.com/office/officeart/2005/8/layout/radial5"/>
    <dgm:cxn modelId="{0B139931-FA67-46BC-804D-0385C52BD3F7}" type="presParOf" srcId="{C7D714A0-CBC8-4899-8343-5F8C89849DD4}" destId="{1E2D4D90-EEBD-4923-B99E-18380B47073C}" srcOrd="4" destOrd="0" presId="urn:microsoft.com/office/officeart/2005/8/layout/radial5"/>
    <dgm:cxn modelId="{AC77B23A-15EC-4E4D-805C-ECF57835A0DB}" type="presParOf" srcId="{C7D714A0-CBC8-4899-8343-5F8C89849DD4}" destId="{9417E0AA-2184-4422-89E3-5A0F78651330}" srcOrd="5" destOrd="0" presId="urn:microsoft.com/office/officeart/2005/8/layout/radial5"/>
    <dgm:cxn modelId="{5D402DAE-A527-4421-B4AA-A560C3B1DA03}" type="presParOf" srcId="{9417E0AA-2184-4422-89E3-5A0F78651330}" destId="{DA66758B-1E1C-4FC6-B4A8-A0EE9F400548}" srcOrd="0" destOrd="0" presId="urn:microsoft.com/office/officeart/2005/8/layout/radial5"/>
    <dgm:cxn modelId="{BE68FE06-FCC2-4374-9549-5BB1DE4A0DFC}" type="presParOf" srcId="{C7D714A0-CBC8-4899-8343-5F8C89849DD4}" destId="{6DCDFCAA-B895-4AB8-A154-702131F15F9B}" srcOrd="6" destOrd="0" presId="urn:microsoft.com/office/officeart/2005/8/layout/radial5"/>
    <dgm:cxn modelId="{28ADF6BB-6AA5-477F-BBE8-BCD100DAA76B}" type="presParOf" srcId="{C7D714A0-CBC8-4899-8343-5F8C89849DD4}" destId="{4348ADCE-4818-4B19-BB56-E0C7C0FD901A}" srcOrd="7" destOrd="0" presId="urn:microsoft.com/office/officeart/2005/8/layout/radial5"/>
    <dgm:cxn modelId="{6EDEF799-1A66-4090-825E-CA79D3EAE6D1}" type="presParOf" srcId="{4348ADCE-4818-4B19-BB56-E0C7C0FD901A}" destId="{015DFB35-06D2-4CAA-9CFF-C610045ED99E}" srcOrd="0" destOrd="0" presId="urn:microsoft.com/office/officeart/2005/8/layout/radial5"/>
    <dgm:cxn modelId="{27E7B727-5B1B-4375-962A-2114BA7D7F5B}" type="presParOf" srcId="{C7D714A0-CBC8-4899-8343-5F8C89849DD4}" destId="{9D533986-57E2-4C5F-B41B-931B6554D9B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232EB55-9BDF-4278-95AC-965F98660A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BFF0BB2-9C68-4E62-B6F1-A507B39C6007}">
      <dgm:prSet phldrT="[Text]"/>
      <dgm:spPr/>
      <dgm:t>
        <a:bodyPr/>
        <a:lstStyle/>
        <a:p>
          <a:r>
            <a:rPr lang="en-US" dirty="0"/>
            <a:t>State or international</a:t>
          </a:r>
        </a:p>
      </dgm:t>
    </dgm:pt>
    <dgm:pt modelId="{2AFAE8AA-39F4-4421-83DC-D5C0E1D8659F}" type="parTrans" cxnId="{EB5BA91F-6B0C-4731-80FF-5CEFBA7D58B9}">
      <dgm:prSet/>
      <dgm:spPr/>
      <dgm:t>
        <a:bodyPr/>
        <a:lstStyle/>
        <a:p>
          <a:endParaRPr lang="cs-CZ"/>
        </a:p>
      </dgm:t>
    </dgm:pt>
    <dgm:pt modelId="{28953142-5AA3-4F3D-BC80-4BF98BC70A40}" type="sibTrans" cxnId="{EB5BA91F-6B0C-4731-80FF-5CEFBA7D58B9}">
      <dgm:prSet/>
      <dgm:spPr/>
      <dgm:t>
        <a:bodyPr/>
        <a:lstStyle/>
        <a:p>
          <a:endParaRPr lang="cs-CZ"/>
        </a:p>
      </dgm:t>
    </dgm:pt>
    <dgm:pt modelId="{AFAFF23C-E91E-4B3D-83CD-90080EC8750D}">
      <dgm:prSet phldrT="[Text]"/>
      <dgm:spPr/>
      <dgm:t>
        <a:bodyPr/>
        <a:lstStyle/>
        <a:p>
          <a:r>
            <a:rPr lang="en-US" dirty="0"/>
            <a:t>Politics, law and ethics</a:t>
          </a:r>
        </a:p>
      </dgm:t>
    </dgm:pt>
    <dgm:pt modelId="{49CBCA59-2016-4521-BEF8-D52789D8AA03}" type="parTrans" cxnId="{828E9283-4CAB-47EE-95DD-92DE16CF9BC8}">
      <dgm:prSet/>
      <dgm:spPr/>
      <dgm:t>
        <a:bodyPr/>
        <a:lstStyle/>
        <a:p>
          <a:endParaRPr lang="cs-CZ"/>
        </a:p>
      </dgm:t>
    </dgm:pt>
    <dgm:pt modelId="{386061C6-3BB5-414A-B441-37470C4ACA70}" type="sibTrans" cxnId="{828E9283-4CAB-47EE-95DD-92DE16CF9BC8}">
      <dgm:prSet/>
      <dgm:spPr/>
      <dgm:t>
        <a:bodyPr/>
        <a:lstStyle/>
        <a:p>
          <a:endParaRPr lang="cs-CZ"/>
        </a:p>
      </dgm:t>
    </dgm:pt>
    <dgm:pt modelId="{DFFC3019-DF58-42B5-B91F-0FE78C8610A6}">
      <dgm:prSet phldrT="[Text]"/>
      <dgm:spPr/>
      <dgm:t>
        <a:bodyPr/>
        <a:lstStyle/>
        <a:p>
          <a:r>
            <a:rPr lang="en-US" dirty="0"/>
            <a:t>Important legal rules</a:t>
          </a:r>
        </a:p>
      </dgm:t>
    </dgm:pt>
    <dgm:pt modelId="{F86ECC63-D025-42B8-8A74-31E4C06E41D5}" type="parTrans" cxnId="{E0EE248F-798B-4137-A4DB-4B6E200B21C1}">
      <dgm:prSet/>
      <dgm:spPr/>
      <dgm:t>
        <a:bodyPr/>
        <a:lstStyle/>
        <a:p>
          <a:endParaRPr lang="cs-CZ"/>
        </a:p>
      </dgm:t>
    </dgm:pt>
    <dgm:pt modelId="{9C8B8A9B-05AB-417F-A193-202F27CFC979}" type="sibTrans" cxnId="{E0EE248F-798B-4137-A4DB-4B6E200B21C1}">
      <dgm:prSet/>
      <dgm:spPr/>
      <dgm:t>
        <a:bodyPr/>
        <a:lstStyle/>
        <a:p>
          <a:endParaRPr lang="cs-CZ"/>
        </a:p>
      </dgm:t>
    </dgm:pt>
    <dgm:pt modelId="{1EDBB0E1-A491-4011-8DBE-1B1F48134E84}">
      <dgm:prSet phldrT="[Text]"/>
      <dgm:spPr/>
      <dgm:t>
        <a:bodyPr/>
        <a:lstStyle/>
        <a:p>
          <a:r>
            <a:rPr lang="en-US" dirty="0"/>
            <a:t>What laws are important for the municipality?</a:t>
          </a:r>
        </a:p>
      </dgm:t>
    </dgm:pt>
    <dgm:pt modelId="{6EC24844-C7CC-48B2-A6CB-22E2755A33A4}" type="parTrans" cxnId="{985EC668-31EA-46FA-A857-E9FAD0F551AD}">
      <dgm:prSet/>
      <dgm:spPr/>
    </dgm:pt>
    <dgm:pt modelId="{0F8DDC07-16CF-4C43-865C-9685DF1A11AF}" type="sibTrans" cxnId="{985EC668-31EA-46FA-A857-E9FAD0F551AD}">
      <dgm:prSet/>
      <dgm:spPr/>
    </dgm:pt>
    <dgm:pt modelId="{23358426-96DA-4D9E-832A-7F0C85372979}">
      <dgm:prSet phldrT="[Text]"/>
      <dgm:spPr/>
      <dgm:t>
        <a:bodyPr/>
        <a:lstStyle/>
        <a:p>
          <a:r>
            <a:rPr lang="en-US" dirty="0"/>
            <a:t>Are there any legal complications?</a:t>
          </a:r>
        </a:p>
      </dgm:t>
    </dgm:pt>
    <dgm:pt modelId="{AC0973E4-A147-43AC-941D-B578B2AC9827}" type="parTrans" cxnId="{2C1C9CF7-F90B-4C40-A4F4-37057E4E8AFB}">
      <dgm:prSet/>
      <dgm:spPr/>
    </dgm:pt>
    <dgm:pt modelId="{B5082D2C-AA20-47FC-BAA5-4B824FF6FE92}" type="sibTrans" cxnId="{2C1C9CF7-F90B-4C40-A4F4-37057E4E8AFB}">
      <dgm:prSet/>
      <dgm:spPr/>
    </dgm:pt>
    <dgm:pt modelId="{AAF36EED-06A1-4731-B37A-10A9741E025B}" type="pres">
      <dgm:prSet presAssocID="{3232EB55-9BDF-4278-95AC-965F98660A60}" presName="linear" presStyleCnt="0">
        <dgm:presLayoutVars>
          <dgm:animLvl val="lvl"/>
          <dgm:resizeHandles val="exact"/>
        </dgm:presLayoutVars>
      </dgm:prSet>
      <dgm:spPr/>
    </dgm:pt>
    <dgm:pt modelId="{A53A9C2F-2CF4-4C7A-98D6-EEA9A459289E}" type="pres">
      <dgm:prSet presAssocID="{3BFF0BB2-9C68-4E62-B6F1-A507B39C6007}" presName="parentText" presStyleLbl="node1" presStyleIdx="0" presStyleCnt="2" custLinFactNeighborY="-5781">
        <dgm:presLayoutVars>
          <dgm:chMax val="0"/>
          <dgm:bulletEnabled val="1"/>
        </dgm:presLayoutVars>
      </dgm:prSet>
      <dgm:spPr/>
    </dgm:pt>
    <dgm:pt modelId="{F556F99E-E684-483A-86FC-1039C2AFDB41}" type="pres">
      <dgm:prSet presAssocID="{3BFF0BB2-9C68-4E62-B6F1-A507B39C6007}" presName="childText" presStyleLbl="revTx" presStyleIdx="0" presStyleCnt="2">
        <dgm:presLayoutVars>
          <dgm:bulletEnabled val="1"/>
        </dgm:presLayoutVars>
      </dgm:prSet>
      <dgm:spPr/>
    </dgm:pt>
    <dgm:pt modelId="{E793B1C6-C6D0-47AC-BF82-4BE82242E270}" type="pres">
      <dgm:prSet presAssocID="{DFFC3019-DF58-42B5-B91F-0FE78C8610A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B8E2D26-15C2-4779-BBCF-334451CCB936}" type="pres">
      <dgm:prSet presAssocID="{DFFC3019-DF58-42B5-B91F-0FE78C8610A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3768015-DDEB-44DA-9774-9D74C4E4BBBE}" type="presOf" srcId="{AFAFF23C-E91E-4B3D-83CD-90080EC8750D}" destId="{F556F99E-E684-483A-86FC-1039C2AFDB41}" srcOrd="0" destOrd="0" presId="urn:microsoft.com/office/officeart/2005/8/layout/vList2"/>
    <dgm:cxn modelId="{01EF5B1D-BF5B-4205-BB6C-5D54DD8B3198}" type="presOf" srcId="{3BFF0BB2-9C68-4E62-B6F1-A507B39C6007}" destId="{A53A9C2F-2CF4-4C7A-98D6-EEA9A459289E}" srcOrd="0" destOrd="0" presId="urn:microsoft.com/office/officeart/2005/8/layout/vList2"/>
    <dgm:cxn modelId="{EB5BA91F-6B0C-4731-80FF-5CEFBA7D58B9}" srcId="{3232EB55-9BDF-4278-95AC-965F98660A60}" destId="{3BFF0BB2-9C68-4E62-B6F1-A507B39C6007}" srcOrd="0" destOrd="0" parTransId="{2AFAE8AA-39F4-4421-83DC-D5C0E1D8659F}" sibTransId="{28953142-5AA3-4F3D-BC80-4BF98BC70A40}"/>
    <dgm:cxn modelId="{EE88AD34-DD12-419E-ABE2-E59081F24CE5}" type="presOf" srcId="{3232EB55-9BDF-4278-95AC-965F98660A60}" destId="{AAF36EED-06A1-4731-B37A-10A9741E025B}" srcOrd="0" destOrd="0" presId="urn:microsoft.com/office/officeart/2005/8/layout/vList2"/>
    <dgm:cxn modelId="{985EC668-31EA-46FA-A857-E9FAD0F551AD}" srcId="{DFFC3019-DF58-42B5-B91F-0FE78C8610A6}" destId="{1EDBB0E1-A491-4011-8DBE-1B1F48134E84}" srcOrd="0" destOrd="0" parTransId="{6EC24844-C7CC-48B2-A6CB-22E2755A33A4}" sibTransId="{0F8DDC07-16CF-4C43-865C-9685DF1A11AF}"/>
    <dgm:cxn modelId="{828E9283-4CAB-47EE-95DD-92DE16CF9BC8}" srcId="{3BFF0BB2-9C68-4E62-B6F1-A507B39C6007}" destId="{AFAFF23C-E91E-4B3D-83CD-90080EC8750D}" srcOrd="0" destOrd="0" parTransId="{49CBCA59-2016-4521-BEF8-D52789D8AA03}" sibTransId="{386061C6-3BB5-414A-B441-37470C4ACA70}"/>
    <dgm:cxn modelId="{E0EE248F-798B-4137-A4DB-4B6E200B21C1}" srcId="{3232EB55-9BDF-4278-95AC-965F98660A60}" destId="{DFFC3019-DF58-42B5-B91F-0FE78C8610A6}" srcOrd="1" destOrd="0" parTransId="{F86ECC63-D025-42B8-8A74-31E4C06E41D5}" sibTransId="{9C8B8A9B-05AB-417F-A193-202F27CFC979}"/>
    <dgm:cxn modelId="{84781EB5-4766-437A-8A2E-8585015C5B24}" type="presOf" srcId="{1EDBB0E1-A491-4011-8DBE-1B1F48134E84}" destId="{7B8E2D26-15C2-4779-BBCF-334451CCB936}" srcOrd="0" destOrd="0" presId="urn:microsoft.com/office/officeart/2005/8/layout/vList2"/>
    <dgm:cxn modelId="{88D911BE-738E-427F-A884-063471D02030}" type="presOf" srcId="{DFFC3019-DF58-42B5-B91F-0FE78C8610A6}" destId="{E793B1C6-C6D0-47AC-BF82-4BE82242E270}" srcOrd="0" destOrd="0" presId="urn:microsoft.com/office/officeart/2005/8/layout/vList2"/>
    <dgm:cxn modelId="{970A3FE5-99E1-48E9-A690-733E478BE02B}" type="presOf" srcId="{23358426-96DA-4D9E-832A-7F0C85372979}" destId="{7B8E2D26-15C2-4779-BBCF-334451CCB936}" srcOrd="0" destOrd="1" presId="urn:microsoft.com/office/officeart/2005/8/layout/vList2"/>
    <dgm:cxn modelId="{2C1C9CF7-F90B-4C40-A4F4-37057E4E8AFB}" srcId="{DFFC3019-DF58-42B5-B91F-0FE78C8610A6}" destId="{23358426-96DA-4D9E-832A-7F0C85372979}" srcOrd="1" destOrd="0" parTransId="{AC0973E4-A147-43AC-941D-B578B2AC9827}" sibTransId="{B5082D2C-AA20-47FC-BAA5-4B824FF6FE92}"/>
    <dgm:cxn modelId="{CBF16222-CFAC-4D2F-B7C3-2B1FED7701F9}" type="presParOf" srcId="{AAF36EED-06A1-4731-B37A-10A9741E025B}" destId="{A53A9C2F-2CF4-4C7A-98D6-EEA9A459289E}" srcOrd="0" destOrd="0" presId="urn:microsoft.com/office/officeart/2005/8/layout/vList2"/>
    <dgm:cxn modelId="{968C7765-2192-49A2-9A7B-310BC22019B1}" type="presParOf" srcId="{AAF36EED-06A1-4731-B37A-10A9741E025B}" destId="{F556F99E-E684-483A-86FC-1039C2AFDB41}" srcOrd="1" destOrd="0" presId="urn:microsoft.com/office/officeart/2005/8/layout/vList2"/>
    <dgm:cxn modelId="{6E31DEBA-7A61-41A1-918E-3745EE3558E3}" type="presParOf" srcId="{AAF36EED-06A1-4731-B37A-10A9741E025B}" destId="{E793B1C6-C6D0-47AC-BF82-4BE82242E270}" srcOrd="2" destOrd="0" presId="urn:microsoft.com/office/officeart/2005/8/layout/vList2"/>
    <dgm:cxn modelId="{BE041D77-4CA4-4A91-B5C4-F70EFEE1AF28}" type="presParOf" srcId="{AAF36EED-06A1-4731-B37A-10A9741E025B}" destId="{7B8E2D26-15C2-4779-BBCF-334451CCB93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F9B81D7-D3CA-4493-8EB7-6A668020282A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F09EC82-847A-43F1-91D4-902EF5B84456}">
      <dgm:prSet phldrT="[Text]"/>
      <dgm:spPr/>
      <dgm:t>
        <a:bodyPr/>
        <a:lstStyle/>
        <a:p>
          <a:r>
            <a:rPr lang="en-US" dirty="0"/>
            <a:t>Circumstances</a:t>
          </a:r>
        </a:p>
      </dgm:t>
    </dgm:pt>
    <dgm:pt modelId="{0BD1F242-7EE4-4C07-BA6D-26D1D41D4F61}" type="parTrans" cxnId="{6E0E3915-C4F6-42DD-8931-6E6AE6D94549}">
      <dgm:prSet/>
      <dgm:spPr/>
      <dgm:t>
        <a:bodyPr/>
        <a:lstStyle/>
        <a:p>
          <a:endParaRPr lang="cs-CZ"/>
        </a:p>
      </dgm:t>
    </dgm:pt>
    <dgm:pt modelId="{5A53AE22-3770-4DBC-92B9-544D595188CC}" type="sibTrans" cxnId="{6E0E3915-C4F6-42DD-8931-6E6AE6D94549}">
      <dgm:prSet/>
      <dgm:spPr/>
      <dgm:t>
        <a:bodyPr/>
        <a:lstStyle/>
        <a:p>
          <a:endParaRPr lang="cs-CZ"/>
        </a:p>
      </dgm:t>
    </dgm:pt>
    <dgm:pt modelId="{1FDBE64F-4790-4C32-9BF5-F38EFD779592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/>
            <a:t>National</a:t>
          </a:r>
        </a:p>
      </dgm:t>
    </dgm:pt>
    <dgm:pt modelId="{5A6D91B2-386D-4972-98CA-957C608FAEA2}" type="parTrans" cxnId="{4276DA0A-ED10-4B5C-9307-C27D84EB529C}">
      <dgm:prSet/>
      <dgm:spPr/>
      <dgm:t>
        <a:bodyPr/>
        <a:lstStyle/>
        <a:p>
          <a:endParaRPr lang="cs-CZ"/>
        </a:p>
      </dgm:t>
    </dgm:pt>
    <dgm:pt modelId="{52DD4255-2D98-46C0-8AC4-1918BB1CE0D4}" type="sibTrans" cxnId="{4276DA0A-ED10-4B5C-9307-C27D84EB529C}">
      <dgm:prSet/>
      <dgm:spPr/>
      <dgm:t>
        <a:bodyPr/>
        <a:lstStyle/>
        <a:p>
          <a:endParaRPr lang="cs-CZ"/>
        </a:p>
      </dgm:t>
    </dgm:pt>
    <dgm:pt modelId="{F88422E2-57CB-44BC-AD2F-443785A05B14}">
      <dgm:prSet phldrT="[Text]"/>
      <dgm:spPr/>
      <dgm:t>
        <a:bodyPr/>
        <a:lstStyle/>
        <a:p>
          <a:r>
            <a:rPr lang="en-US" b="1" dirty="0"/>
            <a:t>Economic</a:t>
          </a:r>
        </a:p>
      </dgm:t>
    </dgm:pt>
    <dgm:pt modelId="{32FD2932-9F06-4C25-811A-A91A62DFBA9E}" type="parTrans" cxnId="{292353FB-D438-4790-B6C2-7A9B71EA7993}">
      <dgm:prSet/>
      <dgm:spPr/>
      <dgm:t>
        <a:bodyPr/>
        <a:lstStyle/>
        <a:p>
          <a:endParaRPr lang="cs-CZ"/>
        </a:p>
      </dgm:t>
    </dgm:pt>
    <dgm:pt modelId="{00BBDBDE-B30E-4755-8EC5-9D1D2FA69BAB}" type="sibTrans" cxnId="{292353FB-D438-4790-B6C2-7A9B71EA7993}">
      <dgm:prSet/>
      <dgm:spPr/>
      <dgm:t>
        <a:bodyPr/>
        <a:lstStyle/>
        <a:p>
          <a:endParaRPr lang="cs-CZ"/>
        </a:p>
      </dgm:t>
    </dgm:pt>
    <dgm:pt modelId="{6FA0AF98-1455-4E87-B70C-191037707B3A}">
      <dgm:prSet phldrT="[Text]"/>
      <dgm:spPr/>
      <dgm:t>
        <a:bodyPr/>
        <a:lstStyle/>
        <a:p>
          <a:r>
            <a:rPr lang="en-US" b="1" dirty="0"/>
            <a:t>Social and cultural</a:t>
          </a:r>
        </a:p>
      </dgm:t>
    </dgm:pt>
    <dgm:pt modelId="{BBA7BE36-8CFA-4882-BD9E-27F675EC2BB9}" type="parTrans" cxnId="{8351C20A-710C-4856-960D-EC75BEBA1D07}">
      <dgm:prSet/>
      <dgm:spPr/>
      <dgm:t>
        <a:bodyPr/>
        <a:lstStyle/>
        <a:p>
          <a:endParaRPr lang="cs-CZ"/>
        </a:p>
      </dgm:t>
    </dgm:pt>
    <dgm:pt modelId="{904D6469-E8E1-4F67-8884-14C5A5752F13}" type="sibTrans" cxnId="{8351C20A-710C-4856-960D-EC75BEBA1D07}">
      <dgm:prSet/>
      <dgm:spPr/>
      <dgm:t>
        <a:bodyPr/>
        <a:lstStyle/>
        <a:p>
          <a:endParaRPr lang="cs-CZ"/>
        </a:p>
      </dgm:t>
    </dgm:pt>
    <dgm:pt modelId="{7CC93014-92A0-437C-9B8E-46DADDF554DC}">
      <dgm:prSet phldrT="[Text]"/>
      <dgm:spPr/>
      <dgm:t>
        <a:bodyPr/>
        <a:lstStyle/>
        <a:p>
          <a:r>
            <a:rPr lang="en-US" b="1" dirty="0"/>
            <a:t>Weather</a:t>
          </a:r>
        </a:p>
      </dgm:t>
    </dgm:pt>
    <dgm:pt modelId="{2BD0B456-79FD-42B6-AA4B-04BBF9078D6E}" type="parTrans" cxnId="{D9F1B716-7F0B-4AC2-8934-95D444363ECD}">
      <dgm:prSet/>
      <dgm:spPr/>
      <dgm:t>
        <a:bodyPr/>
        <a:lstStyle/>
        <a:p>
          <a:endParaRPr lang="cs-CZ"/>
        </a:p>
      </dgm:t>
    </dgm:pt>
    <dgm:pt modelId="{ACF25B55-AF73-41C1-8B2E-EB5691DF034A}" type="sibTrans" cxnId="{D9F1B716-7F0B-4AC2-8934-95D444363ECD}">
      <dgm:prSet/>
      <dgm:spPr/>
      <dgm:t>
        <a:bodyPr/>
        <a:lstStyle/>
        <a:p>
          <a:endParaRPr lang="cs-CZ"/>
        </a:p>
      </dgm:t>
    </dgm:pt>
    <dgm:pt modelId="{C7D714A0-CBC8-4899-8343-5F8C89849DD4}" type="pres">
      <dgm:prSet presAssocID="{8F9B81D7-D3CA-4493-8EB7-6A668020282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B2DEBE1-C8C7-469D-8358-1915A2E9E834}" type="pres">
      <dgm:prSet presAssocID="{3F09EC82-847A-43F1-91D4-902EF5B84456}" presName="centerShape" presStyleLbl="node0" presStyleIdx="0" presStyleCnt="1" custLinFactNeighborX="2759" custLinFactNeighborY="934"/>
      <dgm:spPr/>
    </dgm:pt>
    <dgm:pt modelId="{4C71ED97-60DA-4D0E-AC75-28EC4C320A3F}" type="pres">
      <dgm:prSet presAssocID="{5A6D91B2-386D-4972-98CA-957C608FAEA2}" presName="parTrans" presStyleLbl="sibTrans2D1" presStyleIdx="0" presStyleCnt="4"/>
      <dgm:spPr/>
    </dgm:pt>
    <dgm:pt modelId="{BACA7839-B3A9-48AE-B33A-A2239CC885A6}" type="pres">
      <dgm:prSet presAssocID="{5A6D91B2-386D-4972-98CA-957C608FAEA2}" presName="connectorText" presStyleLbl="sibTrans2D1" presStyleIdx="0" presStyleCnt="4"/>
      <dgm:spPr/>
    </dgm:pt>
    <dgm:pt modelId="{C0197A7F-A9E7-4E8E-A87B-AB4BF3C69859}" type="pres">
      <dgm:prSet presAssocID="{1FDBE64F-4790-4C32-9BF5-F38EFD779592}" presName="node" presStyleLbl="node1" presStyleIdx="0" presStyleCnt="4">
        <dgm:presLayoutVars>
          <dgm:bulletEnabled val="1"/>
        </dgm:presLayoutVars>
      </dgm:prSet>
      <dgm:spPr/>
    </dgm:pt>
    <dgm:pt modelId="{449E3E7B-F72F-4FDD-99FF-28CA6984DAC6}" type="pres">
      <dgm:prSet presAssocID="{32FD2932-9F06-4C25-811A-A91A62DFBA9E}" presName="parTrans" presStyleLbl="sibTrans2D1" presStyleIdx="1" presStyleCnt="4"/>
      <dgm:spPr/>
    </dgm:pt>
    <dgm:pt modelId="{664C53DC-E4F2-44AF-8C6F-0E8CD56A86B1}" type="pres">
      <dgm:prSet presAssocID="{32FD2932-9F06-4C25-811A-A91A62DFBA9E}" presName="connectorText" presStyleLbl="sibTrans2D1" presStyleIdx="1" presStyleCnt="4"/>
      <dgm:spPr/>
    </dgm:pt>
    <dgm:pt modelId="{1E2D4D90-EEBD-4923-B99E-18380B47073C}" type="pres">
      <dgm:prSet presAssocID="{F88422E2-57CB-44BC-AD2F-443785A05B14}" presName="node" presStyleLbl="node1" presStyleIdx="1" presStyleCnt="4">
        <dgm:presLayoutVars>
          <dgm:bulletEnabled val="1"/>
        </dgm:presLayoutVars>
      </dgm:prSet>
      <dgm:spPr/>
    </dgm:pt>
    <dgm:pt modelId="{9417E0AA-2184-4422-89E3-5A0F78651330}" type="pres">
      <dgm:prSet presAssocID="{BBA7BE36-8CFA-4882-BD9E-27F675EC2BB9}" presName="parTrans" presStyleLbl="sibTrans2D1" presStyleIdx="2" presStyleCnt="4"/>
      <dgm:spPr/>
    </dgm:pt>
    <dgm:pt modelId="{DA66758B-1E1C-4FC6-B4A8-A0EE9F400548}" type="pres">
      <dgm:prSet presAssocID="{BBA7BE36-8CFA-4882-BD9E-27F675EC2BB9}" presName="connectorText" presStyleLbl="sibTrans2D1" presStyleIdx="2" presStyleCnt="4"/>
      <dgm:spPr/>
    </dgm:pt>
    <dgm:pt modelId="{6DCDFCAA-B895-4AB8-A154-702131F15F9B}" type="pres">
      <dgm:prSet presAssocID="{6FA0AF98-1455-4E87-B70C-191037707B3A}" presName="node" presStyleLbl="node1" presStyleIdx="2" presStyleCnt="4">
        <dgm:presLayoutVars>
          <dgm:bulletEnabled val="1"/>
        </dgm:presLayoutVars>
      </dgm:prSet>
      <dgm:spPr/>
    </dgm:pt>
    <dgm:pt modelId="{4348ADCE-4818-4B19-BB56-E0C7C0FD901A}" type="pres">
      <dgm:prSet presAssocID="{2BD0B456-79FD-42B6-AA4B-04BBF9078D6E}" presName="parTrans" presStyleLbl="sibTrans2D1" presStyleIdx="3" presStyleCnt="4"/>
      <dgm:spPr/>
    </dgm:pt>
    <dgm:pt modelId="{015DFB35-06D2-4CAA-9CFF-C610045ED99E}" type="pres">
      <dgm:prSet presAssocID="{2BD0B456-79FD-42B6-AA4B-04BBF9078D6E}" presName="connectorText" presStyleLbl="sibTrans2D1" presStyleIdx="3" presStyleCnt="4"/>
      <dgm:spPr/>
    </dgm:pt>
    <dgm:pt modelId="{9D533986-57E2-4C5F-B41B-931B6554D9B5}" type="pres">
      <dgm:prSet presAssocID="{7CC93014-92A0-437C-9B8E-46DADDF554DC}" presName="node" presStyleLbl="node1" presStyleIdx="3" presStyleCnt="4" custRadScaleRad="98060" custRadScaleInc="1900">
        <dgm:presLayoutVars>
          <dgm:bulletEnabled val="1"/>
        </dgm:presLayoutVars>
      </dgm:prSet>
      <dgm:spPr/>
    </dgm:pt>
  </dgm:ptLst>
  <dgm:cxnLst>
    <dgm:cxn modelId="{8351C20A-710C-4856-960D-EC75BEBA1D07}" srcId="{3F09EC82-847A-43F1-91D4-902EF5B84456}" destId="{6FA0AF98-1455-4E87-B70C-191037707B3A}" srcOrd="2" destOrd="0" parTransId="{BBA7BE36-8CFA-4882-BD9E-27F675EC2BB9}" sibTransId="{904D6469-E8E1-4F67-8884-14C5A5752F13}"/>
    <dgm:cxn modelId="{4276DA0A-ED10-4B5C-9307-C27D84EB529C}" srcId="{3F09EC82-847A-43F1-91D4-902EF5B84456}" destId="{1FDBE64F-4790-4C32-9BF5-F38EFD779592}" srcOrd="0" destOrd="0" parTransId="{5A6D91B2-386D-4972-98CA-957C608FAEA2}" sibTransId="{52DD4255-2D98-46C0-8AC4-1918BB1CE0D4}"/>
    <dgm:cxn modelId="{425EB60E-DEC5-4940-9FD3-5330D5285B37}" type="presOf" srcId="{BBA7BE36-8CFA-4882-BD9E-27F675EC2BB9}" destId="{DA66758B-1E1C-4FC6-B4A8-A0EE9F400548}" srcOrd="1" destOrd="0" presId="urn:microsoft.com/office/officeart/2005/8/layout/radial5"/>
    <dgm:cxn modelId="{6E0E3915-C4F6-42DD-8931-6E6AE6D94549}" srcId="{8F9B81D7-D3CA-4493-8EB7-6A668020282A}" destId="{3F09EC82-847A-43F1-91D4-902EF5B84456}" srcOrd="0" destOrd="0" parTransId="{0BD1F242-7EE4-4C07-BA6D-26D1D41D4F61}" sibTransId="{5A53AE22-3770-4DBC-92B9-544D595188CC}"/>
    <dgm:cxn modelId="{D9F1B716-7F0B-4AC2-8934-95D444363ECD}" srcId="{3F09EC82-847A-43F1-91D4-902EF5B84456}" destId="{7CC93014-92A0-437C-9B8E-46DADDF554DC}" srcOrd="3" destOrd="0" parTransId="{2BD0B456-79FD-42B6-AA4B-04BBF9078D6E}" sibTransId="{ACF25B55-AF73-41C1-8B2E-EB5691DF034A}"/>
    <dgm:cxn modelId="{0BA2CF22-6673-42FD-B3BA-5A052D0BB5D5}" type="presOf" srcId="{7CC93014-92A0-437C-9B8E-46DADDF554DC}" destId="{9D533986-57E2-4C5F-B41B-931B6554D9B5}" srcOrd="0" destOrd="0" presId="urn:microsoft.com/office/officeart/2005/8/layout/radial5"/>
    <dgm:cxn modelId="{83540324-BD30-4914-9EA8-21E526D9F7A3}" type="presOf" srcId="{3F09EC82-847A-43F1-91D4-902EF5B84456}" destId="{BB2DEBE1-C8C7-469D-8358-1915A2E9E834}" srcOrd="0" destOrd="0" presId="urn:microsoft.com/office/officeart/2005/8/layout/radial5"/>
    <dgm:cxn modelId="{2F720824-B25E-46AF-9C60-54969EED99A4}" type="presOf" srcId="{32FD2932-9F06-4C25-811A-A91A62DFBA9E}" destId="{664C53DC-E4F2-44AF-8C6F-0E8CD56A86B1}" srcOrd="1" destOrd="0" presId="urn:microsoft.com/office/officeart/2005/8/layout/radial5"/>
    <dgm:cxn modelId="{3CEE662A-A65F-44EE-9B8E-19B4B13EBC95}" type="presOf" srcId="{5A6D91B2-386D-4972-98CA-957C608FAEA2}" destId="{4C71ED97-60DA-4D0E-AC75-28EC4C320A3F}" srcOrd="0" destOrd="0" presId="urn:microsoft.com/office/officeart/2005/8/layout/radial5"/>
    <dgm:cxn modelId="{F9B5812C-02C2-480A-97A6-F57E63FC523F}" type="presOf" srcId="{1FDBE64F-4790-4C32-9BF5-F38EFD779592}" destId="{C0197A7F-A9E7-4E8E-A87B-AB4BF3C69859}" srcOrd="0" destOrd="0" presId="urn:microsoft.com/office/officeart/2005/8/layout/radial5"/>
    <dgm:cxn modelId="{13E91B49-BD14-4A27-870D-F1C4425B8AF5}" type="presOf" srcId="{BBA7BE36-8CFA-4882-BD9E-27F675EC2BB9}" destId="{9417E0AA-2184-4422-89E3-5A0F78651330}" srcOrd="0" destOrd="0" presId="urn:microsoft.com/office/officeart/2005/8/layout/radial5"/>
    <dgm:cxn modelId="{95555C6A-29CA-4336-8159-59D6F981A014}" type="presOf" srcId="{2BD0B456-79FD-42B6-AA4B-04BBF9078D6E}" destId="{4348ADCE-4818-4B19-BB56-E0C7C0FD901A}" srcOrd="0" destOrd="0" presId="urn:microsoft.com/office/officeart/2005/8/layout/radial5"/>
    <dgm:cxn modelId="{9FF5C286-D9E1-41A3-A2EE-78B33C29BBFB}" type="presOf" srcId="{5A6D91B2-386D-4972-98CA-957C608FAEA2}" destId="{BACA7839-B3A9-48AE-B33A-A2239CC885A6}" srcOrd="1" destOrd="0" presId="urn:microsoft.com/office/officeart/2005/8/layout/radial5"/>
    <dgm:cxn modelId="{FA31E290-93CC-4677-B8B8-9972FF34B668}" type="presOf" srcId="{8F9B81D7-D3CA-4493-8EB7-6A668020282A}" destId="{C7D714A0-CBC8-4899-8343-5F8C89849DD4}" srcOrd="0" destOrd="0" presId="urn:microsoft.com/office/officeart/2005/8/layout/radial5"/>
    <dgm:cxn modelId="{33FFD39D-2D4E-4FD9-A79B-34C11FC2F7BA}" type="presOf" srcId="{6FA0AF98-1455-4E87-B70C-191037707B3A}" destId="{6DCDFCAA-B895-4AB8-A154-702131F15F9B}" srcOrd="0" destOrd="0" presId="urn:microsoft.com/office/officeart/2005/8/layout/radial5"/>
    <dgm:cxn modelId="{4730A4A1-4D4D-4B3D-815D-4A0272890CEA}" type="presOf" srcId="{32FD2932-9F06-4C25-811A-A91A62DFBA9E}" destId="{449E3E7B-F72F-4FDD-99FF-28CA6984DAC6}" srcOrd="0" destOrd="0" presId="urn:microsoft.com/office/officeart/2005/8/layout/radial5"/>
    <dgm:cxn modelId="{3E69DCA4-E0B8-4E95-9FFD-E1D6FCEBCBCC}" type="presOf" srcId="{F88422E2-57CB-44BC-AD2F-443785A05B14}" destId="{1E2D4D90-EEBD-4923-B99E-18380B47073C}" srcOrd="0" destOrd="0" presId="urn:microsoft.com/office/officeart/2005/8/layout/radial5"/>
    <dgm:cxn modelId="{0A9806EF-2209-496D-B308-FBFD174B9854}" type="presOf" srcId="{2BD0B456-79FD-42B6-AA4B-04BBF9078D6E}" destId="{015DFB35-06D2-4CAA-9CFF-C610045ED99E}" srcOrd="1" destOrd="0" presId="urn:microsoft.com/office/officeart/2005/8/layout/radial5"/>
    <dgm:cxn modelId="{292353FB-D438-4790-B6C2-7A9B71EA7993}" srcId="{3F09EC82-847A-43F1-91D4-902EF5B84456}" destId="{F88422E2-57CB-44BC-AD2F-443785A05B14}" srcOrd="1" destOrd="0" parTransId="{32FD2932-9F06-4C25-811A-A91A62DFBA9E}" sibTransId="{00BBDBDE-B30E-4755-8EC5-9D1D2FA69BAB}"/>
    <dgm:cxn modelId="{FFDBF089-EAEB-4600-AC9E-203FDB155E33}" type="presParOf" srcId="{C7D714A0-CBC8-4899-8343-5F8C89849DD4}" destId="{BB2DEBE1-C8C7-469D-8358-1915A2E9E834}" srcOrd="0" destOrd="0" presId="urn:microsoft.com/office/officeart/2005/8/layout/radial5"/>
    <dgm:cxn modelId="{FF5A4329-DFC9-4A9B-B34A-C0B3CE2236EE}" type="presParOf" srcId="{C7D714A0-CBC8-4899-8343-5F8C89849DD4}" destId="{4C71ED97-60DA-4D0E-AC75-28EC4C320A3F}" srcOrd="1" destOrd="0" presId="urn:microsoft.com/office/officeart/2005/8/layout/radial5"/>
    <dgm:cxn modelId="{96C8B07E-76DE-4445-B9C8-C5C80EC5C49B}" type="presParOf" srcId="{4C71ED97-60DA-4D0E-AC75-28EC4C320A3F}" destId="{BACA7839-B3A9-48AE-B33A-A2239CC885A6}" srcOrd="0" destOrd="0" presId="urn:microsoft.com/office/officeart/2005/8/layout/radial5"/>
    <dgm:cxn modelId="{2E0F677D-C6B1-4D2B-B825-F3005F24C4FB}" type="presParOf" srcId="{C7D714A0-CBC8-4899-8343-5F8C89849DD4}" destId="{C0197A7F-A9E7-4E8E-A87B-AB4BF3C69859}" srcOrd="2" destOrd="0" presId="urn:microsoft.com/office/officeart/2005/8/layout/radial5"/>
    <dgm:cxn modelId="{B7785DEF-2028-422B-BBAB-F7571E51808A}" type="presParOf" srcId="{C7D714A0-CBC8-4899-8343-5F8C89849DD4}" destId="{449E3E7B-F72F-4FDD-99FF-28CA6984DAC6}" srcOrd="3" destOrd="0" presId="urn:microsoft.com/office/officeart/2005/8/layout/radial5"/>
    <dgm:cxn modelId="{F19B446C-72DB-47AE-82FC-522877D25C9F}" type="presParOf" srcId="{449E3E7B-F72F-4FDD-99FF-28CA6984DAC6}" destId="{664C53DC-E4F2-44AF-8C6F-0E8CD56A86B1}" srcOrd="0" destOrd="0" presId="urn:microsoft.com/office/officeart/2005/8/layout/radial5"/>
    <dgm:cxn modelId="{0B139931-FA67-46BC-804D-0385C52BD3F7}" type="presParOf" srcId="{C7D714A0-CBC8-4899-8343-5F8C89849DD4}" destId="{1E2D4D90-EEBD-4923-B99E-18380B47073C}" srcOrd="4" destOrd="0" presId="urn:microsoft.com/office/officeart/2005/8/layout/radial5"/>
    <dgm:cxn modelId="{AC77B23A-15EC-4E4D-805C-ECF57835A0DB}" type="presParOf" srcId="{C7D714A0-CBC8-4899-8343-5F8C89849DD4}" destId="{9417E0AA-2184-4422-89E3-5A0F78651330}" srcOrd="5" destOrd="0" presId="urn:microsoft.com/office/officeart/2005/8/layout/radial5"/>
    <dgm:cxn modelId="{5D402DAE-A527-4421-B4AA-A560C3B1DA03}" type="presParOf" srcId="{9417E0AA-2184-4422-89E3-5A0F78651330}" destId="{DA66758B-1E1C-4FC6-B4A8-A0EE9F400548}" srcOrd="0" destOrd="0" presId="urn:microsoft.com/office/officeart/2005/8/layout/radial5"/>
    <dgm:cxn modelId="{BE68FE06-FCC2-4374-9549-5BB1DE4A0DFC}" type="presParOf" srcId="{C7D714A0-CBC8-4899-8343-5F8C89849DD4}" destId="{6DCDFCAA-B895-4AB8-A154-702131F15F9B}" srcOrd="6" destOrd="0" presId="urn:microsoft.com/office/officeart/2005/8/layout/radial5"/>
    <dgm:cxn modelId="{28ADF6BB-6AA5-477F-BBE8-BCD100DAA76B}" type="presParOf" srcId="{C7D714A0-CBC8-4899-8343-5F8C89849DD4}" destId="{4348ADCE-4818-4B19-BB56-E0C7C0FD901A}" srcOrd="7" destOrd="0" presId="urn:microsoft.com/office/officeart/2005/8/layout/radial5"/>
    <dgm:cxn modelId="{6EDEF799-1A66-4090-825E-CA79D3EAE6D1}" type="presParOf" srcId="{4348ADCE-4818-4B19-BB56-E0C7C0FD901A}" destId="{015DFB35-06D2-4CAA-9CFF-C610045ED99E}" srcOrd="0" destOrd="0" presId="urn:microsoft.com/office/officeart/2005/8/layout/radial5"/>
    <dgm:cxn modelId="{27E7B727-5B1B-4375-962A-2114BA7D7F5B}" type="presParOf" srcId="{C7D714A0-CBC8-4899-8343-5F8C89849DD4}" destId="{9D533986-57E2-4C5F-B41B-931B6554D9B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5C7F9E-3812-407F-A80B-2C5ADAE220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2B3BB5B-AEF7-457E-9F69-070B5373B1F8}">
      <dgm:prSet/>
      <dgm:spPr/>
      <dgm:t>
        <a:bodyPr/>
        <a:lstStyle/>
        <a:p>
          <a:r>
            <a:rPr lang="en-US" dirty="0"/>
            <a:t>By the most of definitions marketing is the process focused to customer</a:t>
          </a:r>
        </a:p>
      </dgm:t>
    </dgm:pt>
    <dgm:pt modelId="{CA8D8BBF-41DE-452E-8260-D387B756E3A5}" type="parTrans" cxnId="{040E1524-95BD-4980-9E84-8E979B0747C2}">
      <dgm:prSet/>
      <dgm:spPr/>
      <dgm:t>
        <a:bodyPr/>
        <a:lstStyle/>
        <a:p>
          <a:endParaRPr lang="cs-CZ"/>
        </a:p>
      </dgm:t>
    </dgm:pt>
    <dgm:pt modelId="{CA68EB3A-3E44-4C3B-8295-56D5FEE1833E}" type="sibTrans" cxnId="{040E1524-95BD-4980-9E84-8E979B0747C2}">
      <dgm:prSet/>
      <dgm:spPr/>
      <dgm:t>
        <a:bodyPr/>
        <a:lstStyle/>
        <a:p>
          <a:endParaRPr lang="cs-CZ"/>
        </a:p>
      </dgm:t>
    </dgm:pt>
    <dgm:pt modelId="{E48D0758-4CC8-4A96-851E-A28B49D8013F}">
      <dgm:prSet/>
      <dgm:spPr/>
      <dgm:t>
        <a:bodyPr/>
        <a:lstStyle/>
        <a:p>
          <a:r>
            <a:rPr lang="en-US" dirty="0"/>
            <a:t>The main motivation is profit</a:t>
          </a:r>
        </a:p>
      </dgm:t>
    </dgm:pt>
    <dgm:pt modelId="{EA97D31B-399F-4044-A518-A61848DA29E8}" type="parTrans" cxnId="{FA159344-5A8B-4779-BC3A-4C27F7C5C05D}">
      <dgm:prSet/>
      <dgm:spPr/>
      <dgm:t>
        <a:bodyPr/>
        <a:lstStyle/>
        <a:p>
          <a:endParaRPr lang="cs-CZ"/>
        </a:p>
      </dgm:t>
    </dgm:pt>
    <dgm:pt modelId="{6E7E0BCD-7D94-4974-AC23-7E0F0C3691AC}" type="sibTrans" cxnId="{FA159344-5A8B-4779-BC3A-4C27F7C5C05D}">
      <dgm:prSet/>
      <dgm:spPr/>
      <dgm:t>
        <a:bodyPr/>
        <a:lstStyle/>
        <a:p>
          <a:endParaRPr lang="cs-CZ"/>
        </a:p>
      </dgm:t>
    </dgm:pt>
    <dgm:pt modelId="{E562E0DE-C102-4F30-B34D-360C5CFC5903}">
      <dgm:prSet/>
      <dgm:spPr/>
      <dgm:t>
        <a:bodyPr/>
        <a:lstStyle/>
        <a:p>
          <a:r>
            <a:rPr lang="en-US" dirty="0"/>
            <a:t>The motivation for city is to communicate with </a:t>
          </a:r>
        </a:p>
      </dgm:t>
    </dgm:pt>
    <dgm:pt modelId="{470E396D-84A6-4B1B-A64B-17FC3457ADAD}" type="parTrans" cxnId="{5C4DFFCB-7D4B-4309-A63A-5B497FF63440}">
      <dgm:prSet/>
      <dgm:spPr/>
      <dgm:t>
        <a:bodyPr/>
        <a:lstStyle/>
        <a:p>
          <a:endParaRPr lang="cs-CZ"/>
        </a:p>
      </dgm:t>
    </dgm:pt>
    <dgm:pt modelId="{1F7A9E52-06E4-412C-A911-505E6BFC379A}" type="sibTrans" cxnId="{5C4DFFCB-7D4B-4309-A63A-5B497FF63440}">
      <dgm:prSet/>
      <dgm:spPr/>
      <dgm:t>
        <a:bodyPr/>
        <a:lstStyle/>
        <a:p>
          <a:endParaRPr lang="cs-CZ"/>
        </a:p>
      </dgm:t>
    </dgm:pt>
    <dgm:pt modelId="{985B0B60-29E9-4CE3-8C11-BD285D6400B5}">
      <dgm:prSet/>
      <dgm:spPr/>
      <dgm:t>
        <a:bodyPr/>
        <a:lstStyle/>
        <a:p>
          <a:r>
            <a:rPr lang="en-US" dirty="0"/>
            <a:t>Citizens</a:t>
          </a:r>
        </a:p>
      </dgm:t>
    </dgm:pt>
    <dgm:pt modelId="{4DF11BAB-EF2E-4E91-AD29-D6634C03E856}" type="parTrans" cxnId="{4DFA2091-9421-42CE-95C8-614CE12417BC}">
      <dgm:prSet/>
      <dgm:spPr/>
      <dgm:t>
        <a:bodyPr/>
        <a:lstStyle/>
        <a:p>
          <a:endParaRPr lang="cs-CZ"/>
        </a:p>
      </dgm:t>
    </dgm:pt>
    <dgm:pt modelId="{DBAD5941-346F-4394-8376-F140E83B22FD}" type="sibTrans" cxnId="{4DFA2091-9421-42CE-95C8-614CE12417BC}">
      <dgm:prSet/>
      <dgm:spPr/>
      <dgm:t>
        <a:bodyPr/>
        <a:lstStyle/>
        <a:p>
          <a:endParaRPr lang="cs-CZ"/>
        </a:p>
      </dgm:t>
    </dgm:pt>
    <dgm:pt modelId="{58668EA0-4C54-44F5-9A0F-71C07E3356A4}">
      <dgm:prSet/>
      <dgm:spPr/>
      <dgm:t>
        <a:bodyPr/>
        <a:lstStyle/>
        <a:p>
          <a:r>
            <a:rPr lang="en-US" dirty="0"/>
            <a:t>Entrepreneurs</a:t>
          </a:r>
        </a:p>
      </dgm:t>
    </dgm:pt>
    <dgm:pt modelId="{CD906427-3C05-41DA-B3FF-6D5861B95A7F}" type="parTrans" cxnId="{86138FC4-8AFB-435F-BDBF-3B866C36DD72}">
      <dgm:prSet/>
      <dgm:spPr/>
      <dgm:t>
        <a:bodyPr/>
        <a:lstStyle/>
        <a:p>
          <a:endParaRPr lang="cs-CZ"/>
        </a:p>
      </dgm:t>
    </dgm:pt>
    <dgm:pt modelId="{3259EDEB-738E-4773-8E61-02DD6A15690F}" type="sibTrans" cxnId="{86138FC4-8AFB-435F-BDBF-3B866C36DD72}">
      <dgm:prSet/>
      <dgm:spPr/>
      <dgm:t>
        <a:bodyPr/>
        <a:lstStyle/>
        <a:p>
          <a:endParaRPr lang="cs-CZ"/>
        </a:p>
      </dgm:t>
    </dgm:pt>
    <dgm:pt modelId="{6B0F8C3E-2EC6-458C-B600-685F8072E786}">
      <dgm:prSet/>
      <dgm:spPr/>
      <dgm:t>
        <a:bodyPr/>
        <a:lstStyle/>
        <a:p>
          <a:r>
            <a:rPr lang="en-US" dirty="0"/>
            <a:t>Tourists</a:t>
          </a:r>
        </a:p>
      </dgm:t>
    </dgm:pt>
    <dgm:pt modelId="{EDEC4363-FFF5-4124-B464-9172F130B09D}" type="parTrans" cxnId="{AC943B49-8CFE-48A4-8405-5F0493333FFA}">
      <dgm:prSet/>
      <dgm:spPr/>
      <dgm:t>
        <a:bodyPr/>
        <a:lstStyle/>
        <a:p>
          <a:endParaRPr lang="cs-CZ"/>
        </a:p>
      </dgm:t>
    </dgm:pt>
    <dgm:pt modelId="{C5E3FA11-09BB-4074-B928-5337F6E1433D}" type="sibTrans" cxnId="{AC943B49-8CFE-48A4-8405-5F0493333FFA}">
      <dgm:prSet/>
      <dgm:spPr/>
      <dgm:t>
        <a:bodyPr/>
        <a:lstStyle/>
        <a:p>
          <a:endParaRPr lang="cs-CZ"/>
        </a:p>
      </dgm:t>
    </dgm:pt>
    <dgm:pt modelId="{72ACC8A1-F226-49A9-AC11-5CF093063B74}">
      <dgm:prSet/>
      <dgm:spPr/>
      <dgm:t>
        <a:bodyPr/>
        <a:lstStyle/>
        <a:p>
          <a:r>
            <a:rPr lang="en-US" dirty="0"/>
            <a:t>Visitors</a:t>
          </a:r>
        </a:p>
      </dgm:t>
    </dgm:pt>
    <dgm:pt modelId="{3A6EE79C-3D46-4D1F-AEE7-9A7F9352EBA6}" type="parTrans" cxnId="{173ABDDA-2585-4C04-9212-6EFBD7A96044}">
      <dgm:prSet/>
      <dgm:spPr/>
      <dgm:t>
        <a:bodyPr/>
        <a:lstStyle/>
        <a:p>
          <a:endParaRPr lang="cs-CZ"/>
        </a:p>
      </dgm:t>
    </dgm:pt>
    <dgm:pt modelId="{F7588280-3593-4F71-B1AF-07BD11196D90}" type="sibTrans" cxnId="{173ABDDA-2585-4C04-9212-6EFBD7A96044}">
      <dgm:prSet/>
      <dgm:spPr/>
      <dgm:t>
        <a:bodyPr/>
        <a:lstStyle/>
        <a:p>
          <a:endParaRPr lang="cs-CZ"/>
        </a:p>
      </dgm:t>
    </dgm:pt>
    <dgm:pt modelId="{BEDFCBF0-233F-40F0-A17C-BFB25827CA9E}">
      <dgm:prSet/>
      <dgm:spPr/>
      <dgm:t>
        <a:bodyPr/>
        <a:lstStyle/>
        <a:p>
          <a:r>
            <a:rPr lang="en-US" dirty="0"/>
            <a:t>Non-profit organizations</a:t>
          </a:r>
        </a:p>
      </dgm:t>
    </dgm:pt>
    <dgm:pt modelId="{5E7F7D86-AEA6-4426-9211-A453B11A28CF}" type="parTrans" cxnId="{57F2E80D-09EF-4E3A-A63D-CBC9F01161CF}">
      <dgm:prSet/>
      <dgm:spPr/>
      <dgm:t>
        <a:bodyPr/>
        <a:lstStyle/>
        <a:p>
          <a:endParaRPr lang="cs-CZ"/>
        </a:p>
      </dgm:t>
    </dgm:pt>
    <dgm:pt modelId="{A8DEE86F-84E8-4801-9CA4-20B18CCA2569}" type="sibTrans" cxnId="{57F2E80D-09EF-4E3A-A63D-CBC9F01161CF}">
      <dgm:prSet/>
      <dgm:spPr/>
      <dgm:t>
        <a:bodyPr/>
        <a:lstStyle/>
        <a:p>
          <a:endParaRPr lang="cs-CZ"/>
        </a:p>
      </dgm:t>
    </dgm:pt>
    <dgm:pt modelId="{F3DD5E24-AFB2-4649-9C99-3DA4778EF6FC}">
      <dgm:prSet/>
      <dgm:spPr/>
      <dgm:t>
        <a:bodyPr/>
        <a:lstStyle/>
        <a:p>
          <a:r>
            <a:rPr lang="en-US" dirty="0"/>
            <a:t>Other stakeholders</a:t>
          </a:r>
        </a:p>
      </dgm:t>
    </dgm:pt>
    <dgm:pt modelId="{01E27672-D9E0-4CF4-8AC5-2E4BFC17164B}" type="parTrans" cxnId="{8BA62958-6187-4BD6-8500-08FDA70A65DE}">
      <dgm:prSet/>
      <dgm:spPr/>
      <dgm:t>
        <a:bodyPr/>
        <a:lstStyle/>
        <a:p>
          <a:endParaRPr lang="cs-CZ"/>
        </a:p>
      </dgm:t>
    </dgm:pt>
    <dgm:pt modelId="{662C996F-D7EA-4AD0-8241-A993BDC9EBF8}" type="sibTrans" cxnId="{8BA62958-6187-4BD6-8500-08FDA70A65DE}">
      <dgm:prSet/>
      <dgm:spPr/>
      <dgm:t>
        <a:bodyPr/>
        <a:lstStyle/>
        <a:p>
          <a:endParaRPr lang="cs-CZ"/>
        </a:p>
      </dgm:t>
    </dgm:pt>
    <dgm:pt modelId="{292D635B-8F13-48E1-949A-8F12CC29FB68}" type="pres">
      <dgm:prSet presAssocID="{835C7F9E-3812-407F-A80B-2C5ADAE2209B}" presName="linear" presStyleCnt="0">
        <dgm:presLayoutVars>
          <dgm:animLvl val="lvl"/>
          <dgm:resizeHandles val="exact"/>
        </dgm:presLayoutVars>
      </dgm:prSet>
      <dgm:spPr/>
    </dgm:pt>
    <dgm:pt modelId="{694D005E-4634-49D9-8877-D15A2250CD35}" type="pres">
      <dgm:prSet presAssocID="{42B3BB5B-AEF7-457E-9F69-070B5373B1F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0A0DEC9-C980-4A9E-8F6F-51BCF7F37440}" type="pres">
      <dgm:prSet presAssocID="{CA68EB3A-3E44-4C3B-8295-56D5FEE1833E}" presName="spacer" presStyleCnt="0"/>
      <dgm:spPr/>
    </dgm:pt>
    <dgm:pt modelId="{EDDCF96E-2DB0-42B2-A786-0DD24508F3B1}" type="pres">
      <dgm:prSet presAssocID="{E48D0758-4CC8-4A96-851E-A28B49D8013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EF09F91-AAFC-494E-A934-339074784666}" type="pres">
      <dgm:prSet presAssocID="{6E7E0BCD-7D94-4974-AC23-7E0F0C3691AC}" presName="spacer" presStyleCnt="0"/>
      <dgm:spPr/>
    </dgm:pt>
    <dgm:pt modelId="{E719267C-1F35-490F-885A-8698B5EE1DA1}" type="pres">
      <dgm:prSet presAssocID="{E562E0DE-C102-4F30-B34D-360C5CFC590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A8BAE42-B6BD-463F-A92C-8B20DDA36FF4}" type="pres">
      <dgm:prSet presAssocID="{E562E0DE-C102-4F30-B34D-360C5CFC590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7F2E80D-09EF-4E3A-A63D-CBC9F01161CF}" srcId="{E562E0DE-C102-4F30-B34D-360C5CFC5903}" destId="{BEDFCBF0-233F-40F0-A17C-BFB25827CA9E}" srcOrd="4" destOrd="0" parTransId="{5E7F7D86-AEA6-4426-9211-A453B11A28CF}" sibTransId="{A8DEE86F-84E8-4801-9CA4-20B18CCA2569}"/>
    <dgm:cxn modelId="{040E1524-95BD-4980-9E84-8E979B0747C2}" srcId="{835C7F9E-3812-407F-A80B-2C5ADAE2209B}" destId="{42B3BB5B-AEF7-457E-9F69-070B5373B1F8}" srcOrd="0" destOrd="0" parTransId="{CA8D8BBF-41DE-452E-8260-D387B756E3A5}" sibTransId="{CA68EB3A-3E44-4C3B-8295-56D5FEE1833E}"/>
    <dgm:cxn modelId="{5227365E-9126-4CF5-B6AD-DE683688AF9D}" type="presOf" srcId="{985B0B60-29E9-4CE3-8C11-BD285D6400B5}" destId="{1A8BAE42-B6BD-463F-A92C-8B20DDA36FF4}" srcOrd="0" destOrd="0" presId="urn:microsoft.com/office/officeart/2005/8/layout/vList2"/>
    <dgm:cxn modelId="{FA159344-5A8B-4779-BC3A-4C27F7C5C05D}" srcId="{835C7F9E-3812-407F-A80B-2C5ADAE2209B}" destId="{E48D0758-4CC8-4A96-851E-A28B49D8013F}" srcOrd="1" destOrd="0" parTransId="{EA97D31B-399F-4044-A518-A61848DA29E8}" sibTransId="{6E7E0BCD-7D94-4974-AC23-7E0F0C3691AC}"/>
    <dgm:cxn modelId="{F9237368-2234-4CAE-B1FA-CD3B31CB1697}" type="presOf" srcId="{E48D0758-4CC8-4A96-851E-A28B49D8013F}" destId="{EDDCF96E-2DB0-42B2-A786-0DD24508F3B1}" srcOrd="0" destOrd="0" presId="urn:microsoft.com/office/officeart/2005/8/layout/vList2"/>
    <dgm:cxn modelId="{AC943B49-8CFE-48A4-8405-5F0493333FFA}" srcId="{E562E0DE-C102-4F30-B34D-360C5CFC5903}" destId="{6B0F8C3E-2EC6-458C-B600-685F8072E786}" srcOrd="2" destOrd="0" parTransId="{EDEC4363-FFF5-4124-B464-9172F130B09D}" sibTransId="{C5E3FA11-09BB-4074-B928-5337F6E1433D}"/>
    <dgm:cxn modelId="{1443E04C-7F39-4ACF-8928-0A04C29322CC}" type="presOf" srcId="{58668EA0-4C54-44F5-9A0F-71C07E3356A4}" destId="{1A8BAE42-B6BD-463F-A92C-8B20DDA36FF4}" srcOrd="0" destOrd="1" presId="urn:microsoft.com/office/officeart/2005/8/layout/vList2"/>
    <dgm:cxn modelId="{8BA62958-6187-4BD6-8500-08FDA70A65DE}" srcId="{E562E0DE-C102-4F30-B34D-360C5CFC5903}" destId="{F3DD5E24-AFB2-4649-9C99-3DA4778EF6FC}" srcOrd="5" destOrd="0" parTransId="{01E27672-D9E0-4CF4-8AC5-2E4BFC17164B}" sibTransId="{662C996F-D7EA-4AD0-8241-A993BDC9EBF8}"/>
    <dgm:cxn modelId="{BF0C305A-ED2B-4340-A32D-D0641031387D}" type="presOf" srcId="{BEDFCBF0-233F-40F0-A17C-BFB25827CA9E}" destId="{1A8BAE42-B6BD-463F-A92C-8B20DDA36FF4}" srcOrd="0" destOrd="4" presId="urn:microsoft.com/office/officeart/2005/8/layout/vList2"/>
    <dgm:cxn modelId="{48E7B55A-42CC-4277-A78B-D2FA6B11ED88}" type="presOf" srcId="{F3DD5E24-AFB2-4649-9C99-3DA4778EF6FC}" destId="{1A8BAE42-B6BD-463F-A92C-8B20DDA36FF4}" srcOrd="0" destOrd="5" presId="urn:microsoft.com/office/officeart/2005/8/layout/vList2"/>
    <dgm:cxn modelId="{4DFA2091-9421-42CE-95C8-614CE12417BC}" srcId="{E562E0DE-C102-4F30-B34D-360C5CFC5903}" destId="{985B0B60-29E9-4CE3-8C11-BD285D6400B5}" srcOrd="0" destOrd="0" parTransId="{4DF11BAB-EF2E-4E91-AD29-D6634C03E856}" sibTransId="{DBAD5941-346F-4394-8376-F140E83B22FD}"/>
    <dgm:cxn modelId="{2C0E5096-6EB9-42F9-87DE-CDF7908D801B}" type="presOf" srcId="{E562E0DE-C102-4F30-B34D-360C5CFC5903}" destId="{E719267C-1F35-490F-885A-8698B5EE1DA1}" srcOrd="0" destOrd="0" presId="urn:microsoft.com/office/officeart/2005/8/layout/vList2"/>
    <dgm:cxn modelId="{4322F8AC-F9EB-40DA-8023-42412AAE0D61}" type="presOf" srcId="{835C7F9E-3812-407F-A80B-2C5ADAE2209B}" destId="{292D635B-8F13-48E1-949A-8F12CC29FB68}" srcOrd="0" destOrd="0" presId="urn:microsoft.com/office/officeart/2005/8/layout/vList2"/>
    <dgm:cxn modelId="{8F367FAD-E7AB-455F-A553-35960F40A271}" type="presOf" srcId="{42B3BB5B-AEF7-457E-9F69-070B5373B1F8}" destId="{694D005E-4634-49D9-8877-D15A2250CD35}" srcOrd="0" destOrd="0" presId="urn:microsoft.com/office/officeart/2005/8/layout/vList2"/>
    <dgm:cxn modelId="{1F3ADAAD-F82B-4A94-BD2C-227960F8A438}" type="presOf" srcId="{72ACC8A1-F226-49A9-AC11-5CF093063B74}" destId="{1A8BAE42-B6BD-463F-A92C-8B20DDA36FF4}" srcOrd="0" destOrd="3" presId="urn:microsoft.com/office/officeart/2005/8/layout/vList2"/>
    <dgm:cxn modelId="{86138FC4-8AFB-435F-BDBF-3B866C36DD72}" srcId="{E562E0DE-C102-4F30-B34D-360C5CFC5903}" destId="{58668EA0-4C54-44F5-9A0F-71C07E3356A4}" srcOrd="1" destOrd="0" parTransId="{CD906427-3C05-41DA-B3FF-6D5861B95A7F}" sibTransId="{3259EDEB-738E-4773-8E61-02DD6A15690F}"/>
    <dgm:cxn modelId="{5C4DFFCB-7D4B-4309-A63A-5B497FF63440}" srcId="{835C7F9E-3812-407F-A80B-2C5ADAE2209B}" destId="{E562E0DE-C102-4F30-B34D-360C5CFC5903}" srcOrd="2" destOrd="0" parTransId="{470E396D-84A6-4B1B-A64B-17FC3457ADAD}" sibTransId="{1F7A9E52-06E4-412C-A911-505E6BFC379A}"/>
    <dgm:cxn modelId="{173ABDDA-2585-4C04-9212-6EFBD7A96044}" srcId="{E562E0DE-C102-4F30-B34D-360C5CFC5903}" destId="{72ACC8A1-F226-49A9-AC11-5CF093063B74}" srcOrd="3" destOrd="0" parTransId="{3A6EE79C-3D46-4D1F-AEE7-9A7F9352EBA6}" sibTransId="{F7588280-3593-4F71-B1AF-07BD11196D90}"/>
    <dgm:cxn modelId="{7DBF89E9-9DE1-4B03-AA34-E44A7CACC521}" type="presOf" srcId="{6B0F8C3E-2EC6-458C-B600-685F8072E786}" destId="{1A8BAE42-B6BD-463F-A92C-8B20DDA36FF4}" srcOrd="0" destOrd="2" presId="urn:microsoft.com/office/officeart/2005/8/layout/vList2"/>
    <dgm:cxn modelId="{9D004C23-F72D-49F3-86EB-5714E55FF659}" type="presParOf" srcId="{292D635B-8F13-48E1-949A-8F12CC29FB68}" destId="{694D005E-4634-49D9-8877-D15A2250CD35}" srcOrd="0" destOrd="0" presId="urn:microsoft.com/office/officeart/2005/8/layout/vList2"/>
    <dgm:cxn modelId="{28F4F595-EC99-408C-AC62-DDAEFB939F2D}" type="presParOf" srcId="{292D635B-8F13-48E1-949A-8F12CC29FB68}" destId="{40A0DEC9-C980-4A9E-8F6F-51BCF7F37440}" srcOrd="1" destOrd="0" presId="urn:microsoft.com/office/officeart/2005/8/layout/vList2"/>
    <dgm:cxn modelId="{864F0531-A3EF-4416-8F8C-9F951D797917}" type="presParOf" srcId="{292D635B-8F13-48E1-949A-8F12CC29FB68}" destId="{EDDCF96E-2DB0-42B2-A786-0DD24508F3B1}" srcOrd="2" destOrd="0" presId="urn:microsoft.com/office/officeart/2005/8/layout/vList2"/>
    <dgm:cxn modelId="{DDDC5EE7-4402-4AD5-8BFA-A817FD8FC7F3}" type="presParOf" srcId="{292D635B-8F13-48E1-949A-8F12CC29FB68}" destId="{DEF09F91-AAFC-494E-A934-339074784666}" srcOrd="3" destOrd="0" presId="urn:microsoft.com/office/officeart/2005/8/layout/vList2"/>
    <dgm:cxn modelId="{A452F60C-5E95-4766-8379-BC1917D9C91A}" type="presParOf" srcId="{292D635B-8F13-48E1-949A-8F12CC29FB68}" destId="{E719267C-1F35-490F-885A-8698B5EE1DA1}" srcOrd="4" destOrd="0" presId="urn:microsoft.com/office/officeart/2005/8/layout/vList2"/>
    <dgm:cxn modelId="{86AC1BD3-2B93-4E3C-BDC8-AF89CC1BB593}" type="presParOf" srcId="{292D635B-8F13-48E1-949A-8F12CC29FB68}" destId="{1A8BAE42-B6BD-463F-A92C-8B20DDA36FF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35B6549-284E-4BC0-B8DC-3BDC5834CE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A56C19A-8A9C-4595-BEF0-6BFBE4828C1A}">
      <dgm:prSet phldrT="[Text]"/>
      <dgm:spPr/>
      <dgm:t>
        <a:bodyPr/>
        <a:lstStyle/>
        <a:p>
          <a:r>
            <a:rPr lang="en-US" dirty="0"/>
            <a:t>What are the natural conditions?</a:t>
          </a:r>
        </a:p>
      </dgm:t>
    </dgm:pt>
    <dgm:pt modelId="{618CEF09-7C63-4EE3-803A-45E44DC8D0D0}" type="parTrans" cxnId="{C6CC0FCB-4A66-472C-9997-FF3CBDB2809B}">
      <dgm:prSet/>
      <dgm:spPr/>
      <dgm:t>
        <a:bodyPr/>
        <a:lstStyle/>
        <a:p>
          <a:endParaRPr lang="cs-CZ"/>
        </a:p>
      </dgm:t>
    </dgm:pt>
    <dgm:pt modelId="{B0F6DBC0-C0F9-4149-A315-380BF9B81DEF}" type="sibTrans" cxnId="{C6CC0FCB-4A66-472C-9997-FF3CBDB2809B}">
      <dgm:prSet/>
      <dgm:spPr/>
      <dgm:t>
        <a:bodyPr/>
        <a:lstStyle/>
        <a:p>
          <a:endParaRPr lang="cs-CZ"/>
        </a:p>
      </dgm:t>
    </dgm:pt>
    <dgm:pt modelId="{652E6905-0621-4336-9DA1-D6725DB6DCCF}">
      <dgm:prSet phldrT="[Text]"/>
      <dgm:spPr/>
      <dgm:t>
        <a:bodyPr/>
        <a:lstStyle/>
        <a:p>
          <a:r>
            <a:rPr lang="en-US" dirty="0"/>
            <a:t>Average temperatures</a:t>
          </a:r>
        </a:p>
      </dgm:t>
    </dgm:pt>
    <dgm:pt modelId="{EF7F816D-13E5-4282-B468-AB8A617FF627}" type="parTrans" cxnId="{FF3DA330-8B3E-41AA-802C-62A1D9C305E2}">
      <dgm:prSet/>
      <dgm:spPr/>
      <dgm:t>
        <a:bodyPr/>
        <a:lstStyle/>
        <a:p>
          <a:endParaRPr lang="cs-CZ"/>
        </a:p>
      </dgm:t>
    </dgm:pt>
    <dgm:pt modelId="{152BE727-7662-4162-A9A7-B6FD5549CDAC}" type="sibTrans" cxnId="{FF3DA330-8B3E-41AA-802C-62A1D9C305E2}">
      <dgm:prSet/>
      <dgm:spPr/>
      <dgm:t>
        <a:bodyPr/>
        <a:lstStyle/>
        <a:p>
          <a:endParaRPr lang="cs-CZ"/>
        </a:p>
      </dgm:t>
    </dgm:pt>
    <dgm:pt modelId="{8579B20E-DAC1-4AE7-98FD-4BF495986649}">
      <dgm:prSet phldrT="[Text]"/>
      <dgm:spPr/>
      <dgm:t>
        <a:bodyPr/>
        <a:lstStyle/>
        <a:p>
          <a:r>
            <a:rPr lang="en-US" dirty="0"/>
            <a:t>The weather can affect the outdoor activities</a:t>
          </a:r>
        </a:p>
      </dgm:t>
    </dgm:pt>
    <dgm:pt modelId="{EF38B79A-43E0-4C72-9552-A11D75839286}" type="parTrans" cxnId="{EF70AA3D-DC8F-441E-8823-B80C40FE0C68}">
      <dgm:prSet/>
      <dgm:spPr/>
      <dgm:t>
        <a:bodyPr/>
        <a:lstStyle/>
        <a:p>
          <a:endParaRPr lang="cs-CZ"/>
        </a:p>
      </dgm:t>
    </dgm:pt>
    <dgm:pt modelId="{D238D2D6-3BEE-47CD-AC33-F568787027CF}" type="sibTrans" cxnId="{EF70AA3D-DC8F-441E-8823-B80C40FE0C68}">
      <dgm:prSet/>
      <dgm:spPr/>
      <dgm:t>
        <a:bodyPr/>
        <a:lstStyle/>
        <a:p>
          <a:endParaRPr lang="cs-CZ"/>
        </a:p>
      </dgm:t>
    </dgm:pt>
    <dgm:pt modelId="{3AC95B48-B62A-42B1-9714-240B40125396}">
      <dgm:prSet phldrT="[Text]"/>
      <dgm:spPr/>
      <dgm:t>
        <a:bodyPr/>
        <a:lstStyle/>
        <a:p>
          <a:r>
            <a:rPr lang="en-US" dirty="0"/>
            <a:t>Possible natural disasters</a:t>
          </a:r>
        </a:p>
      </dgm:t>
    </dgm:pt>
    <dgm:pt modelId="{A8ADA368-669C-4421-B0EC-6AEFF9809003}" type="parTrans" cxnId="{C61BB28B-96C3-40B3-B939-77E4A0B324DC}">
      <dgm:prSet/>
      <dgm:spPr/>
    </dgm:pt>
    <dgm:pt modelId="{9AF79058-43A0-4237-A9D4-1C5905EA8CEF}" type="sibTrans" cxnId="{C61BB28B-96C3-40B3-B939-77E4A0B324DC}">
      <dgm:prSet/>
      <dgm:spPr/>
    </dgm:pt>
    <dgm:pt modelId="{3D665B55-BD79-4767-9FA8-E0077819610B}" type="pres">
      <dgm:prSet presAssocID="{B35B6549-284E-4BC0-B8DC-3BDC5834CEB3}" presName="linear" presStyleCnt="0">
        <dgm:presLayoutVars>
          <dgm:animLvl val="lvl"/>
          <dgm:resizeHandles val="exact"/>
        </dgm:presLayoutVars>
      </dgm:prSet>
      <dgm:spPr/>
    </dgm:pt>
    <dgm:pt modelId="{BEBF606C-A1E7-42C1-8341-FE57011C40C8}" type="pres">
      <dgm:prSet presAssocID="{9A56C19A-8A9C-4595-BEF0-6BFBE4828C1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9F44B4E-1617-45C9-8955-8B132A546B69}" type="pres">
      <dgm:prSet presAssocID="{9A56C19A-8A9C-4595-BEF0-6BFBE4828C1A}" presName="childText" presStyleLbl="revTx" presStyleIdx="0" presStyleCnt="1">
        <dgm:presLayoutVars>
          <dgm:bulletEnabled val="1"/>
        </dgm:presLayoutVars>
      </dgm:prSet>
      <dgm:spPr/>
    </dgm:pt>
    <dgm:pt modelId="{7B4CEC5C-1B25-4677-8856-A6204215FC91}" type="pres">
      <dgm:prSet presAssocID="{8579B20E-DAC1-4AE7-98FD-4BF495986649}" presName="parentText" presStyleLbl="node1" presStyleIdx="1" presStyleCnt="2" custLinFactNeighborY="2238">
        <dgm:presLayoutVars>
          <dgm:chMax val="0"/>
          <dgm:bulletEnabled val="1"/>
        </dgm:presLayoutVars>
      </dgm:prSet>
      <dgm:spPr/>
    </dgm:pt>
  </dgm:ptLst>
  <dgm:cxnLst>
    <dgm:cxn modelId="{DB08322E-E0D8-4708-AC76-C22FF7C1DAB0}" type="presOf" srcId="{B35B6549-284E-4BC0-B8DC-3BDC5834CEB3}" destId="{3D665B55-BD79-4767-9FA8-E0077819610B}" srcOrd="0" destOrd="0" presId="urn:microsoft.com/office/officeart/2005/8/layout/vList2"/>
    <dgm:cxn modelId="{FF3DA330-8B3E-41AA-802C-62A1D9C305E2}" srcId="{9A56C19A-8A9C-4595-BEF0-6BFBE4828C1A}" destId="{652E6905-0621-4336-9DA1-D6725DB6DCCF}" srcOrd="0" destOrd="0" parTransId="{EF7F816D-13E5-4282-B468-AB8A617FF627}" sibTransId="{152BE727-7662-4162-A9A7-B6FD5549CDAC}"/>
    <dgm:cxn modelId="{EF70AA3D-DC8F-441E-8823-B80C40FE0C68}" srcId="{B35B6549-284E-4BC0-B8DC-3BDC5834CEB3}" destId="{8579B20E-DAC1-4AE7-98FD-4BF495986649}" srcOrd="1" destOrd="0" parTransId="{EF38B79A-43E0-4C72-9552-A11D75839286}" sibTransId="{D238D2D6-3BEE-47CD-AC33-F568787027CF}"/>
    <dgm:cxn modelId="{F1ADC53E-A7A7-4861-99E6-1FC4181DFE75}" type="presOf" srcId="{652E6905-0621-4336-9DA1-D6725DB6DCCF}" destId="{29F44B4E-1617-45C9-8955-8B132A546B69}" srcOrd="0" destOrd="0" presId="urn:microsoft.com/office/officeart/2005/8/layout/vList2"/>
    <dgm:cxn modelId="{C61BB28B-96C3-40B3-B939-77E4A0B324DC}" srcId="{9A56C19A-8A9C-4595-BEF0-6BFBE4828C1A}" destId="{3AC95B48-B62A-42B1-9714-240B40125396}" srcOrd="1" destOrd="0" parTransId="{A8ADA368-669C-4421-B0EC-6AEFF9809003}" sibTransId="{9AF79058-43A0-4237-A9D4-1C5905EA8CEF}"/>
    <dgm:cxn modelId="{B06768B4-9E8B-46A4-90C4-755702ECD84A}" type="presOf" srcId="{3AC95B48-B62A-42B1-9714-240B40125396}" destId="{29F44B4E-1617-45C9-8955-8B132A546B69}" srcOrd="0" destOrd="1" presId="urn:microsoft.com/office/officeart/2005/8/layout/vList2"/>
    <dgm:cxn modelId="{7C5B5CC3-4379-4CA1-BC90-7F7D2FBE6D52}" type="presOf" srcId="{9A56C19A-8A9C-4595-BEF0-6BFBE4828C1A}" destId="{BEBF606C-A1E7-42C1-8341-FE57011C40C8}" srcOrd="0" destOrd="0" presId="urn:microsoft.com/office/officeart/2005/8/layout/vList2"/>
    <dgm:cxn modelId="{C6CC0FCB-4A66-472C-9997-FF3CBDB2809B}" srcId="{B35B6549-284E-4BC0-B8DC-3BDC5834CEB3}" destId="{9A56C19A-8A9C-4595-BEF0-6BFBE4828C1A}" srcOrd="0" destOrd="0" parTransId="{618CEF09-7C63-4EE3-803A-45E44DC8D0D0}" sibTransId="{B0F6DBC0-C0F9-4149-A315-380BF9B81DEF}"/>
    <dgm:cxn modelId="{FE7A7CE8-55FE-4D0C-BE4C-1D8C495ED87B}" type="presOf" srcId="{8579B20E-DAC1-4AE7-98FD-4BF495986649}" destId="{7B4CEC5C-1B25-4677-8856-A6204215FC91}" srcOrd="0" destOrd="0" presId="urn:microsoft.com/office/officeart/2005/8/layout/vList2"/>
    <dgm:cxn modelId="{F92F2097-3D49-4D79-A25A-66ABFF25DB13}" type="presParOf" srcId="{3D665B55-BD79-4767-9FA8-E0077819610B}" destId="{BEBF606C-A1E7-42C1-8341-FE57011C40C8}" srcOrd="0" destOrd="0" presId="urn:microsoft.com/office/officeart/2005/8/layout/vList2"/>
    <dgm:cxn modelId="{CD8B0F98-8F00-45D8-AFE2-1542380D0072}" type="presParOf" srcId="{3D665B55-BD79-4767-9FA8-E0077819610B}" destId="{29F44B4E-1617-45C9-8955-8B132A546B69}" srcOrd="1" destOrd="0" presId="urn:microsoft.com/office/officeart/2005/8/layout/vList2"/>
    <dgm:cxn modelId="{756A81DA-4DAA-4824-A814-28730E318629}" type="presParOf" srcId="{3D665B55-BD79-4767-9FA8-E0077819610B}" destId="{7B4CEC5C-1B25-4677-8856-A6204215FC9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F9B81D7-D3CA-4493-8EB7-6A668020282A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F09EC82-847A-43F1-91D4-902EF5B84456}">
      <dgm:prSet phldrT="[Text]"/>
      <dgm:spPr/>
      <dgm:t>
        <a:bodyPr/>
        <a:lstStyle/>
        <a:p>
          <a:r>
            <a:rPr lang="en-US" dirty="0"/>
            <a:t>Circumstances</a:t>
          </a:r>
        </a:p>
      </dgm:t>
    </dgm:pt>
    <dgm:pt modelId="{0BD1F242-7EE4-4C07-BA6D-26D1D41D4F61}" type="parTrans" cxnId="{6E0E3915-C4F6-42DD-8931-6E6AE6D94549}">
      <dgm:prSet/>
      <dgm:spPr/>
      <dgm:t>
        <a:bodyPr/>
        <a:lstStyle/>
        <a:p>
          <a:endParaRPr lang="cs-CZ"/>
        </a:p>
      </dgm:t>
    </dgm:pt>
    <dgm:pt modelId="{5A53AE22-3770-4DBC-92B9-544D595188CC}" type="sibTrans" cxnId="{6E0E3915-C4F6-42DD-8931-6E6AE6D94549}">
      <dgm:prSet/>
      <dgm:spPr/>
      <dgm:t>
        <a:bodyPr/>
        <a:lstStyle/>
        <a:p>
          <a:endParaRPr lang="cs-CZ"/>
        </a:p>
      </dgm:t>
    </dgm:pt>
    <dgm:pt modelId="{1FDBE64F-4790-4C32-9BF5-F38EFD779592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/>
            <a:t>National</a:t>
          </a:r>
        </a:p>
      </dgm:t>
    </dgm:pt>
    <dgm:pt modelId="{5A6D91B2-386D-4972-98CA-957C608FAEA2}" type="parTrans" cxnId="{4276DA0A-ED10-4B5C-9307-C27D84EB529C}">
      <dgm:prSet/>
      <dgm:spPr/>
      <dgm:t>
        <a:bodyPr/>
        <a:lstStyle/>
        <a:p>
          <a:endParaRPr lang="cs-CZ"/>
        </a:p>
      </dgm:t>
    </dgm:pt>
    <dgm:pt modelId="{52DD4255-2D98-46C0-8AC4-1918BB1CE0D4}" type="sibTrans" cxnId="{4276DA0A-ED10-4B5C-9307-C27D84EB529C}">
      <dgm:prSet/>
      <dgm:spPr/>
      <dgm:t>
        <a:bodyPr/>
        <a:lstStyle/>
        <a:p>
          <a:endParaRPr lang="cs-CZ"/>
        </a:p>
      </dgm:t>
    </dgm:pt>
    <dgm:pt modelId="{F88422E2-57CB-44BC-AD2F-443785A05B14}">
      <dgm:prSet phldrT="[Text]"/>
      <dgm:spPr/>
      <dgm:t>
        <a:bodyPr/>
        <a:lstStyle/>
        <a:p>
          <a:r>
            <a:rPr lang="en-US" b="1" dirty="0"/>
            <a:t>Economic</a:t>
          </a:r>
        </a:p>
      </dgm:t>
    </dgm:pt>
    <dgm:pt modelId="{32FD2932-9F06-4C25-811A-A91A62DFBA9E}" type="parTrans" cxnId="{292353FB-D438-4790-B6C2-7A9B71EA7993}">
      <dgm:prSet/>
      <dgm:spPr/>
      <dgm:t>
        <a:bodyPr/>
        <a:lstStyle/>
        <a:p>
          <a:endParaRPr lang="cs-CZ"/>
        </a:p>
      </dgm:t>
    </dgm:pt>
    <dgm:pt modelId="{00BBDBDE-B30E-4755-8EC5-9D1D2FA69BAB}" type="sibTrans" cxnId="{292353FB-D438-4790-B6C2-7A9B71EA7993}">
      <dgm:prSet/>
      <dgm:spPr/>
      <dgm:t>
        <a:bodyPr/>
        <a:lstStyle/>
        <a:p>
          <a:endParaRPr lang="cs-CZ"/>
        </a:p>
      </dgm:t>
    </dgm:pt>
    <dgm:pt modelId="{6FA0AF98-1455-4E87-B70C-191037707B3A}">
      <dgm:prSet phldrT="[Text]"/>
      <dgm:spPr/>
      <dgm:t>
        <a:bodyPr/>
        <a:lstStyle/>
        <a:p>
          <a:r>
            <a:rPr lang="en-US" b="1" dirty="0"/>
            <a:t>Social and cultural</a:t>
          </a:r>
        </a:p>
      </dgm:t>
    </dgm:pt>
    <dgm:pt modelId="{BBA7BE36-8CFA-4882-BD9E-27F675EC2BB9}" type="parTrans" cxnId="{8351C20A-710C-4856-960D-EC75BEBA1D07}">
      <dgm:prSet/>
      <dgm:spPr/>
      <dgm:t>
        <a:bodyPr/>
        <a:lstStyle/>
        <a:p>
          <a:endParaRPr lang="cs-CZ"/>
        </a:p>
      </dgm:t>
    </dgm:pt>
    <dgm:pt modelId="{904D6469-E8E1-4F67-8884-14C5A5752F13}" type="sibTrans" cxnId="{8351C20A-710C-4856-960D-EC75BEBA1D07}">
      <dgm:prSet/>
      <dgm:spPr/>
      <dgm:t>
        <a:bodyPr/>
        <a:lstStyle/>
        <a:p>
          <a:endParaRPr lang="cs-CZ"/>
        </a:p>
      </dgm:t>
    </dgm:pt>
    <dgm:pt modelId="{7CC93014-92A0-437C-9B8E-46DADDF554DC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/>
            <a:t>Weather</a:t>
          </a:r>
        </a:p>
      </dgm:t>
    </dgm:pt>
    <dgm:pt modelId="{2BD0B456-79FD-42B6-AA4B-04BBF9078D6E}" type="parTrans" cxnId="{D9F1B716-7F0B-4AC2-8934-95D444363ECD}">
      <dgm:prSet/>
      <dgm:spPr/>
      <dgm:t>
        <a:bodyPr/>
        <a:lstStyle/>
        <a:p>
          <a:endParaRPr lang="cs-CZ"/>
        </a:p>
      </dgm:t>
    </dgm:pt>
    <dgm:pt modelId="{ACF25B55-AF73-41C1-8B2E-EB5691DF034A}" type="sibTrans" cxnId="{D9F1B716-7F0B-4AC2-8934-95D444363ECD}">
      <dgm:prSet/>
      <dgm:spPr/>
      <dgm:t>
        <a:bodyPr/>
        <a:lstStyle/>
        <a:p>
          <a:endParaRPr lang="cs-CZ"/>
        </a:p>
      </dgm:t>
    </dgm:pt>
    <dgm:pt modelId="{C7D714A0-CBC8-4899-8343-5F8C89849DD4}" type="pres">
      <dgm:prSet presAssocID="{8F9B81D7-D3CA-4493-8EB7-6A668020282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B2DEBE1-C8C7-469D-8358-1915A2E9E834}" type="pres">
      <dgm:prSet presAssocID="{3F09EC82-847A-43F1-91D4-902EF5B84456}" presName="centerShape" presStyleLbl="node0" presStyleIdx="0" presStyleCnt="1" custLinFactNeighborX="2759" custLinFactNeighborY="934"/>
      <dgm:spPr/>
    </dgm:pt>
    <dgm:pt modelId="{4C71ED97-60DA-4D0E-AC75-28EC4C320A3F}" type="pres">
      <dgm:prSet presAssocID="{5A6D91B2-386D-4972-98CA-957C608FAEA2}" presName="parTrans" presStyleLbl="sibTrans2D1" presStyleIdx="0" presStyleCnt="4"/>
      <dgm:spPr/>
    </dgm:pt>
    <dgm:pt modelId="{BACA7839-B3A9-48AE-B33A-A2239CC885A6}" type="pres">
      <dgm:prSet presAssocID="{5A6D91B2-386D-4972-98CA-957C608FAEA2}" presName="connectorText" presStyleLbl="sibTrans2D1" presStyleIdx="0" presStyleCnt="4"/>
      <dgm:spPr/>
    </dgm:pt>
    <dgm:pt modelId="{C0197A7F-A9E7-4E8E-A87B-AB4BF3C69859}" type="pres">
      <dgm:prSet presAssocID="{1FDBE64F-4790-4C32-9BF5-F38EFD779592}" presName="node" presStyleLbl="node1" presStyleIdx="0" presStyleCnt="4">
        <dgm:presLayoutVars>
          <dgm:bulletEnabled val="1"/>
        </dgm:presLayoutVars>
      </dgm:prSet>
      <dgm:spPr/>
    </dgm:pt>
    <dgm:pt modelId="{449E3E7B-F72F-4FDD-99FF-28CA6984DAC6}" type="pres">
      <dgm:prSet presAssocID="{32FD2932-9F06-4C25-811A-A91A62DFBA9E}" presName="parTrans" presStyleLbl="sibTrans2D1" presStyleIdx="1" presStyleCnt="4"/>
      <dgm:spPr/>
    </dgm:pt>
    <dgm:pt modelId="{664C53DC-E4F2-44AF-8C6F-0E8CD56A86B1}" type="pres">
      <dgm:prSet presAssocID="{32FD2932-9F06-4C25-811A-A91A62DFBA9E}" presName="connectorText" presStyleLbl="sibTrans2D1" presStyleIdx="1" presStyleCnt="4"/>
      <dgm:spPr/>
    </dgm:pt>
    <dgm:pt modelId="{1E2D4D90-EEBD-4923-B99E-18380B47073C}" type="pres">
      <dgm:prSet presAssocID="{F88422E2-57CB-44BC-AD2F-443785A05B14}" presName="node" presStyleLbl="node1" presStyleIdx="1" presStyleCnt="4">
        <dgm:presLayoutVars>
          <dgm:bulletEnabled val="1"/>
        </dgm:presLayoutVars>
      </dgm:prSet>
      <dgm:spPr/>
    </dgm:pt>
    <dgm:pt modelId="{9417E0AA-2184-4422-89E3-5A0F78651330}" type="pres">
      <dgm:prSet presAssocID="{BBA7BE36-8CFA-4882-BD9E-27F675EC2BB9}" presName="parTrans" presStyleLbl="sibTrans2D1" presStyleIdx="2" presStyleCnt="4"/>
      <dgm:spPr/>
    </dgm:pt>
    <dgm:pt modelId="{DA66758B-1E1C-4FC6-B4A8-A0EE9F400548}" type="pres">
      <dgm:prSet presAssocID="{BBA7BE36-8CFA-4882-BD9E-27F675EC2BB9}" presName="connectorText" presStyleLbl="sibTrans2D1" presStyleIdx="2" presStyleCnt="4"/>
      <dgm:spPr/>
    </dgm:pt>
    <dgm:pt modelId="{6DCDFCAA-B895-4AB8-A154-702131F15F9B}" type="pres">
      <dgm:prSet presAssocID="{6FA0AF98-1455-4E87-B70C-191037707B3A}" presName="node" presStyleLbl="node1" presStyleIdx="2" presStyleCnt="4">
        <dgm:presLayoutVars>
          <dgm:bulletEnabled val="1"/>
        </dgm:presLayoutVars>
      </dgm:prSet>
      <dgm:spPr/>
    </dgm:pt>
    <dgm:pt modelId="{4348ADCE-4818-4B19-BB56-E0C7C0FD901A}" type="pres">
      <dgm:prSet presAssocID="{2BD0B456-79FD-42B6-AA4B-04BBF9078D6E}" presName="parTrans" presStyleLbl="sibTrans2D1" presStyleIdx="3" presStyleCnt="4"/>
      <dgm:spPr/>
    </dgm:pt>
    <dgm:pt modelId="{015DFB35-06D2-4CAA-9CFF-C610045ED99E}" type="pres">
      <dgm:prSet presAssocID="{2BD0B456-79FD-42B6-AA4B-04BBF9078D6E}" presName="connectorText" presStyleLbl="sibTrans2D1" presStyleIdx="3" presStyleCnt="4"/>
      <dgm:spPr/>
    </dgm:pt>
    <dgm:pt modelId="{9D533986-57E2-4C5F-B41B-931B6554D9B5}" type="pres">
      <dgm:prSet presAssocID="{7CC93014-92A0-437C-9B8E-46DADDF554DC}" presName="node" presStyleLbl="node1" presStyleIdx="3" presStyleCnt="4" custRadScaleRad="98060" custRadScaleInc="1900">
        <dgm:presLayoutVars>
          <dgm:bulletEnabled val="1"/>
        </dgm:presLayoutVars>
      </dgm:prSet>
      <dgm:spPr/>
    </dgm:pt>
  </dgm:ptLst>
  <dgm:cxnLst>
    <dgm:cxn modelId="{8351C20A-710C-4856-960D-EC75BEBA1D07}" srcId="{3F09EC82-847A-43F1-91D4-902EF5B84456}" destId="{6FA0AF98-1455-4E87-B70C-191037707B3A}" srcOrd="2" destOrd="0" parTransId="{BBA7BE36-8CFA-4882-BD9E-27F675EC2BB9}" sibTransId="{904D6469-E8E1-4F67-8884-14C5A5752F13}"/>
    <dgm:cxn modelId="{4276DA0A-ED10-4B5C-9307-C27D84EB529C}" srcId="{3F09EC82-847A-43F1-91D4-902EF5B84456}" destId="{1FDBE64F-4790-4C32-9BF5-F38EFD779592}" srcOrd="0" destOrd="0" parTransId="{5A6D91B2-386D-4972-98CA-957C608FAEA2}" sibTransId="{52DD4255-2D98-46C0-8AC4-1918BB1CE0D4}"/>
    <dgm:cxn modelId="{425EB60E-DEC5-4940-9FD3-5330D5285B37}" type="presOf" srcId="{BBA7BE36-8CFA-4882-BD9E-27F675EC2BB9}" destId="{DA66758B-1E1C-4FC6-B4A8-A0EE9F400548}" srcOrd="1" destOrd="0" presId="urn:microsoft.com/office/officeart/2005/8/layout/radial5"/>
    <dgm:cxn modelId="{6E0E3915-C4F6-42DD-8931-6E6AE6D94549}" srcId="{8F9B81D7-D3CA-4493-8EB7-6A668020282A}" destId="{3F09EC82-847A-43F1-91D4-902EF5B84456}" srcOrd="0" destOrd="0" parTransId="{0BD1F242-7EE4-4C07-BA6D-26D1D41D4F61}" sibTransId="{5A53AE22-3770-4DBC-92B9-544D595188CC}"/>
    <dgm:cxn modelId="{D9F1B716-7F0B-4AC2-8934-95D444363ECD}" srcId="{3F09EC82-847A-43F1-91D4-902EF5B84456}" destId="{7CC93014-92A0-437C-9B8E-46DADDF554DC}" srcOrd="3" destOrd="0" parTransId="{2BD0B456-79FD-42B6-AA4B-04BBF9078D6E}" sibTransId="{ACF25B55-AF73-41C1-8B2E-EB5691DF034A}"/>
    <dgm:cxn modelId="{0BA2CF22-6673-42FD-B3BA-5A052D0BB5D5}" type="presOf" srcId="{7CC93014-92A0-437C-9B8E-46DADDF554DC}" destId="{9D533986-57E2-4C5F-B41B-931B6554D9B5}" srcOrd="0" destOrd="0" presId="urn:microsoft.com/office/officeart/2005/8/layout/radial5"/>
    <dgm:cxn modelId="{83540324-BD30-4914-9EA8-21E526D9F7A3}" type="presOf" srcId="{3F09EC82-847A-43F1-91D4-902EF5B84456}" destId="{BB2DEBE1-C8C7-469D-8358-1915A2E9E834}" srcOrd="0" destOrd="0" presId="urn:microsoft.com/office/officeart/2005/8/layout/radial5"/>
    <dgm:cxn modelId="{2F720824-B25E-46AF-9C60-54969EED99A4}" type="presOf" srcId="{32FD2932-9F06-4C25-811A-A91A62DFBA9E}" destId="{664C53DC-E4F2-44AF-8C6F-0E8CD56A86B1}" srcOrd="1" destOrd="0" presId="urn:microsoft.com/office/officeart/2005/8/layout/radial5"/>
    <dgm:cxn modelId="{3CEE662A-A65F-44EE-9B8E-19B4B13EBC95}" type="presOf" srcId="{5A6D91B2-386D-4972-98CA-957C608FAEA2}" destId="{4C71ED97-60DA-4D0E-AC75-28EC4C320A3F}" srcOrd="0" destOrd="0" presId="urn:microsoft.com/office/officeart/2005/8/layout/radial5"/>
    <dgm:cxn modelId="{F9B5812C-02C2-480A-97A6-F57E63FC523F}" type="presOf" srcId="{1FDBE64F-4790-4C32-9BF5-F38EFD779592}" destId="{C0197A7F-A9E7-4E8E-A87B-AB4BF3C69859}" srcOrd="0" destOrd="0" presId="urn:microsoft.com/office/officeart/2005/8/layout/radial5"/>
    <dgm:cxn modelId="{13E91B49-BD14-4A27-870D-F1C4425B8AF5}" type="presOf" srcId="{BBA7BE36-8CFA-4882-BD9E-27F675EC2BB9}" destId="{9417E0AA-2184-4422-89E3-5A0F78651330}" srcOrd="0" destOrd="0" presId="urn:microsoft.com/office/officeart/2005/8/layout/radial5"/>
    <dgm:cxn modelId="{95555C6A-29CA-4336-8159-59D6F981A014}" type="presOf" srcId="{2BD0B456-79FD-42B6-AA4B-04BBF9078D6E}" destId="{4348ADCE-4818-4B19-BB56-E0C7C0FD901A}" srcOrd="0" destOrd="0" presId="urn:microsoft.com/office/officeart/2005/8/layout/radial5"/>
    <dgm:cxn modelId="{9FF5C286-D9E1-41A3-A2EE-78B33C29BBFB}" type="presOf" srcId="{5A6D91B2-386D-4972-98CA-957C608FAEA2}" destId="{BACA7839-B3A9-48AE-B33A-A2239CC885A6}" srcOrd="1" destOrd="0" presId="urn:microsoft.com/office/officeart/2005/8/layout/radial5"/>
    <dgm:cxn modelId="{FA31E290-93CC-4677-B8B8-9972FF34B668}" type="presOf" srcId="{8F9B81D7-D3CA-4493-8EB7-6A668020282A}" destId="{C7D714A0-CBC8-4899-8343-5F8C89849DD4}" srcOrd="0" destOrd="0" presId="urn:microsoft.com/office/officeart/2005/8/layout/radial5"/>
    <dgm:cxn modelId="{33FFD39D-2D4E-4FD9-A79B-34C11FC2F7BA}" type="presOf" srcId="{6FA0AF98-1455-4E87-B70C-191037707B3A}" destId="{6DCDFCAA-B895-4AB8-A154-702131F15F9B}" srcOrd="0" destOrd="0" presId="urn:microsoft.com/office/officeart/2005/8/layout/radial5"/>
    <dgm:cxn modelId="{4730A4A1-4D4D-4B3D-815D-4A0272890CEA}" type="presOf" srcId="{32FD2932-9F06-4C25-811A-A91A62DFBA9E}" destId="{449E3E7B-F72F-4FDD-99FF-28CA6984DAC6}" srcOrd="0" destOrd="0" presId="urn:microsoft.com/office/officeart/2005/8/layout/radial5"/>
    <dgm:cxn modelId="{3E69DCA4-E0B8-4E95-9FFD-E1D6FCEBCBCC}" type="presOf" srcId="{F88422E2-57CB-44BC-AD2F-443785A05B14}" destId="{1E2D4D90-EEBD-4923-B99E-18380B47073C}" srcOrd="0" destOrd="0" presId="urn:microsoft.com/office/officeart/2005/8/layout/radial5"/>
    <dgm:cxn modelId="{0A9806EF-2209-496D-B308-FBFD174B9854}" type="presOf" srcId="{2BD0B456-79FD-42B6-AA4B-04BBF9078D6E}" destId="{015DFB35-06D2-4CAA-9CFF-C610045ED99E}" srcOrd="1" destOrd="0" presId="urn:microsoft.com/office/officeart/2005/8/layout/radial5"/>
    <dgm:cxn modelId="{292353FB-D438-4790-B6C2-7A9B71EA7993}" srcId="{3F09EC82-847A-43F1-91D4-902EF5B84456}" destId="{F88422E2-57CB-44BC-AD2F-443785A05B14}" srcOrd="1" destOrd="0" parTransId="{32FD2932-9F06-4C25-811A-A91A62DFBA9E}" sibTransId="{00BBDBDE-B30E-4755-8EC5-9D1D2FA69BAB}"/>
    <dgm:cxn modelId="{FFDBF089-EAEB-4600-AC9E-203FDB155E33}" type="presParOf" srcId="{C7D714A0-CBC8-4899-8343-5F8C89849DD4}" destId="{BB2DEBE1-C8C7-469D-8358-1915A2E9E834}" srcOrd="0" destOrd="0" presId="urn:microsoft.com/office/officeart/2005/8/layout/radial5"/>
    <dgm:cxn modelId="{FF5A4329-DFC9-4A9B-B34A-C0B3CE2236EE}" type="presParOf" srcId="{C7D714A0-CBC8-4899-8343-5F8C89849DD4}" destId="{4C71ED97-60DA-4D0E-AC75-28EC4C320A3F}" srcOrd="1" destOrd="0" presId="urn:microsoft.com/office/officeart/2005/8/layout/radial5"/>
    <dgm:cxn modelId="{96C8B07E-76DE-4445-B9C8-C5C80EC5C49B}" type="presParOf" srcId="{4C71ED97-60DA-4D0E-AC75-28EC4C320A3F}" destId="{BACA7839-B3A9-48AE-B33A-A2239CC885A6}" srcOrd="0" destOrd="0" presId="urn:microsoft.com/office/officeart/2005/8/layout/radial5"/>
    <dgm:cxn modelId="{2E0F677D-C6B1-4D2B-B825-F3005F24C4FB}" type="presParOf" srcId="{C7D714A0-CBC8-4899-8343-5F8C89849DD4}" destId="{C0197A7F-A9E7-4E8E-A87B-AB4BF3C69859}" srcOrd="2" destOrd="0" presId="urn:microsoft.com/office/officeart/2005/8/layout/radial5"/>
    <dgm:cxn modelId="{B7785DEF-2028-422B-BBAB-F7571E51808A}" type="presParOf" srcId="{C7D714A0-CBC8-4899-8343-5F8C89849DD4}" destId="{449E3E7B-F72F-4FDD-99FF-28CA6984DAC6}" srcOrd="3" destOrd="0" presId="urn:microsoft.com/office/officeart/2005/8/layout/radial5"/>
    <dgm:cxn modelId="{F19B446C-72DB-47AE-82FC-522877D25C9F}" type="presParOf" srcId="{449E3E7B-F72F-4FDD-99FF-28CA6984DAC6}" destId="{664C53DC-E4F2-44AF-8C6F-0E8CD56A86B1}" srcOrd="0" destOrd="0" presId="urn:microsoft.com/office/officeart/2005/8/layout/radial5"/>
    <dgm:cxn modelId="{0B139931-FA67-46BC-804D-0385C52BD3F7}" type="presParOf" srcId="{C7D714A0-CBC8-4899-8343-5F8C89849DD4}" destId="{1E2D4D90-EEBD-4923-B99E-18380B47073C}" srcOrd="4" destOrd="0" presId="urn:microsoft.com/office/officeart/2005/8/layout/radial5"/>
    <dgm:cxn modelId="{AC77B23A-15EC-4E4D-805C-ECF57835A0DB}" type="presParOf" srcId="{C7D714A0-CBC8-4899-8343-5F8C89849DD4}" destId="{9417E0AA-2184-4422-89E3-5A0F78651330}" srcOrd="5" destOrd="0" presId="urn:microsoft.com/office/officeart/2005/8/layout/radial5"/>
    <dgm:cxn modelId="{5D402DAE-A527-4421-B4AA-A560C3B1DA03}" type="presParOf" srcId="{9417E0AA-2184-4422-89E3-5A0F78651330}" destId="{DA66758B-1E1C-4FC6-B4A8-A0EE9F400548}" srcOrd="0" destOrd="0" presId="urn:microsoft.com/office/officeart/2005/8/layout/radial5"/>
    <dgm:cxn modelId="{BE68FE06-FCC2-4374-9549-5BB1DE4A0DFC}" type="presParOf" srcId="{C7D714A0-CBC8-4899-8343-5F8C89849DD4}" destId="{6DCDFCAA-B895-4AB8-A154-702131F15F9B}" srcOrd="6" destOrd="0" presId="urn:microsoft.com/office/officeart/2005/8/layout/radial5"/>
    <dgm:cxn modelId="{28ADF6BB-6AA5-477F-BBE8-BCD100DAA76B}" type="presParOf" srcId="{C7D714A0-CBC8-4899-8343-5F8C89849DD4}" destId="{4348ADCE-4818-4B19-BB56-E0C7C0FD901A}" srcOrd="7" destOrd="0" presId="urn:microsoft.com/office/officeart/2005/8/layout/radial5"/>
    <dgm:cxn modelId="{6EDEF799-1A66-4090-825E-CA79D3EAE6D1}" type="presParOf" srcId="{4348ADCE-4818-4B19-BB56-E0C7C0FD901A}" destId="{015DFB35-06D2-4CAA-9CFF-C610045ED99E}" srcOrd="0" destOrd="0" presId="urn:microsoft.com/office/officeart/2005/8/layout/radial5"/>
    <dgm:cxn modelId="{27E7B727-5B1B-4375-962A-2114BA7D7F5B}" type="presParOf" srcId="{C7D714A0-CBC8-4899-8343-5F8C89849DD4}" destId="{9D533986-57E2-4C5F-B41B-931B6554D9B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2FEC67B-D636-4857-9F8B-AADD775636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457D795-ECAA-4172-8B52-3BDC2A60AFE0}">
      <dgm:prSet phldrT="[Text]"/>
      <dgm:spPr/>
      <dgm:t>
        <a:bodyPr/>
        <a:lstStyle/>
        <a:p>
          <a:r>
            <a:rPr lang="en-US" dirty="0"/>
            <a:t>What are supported social services?</a:t>
          </a:r>
        </a:p>
      </dgm:t>
    </dgm:pt>
    <dgm:pt modelId="{4714BD5E-BAC2-4BE0-B7E0-BDB65E8B1F49}" type="parTrans" cxnId="{E66EBF3D-06EB-4975-BB74-64ADAFD60B31}">
      <dgm:prSet/>
      <dgm:spPr/>
      <dgm:t>
        <a:bodyPr/>
        <a:lstStyle/>
        <a:p>
          <a:endParaRPr lang="cs-CZ"/>
        </a:p>
      </dgm:t>
    </dgm:pt>
    <dgm:pt modelId="{9BA4C76B-A99F-4C58-BADA-8FBAED1BE73E}" type="sibTrans" cxnId="{E66EBF3D-06EB-4975-BB74-64ADAFD60B31}">
      <dgm:prSet/>
      <dgm:spPr/>
      <dgm:t>
        <a:bodyPr/>
        <a:lstStyle/>
        <a:p>
          <a:endParaRPr lang="cs-CZ"/>
        </a:p>
      </dgm:t>
    </dgm:pt>
    <dgm:pt modelId="{01F934FF-FAFE-459E-B988-B4A4FE5D95E3}">
      <dgm:prSet phldrT="[Text]"/>
      <dgm:spPr/>
      <dgm:t>
        <a:bodyPr/>
        <a:lstStyle/>
        <a:p>
          <a:r>
            <a:rPr lang="en-US" dirty="0"/>
            <a:t>What are the social services provided by the municipality (like social houses, retirement homes etc.)</a:t>
          </a:r>
        </a:p>
      </dgm:t>
    </dgm:pt>
    <dgm:pt modelId="{3E5F4362-BE42-4601-B3A7-CB691FF563F1}" type="parTrans" cxnId="{B2FDD371-CF93-4E69-A3C4-4B0CCCDB38F8}">
      <dgm:prSet/>
      <dgm:spPr/>
      <dgm:t>
        <a:bodyPr/>
        <a:lstStyle/>
        <a:p>
          <a:endParaRPr lang="cs-CZ"/>
        </a:p>
      </dgm:t>
    </dgm:pt>
    <dgm:pt modelId="{834E211F-3CD0-4261-8CBE-27BB0A5F08F7}" type="sibTrans" cxnId="{B2FDD371-CF93-4E69-A3C4-4B0CCCDB38F8}">
      <dgm:prSet/>
      <dgm:spPr/>
      <dgm:t>
        <a:bodyPr/>
        <a:lstStyle/>
        <a:p>
          <a:endParaRPr lang="cs-CZ"/>
        </a:p>
      </dgm:t>
    </dgm:pt>
    <dgm:pt modelId="{A74FD9E9-5772-44CE-AC58-81723BDDBC9A}">
      <dgm:prSet phldrT="[Text]"/>
      <dgm:spPr/>
      <dgm:t>
        <a:bodyPr/>
        <a:lstStyle/>
        <a:p>
          <a:r>
            <a:rPr lang="en-US" dirty="0"/>
            <a:t>How the municipality supports or should support the culture?</a:t>
          </a:r>
        </a:p>
      </dgm:t>
    </dgm:pt>
    <dgm:pt modelId="{B21AA627-3957-4636-A88D-19F3D2D6D93B}" type="parTrans" cxnId="{AB96CB03-D2BF-4D88-86A5-864E208416AA}">
      <dgm:prSet/>
      <dgm:spPr/>
      <dgm:t>
        <a:bodyPr/>
        <a:lstStyle/>
        <a:p>
          <a:endParaRPr lang="cs-CZ"/>
        </a:p>
      </dgm:t>
    </dgm:pt>
    <dgm:pt modelId="{5F6BD9D1-9297-434C-8E55-11FAD353CFFB}" type="sibTrans" cxnId="{AB96CB03-D2BF-4D88-86A5-864E208416AA}">
      <dgm:prSet/>
      <dgm:spPr/>
      <dgm:t>
        <a:bodyPr/>
        <a:lstStyle/>
        <a:p>
          <a:endParaRPr lang="cs-CZ"/>
        </a:p>
      </dgm:t>
    </dgm:pt>
    <dgm:pt modelId="{2B8FF1BF-8C05-41BF-9407-9CC93F24D9C2}">
      <dgm:prSet phldrT="[Text]"/>
      <dgm:spPr/>
      <dgm:t>
        <a:bodyPr/>
        <a:lstStyle/>
        <a:p>
          <a:r>
            <a:rPr lang="en-US" dirty="0"/>
            <a:t>Are there any cultural associations (amateur/professional) supported by the municipality (theater, choir)?</a:t>
          </a:r>
        </a:p>
      </dgm:t>
    </dgm:pt>
    <dgm:pt modelId="{E0787D96-6739-4713-A4F1-E105DDB13716}" type="parTrans" cxnId="{C9D59010-3E03-4CB7-B0B7-98EE084343DE}">
      <dgm:prSet/>
      <dgm:spPr/>
      <dgm:t>
        <a:bodyPr/>
        <a:lstStyle/>
        <a:p>
          <a:endParaRPr lang="cs-CZ"/>
        </a:p>
      </dgm:t>
    </dgm:pt>
    <dgm:pt modelId="{FC5928BF-AA5D-4D09-B7B3-34C05AA17B72}" type="sibTrans" cxnId="{C9D59010-3E03-4CB7-B0B7-98EE084343DE}">
      <dgm:prSet/>
      <dgm:spPr/>
      <dgm:t>
        <a:bodyPr/>
        <a:lstStyle/>
        <a:p>
          <a:endParaRPr lang="cs-CZ"/>
        </a:p>
      </dgm:t>
    </dgm:pt>
    <dgm:pt modelId="{95D7C55A-FF56-4BE4-BA00-F761716029FA}">
      <dgm:prSet phldrT="[Text]"/>
      <dgm:spPr/>
      <dgm:t>
        <a:bodyPr/>
        <a:lstStyle/>
        <a:p>
          <a:r>
            <a:rPr lang="en-US" dirty="0"/>
            <a:t>Is there any social politics in the municipality? How does the municipality support the associations?</a:t>
          </a:r>
        </a:p>
      </dgm:t>
    </dgm:pt>
    <dgm:pt modelId="{8B74C432-4F15-4F94-87AE-A7BC6065F5F5}" type="parTrans" cxnId="{F9190B13-75D6-4DB4-86AB-5B6D672CC70D}">
      <dgm:prSet/>
      <dgm:spPr/>
      <dgm:t>
        <a:bodyPr/>
        <a:lstStyle/>
        <a:p>
          <a:endParaRPr lang="cs-CZ"/>
        </a:p>
      </dgm:t>
    </dgm:pt>
    <dgm:pt modelId="{9DF4A370-54A6-4838-B712-1A400E7DDF3F}" type="sibTrans" cxnId="{F9190B13-75D6-4DB4-86AB-5B6D672CC70D}">
      <dgm:prSet/>
      <dgm:spPr/>
      <dgm:t>
        <a:bodyPr/>
        <a:lstStyle/>
        <a:p>
          <a:endParaRPr lang="cs-CZ"/>
        </a:p>
      </dgm:t>
    </dgm:pt>
    <dgm:pt modelId="{4EF93178-E83E-41B0-B0E9-C1A6F59D948C}" type="pres">
      <dgm:prSet presAssocID="{02FEC67B-D636-4857-9F8B-AADD775636F5}" presName="linear" presStyleCnt="0">
        <dgm:presLayoutVars>
          <dgm:animLvl val="lvl"/>
          <dgm:resizeHandles val="exact"/>
        </dgm:presLayoutVars>
      </dgm:prSet>
      <dgm:spPr/>
    </dgm:pt>
    <dgm:pt modelId="{0576EC6A-2E87-4C22-999E-F17C01CE60D4}" type="pres">
      <dgm:prSet presAssocID="{7457D795-ECAA-4172-8B52-3BDC2A60AFE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B31DC60-7639-4527-BFF0-DA7BB6438C09}" type="pres">
      <dgm:prSet presAssocID="{7457D795-ECAA-4172-8B52-3BDC2A60AFE0}" presName="childText" presStyleLbl="revTx" presStyleIdx="0" presStyleCnt="2">
        <dgm:presLayoutVars>
          <dgm:bulletEnabled val="1"/>
        </dgm:presLayoutVars>
      </dgm:prSet>
      <dgm:spPr/>
    </dgm:pt>
    <dgm:pt modelId="{A070B0B3-FA14-4945-9477-A12B4B055A19}" type="pres">
      <dgm:prSet presAssocID="{A74FD9E9-5772-44CE-AC58-81723BDDBC9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AEFF107-1B4A-4914-9BD4-7DCDEF522B8E}" type="pres">
      <dgm:prSet presAssocID="{A74FD9E9-5772-44CE-AC58-81723BDDBC9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B96CB03-D2BF-4D88-86A5-864E208416AA}" srcId="{02FEC67B-D636-4857-9F8B-AADD775636F5}" destId="{A74FD9E9-5772-44CE-AC58-81723BDDBC9A}" srcOrd="1" destOrd="0" parTransId="{B21AA627-3957-4636-A88D-19F3D2D6D93B}" sibTransId="{5F6BD9D1-9297-434C-8E55-11FAD353CFFB}"/>
    <dgm:cxn modelId="{391E840E-D615-4D95-8B4A-4734E7A552CA}" type="presOf" srcId="{2B8FF1BF-8C05-41BF-9407-9CC93F24D9C2}" destId="{BAEFF107-1B4A-4914-9BD4-7DCDEF522B8E}" srcOrd="0" destOrd="0" presId="urn:microsoft.com/office/officeart/2005/8/layout/vList2"/>
    <dgm:cxn modelId="{C9D59010-3E03-4CB7-B0B7-98EE084343DE}" srcId="{A74FD9E9-5772-44CE-AC58-81723BDDBC9A}" destId="{2B8FF1BF-8C05-41BF-9407-9CC93F24D9C2}" srcOrd="0" destOrd="0" parTransId="{E0787D96-6739-4713-A4F1-E105DDB13716}" sibTransId="{FC5928BF-AA5D-4D09-B7B3-34C05AA17B72}"/>
    <dgm:cxn modelId="{F9190B13-75D6-4DB4-86AB-5B6D672CC70D}" srcId="{7457D795-ECAA-4172-8B52-3BDC2A60AFE0}" destId="{95D7C55A-FF56-4BE4-BA00-F761716029FA}" srcOrd="1" destOrd="0" parTransId="{8B74C432-4F15-4F94-87AE-A7BC6065F5F5}" sibTransId="{9DF4A370-54A6-4838-B712-1A400E7DDF3F}"/>
    <dgm:cxn modelId="{E66EBF3D-06EB-4975-BB74-64ADAFD60B31}" srcId="{02FEC67B-D636-4857-9F8B-AADD775636F5}" destId="{7457D795-ECAA-4172-8B52-3BDC2A60AFE0}" srcOrd="0" destOrd="0" parTransId="{4714BD5E-BAC2-4BE0-B7E0-BDB65E8B1F49}" sibTransId="{9BA4C76B-A99F-4C58-BADA-8FBAED1BE73E}"/>
    <dgm:cxn modelId="{6781195C-00EA-4052-8826-E9B109E4317A}" type="presOf" srcId="{02FEC67B-D636-4857-9F8B-AADD775636F5}" destId="{4EF93178-E83E-41B0-B0E9-C1A6F59D948C}" srcOrd="0" destOrd="0" presId="urn:microsoft.com/office/officeart/2005/8/layout/vList2"/>
    <dgm:cxn modelId="{B2FDD371-CF93-4E69-A3C4-4B0CCCDB38F8}" srcId="{7457D795-ECAA-4172-8B52-3BDC2A60AFE0}" destId="{01F934FF-FAFE-459E-B988-B4A4FE5D95E3}" srcOrd="0" destOrd="0" parTransId="{3E5F4362-BE42-4601-B3A7-CB691FF563F1}" sibTransId="{834E211F-3CD0-4261-8CBE-27BB0A5F08F7}"/>
    <dgm:cxn modelId="{A9C97976-164B-4F8D-ACCB-09A32C84F6AE}" type="presOf" srcId="{7457D795-ECAA-4172-8B52-3BDC2A60AFE0}" destId="{0576EC6A-2E87-4C22-999E-F17C01CE60D4}" srcOrd="0" destOrd="0" presId="urn:microsoft.com/office/officeart/2005/8/layout/vList2"/>
    <dgm:cxn modelId="{4A4827BC-AA53-4EC9-B527-6732EF18AB60}" type="presOf" srcId="{95D7C55A-FF56-4BE4-BA00-F761716029FA}" destId="{BB31DC60-7639-4527-BFF0-DA7BB6438C09}" srcOrd="0" destOrd="1" presId="urn:microsoft.com/office/officeart/2005/8/layout/vList2"/>
    <dgm:cxn modelId="{E0E11AC8-F83F-47D1-AE94-BE742A64C4E7}" type="presOf" srcId="{A74FD9E9-5772-44CE-AC58-81723BDDBC9A}" destId="{A070B0B3-FA14-4945-9477-A12B4B055A19}" srcOrd="0" destOrd="0" presId="urn:microsoft.com/office/officeart/2005/8/layout/vList2"/>
    <dgm:cxn modelId="{813A12D3-78A0-4E55-A5AE-804845D2DA69}" type="presOf" srcId="{01F934FF-FAFE-459E-B988-B4A4FE5D95E3}" destId="{BB31DC60-7639-4527-BFF0-DA7BB6438C09}" srcOrd="0" destOrd="0" presId="urn:microsoft.com/office/officeart/2005/8/layout/vList2"/>
    <dgm:cxn modelId="{13725F8D-74A7-477C-982F-65C332F361BE}" type="presParOf" srcId="{4EF93178-E83E-41B0-B0E9-C1A6F59D948C}" destId="{0576EC6A-2E87-4C22-999E-F17C01CE60D4}" srcOrd="0" destOrd="0" presId="urn:microsoft.com/office/officeart/2005/8/layout/vList2"/>
    <dgm:cxn modelId="{2EF8E818-4D25-4AEA-B349-85EF1E3C017D}" type="presParOf" srcId="{4EF93178-E83E-41B0-B0E9-C1A6F59D948C}" destId="{BB31DC60-7639-4527-BFF0-DA7BB6438C09}" srcOrd="1" destOrd="0" presId="urn:microsoft.com/office/officeart/2005/8/layout/vList2"/>
    <dgm:cxn modelId="{49A82B87-5B5F-405B-868F-9E2CB23C3A46}" type="presParOf" srcId="{4EF93178-E83E-41B0-B0E9-C1A6F59D948C}" destId="{A070B0B3-FA14-4945-9477-A12B4B055A19}" srcOrd="2" destOrd="0" presId="urn:microsoft.com/office/officeart/2005/8/layout/vList2"/>
    <dgm:cxn modelId="{84966A40-C038-44D3-810D-A878D2E7CFF7}" type="presParOf" srcId="{4EF93178-E83E-41B0-B0E9-C1A6F59D948C}" destId="{BAEFF107-1B4A-4914-9BD4-7DCDEF522B8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F9B81D7-D3CA-4493-8EB7-6A668020282A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F09EC82-847A-43F1-91D4-902EF5B84456}">
      <dgm:prSet phldrT="[Text]"/>
      <dgm:spPr/>
      <dgm:t>
        <a:bodyPr/>
        <a:lstStyle/>
        <a:p>
          <a:r>
            <a:rPr lang="en-US" dirty="0"/>
            <a:t>Circumstances</a:t>
          </a:r>
        </a:p>
      </dgm:t>
    </dgm:pt>
    <dgm:pt modelId="{0BD1F242-7EE4-4C07-BA6D-26D1D41D4F61}" type="parTrans" cxnId="{6E0E3915-C4F6-42DD-8931-6E6AE6D94549}">
      <dgm:prSet/>
      <dgm:spPr/>
      <dgm:t>
        <a:bodyPr/>
        <a:lstStyle/>
        <a:p>
          <a:endParaRPr lang="cs-CZ"/>
        </a:p>
      </dgm:t>
    </dgm:pt>
    <dgm:pt modelId="{5A53AE22-3770-4DBC-92B9-544D595188CC}" type="sibTrans" cxnId="{6E0E3915-C4F6-42DD-8931-6E6AE6D94549}">
      <dgm:prSet/>
      <dgm:spPr/>
      <dgm:t>
        <a:bodyPr/>
        <a:lstStyle/>
        <a:p>
          <a:endParaRPr lang="cs-CZ"/>
        </a:p>
      </dgm:t>
    </dgm:pt>
    <dgm:pt modelId="{1FDBE64F-4790-4C32-9BF5-F38EFD779592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/>
            <a:t>National</a:t>
          </a:r>
        </a:p>
      </dgm:t>
    </dgm:pt>
    <dgm:pt modelId="{5A6D91B2-386D-4972-98CA-957C608FAEA2}" type="parTrans" cxnId="{4276DA0A-ED10-4B5C-9307-C27D84EB529C}">
      <dgm:prSet/>
      <dgm:spPr/>
      <dgm:t>
        <a:bodyPr/>
        <a:lstStyle/>
        <a:p>
          <a:endParaRPr lang="cs-CZ"/>
        </a:p>
      </dgm:t>
    </dgm:pt>
    <dgm:pt modelId="{52DD4255-2D98-46C0-8AC4-1918BB1CE0D4}" type="sibTrans" cxnId="{4276DA0A-ED10-4B5C-9307-C27D84EB529C}">
      <dgm:prSet/>
      <dgm:spPr/>
      <dgm:t>
        <a:bodyPr/>
        <a:lstStyle/>
        <a:p>
          <a:endParaRPr lang="cs-CZ"/>
        </a:p>
      </dgm:t>
    </dgm:pt>
    <dgm:pt modelId="{F88422E2-57CB-44BC-AD2F-443785A05B14}">
      <dgm:prSet phldrT="[Text]"/>
      <dgm:spPr/>
      <dgm:t>
        <a:bodyPr/>
        <a:lstStyle/>
        <a:p>
          <a:r>
            <a:rPr lang="en-US" b="1" dirty="0"/>
            <a:t>Economic</a:t>
          </a:r>
        </a:p>
      </dgm:t>
    </dgm:pt>
    <dgm:pt modelId="{32FD2932-9F06-4C25-811A-A91A62DFBA9E}" type="parTrans" cxnId="{292353FB-D438-4790-B6C2-7A9B71EA7993}">
      <dgm:prSet/>
      <dgm:spPr/>
      <dgm:t>
        <a:bodyPr/>
        <a:lstStyle/>
        <a:p>
          <a:endParaRPr lang="cs-CZ"/>
        </a:p>
      </dgm:t>
    </dgm:pt>
    <dgm:pt modelId="{00BBDBDE-B30E-4755-8EC5-9D1D2FA69BAB}" type="sibTrans" cxnId="{292353FB-D438-4790-B6C2-7A9B71EA7993}">
      <dgm:prSet/>
      <dgm:spPr/>
      <dgm:t>
        <a:bodyPr/>
        <a:lstStyle/>
        <a:p>
          <a:endParaRPr lang="cs-CZ"/>
        </a:p>
      </dgm:t>
    </dgm:pt>
    <dgm:pt modelId="{6FA0AF98-1455-4E87-B70C-191037707B3A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/>
            <a:t>Social and cultural</a:t>
          </a:r>
        </a:p>
      </dgm:t>
    </dgm:pt>
    <dgm:pt modelId="{BBA7BE36-8CFA-4882-BD9E-27F675EC2BB9}" type="parTrans" cxnId="{8351C20A-710C-4856-960D-EC75BEBA1D07}">
      <dgm:prSet/>
      <dgm:spPr/>
      <dgm:t>
        <a:bodyPr/>
        <a:lstStyle/>
        <a:p>
          <a:endParaRPr lang="cs-CZ"/>
        </a:p>
      </dgm:t>
    </dgm:pt>
    <dgm:pt modelId="{904D6469-E8E1-4F67-8884-14C5A5752F13}" type="sibTrans" cxnId="{8351C20A-710C-4856-960D-EC75BEBA1D07}">
      <dgm:prSet/>
      <dgm:spPr/>
      <dgm:t>
        <a:bodyPr/>
        <a:lstStyle/>
        <a:p>
          <a:endParaRPr lang="cs-CZ"/>
        </a:p>
      </dgm:t>
    </dgm:pt>
    <dgm:pt modelId="{7CC93014-92A0-437C-9B8E-46DADDF554DC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/>
            <a:t>Weather</a:t>
          </a:r>
        </a:p>
      </dgm:t>
    </dgm:pt>
    <dgm:pt modelId="{2BD0B456-79FD-42B6-AA4B-04BBF9078D6E}" type="parTrans" cxnId="{D9F1B716-7F0B-4AC2-8934-95D444363ECD}">
      <dgm:prSet/>
      <dgm:spPr/>
      <dgm:t>
        <a:bodyPr/>
        <a:lstStyle/>
        <a:p>
          <a:endParaRPr lang="cs-CZ"/>
        </a:p>
      </dgm:t>
    </dgm:pt>
    <dgm:pt modelId="{ACF25B55-AF73-41C1-8B2E-EB5691DF034A}" type="sibTrans" cxnId="{D9F1B716-7F0B-4AC2-8934-95D444363ECD}">
      <dgm:prSet/>
      <dgm:spPr/>
      <dgm:t>
        <a:bodyPr/>
        <a:lstStyle/>
        <a:p>
          <a:endParaRPr lang="cs-CZ"/>
        </a:p>
      </dgm:t>
    </dgm:pt>
    <dgm:pt modelId="{C7D714A0-CBC8-4899-8343-5F8C89849DD4}" type="pres">
      <dgm:prSet presAssocID="{8F9B81D7-D3CA-4493-8EB7-6A668020282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B2DEBE1-C8C7-469D-8358-1915A2E9E834}" type="pres">
      <dgm:prSet presAssocID="{3F09EC82-847A-43F1-91D4-902EF5B84456}" presName="centerShape" presStyleLbl="node0" presStyleIdx="0" presStyleCnt="1" custLinFactNeighborX="2759" custLinFactNeighborY="934"/>
      <dgm:spPr/>
    </dgm:pt>
    <dgm:pt modelId="{4C71ED97-60DA-4D0E-AC75-28EC4C320A3F}" type="pres">
      <dgm:prSet presAssocID="{5A6D91B2-386D-4972-98CA-957C608FAEA2}" presName="parTrans" presStyleLbl="sibTrans2D1" presStyleIdx="0" presStyleCnt="4"/>
      <dgm:spPr/>
    </dgm:pt>
    <dgm:pt modelId="{BACA7839-B3A9-48AE-B33A-A2239CC885A6}" type="pres">
      <dgm:prSet presAssocID="{5A6D91B2-386D-4972-98CA-957C608FAEA2}" presName="connectorText" presStyleLbl="sibTrans2D1" presStyleIdx="0" presStyleCnt="4"/>
      <dgm:spPr/>
    </dgm:pt>
    <dgm:pt modelId="{C0197A7F-A9E7-4E8E-A87B-AB4BF3C69859}" type="pres">
      <dgm:prSet presAssocID="{1FDBE64F-4790-4C32-9BF5-F38EFD779592}" presName="node" presStyleLbl="node1" presStyleIdx="0" presStyleCnt="4">
        <dgm:presLayoutVars>
          <dgm:bulletEnabled val="1"/>
        </dgm:presLayoutVars>
      </dgm:prSet>
      <dgm:spPr/>
    </dgm:pt>
    <dgm:pt modelId="{449E3E7B-F72F-4FDD-99FF-28CA6984DAC6}" type="pres">
      <dgm:prSet presAssocID="{32FD2932-9F06-4C25-811A-A91A62DFBA9E}" presName="parTrans" presStyleLbl="sibTrans2D1" presStyleIdx="1" presStyleCnt="4"/>
      <dgm:spPr/>
    </dgm:pt>
    <dgm:pt modelId="{664C53DC-E4F2-44AF-8C6F-0E8CD56A86B1}" type="pres">
      <dgm:prSet presAssocID="{32FD2932-9F06-4C25-811A-A91A62DFBA9E}" presName="connectorText" presStyleLbl="sibTrans2D1" presStyleIdx="1" presStyleCnt="4"/>
      <dgm:spPr/>
    </dgm:pt>
    <dgm:pt modelId="{1E2D4D90-EEBD-4923-B99E-18380B47073C}" type="pres">
      <dgm:prSet presAssocID="{F88422E2-57CB-44BC-AD2F-443785A05B14}" presName="node" presStyleLbl="node1" presStyleIdx="1" presStyleCnt="4">
        <dgm:presLayoutVars>
          <dgm:bulletEnabled val="1"/>
        </dgm:presLayoutVars>
      </dgm:prSet>
      <dgm:spPr/>
    </dgm:pt>
    <dgm:pt modelId="{9417E0AA-2184-4422-89E3-5A0F78651330}" type="pres">
      <dgm:prSet presAssocID="{BBA7BE36-8CFA-4882-BD9E-27F675EC2BB9}" presName="parTrans" presStyleLbl="sibTrans2D1" presStyleIdx="2" presStyleCnt="4"/>
      <dgm:spPr/>
    </dgm:pt>
    <dgm:pt modelId="{DA66758B-1E1C-4FC6-B4A8-A0EE9F400548}" type="pres">
      <dgm:prSet presAssocID="{BBA7BE36-8CFA-4882-BD9E-27F675EC2BB9}" presName="connectorText" presStyleLbl="sibTrans2D1" presStyleIdx="2" presStyleCnt="4"/>
      <dgm:spPr/>
    </dgm:pt>
    <dgm:pt modelId="{6DCDFCAA-B895-4AB8-A154-702131F15F9B}" type="pres">
      <dgm:prSet presAssocID="{6FA0AF98-1455-4E87-B70C-191037707B3A}" presName="node" presStyleLbl="node1" presStyleIdx="2" presStyleCnt="4">
        <dgm:presLayoutVars>
          <dgm:bulletEnabled val="1"/>
        </dgm:presLayoutVars>
      </dgm:prSet>
      <dgm:spPr/>
    </dgm:pt>
    <dgm:pt modelId="{4348ADCE-4818-4B19-BB56-E0C7C0FD901A}" type="pres">
      <dgm:prSet presAssocID="{2BD0B456-79FD-42B6-AA4B-04BBF9078D6E}" presName="parTrans" presStyleLbl="sibTrans2D1" presStyleIdx="3" presStyleCnt="4"/>
      <dgm:spPr/>
    </dgm:pt>
    <dgm:pt modelId="{015DFB35-06D2-4CAA-9CFF-C610045ED99E}" type="pres">
      <dgm:prSet presAssocID="{2BD0B456-79FD-42B6-AA4B-04BBF9078D6E}" presName="connectorText" presStyleLbl="sibTrans2D1" presStyleIdx="3" presStyleCnt="4"/>
      <dgm:spPr/>
    </dgm:pt>
    <dgm:pt modelId="{9D533986-57E2-4C5F-B41B-931B6554D9B5}" type="pres">
      <dgm:prSet presAssocID="{7CC93014-92A0-437C-9B8E-46DADDF554DC}" presName="node" presStyleLbl="node1" presStyleIdx="3" presStyleCnt="4" custRadScaleRad="98060" custRadScaleInc="1900">
        <dgm:presLayoutVars>
          <dgm:bulletEnabled val="1"/>
        </dgm:presLayoutVars>
      </dgm:prSet>
      <dgm:spPr/>
    </dgm:pt>
  </dgm:ptLst>
  <dgm:cxnLst>
    <dgm:cxn modelId="{8351C20A-710C-4856-960D-EC75BEBA1D07}" srcId="{3F09EC82-847A-43F1-91D4-902EF5B84456}" destId="{6FA0AF98-1455-4E87-B70C-191037707B3A}" srcOrd="2" destOrd="0" parTransId="{BBA7BE36-8CFA-4882-BD9E-27F675EC2BB9}" sibTransId="{904D6469-E8E1-4F67-8884-14C5A5752F13}"/>
    <dgm:cxn modelId="{4276DA0A-ED10-4B5C-9307-C27D84EB529C}" srcId="{3F09EC82-847A-43F1-91D4-902EF5B84456}" destId="{1FDBE64F-4790-4C32-9BF5-F38EFD779592}" srcOrd="0" destOrd="0" parTransId="{5A6D91B2-386D-4972-98CA-957C608FAEA2}" sibTransId="{52DD4255-2D98-46C0-8AC4-1918BB1CE0D4}"/>
    <dgm:cxn modelId="{425EB60E-DEC5-4940-9FD3-5330D5285B37}" type="presOf" srcId="{BBA7BE36-8CFA-4882-BD9E-27F675EC2BB9}" destId="{DA66758B-1E1C-4FC6-B4A8-A0EE9F400548}" srcOrd="1" destOrd="0" presId="urn:microsoft.com/office/officeart/2005/8/layout/radial5"/>
    <dgm:cxn modelId="{6E0E3915-C4F6-42DD-8931-6E6AE6D94549}" srcId="{8F9B81D7-D3CA-4493-8EB7-6A668020282A}" destId="{3F09EC82-847A-43F1-91D4-902EF5B84456}" srcOrd="0" destOrd="0" parTransId="{0BD1F242-7EE4-4C07-BA6D-26D1D41D4F61}" sibTransId="{5A53AE22-3770-4DBC-92B9-544D595188CC}"/>
    <dgm:cxn modelId="{D9F1B716-7F0B-4AC2-8934-95D444363ECD}" srcId="{3F09EC82-847A-43F1-91D4-902EF5B84456}" destId="{7CC93014-92A0-437C-9B8E-46DADDF554DC}" srcOrd="3" destOrd="0" parTransId="{2BD0B456-79FD-42B6-AA4B-04BBF9078D6E}" sibTransId="{ACF25B55-AF73-41C1-8B2E-EB5691DF034A}"/>
    <dgm:cxn modelId="{0BA2CF22-6673-42FD-B3BA-5A052D0BB5D5}" type="presOf" srcId="{7CC93014-92A0-437C-9B8E-46DADDF554DC}" destId="{9D533986-57E2-4C5F-B41B-931B6554D9B5}" srcOrd="0" destOrd="0" presId="urn:microsoft.com/office/officeart/2005/8/layout/radial5"/>
    <dgm:cxn modelId="{83540324-BD30-4914-9EA8-21E526D9F7A3}" type="presOf" srcId="{3F09EC82-847A-43F1-91D4-902EF5B84456}" destId="{BB2DEBE1-C8C7-469D-8358-1915A2E9E834}" srcOrd="0" destOrd="0" presId="urn:microsoft.com/office/officeart/2005/8/layout/radial5"/>
    <dgm:cxn modelId="{2F720824-B25E-46AF-9C60-54969EED99A4}" type="presOf" srcId="{32FD2932-9F06-4C25-811A-A91A62DFBA9E}" destId="{664C53DC-E4F2-44AF-8C6F-0E8CD56A86B1}" srcOrd="1" destOrd="0" presId="urn:microsoft.com/office/officeart/2005/8/layout/radial5"/>
    <dgm:cxn modelId="{3CEE662A-A65F-44EE-9B8E-19B4B13EBC95}" type="presOf" srcId="{5A6D91B2-386D-4972-98CA-957C608FAEA2}" destId="{4C71ED97-60DA-4D0E-AC75-28EC4C320A3F}" srcOrd="0" destOrd="0" presId="urn:microsoft.com/office/officeart/2005/8/layout/radial5"/>
    <dgm:cxn modelId="{F9B5812C-02C2-480A-97A6-F57E63FC523F}" type="presOf" srcId="{1FDBE64F-4790-4C32-9BF5-F38EFD779592}" destId="{C0197A7F-A9E7-4E8E-A87B-AB4BF3C69859}" srcOrd="0" destOrd="0" presId="urn:microsoft.com/office/officeart/2005/8/layout/radial5"/>
    <dgm:cxn modelId="{13E91B49-BD14-4A27-870D-F1C4425B8AF5}" type="presOf" srcId="{BBA7BE36-8CFA-4882-BD9E-27F675EC2BB9}" destId="{9417E0AA-2184-4422-89E3-5A0F78651330}" srcOrd="0" destOrd="0" presId="urn:microsoft.com/office/officeart/2005/8/layout/radial5"/>
    <dgm:cxn modelId="{95555C6A-29CA-4336-8159-59D6F981A014}" type="presOf" srcId="{2BD0B456-79FD-42B6-AA4B-04BBF9078D6E}" destId="{4348ADCE-4818-4B19-BB56-E0C7C0FD901A}" srcOrd="0" destOrd="0" presId="urn:microsoft.com/office/officeart/2005/8/layout/radial5"/>
    <dgm:cxn modelId="{9FF5C286-D9E1-41A3-A2EE-78B33C29BBFB}" type="presOf" srcId="{5A6D91B2-386D-4972-98CA-957C608FAEA2}" destId="{BACA7839-B3A9-48AE-B33A-A2239CC885A6}" srcOrd="1" destOrd="0" presId="urn:microsoft.com/office/officeart/2005/8/layout/radial5"/>
    <dgm:cxn modelId="{FA31E290-93CC-4677-B8B8-9972FF34B668}" type="presOf" srcId="{8F9B81D7-D3CA-4493-8EB7-6A668020282A}" destId="{C7D714A0-CBC8-4899-8343-5F8C89849DD4}" srcOrd="0" destOrd="0" presId="urn:microsoft.com/office/officeart/2005/8/layout/radial5"/>
    <dgm:cxn modelId="{33FFD39D-2D4E-4FD9-A79B-34C11FC2F7BA}" type="presOf" srcId="{6FA0AF98-1455-4E87-B70C-191037707B3A}" destId="{6DCDFCAA-B895-4AB8-A154-702131F15F9B}" srcOrd="0" destOrd="0" presId="urn:microsoft.com/office/officeart/2005/8/layout/radial5"/>
    <dgm:cxn modelId="{4730A4A1-4D4D-4B3D-815D-4A0272890CEA}" type="presOf" srcId="{32FD2932-9F06-4C25-811A-A91A62DFBA9E}" destId="{449E3E7B-F72F-4FDD-99FF-28CA6984DAC6}" srcOrd="0" destOrd="0" presId="urn:microsoft.com/office/officeart/2005/8/layout/radial5"/>
    <dgm:cxn modelId="{3E69DCA4-E0B8-4E95-9FFD-E1D6FCEBCBCC}" type="presOf" srcId="{F88422E2-57CB-44BC-AD2F-443785A05B14}" destId="{1E2D4D90-EEBD-4923-B99E-18380B47073C}" srcOrd="0" destOrd="0" presId="urn:microsoft.com/office/officeart/2005/8/layout/radial5"/>
    <dgm:cxn modelId="{0A9806EF-2209-496D-B308-FBFD174B9854}" type="presOf" srcId="{2BD0B456-79FD-42B6-AA4B-04BBF9078D6E}" destId="{015DFB35-06D2-4CAA-9CFF-C610045ED99E}" srcOrd="1" destOrd="0" presId="urn:microsoft.com/office/officeart/2005/8/layout/radial5"/>
    <dgm:cxn modelId="{292353FB-D438-4790-B6C2-7A9B71EA7993}" srcId="{3F09EC82-847A-43F1-91D4-902EF5B84456}" destId="{F88422E2-57CB-44BC-AD2F-443785A05B14}" srcOrd="1" destOrd="0" parTransId="{32FD2932-9F06-4C25-811A-A91A62DFBA9E}" sibTransId="{00BBDBDE-B30E-4755-8EC5-9D1D2FA69BAB}"/>
    <dgm:cxn modelId="{FFDBF089-EAEB-4600-AC9E-203FDB155E33}" type="presParOf" srcId="{C7D714A0-CBC8-4899-8343-5F8C89849DD4}" destId="{BB2DEBE1-C8C7-469D-8358-1915A2E9E834}" srcOrd="0" destOrd="0" presId="urn:microsoft.com/office/officeart/2005/8/layout/radial5"/>
    <dgm:cxn modelId="{FF5A4329-DFC9-4A9B-B34A-C0B3CE2236EE}" type="presParOf" srcId="{C7D714A0-CBC8-4899-8343-5F8C89849DD4}" destId="{4C71ED97-60DA-4D0E-AC75-28EC4C320A3F}" srcOrd="1" destOrd="0" presId="urn:microsoft.com/office/officeart/2005/8/layout/radial5"/>
    <dgm:cxn modelId="{96C8B07E-76DE-4445-B9C8-C5C80EC5C49B}" type="presParOf" srcId="{4C71ED97-60DA-4D0E-AC75-28EC4C320A3F}" destId="{BACA7839-B3A9-48AE-B33A-A2239CC885A6}" srcOrd="0" destOrd="0" presId="urn:microsoft.com/office/officeart/2005/8/layout/radial5"/>
    <dgm:cxn modelId="{2E0F677D-C6B1-4D2B-B825-F3005F24C4FB}" type="presParOf" srcId="{C7D714A0-CBC8-4899-8343-5F8C89849DD4}" destId="{C0197A7F-A9E7-4E8E-A87B-AB4BF3C69859}" srcOrd="2" destOrd="0" presId="urn:microsoft.com/office/officeart/2005/8/layout/radial5"/>
    <dgm:cxn modelId="{B7785DEF-2028-422B-BBAB-F7571E51808A}" type="presParOf" srcId="{C7D714A0-CBC8-4899-8343-5F8C89849DD4}" destId="{449E3E7B-F72F-4FDD-99FF-28CA6984DAC6}" srcOrd="3" destOrd="0" presId="urn:microsoft.com/office/officeart/2005/8/layout/radial5"/>
    <dgm:cxn modelId="{F19B446C-72DB-47AE-82FC-522877D25C9F}" type="presParOf" srcId="{449E3E7B-F72F-4FDD-99FF-28CA6984DAC6}" destId="{664C53DC-E4F2-44AF-8C6F-0E8CD56A86B1}" srcOrd="0" destOrd="0" presId="urn:microsoft.com/office/officeart/2005/8/layout/radial5"/>
    <dgm:cxn modelId="{0B139931-FA67-46BC-804D-0385C52BD3F7}" type="presParOf" srcId="{C7D714A0-CBC8-4899-8343-5F8C89849DD4}" destId="{1E2D4D90-EEBD-4923-B99E-18380B47073C}" srcOrd="4" destOrd="0" presId="urn:microsoft.com/office/officeart/2005/8/layout/radial5"/>
    <dgm:cxn modelId="{AC77B23A-15EC-4E4D-805C-ECF57835A0DB}" type="presParOf" srcId="{C7D714A0-CBC8-4899-8343-5F8C89849DD4}" destId="{9417E0AA-2184-4422-89E3-5A0F78651330}" srcOrd="5" destOrd="0" presId="urn:microsoft.com/office/officeart/2005/8/layout/radial5"/>
    <dgm:cxn modelId="{5D402DAE-A527-4421-B4AA-A560C3B1DA03}" type="presParOf" srcId="{9417E0AA-2184-4422-89E3-5A0F78651330}" destId="{DA66758B-1E1C-4FC6-B4A8-A0EE9F400548}" srcOrd="0" destOrd="0" presId="urn:microsoft.com/office/officeart/2005/8/layout/radial5"/>
    <dgm:cxn modelId="{BE68FE06-FCC2-4374-9549-5BB1DE4A0DFC}" type="presParOf" srcId="{C7D714A0-CBC8-4899-8343-5F8C89849DD4}" destId="{6DCDFCAA-B895-4AB8-A154-702131F15F9B}" srcOrd="6" destOrd="0" presId="urn:microsoft.com/office/officeart/2005/8/layout/radial5"/>
    <dgm:cxn modelId="{28ADF6BB-6AA5-477F-BBE8-BCD100DAA76B}" type="presParOf" srcId="{C7D714A0-CBC8-4899-8343-5F8C89849DD4}" destId="{4348ADCE-4818-4B19-BB56-E0C7C0FD901A}" srcOrd="7" destOrd="0" presId="urn:microsoft.com/office/officeart/2005/8/layout/radial5"/>
    <dgm:cxn modelId="{6EDEF799-1A66-4090-825E-CA79D3EAE6D1}" type="presParOf" srcId="{4348ADCE-4818-4B19-BB56-E0C7C0FD901A}" destId="{015DFB35-06D2-4CAA-9CFF-C610045ED99E}" srcOrd="0" destOrd="0" presId="urn:microsoft.com/office/officeart/2005/8/layout/radial5"/>
    <dgm:cxn modelId="{27E7B727-5B1B-4375-962A-2114BA7D7F5B}" type="presParOf" srcId="{C7D714A0-CBC8-4899-8343-5F8C89849DD4}" destId="{9D533986-57E2-4C5F-B41B-931B6554D9B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C2B636A-D4E5-4597-BBEB-DC1F462272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8515C11-CB6B-44F9-9B9D-EBB80F96B7A2}">
      <dgm:prSet phldrT="[Text]"/>
      <dgm:spPr/>
      <dgm:t>
        <a:bodyPr/>
        <a:lstStyle/>
        <a:p>
          <a:r>
            <a:rPr lang="en-US" dirty="0"/>
            <a:t>Important information from the budget</a:t>
          </a:r>
        </a:p>
      </dgm:t>
    </dgm:pt>
    <dgm:pt modelId="{DA3D2327-7B15-415E-A4F8-4041417731E5}" type="parTrans" cxnId="{EEB44EC5-F998-47E9-A3FF-43785C304B8F}">
      <dgm:prSet/>
      <dgm:spPr/>
      <dgm:t>
        <a:bodyPr/>
        <a:lstStyle/>
        <a:p>
          <a:endParaRPr lang="cs-CZ"/>
        </a:p>
      </dgm:t>
    </dgm:pt>
    <dgm:pt modelId="{83005D8A-B2C5-4501-B7A3-1EA2FA3AC05D}" type="sibTrans" cxnId="{EEB44EC5-F998-47E9-A3FF-43785C304B8F}">
      <dgm:prSet/>
      <dgm:spPr/>
      <dgm:t>
        <a:bodyPr/>
        <a:lstStyle/>
        <a:p>
          <a:endParaRPr lang="cs-CZ"/>
        </a:p>
      </dgm:t>
    </dgm:pt>
    <dgm:pt modelId="{64D00734-419D-4BE4-83F7-9DD138F9D9CF}">
      <dgm:prSet phldrT="[Text]"/>
      <dgm:spPr/>
      <dgm:t>
        <a:bodyPr/>
        <a:lstStyle/>
        <a:p>
          <a:r>
            <a:rPr lang="en-US" dirty="0"/>
            <a:t>Does the municipality have any loans?</a:t>
          </a:r>
        </a:p>
      </dgm:t>
    </dgm:pt>
    <dgm:pt modelId="{C69FD6F1-8267-40D4-AA6E-A747342D8D08}" type="parTrans" cxnId="{254D9F19-929D-45D9-8C18-75FB0668D163}">
      <dgm:prSet/>
      <dgm:spPr/>
      <dgm:t>
        <a:bodyPr/>
        <a:lstStyle/>
        <a:p>
          <a:endParaRPr lang="cs-CZ"/>
        </a:p>
      </dgm:t>
    </dgm:pt>
    <dgm:pt modelId="{D9824F69-71D7-4311-AB4A-D98DBBFEB2D5}" type="sibTrans" cxnId="{254D9F19-929D-45D9-8C18-75FB0668D163}">
      <dgm:prSet/>
      <dgm:spPr/>
      <dgm:t>
        <a:bodyPr/>
        <a:lstStyle/>
        <a:p>
          <a:endParaRPr lang="cs-CZ"/>
        </a:p>
      </dgm:t>
    </dgm:pt>
    <dgm:pt modelId="{70B1E94F-E286-4956-B858-15A0D3BF9D4B}">
      <dgm:prSet phldrT="[Text]"/>
      <dgm:spPr/>
      <dgm:t>
        <a:bodyPr/>
        <a:lstStyle/>
        <a:p>
          <a:r>
            <a:rPr lang="en-US" dirty="0"/>
            <a:t>Investment preferences</a:t>
          </a:r>
        </a:p>
      </dgm:t>
    </dgm:pt>
    <dgm:pt modelId="{4EE60995-F60E-4998-BCB9-9A95F6B6CBD4}" type="parTrans" cxnId="{B6CDF957-B091-41DA-8BC1-A9C15A2C6F6F}">
      <dgm:prSet/>
      <dgm:spPr/>
      <dgm:t>
        <a:bodyPr/>
        <a:lstStyle/>
        <a:p>
          <a:endParaRPr lang="cs-CZ"/>
        </a:p>
      </dgm:t>
    </dgm:pt>
    <dgm:pt modelId="{1DFAE10A-30D6-4A93-8C98-52422EAB377C}" type="sibTrans" cxnId="{B6CDF957-B091-41DA-8BC1-A9C15A2C6F6F}">
      <dgm:prSet/>
      <dgm:spPr/>
      <dgm:t>
        <a:bodyPr/>
        <a:lstStyle/>
        <a:p>
          <a:endParaRPr lang="cs-CZ"/>
        </a:p>
      </dgm:t>
    </dgm:pt>
    <dgm:pt modelId="{BEB7FAB4-6DC7-4629-8135-F8FC6BD16AD9}">
      <dgm:prSet phldrT="[Text]"/>
      <dgm:spPr/>
      <dgm:t>
        <a:bodyPr/>
        <a:lstStyle/>
        <a:p>
          <a:r>
            <a:rPr lang="en-US" dirty="0"/>
            <a:t>Are there any important investments planned in the future?</a:t>
          </a:r>
        </a:p>
      </dgm:t>
    </dgm:pt>
    <dgm:pt modelId="{B5894AB6-70D7-467F-BB1C-F482592C1DD5}" type="parTrans" cxnId="{2E43C204-4E48-4FB3-8F6A-ECF2695D33E0}">
      <dgm:prSet/>
      <dgm:spPr/>
      <dgm:t>
        <a:bodyPr/>
        <a:lstStyle/>
        <a:p>
          <a:endParaRPr lang="cs-CZ"/>
        </a:p>
      </dgm:t>
    </dgm:pt>
    <dgm:pt modelId="{FA590AEC-26F8-4F4C-BE7D-E9B47E5FFF7C}" type="sibTrans" cxnId="{2E43C204-4E48-4FB3-8F6A-ECF2695D33E0}">
      <dgm:prSet/>
      <dgm:spPr/>
      <dgm:t>
        <a:bodyPr/>
        <a:lstStyle/>
        <a:p>
          <a:endParaRPr lang="cs-CZ"/>
        </a:p>
      </dgm:t>
    </dgm:pt>
    <dgm:pt modelId="{103D2377-634F-4009-AE78-85FF0244AC0B}">
      <dgm:prSet phldrT="[Text]"/>
      <dgm:spPr/>
      <dgm:t>
        <a:bodyPr/>
        <a:lstStyle/>
        <a:p>
          <a:r>
            <a:rPr lang="en-US" dirty="0"/>
            <a:t>Do they have surplus or debit budget?</a:t>
          </a:r>
        </a:p>
      </dgm:t>
    </dgm:pt>
    <dgm:pt modelId="{652A51C1-2400-4AD2-B1B3-F631C610FB92}" type="parTrans" cxnId="{DA1DE435-8366-434C-83B7-7CE6E4ED5DEA}">
      <dgm:prSet/>
      <dgm:spPr/>
      <dgm:t>
        <a:bodyPr/>
        <a:lstStyle/>
        <a:p>
          <a:endParaRPr lang="cs-CZ"/>
        </a:p>
      </dgm:t>
    </dgm:pt>
    <dgm:pt modelId="{5690ED43-5F5C-48A4-BC9A-7B62FC094004}" type="sibTrans" cxnId="{DA1DE435-8366-434C-83B7-7CE6E4ED5DEA}">
      <dgm:prSet/>
      <dgm:spPr/>
      <dgm:t>
        <a:bodyPr/>
        <a:lstStyle/>
        <a:p>
          <a:endParaRPr lang="cs-CZ"/>
        </a:p>
      </dgm:t>
    </dgm:pt>
    <dgm:pt modelId="{9A08A9D3-CDA7-4B9B-AA90-A4C0A30C40E8}">
      <dgm:prSet phldrT="[Text]"/>
      <dgm:spPr/>
      <dgm:t>
        <a:bodyPr/>
        <a:lstStyle/>
        <a:p>
          <a:r>
            <a:rPr lang="en-US" dirty="0"/>
            <a:t>What are the financial sources?</a:t>
          </a:r>
        </a:p>
      </dgm:t>
    </dgm:pt>
    <dgm:pt modelId="{3F2685F5-47DE-450B-B8F1-F3DB9F7EDE77}" type="parTrans" cxnId="{DA125FA3-BE54-4513-9642-8D69F54EB77E}">
      <dgm:prSet/>
      <dgm:spPr/>
      <dgm:t>
        <a:bodyPr/>
        <a:lstStyle/>
        <a:p>
          <a:endParaRPr lang="cs-CZ"/>
        </a:p>
      </dgm:t>
    </dgm:pt>
    <dgm:pt modelId="{FB56BACB-1DF9-4E59-B61E-5F88149DB3B2}" type="sibTrans" cxnId="{DA125FA3-BE54-4513-9642-8D69F54EB77E}">
      <dgm:prSet/>
      <dgm:spPr/>
      <dgm:t>
        <a:bodyPr/>
        <a:lstStyle/>
        <a:p>
          <a:endParaRPr lang="cs-CZ"/>
        </a:p>
      </dgm:t>
    </dgm:pt>
    <dgm:pt modelId="{E7D30B43-F660-4F64-ABB8-F51B0BC62899}" type="pres">
      <dgm:prSet presAssocID="{6C2B636A-D4E5-4597-BBEB-DC1F462272C3}" presName="linear" presStyleCnt="0">
        <dgm:presLayoutVars>
          <dgm:animLvl val="lvl"/>
          <dgm:resizeHandles val="exact"/>
        </dgm:presLayoutVars>
      </dgm:prSet>
      <dgm:spPr/>
    </dgm:pt>
    <dgm:pt modelId="{7EE13ED3-889B-4764-B68B-E2820371F76E}" type="pres">
      <dgm:prSet presAssocID="{E8515C11-CB6B-44F9-9B9D-EBB80F96B7A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AB006BA-4F4E-4BBF-8D3A-E7468476A65F}" type="pres">
      <dgm:prSet presAssocID="{E8515C11-CB6B-44F9-9B9D-EBB80F96B7A2}" presName="childText" presStyleLbl="revTx" presStyleIdx="0" presStyleCnt="2">
        <dgm:presLayoutVars>
          <dgm:bulletEnabled val="1"/>
        </dgm:presLayoutVars>
      </dgm:prSet>
      <dgm:spPr/>
    </dgm:pt>
    <dgm:pt modelId="{44A697B6-1F26-42A4-BE15-13C1E911C130}" type="pres">
      <dgm:prSet presAssocID="{70B1E94F-E286-4956-B858-15A0D3BF9D4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AF9C59C-7A0B-4CB1-8FEB-1CF61289E20D}" type="pres">
      <dgm:prSet presAssocID="{70B1E94F-E286-4956-B858-15A0D3BF9D4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E43C204-4E48-4FB3-8F6A-ECF2695D33E0}" srcId="{70B1E94F-E286-4956-B858-15A0D3BF9D4B}" destId="{BEB7FAB4-6DC7-4629-8135-F8FC6BD16AD9}" srcOrd="0" destOrd="0" parTransId="{B5894AB6-70D7-467F-BB1C-F482592C1DD5}" sibTransId="{FA590AEC-26F8-4F4C-BE7D-E9B47E5FFF7C}"/>
    <dgm:cxn modelId="{254D9F19-929D-45D9-8C18-75FB0668D163}" srcId="{E8515C11-CB6B-44F9-9B9D-EBB80F96B7A2}" destId="{64D00734-419D-4BE4-83F7-9DD138F9D9CF}" srcOrd="0" destOrd="0" parTransId="{C69FD6F1-8267-40D4-AA6E-A747342D8D08}" sibTransId="{D9824F69-71D7-4311-AB4A-D98DBBFEB2D5}"/>
    <dgm:cxn modelId="{DA1DE435-8366-434C-83B7-7CE6E4ED5DEA}" srcId="{E8515C11-CB6B-44F9-9B9D-EBB80F96B7A2}" destId="{103D2377-634F-4009-AE78-85FF0244AC0B}" srcOrd="1" destOrd="0" parTransId="{652A51C1-2400-4AD2-B1B3-F631C610FB92}" sibTransId="{5690ED43-5F5C-48A4-BC9A-7B62FC094004}"/>
    <dgm:cxn modelId="{741BAF72-0B7A-433B-A393-774D22BF6FBA}" type="presOf" srcId="{9A08A9D3-CDA7-4B9B-AA90-A4C0A30C40E8}" destId="{7AB006BA-4F4E-4BBF-8D3A-E7468476A65F}" srcOrd="0" destOrd="2" presId="urn:microsoft.com/office/officeart/2005/8/layout/vList2"/>
    <dgm:cxn modelId="{B6CDF957-B091-41DA-8BC1-A9C15A2C6F6F}" srcId="{6C2B636A-D4E5-4597-BBEB-DC1F462272C3}" destId="{70B1E94F-E286-4956-B858-15A0D3BF9D4B}" srcOrd="1" destOrd="0" parTransId="{4EE60995-F60E-4998-BCB9-9A95F6B6CBD4}" sibTransId="{1DFAE10A-30D6-4A93-8C98-52422EAB377C}"/>
    <dgm:cxn modelId="{02D0E09A-983F-407C-8A8A-F90AA425DD10}" type="presOf" srcId="{103D2377-634F-4009-AE78-85FF0244AC0B}" destId="{7AB006BA-4F4E-4BBF-8D3A-E7468476A65F}" srcOrd="0" destOrd="1" presId="urn:microsoft.com/office/officeart/2005/8/layout/vList2"/>
    <dgm:cxn modelId="{DA125FA3-BE54-4513-9642-8D69F54EB77E}" srcId="{E8515C11-CB6B-44F9-9B9D-EBB80F96B7A2}" destId="{9A08A9D3-CDA7-4B9B-AA90-A4C0A30C40E8}" srcOrd="2" destOrd="0" parTransId="{3F2685F5-47DE-450B-B8F1-F3DB9F7EDE77}" sibTransId="{FB56BACB-1DF9-4E59-B61E-5F88149DB3B2}"/>
    <dgm:cxn modelId="{94D13FAF-580C-4C10-9FA0-EBA24A301AC9}" type="presOf" srcId="{64D00734-419D-4BE4-83F7-9DD138F9D9CF}" destId="{7AB006BA-4F4E-4BBF-8D3A-E7468476A65F}" srcOrd="0" destOrd="0" presId="urn:microsoft.com/office/officeart/2005/8/layout/vList2"/>
    <dgm:cxn modelId="{B17974BE-461E-46FD-8713-CE501B492821}" type="presOf" srcId="{6C2B636A-D4E5-4597-BBEB-DC1F462272C3}" destId="{E7D30B43-F660-4F64-ABB8-F51B0BC62899}" srcOrd="0" destOrd="0" presId="urn:microsoft.com/office/officeart/2005/8/layout/vList2"/>
    <dgm:cxn modelId="{EEB44EC5-F998-47E9-A3FF-43785C304B8F}" srcId="{6C2B636A-D4E5-4597-BBEB-DC1F462272C3}" destId="{E8515C11-CB6B-44F9-9B9D-EBB80F96B7A2}" srcOrd="0" destOrd="0" parTransId="{DA3D2327-7B15-415E-A4F8-4041417731E5}" sibTransId="{83005D8A-B2C5-4501-B7A3-1EA2FA3AC05D}"/>
    <dgm:cxn modelId="{78ED1AC6-DDBD-44F5-89FD-E90EF653B840}" type="presOf" srcId="{E8515C11-CB6B-44F9-9B9D-EBB80F96B7A2}" destId="{7EE13ED3-889B-4764-B68B-E2820371F76E}" srcOrd="0" destOrd="0" presId="urn:microsoft.com/office/officeart/2005/8/layout/vList2"/>
    <dgm:cxn modelId="{D609D4DE-638A-4343-9172-9F807A2C218C}" type="presOf" srcId="{70B1E94F-E286-4956-B858-15A0D3BF9D4B}" destId="{44A697B6-1F26-42A4-BE15-13C1E911C130}" srcOrd="0" destOrd="0" presId="urn:microsoft.com/office/officeart/2005/8/layout/vList2"/>
    <dgm:cxn modelId="{E08CD1F4-65F1-4235-AA27-091D8F08E05E}" type="presOf" srcId="{BEB7FAB4-6DC7-4629-8135-F8FC6BD16AD9}" destId="{1AF9C59C-7A0B-4CB1-8FEB-1CF61289E20D}" srcOrd="0" destOrd="0" presId="urn:microsoft.com/office/officeart/2005/8/layout/vList2"/>
    <dgm:cxn modelId="{AD520F14-D017-4D87-AD7C-DC790E30F6A5}" type="presParOf" srcId="{E7D30B43-F660-4F64-ABB8-F51B0BC62899}" destId="{7EE13ED3-889B-4764-B68B-E2820371F76E}" srcOrd="0" destOrd="0" presId="urn:microsoft.com/office/officeart/2005/8/layout/vList2"/>
    <dgm:cxn modelId="{2F895F59-59D3-4A97-B7C8-677767FF9CB1}" type="presParOf" srcId="{E7D30B43-F660-4F64-ABB8-F51B0BC62899}" destId="{7AB006BA-4F4E-4BBF-8D3A-E7468476A65F}" srcOrd="1" destOrd="0" presId="urn:microsoft.com/office/officeart/2005/8/layout/vList2"/>
    <dgm:cxn modelId="{B8C00CFB-5D05-494D-B176-D8E03FB5C45F}" type="presParOf" srcId="{E7D30B43-F660-4F64-ABB8-F51B0BC62899}" destId="{44A697B6-1F26-42A4-BE15-13C1E911C130}" srcOrd="2" destOrd="0" presId="urn:microsoft.com/office/officeart/2005/8/layout/vList2"/>
    <dgm:cxn modelId="{673CFF13-FC47-415F-B854-C09DBA7F8B1C}" type="presParOf" srcId="{E7D30B43-F660-4F64-ABB8-F51B0BC62899}" destId="{1AF9C59C-7A0B-4CB1-8FEB-1CF61289E20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F9B81D7-D3CA-4493-8EB7-6A668020282A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F09EC82-847A-43F1-91D4-902EF5B84456}">
      <dgm:prSet phldrT="[Text]"/>
      <dgm:spPr/>
      <dgm:t>
        <a:bodyPr/>
        <a:lstStyle/>
        <a:p>
          <a:r>
            <a:rPr lang="en-US" dirty="0"/>
            <a:t>Circumstances</a:t>
          </a:r>
        </a:p>
      </dgm:t>
    </dgm:pt>
    <dgm:pt modelId="{0BD1F242-7EE4-4C07-BA6D-26D1D41D4F61}" type="parTrans" cxnId="{6E0E3915-C4F6-42DD-8931-6E6AE6D94549}">
      <dgm:prSet/>
      <dgm:spPr/>
      <dgm:t>
        <a:bodyPr/>
        <a:lstStyle/>
        <a:p>
          <a:endParaRPr lang="cs-CZ"/>
        </a:p>
      </dgm:t>
    </dgm:pt>
    <dgm:pt modelId="{5A53AE22-3770-4DBC-92B9-544D595188CC}" type="sibTrans" cxnId="{6E0E3915-C4F6-42DD-8931-6E6AE6D94549}">
      <dgm:prSet/>
      <dgm:spPr/>
      <dgm:t>
        <a:bodyPr/>
        <a:lstStyle/>
        <a:p>
          <a:endParaRPr lang="cs-CZ"/>
        </a:p>
      </dgm:t>
    </dgm:pt>
    <dgm:pt modelId="{1FDBE64F-4790-4C32-9BF5-F38EFD779592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/>
            <a:t>National</a:t>
          </a:r>
        </a:p>
      </dgm:t>
    </dgm:pt>
    <dgm:pt modelId="{5A6D91B2-386D-4972-98CA-957C608FAEA2}" type="parTrans" cxnId="{4276DA0A-ED10-4B5C-9307-C27D84EB529C}">
      <dgm:prSet/>
      <dgm:spPr/>
      <dgm:t>
        <a:bodyPr/>
        <a:lstStyle/>
        <a:p>
          <a:endParaRPr lang="cs-CZ"/>
        </a:p>
      </dgm:t>
    </dgm:pt>
    <dgm:pt modelId="{52DD4255-2D98-46C0-8AC4-1918BB1CE0D4}" type="sibTrans" cxnId="{4276DA0A-ED10-4B5C-9307-C27D84EB529C}">
      <dgm:prSet/>
      <dgm:spPr/>
      <dgm:t>
        <a:bodyPr/>
        <a:lstStyle/>
        <a:p>
          <a:endParaRPr lang="cs-CZ"/>
        </a:p>
      </dgm:t>
    </dgm:pt>
    <dgm:pt modelId="{F88422E2-57CB-44BC-AD2F-443785A05B14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/>
            <a:t>Economic</a:t>
          </a:r>
        </a:p>
      </dgm:t>
    </dgm:pt>
    <dgm:pt modelId="{32FD2932-9F06-4C25-811A-A91A62DFBA9E}" type="parTrans" cxnId="{292353FB-D438-4790-B6C2-7A9B71EA7993}">
      <dgm:prSet/>
      <dgm:spPr/>
      <dgm:t>
        <a:bodyPr/>
        <a:lstStyle/>
        <a:p>
          <a:endParaRPr lang="cs-CZ"/>
        </a:p>
      </dgm:t>
    </dgm:pt>
    <dgm:pt modelId="{00BBDBDE-B30E-4755-8EC5-9D1D2FA69BAB}" type="sibTrans" cxnId="{292353FB-D438-4790-B6C2-7A9B71EA7993}">
      <dgm:prSet/>
      <dgm:spPr/>
      <dgm:t>
        <a:bodyPr/>
        <a:lstStyle/>
        <a:p>
          <a:endParaRPr lang="cs-CZ"/>
        </a:p>
      </dgm:t>
    </dgm:pt>
    <dgm:pt modelId="{6FA0AF98-1455-4E87-B70C-191037707B3A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/>
            <a:t>Social and cultural</a:t>
          </a:r>
        </a:p>
      </dgm:t>
    </dgm:pt>
    <dgm:pt modelId="{BBA7BE36-8CFA-4882-BD9E-27F675EC2BB9}" type="parTrans" cxnId="{8351C20A-710C-4856-960D-EC75BEBA1D07}">
      <dgm:prSet/>
      <dgm:spPr/>
      <dgm:t>
        <a:bodyPr/>
        <a:lstStyle/>
        <a:p>
          <a:endParaRPr lang="cs-CZ"/>
        </a:p>
      </dgm:t>
    </dgm:pt>
    <dgm:pt modelId="{904D6469-E8E1-4F67-8884-14C5A5752F13}" type="sibTrans" cxnId="{8351C20A-710C-4856-960D-EC75BEBA1D07}">
      <dgm:prSet/>
      <dgm:spPr/>
      <dgm:t>
        <a:bodyPr/>
        <a:lstStyle/>
        <a:p>
          <a:endParaRPr lang="cs-CZ"/>
        </a:p>
      </dgm:t>
    </dgm:pt>
    <dgm:pt modelId="{7CC93014-92A0-437C-9B8E-46DADDF554DC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/>
            <a:t>Weather</a:t>
          </a:r>
        </a:p>
      </dgm:t>
    </dgm:pt>
    <dgm:pt modelId="{2BD0B456-79FD-42B6-AA4B-04BBF9078D6E}" type="parTrans" cxnId="{D9F1B716-7F0B-4AC2-8934-95D444363ECD}">
      <dgm:prSet/>
      <dgm:spPr/>
      <dgm:t>
        <a:bodyPr/>
        <a:lstStyle/>
        <a:p>
          <a:endParaRPr lang="cs-CZ"/>
        </a:p>
      </dgm:t>
    </dgm:pt>
    <dgm:pt modelId="{ACF25B55-AF73-41C1-8B2E-EB5691DF034A}" type="sibTrans" cxnId="{D9F1B716-7F0B-4AC2-8934-95D444363ECD}">
      <dgm:prSet/>
      <dgm:spPr/>
      <dgm:t>
        <a:bodyPr/>
        <a:lstStyle/>
        <a:p>
          <a:endParaRPr lang="cs-CZ"/>
        </a:p>
      </dgm:t>
    </dgm:pt>
    <dgm:pt modelId="{C7D714A0-CBC8-4899-8343-5F8C89849DD4}" type="pres">
      <dgm:prSet presAssocID="{8F9B81D7-D3CA-4493-8EB7-6A668020282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B2DEBE1-C8C7-469D-8358-1915A2E9E834}" type="pres">
      <dgm:prSet presAssocID="{3F09EC82-847A-43F1-91D4-902EF5B84456}" presName="centerShape" presStyleLbl="node0" presStyleIdx="0" presStyleCnt="1" custLinFactNeighborX="2759" custLinFactNeighborY="934"/>
      <dgm:spPr/>
    </dgm:pt>
    <dgm:pt modelId="{4C71ED97-60DA-4D0E-AC75-28EC4C320A3F}" type="pres">
      <dgm:prSet presAssocID="{5A6D91B2-386D-4972-98CA-957C608FAEA2}" presName="parTrans" presStyleLbl="sibTrans2D1" presStyleIdx="0" presStyleCnt="4"/>
      <dgm:spPr/>
    </dgm:pt>
    <dgm:pt modelId="{BACA7839-B3A9-48AE-B33A-A2239CC885A6}" type="pres">
      <dgm:prSet presAssocID="{5A6D91B2-386D-4972-98CA-957C608FAEA2}" presName="connectorText" presStyleLbl="sibTrans2D1" presStyleIdx="0" presStyleCnt="4"/>
      <dgm:spPr/>
    </dgm:pt>
    <dgm:pt modelId="{C0197A7F-A9E7-4E8E-A87B-AB4BF3C69859}" type="pres">
      <dgm:prSet presAssocID="{1FDBE64F-4790-4C32-9BF5-F38EFD779592}" presName="node" presStyleLbl="node1" presStyleIdx="0" presStyleCnt="4">
        <dgm:presLayoutVars>
          <dgm:bulletEnabled val="1"/>
        </dgm:presLayoutVars>
      </dgm:prSet>
      <dgm:spPr/>
    </dgm:pt>
    <dgm:pt modelId="{449E3E7B-F72F-4FDD-99FF-28CA6984DAC6}" type="pres">
      <dgm:prSet presAssocID="{32FD2932-9F06-4C25-811A-A91A62DFBA9E}" presName="parTrans" presStyleLbl="sibTrans2D1" presStyleIdx="1" presStyleCnt="4"/>
      <dgm:spPr/>
    </dgm:pt>
    <dgm:pt modelId="{664C53DC-E4F2-44AF-8C6F-0E8CD56A86B1}" type="pres">
      <dgm:prSet presAssocID="{32FD2932-9F06-4C25-811A-A91A62DFBA9E}" presName="connectorText" presStyleLbl="sibTrans2D1" presStyleIdx="1" presStyleCnt="4"/>
      <dgm:spPr/>
    </dgm:pt>
    <dgm:pt modelId="{1E2D4D90-EEBD-4923-B99E-18380B47073C}" type="pres">
      <dgm:prSet presAssocID="{F88422E2-57CB-44BC-AD2F-443785A05B14}" presName="node" presStyleLbl="node1" presStyleIdx="1" presStyleCnt="4">
        <dgm:presLayoutVars>
          <dgm:bulletEnabled val="1"/>
        </dgm:presLayoutVars>
      </dgm:prSet>
      <dgm:spPr/>
    </dgm:pt>
    <dgm:pt modelId="{9417E0AA-2184-4422-89E3-5A0F78651330}" type="pres">
      <dgm:prSet presAssocID="{BBA7BE36-8CFA-4882-BD9E-27F675EC2BB9}" presName="parTrans" presStyleLbl="sibTrans2D1" presStyleIdx="2" presStyleCnt="4"/>
      <dgm:spPr/>
    </dgm:pt>
    <dgm:pt modelId="{DA66758B-1E1C-4FC6-B4A8-A0EE9F400548}" type="pres">
      <dgm:prSet presAssocID="{BBA7BE36-8CFA-4882-BD9E-27F675EC2BB9}" presName="connectorText" presStyleLbl="sibTrans2D1" presStyleIdx="2" presStyleCnt="4"/>
      <dgm:spPr/>
    </dgm:pt>
    <dgm:pt modelId="{6DCDFCAA-B895-4AB8-A154-702131F15F9B}" type="pres">
      <dgm:prSet presAssocID="{6FA0AF98-1455-4E87-B70C-191037707B3A}" presName="node" presStyleLbl="node1" presStyleIdx="2" presStyleCnt="4">
        <dgm:presLayoutVars>
          <dgm:bulletEnabled val="1"/>
        </dgm:presLayoutVars>
      </dgm:prSet>
      <dgm:spPr/>
    </dgm:pt>
    <dgm:pt modelId="{4348ADCE-4818-4B19-BB56-E0C7C0FD901A}" type="pres">
      <dgm:prSet presAssocID="{2BD0B456-79FD-42B6-AA4B-04BBF9078D6E}" presName="parTrans" presStyleLbl="sibTrans2D1" presStyleIdx="3" presStyleCnt="4"/>
      <dgm:spPr/>
    </dgm:pt>
    <dgm:pt modelId="{015DFB35-06D2-4CAA-9CFF-C610045ED99E}" type="pres">
      <dgm:prSet presAssocID="{2BD0B456-79FD-42B6-AA4B-04BBF9078D6E}" presName="connectorText" presStyleLbl="sibTrans2D1" presStyleIdx="3" presStyleCnt="4"/>
      <dgm:spPr/>
    </dgm:pt>
    <dgm:pt modelId="{9D533986-57E2-4C5F-B41B-931B6554D9B5}" type="pres">
      <dgm:prSet presAssocID="{7CC93014-92A0-437C-9B8E-46DADDF554DC}" presName="node" presStyleLbl="node1" presStyleIdx="3" presStyleCnt="4" custRadScaleRad="98060" custRadScaleInc="1900">
        <dgm:presLayoutVars>
          <dgm:bulletEnabled val="1"/>
        </dgm:presLayoutVars>
      </dgm:prSet>
      <dgm:spPr/>
    </dgm:pt>
  </dgm:ptLst>
  <dgm:cxnLst>
    <dgm:cxn modelId="{8351C20A-710C-4856-960D-EC75BEBA1D07}" srcId="{3F09EC82-847A-43F1-91D4-902EF5B84456}" destId="{6FA0AF98-1455-4E87-B70C-191037707B3A}" srcOrd="2" destOrd="0" parTransId="{BBA7BE36-8CFA-4882-BD9E-27F675EC2BB9}" sibTransId="{904D6469-E8E1-4F67-8884-14C5A5752F13}"/>
    <dgm:cxn modelId="{4276DA0A-ED10-4B5C-9307-C27D84EB529C}" srcId="{3F09EC82-847A-43F1-91D4-902EF5B84456}" destId="{1FDBE64F-4790-4C32-9BF5-F38EFD779592}" srcOrd="0" destOrd="0" parTransId="{5A6D91B2-386D-4972-98CA-957C608FAEA2}" sibTransId="{52DD4255-2D98-46C0-8AC4-1918BB1CE0D4}"/>
    <dgm:cxn modelId="{425EB60E-DEC5-4940-9FD3-5330D5285B37}" type="presOf" srcId="{BBA7BE36-8CFA-4882-BD9E-27F675EC2BB9}" destId="{DA66758B-1E1C-4FC6-B4A8-A0EE9F400548}" srcOrd="1" destOrd="0" presId="urn:microsoft.com/office/officeart/2005/8/layout/radial5"/>
    <dgm:cxn modelId="{6E0E3915-C4F6-42DD-8931-6E6AE6D94549}" srcId="{8F9B81D7-D3CA-4493-8EB7-6A668020282A}" destId="{3F09EC82-847A-43F1-91D4-902EF5B84456}" srcOrd="0" destOrd="0" parTransId="{0BD1F242-7EE4-4C07-BA6D-26D1D41D4F61}" sibTransId="{5A53AE22-3770-4DBC-92B9-544D595188CC}"/>
    <dgm:cxn modelId="{D9F1B716-7F0B-4AC2-8934-95D444363ECD}" srcId="{3F09EC82-847A-43F1-91D4-902EF5B84456}" destId="{7CC93014-92A0-437C-9B8E-46DADDF554DC}" srcOrd="3" destOrd="0" parTransId="{2BD0B456-79FD-42B6-AA4B-04BBF9078D6E}" sibTransId="{ACF25B55-AF73-41C1-8B2E-EB5691DF034A}"/>
    <dgm:cxn modelId="{0BA2CF22-6673-42FD-B3BA-5A052D0BB5D5}" type="presOf" srcId="{7CC93014-92A0-437C-9B8E-46DADDF554DC}" destId="{9D533986-57E2-4C5F-B41B-931B6554D9B5}" srcOrd="0" destOrd="0" presId="urn:microsoft.com/office/officeart/2005/8/layout/radial5"/>
    <dgm:cxn modelId="{83540324-BD30-4914-9EA8-21E526D9F7A3}" type="presOf" srcId="{3F09EC82-847A-43F1-91D4-902EF5B84456}" destId="{BB2DEBE1-C8C7-469D-8358-1915A2E9E834}" srcOrd="0" destOrd="0" presId="urn:microsoft.com/office/officeart/2005/8/layout/radial5"/>
    <dgm:cxn modelId="{2F720824-B25E-46AF-9C60-54969EED99A4}" type="presOf" srcId="{32FD2932-9F06-4C25-811A-A91A62DFBA9E}" destId="{664C53DC-E4F2-44AF-8C6F-0E8CD56A86B1}" srcOrd="1" destOrd="0" presId="urn:microsoft.com/office/officeart/2005/8/layout/radial5"/>
    <dgm:cxn modelId="{3CEE662A-A65F-44EE-9B8E-19B4B13EBC95}" type="presOf" srcId="{5A6D91B2-386D-4972-98CA-957C608FAEA2}" destId="{4C71ED97-60DA-4D0E-AC75-28EC4C320A3F}" srcOrd="0" destOrd="0" presId="urn:microsoft.com/office/officeart/2005/8/layout/radial5"/>
    <dgm:cxn modelId="{F9B5812C-02C2-480A-97A6-F57E63FC523F}" type="presOf" srcId="{1FDBE64F-4790-4C32-9BF5-F38EFD779592}" destId="{C0197A7F-A9E7-4E8E-A87B-AB4BF3C69859}" srcOrd="0" destOrd="0" presId="urn:microsoft.com/office/officeart/2005/8/layout/radial5"/>
    <dgm:cxn modelId="{13E91B49-BD14-4A27-870D-F1C4425B8AF5}" type="presOf" srcId="{BBA7BE36-8CFA-4882-BD9E-27F675EC2BB9}" destId="{9417E0AA-2184-4422-89E3-5A0F78651330}" srcOrd="0" destOrd="0" presId="urn:microsoft.com/office/officeart/2005/8/layout/radial5"/>
    <dgm:cxn modelId="{95555C6A-29CA-4336-8159-59D6F981A014}" type="presOf" srcId="{2BD0B456-79FD-42B6-AA4B-04BBF9078D6E}" destId="{4348ADCE-4818-4B19-BB56-E0C7C0FD901A}" srcOrd="0" destOrd="0" presId="urn:microsoft.com/office/officeart/2005/8/layout/radial5"/>
    <dgm:cxn modelId="{9FF5C286-D9E1-41A3-A2EE-78B33C29BBFB}" type="presOf" srcId="{5A6D91B2-386D-4972-98CA-957C608FAEA2}" destId="{BACA7839-B3A9-48AE-B33A-A2239CC885A6}" srcOrd="1" destOrd="0" presId="urn:microsoft.com/office/officeart/2005/8/layout/radial5"/>
    <dgm:cxn modelId="{FA31E290-93CC-4677-B8B8-9972FF34B668}" type="presOf" srcId="{8F9B81D7-D3CA-4493-8EB7-6A668020282A}" destId="{C7D714A0-CBC8-4899-8343-5F8C89849DD4}" srcOrd="0" destOrd="0" presId="urn:microsoft.com/office/officeart/2005/8/layout/radial5"/>
    <dgm:cxn modelId="{33FFD39D-2D4E-4FD9-A79B-34C11FC2F7BA}" type="presOf" srcId="{6FA0AF98-1455-4E87-B70C-191037707B3A}" destId="{6DCDFCAA-B895-4AB8-A154-702131F15F9B}" srcOrd="0" destOrd="0" presId="urn:microsoft.com/office/officeart/2005/8/layout/radial5"/>
    <dgm:cxn modelId="{4730A4A1-4D4D-4B3D-815D-4A0272890CEA}" type="presOf" srcId="{32FD2932-9F06-4C25-811A-A91A62DFBA9E}" destId="{449E3E7B-F72F-4FDD-99FF-28CA6984DAC6}" srcOrd="0" destOrd="0" presId="urn:microsoft.com/office/officeart/2005/8/layout/radial5"/>
    <dgm:cxn modelId="{3E69DCA4-E0B8-4E95-9FFD-E1D6FCEBCBCC}" type="presOf" srcId="{F88422E2-57CB-44BC-AD2F-443785A05B14}" destId="{1E2D4D90-EEBD-4923-B99E-18380B47073C}" srcOrd="0" destOrd="0" presId="urn:microsoft.com/office/officeart/2005/8/layout/radial5"/>
    <dgm:cxn modelId="{0A9806EF-2209-496D-B308-FBFD174B9854}" type="presOf" srcId="{2BD0B456-79FD-42B6-AA4B-04BBF9078D6E}" destId="{015DFB35-06D2-4CAA-9CFF-C610045ED99E}" srcOrd="1" destOrd="0" presId="urn:microsoft.com/office/officeart/2005/8/layout/radial5"/>
    <dgm:cxn modelId="{292353FB-D438-4790-B6C2-7A9B71EA7993}" srcId="{3F09EC82-847A-43F1-91D4-902EF5B84456}" destId="{F88422E2-57CB-44BC-AD2F-443785A05B14}" srcOrd="1" destOrd="0" parTransId="{32FD2932-9F06-4C25-811A-A91A62DFBA9E}" sibTransId="{00BBDBDE-B30E-4755-8EC5-9D1D2FA69BAB}"/>
    <dgm:cxn modelId="{FFDBF089-EAEB-4600-AC9E-203FDB155E33}" type="presParOf" srcId="{C7D714A0-CBC8-4899-8343-5F8C89849DD4}" destId="{BB2DEBE1-C8C7-469D-8358-1915A2E9E834}" srcOrd="0" destOrd="0" presId="urn:microsoft.com/office/officeart/2005/8/layout/radial5"/>
    <dgm:cxn modelId="{FF5A4329-DFC9-4A9B-B34A-C0B3CE2236EE}" type="presParOf" srcId="{C7D714A0-CBC8-4899-8343-5F8C89849DD4}" destId="{4C71ED97-60DA-4D0E-AC75-28EC4C320A3F}" srcOrd="1" destOrd="0" presId="urn:microsoft.com/office/officeart/2005/8/layout/radial5"/>
    <dgm:cxn modelId="{96C8B07E-76DE-4445-B9C8-C5C80EC5C49B}" type="presParOf" srcId="{4C71ED97-60DA-4D0E-AC75-28EC4C320A3F}" destId="{BACA7839-B3A9-48AE-B33A-A2239CC885A6}" srcOrd="0" destOrd="0" presId="urn:microsoft.com/office/officeart/2005/8/layout/radial5"/>
    <dgm:cxn modelId="{2E0F677D-C6B1-4D2B-B825-F3005F24C4FB}" type="presParOf" srcId="{C7D714A0-CBC8-4899-8343-5F8C89849DD4}" destId="{C0197A7F-A9E7-4E8E-A87B-AB4BF3C69859}" srcOrd="2" destOrd="0" presId="urn:microsoft.com/office/officeart/2005/8/layout/radial5"/>
    <dgm:cxn modelId="{B7785DEF-2028-422B-BBAB-F7571E51808A}" type="presParOf" srcId="{C7D714A0-CBC8-4899-8343-5F8C89849DD4}" destId="{449E3E7B-F72F-4FDD-99FF-28CA6984DAC6}" srcOrd="3" destOrd="0" presId="urn:microsoft.com/office/officeart/2005/8/layout/radial5"/>
    <dgm:cxn modelId="{F19B446C-72DB-47AE-82FC-522877D25C9F}" type="presParOf" srcId="{449E3E7B-F72F-4FDD-99FF-28CA6984DAC6}" destId="{664C53DC-E4F2-44AF-8C6F-0E8CD56A86B1}" srcOrd="0" destOrd="0" presId="urn:microsoft.com/office/officeart/2005/8/layout/radial5"/>
    <dgm:cxn modelId="{0B139931-FA67-46BC-804D-0385C52BD3F7}" type="presParOf" srcId="{C7D714A0-CBC8-4899-8343-5F8C89849DD4}" destId="{1E2D4D90-EEBD-4923-B99E-18380B47073C}" srcOrd="4" destOrd="0" presId="urn:microsoft.com/office/officeart/2005/8/layout/radial5"/>
    <dgm:cxn modelId="{AC77B23A-15EC-4E4D-805C-ECF57835A0DB}" type="presParOf" srcId="{C7D714A0-CBC8-4899-8343-5F8C89849DD4}" destId="{9417E0AA-2184-4422-89E3-5A0F78651330}" srcOrd="5" destOrd="0" presId="urn:microsoft.com/office/officeart/2005/8/layout/radial5"/>
    <dgm:cxn modelId="{5D402DAE-A527-4421-B4AA-A560C3B1DA03}" type="presParOf" srcId="{9417E0AA-2184-4422-89E3-5A0F78651330}" destId="{DA66758B-1E1C-4FC6-B4A8-A0EE9F400548}" srcOrd="0" destOrd="0" presId="urn:microsoft.com/office/officeart/2005/8/layout/radial5"/>
    <dgm:cxn modelId="{BE68FE06-FCC2-4374-9549-5BB1DE4A0DFC}" type="presParOf" srcId="{C7D714A0-CBC8-4899-8343-5F8C89849DD4}" destId="{6DCDFCAA-B895-4AB8-A154-702131F15F9B}" srcOrd="6" destOrd="0" presId="urn:microsoft.com/office/officeart/2005/8/layout/radial5"/>
    <dgm:cxn modelId="{28ADF6BB-6AA5-477F-BBE8-BCD100DAA76B}" type="presParOf" srcId="{C7D714A0-CBC8-4899-8343-5F8C89849DD4}" destId="{4348ADCE-4818-4B19-BB56-E0C7C0FD901A}" srcOrd="7" destOrd="0" presId="urn:microsoft.com/office/officeart/2005/8/layout/radial5"/>
    <dgm:cxn modelId="{6EDEF799-1A66-4090-825E-CA79D3EAE6D1}" type="presParOf" srcId="{4348ADCE-4818-4B19-BB56-E0C7C0FD901A}" destId="{015DFB35-06D2-4CAA-9CFF-C610045ED99E}" srcOrd="0" destOrd="0" presId="urn:microsoft.com/office/officeart/2005/8/layout/radial5"/>
    <dgm:cxn modelId="{27E7B727-5B1B-4375-962A-2114BA7D7F5B}" type="presParOf" srcId="{C7D714A0-CBC8-4899-8343-5F8C89849DD4}" destId="{9D533986-57E2-4C5F-B41B-931B6554D9B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FA1D379-4DB9-44A5-96A6-2A9A962689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8CE6EE1-FFBE-40F1-875E-19E209BDB122}">
      <dgm:prSet/>
      <dgm:spPr/>
      <dgm:t>
        <a:bodyPr/>
        <a:lstStyle/>
        <a:p>
          <a:r>
            <a:rPr lang="en-US" dirty="0"/>
            <a:t>Use 7C Compass model to gather the data</a:t>
          </a:r>
        </a:p>
      </dgm:t>
    </dgm:pt>
    <dgm:pt modelId="{FFD2BD0B-0456-4F76-8990-4A15974F9EDF}" type="parTrans" cxnId="{6B6EEEB5-DF96-4AA5-AEE7-E444AF01E07E}">
      <dgm:prSet/>
      <dgm:spPr/>
      <dgm:t>
        <a:bodyPr/>
        <a:lstStyle/>
        <a:p>
          <a:endParaRPr lang="cs-CZ"/>
        </a:p>
      </dgm:t>
    </dgm:pt>
    <dgm:pt modelId="{4B2247FD-F616-47C5-B304-A5A2B252E76C}" type="sibTrans" cxnId="{6B6EEEB5-DF96-4AA5-AEE7-E444AF01E07E}">
      <dgm:prSet/>
      <dgm:spPr/>
      <dgm:t>
        <a:bodyPr/>
        <a:lstStyle/>
        <a:p>
          <a:endParaRPr lang="cs-CZ"/>
        </a:p>
      </dgm:t>
    </dgm:pt>
    <dgm:pt modelId="{36AA998A-10CF-4C81-9329-CA1E8874A368}">
      <dgm:prSet/>
      <dgm:spPr/>
      <dgm:t>
        <a:bodyPr/>
        <a:lstStyle/>
        <a:p>
          <a:r>
            <a:rPr lang="en-US" dirty="0"/>
            <a:t>It helps you to understand the position of the municipality.</a:t>
          </a:r>
        </a:p>
      </dgm:t>
    </dgm:pt>
    <dgm:pt modelId="{F7D74A9C-F01D-4DF4-BBD6-EE8C60B4938E}" type="parTrans" cxnId="{2FD6B152-D4E0-4275-AD86-23D553071B98}">
      <dgm:prSet/>
      <dgm:spPr/>
      <dgm:t>
        <a:bodyPr/>
        <a:lstStyle/>
        <a:p>
          <a:endParaRPr lang="cs-CZ"/>
        </a:p>
      </dgm:t>
    </dgm:pt>
    <dgm:pt modelId="{3FB0A765-434F-4600-A9DF-B37074D0C996}" type="sibTrans" cxnId="{2FD6B152-D4E0-4275-AD86-23D553071B98}">
      <dgm:prSet/>
      <dgm:spPr/>
      <dgm:t>
        <a:bodyPr/>
        <a:lstStyle/>
        <a:p>
          <a:endParaRPr lang="cs-CZ"/>
        </a:p>
      </dgm:t>
    </dgm:pt>
    <dgm:pt modelId="{BF5CFD95-A6A9-48CA-9B2A-F0EA74C166BC}">
      <dgm:prSet/>
      <dgm:spPr/>
      <dgm:t>
        <a:bodyPr/>
        <a:lstStyle/>
        <a:p>
          <a:r>
            <a:rPr lang="en-US" dirty="0"/>
            <a:t>After that make SWOT analysis – to have different point of view to the topic</a:t>
          </a:r>
        </a:p>
      </dgm:t>
    </dgm:pt>
    <dgm:pt modelId="{20118D47-9A0F-4B92-BF07-2CED7A7809AC}" type="parTrans" cxnId="{431DA8FB-F6F4-40CB-99EC-981FA2CFAD40}">
      <dgm:prSet/>
      <dgm:spPr/>
      <dgm:t>
        <a:bodyPr/>
        <a:lstStyle/>
        <a:p>
          <a:endParaRPr lang="cs-CZ"/>
        </a:p>
      </dgm:t>
    </dgm:pt>
    <dgm:pt modelId="{CE3E91F9-E5BC-4DB8-9831-F41C8B681B8A}" type="sibTrans" cxnId="{431DA8FB-F6F4-40CB-99EC-981FA2CFAD40}">
      <dgm:prSet/>
      <dgm:spPr/>
      <dgm:t>
        <a:bodyPr/>
        <a:lstStyle/>
        <a:p>
          <a:endParaRPr lang="cs-CZ"/>
        </a:p>
      </dgm:t>
    </dgm:pt>
    <dgm:pt modelId="{B3ED4D7B-F3FD-4119-97F6-7460BA9FE9A5}">
      <dgm:prSet/>
      <dgm:spPr/>
      <dgm:t>
        <a:bodyPr/>
        <a:lstStyle/>
        <a:p>
          <a:r>
            <a:rPr lang="en-US" dirty="0"/>
            <a:t>After that you can formulate recommendation – do not be afraid to be a little bit unrealistic </a:t>
          </a:r>
        </a:p>
      </dgm:t>
    </dgm:pt>
    <dgm:pt modelId="{05D0C7D9-5E18-4116-B9F4-039BF55ACE2C}" type="parTrans" cxnId="{853BD470-4643-49C6-848E-0B5F6C25F86A}">
      <dgm:prSet/>
      <dgm:spPr/>
      <dgm:t>
        <a:bodyPr/>
        <a:lstStyle/>
        <a:p>
          <a:endParaRPr lang="cs-CZ"/>
        </a:p>
      </dgm:t>
    </dgm:pt>
    <dgm:pt modelId="{EE8883A2-B016-4DE5-B04F-3495F69F38DF}" type="sibTrans" cxnId="{853BD470-4643-49C6-848E-0B5F6C25F86A}">
      <dgm:prSet/>
      <dgm:spPr/>
      <dgm:t>
        <a:bodyPr/>
        <a:lstStyle/>
        <a:p>
          <a:endParaRPr lang="cs-CZ"/>
        </a:p>
      </dgm:t>
    </dgm:pt>
    <dgm:pt modelId="{9CBACC26-7343-4058-BE74-1BF959742209}">
      <dgm:prSet/>
      <dgm:spPr/>
      <dgm:t>
        <a:bodyPr/>
        <a:lstStyle/>
        <a:p>
          <a:r>
            <a:rPr lang="en-US" dirty="0"/>
            <a:t>On-line YouTube stream is OK</a:t>
          </a:r>
        </a:p>
      </dgm:t>
    </dgm:pt>
    <dgm:pt modelId="{EEC867E2-DD54-43BC-8153-9311854D99CA}" type="parTrans" cxnId="{D0271DAD-0E61-4808-BD38-0A3348F5B069}">
      <dgm:prSet/>
      <dgm:spPr/>
      <dgm:t>
        <a:bodyPr/>
        <a:lstStyle/>
        <a:p>
          <a:endParaRPr lang="cs-CZ"/>
        </a:p>
      </dgm:t>
    </dgm:pt>
    <dgm:pt modelId="{36AC3076-1031-47A4-9998-DD77FE853327}" type="sibTrans" cxnId="{D0271DAD-0E61-4808-BD38-0A3348F5B069}">
      <dgm:prSet/>
      <dgm:spPr/>
      <dgm:t>
        <a:bodyPr/>
        <a:lstStyle/>
        <a:p>
          <a:endParaRPr lang="cs-CZ"/>
        </a:p>
      </dgm:t>
    </dgm:pt>
    <dgm:pt modelId="{4F5755F0-C6CC-4007-8ACB-160F7A2D639A}">
      <dgm:prSet/>
      <dgm:spPr/>
      <dgm:t>
        <a:bodyPr/>
        <a:lstStyle/>
        <a:p>
          <a:r>
            <a:rPr lang="en-US" dirty="0"/>
            <a:t>Hyperloop from small village to the city is too much </a:t>
          </a:r>
        </a:p>
      </dgm:t>
    </dgm:pt>
    <dgm:pt modelId="{66DC8689-97A8-4361-8A25-62B2A5E08338}" type="parTrans" cxnId="{760FDAF6-DD3B-45C7-A890-3EC3DCAE2DEE}">
      <dgm:prSet/>
      <dgm:spPr/>
      <dgm:t>
        <a:bodyPr/>
        <a:lstStyle/>
        <a:p>
          <a:endParaRPr lang="cs-CZ"/>
        </a:p>
      </dgm:t>
    </dgm:pt>
    <dgm:pt modelId="{AB5C6944-6A23-402E-9BE5-9C4A674C2697}" type="sibTrans" cxnId="{760FDAF6-DD3B-45C7-A890-3EC3DCAE2DEE}">
      <dgm:prSet/>
      <dgm:spPr/>
      <dgm:t>
        <a:bodyPr/>
        <a:lstStyle/>
        <a:p>
          <a:endParaRPr lang="cs-CZ"/>
        </a:p>
      </dgm:t>
    </dgm:pt>
    <dgm:pt modelId="{7C16308A-580E-46AD-95D5-A54BCFB8E6F6}" type="pres">
      <dgm:prSet presAssocID="{BFA1D379-4DB9-44A5-96A6-2A9A962689E8}" presName="linear" presStyleCnt="0">
        <dgm:presLayoutVars>
          <dgm:animLvl val="lvl"/>
          <dgm:resizeHandles val="exact"/>
        </dgm:presLayoutVars>
      </dgm:prSet>
      <dgm:spPr/>
    </dgm:pt>
    <dgm:pt modelId="{C19672DA-9043-4376-ABE6-75548F9F0F79}" type="pres">
      <dgm:prSet presAssocID="{B8CE6EE1-FFBE-40F1-875E-19E209BDB12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D4BE2C6-792B-4CA6-9BFB-F0C56C4C14FF}" type="pres">
      <dgm:prSet presAssocID="{4B2247FD-F616-47C5-B304-A5A2B252E76C}" presName="spacer" presStyleCnt="0"/>
      <dgm:spPr/>
    </dgm:pt>
    <dgm:pt modelId="{DB84E5EF-A35A-46F5-8165-E87A0BB294E1}" type="pres">
      <dgm:prSet presAssocID="{36AA998A-10CF-4C81-9329-CA1E8874A36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F0A87B3-C1DC-4013-BAF0-C4A66775B9EA}" type="pres">
      <dgm:prSet presAssocID="{3FB0A765-434F-4600-A9DF-B37074D0C996}" presName="spacer" presStyleCnt="0"/>
      <dgm:spPr/>
    </dgm:pt>
    <dgm:pt modelId="{B89AA7D0-ACDF-4738-8A53-B50C07F1CCBD}" type="pres">
      <dgm:prSet presAssocID="{BF5CFD95-A6A9-48CA-9B2A-F0EA74C166B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652DA92-E827-4A06-A29B-4F9F06B7F55E}" type="pres">
      <dgm:prSet presAssocID="{CE3E91F9-E5BC-4DB8-9831-F41C8B681B8A}" presName="spacer" presStyleCnt="0"/>
      <dgm:spPr/>
    </dgm:pt>
    <dgm:pt modelId="{583BC8BF-BF6F-4C01-A5B4-6E428DDAAF8C}" type="pres">
      <dgm:prSet presAssocID="{B3ED4D7B-F3FD-4119-97F6-7460BA9FE9A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0DFF21A-990E-4A1B-9EC9-BF82AC5811FD}" type="pres">
      <dgm:prSet presAssocID="{B3ED4D7B-F3FD-4119-97F6-7460BA9FE9A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6E9B828-E632-48F7-9401-B21EA1280595}" type="presOf" srcId="{4F5755F0-C6CC-4007-8ACB-160F7A2D639A}" destId="{F0DFF21A-990E-4A1B-9EC9-BF82AC5811FD}" srcOrd="0" destOrd="1" presId="urn:microsoft.com/office/officeart/2005/8/layout/vList2"/>
    <dgm:cxn modelId="{5E232138-F887-479D-AA78-7F3BA0C56114}" type="presOf" srcId="{B3ED4D7B-F3FD-4119-97F6-7460BA9FE9A5}" destId="{583BC8BF-BF6F-4C01-A5B4-6E428DDAAF8C}" srcOrd="0" destOrd="0" presId="urn:microsoft.com/office/officeart/2005/8/layout/vList2"/>
    <dgm:cxn modelId="{7F692C6A-CB04-487F-871A-8B215D7E53B0}" type="presOf" srcId="{36AA998A-10CF-4C81-9329-CA1E8874A368}" destId="{DB84E5EF-A35A-46F5-8165-E87A0BB294E1}" srcOrd="0" destOrd="0" presId="urn:microsoft.com/office/officeart/2005/8/layout/vList2"/>
    <dgm:cxn modelId="{853BD470-4643-49C6-848E-0B5F6C25F86A}" srcId="{BFA1D379-4DB9-44A5-96A6-2A9A962689E8}" destId="{B3ED4D7B-F3FD-4119-97F6-7460BA9FE9A5}" srcOrd="3" destOrd="0" parTransId="{05D0C7D9-5E18-4116-B9F4-039BF55ACE2C}" sibTransId="{EE8883A2-B016-4DE5-B04F-3495F69F38DF}"/>
    <dgm:cxn modelId="{2FD6B152-D4E0-4275-AD86-23D553071B98}" srcId="{BFA1D379-4DB9-44A5-96A6-2A9A962689E8}" destId="{36AA998A-10CF-4C81-9329-CA1E8874A368}" srcOrd="1" destOrd="0" parTransId="{F7D74A9C-F01D-4DF4-BBD6-EE8C60B4938E}" sibTransId="{3FB0A765-434F-4600-A9DF-B37074D0C996}"/>
    <dgm:cxn modelId="{0621FE9C-9636-4E46-804F-C8A7870CB310}" type="presOf" srcId="{9CBACC26-7343-4058-BE74-1BF959742209}" destId="{F0DFF21A-990E-4A1B-9EC9-BF82AC5811FD}" srcOrd="0" destOrd="0" presId="urn:microsoft.com/office/officeart/2005/8/layout/vList2"/>
    <dgm:cxn modelId="{C8D408A5-310D-407C-A3B7-6507B70B1419}" type="presOf" srcId="{B8CE6EE1-FFBE-40F1-875E-19E209BDB122}" destId="{C19672DA-9043-4376-ABE6-75548F9F0F79}" srcOrd="0" destOrd="0" presId="urn:microsoft.com/office/officeart/2005/8/layout/vList2"/>
    <dgm:cxn modelId="{B5ED44AA-4D16-4758-A3EB-DCB2ECC81467}" type="presOf" srcId="{BF5CFD95-A6A9-48CA-9B2A-F0EA74C166BC}" destId="{B89AA7D0-ACDF-4738-8A53-B50C07F1CCBD}" srcOrd="0" destOrd="0" presId="urn:microsoft.com/office/officeart/2005/8/layout/vList2"/>
    <dgm:cxn modelId="{D0271DAD-0E61-4808-BD38-0A3348F5B069}" srcId="{B3ED4D7B-F3FD-4119-97F6-7460BA9FE9A5}" destId="{9CBACC26-7343-4058-BE74-1BF959742209}" srcOrd="0" destOrd="0" parTransId="{EEC867E2-DD54-43BC-8153-9311854D99CA}" sibTransId="{36AC3076-1031-47A4-9998-DD77FE853327}"/>
    <dgm:cxn modelId="{6B6EEEB5-DF96-4AA5-AEE7-E444AF01E07E}" srcId="{BFA1D379-4DB9-44A5-96A6-2A9A962689E8}" destId="{B8CE6EE1-FFBE-40F1-875E-19E209BDB122}" srcOrd="0" destOrd="0" parTransId="{FFD2BD0B-0456-4F76-8990-4A15974F9EDF}" sibTransId="{4B2247FD-F616-47C5-B304-A5A2B252E76C}"/>
    <dgm:cxn modelId="{FC5286BF-DC29-44EB-9B7B-9C49025A5DCC}" type="presOf" srcId="{BFA1D379-4DB9-44A5-96A6-2A9A962689E8}" destId="{7C16308A-580E-46AD-95D5-A54BCFB8E6F6}" srcOrd="0" destOrd="0" presId="urn:microsoft.com/office/officeart/2005/8/layout/vList2"/>
    <dgm:cxn modelId="{760FDAF6-DD3B-45C7-A890-3EC3DCAE2DEE}" srcId="{B3ED4D7B-F3FD-4119-97F6-7460BA9FE9A5}" destId="{4F5755F0-C6CC-4007-8ACB-160F7A2D639A}" srcOrd="1" destOrd="0" parTransId="{66DC8689-97A8-4361-8A25-62B2A5E08338}" sibTransId="{AB5C6944-6A23-402E-9BE5-9C4A674C2697}"/>
    <dgm:cxn modelId="{431DA8FB-F6F4-40CB-99EC-981FA2CFAD40}" srcId="{BFA1D379-4DB9-44A5-96A6-2A9A962689E8}" destId="{BF5CFD95-A6A9-48CA-9B2A-F0EA74C166BC}" srcOrd="2" destOrd="0" parTransId="{20118D47-9A0F-4B92-BF07-2CED7A7809AC}" sibTransId="{CE3E91F9-E5BC-4DB8-9831-F41C8B681B8A}"/>
    <dgm:cxn modelId="{82C23A2D-6D1F-4EE7-AF4E-6A088CF67A38}" type="presParOf" srcId="{7C16308A-580E-46AD-95D5-A54BCFB8E6F6}" destId="{C19672DA-9043-4376-ABE6-75548F9F0F79}" srcOrd="0" destOrd="0" presId="urn:microsoft.com/office/officeart/2005/8/layout/vList2"/>
    <dgm:cxn modelId="{E51E148B-4AF4-4590-AE83-221C959E3EC5}" type="presParOf" srcId="{7C16308A-580E-46AD-95D5-A54BCFB8E6F6}" destId="{0D4BE2C6-792B-4CA6-9BFB-F0C56C4C14FF}" srcOrd="1" destOrd="0" presId="urn:microsoft.com/office/officeart/2005/8/layout/vList2"/>
    <dgm:cxn modelId="{1CE0583C-BBC6-4B40-B0F0-7222F1C1F8BC}" type="presParOf" srcId="{7C16308A-580E-46AD-95D5-A54BCFB8E6F6}" destId="{DB84E5EF-A35A-46F5-8165-E87A0BB294E1}" srcOrd="2" destOrd="0" presId="urn:microsoft.com/office/officeart/2005/8/layout/vList2"/>
    <dgm:cxn modelId="{601957A4-8AC1-4EFA-BF10-092BDBF9B9E0}" type="presParOf" srcId="{7C16308A-580E-46AD-95D5-A54BCFB8E6F6}" destId="{EF0A87B3-C1DC-4013-BAF0-C4A66775B9EA}" srcOrd="3" destOrd="0" presId="urn:microsoft.com/office/officeart/2005/8/layout/vList2"/>
    <dgm:cxn modelId="{AD64A33A-989C-4951-8FD7-C7C39E0FFFF5}" type="presParOf" srcId="{7C16308A-580E-46AD-95D5-A54BCFB8E6F6}" destId="{B89AA7D0-ACDF-4738-8A53-B50C07F1CCBD}" srcOrd="4" destOrd="0" presId="urn:microsoft.com/office/officeart/2005/8/layout/vList2"/>
    <dgm:cxn modelId="{7B0D9209-4DF9-4193-8DEC-0D52DCE322CF}" type="presParOf" srcId="{7C16308A-580E-46AD-95D5-A54BCFB8E6F6}" destId="{0652DA92-E827-4A06-A29B-4F9F06B7F55E}" srcOrd="5" destOrd="0" presId="urn:microsoft.com/office/officeart/2005/8/layout/vList2"/>
    <dgm:cxn modelId="{729612D8-613A-4A29-A4CE-E1E1C1F4B321}" type="presParOf" srcId="{7C16308A-580E-46AD-95D5-A54BCFB8E6F6}" destId="{583BC8BF-BF6F-4C01-A5B4-6E428DDAAF8C}" srcOrd="6" destOrd="0" presId="urn:microsoft.com/office/officeart/2005/8/layout/vList2"/>
    <dgm:cxn modelId="{F2B0119D-9805-4F49-8BCA-D98832CAD38C}" type="presParOf" srcId="{7C16308A-580E-46AD-95D5-A54BCFB8E6F6}" destId="{F0DFF21A-990E-4A1B-9EC9-BF82AC5811FD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35E1D24-37B7-42B7-943B-19C4E3842A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1E8AAB6-FF73-46BC-8504-6841F35F6254}">
      <dgm:prSet/>
      <dgm:spPr/>
      <dgm:t>
        <a:bodyPr/>
        <a:lstStyle/>
        <a:p>
          <a:r>
            <a:rPr lang="en-US" dirty="0"/>
            <a:t>If you suggest any improvement for the city, you need to specify the value for the citizens (or other important group).</a:t>
          </a:r>
        </a:p>
      </dgm:t>
    </dgm:pt>
    <dgm:pt modelId="{3DEEDB5B-51A1-4F38-8E43-67EF3836AB8B}" type="parTrans" cxnId="{D0AC48E7-FDC1-49DF-9390-423B94586591}">
      <dgm:prSet/>
      <dgm:spPr/>
      <dgm:t>
        <a:bodyPr/>
        <a:lstStyle/>
        <a:p>
          <a:endParaRPr lang="cs-CZ"/>
        </a:p>
      </dgm:t>
    </dgm:pt>
    <dgm:pt modelId="{555D6414-7BF1-4842-B332-47E5E343D167}" type="sibTrans" cxnId="{D0AC48E7-FDC1-49DF-9390-423B94586591}">
      <dgm:prSet/>
      <dgm:spPr/>
      <dgm:t>
        <a:bodyPr/>
        <a:lstStyle/>
        <a:p>
          <a:endParaRPr lang="cs-CZ"/>
        </a:p>
      </dgm:t>
    </dgm:pt>
    <dgm:pt modelId="{281C84CF-8FE0-473F-B06E-3C4BD5EF0B4B}">
      <dgm:prSet/>
      <dgm:spPr/>
      <dgm:t>
        <a:bodyPr/>
        <a:lstStyle/>
        <a:p>
          <a:r>
            <a:rPr lang="en-US" dirty="0"/>
            <a:t>To prove it, you need the specify the way of verification</a:t>
          </a:r>
        </a:p>
      </dgm:t>
    </dgm:pt>
    <dgm:pt modelId="{F9EEB713-4E1B-4EA5-9EF8-BDA6AE536149}" type="parTrans" cxnId="{4BDB7483-5F4D-4BC1-8B93-74B0DE333BF9}">
      <dgm:prSet/>
      <dgm:spPr/>
      <dgm:t>
        <a:bodyPr/>
        <a:lstStyle/>
        <a:p>
          <a:endParaRPr lang="cs-CZ"/>
        </a:p>
      </dgm:t>
    </dgm:pt>
    <dgm:pt modelId="{03798DB6-D725-48E8-8EC3-ED612609CCBC}" type="sibTrans" cxnId="{4BDB7483-5F4D-4BC1-8B93-74B0DE333BF9}">
      <dgm:prSet/>
      <dgm:spPr/>
      <dgm:t>
        <a:bodyPr/>
        <a:lstStyle/>
        <a:p>
          <a:endParaRPr lang="cs-CZ"/>
        </a:p>
      </dgm:t>
    </dgm:pt>
    <dgm:pt modelId="{DB87DC5F-27D9-4C6A-97BE-7321656FBA79}">
      <dgm:prSet/>
      <dgm:spPr/>
      <dgm:t>
        <a:bodyPr/>
        <a:lstStyle/>
        <a:p>
          <a:r>
            <a:rPr lang="en-US" dirty="0"/>
            <a:t>For example</a:t>
          </a:r>
          <a:r>
            <a:rPr lang="cs-CZ" dirty="0"/>
            <a:t>,</a:t>
          </a:r>
          <a:r>
            <a:rPr lang="en-US" dirty="0"/>
            <a:t> you suggest the improvement of web pages of the city</a:t>
          </a:r>
        </a:p>
      </dgm:t>
    </dgm:pt>
    <dgm:pt modelId="{49C30E2B-0C73-4659-8FD5-78A95EBD585A}" type="parTrans" cxnId="{7378F2A3-3E9F-4917-A646-0BD962BAB155}">
      <dgm:prSet/>
      <dgm:spPr/>
      <dgm:t>
        <a:bodyPr/>
        <a:lstStyle/>
        <a:p>
          <a:endParaRPr lang="cs-CZ"/>
        </a:p>
      </dgm:t>
    </dgm:pt>
    <dgm:pt modelId="{A5CBE345-3D8A-4327-9CCB-925921EBA1E6}" type="sibTrans" cxnId="{7378F2A3-3E9F-4917-A646-0BD962BAB155}">
      <dgm:prSet/>
      <dgm:spPr/>
      <dgm:t>
        <a:bodyPr/>
        <a:lstStyle/>
        <a:p>
          <a:endParaRPr lang="cs-CZ"/>
        </a:p>
      </dgm:t>
    </dgm:pt>
    <dgm:pt modelId="{8425EBFD-4E5B-4ED7-8D6F-CE797AD16158}">
      <dgm:prSet/>
      <dgm:spPr/>
      <dgm:t>
        <a:bodyPr/>
        <a:lstStyle/>
        <a:p>
          <a:r>
            <a:rPr lang="en-US" dirty="0"/>
            <a:t>The verification can be:</a:t>
          </a:r>
        </a:p>
      </dgm:t>
    </dgm:pt>
    <dgm:pt modelId="{2F70423E-D8B6-4731-B60D-A89517D4C081}" type="parTrans" cxnId="{B98EC30B-780A-4F7F-9165-685BA1E2B4A9}">
      <dgm:prSet/>
      <dgm:spPr/>
      <dgm:t>
        <a:bodyPr/>
        <a:lstStyle/>
        <a:p>
          <a:endParaRPr lang="cs-CZ"/>
        </a:p>
      </dgm:t>
    </dgm:pt>
    <dgm:pt modelId="{14406D84-C569-493F-9653-AD97AC299F9B}" type="sibTrans" cxnId="{B98EC30B-780A-4F7F-9165-685BA1E2B4A9}">
      <dgm:prSet/>
      <dgm:spPr/>
      <dgm:t>
        <a:bodyPr/>
        <a:lstStyle/>
        <a:p>
          <a:endParaRPr lang="cs-CZ"/>
        </a:p>
      </dgm:t>
    </dgm:pt>
    <dgm:pt modelId="{670D148D-774B-4F67-A085-D5329B36277A}">
      <dgm:prSet/>
      <dgm:spPr/>
      <dgm:t>
        <a:bodyPr/>
        <a:lstStyle/>
        <a:p>
          <a:r>
            <a:rPr lang="en-US" dirty="0"/>
            <a:t>The number of visitors – you know how many visitors came in the pas, you can say we expect about 30% visitors more</a:t>
          </a:r>
        </a:p>
      </dgm:t>
    </dgm:pt>
    <dgm:pt modelId="{A827BEEF-C15B-480E-A0D3-FCE903CECC9B}" type="parTrans" cxnId="{6508A1A6-C066-4F68-BD9D-CE087FC967AD}">
      <dgm:prSet/>
      <dgm:spPr/>
      <dgm:t>
        <a:bodyPr/>
        <a:lstStyle/>
        <a:p>
          <a:endParaRPr lang="cs-CZ"/>
        </a:p>
      </dgm:t>
    </dgm:pt>
    <dgm:pt modelId="{2088C3D7-9181-4C7A-B581-7CDC06B11936}" type="sibTrans" cxnId="{6508A1A6-C066-4F68-BD9D-CE087FC967AD}">
      <dgm:prSet/>
      <dgm:spPr/>
      <dgm:t>
        <a:bodyPr/>
        <a:lstStyle/>
        <a:p>
          <a:endParaRPr lang="cs-CZ"/>
        </a:p>
      </dgm:t>
    </dgm:pt>
    <dgm:pt modelId="{1F12CD18-542B-4BE9-8EE1-0E4C031171F7}">
      <dgm:prSet/>
      <dgm:spPr/>
      <dgm:t>
        <a:bodyPr/>
        <a:lstStyle/>
        <a:p>
          <a:r>
            <a:rPr lang="en-US" dirty="0"/>
            <a:t>The time spend of the pages – you can expect for example the users spend about 20% more time on pages than before</a:t>
          </a:r>
        </a:p>
      </dgm:t>
    </dgm:pt>
    <dgm:pt modelId="{665CD501-2843-471D-96D0-E55FB4D2B082}" type="parTrans" cxnId="{D6ABE8E1-6E50-43FD-87E8-51D6CC65AB93}">
      <dgm:prSet/>
      <dgm:spPr/>
      <dgm:t>
        <a:bodyPr/>
        <a:lstStyle/>
        <a:p>
          <a:endParaRPr lang="cs-CZ"/>
        </a:p>
      </dgm:t>
    </dgm:pt>
    <dgm:pt modelId="{ECA9E9A9-1334-406C-BB23-6F610D43F082}" type="sibTrans" cxnId="{D6ABE8E1-6E50-43FD-87E8-51D6CC65AB93}">
      <dgm:prSet/>
      <dgm:spPr/>
      <dgm:t>
        <a:bodyPr/>
        <a:lstStyle/>
        <a:p>
          <a:endParaRPr lang="cs-CZ"/>
        </a:p>
      </dgm:t>
    </dgm:pt>
    <dgm:pt modelId="{2D7C6FC4-36EE-45C0-AA82-A28A29AAB46F}">
      <dgm:prSet/>
      <dgm:spPr/>
      <dgm:t>
        <a:bodyPr/>
        <a:lstStyle/>
        <a:p>
          <a:r>
            <a:rPr lang="en-US" dirty="0"/>
            <a:t>The on-line survey – the users will be requested to fill small survey, where they evaluate the quality, friendliness and utility of the pages. You will design the questions for the survey too. </a:t>
          </a:r>
        </a:p>
      </dgm:t>
    </dgm:pt>
    <dgm:pt modelId="{E7AA4B49-4B3E-42EA-81D4-C4DB5F795768}" type="parTrans" cxnId="{A3661FE3-74F7-4BBD-9BA6-B3CC9516C6FE}">
      <dgm:prSet/>
      <dgm:spPr/>
      <dgm:t>
        <a:bodyPr/>
        <a:lstStyle/>
        <a:p>
          <a:endParaRPr lang="cs-CZ"/>
        </a:p>
      </dgm:t>
    </dgm:pt>
    <dgm:pt modelId="{1E4A9E0F-E435-4755-B93B-571463A51C4B}" type="sibTrans" cxnId="{A3661FE3-74F7-4BBD-9BA6-B3CC9516C6FE}">
      <dgm:prSet/>
      <dgm:spPr/>
      <dgm:t>
        <a:bodyPr/>
        <a:lstStyle/>
        <a:p>
          <a:endParaRPr lang="cs-CZ"/>
        </a:p>
      </dgm:t>
    </dgm:pt>
    <dgm:pt modelId="{D26B5FD8-662B-4373-A0F8-854E4B0B12EA}" type="pres">
      <dgm:prSet presAssocID="{335E1D24-37B7-42B7-943B-19C4E3842A36}" presName="linear" presStyleCnt="0">
        <dgm:presLayoutVars>
          <dgm:animLvl val="lvl"/>
          <dgm:resizeHandles val="exact"/>
        </dgm:presLayoutVars>
      </dgm:prSet>
      <dgm:spPr/>
    </dgm:pt>
    <dgm:pt modelId="{2FC04102-96A4-4654-838F-89ACBF697F65}" type="pres">
      <dgm:prSet presAssocID="{91E8AAB6-FF73-46BC-8504-6841F35F625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A833A37-3736-4A31-B134-3AA53F9EDCFD}" type="pres">
      <dgm:prSet presAssocID="{555D6414-7BF1-4842-B332-47E5E343D167}" presName="spacer" presStyleCnt="0"/>
      <dgm:spPr/>
    </dgm:pt>
    <dgm:pt modelId="{0791FC7C-299B-461E-9FC2-E7F951374592}" type="pres">
      <dgm:prSet presAssocID="{281C84CF-8FE0-473F-B06E-3C4BD5EF0B4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958EE1F-CE3F-4D2E-96B3-F0B172E5A232}" type="pres">
      <dgm:prSet presAssocID="{03798DB6-D725-48E8-8EC3-ED612609CCBC}" presName="spacer" presStyleCnt="0"/>
      <dgm:spPr/>
    </dgm:pt>
    <dgm:pt modelId="{ED7CBBF1-158C-4EFB-AB2A-0A7DC34EB947}" type="pres">
      <dgm:prSet presAssocID="{DB87DC5F-27D9-4C6A-97BE-7321656FBA7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EE3A2CC-A094-46FB-8674-01537BDE3B4B}" type="pres">
      <dgm:prSet presAssocID="{A5CBE345-3D8A-4327-9CCB-925921EBA1E6}" presName="spacer" presStyleCnt="0"/>
      <dgm:spPr/>
    </dgm:pt>
    <dgm:pt modelId="{2A45D6AE-EFFB-4980-B586-728E79605CAF}" type="pres">
      <dgm:prSet presAssocID="{8425EBFD-4E5B-4ED7-8D6F-CE797AD1615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7469752-F8E4-44E3-A524-F8F29ED90380}" type="pres">
      <dgm:prSet presAssocID="{8425EBFD-4E5B-4ED7-8D6F-CE797AD1615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98EC30B-780A-4F7F-9165-685BA1E2B4A9}" srcId="{335E1D24-37B7-42B7-943B-19C4E3842A36}" destId="{8425EBFD-4E5B-4ED7-8D6F-CE797AD16158}" srcOrd="3" destOrd="0" parTransId="{2F70423E-D8B6-4731-B60D-A89517D4C081}" sibTransId="{14406D84-C569-493F-9653-AD97AC299F9B}"/>
    <dgm:cxn modelId="{ACEEA929-C4EF-4123-8564-B78BE9B7A3F7}" type="presOf" srcId="{670D148D-774B-4F67-A085-D5329B36277A}" destId="{57469752-F8E4-44E3-A524-F8F29ED90380}" srcOrd="0" destOrd="0" presId="urn:microsoft.com/office/officeart/2005/8/layout/vList2"/>
    <dgm:cxn modelId="{66971A49-2F1E-4F1C-9B2F-5048CA01F8EE}" type="presOf" srcId="{91E8AAB6-FF73-46BC-8504-6841F35F6254}" destId="{2FC04102-96A4-4654-838F-89ACBF697F65}" srcOrd="0" destOrd="0" presId="urn:microsoft.com/office/officeart/2005/8/layout/vList2"/>
    <dgm:cxn modelId="{2DDA1A78-6648-4890-B487-25BABB20374D}" type="presOf" srcId="{2D7C6FC4-36EE-45C0-AA82-A28A29AAB46F}" destId="{57469752-F8E4-44E3-A524-F8F29ED90380}" srcOrd="0" destOrd="2" presId="urn:microsoft.com/office/officeart/2005/8/layout/vList2"/>
    <dgm:cxn modelId="{4BDB7483-5F4D-4BC1-8B93-74B0DE333BF9}" srcId="{335E1D24-37B7-42B7-943B-19C4E3842A36}" destId="{281C84CF-8FE0-473F-B06E-3C4BD5EF0B4B}" srcOrd="1" destOrd="0" parTransId="{F9EEB713-4E1B-4EA5-9EF8-BDA6AE536149}" sibTransId="{03798DB6-D725-48E8-8EC3-ED612609CCBC}"/>
    <dgm:cxn modelId="{C0E1938B-E65B-4A90-ACC9-463A4DD1896E}" type="presOf" srcId="{281C84CF-8FE0-473F-B06E-3C4BD5EF0B4B}" destId="{0791FC7C-299B-461E-9FC2-E7F951374592}" srcOrd="0" destOrd="0" presId="urn:microsoft.com/office/officeart/2005/8/layout/vList2"/>
    <dgm:cxn modelId="{4FA56391-668F-44FA-BC4F-572E8DED5C3F}" type="presOf" srcId="{DB87DC5F-27D9-4C6A-97BE-7321656FBA79}" destId="{ED7CBBF1-158C-4EFB-AB2A-0A7DC34EB947}" srcOrd="0" destOrd="0" presId="urn:microsoft.com/office/officeart/2005/8/layout/vList2"/>
    <dgm:cxn modelId="{7378F2A3-3E9F-4917-A646-0BD962BAB155}" srcId="{335E1D24-37B7-42B7-943B-19C4E3842A36}" destId="{DB87DC5F-27D9-4C6A-97BE-7321656FBA79}" srcOrd="2" destOrd="0" parTransId="{49C30E2B-0C73-4659-8FD5-78A95EBD585A}" sibTransId="{A5CBE345-3D8A-4327-9CCB-925921EBA1E6}"/>
    <dgm:cxn modelId="{6508A1A6-C066-4F68-BD9D-CE087FC967AD}" srcId="{8425EBFD-4E5B-4ED7-8D6F-CE797AD16158}" destId="{670D148D-774B-4F67-A085-D5329B36277A}" srcOrd="0" destOrd="0" parTransId="{A827BEEF-C15B-480E-A0D3-FCE903CECC9B}" sibTransId="{2088C3D7-9181-4C7A-B581-7CDC06B11936}"/>
    <dgm:cxn modelId="{7B1DC2A9-2EFB-457E-AF0E-CAD5FA49CD84}" type="presOf" srcId="{335E1D24-37B7-42B7-943B-19C4E3842A36}" destId="{D26B5FD8-662B-4373-A0F8-854E4B0B12EA}" srcOrd="0" destOrd="0" presId="urn:microsoft.com/office/officeart/2005/8/layout/vList2"/>
    <dgm:cxn modelId="{577C03D5-B25A-4055-9C6D-7632DD825E4A}" type="presOf" srcId="{1F12CD18-542B-4BE9-8EE1-0E4C031171F7}" destId="{57469752-F8E4-44E3-A524-F8F29ED90380}" srcOrd="0" destOrd="1" presId="urn:microsoft.com/office/officeart/2005/8/layout/vList2"/>
    <dgm:cxn modelId="{2A8B10DF-14DA-4F6B-A3C2-0AF5FBD21646}" type="presOf" srcId="{8425EBFD-4E5B-4ED7-8D6F-CE797AD16158}" destId="{2A45D6AE-EFFB-4980-B586-728E79605CAF}" srcOrd="0" destOrd="0" presId="urn:microsoft.com/office/officeart/2005/8/layout/vList2"/>
    <dgm:cxn modelId="{D6ABE8E1-6E50-43FD-87E8-51D6CC65AB93}" srcId="{8425EBFD-4E5B-4ED7-8D6F-CE797AD16158}" destId="{1F12CD18-542B-4BE9-8EE1-0E4C031171F7}" srcOrd="1" destOrd="0" parTransId="{665CD501-2843-471D-96D0-E55FB4D2B082}" sibTransId="{ECA9E9A9-1334-406C-BB23-6F610D43F082}"/>
    <dgm:cxn modelId="{A3661FE3-74F7-4BBD-9BA6-B3CC9516C6FE}" srcId="{8425EBFD-4E5B-4ED7-8D6F-CE797AD16158}" destId="{2D7C6FC4-36EE-45C0-AA82-A28A29AAB46F}" srcOrd="2" destOrd="0" parTransId="{E7AA4B49-4B3E-42EA-81D4-C4DB5F795768}" sibTransId="{1E4A9E0F-E435-4755-B93B-571463A51C4B}"/>
    <dgm:cxn modelId="{D0AC48E7-FDC1-49DF-9390-423B94586591}" srcId="{335E1D24-37B7-42B7-943B-19C4E3842A36}" destId="{91E8AAB6-FF73-46BC-8504-6841F35F6254}" srcOrd="0" destOrd="0" parTransId="{3DEEDB5B-51A1-4F38-8E43-67EF3836AB8B}" sibTransId="{555D6414-7BF1-4842-B332-47E5E343D167}"/>
    <dgm:cxn modelId="{AFD9F2E3-7422-44CD-BCC1-77B76EA3E420}" type="presParOf" srcId="{D26B5FD8-662B-4373-A0F8-854E4B0B12EA}" destId="{2FC04102-96A4-4654-838F-89ACBF697F65}" srcOrd="0" destOrd="0" presId="urn:microsoft.com/office/officeart/2005/8/layout/vList2"/>
    <dgm:cxn modelId="{D7773C31-EBEC-406D-93DB-838A317FD37E}" type="presParOf" srcId="{D26B5FD8-662B-4373-A0F8-854E4B0B12EA}" destId="{1A833A37-3736-4A31-B134-3AA53F9EDCFD}" srcOrd="1" destOrd="0" presId="urn:microsoft.com/office/officeart/2005/8/layout/vList2"/>
    <dgm:cxn modelId="{33B822BB-7E59-47D4-8794-2278481A4DDE}" type="presParOf" srcId="{D26B5FD8-662B-4373-A0F8-854E4B0B12EA}" destId="{0791FC7C-299B-461E-9FC2-E7F951374592}" srcOrd="2" destOrd="0" presId="urn:microsoft.com/office/officeart/2005/8/layout/vList2"/>
    <dgm:cxn modelId="{634E4F3B-3A7B-4AC7-A18F-A788B0C696BD}" type="presParOf" srcId="{D26B5FD8-662B-4373-A0F8-854E4B0B12EA}" destId="{2958EE1F-CE3F-4D2E-96B3-F0B172E5A232}" srcOrd="3" destOrd="0" presId="urn:microsoft.com/office/officeart/2005/8/layout/vList2"/>
    <dgm:cxn modelId="{930E28A8-1EED-43AB-B9A9-41373D7BACD0}" type="presParOf" srcId="{D26B5FD8-662B-4373-A0F8-854E4B0B12EA}" destId="{ED7CBBF1-158C-4EFB-AB2A-0A7DC34EB947}" srcOrd="4" destOrd="0" presId="urn:microsoft.com/office/officeart/2005/8/layout/vList2"/>
    <dgm:cxn modelId="{BDC06701-B62A-48EB-A6B5-9073A656D1A5}" type="presParOf" srcId="{D26B5FD8-662B-4373-A0F8-854E4B0B12EA}" destId="{8EE3A2CC-A094-46FB-8674-01537BDE3B4B}" srcOrd="5" destOrd="0" presId="urn:microsoft.com/office/officeart/2005/8/layout/vList2"/>
    <dgm:cxn modelId="{67CAD133-7421-41EF-A5EE-C76D2F8B9849}" type="presParOf" srcId="{D26B5FD8-662B-4373-A0F8-854E4B0B12EA}" destId="{2A45D6AE-EFFB-4980-B586-728E79605CAF}" srcOrd="6" destOrd="0" presId="urn:microsoft.com/office/officeart/2005/8/layout/vList2"/>
    <dgm:cxn modelId="{D034933A-DA3C-4192-AC3F-9923F32F9CE4}" type="presParOf" srcId="{D26B5FD8-662B-4373-A0F8-854E4B0B12EA}" destId="{57469752-F8E4-44E3-A524-F8F29ED90380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7B7753B-F6A1-4953-820A-DD080E729B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053E02A-E9F0-4913-B7DB-4B8229808B7C}">
      <dgm:prSet/>
      <dgm:spPr/>
      <dgm:t>
        <a:bodyPr/>
        <a:lstStyle/>
        <a:p>
          <a:r>
            <a:rPr lang="en-US" dirty="0"/>
            <a:t>Do not focus to the web pages only</a:t>
          </a:r>
        </a:p>
      </dgm:t>
    </dgm:pt>
    <dgm:pt modelId="{E7EF0A37-17D6-4F0C-BF07-78E4AFE7CA86}" type="parTrans" cxnId="{4F88947A-31B8-43DA-83C2-0318F3E35697}">
      <dgm:prSet/>
      <dgm:spPr/>
      <dgm:t>
        <a:bodyPr/>
        <a:lstStyle/>
        <a:p>
          <a:endParaRPr lang="cs-CZ"/>
        </a:p>
      </dgm:t>
    </dgm:pt>
    <dgm:pt modelId="{3B115B6A-E8F5-4D25-BD7D-3C082788A4FF}" type="sibTrans" cxnId="{4F88947A-31B8-43DA-83C2-0318F3E35697}">
      <dgm:prSet/>
      <dgm:spPr/>
      <dgm:t>
        <a:bodyPr/>
        <a:lstStyle/>
        <a:p>
          <a:endParaRPr lang="cs-CZ"/>
        </a:p>
      </dgm:t>
    </dgm:pt>
    <dgm:pt modelId="{12BE3604-7C5B-4836-A819-751B89E082DF}">
      <dgm:prSet/>
      <dgm:spPr/>
      <dgm:t>
        <a:bodyPr/>
        <a:lstStyle/>
        <a:p>
          <a:r>
            <a:rPr lang="en-US" dirty="0"/>
            <a:t>You can suggest </a:t>
          </a:r>
        </a:p>
      </dgm:t>
    </dgm:pt>
    <dgm:pt modelId="{72BA5799-0002-46FF-ABBC-FF0CC643026C}" type="parTrans" cxnId="{49B25CB8-4224-4C86-B569-0C3C1A914D79}">
      <dgm:prSet/>
      <dgm:spPr/>
      <dgm:t>
        <a:bodyPr/>
        <a:lstStyle/>
        <a:p>
          <a:endParaRPr lang="cs-CZ"/>
        </a:p>
      </dgm:t>
    </dgm:pt>
    <dgm:pt modelId="{3432CF1F-C6A4-4CED-B184-3786344C5AF4}" type="sibTrans" cxnId="{49B25CB8-4224-4C86-B569-0C3C1A914D79}">
      <dgm:prSet/>
      <dgm:spPr/>
      <dgm:t>
        <a:bodyPr/>
        <a:lstStyle/>
        <a:p>
          <a:endParaRPr lang="cs-CZ"/>
        </a:p>
      </dgm:t>
    </dgm:pt>
    <dgm:pt modelId="{1A89C605-6BF0-4949-BA5D-67A14EDFF709}">
      <dgm:prSet/>
      <dgm:spPr/>
      <dgm:t>
        <a:bodyPr/>
        <a:lstStyle/>
        <a:p>
          <a:r>
            <a:rPr lang="en-US" dirty="0"/>
            <a:t>New communication channels</a:t>
          </a:r>
        </a:p>
      </dgm:t>
    </dgm:pt>
    <dgm:pt modelId="{F81F422F-7F1B-4CD5-8EC1-7764F1BE1E11}" type="parTrans" cxnId="{575F009C-DD68-4988-9D34-B3C1DCDAE7E1}">
      <dgm:prSet/>
      <dgm:spPr/>
      <dgm:t>
        <a:bodyPr/>
        <a:lstStyle/>
        <a:p>
          <a:endParaRPr lang="cs-CZ"/>
        </a:p>
      </dgm:t>
    </dgm:pt>
    <dgm:pt modelId="{C96FBC61-1A68-4201-A803-95A65F91973C}" type="sibTrans" cxnId="{575F009C-DD68-4988-9D34-B3C1DCDAE7E1}">
      <dgm:prSet/>
      <dgm:spPr/>
      <dgm:t>
        <a:bodyPr/>
        <a:lstStyle/>
        <a:p>
          <a:endParaRPr lang="cs-CZ"/>
        </a:p>
      </dgm:t>
    </dgm:pt>
    <dgm:pt modelId="{37150EF0-227C-4190-9166-498D84B7085E}">
      <dgm:prSet/>
      <dgm:spPr/>
      <dgm:t>
        <a:bodyPr/>
        <a:lstStyle/>
        <a:p>
          <a:r>
            <a:rPr lang="en-US" dirty="0"/>
            <a:t>Improvement of current communication tools</a:t>
          </a:r>
        </a:p>
      </dgm:t>
    </dgm:pt>
    <dgm:pt modelId="{EFFD50C6-1BE0-4454-888F-F2D133C105EC}" type="parTrans" cxnId="{4B5BD310-0C21-4255-B80B-068CEB99332F}">
      <dgm:prSet/>
      <dgm:spPr/>
      <dgm:t>
        <a:bodyPr/>
        <a:lstStyle/>
        <a:p>
          <a:endParaRPr lang="cs-CZ"/>
        </a:p>
      </dgm:t>
    </dgm:pt>
    <dgm:pt modelId="{C101E69D-EB7D-454A-A96E-00F4BEC64FFC}" type="sibTrans" cxnId="{4B5BD310-0C21-4255-B80B-068CEB99332F}">
      <dgm:prSet/>
      <dgm:spPr/>
      <dgm:t>
        <a:bodyPr/>
        <a:lstStyle/>
        <a:p>
          <a:endParaRPr lang="cs-CZ"/>
        </a:p>
      </dgm:t>
    </dgm:pt>
    <dgm:pt modelId="{ADA8E3A5-EF2C-4DE5-9D30-5840B1CD7A03}">
      <dgm:prSet/>
      <dgm:spPr/>
      <dgm:t>
        <a:bodyPr/>
        <a:lstStyle/>
        <a:p>
          <a:r>
            <a:rPr lang="en-US" dirty="0"/>
            <a:t>Bring the inspiration from another but similar city</a:t>
          </a:r>
        </a:p>
      </dgm:t>
    </dgm:pt>
    <dgm:pt modelId="{E6123582-D47D-4048-B5C6-0EEA4AF43A40}" type="parTrans" cxnId="{4CB8D68D-FA6F-49E0-9A00-6BDAF610F1C8}">
      <dgm:prSet/>
      <dgm:spPr/>
      <dgm:t>
        <a:bodyPr/>
        <a:lstStyle/>
        <a:p>
          <a:endParaRPr lang="cs-CZ"/>
        </a:p>
      </dgm:t>
    </dgm:pt>
    <dgm:pt modelId="{1626E908-05D2-4849-9800-48182B39A535}" type="sibTrans" cxnId="{4CB8D68D-FA6F-49E0-9A00-6BDAF610F1C8}">
      <dgm:prSet/>
      <dgm:spPr/>
      <dgm:t>
        <a:bodyPr/>
        <a:lstStyle/>
        <a:p>
          <a:endParaRPr lang="cs-CZ"/>
        </a:p>
      </dgm:t>
    </dgm:pt>
    <dgm:pt modelId="{F6724BC2-3DD1-4DF4-B8AC-81908B854616}">
      <dgm:prSet/>
      <dgm:spPr/>
      <dgm:t>
        <a:bodyPr/>
        <a:lstStyle/>
        <a:p>
          <a:r>
            <a:rPr lang="en-US" dirty="0"/>
            <a:t>or anything else what can bring a new value to the stakeholders</a:t>
          </a:r>
        </a:p>
      </dgm:t>
    </dgm:pt>
    <dgm:pt modelId="{FBDF4177-D375-4B1D-9789-A584DC8690C0}" type="parTrans" cxnId="{EAE5DC1F-F8E2-4A91-8EFA-5D954E13AB18}">
      <dgm:prSet/>
      <dgm:spPr/>
      <dgm:t>
        <a:bodyPr/>
        <a:lstStyle/>
        <a:p>
          <a:endParaRPr lang="cs-CZ"/>
        </a:p>
      </dgm:t>
    </dgm:pt>
    <dgm:pt modelId="{5564E94D-85F4-4510-A496-C8A30554F636}" type="sibTrans" cxnId="{EAE5DC1F-F8E2-4A91-8EFA-5D954E13AB18}">
      <dgm:prSet/>
      <dgm:spPr/>
      <dgm:t>
        <a:bodyPr/>
        <a:lstStyle/>
        <a:p>
          <a:endParaRPr lang="cs-CZ"/>
        </a:p>
      </dgm:t>
    </dgm:pt>
    <dgm:pt modelId="{BE76C926-53AE-443F-8FF0-5D7115530A5E}">
      <dgm:prSet/>
      <dgm:spPr/>
      <dgm:t>
        <a:bodyPr/>
        <a:lstStyle/>
        <a:p>
          <a:r>
            <a:rPr lang="en-US" dirty="0"/>
            <a:t>Remember – you always need to define the value for the customers!</a:t>
          </a:r>
        </a:p>
      </dgm:t>
    </dgm:pt>
    <dgm:pt modelId="{9C037E9E-596C-43B1-921D-430BF23E190A}" type="parTrans" cxnId="{877C3FDB-75A4-49CF-988E-F17E4E488C3F}">
      <dgm:prSet/>
      <dgm:spPr/>
      <dgm:t>
        <a:bodyPr/>
        <a:lstStyle/>
        <a:p>
          <a:endParaRPr lang="cs-CZ"/>
        </a:p>
      </dgm:t>
    </dgm:pt>
    <dgm:pt modelId="{DF8FE3BC-8F67-44FD-8313-049056B056CA}" type="sibTrans" cxnId="{877C3FDB-75A4-49CF-988E-F17E4E488C3F}">
      <dgm:prSet/>
      <dgm:spPr/>
      <dgm:t>
        <a:bodyPr/>
        <a:lstStyle/>
        <a:p>
          <a:endParaRPr lang="cs-CZ"/>
        </a:p>
      </dgm:t>
    </dgm:pt>
    <dgm:pt modelId="{25971A78-CD8D-4E1F-AF64-6D91095DF019}" type="pres">
      <dgm:prSet presAssocID="{A7B7753B-F6A1-4953-820A-DD080E729B58}" presName="linear" presStyleCnt="0">
        <dgm:presLayoutVars>
          <dgm:animLvl val="lvl"/>
          <dgm:resizeHandles val="exact"/>
        </dgm:presLayoutVars>
      </dgm:prSet>
      <dgm:spPr/>
    </dgm:pt>
    <dgm:pt modelId="{9F43E47C-4CCF-4BF4-83D0-66FC1AF24E95}" type="pres">
      <dgm:prSet presAssocID="{5053E02A-E9F0-4913-B7DB-4B8229808B7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2B78A83-7E67-437C-B880-4C6DC1E7FAEC}" type="pres">
      <dgm:prSet presAssocID="{3B115B6A-E8F5-4D25-BD7D-3C082788A4FF}" presName="spacer" presStyleCnt="0"/>
      <dgm:spPr/>
    </dgm:pt>
    <dgm:pt modelId="{61289D78-5E3C-493C-82DE-B8E82EBF4D55}" type="pres">
      <dgm:prSet presAssocID="{12BE3604-7C5B-4836-A819-751B89E082D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C03FF7A-C338-4A92-95C3-A3E12ACF9274}" type="pres">
      <dgm:prSet presAssocID="{12BE3604-7C5B-4836-A819-751B89E082DF}" presName="childText" presStyleLbl="revTx" presStyleIdx="0" presStyleCnt="1">
        <dgm:presLayoutVars>
          <dgm:bulletEnabled val="1"/>
        </dgm:presLayoutVars>
      </dgm:prSet>
      <dgm:spPr/>
    </dgm:pt>
    <dgm:pt modelId="{E3F02F05-EF6C-4A7D-A2BF-A7751AD12A57}" type="pres">
      <dgm:prSet presAssocID="{BE76C926-53AE-443F-8FF0-5D7115530A5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B5BD310-0C21-4255-B80B-068CEB99332F}" srcId="{12BE3604-7C5B-4836-A819-751B89E082DF}" destId="{37150EF0-227C-4190-9166-498D84B7085E}" srcOrd="1" destOrd="0" parTransId="{EFFD50C6-1BE0-4454-888F-F2D133C105EC}" sibTransId="{C101E69D-EB7D-454A-A96E-00F4BEC64FFC}"/>
    <dgm:cxn modelId="{EAE5DC1F-F8E2-4A91-8EFA-5D954E13AB18}" srcId="{12BE3604-7C5B-4836-A819-751B89E082DF}" destId="{F6724BC2-3DD1-4DF4-B8AC-81908B854616}" srcOrd="3" destOrd="0" parTransId="{FBDF4177-D375-4B1D-9789-A584DC8690C0}" sibTransId="{5564E94D-85F4-4510-A496-C8A30554F636}"/>
    <dgm:cxn modelId="{F08CAF26-2398-4D96-8810-48C51361A941}" type="presOf" srcId="{5053E02A-E9F0-4913-B7DB-4B8229808B7C}" destId="{9F43E47C-4CCF-4BF4-83D0-66FC1AF24E95}" srcOrd="0" destOrd="0" presId="urn:microsoft.com/office/officeart/2005/8/layout/vList2"/>
    <dgm:cxn modelId="{548A2C38-33D0-410C-93EF-9D757382D8E3}" type="presOf" srcId="{1A89C605-6BF0-4949-BA5D-67A14EDFF709}" destId="{EC03FF7A-C338-4A92-95C3-A3E12ACF9274}" srcOrd="0" destOrd="0" presId="urn:microsoft.com/office/officeart/2005/8/layout/vList2"/>
    <dgm:cxn modelId="{592A164E-3585-4319-A024-FB0F74123C1D}" type="presOf" srcId="{12BE3604-7C5B-4836-A819-751B89E082DF}" destId="{61289D78-5E3C-493C-82DE-B8E82EBF4D55}" srcOrd="0" destOrd="0" presId="urn:microsoft.com/office/officeart/2005/8/layout/vList2"/>
    <dgm:cxn modelId="{BC4E9075-5131-4B67-A525-EFAF6783F45D}" type="presOf" srcId="{A7B7753B-F6A1-4953-820A-DD080E729B58}" destId="{25971A78-CD8D-4E1F-AF64-6D91095DF019}" srcOrd="0" destOrd="0" presId="urn:microsoft.com/office/officeart/2005/8/layout/vList2"/>
    <dgm:cxn modelId="{82902A7A-F55A-4765-9828-43F5D76D3490}" type="presOf" srcId="{BE76C926-53AE-443F-8FF0-5D7115530A5E}" destId="{E3F02F05-EF6C-4A7D-A2BF-A7751AD12A57}" srcOrd="0" destOrd="0" presId="urn:microsoft.com/office/officeart/2005/8/layout/vList2"/>
    <dgm:cxn modelId="{4F88947A-31B8-43DA-83C2-0318F3E35697}" srcId="{A7B7753B-F6A1-4953-820A-DD080E729B58}" destId="{5053E02A-E9F0-4913-B7DB-4B8229808B7C}" srcOrd="0" destOrd="0" parTransId="{E7EF0A37-17D6-4F0C-BF07-78E4AFE7CA86}" sibTransId="{3B115B6A-E8F5-4D25-BD7D-3C082788A4FF}"/>
    <dgm:cxn modelId="{266E0B87-324E-4122-8BBE-8F34AE235C0C}" type="presOf" srcId="{ADA8E3A5-EF2C-4DE5-9D30-5840B1CD7A03}" destId="{EC03FF7A-C338-4A92-95C3-A3E12ACF9274}" srcOrd="0" destOrd="2" presId="urn:microsoft.com/office/officeart/2005/8/layout/vList2"/>
    <dgm:cxn modelId="{4CB8D68D-FA6F-49E0-9A00-6BDAF610F1C8}" srcId="{12BE3604-7C5B-4836-A819-751B89E082DF}" destId="{ADA8E3A5-EF2C-4DE5-9D30-5840B1CD7A03}" srcOrd="2" destOrd="0" parTransId="{E6123582-D47D-4048-B5C6-0EEA4AF43A40}" sibTransId="{1626E908-05D2-4849-9800-48182B39A535}"/>
    <dgm:cxn modelId="{575F009C-DD68-4988-9D34-B3C1DCDAE7E1}" srcId="{12BE3604-7C5B-4836-A819-751B89E082DF}" destId="{1A89C605-6BF0-4949-BA5D-67A14EDFF709}" srcOrd="0" destOrd="0" parTransId="{F81F422F-7F1B-4CD5-8EC1-7764F1BE1E11}" sibTransId="{C96FBC61-1A68-4201-A803-95A65F91973C}"/>
    <dgm:cxn modelId="{764524B7-636E-4011-B825-4E155307DB2B}" type="presOf" srcId="{37150EF0-227C-4190-9166-498D84B7085E}" destId="{EC03FF7A-C338-4A92-95C3-A3E12ACF9274}" srcOrd="0" destOrd="1" presId="urn:microsoft.com/office/officeart/2005/8/layout/vList2"/>
    <dgm:cxn modelId="{49B25CB8-4224-4C86-B569-0C3C1A914D79}" srcId="{A7B7753B-F6A1-4953-820A-DD080E729B58}" destId="{12BE3604-7C5B-4836-A819-751B89E082DF}" srcOrd="1" destOrd="0" parTransId="{72BA5799-0002-46FF-ABBC-FF0CC643026C}" sibTransId="{3432CF1F-C6A4-4CED-B184-3786344C5AF4}"/>
    <dgm:cxn modelId="{877C3FDB-75A4-49CF-988E-F17E4E488C3F}" srcId="{A7B7753B-F6A1-4953-820A-DD080E729B58}" destId="{BE76C926-53AE-443F-8FF0-5D7115530A5E}" srcOrd="2" destOrd="0" parTransId="{9C037E9E-596C-43B1-921D-430BF23E190A}" sibTransId="{DF8FE3BC-8F67-44FD-8313-049056B056CA}"/>
    <dgm:cxn modelId="{55FC69E8-2A81-4F74-82D9-4EE9F8C35621}" type="presOf" srcId="{F6724BC2-3DD1-4DF4-B8AC-81908B854616}" destId="{EC03FF7A-C338-4A92-95C3-A3E12ACF9274}" srcOrd="0" destOrd="3" presId="urn:microsoft.com/office/officeart/2005/8/layout/vList2"/>
    <dgm:cxn modelId="{AE918006-5A20-4825-90D9-AEE789FF9730}" type="presParOf" srcId="{25971A78-CD8D-4E1F-AF64-6D91095DF019}" destId="{9F43E47C-4CCF-4BF4-83D0-66FC1AF24E95}" srcOrd="0" destOrd="0" presId="urn:microsoft.com/office/officeart/2005/8/layout/vList2"/>
    <dgm:cxn modelId="{B935C92E-EAFE-4EC2-AAAC-49D50F559046}" type="presParOf" srcId="{25971A78-CD8D-4E1F-AF64-6D91095DF019}" destId="{B2B78A83-7E67-437C-B880-4C6DC1E7FAEC}" srcOrd="1" destOrd="0" presId="urn:microsoft.com/office/officeart/2005/8/layout/vList2"/>
    <dgm:cxn modelId="{ABF520EB-F94F-4FEC-9BB1-F1770E8B91D3}" type="presParOf" srcId="{25971A78-CD8D-4E1F-AF64-6D91095DF019}" destId="{61289D78-5E3C-493C-82DE-B8E82EBF4D55}" srcOrd="2" destOrd="0" presId="urn:microsoft.com/office/officeart/2005/8/layout/vList2"/>
    <dgm:cxn modelId="{FDAD1C34-740E-4959-B3C0-D13F0B2839C4}" type="presParOf" srcId="{25971A78-CD8D-4E1F-AF64-6D91095DF019}" destId="{EC03FF7A-C338-4A92-95C3-A3E12ACF9274}" srcOrd="3" destOrd="0" presId="urn:microsoft.com/office/officeart/2005/8/layout/vList2"/>
    <dgm:cxn modelId="{3FD974A0-7CEC-4845-AC58-89F151D7918D}" type="presParOf" srcId="{25971A78-CD8D-4E1F-AF64-6D91095DF019}" destId="{E3F02F05-EF6C-4A7D-A2BF-A7751AD12A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DC33718-83AC-4AFF-A0BB-BC3D78D70E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0A7B662-2775-4ABD-903E-4F5C727371E4}">
      <dgm:prSet phldrT="[Text]"/>
      <dgm:spPr/>
      <dgm:t>
        <a:bodyPr/>
        <a:lstStyle/>
        <a:p>
          <a:r>
            <a:rPr lang="en-US" dirty="0"/>
            <a:t>Differences between marketing of municipality and company</a:t>
          </a:r>
        </a:p>
      </dgm:t>
    </dgm:pt>
    <dgm:pt modelId="{67E60A02-BA54-45B5-B907-E311379CA851}" type="parTrans" cxnId="{944F28F8-C376-4E99-A201-D6A6B37FDB16}">
      <dgm:prSet/>
      <dgm:spPr/>
      <dgm:t>
        <a:bodyPr/>
        <a:lstStyle/>
        <a:p>
          <a:endParaRPr lang="cs-CZ"/>
        </a:p>
      </dgm:t>
    </dgm:pt>
    <dgm:pt modelId="{3DB7FB61-5E82-4312-B3C7-A0837308957E}" type="sibTrans" cxnId="{944F28F8-C376-4E99-A201-D6A6B37FDB16}">
      <dgm:prSet/>
      <dgm:spPr/>
      <dgm:t>
        <a:bodyPr/>
        <a:lstStyle/>
        <a:p>
          <a:endParaRPr lang="cs-CZ"/>
        </a:p>
      </dgm:t>
    </dgm:pt>
    <dgm:pt modelId="{29E6C00F-65C1-4917-A9D8-56698FC8EF21}">
      <dgm:prSet phldrT="[Text]"/>
      <dgm:spPr/>
      <dgm:t>
        <a:bodyPr/>
        <a:lstStyle/>
        <a:p>
          <a:r>
            <a:rPr lang="en-US" dirty="0"/>
            <a:t>Stakeholders</a:t>
          </a:r>
        </a:p>
      </dgm:t>
    </dgm:pt>
    <dgm:pt modelId="{A814678D-F5CE-4DC7-BB13-4AB988F6543E}" type="parTrans" cxnId="{5FB9D8D8-8080-416F-86A6-32E9C4D456FC}">
      <dgm:prSet/>
      <dgm:spPr/>
      <dgm:t>
        <a:bodyPr/>
        <a:lstStyle/>
        <a:p>
          <a:endParaRPr lang="cs-CZ"/>
        </a:p>
      </dgm:t>
    </dgm:pt>
    <dgm:pt modelId="{70CDEB1C-038E-447F-AABD-ECC2A940CEEF}" type="sibTrans" cxnId="{5FB9D8D8-8080-416F-86A6-32E9C4D456FC}">
      <dgm:prSet/>
      <dgm:spPr/>
      <dgm:t>
        <a:bodyPr/>
        <a:lstStyle/>
        <a:p>
          <a:endParaRPr lang="cs-CZ"/>
        </a:p>
      </dgm:t>
    </dgm:pt>
    <dgm:pt modelId="{6B2CCD72-F901-4477-8986-B600458FBAFB}">
      <dgm:prSet phldrT="[Text]"/>
      <dgm:spPr/>
      <dgm:t>
        <a:bodyPr/>
        <a:lstStyle/>
        <a:p>
          <a:r>
            <a:rPr lang="en-US" dirty="0"/>
            <a:t>Recommendations to individual assignment</a:t>
          </a:r>
        </a:p>
      </dgm:t>
    </dgm:pt>
    <dgm:pt modelId="{A57AEAA8-BECC-4964-B5CD-72420638345A}" type="parTrans" cxnId="{D5B2419F-5ACB-4C3E-AF3B-47E54E2909BF}">
      <dgm:prSet/>
      <dgm:spPr/>
      <dgm:t>
        <a:bodyPr/>
        <a:lstStyle/>
        <a:p>
          <a:endParaRPr lang="cs-CZ"/>
        </a:p>
      </dgm:t>
    </dgm:pt>
    <dgm:pt modelId="{2D017686-B85D-4967-A023-DDFBD9E81DD5}" type="sibTrans" cxnId="{D5B2419F-5ACB-4C3E-AF3B-47E54E2909BF}">
      <dgm:prSet/>
      <dgm:spPr/>
      <dgm:t>
        <a:bodyPr/>
        <a:lstStyle/>
        <a:p>
          <a:endParaRPr lang="cs-CZ"/>
        </a:p>
      </dgm:t>
    </dgm:pt>
    <dgm:pt modelId="{37238E30-53C3-425E-80FF-131939392CD4}">
      <dgm:prSet phldrT="[Text]"/>
      <dgm:spPr/>
      <dgm:t>
        <a:bodyPr/>
        <a:lstStyle/>
        <a:p>
          <a:r>
            <a:rPr lang="en-US" dirty="0"/>
            <a:t>More interest groups</a:t>
          </a:r>
        </a:p>
      </dgm:t>
    </dgm:pt>
    <dgm:pt modelId="{5F394000-44DE-4ECA-BDE5-C0554455BE0E}" type="parTrans" cxnId="{5F950787-E9C6-466A-B01E-A78A16FFA849}">
      <dgm:prSet/>
      <dgm:spPr/>
    </dgm:pt>
    <dgm:pt modelId="{7F116A9E-D72E-4DB5-ACD1-16C05CB7BA4F}" type="sibTrans" cxnId="{5F950787-E9C6-466A-B01E-A78A16FFA849}">
      <dgm:prSet/>
      <dgm:spPr/>
    </dgm:pt>
    <dgm:pt modelId="{2327AE3D-B6B2-4526-98CD-2468DDE9DBD6}">
      <dgm:prSet phldrT="[Text]"/>
      <dgm:spPr/>
      <dgm:t>
        <a:bodyPr/>
        <a:lstStyle/>
        <a:p>
          <a:r>
            <a:rPr lang="en-US" dirty="0"/>
            <a:t>7C Compass Marketing mix</a:t>
          </a:r>
        </a:p>
      </dgm:t>
    </dgm:pt>
    <dgm:pt modelId="{1226552E-F3C7-46C7-A223-B881CC3132D0}" type="parTrans" cxnId="{788F640D-6623-425E-A93F-FAC01DECC29A}">
      <dgm:prSet/>
      <dgm:spPr/>
    </dgm:pt>
    <dgm:pt modelId="{4ADB8B58-07AF-46C5-A08A-B5ADB5EC6BA7}" type="sibTrans" cxnId="{788F640D-6623-425E-A93F-FAC01DECC29A}">
      <dgm:prSet/>
      <dgm:spPr/>
    </dgm:pt>
    <dgm:pt modelId="{5003FC50-13D4-4EB2-B0DC-CA08C712C788}" type="pres">
      <dgm:prSet presAssocID="{1DC33718-83AC-4AFF-A0BB-BC3D78D70E33}" presName="linear" presStyleCnt="0">
        <dgm:presLayoutVars>
          <dgm:animLvl val="lvl"/>
          <dgm:resizeHandles val="exact"/>
        </dgm:presLayoutVars>
      </dgm:prSet>
      <dgm:spPr/>
    </dgm:pt>
    <dgm:pt modelId="{C72BE219-849D-40AD-8BA3-449771474A11}" type="pres">
      <dgm:prSet presAssocID="{F0A7B662-2775-4ABD-903E-4F5C727371E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2CE875B-1A97-44AC-92C7-8D60F7C60360}" type="pres">
      <dgm:prSet presAssocID="{F0A7B662-2775-4ABD-903E-4F5C727371E4}" presName="childText" presStyleLbl="revTx" presStyleIdx="0" presStyleCnt="1">
        <dgm:presLayoutVars>
          <dgm:bulletEnabled val="1"/>
        </dgm:presLayoutVars>
      </dgm:prSet>
      <dgm:spPr/>
    </dgm:pt>
    <dgm:pt modelId="{BC83987F-47FC-4664-A4B0-DAB13EA76049}" type="pres">
      <dgm:prSet presAssocID="{2327AE3D-B6B2-4526-98CD-2468DDE9DBD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C72A81F-E852-4CF3-8507-66838784151F}" type="pres">
      <dgm:prSet presAssocID="{4ADB8B58-07AF-46C5-A08A-B5ADB5EC6BA7}" presName="spacer" presStyleCnt="0"/>
      <dgm:spPr/>
    </dgm:pt>
    <dgm:pt modelId="{04061F38-A81B-4CF0-8C70-F5E419D314FA}" type="pres">
      <dgm:prSet presAssocID="{6B2CCD72-F901-4477-8986-B600458FBAF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88F640D-6623-425E-A93F-FAC01DECC29A}" srcId="{1DC33718-83AC-4AFF-A0BB-BC3D78D70E33}" destId="{2327AE3D-B6B2-4526-98CD-2468DDE9DBD6}" srcOrd="1" destOrd="0" parTransId="{1226552E-F3C7-46C7-A223-B881CC3132D0}" sibTransId="{4ADB8B58-07AF-46C5-A08A-B5ADB5EC6BA7}"/>
    <dgm:cxn modelId="{1BABBD4D-4055-4551-A64A-3D2DF0ABBA9B}" type="presOf" srcId="{F0A7B662-2775-4ABD-903E-4F5C727371E4}" destId="{C72BE219-849D-40AD-8BA3-449771474A11}" srcOrd="0" destOrd="0" presId="urn:microsoft.com/office/officeart/2005/8/layout/vList2"/>
    <dgm:cxn modelId="{5F950787-E9C6-466A-B01E-A78A16FFA849}" srcId="{F0A7B662-2775-4ABD-903E-4F5C727371E4}" destId="{37238E30-53C3-425E-80FF-131939392CD4}" srcOrd="1" destOrd="0" parTransId="{5F394000-44DE-4ECA-BDE5-C0554455BE0E}" sibTransId="{7F116A9E-D72E-4DB5-ACD1-16C05CB7BA4F}"/>
    <dgm:cxn modelId="{571D9E8F-F6D3-4FFD-A052-BAC8FCD20DBD}" type="presOf" srcId="{6B2CCD72-F901-4477-8986-B600458FBAFB}" destId="{04061F38-A81B-4CF0-8C70-F5E419D314FA}" srcOrd="0" destOrd="0" presId="urn:microsoft.com/office/officeart/2005/8/layout/vList2"/>
    <dgm:cxn modelId="{70334D93-079F-426E-A7BB-B27798D90482}" type="presOf" srcId="{29E6C00F-65C1-4917-A9D8-56698FC8EF21}" destId="{02CE875B-1A97-44AC-92C7-8D60F7C60360}" srcOrd="0" destOrd="0" presId="urn:microsoft.com/office/officeart/2005/8/layout/vList2"/>
    <dgm:cxn modelId="{D5B2419F-5ACB-4C3E-AF3B-47E54E2909BF}" srcId="{1DC33718-83AC-4AFF-A0BB-BC3D78D70E33}" destId="{6B2CCD72-F901-4477-8986-B600458FBAFB}" srcOrd="2" destOrd="0" parTransId="{A57AEAA8-BECC-4964-B5CD-72420638345A}" sibTransId="{2D017686-B85D-4967-A023-DDFBD9E81DD5}"/>
    <dgm:cxn modelId="{2ACBEAAD-7F3F-436F-B2F4-81A73F07190A}" type="presOf" srcId="{1DC33718-83AC-4AFF-A0BB-BC3D78D70E33}" destId="{5003FC50-13D4-4EB2-B0DC-CA08C712C788}" srcOrd="0" destOrd="0" presId="urn:microsoft.com/office/officeart/2005/8/layout/vList2"/>
    <dgm:cxn modelId="{7B55A8B8-75FA-4165-A91D-430C3ABA49FA}" type="presOf" srcId="{2327AE3D-B6B2-4526-98CD-2468DDE9DBD6}" destId="{BC83987F-47FC-4664-A4B0-DAB13EA76049}" srcOrd="0" destOrd="0" presId="urn:microsoft.com/office/officeart/2005/8/layout/vList2"/>
    <dgm:cxn modelId="{5FB9D8D8-8080-416F-86A6-32E9C4D456FC}" srcId="{F0A7B662-2775-4ABD-903E-4F5C727371E4}" destId="{29E6C00F-65C1-4917-A9D8-56698FC8EF21}" srcOrd="0" destOrd="0" parTransId="{A814678D-F5CE-4DC7-BB13-4AB988F6543E}" sibTransId="{70CDEB1C-038E-447F-AABD-ECC2A940CEEF}"/>
    <dgm:cxn modelId="{C51209DF-41B4-46EE-8313-FD53F51E2755}" type="presOf" srcId="{37238E30-53C3-425E-80FF-131939392CD4}" destId="{02CE875B-1A97-44AC-92C7-8D60F7C60360}" srcOrd="0" destOrd="1" presId="urn:microsoft.com/office/officeart/2005/8/layout/vList2"/>
    <dgm:cxn modelId="{944F28F8-C376-4E99-A201-D6A6B37FDB16}" srcId="{1DC33718-83AC-4AFF-A0BB-BC3D78D70E33}" destId="{F0A7B662-2775-4ABD-903E-4F5C727371E4}" srcOrd="0" destOrd="0" parTransId="{67E60A02-BA54-45B5-B907-E311379CA851}" sibTransId="{3DB7FB61-5E82-4312-B3C7-A0837308957E}"/>
    <dgm:cxn modelId="{52C2A6C1-69A0-4AB0-8581-45F5D9F5D4D7}" type="presParOf" srcId="{5003FC50-13D4-4EB2-B0DC-CA08C712C788}" destId="{C72BE219-849D-40AD-8BA3-449771474A11}" srcOrd="0" destOrd="0" presId="urn:microsoft.com/office/officeart/2005/8/layout/vList2"/>
    <dgm:cxn modelId="{9087604E-77B8-4030-B8D6-0EE30CC2774C}" type="presParOf" srcId="{5003FC50-13D4-4EB2-B0DC-CA08C712C788}" destId="{02CE875B-1A97-44AC-92C7-8D60F7C60360}" srcOrd="1" destOrd="0" presId="urn:microsoft.com/office/officeart/2005/8/layout/vList2"/>
    <dgm:cxn modelId="{DFF59874-9CDA-43F5-A8AF-3019D4456449}" type="presParOf" srcId="{5003FC50-13D4-4EB2-B0DC-CA08C712C788}" destId="{BC83987F-47FC-4664-A4B0-DAB13EA76049}" srcOrd="2" destOrd="0" presId="urn:microsoft.com/office/officeart/2005/8/layout/vList2"/>
    <dgm:cxn modelId="{4047D312-92D2-49F6-A7BF-FBD2A1725E36}" type="presParOf" srcId="{5003FC50-13D4-4EB2-B0DC-CA08C712C788}" destId="{6C72A81F-E852-4CF3-8507-66838784151F}" srcOrd="3" destOrd="0" presId="urn:microsoft.com/office/officeart/2005/8/layout/vList2"/>
    <dgm:cxn modelId="{27CABD92-854B-4A1E-B98F-43E6438D0056}" type="presParOf" srcId="{5003FC50-13D4-4EB2-B0DC-CA08C712C788}" destId="{04061F38-A81B-4CF0-8C70-F5E419D314F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8CE59B-9D70-4C5C-9C96-67CB02A2B57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562165F-74CE-4B67-B495-D9CA6A2E5DE4}">
      <dgm:prSet/>
      <dgm:spPr/>
      <dgm:t>
        <a:bodyPr/>
        <a:lstStyle/>
        <a:p>
          <a:r>
            <a:rPr lang="en-US" dirty="0"/>
            <a:t>Municipality development</a:t>
          </a:r>
        </a:p>
      </dgm:t>
    </dgm:pt>
    <dgm:pt modelId="{855A0156-B000-451D-B093-2B5FD0A87E24}" type="parTrans" cxnId="{E8134DA0-F29E-4E24-9E23-F0154314282B}">
      <dgm:prSet/>
      <dgm:spPr/>
      <dgm:t>
        <a:bodyPr/>
        <a:lstStyle/>
        <a:p>
          <a:endParaRPr lang="cs-CZ"/>
        </a:p>
      </dgm:t>
    </dgm:pt>
    <dgm:pt modelId="{42BD04D0-6CA8-4FAE-8D40-690460E0DF03}" type="sibTrans" cxnId="{E8134DA0-F29E-4E24-9E23-F0154314282B}">
      <dgm:prSet/>
      <dgm:spPr/>
      <dgm:t>
        <a:bodyPr/>
        <a:lstStyle/>
        <a:p>
          <a:endParaRPr lang="cs-CZ"/>
        </a:p>
      </dgm:t>
    </dgm:pt>
    <dgm:pt modelId="{7BB91B17-7435-4116-84F4-3894815B02E8}">
      <dgm:prSet/>
      <dgm:spPr/>
      <dgm:t>
        <a:bodyPr/>
        <a:lstStyle/>
        <a:p>
          <a:r>
            <a:rPr lang="en-US" dirty="0"/>
            <a:t>Development of community services</a:t>
          </a:r>
        </a:p>
      </dgm:t>
    </dgm:pt>
    <dgm:pt modelId="{E297B2E8-1A36-493F-A3D3-F4FA401C84F7}" type="parTrans" cxnId="{001F75FA-F49B-49DD-93E4-607D5F224163}">
      <dgm:prSet/>
      <dgm:spPr/>
      <dgm:t>
        <a:bodyPr/>
        <a:lstStyle/>
        <a:p>
          <a:endParaRPr lang="cs-CZ"/>
        </a:p>
      </dgm:t>
    </dgm:pt>
    <dgm:pt modelId="{E92A96C7-9973-4C8A-BF16-5485AD1236DB}" type="sibTrans" cxnId="{001F75FA-F49B-49DD-93E4-607D5F224163}">
      <dgm:prSet/>
      <dgm:spPr/>
      <dgm:t>
        <a:bodyPr/>
        <a:lstStyle/>
        <a:p>
          <a:endParaRPr lang="cs-CZ"/>
        </a:p>
      </dgm:t>
    </dgm:pt>
    <dgm:pt modelId="{03119D8F-DB78-4094-8E3B-4E41E39AE5A1}">
      <dgm:prSet/>
      <dgm:spPr/>
      <dgm:t>
        <a:bodyPr/>
        <a:lstStyle/>
        <a:p>
          <a:r>
            <a:rPr lang="en-US" dirty="0"/>
            <a:t>Prevention of conflicts</a:t>
          </a:r>
        </a:p>
      </dgm:t>
    </dgm:pt>
    <dgm:pt modelId="{024CA897-4C7B-4BC7-8186-033D52280230}" type="parTrans" cxnId="{6861BB73-6608-4887-901D-5F59FBBF58CF}">
      <dgm:prSet/>
      <dgm:spPr/>
      <dgm:t>
        <a:bodyPr/>
        <a:lstStyle/>
        <a:p>
          <a:endParaRPr lang="cs-CZ"/>
        </a:p>
      </dgm:t>
    </dgm:pt>
    <dgm:pt modelId="{6ED1D0A9-269C-4961-B89B-18CA105E4F86}" type="sibTrans" cxnId="{6861BB73-6608-4887-901D-5F59FBBF58CF}">
      <dgm:prSet/>
      <dgm:spPr/>
      <dgm:t>
        <a:bodyPr/>
        <a:lstStyle/>
        <a:p>
          <a:endParaRPr lang="cs-CZ"/>
        </a:p>
      </dgm:t>
    </dgm:pt>
    <dgm:pt modelId="{918A84AD-2FD9-487F-A15E-FA947533CE1B}">
      <dgm:prSet/>
      <dgm:spPr/>
      <dgm:t>
        <a:bodyPr/>
        <a:lstStyle/>
        <a:p>
          <a:r>
            <a:rPr lang="en-US" dirty="0"/>
            <a:t>Finding conformity among different interests' groups</a:t>
          </a:r>
        </a:p>
      </dgm:t>
    </dgm:pt>
    <dgm:pt modelId="{B1CD46CA-FD0F-40F3-B132-148FED276458}" type="parTrans" cxnId="{C88B07FF-028C-4FFF-B0AB-FE6B210DAC78}">
      <dgm:prSet/>
      <dgm:spPr/>
      <dgm:t>
        <a:bodyPr/>
        <a:lstStyle/>
        <a:p>
          <a:endParaRPr lang="cs-CZ"/>
        </a:p>
      </dgm:t>
    </dgm:pt>
    <dgm:pt modelId="{D0DB348B-D058-468D-8AEA-6291AF8BAB19}" type="sibTrans" cxnId="{C88B07FF-028C-4FFF-B0AB-FE6B210DAC78}">
      <dgm:prSet/>
      <dgm:spPr/>
      <dgm:t>
        <a:bodyPr/>
        <a:lstStyle/>
        <a:p>
          <a:endParaRPr lang="cs-CZ"/>
        </a:p>
      </dgm:t>
    </dgm:pt>
    <dgm:pt modelId="{3063DFCC-B48E-4548-A5D8-E495F37567DD}">
      <dgm:prSet/>
      <dgm:spPr/>
      <dgm:t>
        <a:bodyPr/>
        <a:lstStyle/>
        <a:p>
          <a:r>
            <a:rPr lang="en-US" dirty="0"/>
            <a:t>Competition (other municipalities, business entities)</a:t>
          </a:r>
        </a:p>
      </dgm:t>
    </dgm:pt>
    <dgm:pt modelId="{8AA73AF7-B8F5-40E3-8FA7-FB30328BB8C2}" type="parTrans" cxnId="{BA9B36DE-90D5-4ADA-86B3-D534A45F176E}">
      <dgm:prSet/>
      <dgm:spPr/>
      <dgm:t>
        <a:bodyPr/>
        <a:lstStyle/>
        <a:p>
          <a:endParaRPr lang="cs-CZ"/>
        </a:p>
      </dgm:t>
    </dgm:pt>
    <dgm:pt modelId="{44AA78D3-2794-4002-8FE6-EA7A128D6F11}" type="sibTrans" cxnId="{BA9B36DE-90D5-4ADA-86B3-D534A45F176E}">
      <dgm:prSet/>
      <dgm:spPr/>
      <dgm:t>
        <a:bodyPr/>
        <a:lstStyle/>
        <a:p>
          <a:endParaRPr lang="cs-CZ"/>
        </a:p>
      </dgm:t>
    </dgm:pt>
    <dgm:pt modelId="{D07687DF-3469-4758-81C5-484F58B1EDE1}" type="pres">
      <dgm:prSet presAssocID="{1A8CE59B-9D70-4C5C-9C96-67CB02A2B572}" presName="linear" presStyleCnt="0">
        <dgm:presLayoutVars>
          <dgm:animLvl val="lvl"/>
          <dgm:resizeHandles val="exact"/>
        </dgm:presLayoutVars>
      </dgm:prSet>
      <dgm:spPr/>
    </dgm:pt>
    <dgm:pt modelId="{5169B6C2-04A4-4F7E-8D42-D3C189D308ED}" type="pres">
      <dgm:prSet presAssocID="{F562165F-74CE-4B67-B495-D9CA6A2E5DE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BF7307D-26D8-4D03-8165-C7A88C9F37FF}" type="pres">
      <dgm:prSet presAssocID="{42BD04D0-6CA8-4FAE-8D40-690460E0DF03}" presName="spacer" presStyleCnt="0"/>
      <dgm:spPr/>
    </dgm:pt>
    <dgm:pt modelId="{68A8071E-FC06-43F4-94F4-C4DEF5476DD6}" type="pres">
      <dgm:prSet presAssocID="{7BB91B17-7435-4116-84F4-3894815B02E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9F34B96-7D9E-4394-B7A9-45433C035CCC}" type="pres">
      <dgm:prSet presAssocID="{E92A96C7-9973-4C8A-BF16-5485AD1236DB}" presName="spacer" presStyleCnt="0"/>
      <dgm:spPr/>
    </dgm:pt>
    <dgm:pt modelId="{165E61FE-902C-496D-BD29-13BF050394E9}" type="pres">
      <dgm:prSet presAssocID="{03119D8F-DB78-4094-8E3B-4E41E39AE5A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FEA0F6C-0A57-46C9-B5AB-A9B325F7D3A6}" type="pres">
      <dgm:prSet presAssocID="{6ED1D0A9-269C-4961-B89B-18CA105E4F86}" presName="spacer" presStyleCnt="0"/>
      <dgm:spPr/>
    </dgm:pt>
    <dgm:pt modelId="{3C8EA1C3-8C60-4A66-8A75-B000E52B12A5}" type="pres">
      <dgm:prSet presAssocID="{918A84AD-2FD9-487F-A15E-FA947533CE1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A047B76-6547-4E23-A06F-C64BE9635D30}" type="pres">
      <dgm:prSet presAssocID="{D0DB348B-D058-468D-8AEA-6291AF8BAB19}" presName="spacer" presStyleCnt="0"/>
      <dgm:spPr/>
    </dgm:pt>
    <dgm:pt modelId="{EA53FF32-AE32-42D8-B229-727AD9668917}" type="pres">
      <dgm:prSet presAssocID="{3063DFCC-B48E-4548-A5D8-E495F37567D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31E851D-E05C-45F9-8C9F-E1706A2CA2EA}" type="presOf" srcId="{7BB91B17-7435-4116-84F4-3894815B02E8}" destId="{68A8071E-FC06-43F4-94F4-C4DEF5476DD6}" srcOrd="0" destOrd="0" presId="urn:microsoft.com/office/officeart/2005/8/layout/vList2"/>
    <dgm:cxn modelId="{36599E2B-2292-4FA1-AFE7-757CFD8AD3A2}" type="presOf" srcId="{03119D8F-DB78-4094-8E3B-4E41E39AE5A1}" destId="{165E61FE-902C-496D-BD29-13BF050394E9}" srcOrd="0" destOrd="0" presId="urn:microsoft.com/office/officeart/2005/8/layout/vList2"/>
    <dgm:cxn modelId="{ABFFFA6A-4883-45F1-A184-7FCAA30EA1D5}" type="presOf" srcId="{918A84AD-2FD9-487F-A15E-FA947533CE1B}" destId="{3C8EA1C3-8C60-4A66-8A75-B000E52B12A5}" srcOrd="0" destOrd="0" presId="urn:microsoft.com/office/officeart/2005/8/layout/vList2"/>
    <dgm:cxn modelId="{6861BB73-6608-4887-901D-5F59FBBF58CF}" srcId="{1A8CE59B-9D70-4C5C-9C96-67CB02A2B572}" destId="{03119D8F-DB78-4094-8E3B-4E41E39AE5A1}" srcOrd="2" destOrd="0" parTransId="{024CA897-4C7B-4BC7-8186-033D52280230}" sibTransId="{6ED1D0A9-269C-4961-B89B-18CA105E4F86}"/>
    <dgm:cxn modelId="{A6323D74-3611-49D0-A0BB-CF7B5F03290A}" type="presOf" srcId="{F562165F-74CE-4B67-B495-D9CA6A2E5DE4}" destId="{5169B6C2-04A4-4F7E-8D42-D3C189D308ED}" srcOrd="0" destOrd="0" presId="urn:microsoft.com/office/officeart/2005/8/layout/vList2"/>
    <dgm:cxn modelId="{C0D3549F-7611-43A5-8FEE-56DE84B7B95F}" type="presOf" srcId="{3063DFCC-B48E-4548-A5D8-E495F37567DD}" destId="{EA53FF32-AE32-42D8-B229-727AD9668917}" srcOrd="0" destOrd="0" presId="urn:microsoft.com/office/officeart/2005/8/layout/vList2"/>
    <dgm:cxn modelId="{E8134DA0-F29E-4E24-9E23-F0154314282B}" srcId="{1A8CE59B-9D70-4C5C-9C96-67CB02A2B572}" destId="{F562165F-74CE-4B67-B495-D9CA6A2E5DE4}" srcOrd="0" destOrd="0" parTransId="{855A0156-B000-451D-B093-2B5FD0A87E24}" sibTransId="{42BD04D0-6CA8-4FAE-8D40-690460E0DF03}"/>
    <dgm:cxn modelId="{A97A72B8-FB96-44CE-B7A4-7034B07B86B9}" type="presOf" srcId="{1A8CE59B-9D70-4C5C-9C96-67CB02A2B572}" destId="{D07687DF-3469-4758-81C5-484F58B1EDE1}" srcOrd="0" destOrd="0" presId="urn:microsoft.com/office/officeart/2005/8/layout/vList2"/>
    <dgm:cxn modelId="{BA9B36DE-90D5-4ADA-86B3-D534A45F176E}" srcId="{1A8CE59B-9D70-4C5C-9C96-67CB02A2B572}" destId="{3063DFCC-B48E-4548-A5D8-E495F37567DD}" srcOrd="4" destOrd="0" parTransId="{8AA73AF7-B8F5-40E3-8FA7-FB30328BB8C2}" sibTransId="{44AA78D3-2794-4002-8FE6-EA7A128D6F11}"/>
    <dgm:cxn modelId="{001F75FA-F49B-49DD-93E4-607D5F224163}" srcId="{1A8CE59B-9D70-4C5C-9C96-67CB02A2B572}" destId="{7BB91B17-7435-4116-84F4-3894815B02E8}" srcOrd="1" destOrd="0" parTransId="{E297B2E8-1A36-493F-A3D3-F4FA401C84F7}" sibTransId="{E92A96C7-9973-4C8A-BF16-5485AD1236DB}"/>
    <dgm:cxn modelId="{C88B07FF-028C-4FFF-B0AB-FE6B210DAC78}" srcId="{1A8CE59B-9D70-4C5C-9C96-67CB02A2B572}" destId="{918A84AD-2FD9-487F-A15E-FA947533CE1B}" srcOrd="3" destOrd="0" parTransId="{B1CD46CA-FD0F-40F3-B132-148FED276458}" sibTransId="{D0DB348B-D058-468D-8AEA-6291AF8BAB19}"/>
    <dgm:cxn modelId="{DEA74EB2-E1FF-4035-BEC5-5FCB8E19F8E6}" type="presParOf" srcId="{D07687DF-3469-4758-81C5-484F58B1EDE1}" destId="{5169B6C2-04A4-4F7E-8D42-D3C189D308ED}" srcOrd="0" destOrd="0" presId="urn:microsoft.com/office/officeart/2005/8/layout/vList2"/>
    <dgm:cxn modelId="{E2241BF7-CA1F-4AB2-8786-3C12352AC861}" type="presParOf" srcId="{D07687DF-3469-4758-81C5-484F58B1EDE1}" destId="{7BF7307D-26D8-4D03-8165-C7A88C9F37FF}" srcOrd="1" destOrd="0" presId="urn:microsoft.com/office/officeart/2005/8/layout/vList2"/>
    <dgm:cxn modelId="{76EDB79E-9CD5-4762-A675-EB97311EBC37}" type="presParOf" srcId="{D07687DF-3469-4758-81C5-484F58B1EDE1}" destId="{68A8071E-FC06-43F4-94F4-C4DEF5476DD6}" srcOrd="2" destOrd="0" presId="urn:microsoft.com/office/officeart/2005/8/layout/vList2"/>
    <dgm:cxn modelId="{98D3F0C1-8A40-44F0-8E84-727B6C151A51}" type="presParOf" srcId="{D07687DF-3469-4758-81C5-484F58B1EDE1}" destId="{99F34B96-7D9E-4394-B7A9-45433C035CCC}" srcOrd="3" destOrd="0" presId="urn:microsoft.com/office/officeart/2005/8/layout/vList2"/>
    <dgm:cxn modelId="{859393CC-8B9F-45CD-8684-025932805053}" type="presParOf" srcId="{D07687DF-3469-4758-81C5-484F58B1EDE1}" destId="{165E61FE-902C-496D-BD29-13BF050394E9}" srcOrd="4" destOrd="0" presId="urn:microsoft.com/office/officeart/2005/8/layout/vList2"/>
    <dgm:cxn modelId="{F2CFDC1C-3B1D-4E0B-A394-5E712030DAAF}" type="presParOf" srcId="{D07687DF-3469-4758-81C5-484F58B1EDE1}" destId="{BFEA0F6C-0A57-46C9-B5AB-A9B325F7D3A6}" srcOrd="5" destOrd="0" presId="urn:microsoft.com/office/officeart/2005/8/layout/vList2"/>
    <dgm:cxn modelId="{9A9BB2E1-FB67-437F-8B34-8E18ADE48DA3}" type="presParOf" srcId="{D07687DF-3469-4758-81C5-484F58B1EDE1}" destId="{3C8EA1C3-8C60-4A66-8A75-B000E52B12A5}" srcOrd="6" destOrd="0" presId="urn:microsoft.com/office/officeart/2005/8/layout/vList2"/>
    <dgm:cxn modelId="{852E2EFD-357F-4037-8BBB-5590A130FC52}" type="presParOf" srcId="{D07687DF-3469-4758-81C5-484F58B1EDE1}" destId="{6A047B76-6547-4E23-A06F-C64BE9635D30}" srcOrd="7" destOrd="0" presId="urn:microsoft.com/office/officeart/2005/8/layout/vList2"/>
    <dgm:cxn modelId="{9B0D494B-F28E-428E-963A-1035A62EC5B0}" type="presParOf" srcId="{D07687DF-3469-4758-81C5-484F58B1EDE1}" destId="{EA53FF32-AE32-42D8-B229-727AD966891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E0DD24-5FF1-4AED-A36C-74427C825AF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4D6CC3A-BF2A-47F7-8F86-FC0B77120E9F}">
      <dgm:prSet/>
      <dgm:spPr/>
      <dgm:t>
        <a:bodyPr/>
        <a:lstStyle/>
        <a:p>
          <a:r>
            <a:rPr lang="en-US" b="1" dirty="0"/>
            <a:t>Company</a:t>
          </a:r>
          <a:endParaRPr lang="en-US" dirty="0"/>
        </a:p>
      </dgm:t>
    </dgm:pt>
    <dgm:pt modelId="{F4B283CE-9301-40D1-B15B-17A4BA42BCC3}" type="parTrans" cxnId="{1A719D6A-58D7-40A6-9A59-FE21A152CEA1}">
      <dgm:prSet/>
      <dgm:spPr/>
      <dgm:t>
        <a:bodyPr/>
        <a:lstStyle/>
        <a:p>
          <a:endParaRPr lang="cs-CZ"/>
        </a:p>
      </dgm:t>
    </dgm:pt>
    <dgm:pt modelId="{0A45608F-DD67-4907-9963-FED461732B89}" type="sibTrans" cxnId="{1A719D6A-58D7-40A6-9A59-FE21A152CEA1}">
      <dgm:prSet/>
      <dgm:spPr/>
      <dgm:t>
        <a:bodyPr/>
        <a:lstStyle/>
        <a:p>
          <a:endParaRPr lang="cs-CZ"/>
        </a:p>
      </dgm:t>
    </dgm:pt>
    <dgm:pt modelId="{922F3CB1-D12B-46DD-8A6C-4D3C56FEF212}">
      <dgm:prSet/>
      <dgm:spPr/>
      <dgm:t>
        <a:bodyPr/>
        <a:lstStyle/>
        <a:p>
          <a:r>
            <a:rPr lang="en-US" dirty="0"/>
            <a:t>Customer segment</a:t>
          </a:r>
        </a:p>
      </dgm:t>
    </dgm:pt>
    <dgm:pt modelId="{F6538A79-2CCC-40CE-867A-8715D4FEE584}" type="parTrans" cxnId="{2ACCE834-9413-4B96-B4B1-F3A5EF2B0C14}">
      <dgm:prSet/>
      <dgm:spPr/>
      <dgm:t>
        <a:bodyPr/>
        <a:lstStyle/>
        <a:p>
          <a:endParaRPr lang="cs-CZ"/>
        </a:p>
      </dgm:t>
    </dgm:pt>
    <dgm:pt modelId="{003F15E8-2F8B-41FD-978E-3704EF1ED44B}" type="sibTrans" cxnId="{2ACCE834-9413-4B96-B4B1-F3A5EF2B0C14}">
      <dgm:prSet/>
      <dgm:spPr/>
      <dgm:t>
        <a:bodyPr/>
        <a:lstStyle/>
        <a:p>
          <a:endParaRPr lang="cs-CZ"/>
        </a:p>
      </dgm:t>
    </dgm:pt>
    <dgm:pt modelId="{F9C7DD3D-9916-4683-A311-EABB77B013D6}">
      <dgm:prSet/>
      <dgm:spPr/>
      <dgm:t>
        <a:bodyPr/>
        <a:lstStyle/>
        <a:p>
          <a:r>
            <a:rPr lang="en-US" dirty="0"/>
            <a:t>Selling the product/service</a:t>
          </a:r>
        </a:p>
      </dgm:t>
    </dgm:pt>
    <dgm:pt modelId="{91A389DF-600B-408D-92E5-5F7E400403E4}" type="parTrans" cxnId="{B6AEE4AB-9E13-4CD2-BABA-03DEAC654F11}">
      <dgm:prSet/>
      <dgm:spPr/>
      <dgm:t>
        <a:bodyPr/>
        <a:lstStyle/>
        <a:p>
          <a:endParaRPr lang="cs-CZ"/>
        </a:p>
      </dgm:t>
    </dgm:pt>
    <dgm:pt modelId="{4B195CBC-2465-4CDF-B0F7-01C7AD3DB4CE}" type="sibTrans" cxnId="{B6AEE4AB-9E13-4CD2-BABA-03DEAC654F11}">
      <dgm:prSet/>
      <dgm:spPr/>
      <dgm:t>
        <a:bodyPr/>
        <a:lstStyle/>
        <a:p>
          <a:endParaRPr lang="cs-CZ"/>
        </a:p>
      </dgm:t>
    </dgm:pt>
    <dgm:pt modelId="{B00AF2F9-638F-45E5-ADFA-E4102053CDF5}">
      <dgm:prSet/>
      <dgm:spPr/>
      <dgm:t>
        <a:bodyPr/>
        <a:lstStyle/>
        <a:p>
          <a:r>
            <a:rPr lang="en-US" dirty="0"/>
            <a:t>Building loyalty to sell</a:t>
          </a:r>
        </a:p>
      </dgm:t>
    </dgm:pt>
    <dgm:pt modelId="{82E3D065-9DAE-47CA-A581-D5AEC046E210}" type="parTrans" cxnId="{FC050A10-03DE-45BF-B073-05FC88F3AFF3}">
      <dgm:prSet/>
      <dgm:spPr/>
      <dgm:t>
        <a:bodyPr/>
        <a:lstStyle/>
        <a:p>
          <a:endParaRPr lang="cs-CZ"/>
        </a:p>
      </dgm:t>
    </dgm:pt>
    <dgm:pt modelId="{9924C349-4CD5-4DC1-BD27-9AEBB3C1A218}" type="sibTrans" cxnId="{FC050A10-03DE-45BF-B073-05FC88F3AFF3}">
      <dgm:prSet/>
      <dgm:spPr/>
      <dgm:t>
        <a:bodyPr/>
        <a:lstStyle/>
        <a:p>
          <a:endParaRPr lang="cs-CZ"/>
        </a:p>
      </dgm:t>
    </dgm:pt>
    <dgm:pt modelId="{87945EF2-E0BF-469A-AC1E-7DEE4AF1DC55}">
      <dgm:prSet/>
      <dgm:spPr/>
      <dgm:t>
        <a:bodyPr/>
        <a:lstStyle/>
        <a:p>
          <a:r>
            <a:rPr lang="en-US" dirty="0"/>
            <a:t>Communicating innovations</a:t>
          </a:r>
        </a:p>
      </dgm:t>
    </dgm:pt>
    <dgm:pt modelId="{4B2AA81D-45C3-4C52-8B07-0988BE2A65C6}" type="parTrans" cxnId="{2E358359-C750-4CAE-B085-DDCFD7307E7F}">
      <dgm:prSet/>
      <dgm:spPr/>
      <dgm:t>
        <a:bodyPr/>
        <a:lstStyle/>
        <a:p>
          <a:endParaRPr lang="cs-CZ"/>
        </a:p>
      </dgm:t>
    </dgm:pt>
    <dgm:pt modelId="{A49EE913-1E04-47D8-A109-CE8FE58B7515}" type="sibTrans" cxnId="{2E358359-C750-4CAE-B085-DDCFD7307E7F}">
      <dgm:prSet/>
      <dgm:spPr/>
      <dgm:t>
        <a:bodyPr/>
        <a:lstStyle/>
        <a:p>
          <a:endParaRPr lang="cs-CZ"/>
        </a:p>
      </dgm:t>
    </dgm:pt>
    <dgm:pt modelId="{A8994426-1917-4B54-AD29-9289CCEC8598}">
      <dgm:prSet/>
      <dgm:spPr/>
      <dgm:t>
        <a:bodyPr/>
        <a:lstStyle/>
        <a:p>
          <a:r>
            <a:rPr lang="en-US" dirty="0"/>
            <a:t>City</a:t>
          </a:r>
        </a:p>
      </dgm:t>
    </dgm:pt>
    <dgm:pt modelId="{0500468A-07A8-4190-BB9A-AAB102F735D1}" type="parTrans" cxnId="{9E6A6FB6-5582-4971-8CAC-6D5C21AA9450}">
      <dgm:prSet/>
      <dgm:spPr/>
      <dgm:t>
        <a:bodyPr/>
        <a:lstStyle/>
        <a:p>
          <a:endParaRPr lang="cs-CZ"/>
        </a:p>
      </dgm:t>
    </dgm:pt>
    <dgm:pt modelId="{F6F76696-5B16-4106-8864-A516921953B0}" type="sibTrans" cxnId="{9E6A6FB6-5582-4971-8CAC-6D5C21AA9450}">
      <dgm:prSet/>
      <dgm:spPr/>
      <dgm:t>
        <a:bodyPr/>
        <a:lstStyle/>
        <a:p>
          <a:endParaRPr lang="cs-CZ"/>
        </a:p>
      </dgm:t>
    </dgm:pt>
    <dgm:pt modelId="{2D02A4EB-228B-48FF-B935-03AF33BFAE5E}">
      <dgm:prSet/>
      <dgm:spPr/>
      <dgm:t>
        <a:bodyPr/>
        <a:lstStyle/>
        <a:p>
          <a:r>
            <a:rPr lang="en-US" dirty="0"/>
            <a:t>More stakeholders</a:t>
          </a:r>
        </a:p>
      </dgm:t>
    </dgm:pt>
    <dgm:pt modelId="{5637AD36-690F-41E2-BF9B-4BAF12982D03}" type="parTrans" cxnId="{3B07A2D2-A5A4-4EBD-BD50-BA290E8634A2}">
      <dgm:prSet/>
      <dgm:spPr/>
      <dgm:t>
        <a:bodyPr/>
        <a:lstStyle/>
        <a:p>
          <a:endParaRPr lang="cs-CZ"/>
        </a:p>
      </dgm:t>
    </dgm:pt>
    <dgm:pt modelId="{81DBD2EC-A276-48E3-B4B7-226A11896D92}" type="sibTrans" cxnId="{3B07A2D2-A5A4-4EBD-BD50-BA290E8634A2}">
      <dgm:prSet/>
      <dgm:spPr/>
      <dgm:t>
        <a:bodyPr/>
        <a:lstStyle/>
        <a:p>
          <a:endParaRPr lang="cs-CZ"/>
        </a:p>
      </dgm:t>
    </dgm:pt>
    <dgm:pt modelId="{4C901E3D-CC7B-4EA3-BCCF-E9E8B331718B}">
      <dgm:prSet/>
      <dgm:spPr/>
      <dgm:t>
        <a:bodyPr/>
        <a:lstStyle/>
        <a:p>
          <a:r>
            <a:rPr lang="en-US" dirty="0"/>
            <a:t>Presentation of city services</a:t>
          </a:r>
        </a:p>
      </dgm:t>
    </dgm:pt>
    <dgm:pt modelId="{2AA862BC-7E43-4B72-BD03-9CF01B2A976F}" type="parTrans" cxnId="{E62FBC40-D76C-4002-A2B9-8A0BE7652DD0}">
      <dgm:prSet/>
      <dgm:spPr/>
      <dgm:t>
        <a:bodyPr/>
        <a:lstStyle/>
        <a:p>
          <a:endParaRPr lang="cs-CZ"/>
        </a:p>
      </dgm:t>
    </dgm:pt>
    <dgm:pt modelId="{2AF16000-4183-4B0E-BF22-0B911E29A22C}" type="sibTrans" cxnId="{E62FBC40-D76C-4002-A2B9-8A0BE7652DD0}">
      <dgm:prSet/>
      <dgm:spPr/>
      <dgm:t>
        <a:bodyPr/>
        <a:lstStyle/>
        <a:p>
          <a:endParaRPr lang="cs-CZ"/>
        </a:p>
      </dgm:t>
    </dgm:pt>
    <dgm:pt modelId="{721EB2F5-39EE-4283-98BD-DA57B4FBED8C}">
      <dgm:prSet/>
      <dgm:spPr/>
      <dgm:t>
        <a:bodyPr/>
        <a:lstStyle/>
        <a:p>
          <a:r>
            <a:rPr lang="en-US" dirty="0"/>
            <a:t>Building loyalty to be proud of </a:t>
          </a:r>
        </a:p>
      </dgm:t>
    </dgm:pt>
    <dgm:pt modelId="{D7CB556B-873A-4830-964E-B733E37B8556}" type="parTrans" cxnId="{5EC3F0B6-6C4C-4E0D-AE6F-FD6D85463017}">
      <dgm:prSet/>
      <dgm:spPr/>
      <dgm:t>
        <a:bodyPr/>
        <a:lstStyle/>
        <a:p>
          <a:endParaRPr lang="cs-CZ"/>
        </a:p>
      </dgm:t>
    </dgm:pt>
    <dgm:pt modelId="{9A815D56-2F45-4442-BDD1-CF7AF44A73B1}" type="sibTrans" cxnId="{5EC3F0B6-6C4C-4E0D-AE6F-FD6D85463017}">
      <dgm:prSet/>
      <dgm:spPr/>
      <dgm:t>
        <a:bodyPr/>
        <a:lstStyle/>
        <a:p>
          <a:endParaRPr lang="cs-CZ"/>
        </a:p>
      </dgm:t>
    </dgm:pt>
    <dgm:pt modelId="{6E0DC2FC-BCBF-49B4-B5F1-1DD7D6D04825}">
      <dgm:prSet/>
      <dgm:spPr/>
      <dgm:t>
        <a:bodyPr/>
        <a:lstStyle/>
        <a:p>
          <a:r>
            <a:rPr lang="en-US" dirty="0"/>
            <a:t>Communicating innovations</a:t>
          </a:r>
        </a:p>
      </dgm:t>
    </dgm:pt>
    <dgm:pt modelId="{A8B4CB3C-73F2-4FAF-B4FF-E95C3FF18338}" type="parTrans" cxnId="{28479B02-0ABA-4694-A488-00B1D679C719}">
      <dgm:prSet/>
      <dgm:spPr/>
      <dgm:t>
        <a:bodyPr/>
        <a:lstStyle/>
        <a:p>
          <a:endParaRPr lang="cs-CZ"/>
        </a:p>
      </dgm:t>
    </dgm:pt>
    <dgm:pt modelId="{19B6C284-6730-4FE0-855D-7F5D0353D692}" type="sibTrans" cxnId="{28479B02-0ABA-4694-A488-00B1D679C719}">
      <dgm:prSet/>
      <dgm:spPr/>
      <dgm:t>
        <a:bodyPr/>
        <a:lstStyle/>
        <a:p>
          <a:endParaRPr lang="cs-CZ"/>
        </a:p>
      </dgm:t>
    </dgm:pt>
    <dgm:pt modelId="{9601A85A-F580-442D-8D50-E15606CD75A0}" type="pres">
      <dgm:prSet presAssocID="{83E0DD24-5FF1-4AED-A36C-74427C825AF6}" presName="Name0" presStyleCnt="0">
        <dgm:presLayoutVars>
          <dgm:dir/>
          <dgm:animLvl val="lvl"/>
          <dgm:resizeHandles val="exact"/>
        </dgm:presLayoutVars>
      </dgm:prSet>
      <dgm:spPr/>
    </dgm:pt>
    <dgm:pt modelId="{1A1885CE-3FFD-4C2A-A25C-039878A8D98B}" type="pres">
      <dgm:prSet presAssocID="{B4D6CC3A-BF2A-47F7-8F86-FC0B77120E9F}" presName="composite" presStyleCnt="0"/>
      <dgm:spPr/>
    </dgm:pt>
    <dgm:pt modelId="{11556691-4A5F-49C6-9BE7-47018E1658FC}" type="pres">
      <dgm:prSet presAssocID="{B4D6CC3A-BF2A-47F7-8F86-FC0B77120E9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0BFEE75-4544-45B0-8024-2E569304376A}" type="pres">
      <dgm:prSet presAssocID="{B4D6CC3A-BF2A-47F7-8F86-FC0B77120E9F}" presName="desTx" presStyleLbl="alignAccFollowNode1" presStyleIdx="0" presStyleCnt="2">
        <dgm:presLayoutVars>
          <dgm:bulletEnabled val="1"/>
        </dgm:presLayoutVars>
      </dgm:prSet>
      <dgm:spPr/>
    </dgm:pt>
    <dgm:pt modelId="{B18D9907-67B5-4355-8930-BDF53F75EF08}" type="pres">
      <dgm:prSet presAssocID="{0A45608F-DD67-4907-9963-FED461732B89}" presName="space" presStyleCnt="0"/>
      <dgm:spPr/>
    </dgm:pt>
    <dgm:pt modelId="{ABF420C4-BE1D-47CA-B786-5A7D7DC2DBBC}" type="pres">
      <dgm:prSet presAssocID="{A8994426-1917-4B54-AD29-9289CCEC8598}" presName="composite" presStyleCnt="0"/>
      <dgm:spPr/>
    </dgm:pt>
    <dgm:pt modelId="{76CB4A6F-6CCB-49A7-9E69-5620D9E6F4EC}" type="pres">
      <dgm:prSet presAssocID="{A8994426-1917-4B54-AD29-9289CCEC859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B6C16B2-B74F-43A3-95F8-3BC9B69152E7}" type="pres">
      <dgm:prSet presAssocID="{A8994426-1917-4B54-AD29-9289CCEC859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8479B02-0ABA-4694-A488-00B1D679C719}" srcId="{A8994426-1917-4B54-AD29-9289CCEC8598}" destId="{6E0DC2FC-BCBF-49B4-B5F1-1DD7D6D04825}" srcOrd="3" destOrd="0" parTransId="{A8B4CB3C-73F2-4FAF-B4FF-E95C3FF18338}" sibTransId="{19B6C284-6730-4FE0-855D-7F5D0353D692}"/>
    <dgm:cxn modelId="{664BA40F-38D4-42AD-A2F1-1798A5BCACF4}" type="presOf" srcId="{922F3CB1-D12B-46DD-8A6C-4D3C56FEF212}" destId="{20BFEE75-4544-45B0-8024-2E569304376A}" srcOrd="0" destOrd="0" presId="urn:microsoft.com/office/officeart/2005/8/layout/hList1"/>
    <dgm:cxn modelId="{FC050A10-03DE-45BF-B073-05FC88F3AFF3}" srcId="{B4D6CC3A-BF2A-47F7-8F86-FC0B77120E9F}" destId="{B00AF2F9-638F-45E5-ADFA-E4102053CDF5}" srcOrd="2" destOrd="0" parTransId="{82E3D065-9DAE-47CA-A581-D5AEC046E210}" sibTransId="{9924C349-4CD5-4DC1-BD27-9AEBB3C1A218}"/>
    <dgm:cxn modelId="{AB164D17-E081-4E00-9D4B-4E367F4E8964}" type="presOf" srcId="{4C901E3D-CC7B-4EA3-BCCF-E9E8B331718B}" destId="{0B6C16B2-B74F-43A3-95F8-3BC9B69152E7}" srcOrd="0" destOrd="1" presId="urn:microsoft.com/office/officeart/2005/8/layout/hList1"/>
    <dgm:cxn modelId="{2ACCE834-9413-4B96-B4B1-F3A5EF2B0C14}" srcId="{B4D6CC3A-BF2A-47F7-8F86-FC0B77120E9F}" destId="{922F3CB1-D12B-46DD-8A6C-4D3C56FEF212}" srcOrd="0" destOrd="0" parTransId="{F6538A79-2CCC-40CE-867A-8715D4FEE584}" sibTransId="{003F15E8-2F8B-41FD-978E-3704EF1ED44B}"/>
    <dgm:cxn modelId="{E62FBC40-D76C-4002-A2B9-8A0BE7652DD0}" srcId="{A8994426-1917-4B54-AD29-9289CCEC8598}" destId="{4C901E3D-CC7B-4EA3-BCCF-E9E8B331718B}" srcOrd="1" destOrd="0" parTransId="{2AA862BC-7E43-4B72-BD03-9CF01B2A976F}" sibTransId="{2AF16000-4183-4B0E-BF22-0B911E29A22C}"/>
    <dgm:cxn modelId="{7FAFFF40-E6B8-45A6-AE02-35CB780B5319}" type="presOf" srcId="{B4D6CC3A-BF2A-47F7-8F86-FC0B77120E9F}" destId="{11556691-4A5F-49C6-9BE7-47018E1658FC}" srcOrd="0" destOrd="0" presId="urn:microsoft.com/office/officeart/2005/8/layout/hList1"/>
    <dgm:cxn modelId="{1A719D6A-58D7-40A6-9A59-FE21A152CEA1}" srcId="{83E0DD24-5FF1-4AED-A36C-74427C825AF6}" destId="{B4D6CC3A-BF2A-47F7-8F86-FC0B77120E9F}" srcOrd="0" destOrd="0" parTransId="{F4B283CE-9301-40D1-B15B-17A4BA42BCC3}" sibTransId="{0A45608F-DD67-4907-9963-FED461732B89}"/>
    <dgm:cxn modelId="{3C54B36D-A189-415D-A45C-1D0E17388F4E}" type="presOf" srcId="{6E0DC2FC-BCBF-49B4-B5F1-1DD7D6D04825}" destId="{0B6C16B2-B74F-43A3-95F8-3BC9B69152E7}" srcOrd="0" destOrd="3" presId="urn:microsoft.com/office/officeart/2005/8/layout/hList1"/>
    <dgm:cxn modelId="{EB106A55-0709-49BF-AA2D-A73916A943D2}" type="presOf" srcId="{2D02A4EB-228B-48FF-B935-03AF33BFAE5E}" destId="{0B6C16B2-B74F-43A3-95F8-3BC9B69152E7}" srcOrd="0" destOrd="0" presId="urn:microsoft.com/office/officeart/2005/8/layout/hList1"/>
    <dgm:cxn modelId="{F1816759-5ABA-4AFD-BCDC-6171D4B0B9F2}" type="presOf" srcId="{A8994426-1917-4B54-AD29-9289CCEC8598}" destId="{76CB4A6F-6CCB-49A7-9E69-5620D9E6F4EC}" srcOrd="0" destOrd="0" presId="urn:microsoft.com/office/officeart/2005/8/layout/hList1"/>
    <dgm:cxn modelId="{2E358359-C750-4CAE-B085-DDCFD7307E7F}" srcId="{B4D6CC3A-BF2A-47F7-8F86-FC0B77120E9F}" destId="{87945EF2-E0BF-469A-AC1E-7DEE4AF1DC55}" srcOrd="3" destOrd="0" parTransId="{4B2AA81D-45C3-4C52-8B07-0988BE2A65C6}" sibTransId="{A49EE913-1E04-47D8-A109-CE8FE58B7515}"/>
    <dgm:cxn modelId="{A904A583-BBEB-4711-8626-7C7DCC64635F}" type="presOf" srcId="{87945EF2-E0BF-469A-AC1E-7DEE4AF1DC55}" destId="{20BFEE75-4544-45B0-8024-2E569304376A}" srcOrd="0" destOrd="3" presId="urn:microsoft.com/office/officeart/2005/8/layout/hList1"/>
    <dgm:cxn modelId="{666A1395-7CBB-47C5-868D-A23580710ED9}" type="presOf" srcId="{B00AF2F9-638F-45E5-ADFA-E4102053CDF5}" destId="{20BFEE75-4544-45B0-8024-2E569304376A}" srcOrd="0" destOrd="2" presId="urn:microsoft.com/office/officeart/2005/8/layout/hList1"/>
    <dgm:cxn modelId="{87A8C698-878A-4149-86FA-86614286F08C}" type="presOf" srcId="{83E0DD24-5FF1-4AED-A36C-74427C825AF6}" destId="{9601A85A-F580-442D-8D50-E15606CD75A0}" srcOrd="0" destOrd="0" presId="urn:microsoft.com/office/officeart/2005/8/layout/hList1"/>
    <dgm:cxn modelId="{B6AEE4AB-9E13-4CD2-BABA-03DEAC654F11}" srcId="{B4D6CC3A-BF2A-47F7-8F86-FC0B77120E9F}" destId="{F9C7DD3D-9916-4683-A311-EABB77B013D6}" srcOrd="1" destOrd="0" parTransId="{91A389DF-600B-408D-92E5-5F7E400403E4}" sibTransId="{4B195CBC-2465-4CDF-B0F7-01C7AD3DB4CE}"/>
    <dgm:cxn modelId="{9E6A6FB6-5582-4971-8CAC-6D5C21AA9450}" srcId="{83E0DD24-5FF1-4AED-A36C-74427C825AF6}" destId="{A8994426-1917-4B54-AD29-9289CCEC8598}" srcOrd="1" destOrd="0" parTransId="{0500468A-07A8-4190-BB9A-AAB102F735D1}" sibTransId="{F6F76696-5B16-4106-8864-A516921953B0}"/>
    <dgm:cxn modelId="{5EC3F0B6-6C4C-4E0D-AE6F-FD6D85463017}" srcId="{A8994426-1917-4B54-AD29-9289CCEC8598}" destId="{721EB2F5-39EE-4283-98BD-DA57B4FBED8C}" srcOrd="2" destOrd="0" parTransId="{D7CB556B-873A-4830-964E-B733E37B8556}" sibTransId="{9A815D56-2F45-4442-BDD1-CF7AF44A73B1}"/>
    <dgm:cxn modelId="{59F5EAC4-E61B-4EF4-A6CA-62278FD2B910}" type="presOf" srcId="{F9C7DD3D-9916-4683-A311-EABB77B013D6}" destId="{20BFEE75-4544-45B0-8024-2E569304376A}" srcOrd="0" destOrd="1" presId="urn:microsoft.com/office/officeart/2005/8/layout/hList1"/>
    <dgm:cxn modelId="{DD082CCB-9EE0-4290-B1F3-9CF4D8BB4D57}" type="presOf" srcId="{721EB2F5-39EE-4283-98BD-DA57B4FBED8C}" destId="{0B6C16B2-B74F-43A3-95F8-3BC9B69152E7}" srcOrd="0" destOrd="2" presId="urn:microsoft.com/office/officeart/2005/8/layout/hList1"/>
    <dgm:cxn modelId="{3B07A2D2-A5A4-4EBD-BD50-BA290E8634A2}" srcId="{A8994426-1917-4B54-AD29-9289CCEC8598}" destId="{2D02A4EB-228B-48FF-B935-03AF33BFAE5E}" srcOrd="0" destOrd="0" parTransId="{5637AD36-690F-41E2-BF9B-4BAF12982D03}" sibTransId="{81DBD2EC-A276-48E3-B4B7-226A11896D92}"/>
    <dgm:cxn modelId="{534D4C5B-41C1-483A-A901-D1FE88D0A75D}" type="presParOf" srcId="{9601A85A-F580-442D-8D50-E15606CD75A0}" destId="{1A1885CE-3FFD-4C2A-A25C-039878A8D98B}" srcOrd="0" destOrd="0" presId="urn:microsoft.com/office/officeart/2005/8/layout/hList1"/>
    <dgm:cxn modelId="{A52BDF83-1EDF-49EA-855B-6D62984141A6}" type="presParOf" srcId="{1A1885CE-3FFD-4C2A-A25C-039878A8D98B}" destId="{11556691-4A5F-49C6-9BE7-47018E1658FC}" srcOrd="0" destOrd="0" presId="urn:microsoft.com/office/officeart/2005/8/layout/hList1"/>
    <dgm:cxn modelId="{0EDDE11D-0E82-49B4-9086-5D67FC1F06A5}" type="presParOf" srcId="{1A1885CE-3FFD-4C2A-A25C-039878A8D98B}" destId="{20BFEE75-4544-45B0-8024-2E569304376A}" srcOrd="1" destOrd="0" presId="urn:microsoft.com/office/officeart/2005/8/layout/hList1"/>
    <dgm:cxn modelId="{B12DD8E3-543A-494E-8739-9DD6F342D0AE}" type="presParOf" srcId="{9601A85A-F580-442D-8D50-E15606CD75A0}" destId="{B18D9907-67B5-4355-8930-BDF53F75EF08}" srcOrd="1" destOrd="0" presId="urn:microsoft.com/office/officeart/2005/8/layout/hList1"/>
    <dgm:cxn modelId="{82874037-5FB2-4042-A6AC-31EA65C8B661}" type="presParOf" srcId="{9601A85A-F580-442D-8D50-E15606CD75A0}" destId="{ABF420C4-BE1D-47CA-B786-5A7D7DC2DBBC}" srcOrd="2" destOrd="0" presId="urn:microsoft.com/office/officeart/2005/8/layout/hList1"/>
    <dgm:cxn modelId="{42ABD088-8D86-44D9-BC52-410315639B19}" type="presParOf" srcId="{ABF420C4-BE1D-47CA-B786-5A7D7DC2DBBC}" destId="{76CB4A6F-6CCB-49A7-9E69-5620D9E6F4EC}" srcOrd="0" destOrd="0" presId="urn:microsoft.com/office/officeart/2005/8/layout/hList1"/>
    <dgm:cxn modelId="{5A1B7F91-97CE-4F2E-ACCB-D9952BB58AF4}" type="presParOf" srcId="{ABF420C4-BE1D-47CA-B786-5A7D7DC2DBBC}" destId="{0B6C16B2-B74F-43A3-95F8-3BC9B69152E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213761-8459-47BC-B0AC-F5051FFB56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7A71FC1-E87D-4387-96F9-0012131F2644}">
      <dgm:prSet/>
      <dgm:spPr/>
      <dgm:t>
        <a:bodyPr/>
        <a:lstStyle/>
        <a:p>
          <a:r>
            <a:rPr lang="en-US" dirty="0"/>
            <a:t>Some marketers do</a:t>
          </a:r>
        </a:p>
      </dgm:t>
    </dgm:pt>
    <dgm:pt modelId="{14CC2993-2F06-45FF-91D0-E2C123189F1B}" type="parTrans" cxnId="{A7382066-0DA7-4D59-9BF7-9F9D28979706}">
      <dgm:prSet/>
      <dgm:spPr/>
      <dgm:t>
        <a:bodyPr/>
        <a:lstStyle/>
        <a:p>
          <a:endParaRPr lang="cs-CZ"/>
        </a:p>
      </dgm:t>
    </dgm:pt>
    <dgm:pt modelId="{C99CCEAE-EDB7-490C-9005-FD1957F4F792}" type="sibTrans" cxnId="{A7382066-0DA7-4D59-9BF7-9F9D28979706}">
      <dgm:prSet/>
      <dgm:spPr/>
      <dgm:t>
        <a:bodyPr/>
        <a:lstStyle/>
        <a:p>
          <a:endParaRPr lang="cs-CZ"/>
        </a:p>
      </dgm:t>
    </dgm:pt>
    <dgm:pt modelId="{B1678899-6E9A-432E-A3A9-066038BA2884}">
      <dgm:prSet/>
      <dgm:spPr/>
      <dgm:t>
        <a:bodyPr/>
        <a:lstStyle/>
        <a:p>
          <a:r>
            <a:rPr lang="en-US" dirty="0"/>
            <a:t>But communication of the city must be different than communication of the company</a:t>
          </a:r>
        </a:p>
      </dgm:t>
    </dgm:pt>
    <dgm:pt modelId="{5D2E8490-1089-4239-B41A-0B49E0DCD1FE}" type="parTrans" cxnId="{47A89ECF-3CAF-4A66-8D9C-DE16F72D299E}">
      <dgm:prSet/>
      <dgm:spPr/>
      <dgm:t>
        <a:bodyPr/>
        <a:lstStyle/>
        <a:p>
          <a:endParaRPr lang="cs-CZ"/>
        </a:p>
      </dgm:t>
    </dgm:pt>
    <dgm:pt modelId="{E045C76B-B386-448F-AEF4-E8A34E4F7751}" type="sibTrans" cxnId="{47A89ECF-3CAF-4A66-8D9C-DE16F72D299E}">
      <dgm:prSet/>
      <dgm:spPr/>
      <dgm:t>
        <a:bodyPr/>
        <a:lstStyle/>
        <a:p>
          <a:endParaRPr lang="cs-CZ"/>
        </a:p>
      </dgm:t>
    </dgm:pt>
    <dgm:pt modelId="{E8907623-C8B2-428F-B1B4-B616E7F7F4A0}">
      <dgm:prSet/>
      <dgm:spPr/>
      <dgm:t>
        <a:bodyPr/>
        <a:lstStyle/>
        <a:p>
          <a:r>
            <a:rPr lang="en-US" dirty="0"/>
            <a:t>There are more</a:t>
          </a:r>
        </a:p>
      </dgm:t>
    </dgm:pt>
    <dgm:pt modelId="{728B6438-A2E2-4869-B134-E8D5BEF07BD4}" type="parTrans" cxnId="{79B012B3-9978-4066-B845-ECB0A7EC34F8}">
      <dgm:prSet/>
      <dgm:spPr/>
      <dgm:t>
        <a:bodyPr/>
        <a:lstStyle/>
        <a:p>
          <a:endParaRPr lang="cs-CZ"/>
        </a:p>
      </dgm:t>
    </dgm:pt>
    <dgm:pt modelId="{F8BEC99F-ACF7-418F-865E-12CC8374E7E6}" type="sibTrans" cxnId="{79B012B3-9978-4066-B845-ECB0A7EC34F8}">
      <dgm:prSet/>
      <dgm:spPr/>
      <dgm:t>
        <a:bodyPr/>
        <a:lstStyle/>
        <a:p>
          <a:endParaRPr lang="cs-CZ"/>
        </a:p>
      </dgm:t>
    </dgm:pt>
    <dgm:pt modelId="{D9035C21-E75F-4CDE-BDD5-C07380D95043}">
      <dgm:prSet/>
      <dgm:spPr/>
      <dgm:t>
        <a:bodyPr/>
        <a:lstStyle/>
        <a:p>
          <a:r>
            <a:rPr lang="en-US" dirty="0"/>
            <a:t>Stakeholders</a:t>
          </a:r>
        </a:p>
      </dgm:t>
    </dgm:pt>
    <dgm:pt modelId="{970C5A18-4D0F-4F4D-9EFC-28FFF96E9A33}" type="parTrans" cxnId="{B5837559-80FE-4810-A3B6-09F237475031}">
      <dgm:prSet/>
      <dgm:spPr/>
      <dgm:t>
        <a:bodyPr/>
        <a:lstStyle/>
        <a:p>
          <a:endParaRPr lang="cs-CZ"/>
        </a:p>
      </dgm:t>
    </dgm:pt>
    <dgm:pt modelId="{D0503FB4-F68A-44EF-AA8D-7AB49992E20C}" type="sibTrans" cxnId="{B5837559-80FE-4810-A3B6-09F237475031}">
      <dgm:prSet/>
      <dgm:spPr/>
      <dgm:t>
        <a:bodyPr/>
        <a:lstStyle/>
        <a:p>
          <a:endParaRPr lang="cs-CZ"/>
        </a:p>
      </dgm:t>
    </dgm:pt>
    <dgm:pt modelId="{F6AEBCD5-7D7B-4A51-89B3-32B3DB51357E}">
      <dgm:prSet/>
      <dgm:spPr/>
      <dgm:t>
        <a:bodyPr/>
        <a:lstStyle/>
        <a:p>
          <a:r>
            <a:rPr lang="en-US" dirty="0"/>
            <a:t>Interests</a:t>
          </a:r>
        </a:p>
      </dgm:t>
    </dgm:pt>
    <dgm:pt modelId="{DEC08972-6C17-4F42-8B19-C6BEED2AA989}" type="parTrans" cxnId="{9E655D7B-141A-4648-B79E-2824F136DE88}">
      <dgm:prSet/>
      <dgm:spPr/>
      <dgm:t>
        <a:bodyPr/>
        <a:lstStyle/>
        <a:p>
          <a:endParaRPr lang="cs-CZ"/>
        </a:p>
      </dgm:t>
    </dgm:pt>
    <dgm:pt modelId="{4F53B7FE-556B-4B27-88D3-D79C1C53B879}" type="sibTrans" cxnId="{9E655D7B-141A-4648-B79E-2824F136DE88}">
      <dgm:prSet/>
      <dgm:spPr/>
      <dgm:t>
        <a:bodyPr/>
        <a:lstStyle/>
        <a:p>
          <a:endParaRPr lang="cs-CZ"/>
        </a:p>
      </dgm:t>
    </dgm:pt>
    <dgm:pt modelId="{C48CDF00-A343-429C-B254-42DD5DCC1A8E}">
      <dgm:prSet/>
      <dgm:spPr/>
      <dgm:t>
        <a:bodyPr/>
        <a:lstStyle/>
        <a:p>
          <a:r>
            <a:rPr lang="en-US" dirty="0"/>
            <a:t>values</a:t>
          </a:r>
        </a:p>
      </dgm:t>
    </dgm:pt>
    <dgm:pt modelId="{395AC273-BCDB-4DB6-BEEA-53222AC40BB1}" type="parTrans" cxnId="{AFFAECBE-AF57-45B6-9AFF-41110FAEC912}">
      <dgm:prSet/>
      <dgm:spPr/>
      <dgm:t>
        <a:bodyPr/>
        <a:lstStyle/>
        <a:p>
          <a:endParaRPr lang="cs-CZ"/>
        </a:p>
      </dgm:t>
    </dgm:pt>
    <dgm:pt modelId="{CEACCD37-C0CC-4AAB-9A11-3D8D6D38639D}" type="sibTrans" cxnId="{AFFAECBE-AF57-45B6-9AFF-41110FAEC912}">
      <dgm:prSet/>
      <dgm:spPr/>
      <dgm:t>
        <a:bodyPr/>
        <a:lstStyle/>
        <a:p>
          <a:endParaRPr lang="cs-CZ"/>
        </a:p>
      </dgm:t>
    </dgm:pt>
    <dgm:pt modelId="{E2CDCE2D-0C89-49CB-8411-8EC0D9567DDE}" type="pres">
      <dgm:prSet presAssocID="{38213761-8459-47BC-B0AC-F5051FFB564B}" presName="linear" presStyleCnt="0">
        <dgm:presLayoutVars>
          <dgm:animLvl val="lvl"/>
          <dgm:resizeHandles val="exact"/>
        </dgm:presLayoutVars>
      </dgm:prSet>
      <dgm:spPr/>
    </dgm:pt>
    <dgm:pt modelId="{79FD4480-4772-4D1A-BFDA-DB0C694C43AE}" type="pres">
      <dgm:prSet presAssocID="{87A71FC1-E87D-4387-96F9-0012131F264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3F27EE8-8894-4EBB-8E0E-C63A3E0810D9}" type="pres">
      <dgm:prSet presAssocID="{C99CCEAE-EDB7-490C-9005-FD1957F4F792}" presName="spacer" presStyleCnt="0"/>
      <dgm:spPr/>
    </dgm:pt>
    <dgm:pt modelId="{6C2C381C-25B9-4CF2-8E27-B667CA9FE02F}" type="pres">
      <dgm:prSet presAssocID="{B1678899-6E9A-432E-A3A9-066038BA288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A73FBF9-1A06-4C0D-B672-B110BBB6CF5E}" type="pres">
      <dgm:prSet presAssocID="{E045C76B-B386-448F-AEF4-E8A34E4F7751}" presName="spacer" presStyleCnt="0"/>
      <dgm:spPr/>
    </dgm:pt>
    <dgm:pt modelId="{49FBAC66-105E-45B8-B4FD-AB4FC5A5100E}" type="pres">
      <dgm:prSet presAssocID="{E8907623-C8B2-428F-B1B4-B616E7F7F4A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75595DC-5B7D-4094-8790-58C96612A987}" type="pres">
      <dgm:prSet presAssocID="{E8907623-C8B2-428F-B1B4-B616E7F7F4A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7382066-0DA7-4D59-9BF7-9F9D28979706}" srcId="{38213761-8459-47BC-B0AC-F5051FFB564B}" destId="{87A71FC1-E87D-4387-96F9-0012131F2644}" srcOrd="0" destOrd="0" parTransId="{14CC2993-2F06-45FF-91D0-E2C123189F1B}" sibTransId="{C99CCEAE-EDB7-490C-9005-FD1957F4F792}"/>
    <dgm:cxn modelId="{3251D972-6C18-4B36-BFC9-B2F72F392C8D}" type="presOf" srcId="{C48CDF00-A343-429C-B254-42DD5DCC1A8E}" destId="{775595DC-5B7D-4094-8790-58C96612A987}" srcOrd="0" destOrd="2" presId="urn:microsoft.com/office/officeart/2005/8/layout/vList2"/>
    <dgm:cxn modelId="{B79C1375-C44A-4A0B-9CD2-AF8983B96063}" type="presOf" srcId="{38213761-8459-47BC-B0AC-F5051FFB564B}" destId="{E2CDCE2D-0C89-49CB-8411-8EC0D9567DDE}" srcOrd="0" destOrd="0" presId="urn:microsoft.com/office/officeart/2005/8/layout/vList2"/>
    <dgm:cxn modelId="{28420979-BC6E-4594-96D6-CD2EF5DC7E72}" type="presOf" srcId="{E8907623-C8B2-428F-B1B4-B616E7F7F4A0}" destId="{49FBAC66-105E-45B8-B4FD-AB4FC5A5100E}" srcOrd="0" destOrd="0" presId="urn:microsoft.com/office/officeart/2005/8/layout/vList2"/>
    <dgm:cxn modelId="{B5837559-80FE-4810-A3B6-09F237475031}" srcId="{E8907623-C8B2-428F-B1B4-B616E7F7F4A0}" destId="{D9035C21-E75F-4CDE-BDD5-C07380D95043}" srcOrd="0" destOrd="0" parTransId="{970C5A18-4D0F-4F4D-9EFC-28FFF96E9A33}" sibTransId="{D0503FB4-F68A-44EF-AA8D-7AB49992E20C}"/>
    <dgm:cxn modelId="{9E655D7B-141A-4648-B79E-2824F136DE88}" srcId="{E8907623-C8B2-428F-B1B4-B616E7F7F4A0}" destId="{F6AEBCD5-7D7B-4A51-89B3-32B3DB51357E}" srcOrd="1" destOrd="0" parTransId="{DEC08972-6C17-4F42-8B19-C6BEED2AA989}" sibTransId="{4F53B7FE-556B-4B27-88D3-D79C1C53B879}"/>
    <dgm:cxn modelId="{79B012B3-9978-4066-B845-ECB0A7EC34F8}" srcId="{38213761-8459-47BC-B0AC-F5051FFB564B}" destId="{E8907623-C8B2-428F-B1B4-B616E7F7F4A0}" srcOrd="2" destOrd="0" parTransId="{728B6438-A2E2-4869-B134-E8D5BEF07BD4}" sibTransId="{F8BEC99F-ACF7-418F-865E-12CC8374E7E6}"/>
    <dgm:cxn modelId="{AFFAECBE-AF57-45B6-9AFF-41110FAEC912}" srcId="{E8907623-C8B2-428F-B1B4-B616E7F7F4A0}" destId="{C48CDF00-A343-429C-B254-42DD5DCC1A8E}" srcOrd="2" destOrd="0" parTransId="{395AC273-BCDB-4DB6-BEEA-53222AC40BB1}" sibTransId="{CEACCD37-C0CC-4AAB-9A11-3D8D6D38639D}"/>
    <dgm:cxn modelId="{01A8FCC8-163C-4E23-AB38-F38C3DEAD1C6}" type="presOf" srcId="{B1678899-6E9A-432E-A3A9-066038BA2884}" destId="{6C2C381C-25B9-4CF2-8E27-B667CA9FE02F}" srcOrd="0" destOrd="0" presId="urn:microsoft.com/office/officeart/2005/8/layout/vList2"/>
    <dgm:cxn modelId="{47A89ECF-3CAF-4A66-8D9C-DE16F72D299E}" srcId="{38213761-8459-47BC-B0AC-F5051FFB564B}" destId="{B1678899-6E9A-432E-A3A9-066038BA2884}" srcOrd="1" destOrd="0" parTransId="{5D2E8490-1089-4239-B41A-0B49E0DCD1FE}" sibTransId="{E045C76B-B386-448F-AEF4-E8A34E4F7751}"/>
    <dgm:cxn modelId="{509637E8-0D53-4B39-AC58-26572E98799B}" type="presOf" srcId="{F6AEBCD5-7D7B-4A51-89B3-32B3DB51357E}" destId="{775595DC-5B7D-4094-8790-58C96612A987}" srcOrd="0" destOrd="1" presId="urn:microsoft.com/office/officeart/2005/8/layout/vList2"/>
    <dgm:cxn modelId="{EB2A98F1-A235-4501-9BD7-E36D86CD27D9}" type="presOf" srcId="{D9035C21-E75F-4CDE-BDD5-C07380D95043}" destId="{775595DC-5B7D-4094-8790-58C96612A987}" srcOrd="0" destOrd="0" presId="urn:microsoft.com/office/officeart/2005/8/layout/vList2"/>
    <dgm:cxn modelId="{028533F5-9377-4DA8-A405-E2213E9D2E67}" type="presOf" srcId="{87A71FC1-E87D-4387-96F9-0012131F2644}" destId="{79FD4480-4772-4D1A-BFDA-DB0C694C43AE}" srcOrd="0" destOrd="0" presId="urn:microsoft.com/office/officeart/2005/8/layout/vList2"/>
    <dgm:cxn modelId="{79CA740B-EF04-4A7B-9709-9A5053D4E9F6}" type="presParOf" srcId="{E2CDCE2D-0C89-49CB-8411-8EC0D9567DDE}" destId="{79FD4480-4772-4D1A-BFDA-DB0C694C43AE}" srcOrd="0" destOrd="0" presId="urn:microsoft.com/office/officeart/2005/8/layout/vList2"/>
    <dgm:cxn modelId="{3507FA8E-7AA5-4B03-A7E9-9B561921D078}" type="presParOf" srcId="{E2CDCE2D-0C89-49CB-8411-8EC0D9567DDE}" destId="{23F27EE8-8894-4EBB-8E0E-C63A3E0810D9}" srcOrd="1" destOrd="0" presId="urn:microsoft.com/office/officeart/2005/8/layout/vList2"/>
    <dgm:cxn modelId="{0825B9C9-9BD8-4D6C-89A7-300E62DF00DB}" type="presParOf" srcId="{E2CDCE2D-0C89-49CB-8411-8EC0D9567DDE}" destId="{6C2C381C-25B9-4CF2-8E27-B667CA9FE02F}" srcOrd="2" destOrd="0" presId="urn:microsoft.com/office/officeart/2005/8/layout/vList2"/>
    <dgm:cxn modelId="{B20A8CC7-4378-4820-9A66-910D3C77B264}" type="presParOf" srcId="{E2CDCE2D-0C89-49CB-8411-8EC0D9567DDE}" destId="{EA73FBF9-1A06-4C0D-B672-B110BBB6CF5E}" srcOrd="3" destOrd="0" presId="urn:microsoft.com/office/officeart/2005/8/layout/vList2"/>
    <dgm:cxn modelId="{BFA0DFAA-B8CD-47E1-853C-978705B38CA2}" type="presParOf" srcId="{E2CDCE2D-0C89-49CB-8411-8EC0D9567DDE}" destId="{49FBAC66-105E-45B8-B4FD-AB4FC5A5100E}" srcOrd="4" destOrd="0" presId="urn:microsoft.com/office/officeart/2005/8/layout/vList2"/>
    <dgm:cxn modelId="{C32A7CA5-0622-4686-9756-3466CD8482BE}" type="presParOf" srcId="{E2CDCE2D-0C89-49CB-8411-8EC0D9567DDE}" destId="{775595DC-5B7D-4094-8790-58C96612A98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A2FD5A-AC3A-41FE-B869-678A2373D5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7BA2C4A-7754-48E1-8CEF-0F39497D29F7}">
      <dgm:prSet phldrT="[Text]"/>
      <dgm:spPr/>
      <dgm:t>
        <a:bodyPr/>
        <a:lstStyle/>
        <a:p>
          <a:r>
            <a:rPr lang="en-US" dirty="0"/>
            <a:t>Commodity</a:t>
          </a:r>
        </a:p>
      </dgm:t>
    </dgm:pt>
    <dgm:pt modelId="{D0B6C0F2-DC25-4FAD-BCC8-C04887D2D601}" type="parTrans" cxnId="{7E0F5DF0-7DC4-4077-82DD-F468170BF44F}">
      <dgm:prSet/>
      <dgm:spPr/>
      <dgm:t>
        <a:bodyPr/>
        <a:lstStyle/>
        <a:p>
          <a:endParaRPr lang="cs-CZ"/>
        </a:p>
      </dgm:t>
    </dgm:pt>
    <dgm:pt modelId="{0BBE11C4-2AE3-4735-9AB2-D2219BC9BD46}" type="sibTrans" cxnId="{7E0F5DF0-7DC4-4077-82DD-F468170BF44F}">
      <dgm:prSet/>
      <dgm:spPr/>
      <dgm:t>
        <a:bodyPr/>
        <a:lstStyle/>
        <a:p>
          <a:endParaRPr lang="cs-CZ"/>
        </a:p>
      </dgm:t>
    </dgm:pt>
    <dgm:pt modelId="{BF9B4CFD-5B4C-41D2-A5B7-52081A2E3B92}">
      <dgm:prSet phldrT="[Text]"/>
      <dgm:spPr/>
      <dgm:t>
        <a:bodyPr/>
        <a:lstStyle/>
        <a:p>
          <a:r>
            <a:rPr lang="en-US" dirty="0"/>
            <a:t>Chanel</a:t>
          </a:r>
        </a:p>
      </dgm:t>
    </dgm:pt>
    <dgm:pt modelId="{D18F95AC-8AD9-4AF0-8CFD-325B49A5A1C8}" type="parTrans" cxnId="{624E4F1A-F5E5-4640-B9D7-A43302E3DDB8}">
      <dgm:prSet/>
      <dgm:spPr/>
      <dgm:t>
        <a:bodyPr/>
        <a:lstStyle/>
        <a:p>
          <a:endParaRPr lang="cs-CZ"/>
        </a:p>
      </dgm:t>
    </dgm:pt>
    <dgm:pt modelId="{446AB77A-10ED-46B9-8855-14EE8D1587AF}" type="sibTrans" cxnId="{624E4F1A-F5E5-4640-B9D7-A43302E3DDB8}">
      <dgm:prSet/>
      <dgm:spPr/>
      <dgm:t>
        <a:bodyPr/>
        <a:lstStyle/>
        <a:p>
          <a:endParaRPr lang="cs-CZ"/>
        </a:p>
      </dgm:t>
    </dgm:pt>
    <dgm:pt modelId="{99405BC4-A4E3-408C-936A-61ED74188182}">
      <dgm:prSet phldrT="[Text]"/>
      <dgm:spPr/>
      <dgm:t>
        <a:bodyPr/>
        <a:lstStyle/>
        <a:p>
          <a:r>
            <a:rPr lang="en-US" dirty="0"/>
            <a:t>How the services are </a:t>
          </a:r>
          <a:r>
            <a:rPr lang="en-US" dirty="0" err="1"/>
            <a:t>distibuted</a:t>
          </a:r>
          <a:endParaRPr lang="en-US" dirty="0"/>
        </a:p>
      </dgm:t>
    </dgm:pt>
    <dgm:pt modelId="{105BB6F4-B812-47CF-AB0A-1D453B3ECA78}" type="parTrans" cxnId="{3FE2BE88-4BC0-4711-B66B-0A5F20DE9392}">
      <dgm:prSet/>
      <dgm:spPr/>
      <dgm:t>
        <a:bodyPr/>
        <a:lstStyle/>
        <a:p>
          <a:endParaRPr lang="cs-CZ"/>
        </a:p>
      </dgm:t>
    </dgm:pt>
    <dgm:pt modelId="{CC8DE989-2849-4A61-8AFB-232AD9694F2B}" type="sibTrans" cxnId="{3FE2BE88-4BC0-4711-B66B-0A5F20DE9392}">
      <dgm:prSet/>
      <dgm:spPr/>
      <dgm:t>
        <a:bodyPr/>
        <a:lstStyle/>
        <a:p>
          <a:endParaRPr lang="cs-CZ"/>
        </a:p>
      </dgm:t>
    </dgm:pt>
    <dgm:pt modelId="{36176292-294F-4397-8ED6-9B2568654ED7}">
      <dgm:prSet phldrT="[Text]"/>
      <dgm:spPr/>
      <dgm:t>
        <a:bodyPr/>
        <a:lstStyle/>
        <a:p>
          <a:r>
            <a:rPr lang="en-US" dirty="0"/>
            <a:t>Consumer</a:t>
          </a:r>
        </a:p>
      </dgm:t>
    </dgm:pt>
    <dgm:pt modelId="{A55FC198-CD3B-4973-89ED-E3AEF717DA5E}" type="parTrans" cxnId="{2627B04F-00DC-4D1B-804F-BF483AD51BDE}">
      <dgm:prSet/>
      <dgm:spPr/>
      <dgm:t>
        <a:bodyPr/>
        <a:lstStyle/>
        <a:p>
          <a:endParaRPr lang="cs-CZ"/>
        </a:p>
      </dgm:t>
    </dgm:pt>
    <dgm:pt modelId="{5B276868-7488-45CA-B027-97CF04F2AA85}" type="sibTrans" cxnId="{2627B04F-00DC-4D1B-804F-BF483AD51BDE}">
      <dgm:prSet/>
      <dgm:spPr/>
      <dgm:t>
        <a:bodyPr/>
        <a:lstStyle/>
        <a:p>
          <a:endParaRPr lang="cs-CZ"/>
        </a:p>
      </dgm:t>
    </dgm:pt>
    <dgm:pt modelId="{B3F26D88-08A0-4974-86B0-96F4E1B426BA}">
      <dgm:prSet phldrT="[Text]"/>
      <dgm:spPr/>
      <dgm:t>
        <a:bodyPr/>
        <a:lstStyle/>
        <a:p>
          <a:r>
            <a:rPr lang="en-US" dirty="0"/>
            <a:t>Circumstances</a:t>
          </a:r>
        </a:p>
      </dgm:t>
    </dgm:pt>
    <dgm:pt modelId="{63EEA06F-0BED-4307-8B5E-06098D1777B0}" type="parTrans" cxnId="{BCB826A2-0FD4-4BC4-9003-CAFC687D016B}">
      <dgm:prSet/>
      <dgm:spPr/>
      <dgm:t>
        <a:bodyPr/>
        <a:lstStyle/>
        <a:p>
          <a:endParaRPr lang="cs-CZ"/>
        </a:p>
      </dgm:t>
    </dgm:pt>
    <dgm:pt modelId="{5A71E0E4-6002-4E70-8266-6CBB88D0857E}" type="sibTrans" cxnId="{BCB826A2-0FD4-4BC4-9003-CAFC687D016B}">
      <dgm:prSet/>
      <dgm:spPr/>
      <dgm:t>
        <a:bodyPr/>
        <a:lstStyle/>
        <a:p>
          <a:endParaRPr lang="cs-CZ"/>
        </a:p>
      </dgm:t>
    </dgm:pt>
    <dgm:pt modelId="{601CC280-42E0-4CE4-9090-55ABA5E62FE1}">
      <dgm:prSet phldrT="[Text]"/>
      <dgm:spPr/>
      <dgm:t>
        <a:bodyPr/>
        <a:lstStyle/>
        <a:p>
          <a:r>
            <a:rPr lang="en-US" dirty="0"/>
            <a:t>Description of other external factors</a:t>
          </a:r>
        </a:p>
      </dgm:t>
    </dgm:pt>
    <dgm:pt modelId="{C78D1295-94E6-4DB8-8240-1CC9EB30A16F}" type="parTrans" cxnId="{EC01B74D-5324-4B07-9BE8-F783E99B1BC9}">
      <dgm:prSet/>
      <dgm:spPr/>
      <dgm:t>
        <a:bodyPr/>
        <a:lstStyle/>
        <a:p>
          <a:endParaRPr lang="cs-CZ"/>
        </a:p>
      </dgm:t>
    </dgm:pt>
    <dgm:pt modelId="{A542D7E2-F2F5-4353-946B-1D6BE8C7911A}" type="sibTrans" cxnId="{EC01B74D-5324-4B07-9BE8-F783E99B1BC9}">
      <dgm:prSet/>
      <dgm:spPr/>
      <dgm:t>
        <a:bodyPr/>
        <a:lstStyle/>
        <a:p>
          <a:endParaRPr lang="cs-CZ"/>
        </a:p>
      </dgm:t>
    </dgm:pt>
    <dgm:pt modelId="{A875D91D-AAA7-49E4-9A7D-7E62034E1CB8}">
      <dgm:prSet phldrT="[Text]"/>
      <dgm:spPr/>
      <dgm:t>
        <a:bodyPr/>
        <a:lstStyle/>
        <a:p>
          <a:r>
            <a:rPr lang="en-US" dirty="0"/>
            <a:t>Cost</a:t>
          </a:r>
        </a:p>
      </dgm:t>
    </dgm:pt>
    <dgm:pt modelId="{8FD5CE22-0077-4238-A77F-C9F02864051E}" type="parTrans" cxnId="{BE5B3AAF-AF14-4DD8-9839-BAFE2A495493}">
      <dgm:prSet/>
      <dgm:spPr/>
      <dgm:t>
        <a:bodyPr/>
        <a:lstStyle/>
        <a:p>
          <a:endParaRPr lang="cs-CZ"/>
        </a:p>
      </dgm:t>
    </dgm:pt>
    <dgm:pt modelId="{41FF80EE-256F-435F-896B-7777DB3A71A2}" type="sibTrans" cxnId="{BE5B3AAF-AF14-4DD8-9839-BAFE2A495493}">
      <dgm:prSet/>
      <dgm:spPr/>
      <dgm:t>
        <a:bodyPr/>
        <a:lstStyle/>
        <a:p>
          <a:endParaRPr lang="cs-CZ"/>
        </a:p>
      </dgm:t>
    </dgm:pt>
    <dgm:pt modelId="{6025AA68-FB64-4DD3-8188-30B55973A69B}">
      <dgm:prSet phldrT="[Text]"/>
      <dgm:spPr/>
      <dgm:t>
        <a:bodyPr/>
        <a:lstStyle/>
        <a:p>
          <a:r>
            <a:rPr lang="en-US" dirty="0"/>
            <a:t>Communication</a:t>
          </a:r>
        </a:p>
      </dgm:t>
    </dgm:pt>
    <dgm:pt modelId="{FF0ECA82-F544-4351-A3B1-60E357E8D473}" type="parTrans" cxnId="{81AB299A-793B-4E86-8B65-5A58714ACDF3}">
      <dgm:prSet/>
      <dgm:spPr/>
      <dgm:t>
        <a:bodyPr/>
        <a:lstStyle/>
        <a:p>
          <a:endParaRPr lang="cs-CZ"/>
        </a:p>
      </dgm:t>
    </dgm:pt>
    <dgm:pt modelId="{C2AD2169-CBD0-44E9-90CE-FEA7EDA56B8C}" type="sibTrans" cxnId="{81AB299A-793B-4E86-8B65-5A58714ACDF3}">
      <dgm:prSet/>
      <dgm:spPr/>
      <dgm:t>
        <a:bodyPr/>
        <a:lstStyle/>
        <a:p>
          <a:endParaRPr lang="cs-CZ"/>
        </a:p>
      </dgm:t>
    </dgm:pt>
    <dgm:pt modelId="{FD1F2C0F-5848-47F6-ACDC-A68F7081D817}">
      <dgm:prSet phldrT="[Text]"/>
      <dgm:spPr/>
      <dgm:t>
        <a:bodyPr/>
        <a:lstStyle/>
        <a:p>
          <a:r>
            <a:rPr lang="en-US" dirty="0"/>
            <a:t>Corporation</a:t>
          </a:r>
        </a:p>
      </dgm:t>
    </dgm:pt>
    <dgm:pt modelId="{F99E1574-A638-4613-B0A5-CC556A7762A4}" type="parTrans" cxnId="{C49F85F1-CD3C-4973-AB71-ECB5FD8BCD6B}">
      <dgm:prSet/>
      <dgm:spPr/>
      <dgm:t>
        <a:bodyPr/>
        <a:lstStyle/>
        <a:p>
          <a:endParaRPr lang="cs-CZ"/>
        </a:p>
      </dgm:t>
    </dgm:pt>
    <dgm:pt modelId="{507E8682-A9E8-48BD-98F5-A752C3BDD58B}" type="sibTrans" cxnId="{C49F85F1-CD3C-4973-AB71-ECB5FD8BCD6B}">
      <dgm:prSet/>
      <dgm:spPr/>
      <dgm:t>
        <a:bodyPr/>
        <a:lstStyle/>
        <a:p>
          <a:endParaRPr lang="cs-CZ"/>
        </a:p>
      </dgm:t>
    </dgm:pt>
    <dgm:pt modelId="{2516CDFE-4265-4AC5-BDDA-8EDD4EE1DCFB}">
      <dgm:prSet phldrT="[Text]"/>
      <dgm:spPr/>
      <dgm:t>
        <a:bodyPr/>
        <a:lstStyle/>
        <a:p>
          <a:r>
            <a:rPr lang="en-US" dirty="0"/>
            <a:t>Organization itself</a:t>
          </a:r>
        </a:p>
      </dgm:t>
    </dgm:pt>
    <dgm:pt modelId="{4C90E70A-C783-44B7-B5AD-6B975A43DC65}" type="parTrans" cxnId="{6C259B3F-F4C5-4D5D-B7AC-01736E051030}">
      <dgm:prSet/>
      <dgm:spPr/>
      <dgm:t>
        <a:bodyPr/>
        <a:lstStyle/>
        <a:p>
          <a:endParaRPr lang="cs-CZ"/>
        </a:p>
      </dgm:t>
    </dgm:pt>
    <dgm:pt modelId="{2857028D-2AF6-4EE2-9642-1CE1BA796809}" type="sibTrans" cxnId="{6C259B3F-F4C5-4D5D-B7AC-01736E051030}">
      <dgm:prSet/>
      <dgm:spPr/>
      <dgm:t>
        <a:bodyPr/>
        <a:lstStyle/>
        <a:p>
          <a:endParaRPr lang="cs-CZ"/>
        </a:p>
      </dgm:t>
    </dgm:pt>
    <dgm:pt modelId="{078D66F6-6E45-4EBB-9C37-720B66DED613}">
      <dgm:prSet phldrT="[Text]"/>
      <dgm:spPr/>
      <dgm:t>
        <a:bodyPr/>
        <a:lstStyle/>
        <a:p>
          <a:r>
            <a:rPr lang="en-US" dirty="0"/>
            <a:t>Competitors</a:t>
          </a:r>
        </a:p>
      </dgm:t>
    </dgm:pt>
    <dgm:pt modelId="{BE04D182-6973-4E75-AD6E-CE1E0C3A9EDD}" type="parTrans" cxnId="{57BF31E3-43F7-4408-89DE-CEC89D6DFF5B}">
      <dgm:prSet/>
      <dgm:spPr/>
      <dgm:t>
        <a:bodyPr/>
        <a:lstStyle/>
        <a:p>
          <a:endParaRPr lang="cs-CZ"/>
        </a:p>
      </dgm:t>
    </dgm:pt>
    <dgm:pt modelId="{E1178044-6844-4E57-934B-851DD76B4F0C}" type="sibTrans" cxnId="{57BF31E3-43F7-4408-89DE-CEC89D6DFF5B}">
      <dgm:prSet/>
      <dgm:spPr/>
      <dgm:t>
        <a:bodyPr/>
        <a:lstStyle/>
        <a:p>
          <a:endParaRPr lang="cs-CZ"/>
        </a:p>
      </dgm:t>
    </dgm:pt>
    <dgm:pt modelId="{B1C06C39-B043-488F-A2F3-C7F948987E8F}">
      <dgm:prSet phldrT="[Text]"/>
      <dgm:spPr/>
      <dgm:t>
        <a:bodyPr/>
        <a:lstStyle/>
        <a:p>
          <a:r>
            <a:rPr lang="en-US" dirty="0"/>
            <a:t>Stakeholders</a:t>
          </a:r>
        </a:p>
      </dgm:t>
    </dgm:pt>
    <dgm:pt modelId="{9856D34E-1E15-4602-861F-EBD65090B005}" type="parTrans" cxnId="{26AE39A7-52B1-4D51-816E-3937C666BD8B}">
      <dgm:prSet/>
      <dgm:spPr/>
      <dgm:t>
        <a:bodyPr/>
        <a:lstStyle/>
        <a:p>
          <a:endParaRPr lang="cs-CZ"/>
        </a:p>
      </dgm:t>
    </dgm:pt>
    <dgm:pt modelId="{E5FB2D04-EA67-48D1-B393-E4D1BAD62C73}" type="sibTrans" cxnId="{26AE39A7-52B1-4D51-816E-3937C666BD8B}">
      <dgm:prSet/>
      <dgm:spPr/>
      <dgm:t>
        <a:bodyPr/>
        <a:lstStyle/>
        <a:p>
          <a:endParaRPr lang="cs-CZ"/>
        </a:p>
      </dgm:t>
    </dgm:pt>
    <dgm:pt modelId="{827396A1-1FCA-429B-A1FF-4D649907618E}">
      <dgm:prSet phldrT="[Text]"/>
      <dgm:spPr/>
      <dgm:t>
        <a:bodyPr/>
        <a:lstStyle/>
        <a:p>
          <a:r>
            <a:rPr lang="en-US" dirty="0"/>
            <a:t>Products and services not only for customers, but for whole society</a:t>
          </a:r>
        </a:p>
      </dgm:t>
    </dgm:pt>
    <dgm:pt modelId="{F5C70583-A69F-4B86-A562-FDAA0A28BAED}" type="parTrans" cxnId="{38CA06C2-57C6-4229-AC57-28D65B70B010}">
      <dgm:prSet/>
      <dgm:spPr/>
      <dgm:t>
        <a:bodyPr/>
        <a:lstStyle/>
        <a:p>
          <a:endParaRPr lang="cs-CZ"/>
        </a:p>
      </dgm:t>
    </dgm:pt>
    <dgm:pt modelId="{42934086-67A4-477C-89C7-829583BF477E}" type="sibTrans" cxnId="{38CA06C2-57C6-4229-AC57-28D65B70B010}">
      <dgm:prSet/>
      <dgm:spPr/>
      <dgm:t>
        <a:bodyPr/>
        <a:lstStyle/>
        <a:p>
          <a:endParaRPr lang="cs-CZ"/>
        </a:p>
      </dgm:t>
    </dgm:pt>
    <dgm:pt modelId="{98AE54A1-CDDE-4BDE-AC6E-366B5D694FE2}">
      <dgm:prSet phldrT="[Text]"/>
      <dgm:spPr/>
      <dgm:t>
        <a:bodyPr/>
        <a:lstStyle/>
        <a:p>
          <a:r>
            <a:rPr lang="en-US" dirty="0"/>
            <a:t>Not only economics, but also social</a:t>
          </a:r>
        </a:p>
      </dgm:t>
    </dgm:pt>
    <dgm:pt modelId="{A0D6C387-B1DB-47D0-A6E8-FE891C75D8FF}" type="parTrans" cxnId="{45DFB46E-1C30-4825-B5FC-7AB0CF4C395C}">
      <dgm:prSet/>
      <dgm:spPr/>
      <dgm:t>
        <a:bodyPr/>
        <a:lstStyle/>
        <a:p>
          <a:endParaRPr lang="cs-CZ"/>
        </a:p>
      </dgm:t>
    </dgm:pt>
    <dgm:pt modelId="{825BC0BA-B418-4117-8565-C87067AAC676}" type="sibTrans" cxnId="{45DFB46E-1C30-4825-B5FC-7AB0CF4C395C}">
      <dgm:prSet/>
      <dgm:spPr/>
      <dgm:t>
        <a:bodyPr/>
        <a:lstStyle/>
        <a:p>
          <a:endParaRPr lang="cs-CZ"/>
        </a:p>
      </dgm:t>
    </dgm:pt>
    <dgm:pt modelId="{22FACC5F-00DC-40F1-AAC7-4FE50A6025B4}">
      <dgm:prSet phldrT="[Text]"/>
      <dgm:spPr/>
      <dgm:t>
        <a:bodyPr/>
        <a:lstStyle/>
        <a:p>
          <a:r>
            <a:rPr lang="en-US" dirty="0"/>
            <a:t>How does a municipality </a:t>
          </a:r>
          <a:r>
            <a:rPr lang="en-US" dirty="0" err="1"/>
            <a:t>comunicate</a:t>
          </a:r>
          <a:r>
            <a:rPr lang="en-US" dirty="0"/>
            <a:t> with the different segments of stakeholders?</a:t>
          </a:r>
        </a:p>
      </dgm:t>
    </dgm:pt>
    <dgm:pt modelId="{F53B5CFB-67E6-46FC-B668-52BDE25D6FC8}" type="parTrans" cxnId="{FAA31B78-2186-4B57-A623-E561E119D5CF}">
      <dgm:prSet/>
      <dgm:spPr/>
      <dgm:t>
        <a:bodyPr/>
        <a:lstStyle/>
        <a:p>
          <a:endParaRPr lang="cs-CZ"/>
        </a:p>
      </dgm:t>
    </dgm:pt>
    <dgm:pt modelId="{7C41C81D-B55E-4201-9B04-357DA352876D}" type="sibTrans" cxnId="{FAA31B78-2186-4B57-A623-E561E119D5CF}">
      <dgm:prSet/>
      <dgm:spPr/>
      <dgm:t>
        <a:bodyPr/>
        <a:lstStyle/>
        <a:p>
          <a:endParaRPr lang="cs-CZ"/>
        </a:p>
      </dgm:t>
    </dgm:pt>
    <dgm:pt modelId="{EFDDD15C-B2C1-479F-BCF3-C611C3E69812}">
      <dgm:prSet phldrT="[Text]"/>
      <dgm:spPr/>
      <dgm:t>
        <a:bodyPr/>
        <a:lstStyle/>
        <a:p>
          <a:r>
            <a:rPr lang="en-US" dirty="0"/>
            <a:t>Directly from the municipality or via private subject with the support of municipality?</a:t>
          </a:r>
        </a:p>
      </dgm:t>
    </dgm:pt>
    <dgm:pt modelId="{C663ECA4-FE3C-42B2-955F-2E1055829A8C}" type="parTrans" cxnId="{BAB2F44C-584C-4655-8B8F-23D3C44297E4}">
      <dgm:prSet/>
      <dgm:spPr/>
      <dgm:t>
        <a:bodyPr/>
        <a:lstStyle/>
        <a:p>
          <a:endParaRPr lang="cs-CZ"/>
        </a:p>
      </dgm:t>
    </dgm:pt>
    <dgm:pt modelId="{1D9D14E5-DF90-4BEA-A173-57D9C6E6AC58}" type="sibTrans" cxnId="{BAB2F44C-584C-4655-8B8F-23D3C44297E4}">
      <dgm:prSet/>
      <dgm:spPr/>
      <dgm:t>
        <a:bodyPr/>
        <a:lstStyle/>
        <a:p>
          <a:endParaRPr lang="cs-CZ"/>
        </a:p>
      </dgm:t>
    </dgm:pt>
    <dgm:pt modelId="{A81EF7F6-A03A-4D8F-809E-96996E3A99B1}">
      <dgm:prSet phldrT="[Text]"/>
      <dgm:spPr/>
      <dgm:t>
        <a:bodyPr/>
        <a:lstStyle/>
        <a:p>
          <a:r>
            <a:rPr lang="en-US" dirty="0"/>
            <a:t>Description of the customers and customer groups</a:t>
          </a:r>
        </a:p>
      </dgm:t>
    </dgm:pt>
    <dgm:pt modelId="{981F7047-C189-48AE-BC6D-C74F8E16FE7F}" type="parTrans" cxnId="{6052DF5D-71CE-4F5A-B902-BE2C546C1F3B}">
      <dgm:prSet/>
      <dgm:spPr/>
      <dgm:t>
        <a:bodyPr/>
        <a:lstStyle/>
        <a:p>
          <a:endParaRPr lang="cs-CZ"/>
        </a:p>
      </dgm:t>
    </dgm:pt>
    <dgm:pt modelId="{02A049A9-A57A-4EC0-AA73-F7F5642AA73E}" type="sibTrans" cxnId="{6052DF5D-71CE-4F5A-B902-BE2C546C1F3B}">
      <dgm:prSet/>
      <dgm:spPr/>
      <dgm:t>
        <a:bodyPr/>
        <a:lstStyle/>
        <a:p>
          <a:endParaRPr lang="cs-CZ"/>
        </a:p>
      </dgm:t>
    </dgm:pt>
    <dgm:pt modelId="{F6EB5076-CBFA-45EF-8BC8-E09ABF371A6D}" type="pres">
      <dgm:prSet presAssocID="{33A2FD5A-AC3A-41FE-B869-678A2373D528}" presName="linear" presStyleCnt="0">
        <dgm:presLayoutVars>
          <dgm:animLvl val="lvl"/>
          <dgm:resizeHandles val="exact"/>
        </dgm:presLayoutVars>
      </dgm:prSet>
      <dgm:spPr/>
    </dgm:pt>
    <dgm:pt modelId="{B1FFB0BC-5AC2-469D-9F2B-569F50D83F06}" type="pres">
      <dgm:prSet presAssocID="{FD1F2C0F-5848-47F6-ACDC-A68F7081D817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C071D4A-A3F2-470F-B681-D57BB433A753}" type="pres">
      <dgm:prSet presAssocID="{FD1F2C0F-5848-47F6-ACDC-A68F7081D817}" presName="childText" presStyleLbl="revTx" presStyleIdx="0" presStyleCnt="7">
        <dgm:presLayoutVars>
          <dgm:bulletEnabled val="1"/>
        </dgm:presLayoutVars>
      </dgm:prSet>
      <dgm:spPr/>
    </dgm:pt>
    <dgm:pt modelId="{BF8B76E8-3FB2-4BF8-806B-B99AA290CDF9}" type="pres">
      <dgm:prSet presAssocID="{07BA2C4A-7754-48E1-8CEF-0F39497D29F7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0DB34C45-C9C5-4318-98FD-5ED7F0BB40F2}" type="pres">
      <dgm:prSet presAssocID="{07BA2C4A-7754-48E1-8CEF-0F39497D29F7}" presName="childText" presStyleLbl="revTx" presStyleIdx="1" presStyleCnt="7">
        <dgm:presLayoutVars>
          <dgm:bulletEnabled val="1"/>
        </dgm:presLayoutVars>
      </dgm:prSet>
      <dgm:spPr/>
    </dgm:pt>
    <dgm:pt modelId="{CB386049-E5D1-46DF-A9A1-B87D54AF7550}" type="pres">
      <dgm:prSet presAssocID="{A875D91D-AAA7-49E4-9A7D-7E62034E1CB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59A23C9D-78C7-403B-9F93-09209088DB1F}" type="pres">
      <dgm:prSet presAssocID="{A875D91D-AAA7-49E4-9A7D-7E62034E1CB8}" presName="childText" presStyleLbl="revTx" presStyleIdx="2" presStyleCnt="7">
        <dgm:presLayoutVars>
          <dgm:bulletEnabled val="1"/>
        </dgm:presLayoutVars>
      </dgm:prSet>
      <dgm:spPr/>
    </dgm:pt>
    <dgm:pt modelId="{2FF57335-3714-44FE-A356-B223B1DED184}" type="pres">
      <dgm:prSet presAssocID="{6025AA68-FB64-4DD3-8188-30B55973A69B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4E9A1285-CDF7-48D6-87D3-75B8CAF974CE}" type="pres">
      <dgm:prSet presAssocID="{6025AA68-FB64-4DD3-8188-30B55973A69B}" presName="childText" presStyleLbl="revTx" presStyleIdx="3" presStyleCnt="7">
        <dgm:presLayoutVars>
          <dgm:bulletEnabled val="1"/>
        </dgm:presLayoutVars>
      </dgm:prSet>
      <dgm:spPr/>
    </dgm:pt>
    <dgm:pt modelId="{005C7ED0-2E3E-4004-AD5D-726D1F2B05C6}" type="pres">
      <dgm:prSet presAssocID="{BF9B4CFD-5B4C-41D2-A5B7-52081A2E3B92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AD7149F-818E-49E1-8F8B-480D76BC3407}" type="pres">
      <dgm:prSet presAssocID="{BF9B4CFD-5B4C-41D2-A5B7-52081A2E3B92}" presName="childText" presStyleLbl="revTx" presStyleIdx="4" presStyleCnt="7">
        <dgm:presLayoutVars>
          <dgm:bulletEnabled val="1"/>
        </dgm:presLayoutVars>
      </dgm:prSet>
      <dgm:spPr/>
    </dgm:pt>
    <dgm:pt modelId="{499BE4A1-4365-4B23-8C09-168D6AECD310}" type="pres">
      <dgm:prSet presAssocID="{36176292-294F-4397-8ED6-9B2568654ED7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7EDA1C2-0070-41D9-8E27-2382C4BC2FB2}" type="pres">
      <dgm:prSet presAssocID="{36176292-294F-4397-8ED6-9B2568654ED7}" presName="childText" presStyleLbl="revTx" presStyleIdx="5" presStyleCnt="7">
        <dgm:presLayoutVars>
          <dgm:bulletEnabled val="1"/>
        </dgm:presLayoutVars>
      </dgm:prSet>
      <dgm:spPr/>
    </dgm:pt>
    <dgm:pt modelId="{22B43EEF-B87F-4F44-9FC3-A8FA16D5B1D6}" type="pres">
      <dgm:prSet presAssocID="{B3F26D88-08A0-4974-86B0-96F4E1B426BA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79308866-A83C-46EC-BB66-D14D7E4FA37E}" type="pres">
      <dgm:prSet presAssocID="{B3F26D88-08A0-4974-86B0-96F4E1B426BA}" presName="childText" presStyleLbl="revTx" presStyleIdx="6" presStyleCnt="7">
        <dgm:presLayoutVars>
          <dgm:bulletEnabled val="1"/>
        </dgm:presLayoutVars>
      </dgm:prSet>
      <dgm:spPr/>
    </dgm:pt>
  </dgm:ptLst>
  <dgm:cxnLst>
    <dgm:cxn modelId="{8A056B0A-D106-4B2F-BDF9-10800F49F67C}" type="presOf" srcId="{A875D91D-AAA7-49E4-9A7D-7E62034E1CB8}" destId="{CB386049-E5D1-46DF-A9A1-B87D54AF7550}" srcOrd="0" destOrd="0" presId="urn:microsoft.com/office/officeart/2005/8/layout/vList2"/>
    <dgm:cxn modelId="{624E4F1A-F5E5-4640-B9D7-A43302E3DDB8}" srcId="{33A2FD5A-AC3A-41FE-B869-678A2373D528}" destId="{BF9B4CFD-5B4C-41D2-A5B7-52081A2E3B92}" srcOrd="4" destOrd="0" parTransId="{D18F95AC-8AD9-4AF0-8CFD-325B49A5A1C8}" sibTransId="{446AB77A-10ED-46B9-8855-14EE8D1587AF}"/>
    <dgm:cxn modelId="{71557E2A-16E1-4C68-8619-E839684698AD}" type="presOf" srcId="{33A2FD5A-AC3A-41FE-B869-678A2373D528}" destId="{F6EB5076-CBFA-45EF-8BC8-E09ABF371A6D}" srcOrd="0" destOrd="0" presId="urn:microsoft.com/office/officeart/2005/8/layout/vList2"/>
    <dgm:cxn modelId="{6C259B3F-F4C5-4D5D-B7AC-01736E051030}" srcId="{FD1F2C0F-5848-47F6-ACDC-A68F7081D817}" destId="{2516CDFE-4265-4AC5-BDDA-8EDD4EE1DCFB}" srcOrd="0" destOrd="0" parTransId="{4C90E70A-C783-44B7-B5AD-6B975A43DC65}" sibTransId="{2857028D-2AF6-4EE2-9642-1CE1BA796809}"/>
    <dgm:cxn modelId="{8D95B93F-5CAB-470C-B398-06A71E5045A1}" type="presOf" srcId="{827396A1-1FCA-429B-A1FF-4D649907618E}" destId="{0DB34C45-C9C5-4318-98FD-5ED7F0BB40F2}" srcOrd="0" destOrd="0" presId="urn:microsoft.com/office/officeart/2005/8/layout/vList2"/>
    <dgm:cxn modelId="{6052DF5D-71CE-4F5A-B902-BE2C546C1F3B}" srcId="{36176292-294F-4397-8ED6-9B2568654ED7}" destId="{A81EF7F6-A03A-4D8F-809E-96996E3A99B1}" srcOrd="0" destOrd="0" parTransId="{981F7047-C189-48AE-BC6D-C74F8E16FE7F}" sibTransId="{02A049A9-A57A-4EC0-AA73-F7F5642AA73E}"/>
    <dgm:cxn modelId="{D0489E43-3736-4F80-B052-2201E3116B53}" type="presOf" srcId="{078D66F6-6E45-4EBB-9C37-720B66DED613}" destId="{7C071D4A-A3F2-470F-B681-D57BB433A753}" srcOrd="0" destOrd="1" presId="urn:microsoft.com/office/officeart/2005/8/layout/vList2"/>
    <dgm:cxn modelId="{BAB2F44C-584C-4655-8B8F-23D3C44297E4}" srcId="{BF9B4CFD-5B4C-41D2-A5B7-52081A2E3B92}" destId="{EFDDD15C-B2C1-479F-BCF3-C611C3E69812}" srcOrd="1" destOrd="0" parTransId="{C663ECA4-FE3C-42B2-955F-2E1055829A8C}" sibTransId="{1D9D14E5-DF90-4BEA-A173-57D9C6E6AC58}"/>
    <dgm:cxn modelId="{EC01B74D-5324-4B07-9BE8-F783E99B1BC9}" srcId="{B3F26D88-08A0-4974-86B0-96F4E1B426BA}" destId="{601CC280-42E0-4CE4-9090-55ABA5E62FE1}" srcOrd="0" destOrd="0" parTransId="{C78D1295-94E6-4DB8-8240-1CC9EB30A16F}" sibTransId="{A542D7E2-F2F5-4353-946B-1D6BE8C7911A}"/>
    <dgm:cxn modelId="{45DFB46E-1C30-4825-B5FC-7AB0CF4C395C}" srcId="{A875D91D-AAA7-49E4-9A7D-7E62034E1CB8}" destId="{98AE54A1-CDDE-4BDE-AC6E-366B5D694FE2}" srcOrd="0" destOrd="0" parTransId="{A0D6C387-B1DB-47D0-A6E8-FE891C75D8FF}" sibTransId="{825BC0BA-B418-4117-8565-C87067AAC676}"/>
    <dgm:cxn modelId="{2627B04F-00DC-4D1B-804F-BF483AD51BDE}" srcId="{33A2FD5A-AC3A-41FE-B869-678A2373D528}" destId="{36176292-294F-4397-8ED6-9B2568654ED7}" srcOrd="5" destOrd="0" parTransId="{A55FC198-CD3B-4973-89ED-E3AEF717DA5E}" sibTransId="{5B276868-7488-45CA-B027-97CF04F2AA85}"/>
    <dgm:cxn modelId="{9BC6E474-1670-4F97-8D90-338B0BAF6E78}" type="presOf" srcId="{EFDDD15C-B2C1-479F-BCF3-C611C3E69812}" destId="{0AD7149F-818E-49E1-8F8B-480D76BC3407}" srcOrd="0" destOrd="1" presId="urn:microsoft.com/office/officeart/2005/8/layout/vList2"/>
    <dgm:cxn modelId="{5F73D277-85FF-4C08-A3AA-C45568378B48}" type="presOf" srcId="{98AE54A1-CDDE-4BDE-AC6E-366B5D694FE2}" destId="{59A23C9D-78C7-403B-9F93-09209088DB1F}" srcOrd="0" destOrd="0" presId="urn:microsoft.com/office/officeart/2005/8/layout/vList2"/>
    <dgm:cxn modelId="{FAA31B78-2186-4B57-A623-E561E119D5CF}" srcId="{6025AA68-FB64-4DD3-8188-30B55973A69B}" destId="{22FACC5F-00DC-40F1-AAC7-4FE50A6025B4}" srcOrd="0" destOrd="0" parTransId="{F53B5CFB-67E6-46FC-B668-52BDE25D6FC8}" sibTransId="{7C41C81D-B55E-4201-9B04-357DA352876D}"/>
    <dgm:cxn modelId="{3FE2BE88-4BC0-4711-B66B-0A5F20DE9392}" srcId="{BF9B4CFD-5B4C-41D2-A5B7-52081A2E3B92}" destId="{99405BC4-A4E3-408C-936A-61ED74188182}" srcOrd="0" destOrd="0" parTransId="{105BB6F4-B812-47CF-AB0A-1D453B3ECA78}" sibTransId="{CC8DE989-2849-4A61-8AFB-232AD9694F2B}"/>
    <dgm:cxn modelId="{167AB38F-7439-45E7-A4ED-742E7C83EC22}" type="presOf" srcId="{07BA2C4A-7754-48E1-8CEF-0F39497D29F7}" destId="{BF8B76E8-3FB2-4BF8-806B-B99AA290CDF9}" srcOrd="0" destOrd="0" presId="urn:microsoft.com/office/officeart/2005/8/layout/vList2"/>
    <dgm:cxn modelId="{5B465996-E9D1-41A1-984F-05EE5E6FCF3B}" type="presOf" srcId="{601CC280-42E0-4CE4-9090-55ABA5E62FE1}" destId="{79308866-A83C-46EC-BB66-D14D7E4FA37E}" srcOrd="0" destOrd="0" presId="urn:microsoft.com/office/officeart/2005/8/layout/vList2"/>
    <dgm:cxn modelId="{CBE0C096-8414-4A87-AA10-B6D2063E61D2}" type="presOf" srcId="{36176292-294F-4397-8ED6-9B2568654ED7}" destId="{499BE4A1-4365-4B23-8C09-168D6AECD310}" srcOrd="0" destOrd="0" presId="urn:microsoft.com/office/officeart/2005/8/layout/vList2"/>
    <dgm:cxn modelId="{81AB299A-793B-4E86-8B65-5A58714ACDF3}" srcId="{33A2FD5A-AC3A-41FE-B869-678A2373D528}" destId="{6025AA68-FB64-4DD3-8188-30B55973A69B}" srcOrd="3" destOrd="0" parTransId="{FF0ECA82-F544-4351-A3B1-60E357E8D473}" sibTransId="{C2AD2169-CBD0-44E9-90CE-FEA7EDA56B8C}"/>
    <dgm:cxn modelId="{BCB826A2-0FD4-4BC4-9003-CAFC687D016B}" srcId="{33A2FD5A-AC3A-41FE-B869-678A2373D528}" destId="{B3F26D88-08A0-4974-86B0-96F4E1B426BA}" srcOrd="6" destOrd="0" parTransId="{63EEA06F-0BED-4307-8B5E-06098D1777B0}" sibTransId="{5A71E0E4-6002-4E70-8266-6CBB88D0857E}"/>
    <dgm:cxn modelId="{361FE5A6-6AC0-4133-B96E-47317D03BDB1}" type="presOf" srcId="{FD1F2C0F-5848-47F6-ACDC-A68F7081D817}" destId="{B1FFB0BC-5AC2-469D-9F2B-569F50D83F06}" srcOrd="0" destOrd="0" presId="urn:microsoft.com/office/officeart/2005/8/layout/vList2"/>
    <dgm:cxn modelId="{26AE39A7-52B1-4D51-816E-3937C666BD8B}" srcId="{FD1F2C0F-5848-47F6-ACDC-A68F7081D817}" destId="{B1C06C39-B043-488F-A2F3-C7F948987E8F}" srcOrd="2" destOrd="0" parTransId="{9856D34E-1E15-4602-861F-EBD65090B005}" sibTransId="{E5FB2D04-EA67-48D1-B393-E4D1BAD62C73}"/>
    <dgm:cxn modelId="{13A947A7-C0E7-4771-BA0A-5424525DDE7D}" type="presOf" srcId="{A81EF7F6-A03A-4D8F-809E-96996E3A99B1}" destId="{77EDA1C2-0070-41D9-8E27-2382C4BC2FB2}" srcOrd="0" destOrd="0" presId="urn:microsoft.com/office/officeart/2005/8/layout/vList2"/>
    <dgm:cxn modelId="{BE5B3AAF-AF14-4DD8-9839-BAFE2A495493}" srcId="{33A2FD5A-AC3A-41FE-B869-678A2373D528}" destId="{A875D91D-AAA7-49E4-9A7D-7E62034E1CB8}" srcOrd="2" destOrd="0" parTransId="{8FD5CE22-0077-4238-A77F-C9F02864051E}" sibTransId="{41FF80EE-256F-435F-896B-7777DB3A71A2}"/>
    <dgm:cxn modelId="{5D201DB1-AE9A-40A2-A9F3-D885A3ABF04F}" type="presOf" srcId="{2516CDFE-4265-4AC5-BDDA-8EDD4EE1DCFB}" destId="{7C071D4A-A3F2-470F-B681-D57BB433A753}" srcOrd="0" destOrd="0" presId="urn:microsoft.com/office/officeart/2005/8/layout/vList2"/>
    <dgm:cxn modelId="{39983BB5-7265-4A84-A13C-DD0A932094CF}" type="presOf" srcId="{B3F26D88-08A0-4974-86B0-96F4E1B426BA}" destId="{22B43EEF-B87F-4F44-9FC3-A8FA16D5B1D6}" srcOrd="0" destOrd="0" presId="urn:microsoft.com/office/officeart/2005/8/layout/vList2"/>
    <dgm:cxn modelId="{04803FB5-CF2A-4A75-B85D-9016F7FB7504}" type="presOf" srcId="{B1C06C39-B043-488F-A2F3-C7F948987E8F}" destId="{7C071D4A-A3F2-470F-B681-D57BB433A753}" srcOrd="0" destOrd="2" presId="urn:microsoft.com/office/officeart/2005/8/layout/vList2"/>
    <dgm:cxn modelId="{939977B7-6366-43B8-8EA9-3BCAB053A588}" type="presOf" srcId="{22FACC5F-00DC-40F1-AAC7-4FE50A6025B4}" destId="{4E9A1285-CDF7-48D6-87D3-75B8CAF974CE}" srcOrd="0" destOrd="0" presId="urn:microsoft.com/office/officeart/2005/8/layout/vList2"/>
    <dgm:cxn modelId="{F95887BD-E22D-49D3-9A5E-50ABAE8E5D3F}" type="presOf" srcId="{BF9B4CFD-5B4C-41D2-A5B7-52081A2E3B92}" destId="{005C7ED0-2E3E-4004-AD5D-726D1F2B05C6}" srcOrd="0" destOrd="0" presId="urn:microsoft.com/office/officeart/2005/8/layout/vList2"/>
    <dgm:cxn modelId="{05AB40C1-0755-4C48-96C0-E84E1B9FCDD8}" type="presOf" srcId="{99405BC4-A4E3-408C-936A-61ED74188182}" destId="{0AD7149F-818E-49E1-8F8B-480D76BC3407}" srcOrd="0" destOrd="0" presId="urn:microsoft.com/office/officeart/2005/8/layout/vList2"/>
    <dgm:cxn modelId="{38CA06C2-57C6-4229-AC57-28D65B70B010}" srcId="{07BA2C4A-7754-48E1-8CEF-0F39497D29F7}" destId="{827396A1-1FCA-429B-A1FF-4D649907618E}" srcOrd="0" destOrd="0" parTransId="{F5C70583-A69F-4B86-A562-FDAA0A28BAED}" sibTransId="{42934086-67A4-477C-89C7-829583BF477E}"/>
    <dgm:cxn modelId="{E5CF96C9-E170-45B6-9596-DB81BCDD0283}" type="presOf" srcId="{6025AA68-FB64-4DD3-8188-30B55973A69B}" destId="{2FF57335-3714-44FE-A356-B223B1DED184}" srcOrd="0" destOrd="0" presId="urn:microsoft.com/office/officeart/2005/8/layout/vList2"/>
    <dgm:cxn modelId="{57BF31E3-43F7-4408-89DE-CEC89D6DFF5B}" srcId="{FD1F2C0F-5848-47F6-ACDC-A68F7081D817}" destId="{078D66F6-6E45-4EBB-9C37-720B66DED613}" srcOrd="1" destOrd="0" parTransId="{BE04D182-6973-4E75-AD6E-CE1E0C3A9EDD}" sibTransId="{E1178044-6844-4E57-934B-851DD76B4F0C}"/>
    <dgm:cxn modelId="{7E0F5DF0-7DC4-4077-82DD-F468170BF44F}" srcId="{33A2FD5A-AC3A-41FE-B869-678A2373D528}" destId="{07BA2C4A-7754-48E1-8CEF-0F39497D29F7}" srcOrd="1" destOrd="0" parTransId="{D0B6C0F2-DC25-4FAD-BCC8-C04887D2D601}" sibTransId="{0BBE11C4-2AE3-4735-9AB2-D2219BC9BD46}"/>
    <dgm:cxn modelId="{C49F85F1-CD3C-4973-AB71-ECB5FD8BCD6B}" srcId="{33A2FD5A-AC3A-41FE-B869-678A2373D528}" destId="{FD1F2C0F-5848-47F6-ACDC-A68F7081D817}" srcOrd="0" destOrd="0" parTransId="{F99E1574-A638-4613-B0A5-CC556A7762A4}" sibTransId="{507E8682-A9E8-48BD-98F5-A752C3BDD58B}"/>
    <dgm:cxn modelId="{27EC6490-DC6B-4BE0-8E37-D5E03C1AA840}" type="presParOf" srcId="{F6EB5076-CBFA-45EF-8BC8-E09ABF371A6D}" destId="{B1FFB0BC-5AC2-469D-9F2B-569F50D83F06}" srcOrd="0" destOrd="0" presId="urn:microsoft.com/office/officeart/2005/8/layout/vList2"/>
    <dgm:cxn modelId="{964CB4DE-4944-43D0-BE8F-94F7E2F20F10}" type="presParOf" srcId="{F6EB5076-CBFA-45EF-8BC8-E09ABF371A6D}" destId="{7C071D4A-A3F2-470F-B681-D57BB433A753}" srcOrd="1" destOrd="0" presId="urn:microsoft.com/office/officeart/2005/8/layout/vList2"/>
    <dgm:cxn modelId="{99BA3BB3-AF6B-4094-BC56-72890D5C11CB}" type="presParOf" srcId="{F6EB5076-CBFA-45EF-8BC8-E09ABF371A6D}" destId="{BF8B76E8-3FB2-4BF8-806B-B99AA290CDF9}" srcOrd="2" destOrd="0" presId="urn:microsoft.com/office/officeart/2005/8/layout/vList2"/>
    <dgm:cxn modelId="{207BFD6E-126D-4377-8920-9F3C3BA6EFF1}" type="presParOf" srcId="{F6EB5076-CBFA-45EF-8BC8-E09ABF371A6D}" destId="{0DB34C45-C9C5-4318-98FD-5ED7F0BB40F2}" srcOrd="3" destOrd="0" presId="urn:microsoft.com/office/officeart/2005/8/layout/vList2"/>
    <dgm:cxn modelId="{4C0E956C-85E5-4AD6-BE99-CC69932CD16C}" type="presParOf" srcId="{F6EB5076-CBFA-45EF-8BC8-E09ABF371A6D}" destId="{CB386049-E5D1-46DF-A9A1-B87D54AF7550}" srcOrd="4" destOrd="0" presId="urn:microsoft.com/office/officeart/2005/8/layout/vList2"/>
    <dgm:cxn modelId="{589FAFA3-8A18-4CA6-9511-6A52020AA527}" type="presParOf" srcId="{F6EB5076-CBFA-45EF-8BC8-E09ABF371A6D}" destId="{59A23C9D-78C7-403B-9F93-09209088DB1F}" srcOrd="5" destOrd="0" presId="urn:microsoft.com/office/officeart/2005/8/layout/vList2"/>
    <dgm:cxn modelId="{70B2506F-193F-4B19-AA44-F1355C66E3BF}" type="presParOf" srcId="{F6EB5076-CBFA-45EF-8BC8-E09ABF371A6D}" destId="{2FF57335-3714-44FE-A356-B223B1DED184}" srcOrd="6" destOrd="0" presId="urn:microsoft.com/office/officeart/2005/8/layout/vList2"/>
    <dgm:cxn modelId="{FECDE51A-7FF5-448A-B280-6175F3159EFC}" type="presParOf" srcId="{F6EB5076-CBFA-45EF-8BC8-E09ABF371A6D}" destId="{4E9A1285-CDF7-48D6-87D3-75B8CAF974CE}" srcOrd="7" destOrd="0" presId="urn:microsoft.com/office/officeart/2005/8/layout/vList2"/>
    <dgm:cxn modelId="{7B373823-6FE1-490F-9713-3B46F37EB369}" type="presParOf" srcId="{F6EB5076-CBFA-45EF-8BC8-E09ABF371A6D}" destId="{005C7ED0-2E3E-4004-AD5D-726D1F2B05C6}" srcOrd="8" destOrd="0" presId="urn:microsoft.com/office/officeart/2005/8/layout/vList2"/>
    <dgm:cxn modelId="{FC272AD0-AF76-4E47-9D09-FA625BDF0C3E}" type="presParOf" srcId="{F6EB5076-CBFA-45EF-8BC8-E09ABF371A6D}" destId="{0AD7149F-818E-49E1-8F8B-480D76BC3407}" srcOrd="9" destOrd="0" presId="urn:microsoft.com/office/officeart/2005/8/layout/vList2"/>
    <dgm:cxn modelId="{F8211E54-647E-4478-9B02-3DAE7EFF93F8}" type="presParOf" srcId="{F6EB5076-CBFA-45EF-8BC8-E09ABF371A6D}" destId="{499BE4A1-4365-4B23-8C09-168D6AECD310}" srcOrd="10" destOrd="0" presId="urn:microsoft.com/office/officeart/2005/8/layout/vList2"/>
    <dgm:cxn modelId="{74F09DDF-F2B3-444E-AC09-C8A9541033C5}" type="presParOf" srcId="{F6EB5076-CBFA-45EF-8BC8-E09ABF371A6D}" destId="{77EDA1C2-0070-41D9-8E27-2382C4BC2FB2}" srcOrd="11" destOrd="0" presId="urn:microsoft.com/office/officeart/2005/8/layout/vList2"/>
    <dgm:cxn modelId="{10842FAC-6B17-4B61-94A1-4DE73AB7D90F}" type="presParOf" srcId="{F6EB5076-CBFA-45EF-8BC8-E09ABF371A6D}" destId="{22B43EEF-B87F-4F44-9FC3-A8FA16D5B1D6}" srcOrd="12" destOrd="0" presId="urn:microsoft.com/office/officeart/2005/8/layout/vList2"/>
    <dgm:cxn modelId="{1EFCFB04-1E63-46DE-A45B-2F69E00545A2}" type="presParOf" srcId="{F6EB5076-CBFA-45EF-8BC8-E09ABF371A6D}" destId="{79308866-A83C-46EC-BB66-D14D7E4FA37E}" srcOrd="1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9B81D7-D3CA-4493-8EB7-6A668020282A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F09EC82-847A-43F1-91D4-902EF5B84456}">
      <dgm:prSet phldrT="[Text]"/>
      <dgm:spPr/>
      <dgm:t>
        <a:bodyPr/>
        <a:lstStyle/>
        <a:p>
          <a:r>
            <a:rPr lang="en-US" dirty="0"/>
            <a:t>Customer</a:t>
          </a:r>
        </a:p>
      </dgm:t>
    </dgm:pt>
    <dgm:pt modelId="{0BD1F242-7EE4-4C07-BA6D-26D1D41D4F61}" type="parTrans" cxnId="{6E0E3915-C4F6-42DD-8931-6E6AE6D94549}">
      <dgm:prSet/>
      <dgm:spPr/>
      <dgm:t>
        <a:bodyPr/>
        <a:lstStyle/>
        <a:p>
          <a:endParaRPr lang="cs-CZ"/>
        </a:p>
      </dgm:t>
    </dgm:pt>
    <dgm:pt modelId="{5A53AE22-3770-4DBC-92B9-544D595188CC}" type="sibTrans" cxnId="{6E0E3915-C4F6-42DD-8931-6E6AE6D94549}">
      <dgm:prSet/>
      <dgm:spPr/>
      <dgm:t>
        <a:bodyPr/>
        <a:lstStyle/>
        <a:p>
          <a:endParaRPr lang="cs-CZ"/>
        </a:p>
      </dgm:t>
    </dgm:pt>
    <dgm:pt modelId="{1FDBE64F-4790-4C32-9BF5-F38EFD779592}">
      <dgm:prSet phldrT="[Text]"/>
      <dgm:spPr/>
      <dgm:t>
        <a:bodyPr/>
        <a:lstStyle/>
        <a:p>
          <a:r>
            <a:rPr lang="en-US" b="1" dirty="0"/>
            <a:t>N</a:t>
          </a:r>
          <a:r>
            <a:rPr lang="en-US" b="0" dirty="0"/>
            <a:t>eeds</a:t>
          </a:r>
          <a:endParaRPr lang="en-US" b="1" dirty="0"/>
        </a:p>
      </dgm:t>
    </dgm:pt>
    <dgm:pt modelId="{5A6D91B2-386D-4972-98CA-957C608FAEA2}" type="parTrans" cxnId="{4276DA0A-ED10-4B5C-9307-C27D84EB529C}">
      <dgm:prSet/>
      <dgm:spPr/>
      <dgm:t>
        <a:bodyPr/>
        <a:lstStyle/>
        <a:p>
          <a:endParaRPr lang="cs-CZ"/>
        </a:p>
      </dgm:t>
    </dgm:pt>
    <dgm:pt modelId="{52DD4255-2D98-46C0-8AC4-1918BB1CE0D4}" type="sibTrans" cxnId="{4276DA0A-ED10-4B5C-9307-C27D84EB529C}">
      <dgm:prSet/>
      <dgm:spPr/>
      <dgm:t>
        <a:bodyPr/>
        <a:lstStyle/>
        <a:p>
          <a:endParaRPr lang="cs-CZ"/>
        </a:p>
      </dgm:t>
    </dgm:pt>
    <dgm:pt modelId="{F88422E2-57CB-44BC-AD2F-443785A05B14}">
      <dgm:prSet phldrT="[Text]"/>
      <dgm:spPr/>
      <dgm:t>
        <a:bodyPr/>
        <a:lstStyle/>
        <a:p>
          <a:r>
            <a:rPr lang="en-US" b="1" dirty="0"/>
            <a:t>E</a:t>
          </a:r>
          <a:r>
            <a:rPr lang="en-US" b="0" dirty="0"/>
            <a:t>ducation</a:t>
          </a:r>
          <a:endParaRPr lang="en-US" b="1" dirty="0"/>
        </a:p>
      </dgm:t>
    </dgm:pt>
    <dgm:pt modelId="{32FD2932-9F06-4C25-811A-A91A62DFBA9E}" type="parTrans" cxnId="{292353FB-D438-4790-B6C2-7A9B71EA7993}">
      <dgm:prSet/>
      <dgm:spPr/>
      <dgm:t>
        <a:bodyPr/>
        <a:lstStyle/>
        <a:p>
          <a:endParaRPr lang="cs-CZ"/>
        </a:p>
      </dgm:t>
    </dgm:pt>
    <dgm:pt modelId="{00BBDBDE-B30E-4755-8EC5-9D1D2FA69BAB}" type="sibTrans" cxnId="{292353FB-D438-4790-B6C2-7A9B71EA7993}">
      <dgm:prSet/>
      <dgm:spPr/>
      <dgm:t>
        <a:bodyPr/>
        <a:lstStyle/>
        <a:p>
          <a:endParaRPr lang="cs-CZ"/>
        </a:p>
      </dgm:t>
    </dgm:pt>
    <dgm:pt modelId="{6FA0AF98-1455-4E87-B70C-191037707B3A}">
      <dgm:prSet phldrT="[Text]"/>
      <dgm:spPr/>
      <dgm:t>
        <a:bodyPr/>
        <a:lstStyle/>
        <a:p>
          <a:r>
            <a:rPr lang="en-US" b="1" dirty="0"/>
            <a:t>S</a:t>
          </a:r>
          <a:r>
            <a:rPr lang="en-US" b="0" dirty="0"/>
            <a:t>ecurity</a:t>
          </a:r>
          <a:endParaRPr lang="en-US" b="1" dirty="0"/>
        </a:p>
      </dgm:t>
    </dgm:pt>
    <dgm:pt modelId="{BBA7BE36-8CFA-4882-BD9E-27F675EC2BB9}" type="parTrans" cxnId="{8351C20A-710C-4856-960D-EC75BEBA1D07}">
      <dgm:prSet/>
      <dgm:spPr/>
      <dgm:t>
        <a:bodyPr/>
        <a:lstStyle/>
        <a:p>
          <a:endParaRPr lang="cs-CZ"/>
        </a:p>
      </dgm:t>
    </dgm:pt>
    <dgm:pt modelId="{904D6469-E8E1-4F67-8884-14C5A5752F13}" type="sibTrans" cxnId="{8351C20A-710C-4856-960D-EC75BEBA1D07}">
      <dgm:prSet/>
      <dgm:spPr/>
      <dgm:t>
        <a:bodyPr/>
        <a:lstStyle/>
        <a:p>
          <a:endParaRPr lang="cs-CZ"/>
        </a:p>
      </dgm:t>
    </dgm:pt>
    <dgm:pt modelId="{7CC93014-92A0-437C-9B8E-46DADDF554DC}">
      <dgm:prSet phldrT="[Text]"/>
      <dgm:spPr/>
      <dgm:t>
        <a:bodyPr/>
        <a:lstStyle/>
        <a:p>
          <a:r>
            <a:rPr lang="en-US" b="1" dirty="0"/>
            <a:t>W</a:t>
          </a:r>
          <a:r>
            <a:rPr lang="en-US" b="0" dirty="0"/>
            <a:t>ants</a:t>
          </a:r>
          <a:endParaRPr lang="en-US" b="1" dirty="0"/>
        </a:p>
      </dgm:t>
    </dgm:pt>
    <dgm:pt modelId="{2BD0B456-79FD-42B6-AA4B-04BBF9078D6E}" type="parTrans" cxnId="{D9F1B716-7F0B-4AC2-8934-95D444363ECD}">
      <dgm:prSet/>
      <dgm:spPr/>
      <dgm:t>
        <a:bodyPr/>
        <a:lstStyle/>
        <a:p>
          <a:endParaRPr lang="cs-CZ"/>
        </a:p>
      </dgm:t>
    </dgm:pt>
    <dgm:pt modelId="{ACF25B55-AF73-41C1-8B2E-EB5691DF034A}" type="sibTrans" cxnId="{D9F1B716-7F0B-4AC2-8934-95D444363ECD}">
      <dgm:prSet/>
      <dgm:spPr/>
      <dgm:t>
        <a:bodyPr/>
        <a:lstStyle/>
        <a:p>
          <a:endParaRPr lang="cs-CZ"/>
        </a:p>
      </dgm:t>
    </dgm:pt>
    <dgm:pt modelId="{C7D714A0-CBC8-4899-8343-5F8C89849DD4}" type="pres">
      <dgm:prSet presAssocID="{8F9B81D7-D3CA-4493-8EB7-6A668020282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B2DEBE1-C8C7-469D-8358-1915A2E9E834}" type="pres">
      <dgm:prSet presAssocID="{3F09EC82-847A-43F1-91D4-902EF5B84456}" presName="centerShape" presStyleLbl="node0" presStyleIdx="0" presStyleCnt="1"/>
      <dgm:spPr/>
    </dgm:pt>
    <dgm:pt modelId="{4C71ED97-60DA-4D0E-AC75-28EC4C320A3F}" type="pres">
      <dgm:prSet presAssocID="{5A6D91B2-386D-4972-98CA-957C608FAEA2}" presName="parTrans" presStyleLbl="sibTrans2D1" presStyleIdx="0" presStyleCnt="4"/>
      <dgm:spPr/>
    </dgm:pt>
    <dgm:pt modelId="{BACA7839-B3A9-48AE-B33A-A2239CC885A6}" type="pres">
      <dgm:prSet presAssocID="{5A6D91B2-386D-4972-98CA-957C608FAEA2}" presName="connectorText" presStyleLbl="sibTrans2D1" presStyleIdx="0" presStyleCnt="4"/>
      <dgm:spPr/>
    </dgm:pt>
    <dgm:pt modelId="{C0197A7F-A9E7-4E8E-A87B-AB4BF3C69859}" type="pres">
      <dgm:prSet presAssocID="{1FDBE64F-4790-4C32-9BF5-F38EFD779592}" presName="node" presStyleLbl="node1" presStyleIdx="0" presStyleCnt="4">
        <dgm:presLayoutVars>
          <dgm:bulletEnabled val="1"/>
        </dgm:presLayoutVars>
      </dgm:prSet>
      <dgm:spPr/>
    </dgm:pt>
    <dgm:pt modelId="{449E3E7B-F72F-4FDD-99FF-28CA6984DAC6}" type="pres">
      <dgm:prSet presAssocID="{32FD2932-9F06-4C25-811A-A91A62DFBA9E}" presName="parTrans" presStyleLbl="sibTrans2D1" presStyleIdx="1" presStyleCnt="4"/>
      <dgm:spPr/>
    </dgm:pt>
    <dgm:pt modelId="{664C53DC-E4F2-44AF-8C6F-0E8CD56A86B1}" type="pres">
      <dgm:prSet presAssocID="{32FD2932-9F06-4C25-811A-A91A62DFBA9E}" presName="connectorText" presStyleLbl="sibTrans2D1" presStyleIdx="1" presStyleCnt="4"/>
      <dgm:spPr/>
    </dgm:pt>
    <dgm:pt modelId="{1E2D4D90-EEBD-4923-B99E-18380B47073C}" type="pres">
      <dgm:prSet presAssocID="{F88422E2-57CB-44BC-AD2F-443785A05B14}" presName="node" presStyleLbl="node1" presStyleIdx="1" presStyleCnt="4">
        <dgm:presLayoutVars>
          <dgm:bulletEnabled val="1"/>
        </dgm:presLayoutVars>
      </dgm:prSet>
      <dgm:spPr/>
    </dgm:pt>
    <dgm:pt modelId="{9417E0AA-2184-4422-89E3-5A0F78651330}" type="pres">
      <dgm:prSet presAssocID="{BBA7BE36-8CFA-4882-BD9E-27F675EC2BB9}" presName="parTrans" presStyleLbl="sibTrans2D1" presStyleIdx="2" presStyleCnt="4"/>
      <dgm:spPr/>
    </dgm:pt>
    <dgm:pt modelId="{DA66758B-1E1C-4FC6-B4A8-A0EE9F400548}" type="pres">
      <dgm:prSet presAssocID="{BBA7BE36-8CFA-4882-BD9E-27F675EC2BB9}" presName="connectorText" presStyleLbl="sibTrans2D1" presStyleIdx="2" presStyleCnt="4"/>
      <dgm:spPr/>
    </dgm:pt>
    <dgm:pt modelId="{6DCDFCAA-B895-4AB8-A154-702131F15F9B}" type="pres">
      <dgm:prSet presAssocID="{6FA0AF98-1455-4E87-B70C-191037707B3A}" presName="node" presStyleLbl="node1" presStyleIdx="2" presStyleCnt="4">
        <dgm:presLayoutVars>
          <dgm:bulletEnabled val="1"/>
        </dgm:presLayoutVars>
      </dgm:prSet>
      <dgm:spPr/>
    </dgm:pt>
    <dgm:pt modelId="{4348ADCE-4818-4B19-BB56-E0C7C0FD901A}" type="pres">
      <dgm:prSet presAssocID="{2BD0B456-79FD-42B6-AA4B-04BBF9078D6E}" presName="parTrans" presStyleLbl="sibTrans2D1" presStyleIdx="3" presStyleCnt="4"/>
      <dgm:spPr/>
    </dgm:pt>
    <dgm:pt modelId="{015DFB35-06D2-4CAA-9CFF-C610045ED99E}" type="pres">
      <dgm:prSet presAssocID="{2BD0B456-79FD-42B6-AA4B-04BBF9078D6E}" presName="connectorText" presStyleLbl="sibTrans2D1" presStyleIdx="3" presStyleCnt="4"/>
      <dgm:spPr/>
    </dgm:pt>
    <dgm:pt modelId="{9D533986-57E2-4C5F-B41B-931B6554D9B5}" type="pres">
      <dgm:prSet presAssocID="{7CC93014-92A0-437C-9B8E-46DADDF554DC}" presName="node" presStyleLbl="node1" presStyleIdx="3" presStyleCnt="4">
        <dgm:presLayoutVars>
          <dgm:bulletEnabled val="1"/>
        </dgm:presLayoutVars>
      </dgm:prSet>
      <dgm:spPr/>
    </dgm:pt>
  </dgm:ptLst>
  <dgm:cxnLst>
    <dgm:cxn modelId="{8351C20A-710C-4856-960D-EC75BEBA1D07}" srcId="{3F09EC82-847A-43F1-91D4-902EF5B84456}" destId="{6FA0AF98-1455-4E87-B70C-191037707B3A}" srcOrd="2" destOrd="0" parTransId="{BBA7BE36-8CFA-4882-BD9E-27F675EC2BB9}" sibTransId="{904D6469-E8E1-4F67-8884-14C5A5752F13}"/>
    <dgm:cxn modelId="{4276DA0A-ED10-4B5C-9307-C27D84EB529C}" srcId="{3F09EC82-847A-43F1-91D4-902EF5B84456}" destId="{1FDBE64F-4790-4C32-9BF5-F38EFD779592}" srcOrd="0" destOrd="0" parTransId="{5A6D91B2-386D-4972-98CA-957C608FAEA2}" sibTransId="{52DD4255-2D98-46C0-8AC4-1918BB1CE0D4}"/>
    <dgm:cxn modelId="{425EB60E-DEC5-4940-9FD3-5330D5285B37}" type="presOf" srcId="{BBA7BE36-8CFA-4882-BD9E-27F675EC2BB9}" destId="{DA66758B-1E1C-4FC6-B4A8-A0EE9F400548}" srcOrd="1" destOrd="0" presId="urn:microsoft.com/office/officeart/2005/8/layout/radial5"/>
    <dgm:cxn modelId="{6E0E3915-C4F6-42DD-8931-6E6AE6D94549}" srcId="{8F9B81D7-D3CA-4493-8EB7-6A668020282A}" destId="{3F09EC82-847A-43F1-91D4-902EF5B84456}" srcOrd="0" destOrd="0" parTransId="{0BD1F242-7EE4-4C07-BA6D-26D1D41D4F61}" sibTransId="{5A53AE22-3770-4DBC-92B9-544D595188CC}"/>
    <dgm:cxn modelId="{D9F1B716-7F0B-4AC2-8934-95D444363ECD}" srcId="{3F09EC82-847A-43F1-91D4-902EF5B84456}" destId="{7CC93014-92A0-437C-9B8E-46DADDF554DC}" srcOrd="3" destOrd="0" parTransId="{2BD0B456-79FD-42B6-AA4B-04BBF9078D6E}" sibTransId="{ACF25B55-AF73-41C1-8B2E-EB5691DF034A}"/>
    <dgm:cxn modelId="{0BA2CF22-6673-42FD-B3BA-5A052D0BB5D5}" type="presOf" srcId="{7CC93014-92A0-437C-9B8E-46DADDF554DC}" destId="{9D533986-57E2-4C5F-B41B-931B6554D9B5}" srcOrd="0" destOrd="0" presId="urn:microsoft.com/office/officeart/2005/8/layout/radial5"/>
    <dgm:cxn modelId="{83540324-BD30-4914-9EA8-21E526D9F7A3}" type="presOf" srcId="{3F09EC82-847A-43F1-91D4-902EF5B84456}" destId="{BB2DEBE1-C8C7-469D-8358-1915A2E9E834}" srcOrd="0" destOrd="0" presId="urn:microsoft.com/office/officeart/2005/8/layout/radial5"/>
    <dgm:cxn modelId="{2F720824-B25E-46AF-9C60-54969EED99A4}" type="presOf" srcId="{32FD2932-9F06-4C25-811A-A91A62DFBA9E}" destId="{664C53DC-E4F2-44AF-8C6F-0E8CD56A86B1}" srcOrd="1" destOrd="0" presId="urn:microsoft.com/office/officeart/2005/8/layout/radial5"/>
    <dgm:cxn modelId="{3CEE662A-A65F-44EE-9B8E-19B4B13EBC95}" type="presOf" srcId="{5A6D91B2-386D-4972-98CA-957C608FAEA2}" destId="{4C71ED97-60DA-4D0E-AC75-28EC4C320A3F}" srcOrd="0" destOrd="0" presId="urn:microsoft.com/office/officeart/2005/8/layout/radial5"/>
    <dgm:cxn modelId="{F9B5812C-02C2-480A-97A6-F57E63FC523F}" type="presOf" srcId="{1FDBE64F-4790-4C32-9BF5-F38EFD779592}" destId="{C0197A7F-A9E7-4E8E-A87B-AB4BF3C69859}" srcOrd="0" destOrd="0" presId="urn:microsoft.com/office/officeart/2005/8/layout/radial5"/>
    <dgm:cxn modelId="{13E91B49-BD14-4A27-870D-F1C4425B8AF5}" type="presOf" srcId="{BBA7BE36-8CFA-4882-BD9E-27F675EC2BB9}" destId="{9417E0AA-2184-4422-89E3-5A0F78651330}" srcOrd="0" destOrd="0" presId="urn:microsoft.com/office/officeart/2005/8/layout/radial5"/>
    <dgm:cxn modelId="{95555C6A-29CA-4336-8159-59D6F981A014}" type="presOf" srcId="{2BD0B456-79FD-42B6-AA4B-04BBF9078D6E}" destId="{4348ADCE-4818-4B19-BB56-E0C7C0FD901A}" srcOrd="0" destOrd="0" presId="urn:microsoft.com/office/officeart/2005/8/layout/radial5"/>
    <dgm:cxn modelId="{9FF5C286-D9E1-41A3-A2EE-78B33C29BBFB}" type="presOf" srcId="{5A6D91B2-386D-4972-98CA-957C608FAEA2}" destId="{BACA7839-B3A9-48AE-B33A-A2239CC885A6}" srcOrd="1" destOrd="0" presId="urn:microsoft.com/office/officeart/2005/8/layout/radial5"/>
    <dgm:cxn modelId="{FA31E290-93CC-4677-B8B8-9972FF34B668}" type="presOf" srcId="{8F9B81D7-D3CA-4493-8EB7-6A668020282A}" destId="{C7D714A0-CBC8-4899-8343-5F8C89849DD4}" srcOrd="0" destOrd="0" presId="urn:microsoft.com/office/officeart/2005/8/layout/radial5"/>
    <dgm:cxn modelId="{33FFD39D-2D4E-4FD9-A79B-34C11FC2F7BA}" type="presOf" srcId="{6FA0AF98-1455-4E87-B70C-191037707B3A}" destId="{6DCDFCAA-B895-4AB8-A154-702131F15F9B}" srcOrd="0" destOrd="0" presId="urn:microsoft.com/office/officeart/2005/8/layout/radial5"/>
    <dgm:cxn modelId="{4730A4A1-4D4D-4B3D-815D-4A0272890CEA}" type="presOf" srcId="{32FD2932-9F06-4C25-811A-A91A62DFBA9E}" destId="{449E3E7B-F72F-4FDD-99FF-28CA6984DAC6}" srcOrd="0" destOrd="0" presId="urn:microsoft.com/office/officeart/2005/8/layout/radial5"/>
    <dgm:cxn modelId="{3E69DCA4-E0B8-4E95-9FFD-E1D6FCEBCBCC}" type="presOf" srcId="{F88422E2-57CB-44BC-AD2F-443785A05B14}" destId="{1E2D4D90-EEBD-4923-B99E-18380B47073C}" srcOrd="0" destOrd="0" presId="urn:microsoft.com/office/officeart/2005/8/layout/radial5"/>
    <dgm:cxn modelId="{0A9806EF-2209-496D-B308-FBFD174B9854}" type="presOf" srcId="{2BD0B456-79FD-42B6-AA4B-04BBF9078D6E}" destId="{015DFB35-06D2-4CAA-9CFF-C610045ED99E}" srcOrd="1" destOrd="0" presId="urn:microsoft.com/office/officeart/2005/8/layout/radial5"/>
    <dgm:cxn modelId="{292353FB-D438-4790-B6C2-7A9B71EA7993}" srcId="{3F09EC82-847A-43F1-91D4-902EF5B84456}" destId="{F88422E2-57CB-44BC-AD2F-443785A05B14}" srcOrd="1" destOrd="0" parTransId="{32FD2932-9F06-4C25-811A-A91A62DFBA9E}" sibTransId="{00BBDBDE-B30E-4755-8EC5-9D1D2FA69BAB}"/>
    <dgm:cxn modelId="{FFDBF089-EAEB-4600-AC9E-203FDB155E33}" type="presParOf" srcId="{C7D714A0-CBC8-4899-8343-5F8C89849DD4}" destId="{BB2DEBE1-C8C7-469D-8358-1915A2E9E834}" srcOrd="0" destOrd="0" presId="urn:microsoft.com/office/officeart/2005/8/layout/radial5"/>
    <dgm:cxn modelId="{FF5A4329-DFC9-4A9B-B34A-C0B3CE2236EE}" type="presParOf" srcId="{C7D714A0-CBC8-4899-8343-5F8C89849DD4}" destId="{4C71ED97-60DA-4D0E-AC75-28EC4C320A3F}" srcOrd="1" destOrd="0" presId="urn:microsoft.com/office/officeart/2005/8/layout/radial5"/>
    <dgm:cxn modelId="{96C8B07E-76DE-4445-B9C8-C5C80EC5C49B}" type="presParOf" srcId="{4C71ED97-60DA-4D0E-AC75-28EC4C320A3F}" destId="{BACA7839-B3A9-48AE-B33A-A2239CC885A6}" srcOrd="0" destOrd="0" presId="urn:microsoft.com/office/officeart/2005/8/layout/radial5"/>
    <dgm:cxn modelId="{2E0F677D-C6B1-4D2B-B825-F3005F24C4FB}" type="presParOf" srcId="{C7D714A0-CBC8-4899-8343-5F8C89849DD4}" destId="{C0197A7F-A9E7-4E8E-A87B-AB4BF3C69859}" srcOrd="2" destOrd="0" presId="urn:microsoft.com/office/officeart/2005/8/layout/radial5"/>
    <dgm:cxn modelId="{B7785DEF-2028-422B-BBAB-F7571E51808A}" type="presParOf" srcId="{C7D714A0-CBC8-4899-8343-5F8C89849DD4}" destId="{449E3E7B-F72F-4FDD-99FF-28CA6984DAC6}" srcOrd="3" destOrd="0" presId="urn:microsoft.com/office/officeart/2005/8/layout/radial5"/>
    <dgm:cxn modelId="{F19B446C-72DB-47AE-82FC-522877D25C9F}" type="presParOf" srcId="{449E3E7B-F72F-4FDD-99FF-28CA6984DAC6}" destId="{664C53DC-E4F2-44AF-8C6F-0E8CD56A86B1}" srcOrd="0" destOrd="0" presId="urn:microsoft.com/office/officeart/2005/8/layout/radial5"/>
    <dgm:cxn modelId="{0B139931-FA67-46BC-804D-0385C52BD3F7}" type="presParOf" srcId="{C7D714A0-CBC8-4899-8343-5F8C89849DD4}" destId="{1E2D4D90-EEBD-4923-B99E-18380B47073C}" srcOrd="4" destOrd="0" presId="urn:microsoft.com/office/officeart/2005/8/layout/radial5"/>
    <dgm:cxn modelId="{AC77B23A-15EC-4E4D-805C-ECF57835A0DB}" type="presParOf" srcId="{C7D714A0-CBC8-4899-8343-5F8C89849DD4}" destId="{9417E0AA-2184-4422-89E3-5A0F78651330}" srcOrd="5" destOrd="0" presId="urn:microsoft.com/office/officeart/2005/8/layout/radial5"/>
    <dgm:cxn modelId="{5D402DAE-A527-4421-B4AA-A560C3B1DA03}" type="presParOf" srcId="{9417E0AA-2184-4422-89E3-5A0F78651330}" destId="{DA66758B-1E1C-4FC6-B4A8-A0EE9F400548}" srcOrd="0" destOrd="0" presId="urn:microsoft.com/office/officeart/2005/8/layout/radial5"/>
    <dgm:cxn modelId="{BE68FE06-FCC2-4374-9549-5BB1DE4A0DFC}" type="presParOf" srcId="{C7D714A0-CBC8-4899-8343-5F8C89849DD4}" destId="{6DCDFCAA-B895-4AB8-A154-702131F15F9B}" srcOrd="6" destOrd="0" presId="urn:microsoft.com/office/officeart/2005/8/layout/radial5"/>
    <dgm:cxn modelId="{28ADF6BB-6AA5-477F-BBE8-BCD100DAA76B}" type="presParOf" srcId="{C7D714A0-CBC8-4899-8343-5F8C89849DD4}" destId="{4348ADCE-4818-4B19-BB56-E0C7C0FD901A}" srcOrd="7" destOrd="0" presId="urn:microsoft.com/office/officeart/2005/8/layout/radial5"/>
    <dgm:cxn modelId="{6EDEF799-1A66-4090-825E-CA79D3EAE6D1}" type="presParOf" srcId="{4348ADCE-4818-4B19-BB56-E0C7C0FD901A}" destId="{015DFB35-06D2-4CAA-9CFF-C610045ED99E}" srcOrd="0" destOrd="0" presId="urn:microsoft.com/office/officeart/2005/8/layout/radial5"/>
    <dgm:cxn modelId="{27E7B727-5B1B-4375-962A-2114BA7D7F5B}" type="presParOf" srcId="{C7D714A0-CBC8-4899-8343-5F8C89849DD4}" destId="{9D533986-57E2-4C5F-B41B-931B6554D9B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765156E-A3D4-4527-80D6-0AB645E1BD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8BD2A8D-7CE2-4374-AD3F-C91A5DD9E5B2}">
      <dgm:prSet phldrT="[Text]"/>
      <dgm:spPr/>
      <dgm:t>
        <a:bodyPr/>
        <a:lstStyle/>
        <a:p>
          <a:r>
            <a:rPr lang="en-US" dirty="0"/>
            <a:t>List of the needs of customers</a:t>
          </a:r>
        </a:p>
      </dgm:t>
    </dgm:pt>
    <dgm:pt modelId="{C6339496-EB9F-4D36-888D-4D95F7595789}" type="parTrans" cxnId="{437E2DB6-BC5F-4498-A298-08334BBD1E08}">
      <dgm:prSet/>
      <dgm:spPr/>
      <dgm:t>
        <a:bodyPr/>
        <a:lstStyle/>
        <a:p>
          <a:endParaRPr lang="cs-CZ"/>
        </a:p>
      </dgm:t>
    </dgm:pt>
    <dgm:pt modelId="{1FD0FF4E-8EB3-4005-8A1D-00741116CCDF}" type="sibTrans" cxnId="{437E2DB6-BC5F-4498-A298-08334BBD1E08}">
      <dgm:prSet/>
      <dgm:spPr/>
      <dgm:t>
        <a:bodyPr/>
        <a:lstStyle/>
        <a:p>
          <a:endParaRPr lang="cs-CZ"/>
        </a:p>
      </dgm:t>
    </dgm:pt>
    <dgm:pt modelId="{863668AB-C810-4405-B489-9582965FC97C}">
      <dgm:prSet phldrT="[Text]"/>
      <dgm:spPr/>
      <dgm:t>
        <a:bodyPr/>
        <a:lstStyle/>
        <a:p>
          <a:r>
            <a:rPr lang="en-US" dirty="0"/>
            <a:t>Not only citizens, but also other groups</a:t>
          </a:r>
        </a:p>
      </dgm:t>
    </dgm:pt>
    <dgm:pt modelId="{6C9D730D-A4E0-4AF9-BE59-CE74558DA4FC}" type="parTrans" cxnId="{1C6D0303-AAD2-4836-879B-30106551BEEF}">
      <dgm:prSet/>
      <dgm:spPr/>
      <dgm:t>
        <a:bodyPr/>
        <a:lstStyle/>
        <a:p>
          <a:endParaRPr lang="cs-CZ"/>
        </a:p>
      </dgm:t>
    </dgm:pt>
    <dgm:pt modelId="{31FF54A5-40A5-42F9-A277-7C5AE72A64AC}" type="sibTrans" cxnId="{1C6D0303-AAD2-4836-879B-30106551BEEF}">
      <dgm:prSet/>
      <dgm:spPr/>
      <dgm:t>
        <a:bodyPr/>
        <a:lstStyle/>
        <a:p>
          <a:endParaRPr lang="cs-CZ"/>
        </a:p>
      </dgm:t>
    </dgm:pt>
    <dgm:pt modelId="{89C7DB4F-4A90-4043-A6E6-C56F557B9449}">
      <dgm:prSet phldrT="[Text]"/>
      <dgm:spPr/>
      <dgm:t>
        <a:bodyPr/>
        <a:lstStyle/>
        <a:p>
          <a:r>
            <a:rPr lang="en-US" dirty="0"/>
            <a:t>The analysis depends on several factors</a:t>
          </a:r>
        </a:p>
      </dgm:t>
    </dgm:pt>
    <dgm:pt modelId="{0EDB91C0-05E3-48A7-95EE-743552B35D3C}" type="parTrans" cxnId="{90A51373-E739-4082-A28C-8827DEAC13F3}">
      <dgm:prSet/>
      <dgm:spPr/>
      <dgm:t>
        <a:bodyPr/>
        <a:lstStyle/>
        <a:p>
          <a:endParaRPr lang="cs-CZ"/>
        </a:p>
      </dgm:t>
    </dgm:pt>
    <dgm:pt modelId="{D9611F90-70A4-4F79-91A3-5BB48A9D2E0A}" type="sibTrans" cxnId="{90A51373-E739-4082-A28C-8827DEAC13F3}">
      <dgm:prSet/>
      <dgm:spPr/>
      <dgm:t>
        <a:bodyPr/>
        <a:lstStyle/>
        <a:p>
          <a:endParaRPr lang="cs-CZ"/>
        </a:p>
      </dgm:t>
    </dgm:pt>
    <dgm:pt modelId="{66C8AE0A-924B-4F61-A5ED-6D63DFF285D0}">
      <dgm:prSet phldrT="[Text]"/>
      <dgm:spPr/>
      <dgm:t>
        <a:bodyPr/>
        <a:lstStyle/>
        <a:p>
          <a:r>
            <a:rPr lang="en-US" dirty="0"/>
            <a:t>Social status</a:t>
          </a:r>
        </a:p>
      </dgm:t>
    </dgm:pt>
    <dgm:pt modelId="{CBABDE49-9ED6-46FD-8569-69BAF0C8FF07}" type="parTrans" cxnId="{E6ADACA4-3C5A-4BCA-9861-16911B966A21}">
      <dgm:prSet/>
      <dgm:spPr/>
      <dgm:t>
        <a:bodyPr/>
        <a:lstStyle/>
        <a:p>
          <a:endParaRPr lang="cs-CZ"/>
        </a:p>
      </dgm:t>
    </dgm:pt>
    <dgm:pt modelId="{EFDC5FAB-1E2D-4015-AA66-6020D1C548DD}" type="sibTrans" cxnId="{E6ADACA4-3C5A-4BCA-9861-16911B966A21}">
      <dgm:prSet/>
      <dgm:spPr/>
      <dgm:t>
        <a:bodyPr/>
        <a:lstStyle/>
        <a:p>
          <a:endParaRPr lang="cs-CZ"/>
        </a:p>
      </dgm:t>
    </dgm:pt>
    <dgm:pt modelId="{C26EA7F2-E802-4E72-A1A1-DBA4F97E2AC6}">
      <dgm:prSet phldrT="[Text]"/>
      <dgm:spPr/>
      <dgm:t>
        <a:bodyPr/>
        <a:lstStyle/>
        <a:p>
          <a:r>
            <a:rPr lang="en-US" dirty="0"/>
            <a:t>Dependent on specific point of view</a:t>
          </a:r>
        </a:p>
      </dgm:t>
    </dgm:pt>
    <dgm:pt modelId="{61045FA3-D45D-4A2D-A931-500269DC8768}" type="parTrans" cxnId="{91024D8D-6E31-452E-B263-CFC9940DFD24}">
      <dgm:prSet/>
      <dgm:spPr/>
      <dgm:t>
        <a:bodyPr/>
        <a:lstStyle/>
        <a:p>
          <a:endParaRPr lang="cs-CZ"/>
        </a:p>
      </dgm:t>
    </dgm:pt>
    <dgm:pt modelId="{84000EA4-A85A-4F66-8208-D5872731FF3D}" type="sibTrans" cxnId="{91024D8D-6E31-452E-B263-CFC9940DFD24}">
      <dgm:prSet/>
      <dgm:spPr/>
      <dgm:t>
        <a:bodyPr/>
        <a:lstStyle/>
        <a:p>
          <a:endParaRPr lang="cs-CZ"/>
        </a:p>
      </dgm:t>
    </dgm:pt>
    <dgm:pt modelId="{889694F0-F276-4C44-B384-DDAB2953EE72}">
      <dgm:prSet phldrT="[Text]"/>
      <dgm:spPr/>
      <dgm:t>
        <a:bodyPr/>
        <a:lstStyle/>
        <a:p>
          <a:r>
            <a:rPr lang="en-US" dirty="0"/>
            <a:t>Age</a:t>
          </a:r>
        </a:p>
      </dgm:t>
    </dgm:pt>
    <dgm:pt modelId="{9D2DD21E-6C9D-45D5-88DD-95BF757A3143}" type="parTrans" cxnId="{EDBBAE64-4362-481B-B5B6-C7F68D0B1DC9}">
      <dgm:prSet/>
      <dgm:spPr/>
      <dgm:t>
        <a:bodyPr/>
        <a:lstStyle/>
        <a:p>
          <a:endParaRPr lang="cs-CZ"/>
        </a:p>
      </dgm:t>
    </dgm:pt>
    <dgm:pt modelId="{5C9AC1E9-BBA7-4AE4-AC76-203C653578AF}" type="sibTrans" cxnId="{EDBBAE64-4362-481B-B5B6-C7F68D0B1DC9}">
      <dgm:prSet/>
      <dgm:spPr/>
      <dgm:t>
        <a:bodyPr/>
        <a:lstStyle/>
        <a:p>
          <a:endParaRPr lang="cs-CZ"/>
        </a:p>
      </dgm:t>
    </dgm:pt>
    <dgm:pt modelId="{6FDA92F9-8872-446E-BAB8-BB29C19E5B57}">
      <dgm:prSet phldrT="[Text]"/>
      <dgm:spPr/>
      <dgm:t>
        <a:bodyPr/>
        <a:lstStyle/>
        <a:p>
          <a:r>
            <a:rPr lang="en-US" dirty="0"/>
            <a:t>Life stadium</a:t>
          </a:r>
        </a:p>
      </dgm:t>
    </dgm:pt>
    <dgm:pt modelId="{6213D5C9-20B9-4F39-97BC-D3EF8B28B9C7}" type="parTrans" cxnId="{DE10E045-4B6A-498C-935E-A4CA15EC5A8C}">
      <dgm:prSet/>
      <dgm:spPr/>
      <dgm:t>
        <a:bodyPr/>
        <a:lstStyle/>
        <a:p>
          <a:endParaRPr lang="cs-CZ"/>
        </a:p>
      </dgm:t>
    </dgm:pt>
    <dgm:pt modelId="{C92B15C5-8F53-4ECC-8F75-16535AF4FEB6}" type="sibTrans" cxnId="{DE10E045-4B6A-498C-935E-A4CA15EC5A8C}">
      <dgm:prSet/>
      <dgm:spPr/>
      <dgm:t>
        <a:bodyPr/>
        <a:lstStyle/>
        <a:p>
          <a:endParaRPr lang="cs-CZ"/>
        </a:p>
      </dgm:t>
    </dgm:pt>
    <dgm:pt modelId="{546A3FE7-E8F1-406C-AC93-AD405B0A0B29}">
      <dgm:prSet phldrT="[Text]"/>
      <dgm:spPr/>
      <dgm:t>
        <a:bodyPr/>
        <a:lstStyle/>
        <a:p>
          <a:r>
            <a:rPr lang="en-US" dirty="0"/>
            <a:t>Example</a:t>
          </a:r>
        </a:p>
      </dgm:t>
    </dgm:pt>
    <dgm:pt modelId="{A712EFDC-F371-4A47-9F1C-38FA1511CDBE}" type="parTrans" cxnId="{76261B02-0ADF-4F71-B0A7-85B0A5202010}">
      <dgm:prSet/>
      <dgm:spPr/>
      <dgm:t>
        <a:bodyPr/>
        <a:lstStyle/>
        <a:p>
          <a:endParaRPr lang="cs-CZ"/>
        </a:p>
      </dgm:t>
    </dgm:pt>
    <dgm:pt modelId="{26A41AB0-E052-4FE5-9932-E1515B3E3862}" type="sibTrans" cxnId="{76261B02-0ADF-4F71-B0A7-85B0A5202010}">
      <dgm:prSet/>
      <dgm:spPr/>
      <dgm:t>
        <a:bodyPr/>
        <a:lstStyle/>
        <a:p>
          <a:endParaRPr lang="cs-CZ"/>
        </a:p>
      </dgm:t>
    </dgm:pt>
    <dgm:pt modelId="{76DFD256-1E8B-412E-8E6B-F70287CE167B}">
      <dgm:prSet phldrT="[Text]"/>
      <dgm:spPr/>
      <dgm:t>
        <a:bodyPr/>
        <a:lstStyle/>
        <a:p>
          <a:r>
            <a:rPr lang="en-US" dirty="0"/>
            <a:t>Free time activities</a:t>
          </a:r>
        </a:p>
      </dgm:t>
    </dgm:pt>
    <dgm:pt modelId="{39129266-EEE1-41E8-BECC-03B35ED5CF74}" type="parTrans" cxnId="{7011D766-CEE1-4377-9080-7AD124CE6753}">
      <dgm:prSet/>
      <dgm:spPr/>
      <dgm:t>
        <a:bodyPr/>
        <a:lstStyle/>
        <a:p>
          <a:endParaRPr lang="cs-CZ"/>
        </a:p>
      </dgm:t>
    </dgm:pt>
    <dgm:pt modelId="{062DDABD-9DF8-48D1-8677-3C9C2B9CD717}" type="sibTrans" cxnId="{7011D766-CEE1-4377-9080-7AD124CE6753}">
      <dgm:prSet/>
      <dgm:spPr/>
      <dgm:t>
        <a:bodyPr/>
        <a:lstStyle/>
        <a:p>
          <a:endParaRPr lang="cs-CZ"/>
        </a:p>
      </dgm:t>
    </dgm:pt>
    <dgm:pt modelId="{5054A463-3A04-4019-A99E-32E5FD9B8808}">
      <dgm:prSet phldrT="[Text]"/>
      <dgm:spPr/>
      <dgm:t>
        <a:bodyPr/>
        <a:lstStyle/>
        <a:p>
          <a:r>
            <a:rPr lang="en-US" dirty="0"/>
            <a:t>Culture</a:t>
          </a:r>
        </a:p>
      </dgm:t>
    </dgm:pt>
    <dgm:pt modelId="{26F254D4-767D-4482-BB88-8C9AAE13177E}" type="parTrans" cxnId="{7C39A904-2B17-4FEA-8E7D-B7079F87568D}">
      <dgm:prSet/>
      <dgm:spPr/>
      <dgm:t>
        <a:bodyPr/>
        <a:lstStyle/>
        <a:p>
          <a:endParaRPr lang="cs-CZ"/>
        </a:p>
      </dgm:t>
    </dgm:pt>
    <dgm:pt modelId="{ABF761C5-0BD3-47F0-A8D7-FD4BB0D9772C}" type="sibTrans" cxnId="{7C39A904-2B17-4FEA-8E7D-B7079F87568D}">
      <dgm:prSet/>
      <dgm:spPr/>
      <dgm:t>
        <a:bodyPr/>
        <a:lstStyle/>
        <a:p>
          <a:endParaRPr lang="cs-CZ"/>
        </a:p>
      </dgm:t>
    </dgm:pt>
    <dgm:pt modelId="{22158E69-9FE5-4434-B109-019CC36A7738}">
      <dgm:prSet phldrT="[Text]"/>
      <dgm:spPr/>
      <dgm:t>
        <a:bodyPr/>
        <a:lstStyle/>
        <a:p>
          <a:r>
            <a:rPr lang="en-US" dirty="0"/>
            <a:t>Social services</a:t>
          </a:r>
        </a:p>
      </dgm:t>
    </dgm:pt>
    <dgm:pt modelId="{6EDE483A-1E5D-45E5-B692-C2BB1C16ED42}" type="parTrans" cxnId="{5CF1C999-EAAA-42AA-AA2A-BE5287E0B77F}">
      <dgm:prSet/>
      <dgm:spPr/>
      <dgm:t>
        <a:bodyPr/>
        <a:lstStyle/>
        <a:p>
          <a:endParaRPr lang="cs-CZ"/>
        </a:p>
      </dgm:t>
    </dgm:pt>
    <dgm:pt modelId="{F05E1D21-3343-417E-BB38-D9B3D26974B6}" type="sibTrans" cxnId="{5CF1C999-EAAA-42AA-AA2A-BE5287E0B77F}">
      <dgm:prSet/>
      <dgm:spPr/>
      <dgm:t>
        <a:bodyPr/>
        <a:lstStyle/>
        <a:p>
          <a:endParaRPr lang="cs-CZ"/>
        </a:p>
      </dgm:t>
    </dgm:pt>
    <dgm:pt modelId="{5E6A9743-6081-4FF7-B2EE-C5CCAFBBEC5F}" type="pres">
      <dgm:prSet presAssocID="{9765156E-A3D4-4527-80D6-0AB645E1BD7D}" presName="linear" presStyleCnt="0">
        <dgm:presLayoutVars>
          <dgm:animLvl val="lvl"/>
          <dgm:resizeHandles val="exact"/>
        </dgm:presLayoutVars>
      </dgm:prSet>
      <dgm:spPr/>
    </dgm:pt>
    <dgm:pt modelId="{53119124-8286-4142-933A-158379C29794}" type="pres">
      <dgm:prSet presAssocID="{58BD2A8D-7CE2-4374-AD3F-C91A5DD9E5B2}" presName="parentText" presStyleLbl="node1" presStyleIdx="0" presStyleCnt="3" custLinFactNeighborY="-2977">
        <dgm:presLayoutVars>
          <dgm:chMax val="0"/>
          <dgm:bulletEnabled val="1"/>
        </dgm:presLayoutVars>
      </dgm:prSet>
      <dgm:spPr/>
    </dgm:pt>
    <dgm:pt modelId="{55E58732-24F1-4D68-B73C-B2470595D4D1}" type="pres">
      <dgm:prSet presAssocID="{58BD2A8D-7CE2-4374-AD3F-C91A5DD9E5B2}" presName="childText" presStyleLbl="revTx" presStyleIdx="0" presStyleCnt="3">
        <dgm:presLayoutVars>
          <dgm:bulletEnabled val="1"/>
        </dgm:presLayoutVars>
      </dgm:prSet>
      <dgm:spPr/>
    </dgm:pt>
    <dgm:pt modelId="{29AFDEDD-1052-40B0-8750-FA649BF9BA82}" type="pres">
      <dgm:prSet presAssocID="{89C7DB4F-4A90-4043-A6E6-C56F557B9449}" presName="parentText" presStyleLbl="node1" presStyleIdx="1" presStyleCnt="3" custLinFactNeighborY="1749">
        <dgm:presLayoutVars>
          <dgm:chMax val="0"/>
          <dgm:bulletEnabled val="1"/>
        </dgm:presLayoutVars>
      </dgm:prSet>
      <dgm:spPr/>
    </dgm:pt>
    <dgm:pt modelId="{BDABBBB3-EA24-4077-ACF8-93CD70296911}" type="pres">
      <dgm:prSet presAssocID="{89C7DB4F-4A90-4043-A6E6-C56F557B9449}" presName="childText" presStyleLbl="revTx" presStyleIdx="1" presStyleCnt="3">
        <dgm:presLayoutVars>
          <dgm:bulletEnabled val="1"/>
        </dgm:presLayoutVars>
      </dgm:prSet>
      <dgm:spPr/>
    </dgm:pt>
    <dgm:pt modelId="{F092464F-A106-48F8-80CA-38D28487CF4E}" type="pres">
      <dgm:prSet presAssocID="{546A3FE7-E8F1-406C-AC93-AD405B0A0B2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2560CB7-60E1-4491-BDFC-2CDC0B4D2C7B}" type="pres">
      <dgm:prSet presAssocID="{546A3FE7-E8F1-406C-AC93-AD405B0A0B2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6261B02-0ADF-4F71-B0A7-85B0A5202010}" srcId="{9765156E-A3D4-4527-80D6-0AB645E1BD7D}" destId="{546A3FE7-E8F1-406C-AC93-AD405B0A0B29}" srcOrd="2" destOrd="0" parTransId="{A712EFDC-F371-4A47-9F1C-38FA1511CDBE}" sibTransId="{26A41AB0-E052-4FE5-9932-E1515B3E3862}"/>
    <dgm:cxn modelId="{711B7802-D31C-4D02-9B64-2FF2398D8AE4}" type="presOf" srcId="{5054A463-3A04-4019-A99E-32E5FD9B8808}" destId="{72560CB7-60E1-4491-BDFC-2CDC0B4D2C7B}" srcOrd="0" destOrd="1" presId="urn:microsoft.com/office/officeart/2005/8/layout/vList2"/>
    <dgm:cxn modelId="{1C6D0303-AAD2-4836-879B-30106551BEEF}" srcId="{58BD2A8D-7CE2-4374-AD3F-C91A5DD9E5B2}" destId="{863668AB-C810-4405-B489-9582965FC97C}" srcOrd="0" destOrd="0" parTransId="{6C9D730D-A4E0-4AF9-BE59-CE74558DA4FC}" sibTransId="{31FF54A5-40A5-42F9-A277-7C5AE72A64AC}"/>
    <dgm:cxn modelId="{7C39A904-2B17-4FEA-8E7D-B7079F87568D}" srcId="{546A3FE7-E8F1-406C-AC93-AD405B0A0B29}" destId="{5054A463-3A04-4019-A99E-32E5FD9B8808}" srcOrd="1" destOrd="0" parTransId="{26F254D4-767D-4482-BB88-8C9AAE13177E}" sibTransId="{ABF761C5-0BD3-47F0-A8D7-FD4BB0D9772C}"/>
    <dgm:cxn modelId="{2E905B20-23B8-491C-8D03-03B8F89C1D12}" type="presOf" srcId="{889694F0-F276-4C44-B384-DDAB2953EE72}" destId="{BDABBBB3-EA24-4077-ACF8-93CD70296911}" srcOrd="0" destOrd="1" presId="urn:microsoft.com/office/officeart/2005/8/layout/vList2"/>
    <dgm:cxn modelId="{EDBBAE64-4362-481B-B5B6-C7F68D0B1DC9}" srcId="{89C7DB4F-4A90-4043-A6E6-C56F557B9449}" destId="{889694F0-F276-4C44-B384-DDAB2953EE72}" srcOrd="1" destOrd="0" parTransId="{9D2DD21E-6C9D-45D5-88DD-95BF757A3143}" sibTransId="{5C9AC1E9-BBA7-4AE4-AC76-203C653578AF}"/>
    <dgm:cxn modelId="{DE10E045-4B6A-498C-935E-A4CA15EC5A8C}" srcId="{89C7DB4F-4A90-4043-A6E6-C56F557B9449}" destId="{6FDA92F9-8872-446E-BAB8-BB29C19E5B57}" srcOrd="2" destOrd="0" parTransId="{6213D5C9-20B9-4F39-97BC-D3EF8B28B9C7}" sibTransId="{C92B15C5-8F53-4ECC-8F75-16535AF4FEB6}"/>
    <dgm:cxn modelId="{7011D766-CEE1-4377-9080-7AD124CE6753}" srcId="{546A3FE7-E8F1-406C-AC93-AD405B0A0B29}" destId="{76DFD256-1E8B-412E-8E6B-F70287CE167B}" srcOrd="0" destOrd="0" parTransId="{39129266-EEE1-41E8-BECC-03B35ED5CF74}" sibTransId="{062DDABD-9DF8-48D1-8677-3C9C2B9CD717}"/>
    <dgm:cxn modelId="{B7C24351-DF56-45A2-9852-2D88B196BCE1}" type="presOf" srcId="{863668AB-C810-4405-B489-9582965FC97C}" destId="{55E58732-24F1-4D68-B73C-B2470595D4D1}" srcOrd="0" destOrd="0" presId="urn:microsoft.com/office/officeart/2005/8/layout/vList2"/>
    <dgm:cxn modelId="{90A51373-E739-4082-A28C-8827DEAC13F3}" srcId="{9765156E-A3D4-4527-80D6-0AB645E1BD7D}" destId="{89C7DB4F-4A90-4043-A6E6-C56F557B9449}" srcOrd="1" destOrd="0" parTransId="{0EDB91C0-05E3-48A7-95EE-743552B35D3C}" sibTransId="{D9611F90-70A4-4F79-91A3-5BB48A9D2E0A}"/>
    <dgm:cxn modelId="{C27C7B76-AF69-454A-909D-8A13C192A352}" type="presOf" srcId="{9765156E-A3D4-4527-80D6-0AB645E1BD7D}" destId="{5E6A9743-6081-4FF7-B2EE-C5CCAFBBEC5F}" srcOrd="0" destOrd="0" presId="urn:microsoft.com/office/officeart/2005/8/layout/vList2"/>
    <dgm:cxn modelId="{707DBD78-5A8D-4AAE-BC00-83EF20AD8744}" type="presOf" srcId="{66C8AE0A-924B-4F61-A5ED-6D63DFF285D0}" destId="{BDABBBB3-EA24-4077-ACF8-93CD70296911}" srcOrd="0" destOrd="0" presId="urn:microsoft.com/office/officeart/2005/8/layout/vList2"/>
    <dgm:cxn modelId="{91024D8D-6E31-452E-B263-CFC9940DFD24}" srcId="{58BD2A8D-7CE2-4374-AD3F-C91A5DD9E5B2}" destId="{C26EA7F2-E802-4E72-A1A1-DBA4F97E2AC6}" srcOrd="1" destOrd="0" parTransId="{61045FA3-D45D-4A2D-A931-500269DC8768}" sibTransId="{84000EA4-A85A-4F66-8208-D5872731FF3D}"/>
    <dgm:cxn modelId="{3751B693-9D68-486E-B780-67E3FC8B9AA4}" type="presOf" srcId="{546A3FE7-E8F1-406C-AC93-AD405B0A0B29}" destId="{F092464F-A106-48F8-80CA-38D28487CF4E}" srcOrd="0" destOrd="0" presId="urn:microsoft.com/office/officeart/2005/8/layout/vList2"/>
    <dgm:cxn modelId="{5CF1C999-EAAA-42AA-AA2A-BE5287E0B77F}" srcId="{546A3FE7-E8F1-406C-AC93-AD405B0A0B29}" destId="{22158E69-9FE5-4434-B109-019CC36A7738}" srcOrd="2" destOrd="0" parTransId="{6EDE483A-1E5D-45E5-B692-C2BB1C16ED42}" sibTransId="{F05E1D21-3343-417E-BB38-D9B3D26974B6}"/>
    <dgm:cxn modelId="{0A1137A3-A105-44C9-B292-750B8DC562DE}" type="presOf" srcId="{76DFD256-1E8B-412E-8E6B-F70287CE167B}" destId="{72560CB7-60E1-4491-BDFC-2CDC0B4D2C7B}" srcOrd="0" destOrd="0" presId="urn:microsoft.com/office/officeart/2005/8/layout/vList2"/>
    <dgm:cxn modelId="{1BD971A3-C77C-4840-90BE-8E871FB62BC9}" type="presOf" srcId="{6FDA92F9-8872-446E-BAB8-BB29C19E5B57}" destId="{BDABBBB3-EA24-4077-ACF8-93CD70296911}" srcOrd="0" destOrd="2" presId="urn:microsoft.com/office/officeart/2005/8/layout/vList2"/>
    <dgm:cxn modelId="{E6ADACA4-3C5A-4BCA-9861-16911B966A21}" srcId="{89C7DB4F-4A90-4043-A6E6-C56F557B9449}" destId="{66C8AE0A-924B-4F61-A5ED-6D63DFF285D0}" srcOrd="0" destOrd="0" parTransId="{CBABDE49-9ED6-46FD-8569-69BAF0C8FF07}" sibTransId="{EFDC5FAB-1E2D-4015-AA66-6020D1C548DD}"/>
    <dgm:cxn modelId="{AD0504B5-D7B4-496C-9073-A058B65DC2E4}" type="presOf" srcId="{89C7DB4F-4A90-4043-A6E6-C56F557B9449}" destId="{29AFDEDD-1052-40B0-8750-FA649BF9BA82}" srcOrd="0" destOrd="0" presId="urn:microsoft.com/office/officeart/2005/8/layout/vList2"/>
    <dgm:cxn modelId="{437E2DB6-BC5F-4498-A298-08334BBD1E08}" srcId="{9765156E-A3D4-4527-80D6-0AB645E1BD7D}" destId="{58BD2A8D-7CE2-4374-AD3F-C91A5DD9E5B2}" srcOrd="0" destOrd="0" parTransId="{C6339496-EB9F-4D36-888D-4D95F7595789}" sibTransId="{1FD0FF4E-8EB3-4005-8A1D-00741116CCDF}"/>
    <dgm:cxn modelId="{F4F8BAC2-DB4B-4E81-9946-EECE2C09C53B}" type="presOf" srcId="{22158E69-9FE5-4434-B109-019CC36A7738}" destId="{72560CB7-60E1-4491-BDFC-2CDC0B4D2C7B}" srcOrd="0" destOrd="2" presId="urn:microsoft.com/office/officeart/2005/8/layout/vList2"/>
    <dgm:cxn modelId="{AC1475DB-4110-4E49-8D15-B1F01E16B2BC}" type="presOf" srcId="{58BD2A8D-7CE2-4374-AD3F-C91A5DD9E5B2}" destId="{53119124-8286-4142-933A-158379C29794}" srcOrd="0" destOrd="0" presId="urn:microsoft.com/office/officeart/2005/8/layout/vList2"/>
    <dgm:cxn modelId="{C5C8C6F9-E322-4392-8A62-0FE8996397B8}" type="presOf" srcId="{C26EA7F2-E802-4E72-A1A1-DBA4F97E2AC6}" destId="{55E58732-24F1-4D68-B73C-B2470595D4D1}" srcOrd="0" destOrd="1" presId="urn:microsoft.com/office/officeart/2005/8/layout/vList2"/>
    <dgm:cxn modelId="{06AD2533-7E78-4252-8FFF-0F3178582A60}" type="presParOf" srcId="{5E6A9743-6081-4FF7-B2EE-C5CCAFBBEC5F}" destId="{53119124-8286-4142-933A-158379C29794}" srcOrd="0" destOrd="0" presId="urn:microsoft.com/office/officeart/2005/8/layout/vList2"/>
    <dgm:cxn modelId="{D5251987-64AA-42BA-9D03-10C40F08F133}" type="presParOf" srcId="{5E6A9743-6081-4FF7-B2EE-C5CCAFBBEC5F}" destId="{55E58732-24F1-4D68-B73C-B2470595D4D1}" srcOrd="1" destOrd="0" presId="urn:microsoft.com/office/officeart/2005/8/layout/vList2"/>
    <dgm:cxn modelId="{8B1D2BB4-BA06-4B99-A04E-805C7E6B0B1D}" type="presParOf" srcId="{5E6A9743-6081-4FF7-B2EE-C5CCAFBBEC5F}" destId="{29AFDEDD-1052-40B0-8750-FA649BF9BA82}" srcOrd="2" destOrd="0" presId="urn:microsoft.com/office/officeart/2005/8/layout/vList2"/>
    <dgm:cxn modelId="{0CFF2096-7AAC-4CCF-88FF-5BF4626CE79B}" type="presParOf" srcId="{5E6A9743-6081-4FF7-B2EE-C5CCAFBBEC5F}" destId="{BDABBBB3-EA24-4077-ACF8-93CD70296911}" srcOrd="3" destOrd="0" presId="urn:microsoft.com/office/officeart/2005/8/layout/vList2"/>
    <dgm:cxn modelId="{3EE0BAA8-479B-4986-AC5C-4DBB68DD2E38}" type="presParOf" srcId="{5E6A9743-6081-4FF7-B2EE-C5CCAFBBEC5F}" destId="{F092464F-A106-48F8-80CA-38D28487CF4E}" srcOrd="4" destOrd="0" presId="urn:microsoft.com/office/officeart/2005/8/layout/vList2"/>
    <dgm:cxn modelId="{891C7B5D-835B-4EA4-BB0D-F15BB0B5F6A3}" type="presParOf" srcId="{5E6A9743-6081-4FF7-B2EE-C5CCAFBBEC5F}" destId="{72560CB7-60E1-4491-BDFC-2CDC0B4D2C7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9B81D7-D3CA-4493-8EB7-6A668020282A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F09EC82-847A-43F1-91D4-902EF5B84456}">
      <dgm:prSet phldrT="[Text]"/>
      <dgm:spPr/>
      <dgm:t>
        <a:bodyPr/>
        <a:lstStyle/>
        <a:p>
          <a:r>
            <a:rPr lang="en-US" dirty="0"/>
            <a:t>Customer</a:t>
          </a:r>
        </a:p>
      </dgm:t>
    </dgm:pt>
    <dgm:pt modelId="{0BD1F242-7EE4-4C07-BA6D-26D1D41D4F61}" type="parTrans" cxnId="{6E0E3915-C4F6-42DD-8931-6E6AE6D94549}">
      <dgm:prSet/>
      <dgm:spPr/>
      <dgm:t>
        <a:bodyPr/>
        <a:lstStyle/>
        <a:p>
          <a:endParaRPr lang="cs-CZ"/>
        </a:p>
      </dgm:t>
    </dgm:pt>
    <dgm:pt modelId="{5A53AE22-3770-4DBC-92B9-544D595188CC}" type="sibTrans" cxnId="{6E0E3915-C4F6-42DD-8931-6E6AE6D94549}">
      <dgm:prSet/>
      <dgm:spPr/>
      <dgm:t>
        <a:bodyPr/>
        <a:lstStyle/>
        <a:p>
          <a:endParaRPr lang="cs-CZ"/>
        </a:p>
      </dgm:t>
    </dgm:pt>
    <dgm:pt modelId="{1FDBE64F-4790-4C32-9BF5-F38EFD779592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/>
            <a:t>N</a:t>
          </a:r>
          <a:r>
            <a:rPr lang="en-US" b="0" dirty="0"/>
            <a:t>eeds</a:t>
          </a:r>
          <a:endParaRPr lang="en-US" b="1" dirty="0"/>
        </a:p>
      </dgm:t>
    </dgm:pt>
    <dgm:pt modelId="{5A6D91B2-386D-4972-98CA-957C608FAEA2}" type="parTrans" cxnId="{4276DA0A-ED10-4B5C-9307-C27D84EB529C}">
      <dgm:prSet/>
      <dgm:spPr/>
      <dgm:t>
        <a:bodyPr/>
        <a:lstStyle/>
        <a:p>
          <a:endParaRPr lang="cs-CZ"/>
        </a:p>
      </dgm:t>
    </dgm:pt>
    <dgm:pt modelId="{52DD4255-2D98-46C0-8AC4-1918BB1CE0D4}" type="sibTrans" cxnId="{4276DA0A-ED10-4B5C-9307-C27D84EB529C}">
      <dgm:prSet/>
      <dgm:spPr/>
      <dgm:t>
        <a:bodyPr/>
        <a:lstStyle/>
        <a:p>
          <a:endParaRPr lang="cs-CZ"/>
        </a:p>
      </dgm:t>
    </dgm:pt>
    <dgm:pt modelId="{F88422E2-57CB-44BC-AD2F-443785A05B14}">
      <dgm:prSet phldrT="[Text]"/>
      <dgm:spPr/>
      <dgm:t>
        <a:bodyPr/>
        <a:lstStyle/>
        <a:p>
          <a:r>
            <a:rPr lang="en-US" b="1" dirty="0"/>
            <a:t>E</a:t>
          </a:r>
          <a:r>
            <a:rPr lang="en-US" b="0" dirty="0"/>
            <a:t>ducation</a:t>
          </a:r>
          <a:endParaRPr lang="en-US" b="1" dirty="0"/>
        </a:p>
      </dgm:t>
    </dgm:pt>
    <dgm:pt modelId="{32FD2932-9F06-4C25-811A-A91A62DFBA9E}" type="parTrans" cxnId="{292353FB-D438-4790-B6C2-7A9B71EA7993}">
      <dgm:prSet/>
      <dgm:spPr/>
      <dgm:t>
        <a:bodyPr/>
        <a:lstStyle/>
        <a:p>
          <a:endParaRPr lang="cs-CZ"/>
        </a:p>
      </dgm:t>
    </dgm:pt>
    <dgm:pt modelId="{00BBDBDE-B30E-4755-8EC5-9D1D2FA69BAB}" type="sibTrans" cxnId="{292353FB-D438-4790-B6C2-7A9B71EA7993}">
      <dgm:prSet/>
      <dgm:spPr/>
      <dgm:t>
        <a:bodyPr/>
        <a:lstStyle/>
        <a:p>
          <a:endParaRPr lang="cs-CZ"/>
        </a:p>
      </dgm:t>
    </dgm:pt>
    <dgm:pt modelId="{6FA0AF98-1455-4E87-B70C-191037707B3A}">
      <dgm:prSet phldrT="[Text]"/>
      <dgm:spPr/>
      <dgm:t>
        <a:bodyPr/>
        <a:lstStyle/>
        <a:p>
          <a:r>
            <a:rPr lang="en-US" b="1" dirty="0"/>
            <a:t>S</a:t>
          </a:r>
          <a:r>
            <a:rPr lang="en-US" b="0" dirty="0"/>
            <a:t>ecurity</a:t>
          </a:r>
          <a:endParaRPr lang="en-US" b="1" dirty="0"/>
        </a:p>
      </dgm:t>
    </dgm:pt>
    <dgm:pt modelId="{BBA7BE36-8CFA-4882-BD9E-27F675EC2BB9}" type="parTrans" cxnId="{8351C20A-710C-4856-960D-EC75BEBA1D07}">
      <dgm:prSet/>
      <dgm:spPr/>
      <dgm:t>
        <a:bodyPr/>
        <a:lstStyle/>
        <a:p>
          <a:endParaRPr lang="cs-CZ"/>
        </a:p>
      </dgm:t>
    </dgm:pt>
    <dgm:pt modelId="{904D6469-E8E1-4F67-8884-14C5A5752F13}" type="sibTrans" cxnId="{8351C20A-710C-4856-960D-EC75BEBA1D07}">
      <dgm:prSet/>
      <dgm:spPr/>
      <dgm:t>
        <a:bodyPr/>
        <a:lstStyle/>
        <a:p>
          <a:endParaRPr lang="cs-CZ"/>
        </a:p>
      </dgm:t>
    </dgm:pt>
    <dgm:pt modelId="{7CC93014-92A0-437C-9B8E-46DADDF554DC}">
      <dgm:prSet phldrT="[Text]"/>
      <dgm:spPr/>
      <dgm:t>
        <a:bodyPr/>
        <a:lstStyle/>
        <a:p>
          <a:r>
            <a:rPr lang="en-US" b="1" dirty="0"/>
            <a:t>W</a:t>
          </a:r>
          <a:r>
            <a:rPr lang="en-US" b="0" dirty="0"/>
            <a:t>ants</a:t>
          </a:r>
          <a:endParaRPr lang="en-US" b="1" dirty="0"/>
        </a:p>
      </dgm:t>
    </dgm:pt>
    <dgm:pt modelId="{2BD0B456-79FD-42B6-AA4B-04BBF9078D6E}" type="parTrans" cxnId="{D9F1B716-7F0B-4AC2-8934-95D444363ECD}">
      <dgm:prSet/>
      <dgm:spPr/>
      <dgm:t>
        <a:bodyPr/>
        <a:lstStyle/>
        <a:p>
          <a:endParaRPr lang="cs-CZ"/>
        </a:p>
      </dgm:t>
    </dgm:pt>
    <dgm:pt modelId="{ACF25B55-AF73-41C1-8B2E-EB5691DF034A}" type="sibTrans" cxnId="{D9F1B716-7F0B-4AC2-8934-95D444363ECD}">
      <dgm:prSet/>
      <dgm:spPr/>
      <dgm:t>
        <a:bodyPr/>
        <a:lstStyle/>
        <a:p>
          <a:endParaRPr lang="cs-CZ"/>
        </a:p>
      </dgm:t>
    </dgm:pt>
    <dgm:pt modelId="{C7D714A0-CBC8-4899-8343-5F8C89849DD4}" type="pres">
      <dgm:prSet presAssocID="{8F9B81D7-D3CA-4493-8EB7-6A668020282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B2DEBE1-C8C7-469D-8358-1915A2E9E834}" type="pres">
      <dgm:prSet presAssocID="{3F09EC82-847A-43F1-91D4-902EF5B84456}" presName="centerShape" presStyleLbl="node0" presStyleIdx="0" presStyleCnt="1"/>
      <dgm:spPr/>
    </dgm:pt>
    <dgm:pt modelId="{4C71ED97-60DA-4D0E-AC75-28EC4C320A3F}" type="pres">
      <dgm:prSet presAssocID="{5A6D91B2-386D-4972-98CA-957C608FAEA2}" presName="parTrans" presStyleLbl="sibTrans2D1" presStyleIdx="0" presStyleCnt="4"/>
      <dgm:spPr/>
    </dgm:pt>
    <dgm:pt modelId="{BACA7839-B3A9-48AE-B33A-A2239CC885A6}" type="pres">
      <dgm:prSet presAssocID="{5A6D91B2-386D-4972-98CA-957C608FAEA2}" presName="connectorText" presStyleLbl="sibTrans2D1" presStyleIdx="0" presStyleCnt="4"/>
      <dgm:spPr/>
    </dgm:pt>
    <dgm:pt modelId="{C0197A7F-A9E7-4E8E-A87B-AB4BF3C69859}" type="pres">
      <dgm:prSet presAssocID="{1FDBE64F-4790-4C32-9BF5-F38EFD779592}" presName="node" presStyleLbl="node1" presStyleIdx="0" presStyleCnt="4">
        <dgm:presLayoutVars>
          <dgm:bulletEnabled val="1"/>
        </dgm:presLayoutVars>
      </dgm:prSet>
      <dgm:spPr/>
    </dgm:pt>
    <dgm:pt modelId="{449E3E7B-F72F-4FDD-99FF-28CA6984DAC6}" type="pres">
      <dgm:prSet presAssocID="{32FD2932-9F06-4C25-811A-A91A62DFBA9E}" presName="parTrans" presStyleLbl="sibTrans2D1" presStyleIdx="1" presStyleCnt="4"/>
      <dgm:spPr/>
    </dgm:pt>
    <dgm:pt modelId="{664C53DC-E4F2-44AF-8C6F-0E8CD56A86B1}" type="pres">
      <dgm:prSet presAssocID="{32FD2932-9F06-4C25-811A-A91A62DFBA9E}" presName="connectorText" presStyleLbl="sibTrans2D1" presStyleIdx="1" presStyleCnt="4"/>
      <dgm:spPr/>
    </dgm:pt>
    <dgm:pt modelId="{1E2D4D90-EEBD-4923-B99E-18380B47073C}" type="pres">
      <dgm:prSet presAssocID="{F88422E2-57CB-44BC-AD2F-443785A05B14}" presName="node" presStyleLbl="node1" presStyleIdx="1" presStyleCnt="4">
        <dgm:presLayoutVars>
          <dgm:bulletEnabled val="1"/>
        </dgm:presLayoutVars>
      </dgm:prSet>
      <dgm:spPr/>
    </dgm:pt>
    <dgm:pt modelId="{9417E0AA-2184-4422-89E3-5A0F78651330}" type="pres">
      <dgm:prSet presAssocID="{BBA7BE36-8CFA-4882-BD9E-27F675EC2BB9}" presName="parTrans" presStyleLbl="sibTrans2D1" presStyleIdx="2" presStyleCnt="4"/>
      <dgm:spPr/>
    </dgm:pt>
    <dgm:pt modelId="{DA66758B-1E1C-4FC6-B4A8-A0EE9F400548}" type="pres">
      <dgm:prSet presAssocID="{BBA7BE36-8CFA-4882-BD9E-27F675EC2BB9}" presName="connectorText" presStyleLbl="sibTrans2D1" presStyleIdx="2" presStyleCnt="4"/>
      <dgm:spPr/>
    </dgm:pt>
    <dgm:pt modelId="{6DCDFCAA-B895-4AB8-A154-702131F15F9B}" type="pres">
      <dgm:prSet presAssocID="{6FA0AF98-1455-4E87-B70C-191037707B3A}" presName="node" presStyleLbl="node1" presStyleIdx="2" presStyleCnt="4">
        <dgm:presLayoutVars>
          <dgm:bulletEnabled val="1"/>
        </dgm:presLayoutVars>
      </dgm:prSet>
      <dgm:spPr/>
    </dgm:pt>
    <dgm:pt modelId="{4348ADCE-4818-4B19-BB56-E0C7C0FD901A}" type="pres">
      <dgm:prSet presAssocID="{2BD0B456-79FD-42B6-AA4B-04BBF9078D6E}" presName="parTrans" presStyleLbl="sibTrans2D1" presStyleIdx="3" presStyleCnt="4"/>
      <dgm:spPr/>
    </dgm:pt>
    <dgm:pt modelId="{015DFB35-06D2-4CAA-9CFF-C610045ED99E}" type="pres">
      <dgm:prSet presAssocID="{2BD0B456-79FD-42B6-AA4B-04BBF9078D6E}" presName="connectorText" presStyleLbl="sibTrans2D1" presStyleIdx="3" presStyleCnt="4"/>
      <dgm:spPr/>
    </dgm:pt>
    <dgm:pt modelId="{9D533986-57E2-4C5F-B41B-931B6554D9B5}" type="pres">
      <dgm:prSet presAssocID="{7CC93014-92A0-437C-9B8E-46DADDF554DC}" presName="node" presStyleLbl="node1" presStyleIdx="3" presStyleCnt="4">
        <dgm:presLayoutVars>
          <dgm:bulletEnabled val="1"/>
        </dgm:presLayoutVars>
      </dgm:prSet>
      <dgm:spPr/>
    </dgm:pt>
  </dgm:ptLst>
  <dgm:cxnLst>
    <dgm:cxn modelId="{8351C20A-710C-4856-960D-EC75BEBA1D07}" srcId="{3F09EC82-847A-43F1-91D4-902EF5B84456}" destId="{6FA0AF98-1455-4E87-B70C-191037707B3A}" srcOrd="2" destOrd="0" parTransId="{BBA7BE36-8CFA-4882-BD9E-27F675EC2BB9}" sibTransId="{904D6469-E8E1-4F67-8884-14C5A5752F13}"/>
    <dgm:cxn modelId="{4276DA0A-ED10-4B5C-9307-C27D84EB529C}" srcId="{3F09EC82-847A-43F1-91D4-902EF5B84456}" destId="{1FDBE64F-4790-4C32-9BF5-F38EFD779592}" srcOrd="0" destOrd="0" parTransId="{5A6D91B2-386D-4972-98CA-957C608FAEA2}" sibTransId="{52DD4255-2D98-46C0-8AC4-1918BB1CE0D4}"/>
    <dgm:cxn modelId="{425EB60E-DEC5-4940-9FD3-5330D5285B37}" type="presOf" srcId="{BBA7BE36-8CFA-4882-BD9E-27F675EC2BB9}" destId="{DA66758B-1E1C-4FC6-B4A8-A0EE9F400548}" srcOrd="1" destOrd="0" presId="urn:microsoft.com/office/officeart/2005/8/layout/radial5"/>
    <dgm:cxn modelId="{6E0E3915-C4F6-42DD-8931-6E6AE6D94549}" srcId="{8F9B81D7-D3CA-4493-8EB7-6A668020282A}" destId="{3F09EC82-847A-43F1-91D4-902EF5B84456}" srcOrd="0" destOrd="0" parTransId="{0BD1F242-7EE4-4C07-BA6D-26D1D41D4F61}" sibTransId="{5A53AE22-3770-4DBC-92B9-544D595188CC}"/>
    <dgm:cxn modelId="{D9F1B716-7F0B-4AC2-8934-95D444363ECD}" srcId="{3F09EC82-847A-43F1-91D4-902EF5B84456}" destId="{7CC93014-92A0-437C-9B8E-46DADDF554DC}" srcOrd="3" destOrd="0" parTransId="{2BD0B456-79FD-42B6-AA4B-04BBF9078D6E}" sibTransId="{ACF25B55-AF73-41C1-8B2E-EB5691DF034A}"/>
    <dgm:cxn modelId="{0BA2CF22-6673-42FD-B3BA-5A052D0BB5D5}" type="presOf" srcId="{7CC93014-92A0-437C-9B8E-46DADDF554DC}" destId="{9D533986-57E2-4C5F-B41B-931B6554D9B5}" srcOrd="0" destOrd="0" presId="urn:microsoft.com/office/officeart/2005/8/layout/radial5"/>
    <dgm:cxn modelId="{83540324-BD30-4914-9EA8-21E526D9F7A3}" type="presOf" srcId="{3F09EC82-847A-43F1-91D4-902EF5B84456}" destId="{BB2DEBE1-C8C7-469D-8358-1915A2E9E834}" srcOrd="0" destOrd="0" presId="urn:microsoft.com/office/officeart/2005/8/layout/radial5"/>
    <dgm:cxn modelId="{2F720824-B25E-46AF-9C60-54969EED99A4}" type="presOf" srcId="{32FD2932-9F06-4C25-811A-A91A62DFBA9E}" destId="{664C53DC-E4F2-44AF-8C6F-0E8CD56A86B1}" srcOrd="1" destOrd="0" presId="urn:microsoft.com/office/officeart/2005/8/layout/radial5"/>
    <dgm:cxn modelId="{3CEE662A-A65F-44EE-9B8E-19B4B13EBC95}" type="presOf" srcId="{5A6D91B2-386D-4972-98CA-957C608FAEA2}" destId="{4C71ED97-60DA-4D0E-AC75-28EC4C320A3F}" srcOrd="0" destOrd="0" presId="urn:microsoft.com/office/officeart/2005/8/layout/radial5"/>
    <dgm:cxn modelId="{F9B5812C-02C2-480A-97A6-F57E63FC523F}" type="presOf" srcId="{1FDBE64F-4790-4C32-9BF5-F38EFD779592}" destId="{C0197A7F-A9E7-4E8E-A87B-AB4BF3C69859}" srcOrd="0" destOrd="0" presId="urn:microsoft.com/office/officeart/2005/8/layout/radial5"/>
    <dgm:cxn modelId="{13E91B49-BD14-4A27-870D-F1C4425B8AF5}" type="presOf" srcId="{BBA7BE36-8CFA-4882-BD9E-27F675EC2BB9}" destId="{9417E0AA-2184-4422-89E3-5A0F78651330}" srcOrd="0" destOrd="0" presId="urn:microsoft.com/office/officeart/2005/8/layout/radial5"/>
    <dgm:cxn modelId="{95555C6A-29CA-4336-8159-59D6F981A014}" type="presOf" srcId="{2BD0B456-79FD-42B6-AA4B-04BBF9078D6E}" destId="{4348ADCE-4818-4B19-BB56-E0C7C0FD901A}" srcOrd="0" destOrd="0" presId="urn:microsoft.com/office/officeart/2005/8/layout/radial5"/>
    <dgm:cxn modelId="{9FF5C286-D9E1-41A3-A2EE-78B33C29BBFB}" type="presOf" srcId="{5A6D91B2-386D-4972-98CA-957C608FAEA2}" destId="{BACA7839-B3A9-48AE-B33A-A2239CC885A6}" srcOrd="1" destOrd="0" presId="urn:microsoft.com/office/officeart/2005/8/layout/radial5"/>
    <dgm:cxn modelId="{FA31E290-93CC-4677-B8B8-9972FF34B668}" type="presOf" srcId="{8F9B81D7-D3CA-4493-8EB7-6A668020282A}" destId="{C7D714A0-CBC8-4899-8343-5F8C89849DD4}" srcOrd="0" destOrd="0" presId="urn:microsoft.com/office/officeart/2005/8/layout/radial5"/>
    <dgm:cxn modelId="{33FFD39D-2D4E-4FD9-A79B-34C11FC2F7BA}" type="presOf" srcId="{6FA0AF98-1455-4E87-B70C-191037707B3A}" destId="{6DCDFCAA-B895-4AB8-A154-702131F15F9B}" srcOrd="0" destOrd="0" presId="urn:microsoft.com/office/officeart/2005/8/layout/radial5"/>
    <dgm:cxn modelId="{4730A4A1-4D4D-4B3D-815D-4A0272890CEA}" type="presOf" srcId="{32FD2932-9F06-4C25-811A-A91A62DFBA9E}" destId="{449E3E7B-F72F-4FDD-99FF-28CA6984DAC6}" srcOrd="0" destOrd="0" presId="urn:microsoft.com/office/officeart/2005/8/layout/radial5"/>
    <dgm:cxn modelId="{3E69DCA4-E0B8-4E95-9FFD-E1D6FCEBCBCC}" type="presOf" srcId="{F88422E2-57CB-44BC-AD2F-443785A05B14}" destId="{1E2D4D90-EEBD-4923-B99E-18380B47073C}" srcOrd="0" destOrd="0" presId="urn:microsoft.com/office/officeart/2005/8/layout/radial5"/>
    <dgm:cxn modelId="{0A9806EF-2209-496D-B308-FBFD174B9854}" type="presOf" srcId="{2BD0B456-79FD-42B6-AA4B-04BBF9078D6E}" destId="{015DFB35-06D2-4CAA-9CFF-C610045ED99E}" srcOrd="1" destOrd="0" presId="urn:microsoft.com/office/officeart/2005/8/layout/radial5"/>
    <dgm:cxn modelId="{292353FB-D438-4790-B6C2-7A9B71EA7993}" srcId="{3F09EC82-847A-43F1-91D4-902EF5B84456}" destId="{F88422E2-57CB-44BC-AD2F-443785A05B14}" srcOrd="1" destOrd="0" parTransId="{32FD2932-9F06-4C25-811A-A91A62DFBA9E}" sibTransId="{00BBDBDE-B30E-4755-8EC5-9D1D2FA69BAB}"/>
    <dgm:cxn modelId="{FFDBF089-EAEB-4600-AC9E-203FDB155E33}" type="presParOf" srcId="{C7D714A0-CBC8-4899-8343-5F8C89849DD4}" destId="{BB2DEBE1-C8C7-469D-8358-1915A2E9E834}" srcOrd="0" destOrd="0" presId="urn:microsoft.com/office/officeart/2005/8/layout/radial5"/>
    <dgm:cxn modelId="{FF5A4329-DFC9-4A9B-B34A-C0B3CE2236EE}" type="presParOf" srcId="{C7D714A0-CBC8-4899-8343-5F8C89849DD4}" destId="{4C71ED97-60DA-4D0E-AC75-28EC4C320A3F}" srcOrd="1" destOrd="0" presId="urn:microsoft.com/office/officeart/2005/8/layout/radial5"/>
    <dgm:cxn modelId="{96C8B07E-76DE-4445-B9C8-C5C80EC5C49B}" type="presParOf" srcId="{4C71ED97-60DA-4D0E-AC75-28EC4C320A3F}" destId="{BACA7839-B3A9-48AE-B33A-A2239CC885A6}" srcOrd="0" destOrd="0" presId="urn:microsoft.com/office/officeart/2005/8/layout/radial5"/>
    <dgm:cxn modelId="{2E0F677D-C6B1-4D2B-B825-F3005F24C4FB}" type="presParOf" srcId="{C7D714A0-CBC8-4899-8343-5F8C89849DD4}" destId="{C0197A7F-A9E7-4E8E-A87B-AB4BF3C69859}" srcOrd="2" destOrd="0" presId="urn:microsoft.com/office/officeart/2005/8/layout/radial5"/>
    <dgm:cxn modelId="{B7785DEF-2028-422B-BBAB-F7571E51808A}" type="presParOf" srcId="{C7D714A0-CBC8-4899-8343-5F8C89849DD4}" destId="{449E3E7B-F72F-4FDD-99FF-28CA6984DAC6}" srcOrd="3" destOrd="0" presId="urn:microsoft.com/office/officeart/2005/8/layout/radial5"/>
    <dgm:cxn modelId="{F19B446C-72DB-47AE-82FC-522877D25C9F}" type="presParOf" srcId="{449E3E7B-F72F-4FDD-99FF-28CA6984DAC6}" destId="{664C53DC-E4F2-44AF-8C6F-0E8CD56A86B1}" srcOrd="0" destOrd="0" presId="urn:microsoft.com/office/officeart/2005/8/layout/radial5"/>
    <dgm:cxn modelId="{0B139931-FA67-46BC-804D-0385C52BD3F7}" type="presParOf" srcId="{C7D714A0-CBC8-4899-8343-5F8C89849DD4}" destId="{1E2D4D90-EEBD-4923-B99E-18380B47073C}" srcOrd="4" destOrd="0" presId="urn:microsoft.com/office/officeart/2005/8/layout/radial5"/>
    <dgm:cxn modelId="{AC77B23A-15EC-4E4D-805C-ECF57835A0DB}" type="presParOf" srcId="{C7D714A0-CBC8-4899-8343-5F8C89849DD4}" destId="{9417E0AA-2184-4422-89E3-5A0F78651330}" srcOrd="5" destOrd="0" presId="urn:microsoft.com/office/officeart/2005/8/layout/radial5"/>
    <dgm:cxn modelId="{5D402DAE-A527-4421-B4AA-A560C3B1DA03}" type="presParOf" srcId="{9417E0AA-2184-4422-89E3-5A0F78651330}" destId="{DA66758B-1E1C-4FC6-B4A8-A0EE9F400548}" srcOrd="0" destOrd="0" presId="urn:microsoft.com/office/officeart/2005/8/layout/radial5"/>
    <dgm:cxn modelId="{BE68FE06-FCC2-4374-9549-5BB1DE4A0DFC}" type="presParOf" srcId="{C7D714A0-CBC8-4899-8343-5F8C89849DD4}" destId="{6DCDFCAA-B895-4AB8-A154-702131F15F9B}" srcOrd="6" destOrd="0" presId="urn:microsoft.com/office/officeart/2005/8/layout/radial5"/>
    <dgm:cxn modelId="{28ADF6BB-6AA5-477F-BBE8-BCD100DAA76B}" type="presParOf" srcId="{C7D714A0-CBC8-4899-8343-5F8C89849DD4}" destId="{4348ADCE-4818-4B19-BB56-E0C7C0FD901A}" srcOrd="7" destOrd="0" presId="urn:microsoft.com/office/officeart/2005/8/layout/radial5"/>
    <dgm:cxn modelId="{6EDEF799-1A66-4090-825E-CA79D3EAE6D1}" type="presParOf" srcId="{4348ADCE-4818-4B19-BB56-E0C7C0FD901A}" destId="{015DFB35-06D2-4CAA-9CFF-C610045ED99E}" srcOrd="0" destOrd="0" presId="urn:microsoft.com/office/officeart/2005/8/layout/radial5"/>
    <dgm:cxn modelId="{27E7B727-5B1B-4375-962A-2114BA7D7F5B}" type="presParOf" srcId="{C7D714A0-CBC8-4899-8343-5F8C89849DD4}" destId="{9D533986-57E2-4C5F-B41B-931B6554D9B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E3728-01CB-42D5-AC26-1911D2A9403E}">
      <dsp:nvSpPr>
        <dsp:cNvPr id="0" name=""/>
        <dsp:cNvSpPr/>
      </dsp:nvSpPr>
      <dsp:spPr>
        <a:xfrm>
          <a:off x="0" y="0"/>
          <a:ext cx="4975180" cy="497518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61D87-0125-4144-80DB-540D252F4225}">
      <dsp:nvSpPr>
        <dsp:cNvPr id="0" name=""/>
        <dsp:cNvSpPr/>
      </dsp:nvSpPr>
      <dsp:spPr>
        <a:xfrm>
          <a:off x="2487590" y="0"/>
          <a:ext cx="8282736" cy="49751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Target groups</a:t>
          </a:r>
        </a:p>
      </dsp:txBody>
      <dsp:txXfrm>
        <a:off x="2487590" y="0"/>
        <a:ext cx="4141368" cy="1492557"/>
      </dsp:txXfrm>
    </dsp:sp>
    <dsp:sp modelId="{23E852B8-2DB6-4C46-9CE9-D2CBD0564A19}">
      <dsp:nvSpPr>
        <dsp:cNvPr id="0" name=""/>
        <dsp:cNvSpPr/>
      </dsp:nvSpPr>
      <dsp:spPr>
        <a:xfrm>
          <a:off x="870658" y="1492557"/>
          <a:ext cx="3233863" cy="32338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BE0005-3971-4B7B-83DF-4CB0C2B7C054}">
      <dsp:nvSpPr>
        <dsp:cNvPr id="0" name=""/>
        <dsp:cNvSpPr/>
      </dsp:nvSpPr>
      <dsp:spPr>
        <a:xfrm>
          <a:off x="2487590" y="1492557"/>
          <a:ext cx="8282736" cy="32338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City factors</a:t>
          </a:r>
        </a:p>
      </dsp:txBody>
      <dsp:txXfrm>
        <a:off x="2487590" y="1492557"/>
        <a:ext cx="4141368" cy="1492552"/>
      </dsp:txXfrm>
    </dsp:sp>
    <dsp:sp modelId="{4D57920C-73AB-4672-9416-B63F5FB27349}">
      <dsp:nvSpPr>
        <dsp:cNvPr id="0" name=""/>
        <dsp:cNvSpPr/>
      </dsp:nvSpPr>
      <dsp:spPr>
        <a:xfrm>
          <a:off x="1741313" y="2985109"/>
          <a:ext cx="1492552" cy="149255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E07BE-1D63-40B8-AA8D-FED9340697D1}">
      <dsp:nvSpPr>
        <dsp:cNvPr id="0" name=""/>
        <dsp:cNvSpPr/>
      </dsp:nvSpPr>
      <dsp:spPr>
        <a:xfrm>
          <a:off x="2487590" y="2985109"/>
          <a:ext cx="8282736" cy="14925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Subjects of marketing plan</a:t>
          </a:r>
        </a:p>
      </dsp:txBody>
      <dsp:txXfrm>
        <a:off x="2487590" y="2985109"/>
        <a:ext cx="4141368" cy="1492552"/>
      </dsp:txXfrm>
    </dsp:sp>
    <dsp:sp modelId="{ECBEA1CF-E9FE-4FDB-AB3C-BD119B2A4308}">
      <dsp:nvSpPr>
        <dsp:cNvPr id="0" name=""/>
        <dsp:cNvSpPr/>
      </dsp:nvSpPr>
      <dsp:spPr>
        <a:xfrm>
          <a:off x="6628958" y="0"/>
          <a:ext cx="4141368" cy="14925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Citizens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Investors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Entrepreneurs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Tourists and visitors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New (potential) citizens</a:t>
          </a:r>
        </a:p>
      </dsp:txBody>
      <dsp:txXfrm>
        <a:off x="6628958" y="0"/>
        <a:ext cx="4141368" cy="1492557"/>
      </dsp:txXfrm>
    </dsp:sp>
    <dsp:sp modelId="{24305280-02CB-42BB-8792-02F2CB42F784}">
      <dsp:nvSpPr>
        <dsp:cNvPr id="0" name=""/>
        <dsp:cNvSpPr/>
      </dsp:nvSpPr>
      <dsp:spPr>
        <a:xfrm>
          <a:off x="6628958" y="1492557"/>
          <a:ext cx="4141368" cy="149255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Infrastructure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People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Quality of life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Image</a:t>
          </a:r>
        </a:p>
      </dsp:txBody>
      <dsp:txXfrm>
        <a:off x="6628958" y="1492557"/>
        <a:ext cx="4141368" cy="1492552"/>
      </dsp:txXfrm>
    </dsp:sp>
    <dsp:sp modelId="{5D7968E5-FE80-4428-BCD8-9045847020DF}">
      <dsp:nvSpPr>
        <dsp:cNvPr id="0" name=""/>
        <dsp:cNvSpPr/>
      </dsp:nvSpPr>
      <dsp:spPr>
        <a:xfrm>
          <a:off x="6628958" y="2985109"/>
          <a:ext cx="4141368" cy="149255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Citizens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Entrepreneurs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City management</a:t>
          </a:r>
        </a:p>
      </dsp:txBody>
      <dsp:txXfrm>
        <a:off x="6628958" y="2985109"/>
        <a:ext cx="4141368" cy="14925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E0D01-F76C-4D37-B0D3-7BD7EADF059B}">
      <dsp:nvSpPr>
        <dsp:cNvPr id="0" name=""/>
        <dsp:cNvSpPr/>
      </dsp:nvSpPr>
      <dsp:spPr>
        <a:xfrm>
          <a:off x="0" y="37090"/>
          <a:ext cx="105156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What are customers requesting?</a:t>
          </a:r>
        </a:p>
      </dsp:txBody>
      <dsp:txXfrm>
        <a:off x="37696" y="74786"/>
        <a:ext cx="10440208" cy="696808"/>
      </dsp:txXfrm>
    </dsp:sp>
    <dsp:sp modelId="{C5530F77-5414-4FB9-9BF1-7944333BFF2C}">
      <dsp:nvSpPr>
        <dsp:cNvPr id="0" name=""/>
        <dsp:cNvSpPr/>
      </dsp:nvSpPr>
      <dsp:spPr>
        <a:xfrm>
          <a:off x="0" y="809290"/>
          <a:ext cx="10515600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Comparing to needs the request is required</a:t>
          </a:r>
        </a:p>
      </dsp:txBody>
      <dsp:txXfrm>
        <a:off x="0" y="809290"/>
        <a:ext cx="10515600" cy="546480"/>
      </dsp:txXfrm>
    </dsp:sp>
    <dsp:sp modelId="{E930F44A-5F28-43B2-8FAD-0E5BCEA12A6C}">
      <dsp:nvSpPr>
        <dsp:cNvPr id="0" name=""/>
        <dsp:cNvSpPr/>
      </dsp:nvSpPr>
      <dsp:spPr>
        <a:xfrm>
          <a:off x="0" y="1355770"/>
          <a:ext cx="105156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Very often the needs and wants are confused</a:t>
          </a:r>
        </a:p>
      </dsp:txBody>
      <dsp:txXfrm>
        <a:off x="37696" y="1393466"/>
        <a:ext cx="10440208" cy="696808"/>
      </dsp:txXfrm>
    </dsp:sp>
    <dsp:sp modelId="{CFC4836F-FD04-4AA9-8A59-C7028EAF7140}">
      <dsp:nvSpPr>
        <dsp:cNvPr id="0" name=""/>
        <dsp:cNvSpPr/>
      </dsp:nvSpPr>
      <dsp:spPr>
        <a:xfrm>
          <a:off x="0" y="2127970"/>
          <a:ext cx="10515600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600" kern="1200" dirty="0"/>
        </a:p>
      </dsp:txBody>
      <dsp:txXfrm>
        <a:off x="0" y="2127970"/>
        <a:ext cx="10515600" cy="5464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DEBE1-C8C7-469D-8358-1915A2E9E834}">
      <dsp:nvSpPr>
        <dsp:cNvPr id="0" name=""/>
        <dsp:cNvSpPr/>
      </dsp:nvSpPr>
      <dsp:spPr>
        <a:xfrm>
          <a:off x="469780" y="462160"/>
          <a:ext cx="329713" cy="3297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Customer</a:t>
          </a:r>
        </a:p>
      </dsp:txBody>
      <dsp:txXfrm>
        <a:off x="518065" y="510445"/>
        <a:ext cx="233143" cy="233143"/>
      </dsp:txXfrm>
    </dsp:sp>
    <dsp:sp modelId="{4C71ED97-60DA-4D0E-AC75-28EC4C320A3F}">
      <dsp:nvSpPr>
        <dsp:cNvPr id="0" name=""/>
        <dsp:cNvSpPr/>
      </dsp:nvSpPr>
      <dsp:spPr>
        <a:xfrm rot="16200000">
          <a:off x="599730" y="342223"/>
          <a:ext cx="69813" cy="112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00" kern="1200"/>
        </a:p>
      </dsp:txBody>
      <dsp:txXfrm>
        <a:off x="610202" y="375115"/>
        <a:ext cx="48869" cy="67262"/>
      </dsp:txXfrm>
    </dsp:sp>
    <dsp:sp modelId="{C0197A7F-A9E7-4E8E-A87B-AB4BF3C69859}">
      <dsp:nvSpPr>
        <dsp:cNvPr id="0" name=""/>
        <dsp:cNvSpPr/>
      </dsp:nvSpPr>
      <dsp:spPr>
        <a:xfrm>
          <a:off x="469780" y="723"/>
          <a:ext cx="329713" cy="329713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N</a:t>
          </a:r>
          <a:r>
            <a:rPr lang="en-US" sz="500" b="0" kern="1200" dirty="0"/>
            <a:t>eeds</a:t>
          </a:r>
          <a:endParaRPr lang="en-US" sz="500" b="1" kern="1200" dirty="0"/>
        </a:p>
      </dsp:txBody>
      <dsp:txXfrm>
        <a:off x="518065" y="49008"/>
        <a:ext cx="233143" cy="233143"/>
      </dsp:txXfrm>
    </dsp:sp>
    <dsp:sp modelId="{449E3E7B-F72F-4FDD-99FF-28CA6984DAC6}">
      <dsp:nvSpPr>
        <dsp:cNvPr id="0" name=""/>
        <dsp:cNvSpPr/>
      </dsp:nvSpPr>
      <dsp:spPr>
        <a:xfrm>
          <a:off x="828472" y="570965"/>
          <a:ext cx="69813" cy="112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00" kern="1200"/>
        </a:p>
      </dsp:txBody>
      <dsp:txXfrm>
        <a:off x="828472" y="593385"/>
        <a:ext cx="48869" cy="67262"/>
      </dsp:txXfrm>
    </dsp:sp>
    <dsp:sp modelId="{1E2D4D90-EEBD-4923-B99E-18380B47073C}">
      <dsp:nvSpPr>
        <dsp:cNvPr id="0" name=""/>
        <dsp:cNvSpPr/>
      </dsp:nvSpPr>
      <dsp:spPr>
        <a:xfrm>
          <a:off x="931216" y="462160"/>
          <a:ext cx="329713" cy="3297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E</a:t>
          </a:r>
          <a:r>
            <a:rPr lang="en-US" sz="500" b="0" kern="1200" dirty="0"/>
            <a:t>ducation</a:t>
          </a:r>
          <a:endParaRPr lang="en-US" sz="500" b="1" kern="1200" dirty="0"/>
        </a:p>
      </dsp:txBody>
      <dsp:txXfrm>
        <a:off x="979501" y="510445"/>
        <a:ext cx="233143" cy="233143"/>
      </dsp:txXfrm>
    </dsp:sp>
    <dsp:sp modelId="{9417E0AA-2184-4422-89E3-5A0F78651330}">
      <dsp:nvSpPr>
        <dsp:cNvPr id="0" name=""/>
        <dsp:cNvSpPr/>
      </dsp:nvSpPr>
      <dsp:spPr>
        <a:xfrm rot="5400000">
          <a:off x="599730" y="799708"/>
          <a:ext cx="69813" cy="112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00" kern="1200"/>
        </a:p>
      </dsp:txBody>
      <dsp:txXfrm>
        <a:off x="610202" y="811656"/>
        <a:ext cx="48869" cy="67262"/>
      </dsp:txXfrm>
    </dsp:sp>
    <dsp:sp modelId="{6DCDFCAA-B895-4AB8-A154-702131F15F9B}">
      <dsp:nvSpPr>
        <dsp:cNvPr id="0" name=""/>
        <dsp:cNvSpPr/>
      </dsp:nvSpPr>
      <dsp:spPr>
        <a:xfrm>
          <a:off x="469780" y="923596"/>
          <a:ext cx="329713" cy="3297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S</a:t>
          </a:r>
          <a:r>
            <a:rPr lang="en-US" sz="500" b="0" kern="1200" dirty="0"/>
            <a:t>ecurity</a:t>
          </a:r>
          <a:endParaRPr lang="en-US" sz="500" b="1" kern="1200" dirty="0"/>
        </a:p>
      </dsp:txBody>
      <dsp:txXfrm>
        <a:off x="518065" y="971881"/>
        <a:ext cx="233143" cy="233143"/>
      </dsp:txXfrm>
    </dsp:sp>
    <dsp:sp modelId="{4348ADCE-4818-4B19-BB56-E0C7C0FD901A}">
      <dsp:nvSpPr>
        <dsp:cNvPr id="0" name=""/>
        <dsp:cNvSpPr/>
      </dsp:nvSpPr>
      <dsp:spPr>
        <a:xfrm rot="10800000">
          <a:off x="370987" y="570965"/>
          <a:ext cx="69813" cy="112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00" kern="1200"/>
        </a:p>
      </dsp:txBody>
      <dsp:txXfrm rot="10800000">
        <a:off x="391931" y="593385"/>
        <a:ext cx="48869" cy="67262"/>
      </dsp:txXfrm>
    </dsp:sp>
    <dsp:sp modelId="{9D533986-57E2-4C5F-B41B-931B6554D9B5}">
      <dsp:nvSpPr>
        <dsp:cNvPr id="0" name=""/>
        <dsp:cNvSpPr/>
      </dsp:nvSpPr>
      <dsp:spPr>
        <a:xfrm>
          <a:off x="8343" y="462160"/>
          <a:ext cx="329713" cy="329713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W</a:t>
          </a:r>
          <a:r>
            <a:rPr lang="en-US" sz="500" b="0" kern="1200" dirty="0"/>
            <a:t>ants</a:t>
          </a:r>
          <a:endParaRPr lang="en-US" sz="500" b="1" kern="1200" dirty="0"/>
        </a:p>
      </dsp:txBody>
      <dsp:txXfrm>
        <a:off x="56628" y="510445"/>
        <a:ext cx="233143" cy="23314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0789B-04CB-4B04-9DB6-45CA9869CB32}">
      <dsp:nvSpPr>
        <dsp:cNvPr id="0" name=""/>
        <dsp:cNvSpPr/>
      </dsp:nvSpPr>
      <dsp:spPr>
        <a:xfrm>
          <a:off x="39" y="106297"/>
          <a:ext cx="3798093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Needs</a:t>
          </a:r>
        </a:p>
      </dsp:txBody>
      <dsp:txXfrm>
        <a:off x="39" y="106297"/>
        <a:ext cx="3798093" cy="720000"/>
      </dsp:txXfrm>
    </dsp:sp>
    <dsp:sp modelId="{5721201D-10A5-426B-B922-F3805D745DEB}">
      <dsp:nvSpPr>
        <dsp:cNvPr id="0" name=""/>
        <dsp:cNvSpPr/>
      </dsp:nvSpPr>
      <dsp:spPr>
        <a:xfrm>
          <a:off x="39" y="826297"/>
          <a:ext cx="3798093" cy="14411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Free time activities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Social services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Culture</a:t>
          </a:r>
        </a:p>
      </dsp:txBody>
      <dsp:txXfrm>
        <a:off x="39" y="826297"/>
        <a:ext cx="3798093" cy="1441125"/>
      </dsp:txXfrm>
    </dsp:sp>
    <dsp:sp modelId="{24B283F9-3E62-4108-A113-B69B76A2B368}">
      <dsp:nvSpPr>
        <dsp:cNvPr id="0" name=""/>
        <dsp:cNvSpPr/>
      </dsp:nvSpPr>
      <dsp:spPr>
        <a:xfrm>
          <a:off x="4329866" y="106297"/>
          <a:ext cx="3798093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Wants</a:t>
          </a:r>
        </a:p>
      </dsp:txBody>
      <dsp:txXfrm>
        <a:off x="4329866" y="106297"/>
        <a:ext cx="3798093" cy="720000"/>
      </dsp:txXfrm>
    </dsp:sp>
    <dsp:sp modelId="{34F1EA5B-DDEB-467E-8867-9CD3F184D772}">
      <dsp:nvSpPr>
        <dsp:cNvPr id="0" name=""/>
        <dsp:cNvSpPr/>
      </dsp:nvSpPr>
      <dsp:spPr>
        <a:xfrm>
          <a:off x="4329866" y="826297"/>
          <a:ext cx="3798093" cy="14411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New playground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Food delivery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Support for the theater</a:t>
          </a:r>
        </a:p>
      </dsp:txBody>
      <dsp:txXfrm>
        <a:off x="4329866" y="826297"/>
        <a:ext cx="3798093" cy="144112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11AC6-F893-4AE5-8F57-3C04573E9792}">
      <dsp:nvSpPr>
        <dsp:cNvPr id="0" name=""/>
        <dsp:cNvSpPr/>
      </dsp:nvSpPr>
      <dsp:spPr>
        <a:xfrm>
          <a:off x="0" y="47487"/>
          <a:ext cx="10752137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How secure the citizens are?</a:t>
          </a:r>
        </a:p>
      </dsp:txBody>
      <dsp:txXfrm>
        <a:off x="39980" y="87467"/>
        <a:ext cx="10672177" cy="739039"/>
      </dsp:txXfrm>
    </dsp:sp>
    <dsp:sp modelId="{4A8C493C-4888-427D-93EC-5C4DA26FE0CA}">
      <dsp:nvSpPr>
        <dsp:cNvPr id="0" name=""/>
        <dsp:cNvSpPr/>
      </dsp:nvSpPr>
      <dsp:spPr>
        <a:xfrm>
          <a:off x="0" y="866487"/>
          <a:ext cx="10752137" cy="887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The level of criminality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Are there any other dangers (floods, chemical factories)</a:t>
          </a:r>
        </a:p>
      </dsp:txBody>
      <dsp:txXfrm>
        <a:off x="0" y="866487"/>
        <a:ext cx="10752137" cy="887512"/>
      </dsp:txXfrm>
    </dsp:sp>
    <dsp:sp modelId="{0AD10223-F09C-425C-A175-ACC66EBA01AF}">
      <dsp:nvSpPr>
        <dsp:cNvPr id="0" name=""/>
        <dsp:cNvSpPr/>
      </dsp:nvSpPr>
      <dsp:spPr>
        <a:xfrm>
          <a:off x="0" y="1753999"/>
          <a:ext cx="10752137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What the municipality is doing for the security?</a:t>
          </a:r>
        </a:p>
      </dsp:txBody>
      <dsp:txXfrm>
        <a:off x="39980" y="1793979"/>
        <a:ext cx="10672177" cy="739039"/>
      </dsp:txXfrm>
    </dsp:sp>
    <dsp:sp modelId="{00AE476E-C5E2-43F4-A133-D322AC8D785E}">
      <dsp:nvSpPr>
        <dsp:cNvPr id="0" name=""/>
        <dsp:cNvSpPr/>
      </dsp:nvSpPr>
      <dsp:spPr>
        <a:xfrm>
          <a:off x="0" y="2572999"/>
          <a:ext cx="10752137" cy="1340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Street cameras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Municipality police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Prevention programs</a:t>
          </a:r>
        </a:p>
      </dsp:txBody>
      <dsp:txXfrm>
        <a:off x="0" y="2572999"/>
        <a:ext cx="10752137" cy="134032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DEBE1-C8C7-469D-8358-1915A2E9E834}">
      <dsp:nvSpPr>
        <dsp:cNvPr id="0" name=""/>
        <dsp:cNvSpPr/>
      </dsp:nvSpPr>
      <dsp:spPr>
        <a:xfrm>
          <a:off x="469780" y="462160"/>
          <a:ext cx="329713" cy="3297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Customer</a:t>
          </a:r>
        </a:p>
      </dsp:txBody>
      <dsp:txXfrm>
        <a:off x="518065" y="510445"/>
        <a:ext cx="233143" cy="233143"/>
      </dsp:txXfrm>
    </dsp:sp>
    <dsp:sp modelId="{4C71ED97-60DA-4D0E-AC75-28EC4C320A3F}">
      <dsp:nvSpPr>
        <dsp:cNvPr id="0" name=""/>
        <dsp:cNvSpPr/>
      </dsp:nvSpPr>
      <dsp:spPr>
        <a:xfrm rot="16200000">
          <a:off x="599730" y="342223"/>
          <a:ext cx="69813" cy="112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00" kern="1200"/>
        </a:p>
      </dsp:txBody>
      <dsp:txXfrm>
        <a:off x="610202" y="375115"/>
        <a:ext cx="48869" cy="67262"/>
      </dsp:txXfrm>
    </dsp:sp>
    <dsp:sp modelId="{C0197A7F-A9E7-4E8E-A87B-AB4BF3C69859}">
      <dsp:nvSpPr>
        <dsp:cNvPr id="0" name=""/>
        <dsp:cNvSpPr/>
      </dsp:nvSpPr>
      <dsp:spPr>
        <a:xfrm>
          <a:off x="469780" y="723"/>
          <a:ext cx="329713" cy="329713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N</a:t>
          </a:r>
          <a:r>
            <a:rPr lang="en-US" sz="500" b="0" kern="1200" dirty="0"/>
            <a:t>eeds</a:t>
          </a:r>
          <a:endParaRPr lang="en-US" sz="500" b="1" kern="1200" dirty="0"/>
        </a:p>
      </dsp:txBody>
      <dsp:txXfrm>
        <a:off x="518065" y="49008"/>
        <a:ext cx="233143" cy="233143"/>
      </dsp:txXfrm>
    </dsp:sp>
    <dsp:sp modelId="{449E3E7B-F72F-4FDD-99FF-28CA6984DAC6}">
      <dsp:nvSpPr>
        <dsp:cNvPr id="0" name=""/>
        <dsp:cNvSpPr/>
      </dsp:nvSpPr>
      <dsp:spPr>
        <a:xfrm>
          <a:off x="828472" y="570965"/>
          <a:ext cx="69813" cy="112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00" kern="1200"/>
        </a:p>
      </dsp:txBody>
      <dsp:txXfrm>
        <a:off x="828472" y="593385"/>
        <a:ext cx="48869" cy="67262"/>
      </dsp:txXfrm>
    </dsp:sp>
    <dsp:sp modelId="{1E2D4D90-EEBD-4923-B99E-18380B47073C}">
      <dsp:nvSpPr>
        <dsp:cNvPr id="0" name=""/>
        <dsp:cNvSpPr/>
      </dsp:nvSpPr>
      <dsp:spPr>
        <a:xfrm>
          <a:off x="931216" y="462160"/>
          <a:ext cx="329713" cy="3297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E</a:t>
          </a:r>
          <a:r>
            <a:rPr lang="en-US" sz="500" b="0" kern="1200" dirty="0"/>
            <a:t>ducation</a:t>
          </a:r>
          <a:endParaRPr lang="en-US" sz="500" b="1" kern="1200" dirty="0"/>
        </a:p>
      </dsp:txBody>
      <dsp:txXfrm>
        <a:off x="979501" y="510445"/>
        <a:ext cx="233143" cy="233143"/>
      </dsp:txXfrm>
    </dsp:sp>
    <dsp:sp modelId="{9417E0AA-2184-4422-89E3-5A0F78651330}">
      <dsp:nvSpPr>
        <dsp:cNvPr id="0" name=""/>
        <dsp:cNvSpPr/>
      </dsp:nvSpPr>
      <dsp:spPr>
        <a:xfrm rot="5400000">
          <a:off x="599730" y="799708"/>
          <a:ext cx="69813" cy="112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00" kern="1200"/>
        </a:p>
      </dsp:txBody>
      <dsp:txXfrm>
        <a:off x="610202" y="811656"/>
        <a:ext cx="48869" cy="67262"/>
      </dsp:txXfrm>
    </dsp:sp>
    <dsp:sp modelId="{6DCDFCAA-B895-4AB8-A154-702131F15F9B}">
      <dsp:nvSpPr>
        <dsp:cNvPr id="0" name=""/>
        <dsp:cNvSpPr/>
      </dsp:nvSpPr>
      <dsp:spPr>
        <a:xfrm>
          <a:off x="469780" y="923596"/>
          <a:ext cx="329713" cy="329713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S</a:t>
          </a:r>
          <a:r>
            <a:rPr lang="en-US" sz="500" b="0" kern="1200" dirty="0"/>
            <a:t>ecurity</a:t>
          </a:r>
          <a:endParaRPr lang="en-US" sz="500" b="1" kern="1200" dirty="0"/>
        </a:p>
      </dsp:txBody>
      <dsp:txXfrm>
        <a:off x="518065" y="971881"/>
        <a:ext cx="233143" cy="233143"/>
      </dsp:txXfrm>
    </dsp:sp>
    <dsp:sp modelId="{4348ADCE-4818-4B19-BB56-E0C7C0FD901A}">
      <dsp:nvSpPr>
        <dsp:cNvPr id="0" name=""/>
        <dsp:cNvSpPr/>
      </dsp:nvSpPr>
      <dsp:spPr>
        <a:xfrm rot="10800000">
          <a:off x="370987" y="570965"/>
          <a:ext cx="69813" cy="112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00" kern="1200"/>
        </a:p>
      </dsp:txBody>
      <dsp:txXfrm rot="10800000">
        <a:off x="391931" y="593385"/>
        <a:ext cx="48869" cy="67262"/>
      </dsp:txXfrm>
    </dsp:sp>
    <dsp:sp modelId="{9D533986-57E2-4C5F-B41B-931B6554D9B5}">
      <dsp:nvSpPr>
        <dsp:cNvPr id="0" name=""/>
        <dsp:cNvSpPr/>
      </dsp:nvSpPr>
      <dsp:spPr>
        <a:xfrm>
          <a:off x="8343" y="462160"/>
          <a:ext cx="329713" cy="329713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W</a:t>
          </a:r>
          <a:r>
            <a:rPr lang="en-US" sz="500" b="0" kern="1200" dirty="0"/>
            <a:t>ants</a:t>
          </a:r>
          <a:endParaRPr lang="en-US" sz="500" b="1" kern="1200" dirty="0"/>
        </a:p>
      </dsp:txBody>
      <dsp:txXfrm>
        <a:off x="56628" y="510445"/>
        <a:ext cx="233143" cy="23314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244F6-8193-4553-BEF8-AC23B17C19A1}">
      <dsp:nvSpPr>
        <dsp:cNvPr id="0" name=""/>
        <dsp:cNvSpPr/>
      </dsp:nvSpPr>
      <dsp:spPr>
        <a:xfrm>
          <a:off x="0" y="15345"/>
          <a:ext cx="10752137" cy="1368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The structure of education in the municipality</a:t>
          </a:r>
        </a:p>
      </dsp:txBody>
      <dsp:txXfrm>
        <a:off x="66824" y="82169"/>
        <a:ext cx="10618489" cy="1235252"/>
      </dsp:txXfrm>
    </dsp:sp>
    <dsp:sp modelId="{641A74CF-6353-4275-838A-3C399F57EB8B}">
      <dsp:nvSpPr>
        <dsp:cNvPr id="0" name=""/>
        <dsp:cNvSpPr/>
      </dsp:nvSpPr>
      <dsp:spPr>
        <a:xfrm>
          <a:off x="0" y="1384246"/>
          <a:ext cx="10752137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It affects the ways of communication </a:t>
          </a:r>
        </a:p>
      </dsp:txBody>
      <dsp:txXfrm>
        <a:off x="0" y="1384246"/>
        <a:ext cx="10752137" cy="596160"/>
      </dsp:txXfrm>
    </dsp:sp>
    <dsp:sp modelId="{EBC0DFB0-644D-4BEF-A699-AAEF41AAA7AF}">
      <dsp:nvSpPr>
        <dsp:cNvPr id="0" name=""/>
        <dsp:cNvSpPr/>
      </dsp:nvSpPr>
      <dsp:spPr>
        <a:xfrm>
          <a:off x="0" y="1980406"/>
          <a:ext cx="10752137" cy="1368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Can be found on the pages of </a:t>
          </a:r>
          <a:r>
            <a:rPr lang="en-US" sz="3600" kern="1200" dirty="0" err="1"/>
            <a:t>stasticical</a:t>
          </a:r>
          <a:r>
            <a:rPr lang="en-US" sz="3600" kern="1200" dirty="0"/>
            <a:t> institutions</a:t>
          </a:r>
        </a:p>
      </dsp:txBody>
      <dsp:txXfrm>
        <a:off x="66824" y="2047230"/>
        <a:ext cx="10618489" cy="1235252"/>
      </dsp:txXfrm>
    </dsp:sp>
    <dsp:sp modelId="{D3C8E135-0B9C-49AA-854B-DE8EE4C95B84}">
      <dsp:nvSpPr>
        <dsp:cNvPr id="0" name=""/>
        <dsp:cNvSpPr/>
      </dsp:nvSpPr>
      <dsp:spPr>
        <a:xfrm>
          <a:off x="0" y="3349305"/>
          <a:ext cx="10752137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Like ČSÚ – www.czso.cz</a:t>
          </a:r>
        </a:p>
      </dsp:txBody>
      <dsp:txXfrm>
        <a:off x="0" y="3349305"/>
        <a:ext cx="10752137" cy="59616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DEBE1-C8C7-469D-8358-1915A2E9E834}">
      <dsp:nvSpPr>
        <dsp:cNvPr id="0" name=""/>
        <dsp:cNvSpPr/>
      </dsp:nvSpPr>
      <dsp:spPr>
        <a:xfrm>
          <a:off x="469780" y="462160"/>
          <a:ext cx="329713" cy="3297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Customer</a:t>
          </a:r>
        </a:p>
      </dsp:txBody>
      <dsp:txXfrm>
        <a:off x="518065" y="510445"/>
        <a:ext cx="233143" cy="233143"/>
      </dsp:txXfrm>
    </dsp:sp>
    <dsp:sp modelId="{4C71ED97-60DA-4D0E-AC75-28EC4C320A3F}">
      <dsp:nvSpPr>
        <dsp:cNvPr id="0" name=""/>
        <dsp:cNvSpPr/>
      </dsp:nvSpPr>
      <dsp:spPr>
        <a:xfrm rot="16200000">
          <a:off x="599730" y="342223"/>
          <a:ext cx="69813" cy="112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00" kern="1200"/>
        </a:p>
      </dsp:txBody>
      <dsp:txXfrm>
        <a:off x="610202" y="375115"/>
        <a:ext cx="48869" cy="67262"/>
      </dsp:txXfrm>
    </dsp:sp>
    <dsp:sp modelId="{C0197A7F-A9E7-4E8E-A87B-AB4BF3C69859}">
      <dsp:nvSpPr>
        <dsp:cNvPr id="0" name=""/>
        <dsp:cNvSpPr/>
      </dsp:nvSpPr>
      <dsp:spPr>
        <a:xfrm>
          <a:off x="469780" y="723"/>
          <a:ext cx="329713" cy="329713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N</a:t>
          </a:r>
          <a:r>
            <a:rPr lang="en-US" sz="500" b="0" kern="1200" dirty="0"/>
            <a:t>eeds</a:t>
          </a:r>
          <a:endParaRPr lang="en-US" sz="500" b="1" kern="1200" dirty="0"/>
        </a:p>
      </dsp:txBody>
      <dsp:txXfrm>
        <a:off x="518065" y="49008"/>
        <a:ext cx="233143" cy="233143"/>
      </dsp:txXfrm>
    </dsp:sp>
    <dsp:sp modelId="{449E3E7B-F72F-4FDD-99FF-28CA6984DAC6}">
      <dsp:nvSpPr>
        <dsp:cNvPr id="0" name=""/>
        <dsp:cNvSpPr/>
      </dsp:nvSpPr>
      <dsp:spPr>
        <a:xfrm>
          <a:off x="828472" y="570965"/>
          <a:ext cx="69813" cy="112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00" kern="1200"/>
        </a:p>
      </dsp:txBody>
      <dsp:txXfrm>
        <a:off x="828472" y="593385"/>
        <a:ext cx="48869" cy="67262"/>
      </dsp:txXfrm>
    </dsp:sp>
    <dsp:sp modelId="{1E2D4D90-EEBD-4923-B99E-18380B47073C}">
      <dsp:nvSpPr>
        <dsp:cNvPr id="0" name=""/>
        <dsp:cNvSpPr/>
      </dsp:nvSpPr>
      <dsp:spPr>
        <a:xfrm>
          <a:off x="931216" y="462160"/>
          <a:ext cx="329713" cy="329713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E</a:t>
          </a:r>
          <a:r>
            <a:rPr lang="en-US" sz="500" b="0" kern="1200" dirty="0"/>
            <a:t>ducation</a:t>
          </a:r>
          <a:endParaRPr lang="en-US" sz="500" b="1" kern="1200" dirty="0"/>
        </a:p>
      </dsp:txBody>
      <dsp:txXfrm>
        <a:off x="979501" y="510445"/>
        <a:ext cx="233143" cy="233143"/>
      </dsp:txXfrm>
    </dsp:sp>
    <dsp:sp modelId="{9417E0AA-2184-4422-89E3-5A0F78651330}">
      <dsp:nvSpPr>
        <dsp:cNvPr id="0" name=""/>
        <dsp:cNvSpPr/>
      </dsp:nvSpPr>
      <dsp:spPr>
        <a:xfrm rot="5400000">
          <a:off x="599730" y="799708"/>
          <a:ext cx="69813" cy="112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00" kern="1200"/>
        </a:p>
      </dsp:txBody>
      <dsp:txXfrm>
        <a:off x="610202" y="811656"/>
        <a:ext cx="48869" cy="67262"/>
      </dsp:txXfrm>
    </dsp:sp>
    <dsp:sp modelId="{6DCDFCAA-B895-4AB8-A154-702131F15F9B}">
      <dsp:nvSpPr>
        <dsp:cNvPr id="0" name=""/>
        <dsp:cNvSpPr/>
      </dsp:nvSpPr>
      <dsp:spPr>
        <a:xfrm>
          <a:off x="469780" y="923596"/>
          <a:ext cx="329713" cy="3297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S</a:t>
          </a:r>
          <a:r>
            <a:rPr lang="en-US" sz="500" b="0" kern="1200" dirty="0"/>
            <a:t>ecurity</a:t>
          </a:r>
          <a:endParaRPr lang="en-US" sz="500" b="1" kern="1200" dirty="0"/>
        </a:p>
      </dsp:txBody>
      <dsp:txXfrm>
        <a:off x="518065" y="971881"/>
        <a:ext cx="233143" cy="233143"/>
      </dsp:txXfrm>
    </dsp:sp>
    <dsp:sp modelId="{4348ADCE-4818-4B19-BB56-E0C7C0FD901A}">
      <dsp:nvSpPr>
        <dsp:cNvPr id="0" name=""/>
        <dsp:cNvSpPr/>
      </dsp:nvSpPr>
      <dsp:spPr>
        <a:xfrm rot="10800000">
          <a:off x="370987" y="570965"/>
          <a:ext cx="69813" cy="112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00" kern="1200"/>
        </a:p>
      </dsp:txBody>
      <dsp:txXfrm rot="10800000">
        <a:off x="391931" y="593385"/>
        <a:ext cx="48869" cy="67262"/>
      </dsp:txXfrm>
    </dsp:sp>
    <dsp:sp modelId="{9D533986-57E2-4C5F-B41B-931B6554D9B5}">
      <dsp:nvSpPr>
        <dsp:cNvPr id="0" name=""/>
        <dsp:cNvSpPr/>
      </dsp:nvSpPr>
      <dsp:spPr>
        <a:xfrm>
          <a:off x="8343" y="462160"/>
          <a:ext cx="329713" cy="329713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W</a:t>
          </a:r>
          <a:r>
            <a:rPr lang="en-US" sz="500" b="0" kern="1200" dirty="0"/>
            <a:t>ants</a:t>
          </a:r>
          <a:endParaRPr lang="en-US" sz="500" b="1" kern="1200" dirty="0"/>
        </a:p>
      </dsp:txBody>
      <dsp:txXfrm>
        <a:off x="56628" y="510445"/>
        <a:ext cx="233143" cy="23314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DEBE1-C8C7-469D-8358-1915A2E9E834}">
      <dsp:nvSpPr>
        <dsp:cNvPr id="0" name=""/>
        <dsp:cNvSpPr/>
      </dsp:nvSpPr>
      <dsp:spPr>
        <a:xfrm>
          <a:off x="4619829" y="1797374"/>
          <a:ext cx="1275940" cy="12759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Circumstances</a:t>
          </a:r>
        </a:p>
      </dsp:txBody>
      <dsp:txXfrm>
        <a:off x="4806686" y="1984231"/>
        <a:ext cx="902226" cy="902226"/>
      </dsp:txXfrm>
    </dsp:sp>
    <dsp:sp modelId="{4C71ED97-60DA-4D0E-AC75-28EC4C320A3F}">
      <dsp:nvSpPr>
        <dsp:cNvPr id="0" name=""/>
        <dsp:cNvSpPr/>
      </dsp:nvSpPr>
      <dsp:spPr>
        <a:xfrm rot="16200000">
          <a:off x="5120370" y="1328941"/>
          <a:ext cx="274859" cy="4338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5161599" y="1456934"/>
        <a:ext cx="192401" cy="260291"/>
      </dsp:txXfrm>
    </dsp:sp>
    <dsp:sp modelId="{C0197A7F-A9E7-4E8E-A87B-AB4BF3C69859}">
      <dsp:nvSpPr>
        <dsp:cNvPr id="0" name=""/>
        <dsp:cNvSpPr/>
      </dsp:nvSpPr>
      <dsp:spPr>
        <a:xfrm>
          <a:off x="4619829" y="2830"/>
          <a:ext cx="1275940" cy="12759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National</a:t>
          </a:r>
        </a:p>
      </dsp:txBody>
      <dsp:txXfrm>
        <a:off x="4806686" y="189687"/>
        <a:ext cx="902226" cy="902226"/>
      </dsp:txXfrm>
    </dsp:sp>
    <dsp:sp modelId="{449E3E7B-F72F-4FDD-99FF-28CA6984DAC6}">
      <dsp:nvSpPr>
        <dsp:cNvPr id="0" name=""/>
        <dsp:cNvSpPr/>
      </dsp:nvSpPr>
      <dsp:spPr>
        <a:xfrm rot="21583224">
          <a:off x="6007940" y="2214114"/>
          <a:ext cx="270252" cy="4338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6007940" y="2301076"/>
        <a:ext cx="189176" cy="260291"/>
      </dsp:txXfrm>
    </dsp:sp>
    <dsp:sp modelId="{1E2D4D90-EEBD-4923-B99E-18380B47073C}">
      <dsp:nvSpPr>
        <dsp:cNvPr id="0" name=""/>
        <dsp:cNvSpPr/>
      </dsp:nvSpPr>
      <dsp:spPr>
        <a:xfrm>
          <a:off x="6405659" y="1788659"/>
          <a:ext cx="1275940" cy="12759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Economic</a:t>
          </a:r>
        </a:p>
      </dsp:txBody>
      <dsp:txXfrm>
        <a:off x="6592516" y="1975516"/>
        <a:ext cx="902226" cy="902226"/>
      </dsp:txXfrm>
    </dsp:sp>
    <dsp:sp modelId="{9417E0AA-2184-4422-89E3-5A0F78651330}">
      <dsp:nvSpPr>
        <dsp:cNvPr id="0" name=""/>
        <dsp:cNvSpPr/>
      </dsp:nvSpPr>
      <dsp:spPr>
        <a:xfrm rot="5400000">
          <a:off x="5124988" y="3099474"/>
          <a:ext cx="265622" cy="4338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5164832" y="3146395"/>
        <a:ext cx="185935" cy="260291"/>
      </dsp:txXfrm>
    </dsp:sp>
    <dsp:sp modelId="{6DCDFCAA-B895-4AB8-A154-702131F15F9B}">
      <dsp:nvSpPr>
        <dsp:cNvPr id="0" name=""/>
        <dsp:cNvSpPr/>
      </dsp:nvSpPr>
      <dsp:spPr>
        <a:xfrm>
          <a:off x="4619829" y="3574489"/>
          <a:ext cx="1275940" cy="12759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Social and cultural</a:t>
          </a:r>
        </a:p>
      </dsp:txBody>
      <dsp:txXfrm>
        <a:off x="4806686" y="3761346"/>
        <a:ext cx="902226" cy="902226"/>
      </dsp:txXfrm>
    </dsp:sp>
    <dsp:sp modelId="{4348ADCE-4818-4B19-BB56-E0C7C0FD901A}">
      <dsp:nvSpPr>
        <dsp:cNvPr id="0" name=""/>
        <dsp:cNvSpPr/>
      </dsp:nvSpPr>
      <dsp:spPr>
        <a:xfrm rot="10868405">
          <a:off x="4263455" y="2201153"/>
          <a:ext cx="251959" cy="4338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10800000">
        <a:off x="4339036" y="2288669"/>
        <a:ext cx="176371" cy="260291"/>
      </dsp:txXfrm>
    </dsp:sp>
    <dsp:sp modelId="{9D533986-57E2-4C5F-B41B-931B6554D9B5}">
      <dsp:nvSpPr>
        <dsp:cNvPr id="0" name=""/>
        <dsp:cNvSpPr/>
      </dsp:nvSpPr>
      <dsp:spPr>
        <a:xfrm>
          <a:off x="2868840" y="1762528"/>
          <a:ext cx="1275940" cy="12759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Weather</a:t>
          </a:r>
        </a:p>
      </dsp:txBody>
      <dsp:txXfrm>
        <a:off x="3055697" y="1949385"/>
        <a:ext cx="902226" cy="90222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A9C2F-2CF4-4C7A-98D6-EEA9A459289E}">
      <dsp:nvSpPr>
        <dsp:cNvPr id="0" name=""/>
        <dsp:cNvSpPr/>
      </dsp:nvSpPr>
      <dsp:spPr>
        <a:xfrm>
          <a:off x="0" y="0"/>
          <a:ext cx="10752137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State or international</a:t>
          </a:r>
        </a:p>
      </dsp:txBody>
      <dsp:txXfrm>
        <a:off x="50261" y="50261"/>
        <a:ext cx="10651615" cy="929078"/>
      </dsp:txXfrm>
    </dsp:sp>
    <dsp:sp modelId="{F556F99E-E684-483A-86FC-1039C2AFDB41}">
      <dsp:nvSpPr>
        <dsp:cNvPr id="0" name=""/>
        <dsp:cNvSpPr/>
      </dsp:nvSpPr>
      <dsp:spPr>
        <a:xfrm>
          <a:off x="0" y="1058220"/>
          <a:ext cx="10752137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kern="1200" dirty="0"/>
            <a:t>Politics, law and ethics</a:t>
          </a:r>
        </a:p>
      </dsp:txBody>
      <dsp:txXfrm>
        <a:off x="0" y="1058220"/>
        <a:ext cx="10752137" cy="728640"/>
      </dsp:txXfrm>
    </dsp:sp>
    <dsp:sp modelId="{E793B1C6-C6D0-47AC-BF82-4BE82242E270}">
      <dsp:nvSpPr>
        <dsp:cNvPr id="0" name=""/>
        <dsp:cNvSpPr/>
      </dsp:nvSpPr>
      <dsp:spPr>
        <a:xfrm>
          <a:off x="0" y="1786860"/>
          <a:ext cx="10752137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Important legal rules</a:t>
          </a:r>
        </a:p>
      </dsp:txBody>
      <dsp:txXfrm>
        <a:off x="50261" y="1837121"/>
        <a:ext cx="10651615" cy="929078"/>
      </dsp:txXfrm>
    </dsp:sp>
    <dsp:sp modelId="{7B8E2D26-15C2-4779-BBCF-334451CCB936}">
      <dsp:nvSpPr>
        <dsp:cNvPr id="0" name=""/>
        <dsp:cNvSpPr/>
      </dsp:nvSpPr>
      <dsp:spPr>
        <a:xfrm>
          <a:off x="0" y="2816461"/>
          <a:ext cx="10752137" cy="1115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kern="1200" dirty="0"/>
            <a:t>What laws are important for the municipality?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kern="1200" dirty="0"/>
            <a:t>Are there any legal complications?</a:t>
          </a:r>
        </a:p>
      </dsp:txBody>
      <dsp:txXfrm>
        <a:off x="0" y="2816461"/>
        <a:ext cx="10752137" cy="111573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DEBE1-C8C7-469D-8358-1915A2E9E834}">
      <dsp:nvSpPr>
        <dsp:cNvPr id="0" name=""/>
        <dsp:cNvSpPr/>
      </dsp:nvSpPr>
      <dsp:spPr>
        <a:xfrm>
          <a:off x="807734" y="577567"/>
          <a:ext cx="404256" cy="4042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Circumstances</a:t>
          </a:r>
        </a:p>
      </dsp:txBody>
      <dsp:txXfrm>
        <a:off x="866936" y="636769"/>
        <a:ext cx="285852" cy="285852"/>
      </dsp:txXfrm>
    </dsp:sp>
    <dsp:sp modelId="{4C71ED97-60DA-4D0E-AC75-28EC4C320A3F}">
      <dsp:nvSpPr>
        <dsp:cNvPr id="0" name=""/>
        <dsp:cNvSpPr/>
      </dsp:nvSpPr>
      <dsp:spPr>
        <a:xfrm rot="16013965">
          <a:off x="948466" y="425224"/>
          <a:ext cx="91835" cy="137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00" kern="1200"/>
        </a:p>
      </dsp:txBody>
      <dsp:txXfrm rot="10800000">
        <a:off x="962986" y="466468"/>
        <a:ext cx="64285" cy="82469"/>
      </dsp:txXfrm>
    </dsp:sp>
    <dsp:sp modelId="{C0197A7F-A9E7-4E8E-A87B-AB4BF3C69859}">
      <dsp:nvSpPr>
        <dsp:cNvPr id="0" name=""/>
        <dsp:cNvSpPr/>
      </dsp:nvSpPr>
      <dsp:spPr>
        <a:xfrm>
          <a:off x="776496" y="882"/>
          <a:ext cx="404256" cy="404256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National</a:t>
          </a:r>
        </a:p>
      </dsp:txBody>
      <dsp:txXfrm>
        <a:off x="835698" y="60084"/>
        <a:ext cx="285852" cy="285852"/>
      </dsp:txXfrm>
    </dsp:sp>
    <dsp:sp modelId="{449E3E7B-F72F-4FDD-99FF-28CA6984DAC6}">
      <dsp:nvSpPr>
        <dsp:cNvPr id="0" name=""/>
        <dsp:cNvSpPr/>
      </dsp:nvSpPr>
      <dsp:spPr>
        <a:xfrm rot="21532041">
          <a:off x="1240697" y="705723"/>
          <a:ext cx="69281" cy="137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00" kern="1200"/>
        </a:p>
      </dsp:txBody>
      <dsp:txXfrm>
        <a:off x="1240699" y="733417"/>
        <a:ext cx="48497" cy="82469"/>
      </dsp:txXfrm>
    </dsp:sp>
    <dsp:sp modelId="{1E2D4D90-EEBD-4923-B99E-18380B47073C}">
      <dsp:nvSpPr>
        <dsp:cNvPr id="0" name=""/>
        <dsp:cNvSpPr/>
      </dsp:nvSpPr>
      <dsp:spPr>
        <a:xfrm>
          <a:off x="1342606" y="566992"/>
          <a:ext cx="404256" cy="4042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Economic</a:t>
          </a:r>
        </a:p>
      </dsp:txBody>
      <dsp:txXfrm>
        <a:off x="1401808" y="626194"/>
        <a:ext cx="285852" cy="285852"/>
      </dsp:txXfrm>
    </dsp:sp>
    <dsp:sp modelId="{9417E0AA-2184-4422-89E3-5A0F78651330}">
      <dsp:nvSpPr>
        <dsp:cNvPr id="0" name=""/>
        <dsp:cNvSpPr/>
      </dsp:nvSpPr>
      <dsp:spPr>
        <a:xfrm rot="5593102">
          <a:off x="954050" y="986460"/>
          <a:ext cx="80642" cy="137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00" kern="1200"/>
        </a:p>
      </dsp:txBody>
      <dsp:txXfrm rot="10800000">
        <a:off x="966826" y="1001872"/>
        <a:ext cx="56449" cy="82469"/>
      </dsp:txXfrm>
    </dsp:sp>
    <dsp:sp modelId="{6DCDFCAA-B895-4AB8-A154-702131F15F9B}">
      <dsp:nvSpPr>
        <dsp:cNvPr id="0" name=""/>
        <dsp:cNvSpPr/>
      </dsp:nvSpPr>
      <dsp:spPr>
        <a:xfrm>
          <a:off x="776496" y="1133102"/>
          <a:ext cx="404256" cy="4042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Social and cultural</a:t>
          </a:r>
        </a:p>
      </dsp:txBody>
      <dsp:txXfrm>
        <a:off x="835698" y="1192304"/>
        <a:ext cx="285852" cy="285852"/>
      </dsp:txXfrm>
    </dsp:sp>
    <dsp:sp modelId="{4348ADCE-4818-4B19-BB56-E0C7C0FD901A}">
      <dsp:nvSpPr>
        <dsp:cNvPr id="0" name=""/>
        <dsp:cNvSpPr/>
      </dsp:nvSpPr>
      <dsp:spPr>
        <a:xfrm rot="10910538">
          <a:off x="671122" y="701630"/>
          <a:ext cx="96645" cy="137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00" kern="1200"/>
        </a:p>
      </dsp:txBody>
      <dsp:txXfrm rot="10800000">
        <a:off x="700108" y="729585"/>
        <a:ext cx="67652" cy="82469"/>
      </dsp:txXfrm>
    </dsp:sp>
    <dsp:sp modelId="{9D533986-57E2-4C5F-B41B-931B6554D9B5}">
      <dsp:nvSpPr>
        <dsp:cNvPr id="0" name=""/>
        <dsp:cNvSpPr/>
      </dsp:nvSpPr>
      <dsp:spPr>
        <a:xfrm>
          <a:off x="221431" y="558708"/>
          <a:ext cx="404256" cy="4042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Weather</a:t>
          </a:r>
        </a:p>
      </dsp:txBody>
      <dsp:txXfrm>
        <a:off x="280633" y="617910"/>
        <a:ext cx="285852" cy="285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D005E-4634-49D9-8877-D15A2250CD35}">
      <dsp:nvSpPr>
        <dsp:cNvPr id="0" name=""/>
        <dsp:cNvSpPr/>
      </dsp:nvSpPr>
      <dsp:spPr>
        <a:xfrm>
          <a:off x="0" y="24165"/>
          <a:ext cx="10752137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By the most of definitions marketing is the process focused to customer</a:t>
          </a:r>
        </a:p>
      </dsp:txBody>
      <dsp:txXfrm>
        <a:off x="29700" y="53865"/>
        <a:ext cx="10692737" cy="549000"/>
      </dsp:txXfrm>
    </dsp:sp>
    <dsp:sp modelId="{EDDCF96E-2DB0-42B2-A786-0DD24508F3B1}">
      <dsp:nvSpPr>
        <dsp:cNvPr id="0" name=""/>
        <dsp:cNvSpPr/>
      </dsp:nvSpPr>
      <dsp:spPr>
        <a:xfrm>
          <a:off x="0" y="707445"/>
          <a:ext cx="10752137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 main motivation is profit</a:t>
          </a:r>
        </a:p>
      </dsp:txBody>
      <dsp:txXfrm>
        <a:off x="29700" y="737145"/>
        <a:ext cx="10692737" cy="549000"/>
      </dsp:txXfrm>
    </dsp:sp>
    <dsp:sp modelId="{E719267C-1F35-490F-885A-8698B5EE1DA1}">
      <dsp:nvSpPr>
        <dsp:cNvPr id="0" name=""/>
        <dsp:cNvSpPr/>
      </dsp:nvSpPr>
      <dsp:spPr>
        <a:xfrm>
          <a:off x="0" y="1390726"/>
          <a:ext cx="10752137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 motivation for city is to communicate with </a:t>
          </a:r>
        </a:p>
      </dsp:txBody>
      <dsp:txXfrm>
        <a:off x="29700" y="1420426"/>
        <a:ext cx="10692737" cy="549000"/>
      </dsp:txXfrm>
    </dsp:sp>
    <dsp:sp modelId="{1A8BAE42-B6BD-463F-A92C-8B20DDA36FF4}">
      <dsp:nvSpPr>
        <dsp:cNvPr id="0" name=""/>
        <dsp:cNvSpPr/>
      </dsp:nvSpPr>
      <dsp:spPr>
        <a:xfrm>
          <a:off x="0" y="1999126"/>
          <a:ext cx="10752137" cy="1937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Citizens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Entrepreneurs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Tourists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Visitors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Non-profit organizations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Other stakeholders</a:t>
          </a:r>
        </a:p>
      </dsp:txBody>
      <dsp:txXfrm>
        <a:off x="0" y="1999126"/>
        <a:ext cx="10752137" cy="193752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F606C-A1E7-42C1-8341-FE57011C40C8}">
      <dsp:nvSpPr>
        <dsp:cNvPr id="0" name=""/>
        <dsp:cNvSpPr/>
      </dsp:nvSpPr>
      <dsp:spPr>
        <a:xfrm>
          <a:off x="0" y="501177"/>
          <a:ext cx="10752137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What are the natural conditions?</a:t>
          </a:r>
        </a:p>
      </dsp:txBody>
      <dsp:txXfrm>
        <a:off x="46834" y="548011"/>
        <a:ext cx="10658469" cy="865732"/>
      </dsp:txXfrm>
    </dsp:sp>
    <dsp:sp modelId="{29F44B4E-1617-45C9-8955-8B132A546B69}">
      <dsp:nvSpPr>
        <dsp:cNvPr id="0" name=""/>
        <dsp:cNvSpPr/>
      </dsp:nvSpPr>
      <dsp:spPr>
        <a:xfrm>
          <a:off x="0" y="1460577"/>
          <a:ext cx="10752137" cy="1039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/>
            <a:t>Average temperatures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/>
            <a:t>Possible natural disasters</a:t>
          </a:r>
        </a:p>
      </dsp:txBody>
      <dsp:txXfrm>
        <a:off x="0" y="1460577"/>
        <a:ext cx="10752137" cy="1039657"/>
      </dsp:txXfrm>
    </dsp:sp>
    <dsp:sp modelId="{7B4CEC5C-1B25-4677-8856-A6204215FC91}">
      <dsp:nvSpPr>
        <dsp:cNvPr id="0" name=""/>
        <dsp:cNvSpPr/>
      </dsp:nvSpPr>
      <dsp:spPr>
        <a:xfrm>
          <a:off x="0" y="2523502"/>
          <a:ext cx="10752137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The weather can affect the outdoor activities</a:t>
          </a:r>
        </a:p>
      </dsp:txBody>
      <dsp:txXfrm>
        <a:off x="46834" y="2570336"/>
        <a:ext cx="10658469" cy="86573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DEBE1-C8C7-469D-8358-1915A2E9E834}">
      <dsp:nvSpPr>
        <dsp:cNvPr id="0" name=""/>
        <dsp:cNvSpPr/>
      </dsp:nvSpPr>
      <dsp:spPr>
        <a:xfrm>
          <a:off x="807734" y="577567"/>
          <a:ext cx="404256" cy="4042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Circumstances</a:t>
          </a:r>
        </a:p>
      </dsp:txBody>
      <dsp:txXfrm>
        <a:off x="866936" y="636769"/>
        <a:ext cx="285852" cy="285852"/>
      </dsp:txXfrm>
    </dsp:sp>
    <dsp:sp modelId="{4C71ED97-60DA-4D0E-AC75-28EC4C320A3F}">
      <dsp:nvSpPr>
        <dsp:cNvPr id="0" name=""/>
        <dsp:cNvSpPr/>
      </dsp:nvSpPr>
      <dsp:spPr>
        <a:xfrm rot="16013965">
          <a:off x="948466" y="425224"/>
          <a:ext cx="91835" cy="137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00" kern="1200"/>
        </a:p>
      </dsp:txBody>
      <dsp:txXfrm rot="10800000">
        <a:off x="962986" y="466468"/>
        <a:ext cx="64285" cy="82469"/>
      </dsp:txXfrm>
    </dsp:sp>
    <dsp:sp modelId="{C0197A7F-A9E7-4E8E-A87B-AB4BF3C69859}">
      <dsp:nvSpPr>
        <dsp:cNvPr id="0" name=""/>
        <dsp:cNvSpPr/>
      </dsp:nvSpPr>
      <dsp:spPr>
        <a:xfrm>
          <a:off x="776496" y="882"/>
          <a:ext cx="404256" cy="404256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National</a:t>
          </a:r>
        </a:p>
      </dsp:txBody>
      <dsp:txXfrm>
        <a:off x="835698" y="60084"/>
        <a:ext cx="285852" cy="285852"/>
      </dsp:txXfrm>
    </dsp:sp>
    <dsp:sp modelId="{449E3E7B-F72F-4FDD-99FF-28CA6984DAC6}">
      <dsp:nvSpPr>
        <dsp:cNvPr id="0" name=""/>
        <dsp:cNvSpPr/>
      </dsp:nvSpPr>
      <dsp:spPr>
        <a:xfrm rot="21532041">
          <a:off x="1240697" y="705723"/>
          <a:ext cx="69281" cy="137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00" kern="1200"/>
        </a:p>
      </dsp:txBody>
      <dsp:txXfrm>
        <a:off x="1240699" y="733417"/>
        <a:ext cx="48497" cy="82469"/>
      </dsp:txXfrm>
    </dsp:sp>
    <dsp:sp modelId="{1E2D4D90-EEBD-4923-B99E-18380B47073C}">
      <dsp:nvSpPr>
        <dsp:cNvPr id="0" name=""/>
        <dsp:cNvSpPr/>
      </dsp:nvSpPr>
      <dsp:spPr>
        <a:xfrm>
          <a:off x="1342606" y="566992"/>
          <a:ext cx="404256" cy="4042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Economic</a:t>
          </a:r>
        </a:p>
      </dsp:txBody>
      <dsp:txXfrm>
        <a:off x="1401808" y="626194"/>
        <a:ext cx="285852" cy="285852"/>
      </dsp:txXfrm>
    </dsp:sp>
    <dsp:sp modelId="{9417E0AA-2184-4422-89E3-5A0F78651330}">
      <dsp:nvSpPr>
        <dsp:cNvPr id="0" name=""/>
        <dsp:cNvSpPr/>
      </dsp:nvSpPr>
      <dsp:spPr>
        <a:xfrm rot="5593102">
          <a:off x="954050" y="986460"/>
          <a:ext cx="80642" cy="137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00" kern="1200"/>
        </a:p>
      </dsp:txBody>
      <dsp:txXfrm rot="10800000">
        <a:off x="966826" y="1001872"/>
        <a:ext cx="56449" cy="82469"/>
      </dsp:txXfrm>
    </dsp:sp>
    <dsp:sp modelId="{6DCDFCAA-B895-4AB8-A154-702131F15F9B}">
      <dsp:nvSpPr>
        <dsp:cNvPr id="0" name=""/>
        <dsp:cNvSpPr/>
      </dsp:nvSpPr>
      <dsp:spPr>
        <a:xfrm>
          <a:off x="776496" y="1133102"/>
          <a:ext cx="404256" cy="4042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Social and cultural</a:t>
          </a:r>
        </a:p>
      </dsp:txBody>
      <dsp:txXfrm>
        <a:off x="835698" y="1192304"/>
        <a:ext cx="285852" cy="285852"/>
      </dsp:txXfrm>
    </dsp:sp>
    <dsp:sp modelId="{4348ADCE-4818-4B19-BB56-E0C7C0FD901A}">
      <dsp:nvSpPr>
        <dsp:cNvPr id="0" name=""/>
        <dsp:cNvSpPr/>
      </dsp:nvSpPr>
      <dsp:spPr>
        <a:xfrm rot="10910538">
          <a:off x="671122" y="701630"/>
          <a:ext cx="96645" cy="137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00" kern="1200"/>
        </a:p>
      </dsp:txBody>
      <dsp:txXfrm rot="10800000">
        <a:off x="700108" y="729585"/>
        <a:ext cx="67652" cy="82469"/>
      </dsp:txXfrm>
    </dsp:sp>
    <dsp:sp modelId="{9D533986-57E2-4C5F-B41B-931B6554D9B5}">
      <dsp:nvSpPr>
        <dsp:cNvPr id="0" name=""/>
        <dsp:cNvSpPr/>
      </dsp:nvSpPr>
      <dsp:spPr>
        <a:xfrm>
          <a:off x="221431" y="558708"/>
          <a:ext cx="404256" cy="404256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Weather</a:t>
          </a:r>
        </a:p>
      </dsp:txBody>
      <dsp:txXfrm>
        <a:off x="280633" y="617910"/>
        <a:ext cx="285852" cy="28585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6EC6A-2E87-4C22-999E-F17C01CE60D4}">
      <dsp:nvSpPr>
        <dsp:cNvPr id="0" name=""/>
        <dsp:cNvSpPr/>
      </dsp:nvSpPr>
      <dsp:spPr>
        <a:xfrm>
          <a:off x="0" y="253755"/>
          <a:ext cx="10752137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What are supported social services?</a:t>
          </a:r>
        </a:p>
      </dsp:txBody>
      <dsp:txXfrm>
        <a:off x="34269" y="288024"/>
        <a:ext cx="10683599" cy="633462"/>
      </dsp:txXfrm>
    </dsp:sp>
    <dsp:sp modelId="{BB31DC60-7639-4527-BFF0-DA7BB6438C09}">
      <dsp:nvSpPr>
        <dsp:cNvPr id="0" name=""/>
        <dsp:cNvSpPr/>
      </dsp:nvSpPr>
      <dsp:spPr>
        <a:xfrm>
          <a:off x="0" y="955755"/>
          <a:ext cx="10752137" cy="136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What are the social services provided by the municipality (like social houses, retirement homes etc.)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Is there any social politics in the municipality? How does the municipality support the associations?</a:t>
          </a:r>
        </a:p>
      </dsp:txBody>
      <dsp:txXfrm>
        <a:off x="0" y="955755"/>
        <a:ext cx="10752137" cy="1366200"/>
      </dsp:txXfrm>
    </dsp:sp>
    <dsp:sp modelId="{A070B0B3-FA14-4945-9477-A12B4B055A19}">
      <dsp:nvSpPr>
        <dsp:cNvPr id="0" name=""/>
        <dsp:cNvSpPr/>
      </dsp:nvSpPr>
      <dsp:spPr>
        <a:xfrm>
          <a:off x="0" y="2321956"/>
          <a:ext cx="10752137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How the municipality supports or should support the culture?</a:t>
          </a:r>
        </a:p>
      </dsp:txBody>
      <dsp:txXfrm>
        <a:off x="34269" y="2356225"/>
        <a:ext cx="10683599" cy="633462"/>
      </dsp:txXfrm>
    </dsp:sp>
    <dsp:sp modelId="{BAEFF107-1B4A-4914-9BD4-7DCDEF522B8E}">
      <dsp:nvSpPr>
        <dsp:cNvPr id="0" name=""/>
        <dsp:cNvSpPr/>
      </dsp:nvSpPr>
      <dsp:spPr>
        <a:xfrm>
          <a:off x="0" y="3023956"/>
          <a:ext cx="10752137" cy="683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Are there any cultural associations (amateur/professional) supported by the municipality (theater, choir)?</a:t>
          </a:r>
        </a:p>
      </dsp:txBody>
      <dsp:txXfrm>
        <a:off x="0" y="3023956"/>
        <a:ext cx="10752137" cy="68310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DEBE1-C8C7-469D-8358-1915A2E9E834}">
      <dsp:nvSpPr>
        <dsp:cNvPr id="0" name=""/>
        <dsp:cNvSpPr/>
      </dsp:nvSpPr>
      <dsp:spPr>
        <a:xfrm>
          <a:off x="807734" y="577567"/>
          <a:ext cx="404256" cy="4042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Circumstances</a:t>
          </a:r>
        </a:p>
      </dsp:txBody>
      <dsp:txXfrm>
        <a:off x="866936" y="636769"/>
        <a:ext cx="285852" cy="285852"/>
      </dsp:txXfrm>
    </dsp:sp>
    <dsp:sp modelId="{4C71ED97-60DA-4D0E-AC75-28EC4C320A3F}">
      <dsp:nvSpPr>
        <dsp:cNvPr id="0" name=""/>
        <dsp:cNvSpPr/>
      </dsp:nvSpPr>
      <dsp:spPr>
        <a:xfrm rot="16013965">
          <a:off x="948466" y="425224"/>
          <a:ext cx="91835" cy="137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00" kern="1200"/>
        </a:p>
      </dsp:txBody>
      <dsp:txXfrm rot="10800000">
        <a:off x="962986" y="466468"/>
        <a:ext cx="64285" cy="82469"/>
      </dsp:txXfrm>
    </dsp:sp>
    <dsp:sp modelId="{C0197A7F-A9E7-4E8E-A87B-AB4BF3C69859}">
      <dsp:nvSpPr>
        <dsp:cNvPr id="0" name=""/>
        <dsp:cNvSpPr/>
      </dsp:nvSpPr>
      <dsp:spPr>
        <a:xfrm>
          <a:off x="776496" y="882"/>
          <a:ext cx="404256" cy="404256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National</a:t>
          </a:r>
        </a:p>
      </dsp:txBody>
      <dsp:txXfrm>
        <a:off x="835698" y="60084"/>
        <a:ext cx="285852" cy="285852"/>
      </dsp:txXfrm>
    </dsp:sp>
    <dsp:sp modelId="{449E3E7B-F72F-4FDD-99FF-28CA6984DAC6}">
      <dsp:nvSpPr>
        <dsp:cNvPr id="0" name=""/>
        <dsp:cNvSpPr/>
      </dsp:nvSpPr>
      <dsp:spPr>
        <a:xfrm rot="21532041">
          <a:off x="1240697" y="705723"/>
          <a:ext cx="69281" cy="137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00" kern="1200"/>
        </a:p>
      </dsp:txBody>
      <dsp:txXfrm>
        <a:off x="1240699" y="733417"/>
        <a:ext cx="48497" cy="82469"/>
      </dsp:txXfrm>
    </dsp:sp>
    <dsp:sp modelId="{1E2D4D90-EEBD-4923-B99E-18380B47073C}">
      <dsp:nvSpPr>
        <dsp:cNvPr id="0" name=""/>
        <dsp:cNvSpPr/>
      </dsp:nvSpPr>
      <dsp:spPr>
        <a:xfrm>
          <a:off x="1342606" y="566992"/>
          <a:ext cx="404256" cy="4042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Economic</a:t>
          </a:r>
        </a:p>
      </dsp:txBody>
      <dsp:txXfrm>
        <a:off x="1401808" y="626194"/>
        <a:ext cx="285852" cy="285852"/>
      </dsp:txXfrm>
    </dsp:sp>
    <dsp:sp modelId="{9417E0AA-2184-4422-89E3-5A0F78651330}">
      <dsp:nvSpPr>
        <dsp:cNvPr id="0" name=""/>
        <dsp:cNvSpPr/>
      </dsp:nvSpPr>
      <dsp:spPr>
        <a:xfrm rot="5593102">
          <a:off x="954050" y="986460"/>
          <a:ext cx="80642" cy="137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00" kern="1200"/>
        </a:p>
      </dsp:txBody>
      <dsp:txXfrm rot="10800000">
        <a:off x="966826" y="1001872"/>
        <a:ext cx="56449" cy="82469"/>
      </dsp:txXfrm>
    </dsp:sp>
    <dsp:sp modelId="{6DCDFCAA-B895-4AB8-A154-702131F15F9B}">
      <dsp:nvSpPr>
        <dsp:cNvPr id="0" name=""/>
        <dsp:cNvSpPr/>
      </dsp:nvSpPr>
      <dsp:spPr>
        <a:xfrm>
          <a:off x="776496" y="1133102"/>
          <a:ext cx="404256" cy="404256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Social and cultural</a:t>
          </a:r>
        </a:p>
      </dsp:txBody>
      <dsp:txXfrm>
        <a:off x="835698" y="1192304"/>
        <a:ext cx="285852" cy="285852"/>
      </dsp:txXfrm>
    </dsp:sp>
    <dsp:sp modelId="{4348ADCE-4818-4B19-BB56-E0C7C0FD901A}">
      <dsp:nvSpPr>
        <dsp:cNvPr id="0" name=""/>
        <dsp:cNvSpPr/>
      </dsp:nvSpPr>
      <dsp:spPr>
        <a:xfrm rot="10910538">
          <a:off x="671122" y="701630"/>
          <a:ext cx="96645" cy="137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00" kern="1200"/>
        </a:p>
      </dsp:txBody>
      <dsp:txXfrm rot="10800000">
        <a:off x="700108" y="729585"/>
        <a:ext cx="67652" cy="82469"/>
      </dsp:txXfrm>
    </dsp:sp>
    <dsp:sp modelId="{9D533986-57E2-4C5F-B41B-931B6554D9B5}">
      <dsp:nvSpPr>
        <dsp:cNvPr id="0" name=""/>
        <dsp:cNvSpPr/>
      </dsp:nvSpPr>
      <dsp:spPr>
        <a:xfrm>
          <a:off x="221431" y="558708"/>
          <a:ext cx="404256" cy="404256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Weather</a:t>
          </a:r>
        </a:p>
      </dsp:txBody>
      <dsp:txXfrm>
        <a:off x="280633" y="617910"/>
        <a:ext cx="285852" cy="28585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13ED3-889B-4764-B68B-E2820371F76E}">
      <dsp:nvSpPr>
        <dsp:cNvPr id="0" name=""/>
        <dsp:cNvSpPr/>
      </dsp:nvSpPr>
      <dsp:spPr>
        <a:xfrm>
          <a:off x="0" y="99788"/>
          <a:ext cx="10752137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Important information from the budget</a:t>
          </a:r>
        </a:p>
      </dsp:txBody>
      <dsp:txXfrm>
        <a:off x="42265" y="142053"/>
        <a:ext cx="10667607" cy="781270"/>
      </dsp:txXfrm>
    </dsp:sp>
    <dsp:sp modelId="{7AB006BA-4F4E-4BBF-8D3A-E7468476A65F}">
      <dsp:nvSpPr>
        <dsp:cNvPr id="0" name=""/>
        <dsp:cNvSpPr/>
      </dsp:nvSpPr>
      <dsp:spPr>
        <a:xfrm>
          <a:off x="0" y="965588"/>
          <a:ext cx="10752137" cy="1416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Does the municipality have any loans?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Do they have surplus or debit budget?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What are the financial sources?</a:t>
          </a:r>
        </a:p>
      </dsp:txBody>
      <dsp:txXfrm>
        <a:off x="0" y="965588"/>
        <a:ext cx="10752137" cy="1416915"/>
      </dsp:txXfrm>
    </dsp:sp>
    <dsp:sp modelId="{44A697B6-1F26-42A4-BE15-13C1E911C130}">
      <dsp:nvSpPr>
        <dsp:cNvPr id="0" name=""/>
        <dsp:cNvSpPr/>
      </dsp:nvSpPr>
      <dsp:spPr>
        <a:xfrm>
          <a:off x="0" y="2382503"/>
          <a:ext cx="10752137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Investment preferences</a:t>
          </a:r>
        </a:p>
      </dsp:txBody>
      <dsp:txXfrm>
        <a:off x="42265" y="2424768"/>
        <a:ext cx="10667607" cy="781270"/>
      </dsp:txXfrm>
    </dsp:sp>
    <dsp:sp modelId="{1AF9C59C-7A0B-4CB1-8FEB-1CF61289E20D}">
      <dsp:nvSpPr>
        <dsp:cNvPr id="0" name=""/>
        <dsp:cNvSpPr/>
      </dsp:nvSpPr>
      <dsp:spPr>
        <a:xfrm>
          <a:off x="0" y="3248303"/>
          <a:ext cx="10752137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Are there any important investments planned in the future?</a:t>
          </a:r>
        </a:p>
      </dsp:txBody>
      <dsp:txXfrm>
        <a:off x="0" y="3248303"/>
        <a:ext cx="10752137" cy="61272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DEBE1-C8C7-469D-8358-1915A2E9E834}">
      <dsp:nvSpPr>
        <dsp:cNvPr id="0" name=""/>
        <dsp:cNvSpPr/>
      </dsp:nvSpPr>
      <dsp:spPr>
        <a:xfrm>
          <a:off x="807734" y="577567"/>
          <a:ext cx="404256" cy="4042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Circumstances</a:t>
          </a:r>
        </a:p>
      </dsp:txBody>
      <dsp:txXfrm>
        <a:off x="866936" y="636769"/>
        <a:ext cx="285852" cy="285852"/>
      </dsp:txXfrm>
    </dsp:sp>
    <dsp:sp modelId="{4C71ED97-60DA-4D0E-AC75-28EC4C320A3F}">
      <dsp:nvSpPr>
        <dsp:cNvPr id="0" name=""/>
        <dsp:cNvSpPr/>
      </dsp:nvSpPr>
      <dsp:spPr>
        <a:xfrm rot="16013965">
          <a:off x="948466" y="425224"/>
          <a:ext cx="91835" cy="137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00" kern="1200"/>
        </a:p>
      </dsp:txBody>
      <dsp:txXfrm rot="10800000">
        <a:off x="962986" y="466468"/>
        <a:ext cx="64285" cy="82469"/>
      </dsp:txXfrm>
    </dsp:sp>
    <dsp:sp modelId="{C0197A7F-A9E7-4E8E-A87B-AB4BF3C69859}">
      <dsp:nvSpPr>
        <dsp:cNvPr id="0" name=""/>
        <dsp:cNvSpPr/>
      </dsp:nvSpPr>
      <dsp:spPr>
        <a:xfrm>
          <a:off x="776496" y="882"/>
          <a:ext cx="404256" cy="404256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National</a:t>
          </a:r>
        </a:p>
      </dsp:txBody>
      <dsp:txXfrm>
        <a:off x="835698" y="60084"/>
        <a:ext cx="285852" cy="285852"/>
      </dsp:txXfrm>
    </dsp:sp>
    <dsp:sp modelId="{449E3E7B-F72F-4FDD-99FF-28CA6984DAC6}">
      <dsp:nvSpPr>
        <dsp:cNvPr id="0" name=""/>
        <dsp:cNvSpPr/>
      </dsp:nvSpPr>
      <dsp:spPr>
        <a:xfrm rot="21532041">
          <a:off x="1240697" y="705723"/>
          <a:ext cx="69281" cy="137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00" kern="1200"/>
        </a:p>
      </dsp:txBody>
      <dsp:txXfrm>
        <a:off x="1240699" y="733417"/>
        <a:ext cx="48497" cy="82469"/>
      </dsp:txXfrm>
    </dsp:sp>
    <dsp:sp modelId="{1E2D4D90-EEBD-4923-B99E-18380B47073C}">
      <dsp:nvSpPr>
        <dsp:cNvPr id="0" name=""/>
        <dsp:cNvSpPr/>
      </dsp:nvSpPr>
      <dsp:spPr>
        <a:xfrm>
          <a:off x="1342606" y="566992"/>
          <a:ext cx="404256" cy="404256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Economic</a:t>
          </a:r>
        </a:p>
      </dsp:txBody>
      <dsp:txXfrm>
        <a:off x="1401808" y="626194"/>
        <a:ext cx="285852" cy="285852"/>
      </dsp:txXfrm>
    </dsp:sp>
    <dsp:sp modelId="{9417E0AA-2184-4422-89E3-5A0F78651330}">
      <dsp:nvSpPr>
        <dsp:cNvPr id="0" name=""/>
        <dsp:cNvSpPr/>
      </dsp:nvSpPr>
      <dsp:spPr>
        <a:xfrm rot="5593102">
          <a:off x="954050" y="986460"/>
          <a:ext cx="80642" cy="137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00" kern="1200"/>
        </a:p>
      </dsp:txBody>
      <dsp:txXfrm rot="10800000">
        <a:off x="966826" y="1001872"/>
        <a:ext cx="56449" cy="82469"/>
      </dsp:txXfrm>
    </dsp:sp>
    <dsp:sp modelId="{6DCDFCAA-B895-4AB8-A154-702131F15F9B}">
      <dsp:nvSpPr>
        <dsp:cNvPr id="0" name=""/>
        <dsp:cNvSpPr/>
      </dsp:nvSpPr>
      <dsp:spPr>
        <a:xfrm>
          <a:off x="776496" y="1133102"/>
          <a:ext cx="404256" cy="404256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Social and cultural</a:t>
          </a:r>
        </a:p>
      </dsp:txBody>
      <dsp:txXfrm>
        <a:off x="835698" y="1192304"/>
        <a:ext cx="285852" cy="285852"/>
      </dsp:txXfrm>
    </dsp:sp>
    <dsp:sp modelId="{4348ADCE-4818-4B19-BB56-E0C7C0FD901A}">
      <dsp:nvSpPr>
        <dsp:cNvPr id="0" name=""/>
        <dsp:cNvSpPr/>
      </dsp:nvSpPr>
      <dsp:spPr>
        <a:xfrm rot="10910538">
          <a:off x="671122" y="701630"/>
          <a:ext cx="96645" cy="1374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00" kern="1200"/>
        </a:p>
      </dsp:txBody>
      <dsp:txXfrm rot="10800000">
        <a:off x="700108" y="729585"/>
        <a:ext cx="67652" cy="82469"/>
      </dsp:txXfrm>
    </dsp:sp>
    <dsp:sp modelId="{9D533986-57E2-4C5F-B41B-931B6554D9B5}">
      <dsp:nvSpPr>
        <dsp:cNvPr id="0" name=""/>
        <dsp:cNvSpPr/>
      </dsp:nvSpPr>
      <dsp:spPr>
        <a:xfrm>
          <a:off x="221431" y="558708"/>
          <a:ext cx="404256" cy="404256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Weather</a:t>
          </a:r>
        </a:p>
      </dsp:txBody>
      <dsp:txXfrm>
        <a:off x="280633" y="617910"/>
        <a:ext cx="285852" cy="28585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672DA-9043-4376-ABE6-75548F9F0F79}">
      <dsp:nvSpPr>
        <dsp:cNvPr id="0" name=""/>
        <dsp:cNvSpPr/>
      </dsp:nvSpPr>
      <dsp:spPr>
        <a:xfrm>
          <a:off x="0" y="31816"/>
          <a:ext cx="10752137" cy="798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Use 7C Compass model to gather the data</a:t>
          </a:r>
        </a:p>
      </dsp:txBody>
      <dsp:txXfrm>
        <a:off x="38981" y="70797"/>
        <a:ext cx="10674175" cy="720562"/>
      </dsp:txXfrm>
    </dsp:sp>
    <dsp:sp modelId="{DB84E5EF-A35A-46F5-8165-E87A0BB294E1}">
      <dsp:nvSpPr>
        <dsp:cNvPr id="0" name=""/>
        <dsp:cNvSpPr/>
      </dsp:nvSpPr>
      <dsp:spPr>
        <a:xfrm>
          <a:off x="0" y="890821"/>
          <a:ext cx="10752137" cy="798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It helps you to understand the position of the municipality.</a:t>
          </a:r>
        </a:p>
      </dsp:txBody>
      <dsp:txXfrm>
        <a:off x="38981" y="929802"/>
        <a:ext cx="10674175" cy="720562"/>
      </dsp:txXfrm>
    </dsp:sp>
    <dsp:sp modelId="{B89AA7D0-ACDF-4738-8A53-B50C07F1CCBD}">
      <dsp:nvSpPr>
        <dsp:cNvPr id="0" name=""/>
        <dsp:cNvSpPr/>
      </dsp:nvSpPr>
      <dsp:spPr>
        <a:xfrm>
          <a:off x="0" y="1749826"/>
          <a:ext cx="10752137" cy="798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After that make SWOT analysis – to have different point of view to the topic</a:t>
          </a:r>
        </a:p>
      </dsp:txBody>
      <dsp:txXfrm>
        <a:off x="38981" y="1788807"/>
        <a:ext cx="10674175" cy="720562"/>
      </dsp:txXfrm>
    </dsp:sp>
    <dsp:sp modelId="{583BC8BF-BF6F-4C01-A5B4-6E428DDAAF8C}">
      <dsp:nvSpPr>
        <dsp:cNvPr id="0" name=""/>
        <dsp:cNvSpPr/>
      </dsp:nvSpPr>
      <dsp:spPr>
        <a:xfrm>
          <a:off x="0" y="2608831"/>
          <a:ext cx="10752137" cy="798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After that you can formulate recommendation – do not be afraid to be a little bit unrealistic </a:t>
          </a:r>
        </a:p>
      </dsp:txBody>
      <dsp:txXfrm>
        <a:off x="38981" y="2647812"/>
        <a:ext cx="10674175" cy="720562"/>
      </dsp:txXfrm>
    </dsp:sp>
    <dsp:sp modelId="{F0DFF21A-990E-4A1B-9EC9-BF82AC5811FD}">
      <dsp:nvSpPr>
        <dsp:cNvPr id="0" name=""/>
        <dsp:cNvSpPr/>
      </dsp:nvSpPr>
      <dsp:spPr>
        <a:xfrm>
          <a:off x="0" y="3407356"/>
          <a:ext cx="10752137" cy="5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On-line YouTube stream is OK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Hyperloop from small village to the city is too much </a:t>
          </a:r>
        </a:p>
      </dsp:txBody>
      <dsp:txXfrm>
        <a:off x="0" y="3407356"/>
        <a:ext cx="10752137" cy="52164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04102-96A4-4654-838F-89ACBF697F65}">
      <dsp:nvSpPr>
        <dsp:cNvPr id="0" name=""/>
        <dsp:cNvSpPr/>
      </dsp:nvSpPr>
      <dsp:spPr>
        <a:xfrm>
          <a:off x="0" y="74881"/>
          <a:ext cx="10752137" cy="694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If you suggest any improvement for the city, you need to specify the value for the citizens (or other important group).</a:t>
          </a:r>
        </a:p>
      </dsp:txBody>
      <dsp:txXfrm>
        <a:off x="33926" y="108807"/>
        <a:ext cx="10684285" cy="627128"/>
      </dsp:txXfrm>
    </dsp:sp>
    <dsp:sp modelId="{0791FC7C-299B-461E-9FC2-E7F951374592}">
      <dsp:nvSpPr>
        <dsp:cNvPr id="0" name=""/>
        <dsp:cNvSpPr/>
      </dsp:nvSpPr>
      <dsp:spPr>
        <a:xfrm>
          <a:off x="0" y="821701"/>
          <a:ext cx="10752137" cy="694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 prove it, you need the specify the way of verification</a:t>
          </a:r>
        </a:p>
      </dsp:txBody>
      <dsp:txXfrm>
        <a:off x="33926" y="855627"/>
        <a:ext cx="10684285" cy="627128"/>
      </dsp:txXfrm>
    </dsp:sp>
    <dsp:sp modelId="{ED7CBBF1-158C-4EFB-AB2A-0A7DC34EB947}">
      <dsp:nvSpPr>
        <dsp:cNvPr id="0" name=""/>
        <dsp:cNvSpPr/>
      </dsp:nvSpPr>
      <dsp:spPr>
        <a:xfrm>
          <a:off x="0" y="1568520"/>
          <a:ext cx="10752137" cy="694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For example</a:t>
          </a:r>
          <a:r>
            <a:rPr lang="cs-CZ" sz="1800" kern="1200" dirty="0"/>
            <a:t>,</a:t>
          </a:r>
          <a:r>
            <a:rPr lang="en-US" sz="1800" kern="1200" dirty="0"/>
            <a:t> you suggest the improvement of web pages of the city</a:t>
          </a:r>
        </a:p>
      </dsp:txBody>
      <dsp:txXfrm>
        <a:off x="33926" y="1602446"/>
        <a:ext cx="10684285" cy="627128"/>
      </dsp:txXfrm>
    </dsp:sp>
    <dsp:sp modelId="{2A45D6AE-EFFB-4980-B586-728E79605CAF}">
      <dsp:nvSpPr>
        <dsp:cNvPr id="0" name=""/>
        <dsp:cNvSpPr/>
      </dsp:nvSpPr>
      <dsp:spPr>
        <a:xfrm>
          <a:off x="0" y="2315340"/>
          <a:ext cx="10752137" cy="694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verification can be:</a:t>
          </a:r>
        </a:p>
      </dsp:txBody>
      <dsp:txXfrm>
        <a:off x="33926" y="2349266"/>
        <a:ext cx="10684285" cy="627128"/>
      </dsp:txXfrm>
    </dsp:sp>
    <dsp:sp modelId="{57469752-F8E4-44E3-A524-F8F29ED90380}">
      <dsp:nvSpPr>
        <dsp:cNvPr id="0" name=""/>
        <dsp:cNvSpPr/>
      </dsp:nvSpPr>
      <dsp:spPr>
        <a:xfrm>
          <a:off x="0" y="3010321"/>
          <a:ext cx="10752137" cy="87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The number of visitors – you know how many visitors came in the pas, you can say we expect about 30% visitors more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The time spend of the pages – you can expect for example the users spend about 20% more time on pages than before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The on-line survey – the users will be requested to fill small survey, where they evaluate the quality, friendliness and utility of the pages. You will design the questions for the survey too. </a:t>
          </a:r>
        </a:p>
      </dsp:txBody>
      <dsp:txXfrm>
        <a:off x="0" y="3010321"/>
        <a:ext cx="10752137" cy="87561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3E47C-4CCF-4BF4-83D0-66FC1AF24E95}">
      <dsp:nvSpPr>
        <dsp:cNvPr id="0" name=""/>
        <dsp:cNvSpPr/>
      </dsp:nvSpPr>
      <dsp:spPr>
        <a:xfrm>
          <a:off x="0" y="309173"/>
          <a:ext cx="10752137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Do not focus to the web pages only</a:t>
          </a:r>
        </a:p>
      </dsp:txBody>
      <dsp:txXfrm>
        <a:off x="30842" y="340015"/>
        <a:ext cx="10690453" cy="570116"/>
      </dsp:txXfrm>
    </dsp:sp>
    <dsp:sp modelId="{61289D78-5E3C-493C-82DE-B8E82EBF4D55}">
      <dsp:nvSpPr>
        <dsp:cNvPr id="0" name=""/>
        <dsp:cNvSpPr/>
      </dsp:nvSpPr>
      <dsp:spPr>
        <a:xfrm>
          <a:off x="0" y="1018733"/>
          <a:ext cx="10752137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You can suggest </a:t>
          </a:r>
        </a:p>
      </dsp:txBody>
      <dsp:txXfrm>
        <a:off x="30842" y="1049575"/>
        <a:ext cx="10690453" cy="570116"/>
      </dsp:txXfrm>
    </dsp:sp>
    <dsp:sp modelId="{EC03FF7A-C338-4A92-95C3-A3E12ACF9274}">
      <dsp:nvSpPr>
        <dsp:cNvPr id="0" name=""/>
        <dsp:cNvSpPr/>
      </dsp:nvSpPr>
      <dsp:spPr>
        <a:xfrm>
          <a:off x="0" y="1650533"/>
          <a:ext cx="10752137" cy="136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New communication channels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Improvement of current communication tools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Bring the inspiration from another but similar city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or anything else what can bring a new value to the stakeholders</a:t>
          </a:r>
        </a:p>
      </dsp:txBody>
      <dsp:txXfrm>
        <a:off x="0" y="1650533"/>
        <a:ext cx="10752137" cy="1369305"/>
      </dsp:txXfrm>
    </dsp:sp>
    <dsp:sp modelId="{E3F02F05-EF6C-4A7D-A2BF-A7751AD12A57}">
      <dsp:nvSpPr>
        <dsp:cNvPr id="0" name=""/>
        <dsp:cNvSpPr/>
      </dsp:nvSpPr>
      <dsp:spPr>
        <a:xfrm>
          <a:off x="0" y="3019838"/>
          <a:ext cx="10752137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Remember – you always need to define the value for the customers!</a:t>
          </a:r>
        </a:p>
      </dsp:txBody>
      <dsp:txXfrm>
        <a:off x="30842" y="3050680"/>
        <a:ext cx="10690453" cy="57011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BE219-849D-40AD-8BA3-449771474A11}">
      <dsp:nvSpPr>
        <dsp:cNvPr id="0" name=""/>
        <dsp:cNvSpPr/>
      </dsp:nvSpPr>
      <dsp:spPr>
        <a:xfrm>
          <a:off x="0" y="503843"/>
          <a:ext cx="10752137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Differences between marketing of municipality and company</a:t>
          </a:r>
        </a:p>
      </dsp:txBody>
      <dsp:txXfrm>
        <a:off x="34269" y="538112"/>
        <a:ext cx="10683599" cy="633462"/>
      </dsp:txXfrm>
    </dsp:sp>
    <dsp:sp modelId="{02CE875B-1A97-44AC-92C7-8D60F7C60360}">
      <dsp:nvSpPr>
        <dsp:cNvPr id="0" name=""/>
        <dsp:cNvSpPr/>
      </dsp:nvSpPr>
      <dsp:spPr>
        <a:xfrm>
          <a:off x="0" y="1205843"/>
          <a:ext cx="10752137" cy="760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Stakeholders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More interest groups</a:t>
          </a:r>
        </a:p>
      </dsp:txBody>
      <dsp:txXfrm>
        <a:off x="0" y="1205843"/>
        <a:ext cx="10752137" cy="760725"/>
      </dsp:txXfrm>
    </dsp:sp>
    <dsp:sp modelId="{BC83987F-47FC-4664-A4B0-DAB13EA76049}">
      <dsp:nvSpPr>
        <dsp:cNvPr id="0" name=""/>
        <dsp:cNvSpPr/>
      </dsp:nvSpPr>
      <dsp:spPr>
        <a:xfrm>
          <a:off x="0" y="1966568"/>
          <a:ext cx="10752137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7C Compass Marketing mix</a:t>
          </a:r>
        </a:p>
      </dsp:txBody>
      <dsp:txXfrm>
        <a:off x="34269" y="2000837"/>
        <a:ext cx="10683599" cy="633462"/>
      </dsp:txXfrm>
    </dsp:sp>
    <dsp:sp modelId="{04061F38-A81B-4CF0-8C70-F5E419D314FA}">
      <dsp:nvSpPr>
        <dsp:cNvPr id="0" name=""/>
        <dsp:cNvSpPr/>
      </dsp:nvSpPr>
      <dsp:spPr>
        <a:xfrm>
          <a:off x="0" y="2754968"/>
          <a:ext cx="10752137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Recommendations to individual assignment</a:t>
          </a:r>
        </a:p>
      </dsp:txBody>
      <dsp:txXfrm>
        <a:off x="34269" y="2789237"/>
        <a:ext cx="10683599" cy="6334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9B6C2-04A4-4F7E-8D42-D3C189D308ED}">
      <dsp:nvSpPr>
        <dsp:cNvPr id="0" name=""/>
        <dsp:cNvSpPr/>
      </dsp:nvSpPr>
      <dsp:spPr>
        <a:xfrm>
          <a:off x="0" y="52605"/>
          <a:ext cx="10752137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Municipality development</a:t>
          </a:r>
        </a:p>
      </dsp:txBody>
      <dsp:txXfrm>
        <a:off x="34269" y="86874"/>
        <a:ext cx="10683599" cy="633462"/>
      </dsp:txXfrm>
    </dsp:sp>
    <dsp:sp modelId="{68A8071E-FC06-43F4-94F4-C4DEF5476DD6}">
      <dsp:nvSpPr>
        <dsp:cNvPr id="0" name=""/>
        <dsp:cNvSpPr/>
      </dsp:nvSpPr>
      <dsp:spPr>
        <a:xfrm>
          <a:off x="0" y="841005"/>
          <a:ext cx="10752137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Development of community services</a:t>
          </a:r>
        </a:p>
      </dsp:txBody>
      <dsp:txXfrm>
        <a:off x="34269" y="875274"/>
        <a:ext cx="10683599" cy="633462"/>
      </dsp:txXfrm>
    </dsp:sp>
    <dsp:sp modelId="{165E61FE-902C-496D-BD29-13BF050394E9}">
      <dsp:nvSpPr>
        <dsp:cNvPr id="0" name=""/>
        <dsp:cNvSpPr/>
      </dsp:nvSpPr>
      <dsp:spPr>
        <a:xfrm>
          <a:off x="0" y="1629405"/>
          <a:ext cx="10752137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Prevention of conflicts</a:t>
          </a:r>
        </a:p>
      </dsp:txBody>
      <dsp:txXfrm>
        <a:off x="34269" y="1663674"/>
        <a:ext cx="10683599" cy="633462"/>
      </dsp:txXfrm>
    </dsp:sp>
    <dsp:sp modelId="{3C8EA1C3-8C60-4A66-8A75-B000E52B12A5}">
      <dsp:nvSpPr>
        <dsp:cNvPr id="0" name=""/>
        <dsp:cNvSpPr/>
      </dsp:nvSpPr>
      <dsp:spPr>
        <a:xfrm>
          <a:off x="0" y="2417805"/>
          <a:ext cx="10752137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Finding conformity among different interests' groups</a:t>
          </a:r>
        </a:p>
      </dsp:txBody>
      <dsp:txXfrm>
        <a:off x="34269" y="2452074"/>
        <a:ext cx="10683599" cy="633462"/>
      </dsp:txXfrm>
    </dsp:sp>
    <dsp:sp modelId="{EA53FF32-AE32-42D8-B229-727AD9668917}">
      <dsp:nvSpPr>
        <dsp:cNvPr id="0" name=""/>
        <dsp:cNvSpPr/>
      </dsp:nvSpPr>
      <dsp:spPr>
        <a:xfrm>
          <a:off x="0" y="3206206"/>
          <a:ext cx="10752137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Competition (other municipalities, business entities)</a:t>
          </a:r>
        </a:p>
      </dsp:txBody>
      <dsp:txXfrm>
        <a:off x="34269" y="3240475"/>
        <a:ext cx="10683599" cy="6334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56691-4A5F-49C6-9BE7-47018E1658FC}">
      <dsp:nvSpPr>
        <dsp:cNvPr id="0" name=""/>
        <dsp:cNvSpPr/>
      </dsp:nvSpPr>
      <dsp:spPr>
        <a:xfrm>
          <a:off x="53" y="40369"/>
          <a:ext cx="5133805" cy="92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Company</a:t>
          </a:r>
          <a:endParaRPr lang="en-US" sz="3200" kern="1200" dirty="0"/>
        </a:p>
      </dsp:txBody>
      <dsp:txXfrm>
        <a:off x="53" y="40369"/>
        <a:ext cx="5133805" cy="921600"/>
      </dsp:txXfrm>
    </dsp:sp>
    <dsp:sp modelId="{20BFEE75-4544-45B0-8024-2E569304376A}">
      <dsp:nvSpPr>
        <dsp:cNvPr id="0" name=""/>
        <dsp:cNvSpPr/>
      </dsp:nvSpPr>
      <dsp:spPr>
        <a:xfrm>
          <a:off x="53" y="961969"/>
          <a:ext cx="5133805" cy="36563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Customer segment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Selling the product/service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Building loyalty to sell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Communicating innovations</a:t>
          </a:r>
        </a:p>
      </dsp:txBody>
      <dsp:txXfrm>
        <a:off x="53" y="961969"/>
        <a:ext cx="5133805" cy="3656339"/>
      </dsp:txXfrm>
    </dsp:sp>
    <dsp:sp modelId="{76CB4A6F-6CCB-49A7-9E69-5620D9E6F4EC}">
      <dsp:nvSpPr>
        <dsp:cNvPr id="0" name=""/>
        <dsp:cNvSpPr/>
      </dsp:nvSpPr>
      <dsp:spPr>
        <a:xfrm>
          <a:off x="5852592" y="40369"/>
          <a:ext cx="5133805" cy="92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City</a:t>
          </a:r>
        </a:p>
      </dsp:txBody>
      <dsp:txXfrm>
        <a:off x="5852592" y="40369"/>
        <a:ext cx="5133805" cy="921600"/>
      </dsp:txXfrm>
    </dsp:sp>
    <dsp:sp modelId="{0B6C16B2-B74F-43A3-95F8-3BC9B69152E7}">
      <dsp:nvSpPr>
        <dsp:cNvPr id="0" name=""/>
        <dsp:cNvSpPr/>
      </dsp:nvSpPr>
      <dsp:spPr>
        <a:xfrm>
          <a:off x="5852592" y="961969"/>
          <a:ext cx="5133805" cy="36563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More stakeholders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Presentation of city services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Building loyalty to be proud of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Communicating innovations</a:t>
          </a:r>
        </a:p>
      </dsp:txBody>
      <dsp:txXfrm>
        <a:off x="5852592" y="961969"/>
        <a:ext cx="5133805" cy="36563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D4480-4772-4D1A-BFDA-DB0C694C43AE}">
      <dsp:nvSpPr>
        <dsp:cNvPr id="0" name=""/>
        <dsp:cNvSpPr/>
      </dsp:nvSpPr>
      <dsp:spPr>
        <a:xfrm>
          <a:off x="0" y="70426"/>
          <a:ext cx="10752137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Some marketers do</a:t>
          </a:r>
        </a:p>
      </dsp:txBody>
      <dsp:txXfrm>
        <a:off x="44549" y="114975"/>
        <a:ext cx="10663039" cy="823502"/>
      </dsp:txXfrm>
    </dsp:sp>
    <dsp:sp modelId="{6C2C381C-25B9-4CF2-8E27-B667CA9FE02F}">
      <dsp:nvSpPr>
        <dsp:cNvPr id="0" name=""/>
        <dsp:cNvSpPr/>
      </dsp:nvSpPr>
      <dsp:spPr>
        <a:xfrm>
          <a:off x="0" y="1052146"/>
          <a:ext cx="10752137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But communication of the city must be different than communication of the company</a:t>
          </a:r>
        </a:p>
      </dsp:txBody>
      <dsp:txXfrm>
        <a:off x="44549" y="1096695"/>
        <a:ext cx="10663039" cy="823502"/>
      </dsp:txXfrm>
    </dsp:sp>
    <dsp:sp modelId="{49FBAC66-105E-45B8-B4FD-AB4FC5A5100E}">
      <dsp:nvSpPr>
        <dsp:cNvPr id="0" name=""/>
        <dsp:cNvSpPr/>
      </dsp:nvSpPr>
      <dsp:spPr>
        <a:xfrm>
          <a:off x="0" y="2033866"/>
          <a:ext cx="10752137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There are more</a:t>
          </a:r>
        </a:p>
      </dsp:txBody>
      <dsp:txXfrm>
        <a:off x="44549" y="2078415"/>
        <a:ext cx="10663039" cy="823502"/>
      </dsp:txXfrm>
    </dsp:sp>
    <dsp:sp modelId="{775595DC-5B7D-4094-8790-58C96612A987}">
      <dsp:nvSpPr>
        <dsp:cNvPr id="0" name=""/>
        <dsp:cNvSpPr/>
      </dsp:nvSpPr>
      <dsp:spPr>
        <a:xfrm>
          <a:off x="0" y="2946465"/>
          <a:ext cx="10752137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Stakeholders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Interests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values</a:t>
          </a:r>
        </a:p>
      </dsp:txBody>
      <dsp:txXfrm>
        <a:off x="0" y="2946465"/>
        <a:ext cx="10752137" cy="9439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FB0BC-5AC2-469D-9F2B-569F50D83F06}">
      <dsp:nvSpPr>
        <dsp:cNvPr id="0" name=""/>
        <dsp:cNvSpPr/>
      </dsp:nvSpPr>
      <dsp:spPr>
        <a:xfrm>
          <a:off x="0" y="103965"/>
          <a:ext cx="105156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Corporation</a:t>
          </a:r>
        </a:p>
      </dsp:txBody>
      <dsp:txXfrm>
        <a:off x="19419" y="123384"/>
        <a:ext cx="10476762" cy="358962"/>
      </dsp:txXfrm>
    </dsp:sp>
    <dsp:sp modelId="{7C071D4A-A3F2-470F-B681-D57BB433A753}">
      <dsp:nvSpPr>
        <dsp:cNvPr id="0" name=""/>
        <dsp:cNvSpPr/>
      </dsp:nvSpPr>
      <dsp:spPr>
        <a:xfrm>
          <a:off x="0" y="501765"/>
          <a:ext cx="10515600" cy="63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Organization itself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Competitors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Stakeholders</a:t>
          </a:r>
        </a:p>
      </dsp:txBody>
      <dsp:txXfrm>
        <a:off x="0" y="501765"/>
        <a:ext cx="10515600" cy="633420"/>
      </dsp:txXfrm>
    </dsp:sp>
    <dsp:sp modelId="{BF8B76E8-3FB2-4BF8-806B-B99AA290CDF9}">
      <dsp:nvSpPr>
        <dsp:cNvPr id="0" name=""/>
        <dsp:cNvSpPr/>
      </dsp:nvSpPr>
      <dsp:spPr>
        <a:xfrm>
          <a:off x="0" y="1135185"/>
          <a:ext cx="105156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Commodity</a:t>
          </a:r>
        </a:p>
      </dsp:txBody>
      <dsp:txXfrm>
        <a:off x="19419" y="1154604"/>
        <a:ext cx="10476762" cy="358962"/>
      </dsp:txXfrm>
    </dsp:sp>
    <dsp:sp modelId="{0DB34C45-C9C5-4318-98FD-5ED7F0BB40F2}">
      <dsp:nvSpPr>
        <dsp:cNvPr id="0" name=""/>
        <dsp:cNvSpPr/>
      </dsp:nvSpPr>
      <dsp:spPr>
        <a:xfrm>
          <a:off x="0" y="1532985"/>
          <a:ext cx="105156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Products and services not only for customers, but for whole society</a:t>
          </a:r>
        </a:p>
      </dsp:txBody>
      <dsp:txXfrm>
        <a:off x="0" y="1532985"/>
        <a:ext cx="10515600" cy="281520"/>
      </dsp:txXfrm>
    </dsp:sp>
    <dsp:sp modelId="{CB386049-E5D1-46DF-A9A1-B87D54AF7550}">
      <dsp:nvSpPr>
        <dsp:cNvPr id="0" name=""/>
        <dsp:cNvSpPr/>
      </dsp:nvSpPr>
      <dsp:spPr>
        <a:xfrm>
          <a:off x="0" y="1814505"/>
          <a:ext cx="105156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Cost</a:t>
          </a:r>
        </a:p>
      </dsp:txBody>
      <dsp:txXfrm>
        <a:off x="19419" y="1833924"/>
        <a:ext cx="10476762" cy="358962"/>
      </dsp:txXfrm>
    </dsp:sp>
    <dsp:sp modelId="{59A23C9D-78C7-403B-9F93-09209088DB1F}">
      <dsp:nvSpPr>
        <dsp:cNvPr id="0" name=""/>
        <dsp:cNvSpPr/>
      </dsp:nvSpPr>
      <dsp:spPr>
        <a:xfrm>
          <a:off x="0" y="2212305"/>
          <a:ext cx="105156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Not only economics, but also social</a:t>
          </a:r>
        </a:p>
      </dsp:txBody>
      <dsp:txXfrm>
        <a:off x="0" y="2212305"/>
        <a:ext cx="10515600" cy="281520"/>
      </dsp:txXfrm>
    </dsp:sp>
    <dsp:sp modelId="{2FF57335-3714-44FE-A356-B223B1DED184}">
      <dsp:nvSpPr>
        <dsp:cNvPr id="0" name=""/>
        <dsp:cNvSpPr/>
      </dsp:nvSpPr>
      <dsp:spPr>
        <a:xfrm>
          <a:off x="0" y="2493825"/>
          <a:ext cx="105156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Communication</a:t>
          </a:r>
        </a:p>
      </dsp:txBody>
      <dsp:txXfrm>
        <a:off x="19419" y="2513244"/>
        <a:ext cx="10476762" cy="358962"/>
      </dsp:txXfrm>
    </dsp:sp>
    <dsp:sp modelId="{4E9A1285-CDF7-48D6-87D3-75B8CAF974CE}">
      <dsp:nvSpPr>
        <dsp:cNvPr id="0" name=""/>
        <dsp:cNvSpPr/>
      </dsp:nvSpPr>
      <dsp:spPr>
        <a:xfrm>
          <a:off x="0" y="2891625"/>
          <a:ext cx="105156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How does a municipality </a:t>
          </a:r>
          <a:r>
            <a:rPr lang="en-US" sz="1300" kern="1200" dirty="0" err="1"/>
            <a:t>comunicate</a:t>
          </a:r>
          <a:r>
            <a:rPr lang="en-US" sz="1300" kern="1200" dirty="0"/>
            <a:t> with the different segments of stakeholders?</a:t>
          </a:r>
        </a:p>
      </dsp:txBody>
      <dsp:txXfrm>
        <a:off x="0" y="2891625"/>
        <a:ext cx="10515600" cy="281520"/>
      </dsp:txXfrm>
    </dsp:sp>
    <dsp:sp modelId="{005C7ED0-2E3E-4004-AD5D-726D1F2B05C6}">
      <dsp:nvSpPr>
        <dsp:cNvPr id="0" name=""/>
        <dsp:cNvSpPr/>
      </dsp:nvSpPr>
      <dsp:spPr>
        <a:xfrm>
          <a:off x="0" y="3173145"/>
          <a:ext cx="105156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Chanel</a:t>
          </a:r>
        </a:p>
      </dsp:txBody>
      <dsp:txXfrm>
        <a:off x="19419" y="3192564"/>
        <a:ext cx="10476762" cy="358962"/>
      </dsp:txXfrm>
    </dsp:sp>
    <dsp:sp modelId="{0AD7149F-818E-49E1-8F8B-480D76BC3407}">
      <dsp:nvSpPr>
        <dsp:cNvPr id="0" name=""/>
        <dsp:cNvSpPr/>
      </dsp:nvSpPr>
      <dsp:spPr>
        <a:xfrm>
          <a:off x="0" y="3570945"/>
          <a:ext cx="10515600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How the services are </a:t>
          </a:r>
          <a:r>
            <a:rPr lang="en-US" sz="1300" kern="1200" dirty="0" err="1"/>
            <a:t>distibuted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Directly from the municipality or via private subject with the support of municipality?</a:t>
          </a:r>
        </a:p>
      </dsp:txBody>
      <dsp:txXfrm>
        <a:off x="0" y="3570945"/>
        <a:ext cx="10515600" cy="431077"/>
      </dsp:txXfrm>
    </dsp:sp>
    <dsp:sp modelId="{499BE4A1-4365-4B23-8C09-168D6AECD310}">
      <dsp:nvSpPr>
        <dsp:cNvPr id="0" name=""/>
        <dsp:cNvSpPr/>
      </dsp:nvSpPr>
      <dsp:spPr>
        <a:xfrm>
          <a:off x="0" y="4002023"/>
          <a:ext cx="105156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Consumer</a:t>
          </a:r>
        </a:p>
      </dsp:txBody>
      <dsp:txXfrm>
        <a:off x="19419" y="4021442"/>
        <a:ext cx="10476762" cy="358962"/>
      </dsp:txXfrm>
    </dsp:sp>
    <dsp:sp modelId="{77EDA1C2-0070-41D9-8E27-2382C4BC2FB2}">
      <dsp:nvSpPr>
        <dsp:cNvPr id="0" name=""/>
        <dsp:cNvSpPr/>
      </dsp:nvSpPr>
      <dsp:spPr>
        <a:xfrm>
          <a:off x="0" y="4399823"/>
          <a:ext cx="105156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Description of the customers and customer groups</a:t>
          </a:r>
        </a:p>
      </dsp:txBody>
      <dsp:txXfrm>
        <a:off x="0" y="4399823"/>
        <a:ext cx="10515600" cy="281520"/>
      </dsp:txXfrm>
    </dsp:sp>
    <dsp:sp modelId="{22B43EEF-B87F-4F44-9FC3-A8FA16D5B1D6}">
      <dsp:nvSpPr>
        <dsp:cNvPr id="0" name=""/>
        <dsp:cNvSpPr/>
      </dsp:nvSpPr>
      <dsp:spPr>
        <a:xfrm>
          <a:off x="0" y="4681343"/>
          <a:ext cx="105156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Circumstances</a:t>
          </a:r>
        </a:p>
      </dsp:txBody>
      <dsp:txXfrm>
        <a:off x="19419" y="4700762"/>
        <a:ext cx="10476762" cy="358962"/>
      </dsp:txXfrm>
    </dsp:sp>
    <dsp:sp modelId="{79308866-A83C-46EC-BB66-D14D7E4FA37E}">
      <dsp:nvSpPr>
        <dsp:cNvPr id="0" name=""/>
        <dsp:cNvSpPr/>
      </dsp:nvSpPr>
      <dsp:spPr>
        <a:xfrm>
          <a:off x="0" y="5079143"/>
          <a:ext cx="105156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Description of other external factors</a:t>
          </a:r>
        </a:p>
      </dsp:txBody>
      <dsp:txXfrm>
        <a:off x="0" y="5079143"/>
        <a:ext cx="10515600" cy="2815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DEBE1-C8C7-469D-8358-1915A2E9E834}">
      <dsp:nvSpPr>
        <dsp:cNvPr id="0" name=""/>
        <dsp:cNvSpPr/>
      </dsp:nvSpPr>
      <dsp:spPr>
        <a:xfrm>
          <a:off x="4619829" y="1788659"/>
          <a:ext cx="1275940" cy="12759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Customer</a:t>
          </a:r>
        </a:p>
      </dsp:txBody>
      <dsp:txXfrm>
        <a:off x="4806686" y="1975516"/>
        <a:ext cx="902226" cy="902226"/>
      </dsp:txXfrm>
    </dsp:sp>
    <dsp:sp modelId="{4C71ED97-60DA-4D0E-AC75-28EC4C320A3F}">
      <dsp:nvSpPr>
        <dsp:cNvPr id="0" name=""/>
        <dsp:cNvSpPr/>
      </dsp:nvSpPr>
      <dsp:spPr>
        <a:xfrm rot="16200000">
          <a:off x="5122679" y="1324453"/>
          <a:ext cx="270241" cy="4338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5163215" y="1451753"/>
        <a:ext cx="189169" cy="260291"/>
      </dsp:txXfrm>
    </dsp:sp>
    <dsp:sp modelId="{C0197A7F-A9E7-4E8E-A87B-AB4BF3C69859}">
      <dsp:nvSpPr>
        <dsp:cNvPr id="0" name=""/>
        <dsp:cNvSpPr/>
      </dsp:nvSpPr>
      <dsp:spPr>
        <a:xfrm>
          <a:off x="4619829" y="2830"/>
          <a:ext cx="1275940" cy="12759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N</a:t>
          </a:r>
          <a:r>
            <a:rPr lang="en-US" sz="1500" b="0" kern="1200" dirty="0"/>
            <a:t>eeds</a:t>
          </a:r>
          <a:endParaRPr lang="en-US" sz="1500" b="1" kern="1200" dirty="0"/>
        </a:p>
      </dsp:txBody>
      <dsp:txXfrm>
        <a:off x="4806686" y="189687"/>
        <a:ext cx="902226" cy="902226"/>
      </dsp:txXfrm>
    </dsp:sp>
    <dsp:sp modelId="{449E3E7B-F72F-4FDD-99FF-28CA6984DAC6}">
      <dsp:nvSpPr>
        <dsp:cNvPr id="0" name=""/>
        <dsp:cNvSpPr/>
      </dsp:nvSpPr>
      <dsp:spPr>
        <a:xfrm>
          <a:off x="6007945" y="2209720"/>
          <a:ext cx="270241" cy="4338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6007945" y="2296484"/>
        <a:ext cx="189169" cy="260291"/>
      </dsp:txXfrm>
    </dsp:sp>
    <dsp:sp modelId="{1E2D4D90-EEBD-4923-B99E-18380B47073C}">
      <dsp:nvSpPr>
        <dsp:cNvPr id="0" name=""/>
        <dsp:cNvSpPr/>
      </dsp:nvSpPr>
      <dsp:spPr>
        <a:xfrm>
          <a:off x="6405659" y="1788659"/>
          <a:ext cx="1275940" cy="12759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E</a:t>
          </a:r>
          <a:r>
            <a:rPr lang="en-US" sz="1500" b="0" kern="1200" dirty="0"/>
            <a:t>ducation</a:t>
          </a:r>
          <a:endParaRPr lang="en-US" sz="1500" b="1" kern="1200" dirty="0"/>
        </a:p>
      </dsp:txBody>
      <dsp:txXfrm>
        <a:off x="6592516" y="1975516"/>
        <a:ext cx="902226" cy="902226"/>
      </dsp:txXfrm>
    </dsp:sp>
    <dsp:sp modelId="{9417E0AA-2184-4422-89E3-5A0F78651330}">
      <dsp:nvSpPr>
        <dsp:cNvPr id="0" name=""/>
        <dsp:cNvSpPr/>
      </dsp:nvSpPr>
      <dsp:spPr>
        <a:xfrm rot="5400000">
          <a:off x="5122679" y="3094986"/>
          <a:ext cx="270241" cy="4338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5163215" y="3141214"/>
        <a:ext cx="189169" cy="260291"/>
      </dsp:txXfrm>
    </dsp:sp>
    <dsp:sp modelId="{6DCDFCAA-B895-4AB8-A154-702131F15F9B}">
      <dsp:nvSpPr>
        <dsp:cNvPr id="0" name=""/>
        <dsp:cNvSpPr/>
      </dsp:nvSpPr>
      <dsp:spPr>
        <a:xfrm>
          <a:off x="4619829" y="3574489"/>
          <a:ext cx="1275940" cy="12759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S</a:t>
          </a:r>
          <a:r>
            <a:rPr lang="en-US" sz="1500" b="0" kern="1200" dirty="0"/>
            <a:t>ecurity</a:t>
          </a:r>
          <a:endParaRPr lang="en-US" sz="1500" b="1" kern="1200" dirty="0"/>
        </a:p>
      </dsp:txBody>
      <dsp:txXfrm>
        <a:off x="4806686" y="3761346"/>
        <a:ext cx="902226" cy="902226"/>
      </dsp:txXfrm>
    </dsp:sp>
    <dsp:sp modelId="{4348ADCE-4818-4B19-BB56-E0C7C0FD901A}">
      <dsp:nvSpPr>
        <dsp:cNvPr id="0" name=""/>
        <dsp:cNvSpPr/>
      </dsp:nvSpPr>
      <dsp:spPr>
        <a:xfrm rot="10800000">
          <a:off x="4237413" y="2209720"/>
          <a:ext cx="270241" cy="4338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 rot="10800000">
        <a:off x="4318485" y="2296484"/>
        <a:ext cx="189169" cy="260291"/>
      </dsp:txXfrm>
    </dsp:sp>
    <dsp:sp modelId="{9D533986-57E2-4C5F-B41B-931B6554D9B5}">
      <dsp:nvSpPr>
        <dsp:cNvPr id="0" name=""/>
        <dsp:cNvSpPr/>
      </dsp:nvSpPr>
      <dsp:spPr>
        <a:xfrm>
          <a:off x="2834000" y="1788659"/>
          <a:ext cx="1275940" cy="12759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W</a:t>
          </a:r>
          <a:r>
            <a:rPr lang="en-US" sz="1500" b="0" kern="1200" dirty="0"/>
            <a:t>ants</a:t>
          </a:r>
          <a:endParaRPr lang="en-US" sz="1500" b="1" kern="1200" dirty="0"/>
        </a:p>
      </dsp:txBody>
      <dsp:txXfrm>
        <a:off x="3020857" y="1975516"/>
        <a:ext cx="902226" cy="9022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19124-8286-4142-933A-158379C29794}">
      <dsp:nvSpPr>
        <dsp:cNvPr id="0" name=""/>
        <dsp:cNvSpPr/>
      </dsp:nvSpPr>
      <dsp:spPr>
        <a:xfrm>
          <a:off x="0" y="69488"/>
          <a:ext cx="105156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List of the needs of customers</a:t>
          </a:r>
        </a:p>
      </dsp:txBody>
      <dsp:txXfrm>
        <a:off x="30842" y="100330"/>
        <a:ext cx="10453916" cy="570116"/>
      </dsp:txXfrm>
    </dsp:sp>
    <dsp:sp modelId="{55E58732-24F1-4D68-B73C-B2470595D4D1}">
      <dsp:nvSpPr>
        <dsp:cNvPr id="0" name=""/>
        <dsp:cNvSpPr/>
      </dsp:nvSpPr>
      <dsp:spPr>
        <a:xfrm>
          <a:off x="0" y="721670"/>
          <a:ext cx="10515600" cy="68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Not only citizens, but also other groups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Dependent on specific point of view</a:t>
          </a:r>
        </a:p>
      </dsp:txBody>
      <dsp:txXfrm>
        <a:off x="0" y="721670"/>
        <a:ext cx="10515600" cy="684652"/>
      </dsp:txXfrm>
    </dsp:sp>
    <dsp:sp modelId="{29AFDEDD-1052-40B0-8750-FA649BF9BA82}">
      <dsp:nvSpPr>
        <dsp:cNvPr id="0" name=""/>
        <dsp:cNvSpPr/>
      </dsp:nvSpPr>
      <dsp:spPr>
        <a:xfrm>
          <a:off x="0" y="1424407"/>
          <a:ext cx="105156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The analysis depends on several factors</a:t>
          </a:r>
        </a:p>
      </dsp:txBody>
      <dsp:txXfrm>
        <a:off x="30842" y="1455249"/>
        <a:ext cx="10453916" cy="570116"/>
      </dsp:txXfrm>
    </dsp:sp>
    <dsp:sp modelId="{BDABBBB3-EA24-4077-ACF8-93CD70296911}">
      <dsp:nvSpPr>
        <dsp:cNvPr id="0" name=""/>
        <dsp:cNvSpPr/>
      </dsp:nvSpPr>
      <dsp:spPr>
        <a:xfrm>
          <a:off x="0" y="2038123"/>
          <a:ext cx="10515600" cy="1033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Social status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Age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Life stadium</a:t>
          </a:r>
        </a:p>
      </dsp:txBody>
      <dsp:txXfrm>
        <a:off x="0" y="2038123"/>
        <a:ext cx="10515600" cy="1033964"/>
      </dsp:txXfrm>
    </dsp:sp>
    <dsp:sp modelId="{F092464F-A106-48F8-80CA-38D28487CF4E}">
      <dsp:nvSpPr>
        <dsp:cNvPr id="0" name=""/>
        <dsp:cNvSpPr/>
      </dsp:nvSpPr>
      <dsp:spPr>
        <a:xfrm>
          <a:off x="0" y="3072088"/>
          <a:ext cx="105156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Example</a:t>
          </a:r>
        </a:p>
      </dsp:txBody>
      <dsp:txXfrm>
        <a:off x="30842" y="3102930"/>
        <a:ext cx="10453916" cy="570116"/>
      </dsp:txXfrm>
    </dsp:sp>
    <dsp:sp modelId="{72560CB7-60E1-4491-BDFC-2CDC0B4D2C7B}">
      <dsp:nvSpPr>
        <dsp:cNvPr id="0" name=""/>
        <dsp:cNvSpPr/>
      </dsp:nvSpPr>
      <dsp:spPr>
        <a:xfrm>
          <a:off x="0" y="3703888"/>
          <a:ext cx="10515600" cy="1033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Free time activities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Culture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Social services</a:t>
          </a:r>
        </a:p>
      </dsp:txBody>
      <dsp:txXfrm>
        <a:off x="0" y="3703888"/>
        <a:ext cx="10515600" cy="10339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DEBE1-C8C7-469D-8358-1915A2E9E834}">
      <dsp:nvSpPr>
        <dsp:cNvPr id="0" name=""/>
        <dsp:cNvSpPr/>
      </dsp:nvSpPr>
      <dsp:spPr>
        <a:xfrm>
          <a:off x="469780" y="462160"/>
          <a:ext cx="329713" cy="3297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Customer</a:t>
          </a:r>
        </a:p>
      </dsp:txBody>
      <dsp:txXfrm>
        <a:off x="518065" y="510445"/>
        <a:ext cx="233143" cy="233143"/>
      </dsp:txXfrm>
    </dsp:sp>
    <dsp:sp modelId="{4C71ED97-60DA-4D0E-AC75-28EC4C320A3F}">
      <dsp:nvSpPr>
        <dsp:cNvPr id="0" name=""/>
        <dsp:cNvSpPr/>
      </dsp:nvSpPr>
      <dsp:spPr>
        <a:xfrm rot="16200000">
          <a:off x="599730" y="342223"/>
          <a:ext cx="69813" cy="112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00" kern="1200"/>
        </a:p>
      </dsp:txBody>
      <dsp:txXfrm>
        <a:off x="610202" y="375115"/>
        <a:ext cx="48869" cy="67262"/>
      </dsp:txXfrm>
    </dsp:sp>
    <dsp:sp modelId="{C0197A7F-A9E7-4E8E-A87B-AB4BF3C69859}">
      <dsp:nvSpPr>
        <dsp:cNvPr id="0" name=""/>
        <dsp:cNvSpPr/>
      </dsp:nvSpPr>
      <dsp:spPr>
        <a:xfrm>
          <a:off x="469780" y="723"/>
          <a:ext cx="329713" cy="329713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N</a:t>
          </a:r>
          <a:r>
            <a:rPr lang="en-US" sz="500" b="0" kern="1200" dirty="0"/>
            <a:t>eeds</a:t>
          </a:r>
          <a:endParaRPr lang="en-US" sz="500" b="1" kern="1200" dirty="0"/>
        </a:p>
      </dsp:txBody>
      <dsp:txXfrm>
        <a:off x="518065" y="49008"/>
        <a:ext cx="233143" cy="233143"/>
      </dsp:txXfrm>
    </dsp:sp>
    <dsp:sp modelId="{449E3E7B-F72F-4FDD-99FF-28CA6984DAC6}">
      <dsp:nvSpPr>
        <dsp:cNvPr id="0" name=""/>
        <dsp:cNvSpPr/>
      </dsp:nvSpPr>
      <dsp:spPr>
        <a:xfrm>
          <a:off x="828472" y="570965"/>
          <a:ext cx="69813" cy="112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00" kern="1200"/>
        </a:p>
      </dsp:txBody>
      <dsp:txXfrm>
        <a:off x="828472" y="593385"/>
        <a:ext cx="48869" cy="67262"/>
      </dsp:txXfrm>
    </dsp:sp>
    <dsp:sp modelId="{1E2D4D90-EEBD-4923-B99E-18380B47073C}">
      <dsp:nvSpPr>
        <dsp:cNvPr id="0" name=""/>
        <dsp:cNvSpPr/>
      </dsp:nvSpPr>
      <dsp:spPr>
        <a:xfrm>
          <a:off x="931216" y="462160"/>
          <a:ext cx="329713" cy="3297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E</a:t>
          </a:r>
          <a:r>
            <a:rPr lang="en-US" sz="500" b="0" kern="1200" dirty="0"/>
            <a:t>ducation</a:t>
          </a:r>
          <a:endParaRPr lang="en-US" sz="500" b="1" kern="1200" dirty="0"/>
        </a:p>
      </dsp:txBody>
      <dsp:txXfrm>
        <a:off x="979501" y="510445"/>
        <a:ext cx="233143" cy="233143"/>
      </dsp:txXfrm>
    </dsp:sp>
    <dsp:sp modelId="{9417E0AA-2184-4422-89E3-5A0F78651330}">
      <dsp:nvSpPr>
        <dsp:cNvPr id="0" name=""/>
        <dsp:cNvSpPr/>
      </dsp:nvSpPr>
      <dsp:spPr>
        <a:xfrm rot="5400000">
          <a:off x="599730" y="799708"/>
          <a:ext cx="69813" cy="112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00" kern="1200"/>
        </a:p>
      </dsp:txBody>
      <dsp:txXfrm>
        <a:off x="610202" y="811656"/>
        <a:ext cx="48869" cy="67262"/>
      </dsp:txXfrm>
    </dsp:sp>
    <dsp:sp modelId="{6DCDFCAA-B895-4AB8-A154-702131F15F9B}">
      <dsp:nvSpPr>
        <dsp:cNvPr id="0" name=""/>
        <dsp:cNvSpPr/>
      </dsp:nvSpPr>
      <dsp:spPr>
        <a:xfrm>
          <a:off x="469780" y="923596"/>
          <a:ext cx="329713" cy="3297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S</a:t>
          </a:r>
          <a:r>
            <a:rPr lang="en-US" sz="500" b="0" kern="1200" dirty="0"/>
            <a:t>ecurity</a:t>
          </a:r>
          <a:endParaRPr lang="en-US" sz="500" b="1" kern="1200" dirty="0"/>
        </a:p>
      </dsp:txBody>
      <dsp:txXfrm>
        <a:off x="518065" y="971881"/>
        <a:ext cx="233143" cy="233143"/>
      </dsp:txXfrm>
    </dsp:sp>
    <dsp:sp modelId="{4348ADCE-4818-4B19-BB56-E0C7C0FD901A}">
      <dsp:nvSpPr>
        <dsp:cNvPr id="0" name=""/>
        <dsp:cNvSpPr/>
      </dsp:nvSpPr>
      <dsp:spPr>
        <a:xfrm rot="10800000">
          <a:off x="370987" y="570965"/>
          <a:ext cx="69813" cy="1121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400" kern="1200"/>
        </a:p>
      </dsp:txBody>
      <dsp:txXfrm rot="10800000">
        <a:off x="391931" y="593385"/>
        <a:ext cx="48869" cy="67262"/>
      </dsp:txXfrm>
    </dsp:sp>
    <dsp:sp modelId="{9D533986-57E2-4C5F-B41B-931B6554D9B5}">
      <dsp:nvSpPr>
        <dsp:cNvPr id="0" name=""/>
        <dsp:cNvSpPr/>
      </dsp:nvSpPr>
      <dsp:spPr>
        <a:xfrm>
          <a:off x="8343" y="462160"/>
          <a:ext cx="329713" cy="3297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/>
            <a:t>W</a:t>
          </a:r>
          <a:r>
            <a:rPr lang="en-US" sz="500" b="0" kern="1200" dirty="0"/>
            <a:t>ants</a:t>
          </a:r>
          <a:endParaRPr lang="en-US" sz="500" b="1" kern="1200" dirty="0"/>
        </a:p>
      </dsp:txBody>
      <dsp:txXfrm>
        <a:off x="56628" y="510445"/>
        <a:ext cx="233143" cy="233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DF369-B87A-4264-905C-6BC136B3CC04}" type="datetimeFigureOut">
              <a:rPr lang="cs-CZ" smtClean="0"/>
              <a:t>13.12.2021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74E3F-0394-4A12-B043-893AF845B2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53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74E3F-0394-4A12-B043-893AF845B2C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278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74E3F-0394-4A12-B043-893AF845B2C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467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74E3F-0394-4A12-B043-893AF845B2C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676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74E3F-0394-4A12-B043-893AF845B2C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01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74E3F-0394-4A12-B043-893AF845B2C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15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74E3F-0394-4A12-B043-893AF845B2C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7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74E3F-0394-4A12-B043-893AF845B2C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200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74E3F-0394-4A12-B043-893AF845B2C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130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74E3F-0394-4A12-B043-893AF845B2C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5172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74E3F-0394-4A12-B043-893AF845B2C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37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74E3F-0394-4A12-B043-893AF845B2C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612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74E3F-0394-4A12-B043-893AF845B2C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149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74E3F-0394-4A12-B043-893AF845B2C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040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74E3F-0394-4A12-B043-893AF845B2C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0598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74E3F-0394-4A12-B043-893AF845B2C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0931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74E3F-0394-4A12-B043-893AF845B2C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56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74E3F-0394-4A12-B043-893AF845B2C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00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74E3F-0394-4A12-B043-893AF845B2C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03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74E3F-0394-4A12-B043-893AF845B2C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944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74E3F-0394-4A12-B043-893AF845B2C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090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74E3F-0394-4A12-B043-893AF845B2C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7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74E3F-0394-4A12-B043-893AF845B2C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88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74E3F-0394-4A12-B043-893AF845B2C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9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4ADDCC-E7F4-4AD6-864A-342B372DB3B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latin typeface="+mj-lt"/>
              </a:defRPr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1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6" y="414001"/>
            <a:ext cx="1546943" cy="1060263"/>
          </a:xfrm>
          <a:prstGeom prst="rect">
            <a:avLst/>
          </a:prstGeom>
        </p:spPr>
      </p:pic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B33A5A13-C6F6-48B4-A116-EE692018C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4892" y="375389"/>
            <a:ext cx="2562397" cy="1098874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D5E809E0-D44F-4CF9-A288-9179D34024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03621" y="246383"/>
            <a:ext cx="4591939" cy="2518160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DF16F6E5-FBBD-4092-BE88-5186656B4D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62366" y="5040323"/>
            <a:ext cx="5529641" cy="157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72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4ADDCC-E7F4-4AD6-864A-342B372DB3B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1997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54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BEB2B363-644B-4009-97D4-58299A977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2471" y="6038016"/>
            <a:ext cx="1428656" cy="612673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F89817FC-BC75-4DEC-91CA-B96FD501A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6355" y="6191250"/>
            <a:ext cx="8105775" cy="666750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504DD228-AF5B-4D82-B950-1DDE6407F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4031" y="2"/>
            <a:ext cx="2847975" cy="28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10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4ADDCC-E7F4-4AD6-864A-342B372DB3BE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226AA1F0-B1BF-45AB-990A-C7166429F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2471" y="6038016"/>
            <a:ext cx="1428656" cy="612673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17779C43-61FF-4868-A817-E6FD27968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6355" y="6191250"/>
            <a:ext cx="8105775" cy="666750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56E1700B-EE55-4653-AC04-C0C700DC11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4031" y="2"/>
            <a:ext cx="2847975" cy="28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99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20004" y="71872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4ADDCC-E7F4-4AD6-864A-342B372DB3B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85" y="71872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438CD5E5-BC90-4EFB-8F92-BB3A8E57F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2471" y="6038016"/>
            <a:ext cx="1428656" cy="612673"/>
          </a:xfrm>
          <a:prstGeom prst="rect">
            <a:avLst/>
          </a:prstGeom>
        </p:spPr>
      </p:pic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F22A6AA0-D40A-4715-8DF9-66317CDC2F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6355" y="6191250"/>
            <a:ext cx="8105775" cy="666750"/>
          </a:xfrm>
          <a:prstGeom prst="rect">
            <a:avLst/>
          </a:prstGeom>
        </p:spPr>
      </p:pic>
      <p:pic>
        <p:nvPicPr>
          <p:cNvPr id="19" name="Grafický objekt 18">
            <a:extLst>
              <a:ext uri="{FF2B5EF4-FFF2-40B4-BE49-F238E27FC236}">
                <a16:creationId xmlns:a16="http://schemas.microsoft.com/office/drawing/2014/main" id="{3DD7FD59-59CD-44E1-8787-C1C4B5AC7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4031" y="2"/>
            <a:ext cx="2847975" cy="28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78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4ADDCC-E7F4-4AD6-864A-342B372DB3BE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FE701B3F-D3C8-4B4D-82CC-5A0E326A1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2471" y="6038016"/>
            <a:ext cx="1428656" cy="612673"/>
          </a:xfrm>
          <a:prstGeom prst="rect">
            <a:avLst/>
          </a:prstGeom>
        </p:spPr>
      </p:pic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5C62B593-EB8B-40DB-A074-7E1FF26CF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6355" y="6191250"/>
            <a:ext cx="8105775" cy="666750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C64EC202-75C5-4FB4-88BE-3FB7BF06F0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4031" y="2"/>
            <a:ext cx="2847975" cy="28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59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F5F3C19F-A7E6-47EE-A40F-14A2116AC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1563" y="1753328"/>
            <a:ext cx="7808887" cy="335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38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+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367F8D6D-1700-4AC6-B3A6-103757D4C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1419" y="2209696"/>
            <a:ext cx="3368206" cy="2438607"/>
          </a:xfrm>
          <a:prstGeom prst="rect">
            <a:avLst/>
          </a:prstGeom>
        </p:spPr>
      </p:pic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76ED8294-543E-4816-8EBA-268B230071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54595" y="2359077"/>
            <a:ext cx="4985986" cy="213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05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BE9C9ED6-4E7B-4EBD-83DC-4C983BF17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24943" y="-1477276"/>
            <a:ext cx="15245747" cy="909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95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2C41-64EE-48F5-9DD5-62FD4DD94BB1}" type="datetimeFigureOut">
              <a:rPr lang="cs-CZ" smtClean="0"/>
              <a:t>13.12.2021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ADDCC-E7F4-4AD6-864A-342B372DB3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848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2C41-64EE-48F5-9DD5-62FD4DD94BB1}" type="datetimeFigureOut">
              <a:rPr lang="cs-CZ" smtClean="0"/>
              <a:t>13.12.2021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ADDCC-E7F4-4AD6-864A-342B372DB3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55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+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4ADDCC-E7F4-4AD6-864A-342B372DB3BE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  <a:latin typeface="+mj-lt"/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4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1E65E38-2809-384F-AC14-A74E0E86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6" y="414001"/>
            <a:ext cx="1546943" cy="1060263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1D83EEE-F2AC-4E03-9B8A-076067846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4892" y="375389"/>
            <a:ext cx="2562397" cy="109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41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- na pů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4ADDCC-E7F4-4AD6-864A-342B372DB3BE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1E65E38-2809-384F-AC14-A74E0E86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6" y="414001"/>
            <a:ext cx="1546943" cy="1060263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1D83EEE-F2AC-4E03-9B8A-076067846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4892" y="375389"/>
            <a:ext cx="2562397" cy="1098874"/>
          </a:xfrm>
          <a:prstGeom prst="rect">
            <a:avLst/>
          </a:prstGeom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CDA44F62-FB10-43BA-9482-76972C967D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62360" y="251836"/>
            <a:ext cx="5529640" cy="635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20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4ADDCC-E7F4-4AD6-864A-342B372DB3BE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62245E93-7D0A-483D-BB0C-5155A93C4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2471" y="6038016"/>
            <a:ext cx="1428656" cy="612673"/>
          </a:xfrm>
          <a:prstGeom prst="rect">
            <a:avLst/>
          </a:prstGeom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1D8ACE8-F248-4B39-8C88-85C31BBC5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6355" y="6191250"/>
            <a:ext cx="8105775" cy="666750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E4196766-80D0-422B-B1E8-49C205BCBF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4031" y="2"/>
            <a:ext cx="2847975" cy="28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16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4ADDCC-E7F4-4AD6-864A-342B372DB3B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08B3776E-DE51-45BD-BB0C-5C6ABFE2B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2471" y="6038016"/>
            <a:ext cx="1428656" cy="612673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C9804E5D-167F-456C-9316-C5B475104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6355" y="6191250"/>
            <a:ext cx="8105775" cy="666750"/>
          </a:xfrm>
          <a:prstGeom prst="rect">
            <a:avLst/>
          </a:prstGeom>
        </p:spPr>
      </p:pic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ECB8394F-E7FA-417F-9F4C-692C3D8E83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4031" y="2"/>
            <a:ext cx="2847975" cy="28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6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4ADDCC-E7F4-4AD6-864A-342B372DB3BE}" type="slidenum">
              <a:rPr lang="cs-CZ" smtClean="0"/>
              <a:t>‹#›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65722AF4-3B24-4974-94DE-CF89B84C0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2471" y="6038016"/>
            <a:ext cx="1428656" cy="612673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E14B0479-D4F8-4E7B-8243-F6089481A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6355" y="6191250"/>
            <a:ext cx="8105775" cy="666750"/>
          </a:xfrm>
          <a:prstGeom prst="rect">
            <a:avLst/>
          </a:prstGeom>
        </p:spPr>
      </p:pic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FC80DE5B-C77E-42E9-B8F7-178764F068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4031" y="2"/>
            <a:ext cx="2847975" cy="28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18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4ADDCC-E7F4-4AD6-864A-342B372DB3BE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9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62EF5342-B770-44D0-9384-6DBC20F87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2471" y="6038016"/>
            <a:ext cx="1428656" cy="612673"/>
          </a:xfrm>
          <a:prstGeom prst="rect">
            <a:avLst/>
          </a:prstGeom>
        </p:spPr>
      </p:pic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7E62499F-9264-4C36-B0F9-0806D0089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6355" y="6191250"/>
            <a:ext cx="8105775" cy="666750"/>
          </a:xfrm>
          <a:prstGeom prst="rect">
            <a:avLst/>
          </a:prstGeom>
        </p:spPr>
      </p:pic>
      <p:pic>
        <p:nvPicPr>
          <p:cNvPr id="15" name="Grafický objekt 14">
            <a:extLst>
              <a:ext uri="{FF2B5EF4-FFF2-40B4-BE49-F238E27FC236}">
                <a16:creationId xmlns:a16="http://schemas.microsoft.com/office/drawing/2014/main" id="{A55DC0C0-E783-4183-BAD2-46D7660BC3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4031" y="2"/>
            <a:ext cx="2847975" cy="28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34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4ADDCC-E7F4-4AD6-864A-342B372DB3B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42" y="2596855"/>
            <a:ext cx="4125465" cy="3208441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54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15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E2A88E76-ACF9-4F16-8182-1BD517B8A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2471" y="6038016"/>
            <a:ext cx="1428656" cy="612673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1E8BA82D-9648-41FA-B039-ECE25D45B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6355" y="6191250"/>
            <a:ext cx="8105775" cy="666750"/>
          </a:xfrm>
          <a:prstGeom prst="rect">
            <a:avLst/>
          </a:prstGeom>
        </p:spPr>
      </p:pic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86A650CC-387C-4EDF-BB18-846440ED07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4031" y="2"/>
            <a:ext cx="2847975" cy="28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9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4ADDCC-E7F4-4AD6-864A-342B372DB3BE}" type="slidenum">
              <a:rPr lang="cs-CZ" smtClean="0"/>
              <a:t>‹#›</a:t>
            </a:fld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8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4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7" name="Grafický objekt 16">
            <a:extLst>
              <a:ext uri="{FF2B5EF4-FFF2-40B4-BE49-F238E27FC236}">
                <a16:creationId xmlns:a16="http://schemas.microsoft.com/office/drawing/2014/main" id="{28CE2C09-A70F-42C4-AFB6-3A42E9D4F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2471" y="6038016"/>
            <a:ext cx="1428656" cy="612673"/>
          </a:xfrm>
          <a:prstGeom prst="rect">
            <a:avLst/>
          </a:prstGeom>
        </p:spPr>
      </p:pic>
      <p:pic>
        <p:nvPicPr>
          <p:cNvPr id="23" name="Grafický objekt 22">
            <a:extLst>
              <a:ext uri="{FF2B5EF4-FFF2-40B4-BE49-F238E27FC236}">
                <a16:creationId xmlns:a16="http://schemas.microsoft.com/office/drawing/2014/main" id="{7F318FDF-A1D4-44F3-B77E-3BD74B0A7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6355" y="6191250"/>
            <a:ext cx="8105775" cy="666750"/>
          </a:xfrm>
          <a:prstGeom prst="rect">
            <a:avLst/>
          </a:prstGeom>
        </p:spPr>
      </p:pic>
      <p:pic>
        <p:nvPicPr>
          <p:cNvPr id="24" name="Grafický objekt 23">
            <a:extLst>
              <a:ext uri="{FF2B5EF4-FFF2-40B4-BE49-F238E27FC236}">
                <a16:creationId xmlns:a16="http://schemas.microsoft.com/office/drawing/2014/main" id="{37255735-2257-4E41-8A6E-ADE9383E05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44031" y="2"/>
            <a:ext cx="2847975" cy="28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50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D64ADDCC-E7F4-4AD6-864A-342B372DB3BE}" type="slidenum">
              <a:rPr lang="cs-CZ" smtClean="0"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354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395947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354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354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532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709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062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24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418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diagramData" Target="../diagrams/data12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17" Type="http://schemas.microsoft.com/office/2007/relationships/diagramDrawing" Target="../diagrams/drawing12.xml"/><Relationship Id="rId2" Type="http://schemas.openxmlformats.org/officeDocument/2006/relationships/notesSlide" Target="../notesSlides/notesSlide12.xml"/><Relationship Id="rId16" Type="http://schemas.openxmlformats.org/officeDocument/2006/relationships/diagramColors" Target="../diagrams/colors1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12" Type="http://schemas.microsoft.com/office/2007/relationships/diagramDrawing" Target="../diagrams/drawing2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0.xml"/><Relationship Id="rId11" Type="http://schemas.openxmlformats.org/officeDocument/2006/relationships/diagramColors" Target="../diagrams/colors21.xml"/><Relationship Id="rId5" Type="http://schemas.openxmlformats.org/officeDocument/2006/relationships/diagramQuickStyle" Target="../diagrams/quickStyle20.xml"/><Relationship Id="rId10" Type="http://schemas.openxmlformats.org/officeDocument/2006/relationships/diagramQuickStyle" Target="../diagrams/quickStyle21.xml"/><Relationship Id="rId4" Type="http://schemas.openxmlformats.org/officeDocument/2006/relationships/diagramLayout" Target="../diagrams/layout20.xml"/><Relationship Id="rId9" Type="http://schemas.openxmlformats.org/officeDocument/2006/relationships/diagramLayout" Target="../diagrams/layout2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12" Type="http://schemas.microsoft.com/office/2007/relationships/diagramDrawing" Target="../diagrams/drawing2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2.xml"/><Relationship Id="rId11" Type="http://schemas.openxmlformats.org/officeDocument/2006/relationships/diagramColors" Target="../diagrams/colors23.xml"/><Relationship Id="rId5" Type="http://schemas.openxmlformats.org/officeDocument/2006/relationships/diagramQuickStyle" Target="../diagrams/quickStyle22.xml"/><Relationship Id="rId10" Type="http://schemas.openxmlformats.org/officeDocument/2006/relationships/diagramQuickStyle" Target="../diagrams/quickStyle23.xml"/><Relationship Id="rId4" Type="http://schemas.openxmlformats.org/officeDocument/2006/relationships/diagramLayout" Target="../diagrams/layout22.xml"/><Relationship Id="rId9" Type="http://schemas.openxmlformats.org/officeDocument/2006/relationships/diagramLayout" Target="../diagrams/layout2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5.xml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12" Type="http://schemas.microsoft.com/office/2007/relationships/diagramDrawing" Target="../diagrams/drawing2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4.xml"/><Relationship Id="rId11" Type="http://schemas.openxmlformats.org/officeDocument/2006/relationships/diagramColors" Target="../diagrams/colors25.xml"/><Relationship Id="rId5" Type="http://schemas.openxmlformats.org/officeDocument/2006/relationships/diagramQuickStyle" Target="../diagrams/quickStyle24.xml"/><Relationship Id="rId10" Type="http://schemas.openxmlformats.org/officeDocument/2006/relationships/diagramQuickStyle" Target="../diagrams/quickStyle25.xml"/><Relationship Id="rId4" Type="http://schemas.openxmlformats.org/officeDocument/2006/relationships/diagramLayout" Target="../diagrams/layout24.xml"/><Relationship Id="rId9" Type="http://schemas.openxmlformats.org/officeDocument/2006/relationships/diagramLayout" Target="../diagrams/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video" Target="https://www.youtube.com/embed/eqDHGQXtHMw?feature=oembed" TargetMode="External"/><Relationship Id="rId7" Type="http://schemas.openxmlformats.org/officeDocument/2006/relationships/image" Target="../media/image24.jpeg"/><Relationship Id="rId2" Type="http://schemas.openxmlformats.org/officeDocument/2006/relationships/video" Target="https://www.youtube.com/embed/f88UJyCA__M?feature=oembed" TargetMode="External"/><Relationship Id="rId1" Type="http://schemas.openxmlformats.org/officeDocument/2006/relationships/video" Target="https://www.youtube.com/embed/ABX0NLNcfJk?feature=oembed" TargetMode="External"/><Relationship Id="rId6" Type="http://schemas.openxmlformats.org/officeDocument/2006/relationships/image" Target="../media/image23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D67E4C-5B64-417B-B063-68181683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of cities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5D1BC3D-D345-489D-B965-F93D4D3476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PV240</a:t>
            </a:r>
            <a:br>
              <a:rPr lang="cs-CZ" dirty="0"/>
            </a:br>
            <a:r>
              <a:rPr lang="cs-CZ" dirty="0"/>
              <a:t>Leonard Walletzký,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697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3B612B-6DCE-432F-AA75-6E0A280D1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Compass </a:t>
            </a:r>
            <a:r>
              <a:rPr lang="en-US" dirty="0" err="1"/>
              <a:t>anlaysis</a:t>
            </a:r>
            <a:r>
              <a:rPr lang="en-US" dirty="0"/>
              <a:t> of Customers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5FD6656-4A3F-4D90-9EAE-915043B9CC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482747"/>
              </p:ext>
            </p:extLst>
          </p:nvPr>
        </p:nvGraphicFramePr>
        <p:xfrm>
          <a:off x="838200" y="1323703"/>
          <a:ext cx="10515600" cy="4853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038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A0ED3A-0A65-40B7-9ABB-F30FCF19C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843AEE1D-12B9-4984-9627-C558765B9C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934323"/>
              </p:ext>
            </p:extLst>
          </p:nvPr>
        </p:nvGraphicFramePr>
        <p:xfrm>
          <a:off x="838200" y="1825625"/>
          <a:ext cx="10515600" cy="4827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1D2F604B-49B6-41D8-BBDB-66D6C8A3CC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961544"/>
              </p:ext>
            </p:extLst>
          </p:nvPr>
        </p:nvGraphicFramePr>
        <p:xfrm>
          <a:off x="9999617" y="400889"/>
          <a:ext cx="1269274" cy="1254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66148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AFBEB2-96C3-4CF1-A94C-4BB915DB4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Wants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093ED818-C13E-4E81-922E-CE12D1F73C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432464"/>
              </p:ext>
            </p:extLst>
          </p:nvPr>
        </p:nvGraphicFramePr>
        <p:xfrm>
          <a:off x="838200" y="1825625"/>
          <a:ext cx="10515600" cy="2711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7129C96-611A-4361-AD07-3A018C2D6C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984875"/>
              </p:ext>
            </p:extLst>
          </p:nvPr>
        </p:nvGraphicFramePr>
        <p:xfrm>
          <a:off x="9999617" y="400889"/>
          <a:ext cx="1269274" cy="1254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46927E9-F8E6-4F0D-8EFC-01DC624ED6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6497651"/>
              </p:ext>
            </p:extLst>
          </p:nvPr>
        </p:nvGraphicFramePr>
        <p:xfrm>
          <a:off x="2032000" y="4119153"/>
          <a:ext cx="8128000" cy="2373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188246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A519E8-E9DF-4847-8E51-BBDD6DB3E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FD174D83-10E3-47B2-B901-10E9AC126F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735944"/>
              </p:ext>
            </p:extLst>
          </p:nvPr>
        </p:nvGraphicFramePr>
        <p:xfrm>
          <a:off x="719138" y="1871663"/>
          <a:ext cx="10752137" cy="3960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3E47A589-52A9-438B-B55D-1CD6347852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860346"/>
              </p:ext>
            </p:extLst>
          </p:nvPr>
        </p:nvGraphicFramePr>
        <p:xfrm>
          <a:off x="9999617" y="400889"/>
          <a:ext cx="1269274" cy="1254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13591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B550A6-8FB6-4316-AFAE-648D77D1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27EC496C-BE06-4C5C-B88A-99E258F01C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386033"/>
              </p:ext>
            </p:extLst>
          </p:nvPr>
        </p:nvGraphicFramePr>
        <p:xfrm>
          <a:off x="719138" y="1871663"/>
          <a:ext cx="10752137" cy="3960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936BB33-61A3-4A3E-8F23-0845A108CC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956937"/>
              </p:ext>
            </p:extLst>
          </p:nvPr>
        </p:nvGraphicFramePr>
        <p:xfrm>
          <a:off x="9999617" y="400889"/>
          <a:ext cx="1269274" cy="1254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84272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7C2C1B-9613-40B7-8866-8707EA0C3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Compass analysis of Circumstances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2EAD9B3-1E64-41A2-84AD-A31923A8F5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341085"/>
              </p:ext>
            </p:extLst>
          </p:nvPr>
        </p:nvGraphicFramePr>
        <p:xfrm>
          <a:off x="838200" y="1323703"/>
          <a:ext cx="10515600" cy="4853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9634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7C43ED-E744-4B5F-BAE0-4D3DB1F4B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5DCCB84A-7F60-431E-924C-B3663A5C48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748186"/>
              </p:ext>
            </p:extLst>
          </p:nvPr>
        </p:nvGraphicFramePr>
        <p:xfrm>
          <a:off x="719138" y="1871663"/>
          <a:ext cx="10752137" cy="3960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127CEA5-12A9-48B3-9087-2733EB9393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548872"/>
              </p:ext>
            </p:extLst>
          </p:nvPr>
        </p:nvGraphicFramePr>
        <p:xfrm>
          <a:off x="9799321" y="287384"/>
          <a:ext cx="1957250" cy="1538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0853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A717B6-E9AF-4E10-9988-96AF24BB4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AB374A25-0381-4189-B3F4-C940D15F64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6555821"/>
              </p:ext>
            </p:extLst>
          </p:nvPr>
        </p:nvGraphicFramePr>
        <p:xfrm>
          <a:off x="719138" y="1871663"/>
          <a:ext cx="10752137" cy="3960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EF21654-C9F8-4F14-A6BC-E1F1EBDA98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619436"/>
              </p:ext>
            </p:extLst>
          </p:nvPr>
        </p:nvGraphicFramePr>
        <p:xfrm>
          <a:off x="9799321" y="287384"/>
          <a:ext cx="1957250" cy="1538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58784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A6C43C-1E56-4A64-826C-B000BF20B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and cultural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26820D1E-B301-4648-BE61-9E8064C5D7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718118"/>
              </p:ext>
            </p:extLst>
          </p:nvPr>
        </p:nvGraphicFramePr>
        <p:xfrm>
          <a:off x="719138" y="1871663"/>
          <a:ext cx="10752137" cy="3960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2E828A57-2093-4F10-A1C7-FA41B93415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0938119"/>
              </p:ext>
            </p:extLst>
          </p:nvPr>
        </p:nvGraphicFramePr>
        <p:xfrm>
          <a:off x="9799321" y="287384"/>
          <a:ext cx="1957250" cy="1538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3786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FF9CB5-2F8B-4900-BC7D-324A0F2A7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Economics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42010876-7ED3-4CA3-A2B2-3D4914554D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186440"/>
              </p:ext>
            </p:extLst>
          </p:nvPr>
        </p:nvGraphicFramePr>
        <p:xfrm>
          <a:off x="719138" y="1871663"/>
          <a:ext cx="10752137" cy="3960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9CBFD86-B0A1-4AED-8E61-0D21A9C906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488698"/>
              </p:ext>
            </p:extLst>
          </p:nvPr>
        </p:nvGraphicFramePr>
        <p:xfrm>
          <a:off x="9799321" y="287384"/>
          <a:ext cx="1957250" cy="1538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08916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115339-202D-4F98-9D55-5E197F295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environment of the city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F5B705B-32F8-4A48-9C80-636AAD602C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486921"/>
              </p:ext>
            </p:extLst>
          </p:nvPr>
        </p:nvGraphicFramePr>
        <p:xfrm>
          <a:off x="583474" y="1410789"/>
          <a:ext cx="10770326" cy="4975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7334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D62658-D9D0-4B99-8BB0-038110B36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analyze the municipality marketing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722B97AB-1251-4C71-90F7-61AAFDC3EA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902434"/>
              </p:ext>
            </p:extLst>
          </p:nvPr>
        </p:nvGraphicFramePr>
        <p:xfrm>
          <a:off x="719138" y="1871663"/>
          <a:ext cx="10752137" cy="3960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3160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1251BE-9559-4A5B-B23C-40937F7C3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verify the recommendation?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334F0C8-74D2-47E4-921C-C2BDBA7C7D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715936"/>
              </p:ext>
            </p:extLst>
          </p:nvPr>
        </p:nvGraphicFramePr>
        <p:xfrm>
          <a:off x="719138" y="1871663"/>
          <a:ext cx="10752137" cy="3960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5450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B0785-42B4-4713-80EE-12D194E7F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542"/>
            <a:ext cx="10515600" cy="1325563"/>
          </a:xfrm>
        </p:spPr>
        <p:txBody>
          <a:bodyPr/>
          <a:lstStyle/>
          <a:p>
            <a:r>
              <a:rPr lang="en-US" dirty="0"/>
              <a:t>What should your </a:t>
            </a:r>
            <a:r>
              <a:rPr lang="en-US" dirty="0" err="1"/>
              <a:t>recomendation</a:t>
            </a:r>
            <a:r>
              <a:rPr lang="en-US" dirty="0"/>
              <a:t> look like?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135799F2-A27C-4625-8957-3524BFA505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36839"/>
              </p:ext>
            </p:extLst>
          </p:nvPr>
        </p:nvGraphicFramePr>
        <p:xfrm>
          <a:off x="719138" y="1871663"/>
          <a:ext cx="10752137" cy="3960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1650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96C2BB-88D7-4C08-98DA-56019AB8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20B73FB7-D4FE-4DFA-AC5E-AFE816C205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073580"/>
              </p:ext>
            </p:extLst>
          </p:nvPr>
        </p:nvGraphicFramePr>
        <p:xfrm>
          <a:off x="719138" y="1871663"/>
          <a:ext cx="10752137" cy="3960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1523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33F1AB-469D-4C66-9B80-01B0D0BED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city need marketing?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6A8ABB6-767A-4A07-A3F6-4B7CF33EAF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754888"/>
              </p:ext>
            </p:extLst>
          </p:nvPr>
        </p:nvGraphicFramePr>
        <p:xfrm>
          <a:off x="719138" y="1871663"/>
          <a:ext cx="10752137" cy="3960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257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760564-6095-4800-98C9-3E21893B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motivation for city marketing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6AB82105-F33D-4F92-865C-13D773E2DB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259192"/>
              </p:ext>
            </p:extLst>
          </p:nvPr>
        </p:nvGraphicFramePr>
        <p:xfrm>
          <a:off x="719138" y="1871663"/>
          <a:ext cx="10752137" cy="3960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8686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7F822-FDE4-4639-BB71-27F208A00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city branding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BD2674A-A526-4C46-9DA1-D9586E0A43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68" t="7623" r="27898" b="8191"/>
          <a:stretch/>
        </p:blipFill>
        <p:spPr>
          <a:xfrm>
            <a:off x="342899" y="1457324"/>
            <a:ext cx="3714751" cy="352425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D3D7465-6F3A-4C60-8A00-6069C9D07C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00" t="23559" r="23000" b="24950"/>
          <a:stretch/>
        </p:blipFill>
        <p:spPr>
          <a:xfrm>
            <a:off x="5605464" y="1457324"/>
            <a:ext cx="5057775" cy="246697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5FF93B5-2A84-40FA-9386-0DC5B31ED213}"/>
              </a:ext>
            </a:extLst>
          </p:cNvPr>
          <p:cNvSpPr txBox="1"/>
          <p:nvPr/>
        </p:nvSpPr>
        <p:spPr>
          <a:xfrm>
            <a:off x="618309" y="552597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https://www.youtube.com/Vienna</a:t>
            </a:r>
          </a:p>
        </p:txBody>
      </p:sp>
    </p:spTree>
    <p:extLst>
      <p:ext uri="{BB962C8B-B14F-4D97-AF65-F5344CB8AC3E}">
        <p14:creationId xmlns:p14="http://schemas.microsoft.com/office/powerpoint/2010/main" val="3232001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9CEF56-B20E-43D3-88F6-7074E8FCC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Branding videos</a:t>
            </a:r>
          </a:p>
        </p:txBody>
      </p:sp>
      <p:pic>
        <p:nvPicPr>
          <p:cNvPr id="5" name="Online médium 4" title="LOVE&amp;HATE BRNO">
            <a:hlinkClick r:id="" action="ppaction://media"/>
            <a:extLst>
              <a:ext uri="{FF2B5EF4-FFF2-40B4-BE49-F238E27FC236}">
                <a16:creationId xmlns:a16="http://schemas.microsoft.com/office/drawing/2014/main" id="{4103E628-AFC3-46B7-9258-F8CBBF92B23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56818" y="1399043"/>
            <a:ext cx="4475260" cy="2528523"/>
          </a:xfrm>
          <a:prstGeom prst="rect">
            <a:avLst/>
          </a:prstGeom>
        </p:spPr>
      </p:pic>
      <p:pic>
        <p:nvPicPr>
          <p:cNvPr id="6" name="Online médium 5" title="The Hardest Karaoke Song in the World">
            <a:hlinkClick r:id="" action="ppaction://media"/>
            <a:extLst>
              <a:ext uri="{FF2B5EF4-FFF2-40B4-BE49-F238E27FC236}">
                <a16:creationId xmlns:a16="http://schemas.microsoft.com/office/drawing/2014/main" id="{43192B2B-78A4-4CE5-A4E0-9E0A7298F59F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5313460" y="1399043"/>
            <a:ext cx="5406791" cy="3054837"/>
          </a:xfrm>
          <a:prstGeom prst="rect">
            <a:avLst/>
          </a:prstGeom>
        </p:spPr>
      </p:pic>
      <p:pic>
        <p:nvPicPr>
          <p:cNvPr id="7" name="Online médium 6" title="Jihomoraský kraj kampaň pro XCmedia kina">
            <a:hlinkClick r:id="" action="ppaction://media"/>
            <a:extLst>
              <a:ext uri="{FF2B5EF4-FFF2-40B4-BE49-F238E27FC236}">
                <a16:creationId xmlns:a16="http://schemas.microsoft.com/office/drawing/2014/main" id="{BE240DA1-2906-4527-8F20-78273C3C6171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456818" y="4114073"/>
            <a:ext cx="4475260" cy="252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3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FA4792-9932-425B-80FD-6106E013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between company and city marketing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184B805-DB6E-4036-B0E9-21C794EBFD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7692419"/>
              </p:ext>
            </p:extLst>
          </p:nvPr>
        </p:nvGraphicFramePr>
        <p:xfrm>
          <a:off x="839788" y="1681162"/>
          <a:ext cx="10986452" cy="4658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25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CF9349-7C24-4A1A-B659-AE6D5386E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mix – can we use the same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2DEB3D7D-6A85-4A9C-BA83-BCD1535BD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020130"/>
              </p:ext>
            </p:extLst>
          </p:nvPr>
        </p:nvGraphicFramePr>
        <p:xfrm>
          <a:off x="719138" y="1871663"/>
          <a:ext cx="10752137" cy="3960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318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378A16-7F98-4FA5-9ED1-71F15936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7C Marketing mix – Compass </a:t>
            </a:r>
            <a:r>
              <a:rPr lang="en-US" dirty="0" err="1"/>
              <a:t>modell</a:t>
            </a:r>
            <a:endParaRPr lang="en-US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3DB7370-DAC5-49DA-990C-CE2A685F3B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282912"/>
              </p:ext>
            </p:extLst>
          </p:nvPr>
        </p:nvGraphicFramePr>
        <p:xfrm>
          <a:off x="838200" y="1393370"/>
          <a:ext cx="10515600" cy="5464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00985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i-prezentace-16-9-cz-v11.potx" id="{CC8A8F36-F90E-47B8-AA8B-47CD9FA26D45}" vid="{F37B510A-92AD-44BC-A820-9903B202F07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pro prezentace LabSeS</Template>
  <TotalTime>4466</TotalTime>
  <Words>959</Words>
  <Application>Microsoft Office PowerPoint</Application>
  <PresentationFormat>Širokoúhlá obrazovka</PresentationFormat>
  <Paragraphs>238</Paragraphs>
  <Slides>23</Slides>
  <Notes>23</Notes>
  <HiddenSlides>0</HiddenSlides>
  <MMClips>3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Tahoma</vt:lpstr>
      <vt:lpstr>Wingdings</vt:lpstr>
      <vt:lpstr>Prezentace_MU_CZ</vt:lpstr>
      <vt:lpstr>Marketing of cities</vt:lpstr>
      <vt:lpstr>The environment of the city</vt:lpstr>
      <vt:lpstr>Why does city need marketing?</vt:lpstr>
      <vt:lpstr>Main motivation for city marketing</vt:lpstr>
      <vt:lpstr>Examples of city branding</vt:lpstr>
      <vt:lpstr>Branding videos</vt:lpstr>
      <vt:lpstr>Differences between company and city marketing</vt:lpstr>
      <vt:lpstr>Marketing mix – can we use the same</vt:lpstr>
      <vt:lpstr>7C Marketing mix – Compass modell</vt:lpstr>
      <vt:lpstr>Compass anlaysis of Customers</vt:lpstr>
      <vt:lpstr>Needs</vt:lpstr>
      <vt:lpstr>Wants</vt:lpstr>
      <vt:lpstr>Security</vt:lpstr>
      <vt:lpstr>Education</vt:lpstr>
      <vt:lpstr>Compass analysis of Circumstances</vt:lpstr>
      <vt:lpstr>National</vt:lpstr>
      <vt:lpstr>Weather</vt:lpstr>
      <vt:lpstr>Social and cultural</vt:lpstr>
      <vt:lpstr>Economics</vt:lpstr>
      <vt:lpstr>How to analyze the municipality marketing</vt:lpstr>
      <vt:lpstr>How to verify the recommendation?</vt:lpstr>
      <vt:lpstr>What should your recomendation look like?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of cities</dc:title>
  <dc:creator>Leonard Walletzky</dc:creator>
  <cp:lastModifiedBy>Leonard Walletzký</cp:lastModifiedBy>
  <cp:revision>23</cp:revision>
  <dcterms:created xsi:type="dcterms:W3CDTF">2021-01-04T09:35:52Z</dcterms:created>
  <dcterms:modified xsi:type="dcterms:W3CDTF">2021-12-13T14:06:01Z</dcterms:modified>
</cp:coreProperties>
</file>