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3"/>
  </p:notes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57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qdas-ibmcloud.xyz/dashboard" TargetMode="External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qdas-ibmcloud.xyz/dashboard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4953D0-FF0A-4E4C-8FCA-163DDB1E06C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8EF52CC2-9998-4907-B14D-EE34B691D5B9}">
      <dgm:prSet/>
      <dgm:spPr/>
      <dgm:t>
        <a:bodyPr/>
        <a:lstStyle/>
        <a:p>
          <a:r>
            <a:rPr lang="en-US" b="0"/>
            <a:t>Purpose:</a:t>
          </a:r>
          <a:endParaRPr lang="cs-CZ"/>
        </a:p>
      </dgm:t>
    </dgm:pt>
    <dgm:pt modelId="{5C23BD72-728A-4F63-B8F2-E9F4BCAA89D3}" type="parTrans" cxnId="{E2529D94-29FD-460C-BE58-05F7367D0E1E}">
      <dgm:prSet/>
      <dgm:spPr/>
      <dgm:t>
        <a:bodyPr/>
        <a:lstStyle/>
        <a:p>
          <a:endParaRPr lang="cs-CZ"/>
        </a:p>
      </dgm:t>
    </dgm:pt>
    <dgm:pt modelId="{19F4C319-408F-453D-955A-81600BA7E381}" type="sibTrans" cxnId="{E2529D94-29FD-460C-BE58-05F7367D0E1E}">
      <dgm:prSet/>
      <dgm:spPr/>
      <dgm:t>
        <a:bodyPr/>
        <a:lstStyle/>
        <a:p>
          <a:endParaRPr lang="cs-CZ"/>
        </a:p>
      </dgm:t>
    </dgm:pt>
    <dgm:pt modelId="{2C966462-F164-46A8-85FA-FD6D6F316772}">
      <dgm:prSet/>
      <dgm:spPr/>
      <dgm:t>
        <a:bodyPr/>
        <a:lstStyle/>
        <a:p>
          <a:r>
            <a:rPr lang="en-US" b="0"/>
            <a:t>To explore the situation of Smart City implementation in selected Czech municipalities</a:t>
          </a:r>
          <a:endParaRPr lang="cs-CZ"/>
        </a:p>
      </dgm:t>
    </dgm:pt>
    <dgm:pt modelId="{83016633-79DB-4F97-B4ED-69B63AFBAE1F}" type="parTrans" cxnId="{BCD22265-7B19-4B02-BB34-0A8F9387C533}">
      <dgm:prSet/>
      <dgm:spPr/>
      <dgm:t>
        <a:bodyPr/>
        <a:lstStyle/>
        <a:p>
          <a:endParaRPr lang="cs-CZ"/>
        </a:p>
      </dgm:t>
    </dgm:pt>
    <dgm:pt modelId="{020674DB-088A-40E2-9835-C3C9794C54F8}" type="sibTrans" cxnId="{BCD22265-7B19-4B02-BB34-0A8F9387C533}">
      <dgm:prSet/>
      <dgm:spPr/>
      <dgm:t>
        <a:bodyPr/>
        <a:lstStyle/>
        <a:p>
          <a:endParaRPr lang="cs-CZ"/>
        </a:p>
      </dgm:t>
    </dgm:pt>
    <dgm:pt modelId="{2691D267-C690-421C-95EA-0A44DE81730B}">
      <dgm:prSet/>
      <dgm:spPr/>
      <dgm:t>
        <a:bodyPr/>
        <a:lstStyle/>
        <a:p>
          <a:r>
            <a:rPr lang="en-US" b="0"/>
            <a:t>Form</a:t>
          </a:r>
          <a:endParaRPr lang="cs-CZ"/>
        </a:p>
      </dgm:t>
    </dgm:pt>
    <dgm:pt modelId="{008C9816-E0EB-4EAC-9FBC-A65B0E227518}" type="parTrans" cxnId="{076E869C-75EF-4940-A42C-54231D9B7DFC}">
      <dgm:prSet/>
      <dgm:spPr/>
      <dgm:t>
        <a:bodyPr/>
        <a:lstStyle/>
        <a:p>
          <a:endParaRPr lang="cs-CZ"/>
        </a:p>
      </dgm:t>
    </dgm:pt>
    <dgm:pt modelId="{4652C078-FE78-4BB7-B567-29286E8CE5CF}" type="sibTrans" cxnId="{076E869C-75EF-4940-A42C-54231D9B7DFC}">
      <dgm:prSet/>
      <dgm:spPr/>
      <dgm:t>
        <a:bodyPr/>
        <a:lstStyle/>
        <a:p>
          <a:endParaRPr lang="cs-CZ"/>
        </a:p>
      </dgm:t>
    </dgm:pt>
    <dgm:pt modelId="{6399928A-BFE7-4575-94F1-54D4246D9E49}">
      <dgm:prSet/>
      <dgm:spPr/>
      <dgm:t>
        <a:bodyPr/>
        <a:lstStyle/>
        <a:p>
          <a:r>
            <a:rPr lang="en-US" b="0"/>
            <a:t>Structured interview with the person, responsible for the Smart City Applications (typicaly mayor, Smart City manager etc.)</a:t>
          </a:r>
          <a:endParaRPr lang="cs-CZ"/>
        </a:p>
      </dgm:t>
    </dgm:pt>
    <dgm:pt modelId="{B106A04F-667D-4CAF-9E56-79FDE0FEAA4D}" type="parTrans" cxnId="{918BB085-F7D3-46E4-9CAF-24B7BFB45FA6}">
      <dgm:prSet/>
      <dgm:spPr/>
      <dgm:t>
        <a:bodyPr/>
        <a:lstStyle/>
        <a:p>
          <a:endParaRPr lang="cs-CZ"/>
        </a:p>
      </dgm:t>
    </dgm:pt>
    <dgm:pt modelId="{7B2D920B-C02B-45E4-ACB0-49CD4EA0E77D}" type="sibTrans" cxnId="{918BB085-F7D3-46E4-9CAF-24B7BFB45FA6}">
      <dgm:prSet/>
      <dgm:spPr/>
      <dgm:t>
        <a:bodyPr/>
        <a:lstStyle/>
        <a:p>
          <a:endParaRPr lang="cs-CZ"/>
        </a:p>
      </dgm:t>
    </dgm:pt>
    <dgm:pt modelId="{F63F6A32-DEC7-4D17-B386-B3F131C0311D}" type="pres">
      <dgm:prSet presAssocID="{AF4953D0-FF0A-4E4C-8FCA-163DDB1E06C7}" presName="linear" presStyleCnt="0">
        <dgm:presLayoutVars>
          <dgm:dir/>
          <dgm:animLvl val="lvl"/>
          <dgm:resizeHandles val="exact"/>
        </dgm:presLayoutVars>
      </dgm:prSet>
      <dgm:spPr/>
    </dgm:pt>
    <dgm:pt modelId="{5885C23F-705A-4401-B48B-3D580750C450}" type="pres">
      <dgm:prSet presAssocID="{8EF52CC2-9998-4907-B14D-EE34B691D5B9}" presName="parentLin" presStyleCnt="0"/>
      <dgm:spPr/>
    </dgm:pt>
    <dgm:pt modelId="{79D2F7FE-0E03-49E4-901E-B3AB576D5107}" type="pres">
      <dgm:prSet presAssocID="{8EF52CC2-9998-4907-B14D-EE34B691D5B9}" presName="parentLeftMargin" presStyleLbl="node1" presStyleIdx="0" presStyleCnt="2"/>
      <dgm:spPr/>
    </dgm:pt>
    <dgm:pt modelId="{C538FCA1-2315-495E-9356-7868AB3ED9B3}" type="pres">
      <dgm:prSet presAssocID="{8EF52CC2-9998-4907-B14D-EE34B691D5B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19BD6A7-C662-4870-AD58-A8E9E2BCC6BD}" type="pres">
      <dgm:prSet presAssocID="{8EF52CC2-9998-4907-B14D-EE34B691D5B9}" presName="negativeSpace" presStyleCnt="0"/>
      <dgm:spPr/>
    </dgm:pt>
    <dgm:pt modelId="{7BF017DE-7CAE-4FE1-8CB2-C5A0514F3EC8}" type="pres">
      <dgm:prSet presAssocID="{8EF52CC2-9998-4907-B14D-EE34B691D5B9}" presName="childText" presStyleLbl="conFgAcc1" presStyleIdx="0" presStyleCnt="2">
        <dgm:presLayoutVars>
          <dgm:bulletEnabled val="1"/>
        </dgm:presLayoutVars>
      </dgm:prSet>
      <dgm:spPr/>
    </dgm:pt>
    <dgm:pt modelId="{9D45F094-A196-4FA4-98AC-EC7B608B649B}" type="pres">
      <dgm:prSet presAssocID="{19F4C319-408F-453D-955A-81600BA7E381}" presName="spaceBetweenRectangles" presStyleCnt="0"/>
      <dgm:spPr/>
    </dgm:pt>
    <dgm:pt modelId="{38D9F5BF-1BBA-4BD7-9083-4F93692901EE}" type="pres">
      <dgm:prSet presAssocID="{2691D267-C690-421C-95EA-0A44DE81730B}" presName="parentLin" presStyleCnt="0"/>
      <dgm:spPr/>
    </dgm:pt>
    <dgm:pt modelId="{5AD95EC2-1A15-417E-93D3-BFB6E88E3375}" type="pres">
      <dgm:prSet presAssocID="{2691D267-C690-421C-95EA-0A44DE81730B}" presName="parentLeftMargin" presStyleLbl="node1" presStyleIdx="0" presStyleCnt="2"/>
      <dgm:spPr/>
    </dgm:pt>
    <dgm:pt modelId="{BB3D5770-D8A2-4956-B3DD-8767DEBA3FC1}" type="pres">
      <dgm:prSet presAssocID="{2691D267-C690-421C-95EA-0A44DE81730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0661609-C6DF-4833-A97F-4B929E44B104}" type="pres">
      <dgm:prSet presAssocID="{2691D267-C690-421C-95EA-0A44DE81730B}" presName="negativeSpace" presStyleCnt="0"/>
      <dgm:spPr/>
    </dgm:pt>
    <dgm:pt modelId="{81DBBA61-8767-4CA0-A927-BECF73F7CF94}" type="pres">
      <dgm:prSet presAssocID="{2691D267-C690-421C-95EA-0A44DE81730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7614509-BE73-495B-BED6-EAD0D20D0A6B}" type="presOf" srcId="{8EF52CC2-9998-4907-B14D-EE34B691D5B9}" destId="{79D2F7FE-0E03-49E4-901E-B3AB576D5107}" srcOrd="0" destOrd="0" presId="urn:microsoft.com/office/officeart/2005/8/layout/list1"/>
    <dgm:cxn modelId="{04ED0463-69C0-4CE7-B1A1-9B50BC103188}" type="presOf" srcId="{8EF52CC2-9998-4907-B14D-EE34B691D5B9}" destId="{C538FCA1-2315-495E-9356-7868AB3ED9B3}" srcOrd="1" destOrd="0" presId="urn:microsoft.com/office/officeart/2005/8/layout/list1"/>
    <dgm:cxn modelId="{BCD22265-7B19-4B02-BB34-0A8F9387C533}" srcId="{8EF52CC2-9998-4907-B14D-EE34B691D5B9}" destId="{2C966462-F164-46A8-85FA-FD6D6F316772}" srcOrd="0" destOrd="0" parTransId="{83016633-79DB-4F97-B4ED-69B63AFBAE1F}" sibTransId="{020674DB-088A-40E2-9835-C3C9794C54F8}"/>
    <dgm:cxn modelId="{918BB085-F7D3-46E4-9CAF-24B7BFB45FA6}" srcId="{2691D267-C690-421C-95EA-0A44DE81730B}" destId="{6399928A-BFE7-4575-94F1-54D4246D9E49}" srcOrd="0" destOrd="0" parTransId="{B106A04F-667D-4CAF-9E56-79FDE0FEAA4D}" sibTransId="{7B2D920B-C02B-45E4-ACB0-49CD4EA0E77D}"/>
    <dgm:cxn modelId="{E2529D94-29FD-460C-BE58-05F7367D0E1E}" srcId="{AF4953D0-FF0A-4E4C-8FCA-163DDB1E06C7}" destId="{8EF52CC2-9998-4907-B14D-EE34B691D5B9}" srcOrd="0" destOrd="0" parTransId="{5C23BD72-728A-4F63-B8F2-E9F4BCAA89D3}" sibTransId="{19F4C319-408F-453D-955A-81600BA7E381}"/>
    <dgm:cxn modelId="{283A8B97-3D73-4766-9600-C59806C94327}" type="presOf" srcId="{2691D267-C690-421C-95EA-0A44DE81730B}" destId="{BB3D5770-D8A2-4956-B3DD-8767DEBA3FC1}" srcOrd="1" destOrd="0" presId="urn:microsoft.com/office/officeart/2005/8/layout/list1"/>
    <dgm:cxn modelId="{076E869C-75EF-4940-A42C-54231D9B7DFC}" srcId="{AF4953D0-FF0A-4E4C-8FCA-163DDB1E06C7}" destId="{2691D267-C690-421C-95EA-0A44DE81730B}" srcOrd="1" destOrd="0" parTransId="{008C9816-E0EB-4EAC-9FBC-A65B0E227518}" sibTransId="{4652C078-FE78-4BB7-B567-29286E8CE5CF}"/>
    <dgm:cxn modelId="{A594A49C-CA87-467F-8144-C58B1AC8C712}" type="presOf" srcId="{AF4953D0-FF0A-4E4C-8FCA-163DDB1E06C7}" destId="{F63F6A32-DEC7-4D17-B386-B3F131C0311D}" srcOrd="0" destOrd="0" presId="urn:microsoft.com/office/officeart/2005/8/layout/list1"/>
    <dgm:cxn modelId="{3CBA14A0-373C-4FED-9550-C0C60AD45066}" type="presOf" srcId="{6399928A-BFE7-4575-94F1-54D4246D9E49}" destId="{81DBBA61-8767-4CA0-A927-BECF73F7CF94}" srcOrd="0" destOrd="0" presId="urn:microsoft.com/office/officeart/2005/8/layout/list1"/>
    <dgm:cxn modelId="{1AC34BAA-C0BC-4127-B9B3-2B2F291A4C67}" type="presOf" srcId="{2691D267-C690-421C-95EA-0A44DE81730B}" destId="{5AD95EC2-1A15-417E-93D3-BFB6E88E3375}" srcOrd="0" destOrd="0" presId="urn:microsoft.com/office/officeart/2005/8/layout/list1"/>
    <dgm:cxn modelId="{DC7F97F6-8701-4646-AF29-2589225853EA}" type="presOf" srcId="{2C966462-F164-46A8-85FA-FD6D6F316772}" destId="{7BF017DE-7CAE-4FE1-8CB2-C5A0514F3EC8}" srcOrd="0" destOrd="0" presId="urn:microsoft.com/office/officeart/2005/8/layout/list1"/>
    <dgm:cxn modelId="{9EBB7E06-9437-437B-A158-91DA39BB64AA}" type="presParOf" srcId="{F63F6A32-DEC7-4D17-B386-B3F131C0311D}" destId="{5885C23F-705A-4401-B48B-3D580750C450}" srcOrd="0" destOrd="0" presId="urn:microsoft.com/office/officeart/2005/8/layout/list1"/>
    <dgm:cxn modelId="{493A3871-D0C2-4D66-92D4-15677A86D404}" type="presParOf" srcId="{5885C23F-705A-4401-B48B-3D580750C450}" destId="{79D2F7FE-0E03-49E4-901E-B3AB576D5107}" srcOrd="0" destOrd="0" presId="urn:microsoft.com/office/officeart/2005/8/layout/list1"/>
    <dgm:cxn modelId="{FE49F2C8-10F0-46E9-BB9B-6184DFF93E1C}" type="presParOf" srcId="{5885C23F-705A-4401-B48B-3D580750C450}" destId="{C538FCA1-2315-495E-9356-7868AB3ED9B3}" srcOrd="1" destOrd="0" presId="urn:microsoft.com/office/officeart/2005/8/layout/list1"/>
    <dgm:cxn modelId="{6A3A100B-3268-4516-9EDB-FBBB3D052842}" type="presParOf" srcId="{F63F6A32-DEC7-4D17-B386-B3F131C0311D}" destId="{A19BD6A7-C662-4870-AD58-A8E9E2BCC6BD}" srcOrd="1" destOrd="0" presId="urn:microsoft.com/office/officeart/2005/8/layout/list1"/>
    <dgm:cxn modelId="{075BE727-DDA9-46CE-AB06-0C3043E85F5B}" type="presParOf" srcId="{F63F6A32-DEC7-4D17-B386-B3F131C0311D}" destId="{7BF017DE-7CAE-4FE1-8CB2-C5A0514F3EC8}" srcOrd="2" destOrd="0" presId="urn:microsoft.com/office/officeart/2005/8/layout/list1"/>
    <dgm:cxn modelId="{CC9995C2-5D9E-49E7-83E2-B5628867548E}" type="presParOf" srcId="{F63F6A32-DEC7-4D17-B386-B3F131C0311D}" destId="{9D45F094-A196-4FA4-98AC-EC7B608B649B}" srcOrd="3" destOrd="0" presId="urn:microsoft.com/office/officeart/2005/8/layout/list1"/>
    <dgm:cxn modelId="{41468CC1-5464-4349-B589-4A0ADE570481}" type="presParOf" srcId="{F63F6A32-DEC7-4D17-B386-B3F131C0311D}" destId="{38D9F5BF-1BBA-4BD7-9083-4F93692901EE}" srcOrd="4" destOrd="0" presId="urn:microsoft.com/office/officeart/2005/8/layout/list1"/>
    <dgm:cxn modelId="{F895C357-0FD3-4003-9259-923D41FD65B2}" type="presParOf" srcId="{38D9F5BF-1BBA-4BD7-9083-4F93692901EE}" destId="{5AD95EC2-1A15-417E-93D3-BFB6E88E3375}" srcOrd="0" destOrd="0" presId="urn:microsoft.com/office/officeart/2005/8/layout/list1"/>
    <dgm:cxn modelId="{DE89B33A-6DC2-4F54-93FA-10EA1BF8B911}" type="presParOf" srcId="{38D9F5BF-1BBA-4BD7-9083-4F93692901EE}" destId="{BB3D5770-D8A2-4956-B3DD-8767DEBA3FC1}" srcOrd="1" destOrd="0" presId="urn:microsoft.com/office/officeart/2005/8/layout/list1"/>
    <dgm:cxn modelId="{9D6B14C2-459F-4F0D-9ACE-9409CB63F68A}" type="presParOf" srcId="{F63F6A32-DEC7-4D17-B386-B3F131C0311D}" destId="{C0661609-C6DF-4833-A97F-4B929E44B104}" srcOrd="5" destOrd="0" presId="urn:microsoft.com/office/officeart/2005/8/layout/list1"/>
    <dgm:cxn modelId="{49F237BD-09B8-416A-B45C-7BB0AA2322C2}" type="presParOf" srcId="{F63F6A32-DEC7-4D17-B386-B3F131C0311D}" destId="{81DBBA61-8767-4CA0-A927-BECF73F7CF9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35AC32-5C12-4226-A358-BC3E1885A33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CF21AF56-96D2-45A0-86FC-F2C5A186C829}">
      <dgm:prSet/>
      <dgm:spPr/>
      <dgm:t>
        <a:bodyPr/>
        <a:lstStyle/>
        <a:p>
          <a:r>
            <a:rPr lang="en-US" b="0"/>
            <a:t>The key factor is the number of inhabitants</a:t>
          </a:r>
          <a:endParaRPr lang="cs-CZ"/>
        </a:p>
      </dgm:t>
    </dgm:pt>
    <dgm:pt modelId="{CFC7C1BB-A38C-4C19-9364-DA9F895D44CC}" type="parTrans" cxnId="{D4A536E4-B093-411C-88AE-44BC09936E4A}">
      <dgm:prSet/>
      <dgm:spPr/>
      <dgm:t>
        <a:bodyPr/>
        <a:lstStyle/>
        <a:p>
          <a:endParaRPr lang="cs-CZ"/>
        </a:p>
      </dgm:t>
    </dgm:pt>
    <dgm:pt modelId="{B59B9DF9-3DF1-4850-BEEE-3DF14A0D377D}" type="sibTrans" cxnId="{D4A536E4-B093-411C-88AE-44BC09936E4A}">
      <dgm:prSet/>
      <dgm:spPr/>
      <dgm:t>
        <a:bodyPr/>
        <a:lstStyle/>
        <a:p>
          <a:endParaRPr lang="cs-CZ"/>
        </a:p>
      </dgm:t>
    </dgm:pt>
    <dgm:pt modelId="{21338474-196E-4791-9ABB-495DF75CD433}">
      <dgm:prSet/>
      <dgm:spPr/>
      <dgm:t>
        <a:bodyPr/>
        <a:lstStyle/>
        <a:p>
          <a:r>
            <a:rPr lang="en-US" b="0"/>
            <a:t>We need to focus to the situation in smaller municipalities</a:t>
          </a:r>
          <a:endParaRPr lang="cs-CZ"/>
        </a:p>
      </dgm:t>
    </dgm:pt>
    <dgm:pt modelId="{7DFF1DF3-60E8-42FA-9A85-20DA67CFC580}" type="parTrans" cxnId="{7F7EFB58-03CB-4DE5-93A7-746AAC090829}">
      <dgm:prSet/>
      <dgm:spPr/>
      <dgm:t>
        <a:bodyPr/>
        <a:lstStyle/>
        <a:p>
          <a:endParaRPr lang="cs-CZ"/>
        </a:p>
      </dgm:t>
    </dgm:pt>
    <dgm:pt modelId="{FAD49935-51C0-424E-A8C0-D85069C46D4A}" type="sibTrans" cxnId="{7F7EFB58-03CB-4DE5-93A7-746AAC090829}">
      <dgm:prSet/>
      <dgm:spPr/>
      <dgm:t>
        <a:bodyPr/>
        <a:lstStyle/>
        <a:p>
          <a:endParaRPr lang="cs-CZ"/>
        </a:p>
      </dgm:t>
    </dgm:pt>
    <dgm:pt modelId="{78284C8B-1511-41CB-BAA9-21C95B85D61B}">
      <dgm:prSet/>
      <dgm:spPr/>
      <dgm:t>
        <a:bodyPr/>
        <a:lstStyle/>
        <a:p>
          <a:r>
            <a:rPr lang="en-US" b="0"/>
            <a:t>The bigger municipalities (20.000 inhabitants and more) can be more independent in the projects. Also, they have bigger administaration (and backoffice support)</a:t>
          </a:r>
          <a:endParaRPr lang="cs-CZ"/>
        </a:p>
      </dgm:t>
    </dgm:pt>
    <dgm:pt modelId="{D493D94C-9AD2-4B7C-A472-01643D7F0188}" type="parTrans" cxnId="{02F804CC-6D9E-40B0-AFFE-E0E595A51CB9}">
      <dgm:prSet/>
      <dgm:spPr/>
      <dgm:t>
        <a:bodyPr/>
        <a:lstStyle/>
        <a:p>
          <a:endParaRPr lang="cs-CZ"/>
        </a:p>
      </dgm:t>
    </dgm:pt>
    <dgm:pt modelId="{F3B86880-7419-41AC-9E82-9E866BD6A254}" type="sibTrans" cxnId="{02F804CC-6D9E-40B0-AFFE-E0E595A51CB9}">
      <dgm:prSet/>
      <dgm:spPr/>
      <dgm:t>
        <a:bodyPr/>
        <a:lstStyle/>
        <a:p>
          <a:endParaRPr lang="cs-CZ"/>
        </a:p>
      </dgm:t>
    </dgm:pt>
    <dgm:pt modelId="{E90C6552-125C-4FA0-BEC3-C72E2E121544}">
      <dgm:prSet/>
      <dgm:spPr/>
      <dgm:t>
        <a:bodyPr/>
        <a:lstStyle/>
        <a:p>
          <a:r>
            <a:rPr lang="en-US" b="0"/>
            <a:t>The municipalities were divided into 4 groups</a:t>
          </a:r>
          <a:endParaRPr lang="cs-CZ"/>
        </a:p>
      </dgm:t>
    </dgm:pt>
    <dgm:pt modelId="{52F23496-AAF8-4A20-8489-9805AC91647F}" type="parTrans" cxnId="{DB29A7C4-2CA2-416E-B4F3-8BB451E1E38C}">
      <dgm:prSet/>
      <dgm:spPr/>
      <dgm:t>
        <a:bodyPr/>
        <a:lstStyle/>
        <a:p>
          <a:endParaRPr lang="cs-CZ"/>
        </a:p>
      </dgm:t>
    </dgm:pt>
    <dgm:pt modelId="{E5E19291-A9D9-4479-BC67-46D2553263DB}" type="sibTrans" cxnId="{DB29A7C4-2CA2-416E-B4F3-8BB451E1E38C}">
      <dgm:prSet/>
      <dgm:spPr/>
      <dgm:t>
        <a:bodyPr/>
        <a:lstStyle/>
        <a:p>
          <a:endParaRPr lang="cs-CZ"/>
        </a:p>
      </dgm:t>
    </dgm:pt>
    <dgm:pt modelId="{AF8C1189-A46E-4C07-96D4-3032A51749AB}">
      <dgm:prSet/>
      <dgm:spPr/>
      <dgm:t>
        <a:bodyPr/>
        <a:lstStyle/>
        <a:p>
          <a:r>
            <a:rPr lang="en-US" b="0"/>
            <a:t>Up to 1000 inhabitants</a:t>
          </a:r>
          <a:endParaRPr lang="cs-CZ"/>
        </a:p>
      </dgm:t>
    </dgm:pt>
    <dgm:pt modelId="{38B86E31-0E92-4A5D-B3BF-9EBC58700305}" type="parTrans" cxnId="{DB662EDA-153E-43AB-B2DB-11F43A39D37D}">
      <dgm:prSet/>
      <dgm:spPr/>
      <dgm:t>
        <a:bodyPr/>
        <a:lstStyle/>
        <a:p>
          <a:endParaRPr lang="cs-CZ"/>
        </a:p>
      </dgm:t>
    </dgm:pt>
    <dgm:pt modelId="{5E72BECB-5619-4369-A6B4-906A48084B4A}" type="sibTrans" cxnId="{DB662EDA-153E-43AB-B2DB-11F43A39D37D}">
      <dgm:prSet/>
      <dgm:spPr/>
      <dgm:t>
        <a:bodyPr/>
        <a:lstStyle/>
        <a:p>
          <a:endParaRPr lang="cs-CZ"/>
        </a:p>
      </dgm:t>
    </dgm:pt>
    <dgm:pt modelId="{160A9BA2-504C-43FA-AE5D-D57781AE1645}">
      <dgm:prSet/>
      <dgm:spPr/>
      <dgm:t>
        <a:bodyPr/>
        <a:lstStyle/>
        <a:p>
          <a:r>
            <a:rPr lang="en-US" b="0"/>
            <a:t>1000 – 5000 inhabitants</a:t>
          </a:r>
          <a:endParaRPr lang="cs-CZ"/>
        </a:p>
      </dgm:t>
    </dgm:pt>
    <dgm:pt modelId="{011630C9-97FC-4DBC-BB98-012A05848EB6}" type="parTrans" cxnId="{4AD7808A-DA39-4F49-B4FB-B9DC3FA30080}">
      <dgm:prSet/>
      <dgm:spPr/>
      <dgm:t>
        <a:bodyPr/>
        <a:lstStyle/>
        <a:p>
          <a:endParaRPr lang="cs-CZ"/>
        </a:p>
      </dgm:t>
    </dgm:pt>
    <dgm:pt modelId="{50CAEAFE-2DC8-41F4-88B1-4632E8D6C5AB}" type="sibTrans" cxnId="{4AD7808A-DA39-4F49-B4FB-B9DC3FA30080}">
      <dgm:prSet/>
      <dgm:spPr/>
      <dgm:t>
        <a:bodyPr/>
        <a:lstStyle/>
        <a:p>
          <a:endParaRPr lang="cs-CZ"/>
        </a:p>
      </dgm:t>
    </dgm:pt>
    <dgm:pt modelId="{74E596CA-9D39-4EE1-837B-F74FED1AAD45}">
      <dgm:prSet/>
      <dgm:spPr/>
      <dgm:t>
        <a:bodyPr/>
        <a:lstStyle/>
        <a:p>
          <a:r>
            <a:rPr lang="en-US" b="0"/>
            <a:t>5000 – 10000 inhabitants</a:t>
          </a:r>
          <a:endParaRPr lang="cs-CZ"/>
        </a:p>
      </dgm:t>
    </dgm:pt>
    <dgm:pt modelId="{02F50C5F-E9FB-4B78-91DC-E832B448E5B9}" type="parTrans" cxnId="{D6278EAA-E7C3-45A2-A1D4-99289286C6E1}">
      <dgm:prSet/>
      <dgm:spPr/>
      <dgm:t>
        <a:bodyPr/>
        <a:lstStyle/>
        <a:p>
          <a:endParaRPr lang="cs-CZ"/>
        </a:p>
      </dgm:t>
    </dgm:pt>
    <dgm:pt modelId="{1ABBB664-076B-4E58-93AD-03D94C789176}" type="sibTrans" cxnId="{D6278EAA-E7C3-45A2-A1D4-99289286C6E1}">
      <dgm:prSet/>
      <dgm:spPr/>
      <dgm:t>
        <a:bodyPr/>
        <a:lstStyle/>
        <a:p>
          <a:endParaRPr lang="cs-CZ"/>
        </a:p>
      </dgm:t>
    </dgm:pt>
    <dgm:pt modelId="{7E899635-8DF0-4DA8-AB64-25140695E31C}">
      <dgm:prSet/>
      <dgm:spPr/>
      <dgm:t>
        <a:bodyPr/>
        <a:lstStyle/>
        <a:p>
          <a:r>
            <a:rPr lang="en-US" b="0"/>
            <a:t>Up to 10000 inhabitants</a:t>
          </a:r>
          <a:endParaRPr lang="cs-CZ"/>
        </a:p>
      </dgm:t>
    </dgm:pt>
    <dgm:pt modelId="{42680040-FF56-428D-B4A1-009EFBF75E48}" type="parTrans" cxnId="{009818AB-4D65-403E-ACCE-D87F3DD92ACD}">
      <dgm:prSet/>
      <dgm:spPr/>
      <dgm:t>
        <a:bodyPr/>
        <a:lstStyle/>
        <a:p>
          <a:endParaRPr lang="cs-CZ"/>
        </a:p>
      </dgm:t>
    </dgm:pt>
    <dgm:pt modelId="{AEE8C4D5-81E6-4248-847E-EE5B4ABFD6B2}" type="sibTrans" cxnId="{009818AB-4D65-403E-ACCE-D87F3DD92ACD}">
      <dgm:prSet/>
      <dgm:spPr/>
      <dgm:t>
        <a:bodyPr/>
        <a:lstStyle/>
        <a:p>
          <a:endParaRPr lang="cs-CZ"/>
        </a:p>
      </dgm:t>
    </dgm:pt>
    <dgm:pt modelId="{7243CBF4-7A12-4D48-965E-76A26B9420CD}" type="pres">
      <dgm:prSet presAssocID="{6235AC32-5C12-4226-A358-BC3E1885A33A}" presName="linear" presStyleCnt="0">
        <dgm:presLayoutVars>
          <dgm:dir/>
          <dgm:animLvl val="lvl"/>
          <dgm:resizeHandles val="exact"/>
        </dgm:presLayoutVars>
      </dgm:prSet>
      <dgm:spPr/>
    </dgm:pt>
    <dgm:pt modelId="{662A989A-E15F-4699-B810-61B5B9A20EF7}" type="pres">
      <dgm:prSet presAssocID="{CF21AF56-96D2-45A0-86FC-F2C5A186C829}" presName="parentLin" presStyleCnt="0"/>
      <dgm:spPr/>
    </dgm:pt>
    <dgm:pt modelId="{5CE2B1B7-C274-4A69-B935-A2D20D85DE77}" type="pres">
      <dgm:prSet presAssocID="{CF21AF56-96D2-45A0-86FC-F2C5A186C829}" presName="parentLeftMargin" presStyleLbl="node1" presStyleIdx="0" presStyleCnt="2"/>
      <dgm:spPr/>
    </dgm:pt>
    <dgm:pt modelId="{52F2248D-5A19-4ECF-A48F-3CF3B7B494EE}" type="pres">
      <dgm:prSet presAssocID="{CF21AF56-96D2-45A0-86FC-F2C5A186C82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4FB88AB-C1BC-449C-874B-816DFD9DF44F}" type="pres">
      <dgm:prSet presAssocID="{CF21AF56-96D2-45A0-86FC-F2C5A186C829}" presName="negativeSpace" presStyleCnt="0"/>
      <dgm:spPr/>
    </dgm:pt>
    <dgm:pt modelId="{7595BEFF-285E-409A-9E26-8A73041310EA}" type="pres">
      <dgm:prSet presAssocID="{CF21AF56-96D2-45A0-86FC-F2C5A186C829}" presName="childText" presStyleLbl="conFgAcc1" presStyleIdx="0" presStyleCnt="2">
        <dgm:presLayoutVars>
          <dgm:bulletEnabled val="1"/>
        </dgm:presLayoutVars>
      </dgm:prSet>
      <dgm:spPr/>
    </dgm:pt>
    <dgm:pt modelId="{C560AFB6-14B6-47C5-9841-D8AC364114FC}" type="pres">
      <dgm:prSet presAssocID="{B59B9DF9-3DF1-4850-BEEE-3DF14A0D377D}" presName="spaceBetweenRectangles" presStyleCnt="0"/>
      <dgm:spPr/>
    </dgm:pt>
    <dgm:pt modelId="{0AF2964D-E13A-4F9F-AC73-DF659913BF0D}" type="pres">
      <dgm:prSet presAssocID="{E90C6552-125C-4FA0-BEC3-C72E2E121544}" presName="parentLin" presStyleCnt="0"/>
      <dgm:spPr/>
    </dgm:pt>
    <dgm:pt modelId="{E888BFA2-C377-4D4A-8BD5-2AC9B4800DF1}" type="pres">
      <dgm:prSet presAssocID="{E90C6552-125C-4FA0-BEC3-C72E2E121544}" presName="parentLeftMargin" presStyleLbl="node1" presStyleIdx="0" presStyleCnt="2"/>
      <dgm:spPr/>
    </dgm:pt>
    <dgm:pt modelId="{6A2C70A0-5773-4B1B-A9E2-7F11E7D7367F}" type="pres">
      <dgm:prSet presAssocID="{E90C6552-125C-4FA0-BEC3-C72E2E12154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1895BA6-FE83-4BA3-B67B-8D05B4731C9D}" type="pres">
      <dgm:prSet presAssocID="{E90C6552-125C-4FA0-BEC3-C72E2E121544}" presName="negativeSpace" presStyleCnt="0"/>
      <dgm:spPr/>
    </dgm:pt>
    <dgm:pt modelId="{D81BF2B6-5934-4572-A47F-07A8AE11EB06}" type="pres">
      <dgm:prSet presAssocID="{E90C6552-125C-4FA0-BEC3-C72E2E12154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9EB660F-9833-4B94-B32F-BB871BF2D9C3}" type="presOf" srcId="{21338474-196E-4791-9ABB-495DF75CD433}" destId="{7595BEFF-285E-409A-9E26-8A73041310EA}" srcOrd="0" destOrd="0" presId="urn:microsoft.com/office/officeart/2005/8/layout/list1"/>
    <dgm:cxn modelId="{6F7FFC1D-F2B5-4D9D-BFC4-2CB36734FAAD}" type="presOf" srcId="{E90C6552-125C-4FA0-BEC3-C72E2E121544}" destId="{6A2C70A0-5773-4B1B-A9E2-7F11E7D7367F}" srcOrd="1" destOrd="0" presId="urn:microsoft.com/office/officeart/2005/8/layout/list1"/>
    <dgm:cxn modelId="{B4A43B37-58C5-4672-91E4-BDF3124F7678}" type="presOf" srcId="{E90C6552-125C-4FA0-BEC3-C72E2E121544}" destId="{E888BFA2-C377-4D4A-8BD5-2AC9B4800DF1}" srcOrd="0" destOrd="0" presId="urn:microsoft.com/office/officeart/2005/8/layout/list1"/>
    <dgm:cxn modelId="{56E7936B-C48D-4011-AE1F-82BA00F5B36E}" type="presOf" srcId="{AF8C1189-A46E-4C07-96D4-3032A51749AB}" destId="{D81BF2B6-5934-4572-A47F-07A8AE11EB06}" srcOrd="0" destOrd="0" presId="urn:microsoft.com/office/officeart/2005/8/layout/list1"/>
    <dgm:cxn modelId="{A11A6E58-57A2-4A5B-997B-EA52A408455C}" type="presOf" srcId="{74E596CA-9D39-4EE1-837B-F74FED1AAD45}" destId="{D81BF2B6-5934-4572-A47F-07A8AE11EB06}" srcOrd="0" destOrd="2" presId="urn:microsoft.com/office/officeart/2005/8/layout/list1"/>
    <dgm:cxn modelId="{7F7EFB58-03CB-4DE5-93A7-746AAC090829}" srcId="{CF21AF56-96D2-45A0-86FC-F2C5A186C829}" destId="{21338474-196E-4791-9ABB-495DF75CD433}" srcOrd="0" destOrd="0" parTransId="{7DFF1DF3-60E8-42FA-9A85-20DA67CFC580}" sibTransId="{FAD49935-51C0-424E-A8C0-D85069C46D4A}"/>
    <dgm:cxn modelId="{94E5BB7C-94A1-4DAF-AFC4-380C22894E9D}" type="presOf" srcId="{78284C8B-1511-41CB-BAA9-21C95B85D61B}" destId="{7595BEFF-285E-409A-9E26-8A73041310EA}" srcOrd="0" destOrd="1" presId="urn:microsoft.com/office/officeart/2005/8/layout/list1"/>
    <dgm:cxn modelId="{0E54EC85-A1EB-414A-A6E2-2AD9794ACA9C}" type="presOf" srcId="{CF21AF56-96D2-45A0-86FC-F2C5A186C829}" destId="{5CE2B1B7-C274-4A69-B935-A2D20D85DE77}" srcOrd="0" destOrd="0" presId="urn:microsoft.com/office/officeart/2005/8/layout/list1"/>
    <dgm:cxn modelId="{4AD7808A-DA39-4F49-B4FB-B9DC3FA30080}" srcId="{E90C6552-125C-4FA0-BEC3-C72E2E121544}" destId="{160A9BA2-504C-43FA-AE5D-D57781AE1645}" srcOrd="1" destOrd="0" parTransId="{011630C9-97FC-4DBC-BB98-012A05848EB6}" sibTransId="{50CAEAFE-2DC8-41F4-88B1-4632E8D6C5AB}"/>
    <dgm:cxn modelId="{D6278EAA-E7C3-45A2-A1D4-99289286C6E1}" srcId="{E90C6552-125C-4FA0-BEC3-C72E2E121544}" destId="{74E596CA-9D39-4EE1-837B-F74FED1AAD45}" srcOrd="2" destOrd="0" parTransId="{02F50C5F-E9FB-4B78-91DC-E832B448E5B9}" sibTransId="{1ABBB664-076B-4E58-93AD-03D94C789176}"/>
    <dgm:cxn modelId="{009818AB-4D65-403E-ACCE-D87F3DD92ACD}" srcId="{E90C6552-125C-4FA0-BEC3-C72E2E121544}" destId="{7E899635-8DF0-4DA8-AB64-25140695E31C}" srcOrd="3" destOrd="0" parTransId="{42680040-FF56-428D-B4A1-009EFBF75E48}" sibTransId="{AEE8C4D5-81E6-4248-847E-EE5B4ABFD6B2}"/>
    <dgm:cxn modelId="{003631B8-11DD-4A1B-89AC-555085D96294}" type="presOf" srcId="{6235AC32-5C12-4226-A358-BC3E1885A33A}" destId="{7243CBF4-7A12-4D48-965E-76A26B9420CD}" srcOrd="0" destOrd="0" presId="urn:microsoft.com/office/officeart/2005/8/layout/list1"/>
    <dgm:cxn modelId="{DB29A7C4-2CA2-416E-B4F3-8BB451E1E38C}" srcId="{6235AC32-5C12-4226-A358-BC3E1885A33A}" destId="{E90C6552-125C-4FA0-BEC3-C72E2E121544}" srcOrd="1" destOrd="0" parTransId="{52F23496-AAF8-4A20-8489-9805AC91647F}" sibTransId="{E5E19291-A9D9-4479-BC67-46D2553263DB}"/>
    <dgm:cxn modelId="{02F804CC-6D9E-40B0-AFFE-E0E595A51CB9}" srcId="{CF21AF56-96D2-45A0-86FC-F2C5A186C829}" destId="{78284C8B-1511-41CB-BAA9-21C95B85D61B}" srcOrd="1" destOrd="0" parTransId="{D493D94C-9AD2-4B7C-A472-01643D7F0188}" sibTransId="{F3B86880-7419-41AC-9E82-9E866BD6A254}"/>
    <dgm:cxn modelId="{128066CF-3AA7-4899-950E-A262B74B8212}" type="presOf" srcId="{7E899635-8DF0-4DA8-AB64-25140695E31C}" destId="{D81BF2B6-5934-4572-A47F-07A8AE11EB06}" srcOrd="0" destOrd="3" presId="urn:microsoft.com/office/officeart/2005/8/layout/list1"/>
    <dgm:cxn modelId="{69246AD8-9364-4D04-858B-EFAD250A0338}" type="presOf" srcId="{160A9BA2-504C-43FA-AE5D-D57781AE1645}" destId="{D81BF2B6-5934-4572-A47F-07A8AE11EB06}" srcOrd="0" destOrd="1" presId="urn:microsoft.com/office/officeart/2005/8/layout/list1"/>
    <dgm:cxn modelId="{DB662EDA-153E-43AB-B2DB-11F43A39D37D}" srcId="{E90C6552-125C-4FA0-BEC3-C72E2E121544}" destId="{AF8C1189-A46E-4C07-96D4-3032A51749AB}" srcOrd="0" destOrd="0" parTransId="{38B86E31-0E92-4A5D-B3BF-9EBC58700305}" sibTransId="{5E72BECB-5619-4369-A6B4-906A48084B4A}"/>
    <dgm:cxn modelId="{D4A536E4-B093-411C-88AE-44BC09936E4A}" srcId="{6235AC32-5C12-4226-A358-BC3E1885A33A}" destId="{CF21AF56-96D2-45A0-86FC-F2C5A186C829}" srcOrd="0" destOrd="0" parTransId="{CFC7C1BB-A38C-4C19-9364-DA9F895D44CC}" sibTransId="{B59B9DF9-3DF1-4850-BEEE-3DF14A0D377D}"/>
    <dgm:cxn modelId="{160628F4-5CF1-4407-8581-0888DB896F5F}" type="presOf" srcId="{CF21AF56-96D2-45A0-86FC-F2C5A186C829}" destId="{52F2248D-5A19-4ECF-A48F-3CF3B7B494EE}" srcOrd="1" destOrd="0" presId="urn:microsoft.com/office/officeart/2005/8/layout/list1"/>
    <dgm:cxn modelId="{348C2EB8-50A4-4761-9E7E-E82E4F6E52F0}" type="presParOf" srcId="{7243CBF4-7A12-4D48-965E-76A26B9420CD}" destId="{662A989A-E15F-4699-B810-61B5B9A20EF7}" srcOrd="0" destOrd="0" presId="urn:microsoft.com/office/officeart/2005/8/layout/list1"/>
    <dgm:cxn modelId="{8B4DF023-D5FA-4D95-85E5-C2AA3D5C000E}" type="presParOf" srcId="{662A989A-E15F-4699-B810-61B5B9A20EF7}" destId="{5CE2B1B7-C274-4A69-B935-A2D20D85DE77}" srcOrd="0" destOrd="0" presId="urn:microsoft.com/office/officeart/2005/8/layout/list1"/>
    <dgm:cxn modelId="{77061A44-AE13-4C6B-B9CB-E4E79CEA65CE}" type="presParOf" srcId="{662A989A-E15F-4699-B810-61B5B9A20EF7}" destId="{52F2248D-5A19-4ECF-A48F-3CF3B7B494EE}" srcOrd="1" destOrd="0" presId="urn:microsoft.com/office/officeart/2005/8/layout/list1"/>
    <dgm:cxn modelId="{63CCBA21-A50B-421A-A268-F3C2A1C08800}" type="presParOf" srcId="{7243CBF4-7A12-4D48-965E-76A26B9420CD}" destId="{E4FB88AB-C1BC-449C-874B-816DFD9DF44F}" srcOrd="1" destOrd="0" presId="urn:microsoft.com/office/officeart/2005/8/layout/list1"/>
    <dgm:cxn modelId="{6D25D720-B0B0-4576-8FA9-ED4AC44E9E5B}" type="presParOf" srcId="{7243CBF4-7A12-4D48-965E-76A26B9420CD}" destId="{7595BEFF-285E-409A-9E26-8A73041310EA}" srcOrd="2" destOrd="0" presId="urn:microsoft.com/office/officeart/2005/8/layout/list1"/>
    <dgm:cxn modelId="{33333411-F841-4D69-9A88-A59129B03F62}" type="presParOf" srcId="{7243CBF4-7A12-4D48-965E-76A26B9420CD}" destId="{C560AFB6-14B6-47C5-9841-D8AC364114FC}" srcOrd="3" destOrd="0" presId="urn:microsoft.com/office/officeart/2005/8/layout/list1"/>
    <dgm:cxn modelId="{1FFB28DE-E946-417C-BA5C-6FE4CA0A350F}" type="presParOf" srcId="{7243CBF4-7A12-4D48-965E-76A26B9420CD}" destId="{0AF2964D-E13A-4F9F-AC73-DF659913BF0D}" srcOrd="4" destOrd="0" presId="urn:microsoft.com/office/officeart/2005/8/layout/list1"/>
    <dgm:cxn modelId="{05EABDEC-74FC-4E05-B174-DDE45706D1BC}" type="presParOf" srcId="{0AF2964D-E13A-4F9F-AC73-DF659913BF0D}" destId="{E888BFA2-C377-4D4A-8BD5-2AC9B4800DF1}" srcOrd="0" destOrd="0" presId="urn:microsoft.com/office/officeart/2005/8/layout/list1"/>
    <dgm:cxn modelId="{DD346A6C-FCC3-419A-853D-7FFFBC6C83C5}" type="presParOf" srcId="{0AF2964D-E13A-4F9F-AC73-DF659913BF0D}" destId="{6A2C70A0-5773-4B1B-A9E2-7F11E7D7367F}" srcOrd="1" destOrd="0" presId="urn:microsoft.com/office/officeart/2005/8/layout/list1"/>
    <dgm:cxn modelId="{1BA974F4-DDC9-480D-9605-1C759F0A0FE3}" type="presParOf" srcId="{7243CBF4-7A12-4D48-965E-76A26B9420CD}" destId="{61895BA6-FE83-4BA3-B67B-8D05B4731C9D}" srcOrd="5" destOrd="0" presId="urn:microsoft.com/office/officeart/2005/8/layout/list1"/>
    <dgm:cxn modelId="{530C06E3-D6E0-4B2C-8505-B7E2202AAF24}" type="presParOf" srcId="{7243CBF4-7A12-4D48-965E-76A26B9420CD}" destId="{D81BF2B6-5934-4572-A47F-07A8AE11EB0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4C01FB-FF94-4A1D-850A-A6131AE6938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48F90CDB-657D-4059-AD06-E0BF864E43B3}">
      <dgm:prSet/>
      <dgm:spPr/>
      <dgm:t>
        <a:bodyPr/>
        <a:lstStyle/>
        <a:p>
          <a:r>
            <a:rPr lang="en-US" b="0"/>
            <a:t>We have developed the structure of the interview</a:t>
          </a:r>
          <a:endParaRPr lang="cs-CZ"/>
        </a:p>
      </dgm:t>
    </dgm:pt>
    <dgm:pt modelId="{189AC2EC-665F-4F3C-A5B0-516C73932BA1}" type="parTrans" cxnId="{05640193-2759-4B7F-92D8-DD6CF7D79076}">
      <dgm:prSet/>
      <dgm:spPr/>
      <dgm:t>
        <a:bodyPr/>
        <a:lstStyle/>
        <a:p>
          <a:endParaRPr lang="cs-CZ"/>
        </a:p>
      </dgm:t>
    </dgm:pt>
    <dgm:pt modelId="{69E33193-0EE4-476E-A652-CDD220B13054}" type="sibTrans" cxnId="{05640193-2759-4B7F-92D8-DD6CF7D79076}">
      <dgm:prSet/>
      <dgm:spPr/>
      <dgm:t>
        <a:bodyPr/>
        <a:lstStyle/>
        <a:p>
          <a:endParaRPr lang="cs-CZ"/>
        </a:p>
      </dgm:t>
    </dgm:pt>
    <dgm:pt modelId="{D30985D4-AC71-4F8E-88D5-9F2E3918E32B}">
      <dgm:prSet/>
      <dgm:spPr/>
      <dgm:t>
        <a:bodyPr/>
        <a:lstStyle/>
        <a:p>
          <a:r>
            <a:rPr lang="en-US" b="0"/>
            <a:t>The main part was send to the interviewed before – to get known what information we will need</a:t>
          </a:r>
          <a:endParaRPr lang="cs-CZ"/>
        </a:p>
      </dgm:t>
    </dgm:pt>
    <dgm:pt modelId="{D0416700-4E9C-475A-9590-9D73F5ACE552}" type="parTrans" cxnId="{F1B243E3-A660-4D5A-A4D4-68E5D02A1210}">
      <dgm:prSet/>
      <dgm:spPr/>
      <dgm:t>
        <a:bodyPr/>
        <a:lstStyle/>
        <a:p>
          <a:endParaRPr lang="cs-CZ"/>
        </a:p>
      </dgm:t>
    </dgm:pt>
    <dgm:pt modelId="{211708E3-522B-4571-BCB7-3BE3F6B84740}" type="sibTrans" cxnId="{F1B243E3-A660-4D5A-A4D4-68E5D02A1210}">
      <dgm:prSet/>
      <dgm:spPr/>
      <dgm:t>
        <a:bodyPr/>
        <a:lstStyle/>
        <a:p>
          <a:endParaRPr lang="cs-CZ"/>
        </a:p>
      </dgm:t>
    </dgm:pt>
    <dgm:pt modelId="{FCD6ED9A-2DD4-49B8-B911-676E47FE27A2}">
      <dgm:prSet/>
      <dgm:spPr/>
      <dgm:t>
        <a:bodyPr/>
        <a:lstStyle/>
        <a:p>
          <a:r>
            <a:rPr lang="en-US" b="0"/>
            <a:t>Iterviewers were equipped with the more detailed structure and with the list of the questions they should put </a:t>
          </a:r>
          <a:endParaRPr lang="cs-CZ"/>
        </a:p>
      </dgm:t>
    </dgm:pt>
    <dgm:pt modelId="{A50ADD02-ED08-4E20-AB57-C1030C099951}" type="parTrans" cxnId="{807FE657-48E9-48C7-A08B-BB773D38192E}">
      <dgm:prSet/>
      <dgm:spPr/>
      <dgm:t>
        <a:bodyPr/>
        <a:lstStyle/>
        <a:p>
          <a:endParaRPr lang="cs-CZ"/>
        </a:p>
      </dgm:t>
    </dgm:pt>
    <dgm:pt modelId="{9B55AC03-5F84-4551-ADAE-4E6BED836E2F}" type="sibTrans" cxnId="{807FE657-48E9-48C7-A08B-BB773D38192E}">
      <dgm:prSet/>
      <dgm:spPr/>
      <dgm:t>
        <a:bodyPr/>
        <a:lstStyle/>
        <a:p>
          <a:endParaRPr lang="cs-CZ"/>
        </a:p>
      </dgm:t>
    </dgm:pt>
    <dgm:pt modelId="{0D764BA9-6CE4-4B22-91F2-8CA9462E8246}" type="pres">
      <dgm:prSet presAssocID="{8B4C01FB-FF94-4A1D-850A-A6131AE69382}" presName="linear" presStyleCnt="0">
        <dgm:presLayoutVars>
          <dgm:animLvl val="lvl"/>
          <dgm:resizeHandles val="exact"/>
        </dgm:presLayoutVars>
      </dgm:prSet>
      <dgm:spPr/>
    </dgm:pt>
    <dgm:pt modelId="{1935960C-24A5-4053-B500-C9C01847F005}" type="pres">
      <dgm:prSet presAssocID="{48F90CDB-657D-4059-AD06-E0BF864E43B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BCA19EE-D20F-4339-984C-B1B5068A73C8}" type="pres">
      <dgm:prSet presAssocID="{69E33193-0EE4-476E-A652-CDD220B13054}" presName="spacer" presStyleCnt="0"/>
      <dgm:spPr/>
    </dgm:pt>
    <dgm:pt modelId="{AA49DA56-6967-41A2-9067-5F1C3BE5E148}" type="pres">
      <dgm:prSet presAssocID="{D30985D4-AC71-4F8E-88D5-9F2E3918E32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C4BBD18-185E-44D2-A5D6-DEF3A4BCD24B}" type="pres">
      <dgm:prSet presAssocID="{211708E3-522B-4571-BCB7-3BE3F6B84740}" presName="spacer" presStyleCnt="0"/>
      <dgm:spPr/>
    </dgm:pt>
    <dgm:pt modelId="{0BE7F48C-E796-4B2B-B11C-D492FBA915F2}" type="pres">
      <dgm:prSet presAssocID="{FCD6ED9A-2DD4-49B8-B911-676E47FE27A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EAEE117-B82C-40C8-86DB-84233C0C527B}" type="presOf" srcId="{D30985D4-AC71-4F8E-88D5-9F2E3918E32B}" destId="{AA49DA56-6967-41A2-9067-5F1C3BE5E148}" srcOrd="0" destOrd="0" presId="urn:microsoft.com/office/officeart/2005/8/layout/vList2"/>
    <dgm:cxn modelId="{BD836757-8098-4C89-BE4B-299E15AF1BA2}" type="presOf" srcId="{48F90CDB-657D-4059-AD06-E0BF864E43B3}" destId="{1935960C-24A5-4053-B500-C9C01847F005}" srcOrd="0" destOrd="0" presId="urn:microsoft.com/office/officeart/2005/8/layout/vList2"/>
    <dgm:cxn modelId="{807FE657-48E9-48C7-A08B-BB773D38192E}" srcId="{8B4C01FB-FF94-4A1D-850A-A6131AE69382}" destId="{FCD6ED9A-2DD4-49B8-B911-676E47FE27A2}" srcOrd="2" destOrd="0" parTransId="{A50ADD02-ED08-4E20-AB57-C1030C099951}" sibTransId="{9B55AC03-5F84-4551-ADAE-4E6BED836E2F}"/>
    <dgm:cxn modelId="{05640193-2759-4B7F-92D8-DD6CF7D79076}" srcId="{8B4C01FB-FF94-4A1D-850A-A6131AE69382}" destId="{48F90CDB-657D-4059-AD06-E0BF864E43B3}" srcOrd="0" destOrd="0" parTransId="{189AC2EC-665F-4F3C-A5B0-516C73932BA1}" sibTransId="{69E33193-0EE4-476E-A652-CDD220B13054}"/>
    <dgm:cxn modelId="{FD66DB93-1955-4F20-99D0-50E3B39B8971}" type="presOf" srcId="{8B4C01FB-FF94-4A1D-850A-A6131AE69382}" destId="{0D764BA9-6CE4-4B22-91F2-8CA9462E8246}" srcOrd="0" destOrd="0" presId="urn:microsoft.com/office/officeart/2005/8/layout/vList2"/>
    <dgm:cxn modelId="{F1B243E3-A660-4D5A-A4D4-68E5D02A1210}" srcId="{8B4C01FB-FF94-4A1D-850A-A6131AE69382}" destId="{D30985D4-AC71-4F8E-88D5-9F2E3918E32B}" srcOrd="1" destOrd="0" parTransId="{D0416700-4E9C-475A-9590-9D73F5ACE552}" sibTransId="{211708E3-522B-4571-BCB7-3BE3F6B84740}"/>
    <dgm:cxn modelId="{EB80E8F8-5AF4-4B07-A5C1-953F216583FD}" type="presOf" srcId="{FCD6ED9A-2DD4-49B8-B911-676E47FE27A2}" destId="{0BE7F48C-E796-4B2B-B11C-D492FBA915F2}" srcOrd="0" destOrd="0" presId="urn:microsoft.com/office/officeart/2005/8/layout/vList2"/>
    <dgm:cxn modelId="{FF8DA9E1-D817-421A-A7CF-0B1BF36041F9}" type="presParOf" srcId="{0D764BA9-6CE4-4B22-91F2-8CA9462E8246}" destId="{1935960C-24A5-4053-B500-C9C01847F005}" srcOrd="0" destOrd="0" presId="urn:microsoft.com/office/officeart/2005/8/layout/vList2"/>
    <dgm:cxn modelId="{3B65AE85-3350-4F2E-A36C-13C4EFC2611E}" type="presParOf" srcId="{0D764BA9-6CE4-4B22-91F2-8CA9462E8246}" destId="{7BCA19EE-D20F-4339-984C-B1B5068A73C8}" srcOrd="1" destOrd="0" presId="urn:microsoft.com/office/officeart/2005/8/layout/vList2"/>
    <dgm:cxn modelId="{ADA36CC8-50EF-4E2C-ABDE-80E8554AD269}" type="presParOf" srcId="{0D764BA9-6CE4-4B22-91F2-8CA9462E8246}" destId="{AA49DA56-6967-41A2-9067-5F1C3BE5E148}" srcOrd="2" destOrd="0" presId="urn:microsoft.com/office/officeart/2005/8/layout/vList2"/>
    <dgm:cxn modelId="{7C16A07B-6A77-4B72-AB76-D48C43B61421}" type="presParOf" srcId="{0D764BA9-6CE4-4B22-91F2-8CA9462E8246}" destId="{6C4BBD18-185E-44D2-A5D6-DEF3A4BCD24B}" srcOrd="3" destOrd="0" presId="urn:microsoft.com/office/officeart/2005/8/layout/vList2"/>
    <dgm:cxn modelId="{C7B02044-06C1-43B0-BEF5-11C2CA4E9F92}" type="presParOf" srcId="{0D764BA9-6CE4-4B22-91F2-8CA9462E8246}" destId="{0BE7F48C-E796-4B2B-B11C-D492FBA915F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0B84AE-306E-46A8-B1D5-71DE31C0D3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4C82E91-8E7E-4B08-A35E-0374130F42C3}">
      <dgm:prSet/>
      <dgm:spPr/>
      <dgm:t>
        <a:bodyPr/>
        <a:lstStyle/>
        <a:p>
          <a:r>
            <a:rPr lang="en-US" b="0"/>
            <a:t>All interviews were recorded and tranformed into the text using Speech to text service in MS Azure</a:t>
          </a:r>
          <a:endParaRPr lang="cs-CZ"/>
        </a:p>
      </dgm:t>
    </dgm:pt>
    <dgm:pt modelId="{E06289E3-64B1-4337-809D-20123A3B85A8}" type="parTrans" cxnId="{6A0BBE64-5DB0-4C3D-979A-73A29182DF7A}">
      <dgm:prSet/>
      <dgm:spPr/>
      <dgm:t>
        <a:bodyPr/>
        <a:lstStyle/>
        <a:p>
          <a:endParaRPr lang="cs-CZ"/>
        </a:p>
      </dgm:t>
    </dgm:pt>
    <dgm:pt modelId="{316AFAB0-7217-4EF5-890D-13C2FB899166}" type="sibTrans" cxnId="{6A0BBE64-5DB0-4C3D-979A-73A29182DF7A}">
      <dgm:prSet/>
      <dgm:spPr/>
      <dgm:t>
        <a:bodyPr/>
        <a:lstStyle/>
        <a:p>
          <a:endParaRPr lang="cs-CZ"/>
        </a:p>
      </dgm:t>
    </dgm:pt>
    <dgm:pt modelId="{44CCF545-326C-4E90-AD77-8ED5211CBED1}">
      <dgm:prSet/>
      <dgm:spPr/>
      <dgm:t>
        <a:bodyPr/>
        <a:lstStyle/>
        <a:p>
          <a:r>
            <a:rPr lang="cs-CZ" b="0" dirty="0" err="1"/>
            <a:t>Than</a:t>
          </a:r>
          <a:r>
            <a:rPr lang="cs-CZ" b="0" dirty="0"/>
            <a:t> </a:t>
          </a:r>
          <a:r>
            <a:rPr lang="cs-CZ" b="0" dirty="0" err="1"/>
            <a:t>all</a:t>
          </a:r>
          <a:r>
            <a:rPr lang="cs-CZ" b="0" dirty="0"/>
            <a:t> </a:t>
          </a:r>
          <a:r>
            <a:rPr lang="cs-CZ" b="0" dirty="0" err="1"/>
            <a:t>the</a:t>
          </a:r>
          <a:r>
            <a:rPr lang="cs-CZ" b="0" dirty="0"/>
            <a:t> </a:t>
          </a:r>
          <a:r>
            <a:rPr lang="cs-CZ" b="0" dirty="0" err="1"/>
            <a:t>answers</a:t>
          </a:r>
          <a:r>
            <a:rPr lang="cs-CZ" b="0" dirty="0"/>
            <a:t> </a:t>
          </a:r>
          <a:r>
            <a:rPr lang="cs-CZ" b="0" dirty="0" err="1"/>
            <a:t>were</a:t>
          </a:r>
          <a:r>
            <a:rPr lang="cs-CZ" b="0" dirty="0"/>
            <a:t> </a:t>
          </a:r>
          <a:r>
            <a:rPr lang="cs-CZ" b="0" dirty="0" err="1"/>
            <a:t>corrected</a:t>
          </a:r>
          <a:r>
            <a:rPr lang="cs-CZ" b="0" dirty="0"/>
            <a:t> and </a:t>
          </a:r>
          <a:r>
            <a:rPr lang="cs-CZ" b="0" dirty="0" err="1"/>
            <a:t>evaluated</a:t>
          </a:r>
          <a:r>
            <a:rPr lang="cs-CZ" b="0" dirty="0"/>
            <a:t> </a:t>
          </a:r>
          <a:r>
            <a:rPr lang="cs-CZ" b="0" dirty="0" err="1"/>
            <a:t>manually</a:t>
          </a:r>
          <a:endParaRPr lang="cs-CZ" dirty="0"/>
        </a:p>
      </dgm:t>
    </dgm:pt>
    <dgm:pt modelId="{DA623CF3-59D3-4C68-90E7-52A9609F8AC4}" type="parTrans" cxnId="{DDF5AB98-34D9-4A54-B11D-CE9307236F56}">
      <dgm:prSet/>
      <dgm:spPr/>
      <dgm:t>
        <a:bodyPr/>
        <a:lstStyle/>
        <a:p>
          <a:endParaRPr lang="cs-CZ"/>
        </a:p>
      </dgm:t>
    </dgm:pt>
    <dgm:pt modelId="{ACA465F9-8008-4CCD-8711-60BB298B9E62}" type="sibTrans" cxnId="{DDF5AB98-34D9-4A54-B11D-CE9307236F56}">
      <dgm:prSet/>
      <dgm:spPr/>
      <dgm:t>
        <a:bodyPr/>
        <a:lstStyle/>
        <a:p>
          <a:endParaRPr lang="cs-CZ"/>
        </a:p>
      </dgm:t>
    </dgm:pt>
    <dgm:pt modelId="{79EB521E-6FCF-4CA1-8E34-A04E6E0BA698}" type="pres">
      <dgm:prSet presAssocID="{F90B84AE-306E-46A8-B1D5-71DE31C0D3FC}" presName="linear" presStyleCnt="0">
        <dgm:presLayoutVars>
          <dgm:animLvl val="lvl"/>
          <dgm:resizeHandles val="exact"/>
        </dgm:presLayoutVars>
      </dgm:prSet>
      <dgm:spPr/>
    </dgm:pt>
    <dgm:pt modelId="{17046AB1-E953-4051-B46C-62FD59C77AD0}" type="pres">
      <dgm:prSet presAssocID="{C4C82E91-8E7E-4B08-A35E-0374130F42C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543A28C-282D-40C7-A1E6-5CF2399F889A}" type="pres">
      <dgm:prSet presAssocID="{316AFAB0-7217-4EF5-890D-13C2FB899166}" presName="spacer" presStyleCnt="0"/>
      <dgm:spPr/>
    </dgm:pt>
    <dgm:pt modelId="{0723CFE6-53FC-455A-A30D-AFB1B20E5D1D}" type="pres">
      <dgm:prSet presAssocID="{44CCF545-326C-4E90-AD77-8ED5211CBED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1F5E32E-1B1F-4439-BEA3-BCB015A9E449}" type="presOf" srcId="{44CCF545-326C-4E90-AD77-8ED5211CBED1}" destId="{0723CFE6-53FC-455A-A30D-AFB1B20E5D1D}" srcOrd="0" destOrd="0" presId="urn:microsoft.com/office/officeart/2005/8/layout/vList2"/>
    <dgm:cxn modelId="{6A0BBE64-5DB0-4C3D-979A-73A29182DF7A}" srcId="{F90B84AE-306E-46A8-B1D5-71DE31C0D3FC}" destId="{C4C82E91-8E7E-4B08-A35E-0374130F42C3}" srcOrd="0" destOrd="0" parTransId="{E06289E3-64B1-4337-809D-20123A3B85A8}" sibTransId="{316AFAB0-7217-4EF5-890D-13C2FB899166}"/>
    <dgm:cxn modelId="{64D83978-8463-4104-B20A-13F0F1601DF8}" type="presOf" srcId="{C4C82E91-8E7E-4B08-A35E-0374130F42C3}" destId="{17046AB1-E953-4051-B46C-62FD59C77AD0}" srcOrd="0" destOrd="0" presId="urn:microsoft.com/office/officeart/2005/8/layout/vList2"/>
    <dgm:cxn modelId="{DDF5AB98-34D9-4A54-B11D-CE9307236F56}" srcId="{F90B84AE-306E-46A8-B1D5-71DE31C0D3FC}" destId="{44CCF545-326C-4E90-AD77-8ED5211CBED1}" srcOrd="1" destOrd="0" parTransId="{DA623CF3-59D3-4C68-90E7-52A9609F8AC4}" sibTransId="{ACA465F9-8008-4CCD-8711-60BB298B9E62}"/>
    <dgm:cxn modelId="{1D04C3B2-2CDC-4EBA-A8D8-022F3E4F107F}" type="presOf" srcId="{F90B84AE-306E-46A8-B1D5-71DE31C0D3FC}" destId="{79EB521E-6FCF-4CA1-8E34-A04E6E0BA698}" srcOrd="0" destOrd="0" presId="urn:microsoft.com/office/officeart/2005/8/layout/vList2"/>
    <dgm:cxn modelId="{F3E4CF22-B9F4-4E8A-B952-B8D674491BED}" type="presParOf" srcId="{79EB521E-6FCF-4CA1-8E34-A04E6E0BA698}" destId="{17046AB1-E953-4051-B46C-62FD59C77AD0}" srcOrd="0" destOrd="0" presId="urn:microsoft.com/office/officeart/2005/8/layout/vList2"/>
    <dgm:cxn modelId="{F84A17CE-F9FB-4FA8-8435-5F703A06E63D}" type="presParOf" srcId="{79EB521E-6FCF-4CA1-8E34-A04E6E0BA698}" destId="{1543A28C-282D-40C7-A1E6-5CF2399F889A}" srcOrd="1" destOrd="0" presId="urn:microsoft.com/office/officeart/2005/8/layout/vList2"/>
    <dgm:cxn modelId="{CAAF8541-2FF8-4AF2-B2DD-4C1BBC716410}" type="presParOf" srcId="{79EB521E-6FCF-4CA1-8E34-A04E6E0BA698}" destId="{0723CFE6-53FC-455A-A30D-AFB1B20E5D1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32938E-2D17-4AE9-AF02-5EDBB00CF4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65801551-637D-4BBF-B814-E70C4D07637A}">
      <dgm:prSet/>
      <dgm:spPr/>
      <dgm:t>
        <a:bodyPr/>
        <a:lstStyle/>
        <a:p>
          <a:r>
            <a:rPr lang="en-US" b="0"/>
            <a:t>Approaches to Smart Applications are different in very small municipalities</a:t>
          </a:r>
          <a:endParaRPr lang="cs-CZ"/>
        </a:p>
      </dgm:t>
    </dgm:pt>
    <dgm:pt modelId="{C7DC0F1F-479C-4249-96DF-B06A938FB54C}" type="parTrans" cxnId="{51A98A1F-5859-42C3-A32F-3B45ABA2BD3D}">
      <dgm:prSet/>
      <dgm:spPr/>
      <dgm:t>
        <a:bodyPr/>
        <a:lstStyle/>
        <a:p>
          <a:endParaRPr lang="cs-CZ"/>
        </a:p>
      </dgm:t>
    </dgm:pt>
    <dgm:pt modelId="{C1BCB3F1-62DB-4900-A233-5CB8DD7050B0}" type="sibTrans" cxnId="{51A98A1F-5859-42C3-A32F-3B45ABA2BD3D}">
      <dgm:prSet/>
      <dgm:spPr/>
      <dgm:t>
        <a:bodyPr/>
        <a:lstStyle/>
        <a:p>
          <a:endParaRPr lang="cs-CZ"/>
        </a:p>
      </dgm:t>
    </dgm:pt>
    <dgm:pt modelId="{A1E47B28-B444-4EE6-BD6E-E9FB1BF7DFA1}">
      <dgm:prSet/>
      <dgm:spPr/>
      <dgm:t>
        <a:bodyPr/>
        <a:lstStyle/>
        <a:p>
          <a:r>
            <a:rPr lang="en-US" b="0"/>
            <a:t>It i sharder for them to see the added value</a:t>
          </a:r>
          <a:endParaRPr lang="cs-CZ"/>
        </a:p>
      </dgm:t>
    </dgm:pt>
    <dgm:pt modelId="{19F9171B-F708-4AD0-B882-F7F473622960}" type="parTrans" cxnId="{AD058AB1-1970-48B2-8B31-CD4E55171E58}">
      <dgm:prSet/>
      <dgm:spPr/>
      <dgm:t>
        <a:bodyPr/>
        <a:lstStyle/>
        <a:p>
          <a:endParaRPr lang="cs-CZ"/>
        </a:p>
      </dgm:t>
    </dgm:pt>
    <dgm:pt modelId="{4BF1AA02-82E7-4EF9-A357-C888E11D3F26}" type="sibTrans" cxnId="{AD058AB1-1970-48B2-8B31-CD4E55171E58}">
      <dgm:prSet/>
      <dgm:spPr/>
      <dgm:t>
        <a:bodyPr/>
        <a:lstStyle/>
        <a:p>
          <a:endParaRPr lang="cs-CZ"/>
        </a:p>
      </dgm:t>
    </dgm:pt>
    <dgm:pt modelId="{9C24EC13-26D2-4AF7-BE10-F18427631898}">
      <dgm:prSet/>
      <dgm:spPr/>
      <dgm:t>
        <a:bodyPr/>
        <a:lstStyle/>
        <a:p>
          <a:r>
            <a:rPr lang="en-US" b="0"/>
            <a:t>They need more specific examples of how the Smart soulitons can make tyhe life easirer</a:t>
          </a:r>
          <a:endParaRPr lang="cs-CZ"/>
        </a:p>
      </dgm:t>
    </dgm:pt>
    <dgm:pt modelId="{C6915FCE-324A-4743-B0D3-9B554F901917}" type="parTrans" cxnId="{442DA1E4-0015-437E-BB75-C997CDCEB727}">
      <dgm:prSet/>
      <dgm:spPr/>
      <dgm:t>
        <a:bodyPr/>
        <a:lstStyle/>
        <a:p>
          <a:endParaRPr lang="cs-CZ"/>
        </a:p>
      </dgm:t>
    </dgm:pt>
    <dgm:pt modelId="{6FB8BD08-AE74-4D6D-B29F-7F72EB42935E}" type="sibTrans" cxnId="{442DA1E4-0015-437E-BB75-C997CDCEB727}">
      <dgm:prSet/>
      <dgm:spPr/>
      <dgm:t>
        <a:bodyPr/>
        <a:lstStyle/>
        <a:p>
          <a:endParaRPr lang="cs-CZ"/>
        </a:p>
      </dgm:t>
    </dgm:pt>
    <dgm:pt modelId="{8290CE8F-8911-4A85-A3E5-AB204E8609B2}">
      <dgm:prSet/>
      <dgm:spPr/>
      <dgm:t>
        <a:bodyPr/>
        <a:lstStyle/>
        <a:p>
          <a:r>
            <a:rPr lang="en-US" b="0"/>
            <a:t>The do not trust the proclamations</a:t>
          </a:r>
          <a:endParaRPr lang="cs-CZ"/>
        </a:p>
      </dgm:t>
    </dgm:pt>
    <dgm:pt modelId="{48AE8A94-9D8B-4146-850C-82EBD52006FB}" type="parTrans" cxnId="{B28273E9-011D-44D9-8973-C298E22A027B}">
      <dgm:prSet/>
      <dgm:spPr/>
      <dgm:t>
        <a:bodyPr/>
        <a:lstStyle/>
        <a:p>
          <a:endParaRPr lang="cs-CZ"/>
        </a:p>
      </dgm:t>
    </dgm:pt>
    <dgm:pt modelId="{CA864B45-972A-433F-A6BF-E5E7D7A02253}" type="sibTrans" cxnId="{B28273E9-011D-44D9-8973-C298E22A027B}">
      <dgm:prSet/>
      <dgm:spPr/>
      <dgm:t>
        <a:bodyPr/>
        <a:lstStyle/>
        <a:p>
          <a:endParaRPr lang="cs-CZ"/>
        </a:p>
      </dgm:t>
    </dgm:pt>
    <dgm:pt modelId="{962A9582-CFA5-41CE-AC74-F6D36D05935D}">
      <dgm:prSet/>
      <dgm:spPr/>
      <dgm:t>
        <a:bodyPr/>
        <a:lstStyle/>
        <a:p>
          <a:r>
            <a:rPr lang="en-US" b="0"/>
            <a:t>They are affraid of the public financing of the projest – increasing burocracy</a:t>
          </a:r>
          <a:endParaRPr lang="cs-CZ"/>
        </a:p>
      </dgm:t>
    </dgm:pt>
    <dgm:pt modelId="{07DBBDF6-3905-410E-BC86-F33B588376E9}" type="parTrans" cxnId="{0153F387-CF3F-4284-AA43-A2D08CA352CA}">
      <dgm:prSet/>
      <dgm:spPr/>
      <dgm:t>
        <a:bodyPr/>
        <a:lstStyle/>
        <a:p>
          <a:endParaRPr lang="cs-CZ"/>
        </a:p>
      </dgm:t>
    </dgm:pt>
    <dgm:pt modelId="{4D9E67C8-1DF4-446B-BA67-FB815270F48B}" type="sibTrans" cxnId="{0153F387-CF3F-4284-AA43-A2D08CA352CA}">
      <dgm:prSet/>
      <dgm:spPr/>
      <dgm:t>
        <a:bodyPr/>
        <a:lstStyle/>
        <a:p>
          <a:endParaRPr lang="cs-CZ"/>
        </a:p>
      </dgm:t>
    </dgm:pt>
    <dgm:pt modelId="{E8D98A93-7051-4AB7-A084-01B56513D17F}" type="pres">
      <dgm:prSet presAssocID="{7332938E-2D17-4AE9-AF02-5EDBB00CF48E}" presName="linear" presStyleCnt="0">
        <dgm:presLayoutVars>
          <dgm:animLvl val="lvl"/>
          <dgm:resizeHandles val="exact"/>
        </dgm:presLayoutVars>
      </dgm:prSet>
      <dgm:spPr/>
    </dgm:pt>
    <dgm:pt modelId="{D16CD731-23D1-48B7-8491-7F088DD77C2A}" type="pres">
      <dgm:prSet presAssocID="{65801551-637D-4BBF-B814-E70C4D07637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31B68D8-6109-40A1-ABB7-30E782E27412}" type="pres">
      <dgm:prSet presAssocID="{C1BCB3F1-62DB-4900-A233-5CB8DD7050B0}" presName="spacer" presStyleCnt="0"/>
      <dgm:spPr/>
    </dgm:pt>
    <dgm:pt modelId="{0C89C312-1EFE-427F-9599-C2613032296D}" type="pres">
      <dgm:prSet presAssocID="{A1E47B28-B444-4EE6-BD6E-E9FB1BF7DFA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35E270E-C337-47CC-ABD5-C4EA1C9BB912}" type="pres">
      <dgm:prSet presAssocID="{4BF1AA02-82E7-4EF9-A357-C888E11D3F26}" presName="spacer" presStyleCnt="0"/>
      <dgm:spPr/>
    </dgm:pt>
    <dgm:pt modelId="{11F0B8B1-2AB1-4C19-A9E9-2F38A8125599}" type="pres">
      <dgm:prSet presAssocID="{9C24EC13-26D2-4AF7-BE10-F1842763189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D68D0DA-AEF9-4F32-843B-4EDF4C5AC412}" type="pres">
      <dgm:prSet presAssocID="{6FB8BD08-AE74-4D6D-B29F-7F72EB42935E}" presName="spacer" presStyleCnt="0"/>
      <dgm:spPr/>
    </dgm:pt>
    <dgm:pt modelId="{4DE9BA18-20D0-4537-AAFA-1760A19B00DD}" type="pres">
      <dgm:prSet presAssocID="{8290CE8F-8911-4A85-A3E5-AB204E8609B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A262BF1-7F35-4CCF-9E6F-2FBD7A963FFB}" type="pres">
      <dgm:prSet presAssocID="{CA864B45-972A-433F-A6BF-E5E7D7A02253}" presName="spacer" presStyleCnt="0"/>
      <dgm:spPr/>
    </dgm:pt>
    <dgm:pt modelId="{421969B0-A2CE-45F6-94AC-EDCA60BC86F3}" type="pres">
      <dgm:prSet presAssocID="{962A9582-CFA5-41CE-AC74-F6D36D05935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1A98A1F-5859-42C3-A32F-3B45ABA2BD3D}" srcId="{7332938E-2D17-4AE9-AF02-5EDBB00CF48E}" destId="{65801551-637D-4BBF-B814-E70C4D07637A}" srcOrd="0" destOrd="0" parTransId="{C7DC0F1F-479C-4249-96DF-B06A938FB54C}" sibTransId="{C1BCB3F1-62DB-4900-A233-5CB8DD7050B0}"/>
    <dgm:cxn modelId="{E40E8D43-04BD-409E-A938-45C8E9900681}" type="presOf" srcId="{9C24EC13-26D2-4AF7-BE10-F18427631898}" destId="{11F0B8B1-2AB1-4C19-A9E9-2F38A8125599}" srcOrd="0" destOrd="0" presId="urn:microsoft.com/office/officeart/2005/8/layout/vList2"/>
    <dgm:cxn modelId="{4523E87B-9E34-4B4A-B5BC-D84BAA7275DA}" type="presOf" srcId="{7332938E-2D17-4AE9-AF02-5EDBB00CF48E}" destId="{E8D98A93-7051-4AB7-A084-01B56513D17F}" srcOrd="0" destOrd="0" presId="urn:microsoft.com/office/officeart/2005/8/layout/vList2"/>
    <dgm:cxn modelId="{0153F387-CF3F-4284-AA43-A2D08CA352CA}" srcId="{7332938E-2D17-4AE9-AF02-5EDBB00CF48E}" destId="{962A9582-CFA5-41CE-AC74-F6D36D05935D}" srcOrd="4" destOrd="0" parTransId="{07DBBDF6-3905-410E-BC86-F33B588376E9}" sibTransId="{4D9E67C8-1DF4-446B-BA67-FB815270F48B}"/>
    <dgm:cxn modelId="{2C975390-F934-4198-92CD-0876088FF515}" type="presOf" srcId="{8290CE8F-8911-4A85-A3E5-AB204E8609B2}" destId="{4DE9BA18-20D0-4537-AAFA-1760A19B00DD}" srcOrd="0" destOrd="0" presId="urn:microsoft.com/office/officeart/2005/8/layout/vList2"/>
    <dgm:cxn modelId="{DBBEF493-707E-420C-855D-118DA364FA5F}" type="presOf" srcId="{65801551-637D-4BBF-B814-E70C4D07637A}" destId="{D16CD731-23D1-48B7-8491-7F088DD77C2A}" srcOrd="0" destOrd="0" presId="urn:microsoft.com/office/officeart/2005/8/layout/vList2"/>
    <dgm:cxn modelId="{AD058AB1-1970-48B2-8B31-CD4E55171E58}" srcId="{7332938E-2D17-4AE9-AF02-5EDBB00CF48E}" destId="{A1E47B28-B444-4EE6-BD6E-E9FB1BF7DFA1}" srcOrd="1" destOrd="0" parTransId="{19F9171B-F708-4AD0-B882-F7F473622960}" sibTransId="{4BF1AA02-82E7-4EF9-A357-C888E11D3F26}"/>
    <dgm:cxn modelId="{4A51FED1-82FE-43C1-B1DC-A9FAD9B475AC}" type="presOf" srcId="{A1E47B28-B444-4EE6-BD6E-E9FB1BF7DFA1}" destId="{0C89C312-1EFE-427F-9599-C2613032296D}" srcOrd="0" destOrd="0" presId="urn:microsoft.com/office/officeart/2005/8/layout/vList2"/>
    <dgm:cxn modelId="{442DA1E4-0015-437E-BB75-C997CDCEB727}" srcId="{7332938E-2D17-4AE9-AF02-5EDBB00CF48E}" destId="{9C24EC13-26D2-4AF7-BE10-F18427631898}" srcOrd="2" destOrd="0" parTransId="{C6915FCE-324A-4743-B0D3-9B554F901917}" sibTransId="{6FB8BD08-AE74-4D6D-B29F-7F72EB42935E}"/>
    <dgm:cxn modelId="{B28273E9-011D-44D9-8973-C298E22A027B}" srcId="{7332938E-2D17-4AE9-AF02-5EDBB00CF48E}" destId="{8290CE8F-8911-4A85-A3E5-AB204E8609B2}" srcOrd="3" destOrd="0" parTransId="{48AE8A94-9D8B-4146-850C-82EBD52006FB}" sibTransId="{CA864B45-972A-433F-A6BF-E5E7D7A02253}"/>
    <dgm:cxn modelId="{3970F3FA-A6D7-4B6A-A57C-B1E3EC6F3FE8}" type="presOf" srcId="{962A9582-CFA5-41CE-AC74-F6D36D05935D}" destId="{421969B0-A2CE-45F6-94AC-EDCA60BC86F3}" srcOrd="0" destOrd="0" presId="urn:microsoft.com/office/officeart/2005/8/layout/vList2"/>
    <dgm:cxn modelId="{B6E913F8-2421-4782-84BF-FF2B074E5332}" type="presParOf" srcId="{E8D98A93-7051-4AB7-A084-01B56513D17F}" destId="{D16CD731-23D1-48B7-8491-7F088DD77C2A}" srcOrd="0" destOrd="0" presId="urn:microsoft.com/office/officeart/2005/8/layout/vList2"/>
    <dgm:cxn modelId="{6FE3A8EF-7E30-4873-8213-86667D6AEEFD}" type="presParOf" srcId="{E8D98A93-7051-4AB7-A084-01B56513D17F}" destId="{F31B68D8-6109-40A1-ABB7-30E782E27412}" srcOrd="1" destOrd="0" presId="urn:microsoft.com/office/officeart/2005/8/layout/vList2"/>
    <dgm:cxn modelId="{EEBC546B-93EE-4B42-AF05-7F9F0CFB059C}" type="presParOf" srcId="{E8D98A93-7051-4AB7-A084-01B56513D17F}" destId="{0C89C312-1EFE-427F-9599-C2613032296D}" srcOrd="2" destOrd="0" presId="urn:microsoft.com/office/officeart/2005/8/layout/vList2"/>
    <dgm:cxn modelId="{36650067-F4EF-465F-95AB-B2E159DF29AA}" type="presParOf" srcId="{E8D98A93-7051-4AB7-A084-01B56513D17F}" destId="{F35E270E-C337-47CC-ABD5-C4EA1C9BB912}" srcOrd="3" destOrd="0" presId="urn:microsoft.com/office/officeart/2005/8/layout/vList2"/>
    <dgm:cxn modelId="{A63671CB-D04D-4A81-89A3-71910ADE5227}" type="presParOf" srcId="{E8D98A93-7051-4AB7-A084-01B56513D17F}" destId="{11F0B8B1-2AB1-4C19-A9E9-2F38A8125599}" srcOrd="4" destOrd="0" presId="urn:microsoft.com/office/officeart/2005/8/layout/vList2"/>
    <dgm:cxn modelId="{514B94AA-9C87-4ED9-8D04-4BAE22AF123D}" type="presParOf" srcId="{E8D98A93-7051-4AB7-A084-01B56513D17F}" destId="{7D68D0DA-AEF9-4F32-843B-4EDF4C5AC412}" srcOrd="5" destOrd="0" presId="urn:microsoft.com/office/officeart/2005/8/layout/vList2"/>
    <dgm:cxn modelId="{804E61A2-B952-4657-8981-9E25BB2B5F1E}" type="presParOf" srcId="{E8D98A93-7051-4AB7-A084-01B56513D17F}" destId="{4DE9BA18-20D0-4537-AAFA-1760A19B00DD}" srcOrd="6" destOrd="0" presId="urn:microsoft.com/office/officeart/2005/8/layout/vList2"/>
    <dgm:cxn modelId="{DEBF8F0F-16E2-4F39-AF34-5BF3E99483A7}" type="presParOf" srcId="{E8D98A93-7051-4AB7-A084-01B56513D17F}" destId="{BA262BF1-7F35-4CCF-9E6F-2FBD7A963FFB}" srcOrd="7" destOrd="0" presId="urn:microsoft.com/office/officeart/2005/8/layout/vList2"/>
    <dgm:cxn modelId="{59860B30-7F0F-4CCD-ACCF-9F5DD9692AAF}" type="presParOf" srcId="{E8D98A93-7051-4AB7-A084-01B56513D17F}" destId="{421969B0-A2CE-45F6-94AC-EDCA60BC86F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3A1E9B-BB8F-4A2D-B873-859D3E3C28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B5E457D4-026F-4439-8B1B-8AF3DF89464C}">
      <dgm:prSet/>
      <dgm:spPr/>
      <dgm:t>
        <a:bodyPr/>
        <a:lstStyle/>
        <a:p>
          <a:r>
            <a:rPr lang="en-US" b="0"/>
            <a:t>Their approach is more conceptual</a:t>
          </a:r>
          <a:endParaRPr lang="cs-CZ"/>
        </a:p>
      </dgm:t>
    </dgm:pt>
    <dgm:pt modelId="{F528BEBF-80EF-4294-8AC6-BD6A7242FC9F}" type="parTrans" cxnId="{C88CF1E8-C707-450C-8171-2693E2A2031C}">
      <dgm:prSet/>
      <dgm:spPr/>
      <dgm:t>
        <a:bodyPr/>
        <a:lstStyle/>
        <a:p>
          <a:endParaRPr lang="cs-CZ"/>
        </a:p>
      </dgm:t>
    </dgm:pt>
    <dgm:pt modelId="{26A8E016-FA3A-4401-BF81-F759A58CE11F}" type="sibTrans" cxnId="{C88CF1E8-C707-450C-8171-2693E2A2031C}">
      <dgm:prSet/>
      <dgm:spPr/>
      <dgm:t>
        <a:bodyPr/>
        <a:lstStyle/>
        <a:p>
          <a:endParaRPr lang="cs-CZ"/>
        </a:p>
      </dgm:t>
    </dgm:pt>
    <dgm:pt modelId="{1054F655-ECDB-43A0-927E-8153618EB984}">
      <dgm:prSet/>
      <dgm:spPr/>
      <dgm:t>
        <a:bodyPr/>
        <a:lstStyle/>
        <a:p>
          <a:r>
            <a:rPr lang="en-US" b="0"/>
            <a:t>The tend to find synegistic solutions</a:t>
          </a:r>
          <a:endParaRPr lang="cs-CZ"/>
        </a:p>
      </dgm:t>
    </dgm:pt>
    <dgm:pt modelId="{FC1E7EFB-5A1F-4A5E-9592-FAEBB454D351}" type="parTrans" cxnId="{E1E22BFD-FCF1-4D91-BE8D-76CFDF353F21}">
      <dgm:prSet/>
      <dgm:spPr/>
      <dgm:t>
        <a:bodyPr/>
        <a:lstStyle/>
        <a:p>
          <a:endParaRPr lang="cs-CZ"/>
        </a:p>
      </dgm:t>
    </dgm:pt>
    <dgm:pt modelId="{2E828647-1201-42C4-A52A-D45EAC9CAA79}" type="sibTrans" cxnId="{E1E22BFD-FCF1-4D91-BE8D-76CFDF353F21}">
      <dgm:prSet/>
      <dgm:spPr/>
      <dgm:t>
        <a:bodyPr/>
        <a:lstStyle/>
        <a:p>
          <a:endParaRPr lang="cs-CZ"/>
        </a:p>
      </dgm:t>
    </dgm:pt>
    <dgm:pt modelId="{F415121B-72A0-4725-9698-F58C3F62B781}">
      <dgm:prSet/>
      <dgm:spPr/>
      <dgm:t>
        <a:bodyPr/>
        <a:lstStyle/>
        <a:p>
          <a:r>
            <a:rPr lang="en-US" b="0"/>
            <a:t>The understand the potential of Smart solutions, even they are stil affraid of administration</a:t>
          </a:r>
          <a:endParaRPr lang="cs-CZ"/>
        </a:p>
      </dgm:t>
    </dgm:pt>
    <dgm:pt modelId="{30A8808E-340A-4261-BB03-1F2B12159435}" type="parTrans" cxnId="{8714E2C8-F9EC-40FE-8EC1-527BAAAD9527}">
      <dgm:prSet/>
      <dgm:spPr/>
      <dgm:t>
        <a:bodyPr/>
        <a:lstStyle/>
        <a:p>
          <a:endParaRPr lang="cs-CZ"/>
        </a:p>
      </dgm:t>
    </dgm:pt>
    <dgm:pt modelId="{72F7246B-FBBF-43B8-950E-EDE4DF339B44}" type="sibTrans" cxnId="{8714E2C8-F9EC-40FE-8EC1-527BAAAD9527}">
      <dgm:prSet/>
      <dgm:spPr/>
      <dgm:t>
        <a:bodyPr/>
        <a:lstStyle/>
        <a:p>
          <a:endParaRPr lang="cs-CZ"/>
        </a:p>
      </dgm:t>
    </dgm:pt>
    <dgm:pt modelId="{76F26E2B-CF54-4D51-8A84-E634E8DE7D85}">
      <dgm:prSet/>
      <dgm:spPr/>
      <dgm:t>
        <a:bodyPr/>
        <a:lstStyle/>
        <a:p>
          <a:r>
            <a:rPr lang="en-US" b="0"/>
            <a:t>The most of them is having the Smart starategy, but the main reason fo trhat is to simplify the financial sources</a:t>
          </a:r>
          <a:endParaRPr lang="cs-CZ"/>
        </a:p>
      </dgm:t>
    </dgm:pt>
    <dgm:pt modelId="{C4943D9D-08EC-4EAD-92EF-DC8232A080A4}" type="parTrans" cxnId="{74CE2A6B-2E5F-4205-BDDF-F09301B25905}">
      <dgm:prSet/>
      <dgm:spPr/>
      <dgm:t>
        <a:bodyPr/>
        <a:lstStyle/>
        <a:p>
          <a:endParaRPr lang="cs-CZ"/>
        </a:p>
      </dgm:t>
    </dgm:pt>
    <dgm:pt modelId="{607C86EC-08B3-431B-9F46-94F9A3FC39FD}" type="sibTrans" cxnId="{74CE2A6B-2E5F-4205-BDDF-F09301B25905}">
      <dgm:prSet/>
      <dgm:spPr/>
      <dgm:t>
        <a:bodyPr/>
        <a:lstStyle/>
        <a:p>
          <a:endParaRPr lang="cs-CZ"/>
        </a:p>
      </dgm:t>
    </dgm:pt>
    <dgm:pt modelId="{5DFBFA8B-B465-44E7-AF2A-3D1E2E8BF057}" type="pres">
      <dgm:prSet presAssocID="{DB3A1E9B-BB8F-4A2D-B873-859D3E3C284A}" presName="linear" presStyleCnt="0">
        <dgm:presLayoutVars>
          <dgm:animLvl val="lvl"/>
          <dgm:resizeHandles val="exact"/>
        </dgm:presLayoutVars>
      </dgm:prSet>
      <dgm:spPr/>
    </dgm:pt>
    <dgm:pt modelId="{216D3EA3-DD76-40CD-998C-94B709506129}" type="pres">
      <dgm:prSet presAssocID="{B5E457D4-026F-4439-8B1B-8AF3DF89464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0EF5ACF-D179-4074-950D-91D6A5D8525C}" type="pres">
      <dgm:prSet presAssocID="{26A8E016-FA3A-4401-BF81-F759A58CE11F}" presName="spacer" presStyleCnt="0"/>
      <dgm:spPr/>
    </dgm:pt>
    <dgm:pt modelId="{4D492072-2E7D-4294-B69C-187AA170858E}" type="pres">
      <dgm:prSet presAssocID="{1054F655-ECDB-43A0-927E-8153618EB98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42FD02F-60EB-4DD8-8ABF-A52F78AB538E}" type="pres">
      <dgm:prSet presAssocID="{2E828647-1201-42C4-A52A-D45EAC9CAA79}" presName="spacer" presStyleCnt="0"/>
      <dgm:spPr/>
    </dgm:pt>
    <dgm:pt modelId="{E8FD7F74-251D-40E0-B1BC-D52FF9BCA121}" type="pres">
      <dgm:prSet presAssocID="{F415121B-72A0-4725-9698-F58C3F62B78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F69DAA4-DF60-4AC2-877C-A56BE8B70139}" type="pres">
      <dgm:prSet presAssocID="{72F7246B-FBBF-43B8-950E-EDE4DF339B44}" presName="spacer" presStyleCnt="0"/>
      <dgm:spPr/>
    </dgm:pt>
    <dgm:pt modelId="{3D7871B4-2D10-4EA5-9B9A-BD232461CE63}" type="pres">
      <dgm:prSet presAssocID="{76F26E2B-CF54-4D51-8A84-E634E8DE7D8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A10CE5D-0404-4148-9F03-2A93F3135372}" type="presOf" srcId="{F415121B-72A0-4725-9698-F58C3F62B781}" destId="{E8FD7F74-251D-40E0-B1BC-D52FF9BCA121}" srcOrd="0" destOrd="0" presId="urn:microsoft.com/office/officeart/2005/8/layout/vList2"/>
    <dgm:cxn modelId="{B0A6BE43-08D6-44E1-99F4-4AAC1AD45318}" type="presOf" srcId="{DB3A1E9B-BB8F-4A2D-B873-859D3E3C284A}" destId="{5DFBFA8B-B465-44E7-AF2A-3D1E2E8BF057}" srcOrd="0" destOrd="0" presId="urn:microsoft.com/office/officeart/2005/8/layout/vList2"/>
    <dgm:cxn modelId="{74CE2A6B-2E5F-4205-BDDF-F09301B25905}" srcId="{DB3A1E9B-BB8F-4A2D-B873-859D3E3C284A}" destId="{76F26E2B-CF54-4D51-8A84-E634E8DE7D85}" srcOrd="3" destOrd="0" parTransId="{C4943D9D-08EC-4EAD-92EF-DC8232A080A4}" sibTransId="{607C86EC-08B3-431B-9F46-94F9A3FC39FD}"/>
    <dgm:cxn modelId="{DD926B76-A175-4C5A-B3CD-40CC5170E91D}" type="presOf" srcId="{1054F655-ECDB-43A0-927E-8153618EB984}" destId="{4D492072-2E7D-4294-B69C-187AA170858E}" srcOrd="0" destOrd="0" presId="urn:microsoft.com/office/officeart/2005/8/layout/vList2"/>
    <dgm:cxn modelId="{C403C5B9-6BA4-4AA3-BE86-8AB929BD362F}" type="presOf" srcId="{B5E457D4-026F-4439-8B1B-8AF3DF89464C}" destId="{216D3EA3-DD76-40CD-998C-94B709506129}" srcOrd="0" destOrd="0" presId="urn:microsoft.com/office/officeart/2005/8/layout/vList2"/>
    <dgm:cxn modelId="{8714E2C8-F9EC-40FE-8EC1-527BAAAD9527}" srcId="{DB3A1E9B-BB8F-4A2D-B873-859D3E3C284A}" destId="{F415121B-72A0-4725-9698-F58C3F62B781}" srcOrd="2" destOrd="0" parTransId="{30A8808E-340A-4261-BB03-1F2B12159435}" sibTransId="{72F7246B-FBBF-43B8-950E-EDE4DF339B44}"/>
    <dgm:cxn modelId="{C88CF1E8-C707-450C-8171-2693E2A2031C}" srcId="{DB3A1E9B-BB8F-4A2D-B873-859D3E3C284A}" destId="{B5E457D4-026F-4439-8B1B-8AF3DF89464C}" srcOrd="0" destOrd="0" parTransId="{F528BEBF-80EF-4294-8AC6-BD6A7242FC9F}" sibTransId="{26A8E016-FA3A-4401-BF81-F759A58CE11F}"/>
    <dgm:cxn modelId="{487407ED-CCFF-451B-A397-A5B584B9491F}" type="presOf" srcId="{76F26E2B-CF54-4D51-8A84-E634E8DE7D85}" destId="{3D7871B4-2D10-4EA5-9B9A-BD232461CE63}" srcOrd="0" destOrd="0" presId="urn:microsoft.com/office/officeart/2005/8/layout/vList2"/>
    <dgm:cxn modelId="{E1E22BFD-FCF1-4D91-BE8D-76CFDF353F21}" srcId="{DB3A1E9B-BB8F-4A2D-B873-859D3E3C284A}" destId="{1054F655-ECDB-43A0-927E-8153618EB984}" srcOrd="1" destOrd="0" parTransId="{FC1E7EFB-5A1F-4A5E-9592-FAEBB454D351}" sibTransId="{2E828647-1201-42C4-A52A-D45EAC9CAA79}"/>
    <dgm:cxn modelId="{915EACD4-D990-497E-9561-FAF425654FFF}" type="presParOf" srcId="{5DFBFA8B-B465-44E7-AF2A-3D1E2E8BF057}" destId="{216D3EA3-DD76-40CD-998C-94B709506129}" srcOrd="0" destOrd="0" presId="urn:microsoft.com/office/officeart/2005/8/layout/vList2"/>
    <dgm:cxn modelId="{31FB5FD5-EDF3-4337-BD91-AE5A098204FD}" type="presParOf" srcId="{5DFBFA8B-B465-44E7-AF2A-3D1E2E8BF057}" destId="{F0EF5ACF-D179-4074-950D-91D6A5D8525C}" srcOrd="1" destOrd="0" presId="urn:microsoft.com/office/officeart/2005/8/layout/vList2"/>
    <dgm:cxn modelId="{7C1B50E6-DBEB-42E7-B3C7-A5B03AE73F5D}" type="presParOf" srcId="{5DFBFA8B-B465-44E7-AF2A-3D1E2E8BF057}" destId="{4D492072-2E7D-4294-B69C-187AA170858E}" srcOrd="2" destOrd="0" presId="urn:microsoft.com/office/officeart/2005/8/layout/vList2"/>
    <dgm:cxn modelId="{5A252F70-4A90-4E1E-869C-5B6DF17B6490}" type="presParOf" srcId="{5DFBFA8B-B465-44E7-AF2A-3D1E2E8BF057}" destId="{542FD02F-60EB-4DD8-8ABF-A52F78AB538E}" srcOrd="3" destOrd="0" presId="urn:microsoft.com/office/officeart/2005/8/layout/vList2"/>
    <dgm:cxn modelId="{F7175D1C-36C1-4076-93CF-0B82EE2FC848}" type="presParOf" srcId="{5DFBFA8B-B465-44E7-AF2A-3D1E2E8BF057}" destId="{E8FD7F74-251D-40E0-B1BC-D52FF9BCA121}" srcOrd="4" destOrd="0" presId="urn:microsoft.com/office/officeart/2005/8/layout/vList2"/>
    <dgm:cxn modelId="{8AA43D91-762F-4C4C-9AE5-DA898A11D052}" type="presParOf" srcId="{5DFBFA8B-B465-44E7-AF2A-3D1E2E8BF057}" destId="{FF69DAA4-DF60-4AC2-877C-A56BE8B70139}" srcOrd="5" destOrd="0" presId="urn:microsoft.com/office/officeart/2005/8/layout/vList2"/>
    <dgm:cxn modelId="{C7434959-E6E6-4A5F-A86E-6447E00A4B08}" type="presParOf" srcId="{5DFBFA8B-B465-44E7-AF2A-3D1E2E8BF057}" destId="{3D7871B4-2D10-4EA5-9B9A-BD232461CE6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F5EB4B0-98ED-4E44-8BCB-E67993B697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91C8568E-5C4F-45FD-A398-294A66DD3988}">
      <dgm:prSet/>
      <dgm:spPr/>
      <dgm:t>
        <a:bodyPr/>
        <a:lstStyle/>
        <a:p>
          <a:r>
            <a:rPr lang="en-US" b="0"/>
            <a:t>They have their independent lenst to Smart City implementation</a:t>
          </a:r>
          <a:endParaRPr lang="cs-CZ"/>
        </a:p>
      </dgm:t>
    </dgm:pt>
    <dgm:pt modelId="{170F3681-1310-4683-B327-444676769235}" type="parTrans" cxnId="{E15BF8D8-C9FA-4946-A359-2CC9C819A549}">
      <dgm:prSet/>
      <dgm:spPr/>
      <dgm:t>
        <a:bodyPr/>
        <a:lstStyle/>
        <a:p>
          <a:endParaRPr lang="cs-CZ"/>
        </a:p>
      </dgm:t>
    </dgm:pt>
    <dgm:pt modelId="{88ED493D-E5BD-44F6-A8E2-BE4A6E8FAFAC}" type="sibTrans" cxnId="{E15BF8D8-C9FA-4946-A359-2CC9C819A549}">
      <dgm:prSet/>
      <dgm:spPr/>
      <dgm:t>
        <a:bodyPr/>
        <a:lstStyle/>
        <a:p>
          <a:endParaRPr lang="cs-CZ"/>
        </a:p>
      </dgm:t>
    </dgm:pt>
    <dgm:pt modelId="{6C9F5790-B12C-4FF1-AAB8-78DEB1B69598}">
      <dgm:prSet/>
      <dgm:spPr/>
      <dgm:t>
        <a:bodyPr/>
        <a:lstStyle/>
        <a:p>
          <a:r>
            <a:rPr lang="en-US" b="0"/>
            <a:t>The can pay the most of the projects from their own</a:t>
          </a:r>
          <a:endParaRPr lang="cs-CZ"/>
        </a:p>
      </dgm:t>
    </dgm:pt>
    <dgm:pt modelId="{24135EFB-9EA0-4051-9D16-7DD44778D7F5}" type="parTrans" cxnId="{96F6D5B4-2E6D-4C10-8E1E-D0B5889421D6}">
      <dgm:prSet/>
      <dgm:spPr/>
      <dgm:t>
        <a:bodyPr/>
        <a:lstStyle/>
        <a:p>
          <a:endParaRPr lang="cs-CZ"/>
        </a:p>
      </dgm:t>
    </dgm:pt>
    <dgm:pt modelId="{ACC37F86-0A40-45F0-9E82-79FE0647D81A}" type="sibTrans" cxnId="{96F6D5B4-2E6D-4C10-8E1E-D0B5889421D6}">
      <dgm:prSet/>
      <dgm:spPr/>
      <dgm:t>
        <a:bodyPr/>
        <a:lstStyle/>
        <a:p>
          <a:endParaRPr lang="cs-CZ"/>
        </a:p>
      </dgm:t>
    </dgm:pt>
    <dgm:pt modelId="{EABD76D0-AA34-48CD-AFCC-FA88CBD59BD2}">
      <dgm:prSet/>
      <dgm:spPr/>
      <dgm:t>
        <a:bodyPr/>
        <a:lstStyle/>
        <a:p>
          <a:r>
            <a:rPr lang="en-US" b="0"/>
            <a:t>The methodology is not important for them to implement Smart services, but to find other co-financing sources</a:t>
          </a:r>
          <a:endParaRPr lang="cs-CZ"/>
        </a:p>
      </dgm:t>
    </dgm:pt>
    <dgm:pt modelId="{641D3158-835F-4A1C-80AD-5C37DEA4427E}" type="parTrans" cxnId="{06897FC4-1431-4F89-B383-D836EB5F13F2}">
      <dgm:prSet/>
      <dgm:spPr/>
      <dgm:t>
        <a:bodyPr/>
        <a:lstStyle/>
        <a:p>
          <a:endParaRPr lang="cs-CZ"/>
        </a:p>
      </dgm:t>
    </dgm:pt>
    <dgm:pt modelId="{BD298E4D-CDBD-4897-AAE1-EBCA2D9D7712}" type="sibTrans" cxnId="{06897FC4-1431-4F89-B383-D836EB5F13F2}">
      <dgm:prSet/>
      <dgm:spPr/>
      <dgm:t>
        <a:bodyPr/>
        <a:lstStyle/>
        <a:p>
          <a:endParaRPr lang="cs-CZ"/>
        </a:p>
      </dgm:t>
    </dgm:pt>
    <dgm:pt modelId="{0D43DE62-5B82-48E6-A9C8-6BF3451FD243}" type="pres">
      <dgm:prSet presAssocID="{5F5EB4B0-98ED-4E44-8BCB-E67993B6976B}" presName="linear" presStyleCnt="0">
        <dgm:presLayoutVars>
          <dgm:animLvl val="lvl"/>
          <dgm:resizeHandles val="exact"/>
        </dgm:presLayoutVars>
      </dgm:prSet>
      <dgm:spPr/>
    </dgm:pt>
    <dgm:pt modelId="{99973D88-E34B-4350-9801-687B3D05F3EA}" type="pres">
      <dgm:prSet presAssocID="{91C8568E-5C4F-45FD-A398-294A66DD398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76BADEE-5C04-4ACA-A800-7794D5C7413C}" type="pres">
      <dgm:prSet presAssocID="{88ED493D-E5BD-44F6-A8E2-BE4A6E8FAFAC}" presName="spacer" presStyleCnt="0"/>
      <dgm:spPr/>
    </dgm:pt>
    <dgm:pt modelId="{03123F9D-975A-40CA-A675-9EEA4757D0FD}" type="pres">
      <dgm:prSet presAssocID="{6C9F5790-B12C-4FF1-AAB8-78DEB1B6959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0E28267-B8E7-4FB3-BF98-6B6CB13D6BB5}" type="pres">
      <dgm:prSet presAssocID="{ACC37F86-0A40-45F0-9E82-79FE0647D81A}" presName="spacer" presStyleCnt="0"/>
      <dgm:spPr/>
    </dgm:pt>
    <dgm:pt modelId="{4DA9F524-BF90-4A4A-BBA1-0A465B180A3A}" type="pres">
      <dgm:prSet presAssocID="{EABD76D0-AA34-48CD-AFCC-FA88CBD59BD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C04B13F-DC35-4F7E-8055-5AF8A63C9005}" type="presOf" srcId="{5F5EB4B0-98ED-4E44-8BCB-E67993B6976B}" destId="{0D43DE62-5B82-48E6-A9C8-6BF3451FD243}" srcOrd="0" destOrd="0" presId="urn:microsoft.com/office/officeart/2005/8/layout/vList2"/>
    <dgm:cxn modelId="{96F6D5B4-2E6D-4C10-8E1E-D0B5889421D6}" srcId="{5F5EB4B0-98ED-4E44-8BCB-E67993B6976B}" destId="{6C9F5790-B12C-4FF1-AAB8-78DEB1B69598}" srcOrd="1" destOrd="0" parTransId="{24135EFB-9EA0-4051-9D16-7DD44778D7F5}" sibTransId="{ACC37F86-0A40-45F0-9E82-79FE0647D81A}"/>
    <dgm:cxn modelId="{06897FC4-1431-4F89-B383-D836EB5F13F2}" srcId="{5F5EB4B0-98ED-4E44-8BCB-E67993B6976B}" destId="{EABD76D0-AA34-48CD-AFCC-FA88CBD59BD2}" srcOrd="2" destOrd="0" parTransId="{641D3158-835F-4A1C-80AD-5C37DEA4427E}" sibTransId="{BD298E4D-CDBD-4897-AAE1-EBCA2D9D7712}"/>
    <dgm:cxn modelId="{704037CE-C699-4189-953C-A1437D997564}" type="presOf" srcId="{EABD76D0-AA34-48CD-AFCC-FA88CBD59BD2}" destId="{4DA9F524-BF90-4A4A-BBA1-0A465B180A3A}" srcOrd="0" destOrd="0" presId="urn:microsoft.com/office/officeart/2005/8/layout/vList2"/>
    <dgm:cxn modelId="{E15BF8D8-C9FA-4946-A359-2CC9C819A549}" srcId="{5F5EB4B0-98ED-4E44-8BCB-E67993B6976B}" destId="{91C8568E-5C4F-45FD-A398-294A66DD3988}" srcOrd="0" destOrd="0" parTransId="{170F3681-1310-4683-B327-444676769235}" sibTransId="{88ED493D-E5BD-44F6-A8E2-BE4A6E8FAFAC}"/>
    <dgm:cxn modelId="{1E76B4EA-389C-42C5-A0C5-FF2A99F46F73}" type="presOf" srcId="{91C8568E-5C4F-45FD-A398-294A66DD3988}" destId="{99973D88-E34B-4350-9801-687B3D05F3EA}" srcOrd="0" destOrd="0" presId="urn:microsoft.com/office/officeart/2005/8/layout/vList2"/>
    <dgm:cxn modelId="{4D53CCF6-C0B0-4CBE-831B-5DE2BD902639}" type="presOf" srcId="{6C9F5790-B12C-4FF1-AAB8-78DEB1B69598}" destId="{03123F9D-975A-40CA-A675-9EEA4757D0FD}" srcOrd="0" destOrd="0" presId="urn:microsoft.com/office/officeart/2005/8/layout/vList2"/>
    <dgm:cxn modelId="{D690D56C-313D-4B45-B0FF-05299224A3D5}" type="presParOf" srcId="{0D43DE62-5B82-48E6-A9C8-6BF3451FD243}" destId="{99973D88-E34B-4350-9801-687B3D05F3EA}" srcOrd="0" destOrd="0" presId="urn:microsoft.com/office/officeart/2005/8/layout/vList2"/>
    <dgm:cxn modelId="{81D40620-7C58-47E6-AF96-BC9BEE64BFC7}" type="presParOf" srcId="{0D43DE62-5B82-48E6-A9C8-6BF3451FD243}" destId="{E76BADEE-5C04-4ACA-A800-7794D5C7413C}" srcOrd="1" destOrd="0" presId="urn:microsoft.com/office/officeart/2005/8/layout/vList2"/>
    <dgm:cxn modelId="{336EB414-4810-4825-BB4E-09BBFE831129}" type="presParOf" srcId="{0D43DE62-5B82-48E6-A9C8-6BF3451FD243}" destId="{03123F9D-975A-40CA-A675-9EEA4757D0FD}" srcOrd="2" destOrd="0" presId="urn:microsoft.com/office/officeart/2005/8/layout/vList2"/>
    <dgm:cxn modelId="{EC0F7CE6-3123-43D9-B455-09C271260E5F}" type="presParOf" srcId="{0D43DE62-5B82-48E6-A9C8-6BF3451FD243}" destId="{70E28267-B8E7-4FB3-BF98-6B6CB13D6BB5}" srcOrd="3" destOrd="0" presId="urn:microsoft.com/office/officeart/2005/8/layout/vList2"/>
    <dgm:cxn modelId="{9F38564B-021B-4C53-8A90-C23FDD2EA7F6}" type="presParOf" srcId="{0D43DE62-5B82-48E6-A9C8-6BF3451FD243}" destId="{4DA9F524-BF90-4A4A-BBA1-0A465B180A3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155791B-A57F-4679-9439-A6487315BE9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AC92C99-6CEC-4E3E-9602-4CABF79BDE7B}">
      <dgm:prSet/>
      <dgm:spPr/>
      <dgm:t>
        <a:bodyPr/>
        <a:lstStyle/>
        <a:p>
          <a:r>
            <a:rPr lang="en-US" b="0"/>
            <a:t>The thesis that are currently in finishing process made by Ezgon Korenica</a:t>
          </a:r>
          <a:endParaRPr lang="cs-CZ"/>
        </a:p>
      </dgm:t>
    </dgm:pt>
    <dgm:pt modelId="{E0F2A6A0-BFFA-403E-8DEF-DD9970B25507}" type="parTrans" cxnId="{0AB02305-5A97-46E5-B047-314BF66D8AC8}">
      <dgm:prSet/>
      <dgm:spPr/>
      <dgm:t>
        <a:bodyPr/>
        <a:lstStyle/>
        <a:p>
          <a:endParaRPr lang="cs-CZ"/>
        </a:p>
      </dgm:t>
    </dgm:pt>
    <dgm:pt modelId="{8155CA98-38EB-406A-BC31-FCCA0194DC23}" type="sibTrans" cxnId="{0AB02305-5A97-46E5-B047-314BF66D8AC8}">
      <dgm:prSet/>
      <dgm:spPr/>
      <dgm:t>
        <a:bodyPr/>
        <a:lstStyle/>
        <a:p>
          <a:endParaRPr lang="cs-CZ"/>
        </a:p>
      </dgm:t>
    </dgm:pt>
    <dgm:pt modelId="{ED3B0776-6A15-461E-B63A-BD096F058BFF}">
      <dgm:prSet/>
      <dgm:spPr/>
      <dgm:t>
        <a:bodyPr/>
        <a:lstStyle/>
        <a:p>
          <a:r>
            <a:rPr lang="en-US" b="0" dirty="0">
              <a:solidFill>
                <a:schemeClr val="bg2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https://www.qdas-ibmcloud.xyz/dashboard</a:t>
          </a:r>
          <a:endParaRPr lang="cs-CZ" dirty="0">
            <a:solidFill>
              <a:schemeClr val="bg2"/>
            </a:solidFill>
          </a:endParaRPr>
        </a:p>
      </dgm:t>
    </dgm:pt>
    <dgm:pt modelId="{08FCDCB1-124F-4904-8A8A-7E2A27E4C738}" type="parTrans" cxnId="{EFBD6D66-47CD-4E2F-AC6E-8C3F945B61CE}">
      <dgm:prSet/>
      <dgm:spPr/>
      <dgm:t>
        <a:bodyPr/>
        <a:lstStyle/>
        <a:p>
          <a:endParaRPr lang="cs-CZ"/>
        </a:p>
      </dgm:t>
    </dgm:pt>
    <dgm:pt modelId="{8265F9AC-5712-486F-9ECA-BEE492F1FDF1}" type="sibTrans" cxnId="{EFBD6D66-47CD-4E2F-AC6E-8C3F945B61CE}">
      <dgm:prSet/>
      <dgm:spPr/>
      <dgm:t>
        <a:bodyPr/>
        <a:lstStyle/>
        <a:p>
          <a:endParaRPr lang="cs-CZ"/>
        </a:p>
      </dgm:t>
    </dgm:pt>
    <dgm:pt modelId="{A25660F0-DF6C-4FFD-BE44-8BC0DBF96B57}">
      <dgm:prSet/>
      <dgm:spPr/>
      <dgm:t>
        <a:bodyPr/>
        <a:lstStyle/>
        <a:p>
          <a:r>
            <a:rPr lang="en-US" b="0" dirty="0"/>
            <a:t>Enables to create the survey, realize it via web interface and prepare the basic evaluation of the answers</a:t>
          </a:r>
          <a:endParaRPr lang="cs-CZ" dirty="0"/>
        </a:p>
      </dgm:t>
    </dgm:pt>
    <dgm:pt modelId="{8FDF1AA9-39B7-45C6-BEDD-55C8AD8BCD51}" type="parTrans" cxnId="{DF313B70-B8E8-4F13-A831-25B3719D8511}">
      <dgm:prSet/>
      <dgm:spPr/>
      <dgm:t>
        <a:bodyPr/>
        <a:lstStyle/>
        <a:p>
          <a:endParaRPr lang="cs-CZ"/>
        </a:p>
      </dgm:t>
    </dgm:pt>
    <dgm:pt modelId="{C7249915-1500-4324-9817-82A237578E7B}" type="sibTrans" cxnId="{DF313B70-B8E8-4F13-A831-25B3719D8511}">
      <dgm:prSet/>
      <dgm:spPr/>
      <dgm:t>
        <a:bodyPr/>
        <a:lstStyle/>
        <a:p>
          <a:endParaRPr lang="cs-CZ"/>
        </a:p>
      </dgm:t>
    </dgm:pt>
    <dgm:pt modelId="{BEAEAB50-8E21-4D39-BC20-3A9A3061555A}">
      <dgm:prSet/>
      <dgm:spPr/>
      <dgm:t>
        <a:bodyPr/>
        <a:lstStyle/>
        <a:p>
          <a:r>
            <a:rPr lang="en-US" b="0"/>
            <a:t>Unfortunatelly, not working in Czech language</a:t>
          </a:r>
          <a:endParaRPr lang="cs-CZ"/>
        </a:p>
      </dgm:t>
    </dgm:pt>
    <dgm:pt modelId="{F4D74F2B-45EB-4E98-A16A-770236CDE21D}" type="parTrans" cxnId="{34417971-CA00-41B3-B9A4-DD327EBA9E37}">
      <dgm:prSet/>
      <dgm:spPr/>
      <dgm:t>
        <a:bodyPr/>
        <a:lstStyle/>
        <a:p>
          <a:endParaRPr lang="cs-CZ"/>
        </a:p>
      </dgm:t>
    </dgm:pt>
    <dgm:pt modelId="{036EC7B2-8FC9-42D7-A343-90319EB42EA5}" type="sibTrans" cxnId="{34417971-CA00-41B3-B9A4-DD327EBA9E37}">
      <dgm:prSet/>
      <dgm:spPr/>
      <dgm:t>
        <a:bodyPr/>
        <a:lstStyle/>
        <a:p>
          <a:endParaRPr lang="cs-CZ"/>
        </a:p>
      </dgm:t>
    </dgm:pt>
    <dgm:pt modelId="{52A2B84A-D8CA-485D-B696-E92EA261D553}">
      <dgm:prSet/>
      <dgm:spPr/>
      <dgm:t>
        <a:bodyPr/>
        <a:lstStyle/>
        <a:p>
          <a:r>
            <a:rPr lang="cs-CZ" dirty="0" err="1"/>
            <a:t>Still</a:t>
          </a:r>
          <a:r>
            <a:rPr lang="cs-CZ" dirty="0"/>
            <a:t> </a:t>
          </a:r>
          <a:r>
            <a:rPr lang="cs-CZ" dirty="0" err="1"/>
            <a:t>under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development</a:t>
          </a:r>
        </a:p>
      </dgm:t>
    </dgm:pt>
    <dgm:pt modelId="{5CB3303C-7264-4B4C-9346-EF789D5CB013}" type="parTrans" cxnId="{71D4D60D-89E6-4B56-8E72-C6BF9B7AED94}">
      <dgm:prSet/>
      <dgm:spPr/>
      <dgm:t>
        <a:bodyPr/>
        <a:lstStyle/>
        <a:p>
          <a:endParaRPr lang="cs-CZ"/>
        </a:p>
      </dgm:t>
    </dgm:pt>
    <dgm:pt modelId="{EFBC2D86-C677-4D99-A1FB-B2C2EB475A32}" type="sibTrans" cxnId="{71D4D60D-89E6-4B56-8E72-C6BF9B7AED94}">
      <dgm:prSet/>
      <dgm:spPr/>
      <dgm:t>
        <a:bodyPr/>
        <a:lstStyle/>
        <a:p>
          <a:endParaRPr lang="cs-CZ"/>
        </a:p>
      </dgm:t>
    </dgm:pt>
    <dgm:pt modelId="{7D4142ED-9F68-491E-88B0-1CC62993A438}" type="pres">
      <dgm:prSet presAssocID="{9155791B-A57F-4679-9439-A6487315BE90}" presName="linear" presStyleCnt="0">
        <dgm:presLayoutVars>
          <dgm:animLvl val="lvl"/>
          <dgm:resizeHandles val="exact"/>
        </dgm:presLayoutVars>
      </dgm:prSet>
      <dgm:spPr/>
    </dgm:pt>
    <dgm:pt modelId="{8F1F450D-83E0-4824-8DC2-F716D5B1222A}" type="pres">
      <dgm:prSet presAssocID="{FAC92C99-6CEC-4E3E-9602-4CABF79BDE7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12484A2-447E-42DF-BD16-880BC35BEA5A}" type="pres">
      <dgm:prSet presAssocID="{8155CA98-38EB-406A-BC31-FCCA0194DC23}" presName="spacer" presStyleCnt="0"/>
      <dgm:spPr/>
    </dgm:pt>
    <dgm:pt modelId="{D02FD0BF-B33C-4478-A432-252568D28A4E}" type="pres">
      <dgm:prSet presAssocID="{ED3B0776-6A15-461E-B63A-BD096F058BF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AF4EBBE-3857-4AC2-A87A-3BCC57FDF85A}" type="pres">
      <dgm:prSet presAssocID="{8265F9AC-5712-486F-9ECA-BEE492F1FDF1}" presName="spacer" presStyleCnt="0"/>
      <dgm:spPr/>
    </dgm:pt>
    <dgm:pt modelId="{602D3493-F6E5-40F3-A348-692B38E8E57B}" type="pres">
      <dgm:prSet presAssocID="{A25660F0-DF6C-4FFD-BE44-8BC0DBF96B5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CAA269B-D27B-4033-95DD-15CB8B769706}" type="pres">
      <dgm:prSet presAssocID="{C7249915-1500-4324-9817-82A237578E7B}" presName="spacer" presStyleCnt="0"/>
      <dgm:spPr/>
    </dgm:pt>
    <dgm:pt modelId="{1AE62739-0AFA-4CC8-ACC2-11F54686B263}" type="pres">
      <dgm:prSet presAssocID="{52A2B84A-D8CA-485D-B696-E92EA261D55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79ACD17-9777-4576-A983-2F4FD9796C41}" type="pres">
      <dgm:prSet presAssocID="{EFBC2D86-C677-4D99-A1FB-B2C2EB475A32}" presName="spacer" presStyleCnt="0"/>
      <dgm:spPr/>
    </dgm:pt>
    <dgm:pt modelId="{710ABDF9-0982-4F18-A8F6-C7F72E6B15CE}" type="pres">
      <dgm:prSet presAssocID="{BEAEAB50-8E21-4D39-BC20-3A9A3061555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AB02305-5A97-46E5-B047-314BF66D8AC8}" srcId="{9155791B-A57F-4679-9439-A6487315BE90}" destId="{FAC92C99-6CEC-4E3E-9602-4CABF79BDE7B}" srcOrd="0" destOrd="0" parTransId="{E0F2A6A0-BFFA-403E-8DEF-DD9970B25507}" sibTransId="{8155CA98-38EB-406A-BC31-FCCA0194DC23}"/>
    <dgm:cxn modelId="{71D4D60D-89E6-4B56-8E72-C6BF9B7AED94}" srcId="{9155791B-A57F-4679-9439-A6487315BE90}" destId="{52A2B84A-D8CA-485D-B696-E92EA261D553}" srcOrd="3" destOrd="0" parTransId="{5CB3303C-7264-4B4C-9346-EF789D5CB013}" sibTransId="{EFBC2D86-C677-4D99-A1FB-B2C2EB475A32}"/>
    <dgm:cxn modelId="{EFBD6D66-47CD-4E2F-AC6E-8C3F945B61CE}" srcId="{9155791B-A57F-4679-9439-A6487315BE90}" destId="{ED3B0776-6A15-461E-B63A-BD096F058BFF}" srcOrd="1" destOrd="0" parTransId="{08FCDCB1-124F-4904-8A8A-7E2A27E4C738}" sibTransId="{8265F9AC-5712-486F-9ECA-BEE492F1FDF1}"/>
    <dgm:cxn modelId="{3A2B8F49-C85B-4246-9A2D-01DC39DE062F}" type="presOf" srcId="{FAC92C99-6CEC-4E3E-9602-4CABF79BDE7B}" destId="{8F1F450D-83E0-4824-8DC2-F716D5B1222A}" srcOrd="0" destOrd="0" presId="urn:microsoft.com/office/officeart/2005/8/layout/vList2"/>
    <dgm:cxn modelId="{E38DB24A-871F-47B5-9758-94DD992AF16F}" type="presOf" srcId="{ED3B0776-6A15-461E-B63A-BD096F058BFF}" destId="{D02FD0BF-B33C-4478-A432-252568D28A4E}" srcOrd="0" destOrd="0" presId="urn:microsoft.com/office/officeart/2005/8/layout/vList2"/>
    <dgm:cxn modelId="{DF313B70-B8E8-4F13-A831-25B3719D8511}" srcId="{9155791B-A57F-4679-9439-A6487315BE90}" destId="{A25660F0-DF6C-4FFD-BE44-8BC0DBF96B57}" srcOrd="2" destOrd="0" parTransId="{8FDF1AA9-39B7-45C6-BEDD-55C8AD8BCD51}" sibTransId="{C7249915-1500-4324-9817-82A237578E7B}"/>
    <dgm:cxn modelId="{34417971-CA00-41B3-B9A4-DD327EBA9E37}" srcId="{9155791B-A57F-4679-9439-A6487315BE90}" destId="{BEAEAB50-8E21-4D39-BC20-3A9A3061555A}" srcOrd="4" destOrd="0" parTransId="{F4D74F2B-45EB-4E98-A16A-770236CDE21D}" sibTransId="{036EC7B2-8FC9-42D7-A343-90319EB42EA5}"/>
    <dgm:cxn modelId="{9500C259-A44A-4695-967E-40156DFFDD61}" type="presOf" srcId="{BEAEAB50-8E21-4D39-BC20-3A9A3061555A}" destId="{710ABDF9-0982-4F18-A8F6-C7F72E6B15CE}" srcOrd="0" destOrd="0" presId="urn:microsoft.com/office/officeart/2005/8/layout/vList2"/>
    <dgm:cxn modelId="{EDD7A98B-F070-4C6A-8D42-BC19D8E139E0}" type="presOf" srcId="{9155791B-A57F-4679-9439-A6487315BE90}" destId="{7D4142ED-9F68-491E-88B0-1CC62993A438}" srcOrd="0" destOrd="0" presId="urn:microsoft.com/office/officeart/2005/8/layout/vList2"/>
    <dgm:cxn modelId="{823627F7-9544-4A33-8176-8C59F5FE23AC}" type="presOf" srcId="{52A2B84A-D8CA-485D-B696-E92EA261D553}" destId="{1AE62739-0AFA-4CC8-ACC2-11F54686B263}" srcOrd="0" destOrd="0" presId="urn:microsoft.com/office/officeart/2005/8/layout/vList2"/>
    <dgm:cxn modelId="{1123CBF9-306D-479D-BE67-F10A9EE87674}" type="presOf" srcId="{A25660F0-DF6C-4FFD-BE44-8BC0DBF96B57}" destId="{602D3493-F6E5-40F3-A348-692B38E8E57B}" srcOrd="0" destOrd="0" presId="urn:microsoft.com/office/officeart/2005/8/layout/vList2"/>
    <dgm:cxn modelId="{09D5CAC2-B0ED-4CFB-A6E8-C53280B74488}" type="presParOf" srcId="{7D4142ED-9F68-491E-88B0-1CC62993A438}" destId="{8F1F450D-83E0-4824-8DC2-F716D5B1222A}" srcOrd="0" destOrd="0" presId="urn:microsoft.com/office/officeart/2005/8/layout/vList2"/>
    <dgm:cxn modelId="{6906DDF0-B403-4805-A51C-5261A2203C84}" type="presParOf" srcId="{7D4142ED-9F68-491E-88B0-1CC62993A438}" destId="{A12484A2-447E-42DF-BD16-880BC35BEA5A}" srcOrd="1" destOrd="0" presId="urn:microsoft.com/office/officeart/2005/8/layout/vList2"/>
    <dgm:cxn modelId="{3A6103D9-709C-4750-B399-B55CFED42224}" type="presParOf" srcId="{7D4142ED-9F68-491E-88B0-1CC62993A438}" destId="{D02FD0BF-B33C-4478-A432-252568D28A4E}" srcOrd="2" destOrd="0" presId="urn:microsoft.com/office/officeart/2005/8/layout/vList2"/>
    <dgm:cxn modelId="{C259D0E5-BEB7-478A-BA60-766338A21A19}" type="presParOf" srcId="{7D4142ED-9F68-491E-88B0-1CC62993A438}" destId="{CAF4EBBE-3857-4AC2-A87A-3BCC57FDF85A}" srcOrd="3" destOrd="0" presId="urn:microsoft.com/office/officeart/2005/8/layout/vList2"/>
    <dgm:cxn modelId="{0EEA0B3D-80EC-4756-8F4B-882087C40089}" type="presParOf" srcId="{7D4142ED-9F68-491E-88B0-1CC62993A438}" destId="{602D3493-F6E5-40F3-A348-692B38E8E57B}" srcOrd="4" destOrd="0" presId="urn:microsoft.com/office/officeart/2005/8/layout/vList2"/>
    <dgm:cxn modelId="{020E6B7A-4931-4E06-A825-FADC882EA595}" type="presParOf" srcId="{7D4142ED-9F68-491E-88B0-1CC62993A438}" destId="{1CAA269B-D27B-4033-95DD-15CB8B769706}" srcOrd="5" destOrd="0" presId="urn:microsoft.com/office/officeart/2005/8/layout/vList2"/>
    <dgm:cxn modelId="{49E48726-1C38-4DCF-8A83-058573FB85E6}" type="presParOf" srcId="{7D4142ED-9F68-491E-88B0-1CC62993A438}" destId="{1AE62739-0AFA-4CC8-ACC2-11F54686B263}" srcOrd="6" destOrd="0" presId="urn:microsoft.com/office/officeart/2005/8/layout/vList2"/>
    <dgm:cxn modelId="{6866168F-37DC-4ACD-84C6-60CE0CDF59DE}" type="presParOf" srcId="{7D4142ED-9F68-491E-88B0-1CC62993A438}" destId="{479ACD17-9777-4576-A983-2F4FD9796C41}" srcOrd="7" destOrd="0" presId="urn:microsoft.com/office/officeart/2005/8/layout/vList2"/>
    <dgm:cxn modelId="{0885E09A-BC79-47C7-8DBC-4F6905D38DCE}" type="presParOf" srcId="{7D4142ED-9F68-491E-88B0-1CC62993A438}" destId="{710ABDF9-0982-4F18-A8F6-C7F72E6B15C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017DE-7CAE-4FE1-8CB2-C5A0514F3EC8}">
      <dsp:nvSpPr>
        <dsp:cNvPr id="0" name=""/>
        <dsp:cNvSpPr/>
      </dsp:nvSpPr>
      <dsp:spPr>
        <a:xfrm>
          <a:off x="0" y="402748"/>
          <a:ext cx="10753200" cy="1433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568" tIns="541528" rIns="834568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kern="1200"/>
            <a:t>To explore the situation of Smart City implementation in selected Czech municipalities</a:t>
          </a:r>
          <a:endParaRPr lang="cs-CZ" sz="2600" kern="1200"/>
        </a:p>
      </dsp:txBody>
      <dsp:txXfrm>
        <a:off x="0" y="402748"/>
        <a:ext cx="10753200" cy="1433250"/>
      </dsp:txXfrm>
    </dsp:sp>
    <dsp:sp modelId="{C538FCA1-2315-495E-9356-7868AB3ED9B3}">
      <dsp:nvSpPr>
        <dsp:cNvPr id="0" name=""/>
        <dsp:cNvSpPr/>
      </dsp:nvSpPr>
      <dsp:spPr>
        <a:xfrm>
          <a:off x="537660" y="18988"/>
          <a:ext cx="752724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2" tIns="0" rIns="284512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/>
            <a:t>Purpose:</a:t>
          </a:r>
          <a:endParaRPr lang="cs-CZ" sz="2600" kern="1200"/>
        </a:p>
      </dsp:txBody>
      <dsp:txXfrm>
        <a:off x="575127" y="56455"/>
        <a:ext cx="7452306" cy="692586"/>
      </dsp:txXfrm>
    </dsp:sp>
    <dsp:sp modelId="{81DBBA61-8767-4CA0-A927-BECF73F7CF94}">
      <dsp:nvSpPr>
        <dsp:cNvPr id="0" name=""/>
        <dsp:cNvSpPr/>
      </dsp:nvSpPr>
      <dsp:spPr>
        <a:xfrm>
          <a:off x="0" y="2360159"/>
          <a:ext cx="10753200" cy="1760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568" tIns="541528" rIns="834568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kern="1200"/>
            <a:t>Structured interview with the person, responsible for the Smart City Applications (typicaly mayor, Smart City manager etc.)</a:t>
          </a:r>
          <a:endParaRPr lang="cs-CZ" sz="2600" kern="1200"/>
        </a:p>
      </dsp:txBody>
      <dsp:txXfrm>
        <a:off x="0" y="2360159"/>
        <a:ext cx="10753200" cy="1760850"/>
      </dsp:txXfrm>
    </dsp:sp>
    <dsp:sp modelId="{BB3D5770-D8A2-4956-B3DD-8767DEBA3FC1}">
      <dsp:nvSpPr>
        <dsp:cNvPr id="0" name=""/>
        <dsp:cNvSpPr/>
      </dsp:nvSpPr>
      <dsp:spPr>
        <a:xfrm>
          <a:off x="537660" y="1976398"/>
          <a:ext cx="752724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2" tIns="0" rIns="284512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/>
            <a:t>Form</a:t>
          </a:r>
          <a:endParaRPr lang="cs-CZ" sz="2600" kern="1200"/>
        </a:p>
      </dsp:txBody>
      <dsp:txXfrm>
        <a:off x="575127" y="2013865"/>
        <a:ext cx="7452306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5BEFF-285E-409A-9E26-8A73041310EA}">
      <dsp:nvSpPr>
        <dsp:cNvPr id="0" name=""/>
        <dsp:cNvSpPr/>
      </dsp:nvSpPr>
      <dsp:spPr>
        <a:xfrm>
          <a:off x="0" y="299248"/>
          <a:ext cx="10753200" cy="1669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568" tIns="416560" rIns="83456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/>
            <a:t>We need to focus to the situation in smaller municipalities</a:t>
          </a:r>
          <a:endParaRPr lang="cs-CZ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/>
            <a:t>The bigger municipalities (20.000 inhabitants and more) can be more independent in the projects. Also, they have bigger administaration (and backoffice support)</a:t>
          </a:r>
          <a:endParaRPr lang="cs-CZ" sz="2000" kern="1200"/>
        </a:p>
      </dsp:txBody>
      <dsp:txXfrm>
        <a:off x="0" y="299248"/>
        <a:ext cx="10753200" cy="1669500"/>
      </dsp:txXfrm>
    </dsp:sp>
    <dsp:sp modelId="{52F2248D-5A19-4ECF-A48F-3CF3B7B494EE}">
      <dsp:nvSpPr>
        <dsp:cNvPr id="0" name=""/>
        <dsp:cNvSpPr/>
      </dsp:nvSpPr>
      <dsp:spPr>
        <a:xfrm>
          <a:off x="537660" y="4048"/>
          <a:ext cx="752724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2" tIns="0" rIns="28451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/>
            <a:t>The key factor is the number of inhabitants</a:t>
          </a:r>
          <a:endParaRPr lang="cs-CZ" sz="2000" kern="1200"/>
        </a:p>
      </dsp:txBody>
      <dsp:txXfrm>
        <a:off x="566481" y="32869"/>
        <a:ext cx="7469598" cy="532758"/>
      </dsp:txXfrm>
    </dsp:sp>
    <dsp:sp modelId="{D81BF2B6-5934-4572-A47F-07A8AE11EB06}">
      <dsp:nvSpPr>
        <dsp:cNvPr id="0" name=""/>
        <dsp:cNvSpPr/>
      </dsp:nvSpPr>
      <dsp:spPr>
        <a:xfrm>
          <a:off x="0" y="2371948"/>
          <a:ext cx="10753200" cy="176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568" tIns="416560" rIns="83456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/>
            <a:t>Up to 1000 inhabitants</a:t>
          </a:r>
          <a:endParaRPr lang="cs-CZ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/>
            <a:t>1000 – 5000 inhabitants</a:t>
          </a:r>
          <a:endParaRPr lang="cs-CZ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/>
            <a:t>5000 – 10000 inhabitants</a:t>
          </a:r>
          <a:endParaRPr lang="cs-CZ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/>
            <a:t>Up to 10000 inhabitants</a:t>
          </a:r>
          <a:endParaRPr lang="cs-CZ" sz="2000" kern="1200"/>
        </a:p>
      </dsp:txBody>
      <dsp:txXfrm>
        <a:off x="0" y="2371948"/>
        <a:ext cx="10753200" cy="1764000"/>
      </dsp:txXfrm>
    </dsp:sp>
    <dsp:sp modelId="{6A2C70A0-5773-4B1B-A9E2-7F11E7D7367F}">
      <dsp:nvSpPr>
        <dsp:cNvPr id="0" name=""/>
        <dsp:cNvSpPr/>
      </dsp:nvSpPr>
      <dsp:spPr>
        <a:xfrm>
          <a:off x="537660" y="2076749"/>
          <a:ext cx="752724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2" tIns="0" rIns="28451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/>
            <a:t>The municipalities were divided into 4 groups</a:t>
          </a:r>
          <a:endParaRPr lang="cs-CZ" sz="2000" kern="1200"/>
        </a:p>
      </dsp:txBody>
      <dsp:txXfrm>
        <a:off x="566481" y="2105570"/>
        <a:ext cx="7469598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5960C-24A5-4053-B500-C9C01847F005}">
      <dsp:nvSpPr>
        <dsp:cNvPr id="0" name=""/>
        <dsp:cNvSpPr/>
      </dsp:nvSpPr>
      <dsp:spPr>
        <a:xfrm>
          <a:off x="0" y="152638"/>
          <a:ext cx="107532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/>
            <a:t>We have developed the structure of the interview</a:t>
          </a:r>
          <a:endParaRPr lang="cs-CZ" sz="3200" kern="1200"/>
        </a:p>
      </dsp:txBody>
      <dsp:txXfrm>
        <a:off x="59399" y="212037"/>
        <a:ext cx="10634402" cy="1098002"/>
      </dsp:txXfrm>
    </dsp:sp>
    <dsp:sp modelId="{AA49DA56-6967-41A2-9067-5F1C3BE5E148}">
      <dsp:nvSpPr>
        <dsp:cNvPr id="0" name=""/>
        <dsp:cNvSpPr/>
      </dsp:nvSpPr>
      <dsp:spPr>
        <a:xfrm>
          <a:off x="0" y="1461599"/>
          <a:ext cx="107532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/>
            <a:t>The main part was send to the interviewed before – to get known what information we will need</a:t>
          </a:r>
          <a:endParaRPr lang="cs-CZ" sz="3200" kern="1200"/>
        </a:p>
      </dsp:txBody>
      <dsp:txXfrm>
        <a:off x="59399" y="1520998"/>
        <a:ext cx="10634402" cy="1098002"/>
      </dsp:txXfrm>
    </dsp:sp>
    <dsp:sp modelId="{0BE7F48C-E796-4B2B-B11C-D492FBA915F2}">
      <dsp:nvSpPr>
        <dsp:cNvPr id="0" name=""/>
        <dsp:cNvSpPr/>
      </dsp:nvSpPr>
      <dsp:spPr>
        <a:xfrm>
          <a:off x="0" y="2770559"/>
          <a:ext cx="107532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/>
            <a:t>Iterviewers were equipped with the more detailed structure and with the list of the questions they should put </a:t>
          </a:r>
          <a:endParaRPr lang="cs-CZ" sz="3200" kern="1200"/>
        </a:p>
      </dsp:txBody>
      <dsp:txXfrm>
        <a:off x="59399" y="2829958"/>
        <a:ext cx="10634402" cy="1098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46AB1-E953-4051-B46C-62FD59C77AD0}">
      <dsp:nvSpPr>
        <dsp:cNvPr id="0" name=""/>
        <dsp:cNvSpPr/>
      </dsp:nvSpPr>
      <dsp:spPr>
        <a:xfrm>
          <a:off x="0" y="279522"/>
          <a:ext cx="10515600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/>
            <a:t>All interviews were recorded and tranformed into the text using Speech to text service in MS Azure</a:t>
          </a:r>
          <a:endParaRPr lang="cs-CZ" sz="1800" kern="1200"/>
        </a:p>
      </dsp:txBody>
      <dsp:txXfrm>
        <a:off x="20561" y="300083"/>
        <a:ext cx="10474478" cy="380078"/>
      </dsp:txXfrm>
    </dsp:sp>
    <dsp:sp modelId="{0723CFE6-53FC-455A-A30D-AFB1B20E5D1D}">
      <dsp:nvSpPr>
        <dsp:cNvPr id="0" name=""/>
        <dsp:cNvSpPr/>
      </dsp:nvSpPr>
      <dsp:spPr>
        <a:xfrm>
          <a:off x="0" y="752562"/>
          <a:ext cx="10515600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 dirty="0" err="1"/>
            <a:t>Than</a:t>
          </a:r>
          <a:r>
            <a:rPr lang="cs-CZ" sz="1800" b="0" kern="1200" dirty="0"/>
            <a:t> </a:t>
          </a:r>
          <a:r>
            <a:rPr lang="cs-CZ" sz="1800" b="0" kern="1200" dirty="0" err="1"/>
            <a:t>all</a:t>
          </a:r>
          <a:r>
            <a:rPr lang="cs-CZ" sz="1800" b="0" kern="1200" dirty="0"/>
            <a:t> </a:t>
          </a:r>
          <a:r>
            <a:rPr lang="cs-CZ" sz="1800" b="0" kern="1200" dirty="0" err="1"/>
            <a:t>the</a:t>
          </a:r>
          <a:r>
            <a:rPr lang="cs-CZ" sz="1800" b="0" kern="1200" dirty="0"/>
            <a:t> </a:t>
          </a:r>
          <a:r>
            <a:rPr lang="cs-CZ" sz="1800" b="0" kern="1200" dirty="0" err="1"/>
            <a:t>answers</a:t>
          </a:r>
          <a:r>
            <a:rPr lang="cs-CZ" sz="1800" b="0" kern="1200" dirty="0"/>
            <a:t> </a:t>
          </a:r>
          <a:r>
            <a:rPr lang="cs-CZ" sz="1800" b="0" kern="1200" dirty="0" err="1"/>
            <a:t>were</a:t>
          </a:r>
          <a:r>
            <a:rPr lang="cs-CZ" sz="1800" b="0" kern="1200" dirty="0"/>
            <a:t> </a:t>
          </a:r>
          <a:r>
            <a:rPr lang="cs-CZ" sz="1800" b="0" kern="1200" dirty="0" err="1"/>
            <a:t>corrected</a:t>
          </a:r>
          <a:r>
            <a:rPr lang="cs-CZ" sz="1800" b="0" kern="1200" dirty="0"/>
            <a:t> and </a:t>
          </a:r>
          <a:r>
            <a:rPr lang="cs-CZ" sz="1800" b="0" kern="1200" dirty="0" err="1"/>
            <a:t>evaluated</a:t>
          </a:r>
          <a:r>
            <a:rPr lang="cs-CZ" sz="1800" b="0" kern="1200" dirty="0"/>
            <a:t> </a:t>
          </a:r>
          <a:r>
            <a:rPr lang="cs-CZ" sz="1800" b="0" kern="1200" dirty="0" err="1"/>
            <a:t>manually</a:t>
          </a:r>
          <a:endParaRPr lang="cs-CZ" sz="1800" kern="1200" dirty="0"/>
        </a:p>
      </dsp:txBody>
      <dsp:txXfrm>
        <a:off x="20561" y="773123"/>
        <a:ext cx="10474478" cy="3800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CD731-23D1-48B7-8491-7F088DD77C2A}">
      <dsp:nvSpPr>
        <dsp:cNvPr id="0" name=""/>
        <dsp:cNvSpPr/>
      </dsp:nvSpPr>
      <dsp:spPr>
        <a:xfrm>
          <a:off x="0" y="720538"/>
          <a:ext cx="1075320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/>
            <a:t>Approaches to Smart Applications are different in very small municipalities</a:t>
          </a:r>
          <a:endParaRPr lang="cs-CZ" sz="2100" kern="1200"/>
        </a:p>
      </dsp:txBody>
      <dsp:txXfrm>
        <a:off x="23988" y="744526"/>
        <a:ext cx="10705224" cy="443423"/>
      </dsp:txXfrm>
    </dsp:sp>
    <dsp:sp modelId="{0C89C312-1EFE-427F-9599-C2613032296D}">
      <dsp:nvSpPr>
        <dsp:cNvPr id="0" name=""/>
        <dsp:cNvSpPr/>
      </dsp:nvSpPr>
      <dsp:spPr>
        <a:xfrm>
          <a:off x="0" y="1272418"/>
          <a:ext cx="1075320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/>
            <a:t>It i sharder for them to see the added value</a:t>
          </a:r>
          <a:endParaRPr lang="cs-CZ" sz="2100" kern="1200"/>
        </a:p>
      </dsp:txBody>
      <dsp:txXfrm>
        <a:off x="23988" y="1296406"/>
        <a:ext cx="10705224" cy="443423"/>
      </dsp:txXfrm>
    </dsp:sp>
    <dsp:sp modelId="{11F0B8B1-2AB1-4C19-A9E9-2F38A8125599}">
      <dsp:nvSpPr>
        <dsp:cNvPr id="0" name=""/>
        <dsp:cNvSpPr/>
      </dsp:nvSpPr>
      <dsp:spPr>
        <a:xfrm>
          <a:off x="0" y="1824298"/>
          <a:ext cx="1075320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/>
            <a:t>They need more specific examples of how the Smart soulitons can make tyhe life easirer</a:t>
          </a:r>
          <a:endParaRPr lang="cs-CZ" sz="2100" kern="1200"/>
        </a:p>
      </dsp:txBody>
      <dsp:txXfrm>
        <a:off x="23988" y="1848286"/>
        <a:ext cx="10705224" cy="443423"/>
      </dsp:txXfrm>
    </dsp:sp>
    <dsp:sp modelId="{4DE9BA18-20D0-4537-AAFA-1760A19B00DD}">
      <dsp:nvSpPr>
        <dsp:cNvPr id="0" name=""/>
        <dsp:cNvSpPr/>
      </dsp:nvSpPr>
      <dsp:spPr>
        <a:xfrm>
          <a:off x="0" y="2376179"/>
          <a:ext cx="1075320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/>
            <a:t>The do not trust the proclamations</a:t>
          </a:r>
          <a:endParaRPr lang="cs-CZ" sz="2100" kern="1200"/>
        </a:p>
      </dsp:txBody>
      <dsp:txXfrm>
        <a:off x="23988" y="2400167"/>
        <a:ext cx="10705224" cy="443423"/>
      </dsp:txXfrm>
    </dsp:sp>
    <dsp:sp modelId="{421969B0-A2CE-45F6-94AC-EDCA60BC86F3}">
      <dsp:nvSpPr>
        <dsp:cNvPr id="0" name=""/>
        <dsp:cNvSpPr/>
      </dsp:nvSpPr>
      <dsp:spPr>
        <a:xfrm>
          <a:off x="0" y="2928058"/>
          <a:ext cx="1075320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/>
            <a:t>They are affraid of the public financing of the projest – increasing burocracy</a:t>
          </a:r>
          <a:endParaRPr lang="cs-CZ" sz="2100" kern="1200"/>
        </a:p>
      </dsp:txBody>
      <dsp:txXfrm>
        <a:off x="23988" y="2952046"/>
        <a:ext cx="10705224" cy="4434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D3EA3-DD76-40CD-998C-94B709506129}">
      <dsp:nvSpPr>
        <dsp:cNvPr id="0" name=""/>
        <dsp:cNvSpPr/>
      </dsp:nvSpPr>
      <dsp:spPr>
        <a:xfrm>
          <a:off x="0" y="60748"/>
          <a:ext cx="10753200" cy="950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/>
            <a:t>Their approach is more conceptual</a:t>
          </a:r>
          <a:endParaRPr lang="cs-CZ" sz="2500" kern="1200"/>
        </a:p>
      </dsp:txBody>
      <dsp:txXfrm>
        <a:off x="46406" y="107154"/>
        <a:ext cx="10660388" cy="857813"/>
      </dsp:txXfrm>
    </dsp:sp>
    <dsp:sp modelId="{4D492072-2E7D-4294-B69C-187AA170858E}">
      <dsp:nvSpPr>
        <dsp:cNvPr id="0" name=""/>
        <dsp:cNvSpPr/>
      </dsp:nvSpPr>
      <dsp:spPr>
        <a:xfrm>
          <a:off x="0" y="1083373"/>
          <a:ext cx="10753200" cy="950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/>
            <a:t>The tend to find synegistic solutions</a:t>
          </a:r>
          <a:endParaRPr lang="cs-CZ" sz="2500" kern="1200"/>
        </a:p>
      </dsp:txBody>
      <dsp:txXfrm>
        <a:off x="46406" y="1129779"/>
        <a:ext cx="10660388" cy="857813"/>
      </dsp:txXfrm>
    </dsp:sp>
    <dsp:sp modelId="{E8FD7F74-251D-40E0-B1BC-D52FF9BCA121}">
      <dsp:nvSpPr>
        <dsp:cNvPr id="0" name=""/>
        <dsp:cNvSpPr/>
      </dsp:nvSpPr>
      <dsp:spPr>
        <a:xfrm>
          <a:off x="0" y="2105999"/>
          <a:ext cx="10753200" cy="950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/>
            <a:t>The understand the potential of Smart solutions, even they are stil affraid of administration</a:t>
          </a:r>
          <a:endParaRPr lang="cs-CZ" sz="2500" kern="1200"/>
        </a:p>
      </dsp:txBody>
      <dsp:txXfrm>
        <a:off x="46406" y="2152405"/>
        <a:ext cx="10660388" cy="857813"/>
      </dsp:txXfrm>
    </dsp:sp>
    <dsp:sp modelId="{3D7871B4-2D10-4EA5-9B9A-BD232461CE63}">
      <dsp:nvSpPr>
        <dsp:cNvPr id="0" name=""/>
        <dsp:cNvSpPr/>
      </dsp:nvSpPr>
      <dsp:spPr>
        <a:xfrm>
          <a:off x="0" y="3128624"/>
          <a:ext cx="10753200" cy="950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/>
            <a:t>The most of them is having the Smart starategy, but the main reason fo trhat is to simplify the financial sources</a:t>
          </a:r>
          <a:endParaRPr lang="cs-CZ" sz="2500" kern="1200"/>
        </a:p>
      </dsp:txBody>
      <dsp:txXfrm>
        <a:off x="46406" y="3175030"/>
        <a:ext cx="10660388" cy="8578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73D88-E34B-4350-9801-687B3D05F3EA}">
      <dsp:nvSpPr>
        <dsp:cNvPr id="0" name=""/>
        <dsp:cNvSpPr/>
      </dsp:nvSpPr>
      <dsp:spPr>
        <a:xfrm>
          <a:off x="0" y="124558"/>
          <a:ext cx="10753200" cy="1235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/>
            <a:t>They have their independent lenst to Smart City implementation</a:t>
          </a:r>
          <a:endParaRPr lang="cs-CZ" sz="3200" kern="1200"/>
        </a:p>
      </dsp:txBody>
      <dsp:txXfrm>
        <a:off x="60313" y="184871"/>
        <a:ext cx="10632574" cy="1114894"/>
      </dsp:txXfrm>
    </dsp:sp>
    <dsp:sp modelId="{03123F9D-975A-40CA-A675-9EEA4757D0FD}">
      <dsp:nvSpPr>
        <dsp:cNvPr id="0" name=""/>
        <dsp:cNvSpPr/>
      </dsp:nvSpPr>
      <dsp:spPr>
        <a:xfrm>
          <a:off x="0" y="1452238"/>
          <a:ext cx="10753200" cy="1235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/>
            <a:t>The can pay the most of the projects from their own</a:t>
          </a:r>
          <a:endParaRPr lang="cs-CZ" sz="3200" kern="1200"/>
        </a:p>
      </dsp:txBody>
      <dsp:txXfrm>
        <a:off x="60313" y="1512551"/>
        <a:ext cx="10632574" cy="1114894"/>
      </dsp:txXfrm>
    </dsp:sp>
    <dsp:sp modelId="{4DA9F524-BF90-4A4A-BBA1-0A465B180A3A}">
      <dsp:nvSpPr>
        <dsp:cNvPr id="0" name=""/>
        <dsp:cNvSpPr/>
      </dsp:nvSpPr>
      <dsp:spPr>
        <a:xfrm>
          <a:off x="0" y="2779919"/>
          <a:ext cx="10753200" cy="1235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/>
            <a:t>The methodology is not important for them to implement Smart services, but to find other co-financing sources</a:t>
          </a:r>
          <a:endParaRPr lang="cs-CZ" sz="3200" kern="1200"/>
        </a:p>
      </dsp:txBody>
      <dsp:txXfrm>
        <a:off x="60313" y="2840232"/>
        <a:ext cx="10632574" cy="11148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F450D-83E0-4824-8DC2-F716D5B1222A}">
      <dsp:nvSpPr>
        <dsp:cNvPr id="0" name=""/>
        <dsp:cNvSpPr/>
      </dsp:nvSpPr>
      <dsp:spPr>
        <a:xfrm>
          <a:off x="0" y="53548"/>
          <a:ext cx="10753200" cy="760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/>
            <a:t>The thesis that are currently in finishing process made by Ezgon Korenica</a:t>
          </a:r>
          <a:endParaRPr lang="cs-CZ" sz="2000" kern="1200"/>
        </a:p>
      </dsp:txBody>
      <dsp:txXfrm>
        <a:off x="37125" y="90673"/>
        <a:ext cx="10678950" cy="686250"/>
      </dsp:txXfrm>
    </dsp:sp>
    <dsp:sp modelId="{D02FD0BF-B33C-4478-A432-252568D28A4E}">
      <dsp:nvSpPr>
        <dsp:cNvPr id="0" name=""/>
        <dsp:cNvSpPr/>
      </dsp:nvSpPr>
      <dsp:spPr>
        <a:xfrm>
          <a:off x="0" y="871649"/>
          <a:ext cx="10753200" cy="760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bg2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https://www.qdas-ibmcloud.xyz/dashboard</a:t>
          </a:r>
          <a:endParaRPr lang="cs-CZ" sz="2000" kern="1200" dirty="0">
            <a:solidFill>
              <a:schemeClr val="bg2"/>
            </a:solidFill>
          </a:endParaRPr>
        </a:p>
      </dsp:txBody>
      <dsp:txXfrm>
        <a:off x="37125" y="908774"/>
        <a:ext cx="10678950" cy="686250"/>
      </dsp:txXfrm>
    </dsp:sp>
    <dsp:sp modelId="{602D3493-F6E5-40F3-A348-692B38E8E57B}">
      <dsp:nvSpPr>
        <dsp:cNvPr id="0" name=""/>
        <dsp:cNvSpPr/>
      </dsp:nvSpPr>
      <dsp:spPr>
        <a:xfrm>
          <a:off x="0" y="1689749"/>
          <a:ext cx="10753200" cy="760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Enables to create the survey, realize it via web interface and prepare the basic evaluation of the answers</a:t>
          </a:r>
          <a:endParaRPr lang="cs-CZ" sz="2000" kern="1200" dirty="0"/>
        </a:p>
      </dsp:txBody>
      <dsp:txXfrm>
        <a:off x="37125" y="1726874"/>
        <a:ext cx="10678950" cy="686250"/>
      </dsp:txXfrm>
    </dsp:sp>
    <dsp:sp modelId="{1AE62739-0AFA-4CC8-ACC2-11F54686B263}">
      <dsp:nvSpPr>
        <dsp:cNvPr id="0" name=""/>
        <dsp:cNvSpPr/>
      </dsp:nvSpPr>
      <dsp:spPr>
        <a:xfrm>
          <a:off x="0" y="2507849"/>
          <a:ext cx="10753200" cy="760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 err="1"/>
            <a:t>Still</a:t>
          </a:r>
          <a:r>
            <a:rPr lang="cs-CZ" sz="2000" kern="1200" dirty="0"/>
            <a:t> </a:t>
          </a:r>
          <a:r>
            <a:rPr lang="cs-CZ" sz="2000" kern="1200" dirty="0" err="1"/>
            <a:t>under</a:t>
          </a:r>
          <a:r>
            <a:rPr lang="cs-CZ" sz="2000" kern="1200" dirty="0"/>
            <a:t> </a:t>
          </a:r>
          <a:r>
            <a:rPr lang="cs-CZ" sz="2000" kern="1200" dirty="0" err="1"/>
            <a:t>the</a:t>
          </a:r>
          <a:r>
            <a:rPr lang="cs-CZ" sz="2000" kern="1200" dirty="0"/>
            <a:t> development</a:t>
          </a:r>
        </a:p>
      </dsp:txBody>
      <dsp:txXfrm>
        <a:off x="37125" y="2544974"/>
        <a:ext cx="10678950" cy="686250"/>
      </dsp:txXfrm>
    </dsp:sp>
    <dsp:sp modelId="{710ABDF9-0982-4F18-A8F6-C7F72E6B15CE}">
      <dsp:nvSpPr>
        <dsp:cNvPr id="0" name=""/>
        <dsp:cNvSpPr/>
      </dsp:nvSpPr>
      <dsp:spPr>
        <a:xfrm>
          <a:off x="0" y="3325948"/>
          <a:ext cx="10753200" cy="760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/>
            <a:t>Unfortunatelly, not working in Czech language</a:t>
          </a:r>
          <a:endParaRPr lang="cs-CZ" sz="2000" kern="1200"/>
        </a:p>
      </dsp:txBody>
      <dsp:txXfrm>
        <a:off x="37125" y="3363073"/>
        <a:ext cx="10678950" cy="686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1834F-B302-4130-A139-D98175C59C4F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A06C4-1403-4795-A796-751BD545F7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327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A06C4-1403-4795-A796-751BD545F7D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198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A06C4-1403-4795-A796-751BD545F7D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52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A06C4-1403-4795-A796-751BD545F7D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2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A06C4-1403-4795-A796-751BD545F7D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117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A06C4-1403-4795-A796-751BD545F7D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75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A06C4-1403-4795-A796-751BD545F7D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41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A06C4-1403-4795-A796-751BD545F7D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900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A06C4-1403-4795-A796-751BD545F7D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10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A06C4-1403-4795-A796-751BD545F7D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948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A06C4-1403-4795-A796-751BD545F7D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144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A06C4-1403-4795-A796-751BD545F7D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18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6" y="6228000"/>
            <a:ext cx="5804625" cy="2520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2233D1-2FC6-4F5D-93F3-5911A327B9A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latin typeface="+mj-lt"/>
              </a:defRPr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3" y="411641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6" y="414001"/>
            <a:ext cx="1546943" cy="1060263"/>
          </a:xfrm>
          <a:prstGeom prst="rect">
            <a:avLst/>
          </a:prstGeom>
        </p:spPr>
      </p:pic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B33A5A13-C6F6-48B4-A116-EE692018C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4892" y="375389"/>
            <a:ext cx="2562397" cy="1098874"/>
          </a:xfrm>
          <a:prstGeom prst="rect">
            <a:avLst/>
          </a:prstGeom>
        </p:spPr>
      </p:pic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D5E809E0-D44F-4CF9-A288-9179D34024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03621" y="246383"/>
            <a:ext cx="4591939" cy="2518160"/>
          </a:xfrm>
          <a:prstGeom prst="rect">
            <a:avLst/>
          </a:prstGeom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DF16F6E5-FBBD-4092-BE88-5186656B4D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62366" y="5040323"/>
            <a:ext cx="5529641" cy="157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06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2233D1-2FC6-4F5D-93F3-5911A327B9A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1997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54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BEB2B363-644B-4009-97D4-58299A977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2471" y="6038016"/>
            <a:ext cx="1428656" cy="612673"/>
          </a:xfrm>
          <a:prstGeom prst="rect">
            <a:avLst/>
          </a:prstGeom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F89817FC-BC75-4DEC-91CA-B96FD501A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6355" y="6191250"/>
            <a:ext cx="8105775" cy="666750"/>
          </a:xfrm>
          <a:prstGeom prst="rect">
            <a:avLst/>
          </a:prstGeom>
        </p:spPr>
      </p:pic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504DD228-AF5B-4D82-B950-1DDE6407F3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44031" y="2"/>
            <a:ext cx="2847975" cy="284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30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2233D1-2FC6-4F5D-93F3-5911A327B9AC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226AA1F0-B1BF-45AB-990A-C7166429F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2471" y="6038016"/>
            <a:ext cx="1428656" cy="612673"/>
          </a:xfrm>
          <a:prstGeom prst="rect">
            <a:avLst/>
          </a:prstGeom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17779C43-61FF-4868-A817-E6FD279687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6355" y="6191250"/>
            <a:ext cx="8105775" cy="666750"/>
          </a:xfrm>
          <a:prstGeom prst="rect">
            <a:avLst/>
          </a:prstGeom>
        </p:spPr>
      </p:pic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56E1700B-EE55-4653-AC04-C0C700DC11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44031" y="2"/>
            <a:ext cx="2847975" cy="284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80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20004" y="71872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2233D1-2FC6-4F5D-93F3-5911A327B9A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85" y="71872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438CD5E5-BC90-4EFB-8F92-BB3A8E57F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2471" y="6038016"/>
            <a:ext cx="1428656" cy="612673"/>
          </a:xfrm>
          <a:prstGeom prst="rect">
            <a:avLst/>
          </a:prstGeom>
        </p:spPr>
      </p:pic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F22A6AA0-D40A-4715-8DF9-66317CDC2F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6355" y="6191250"/>
            <a:ext cx="8105775" cy="666750"/>
          </a:xfrm>
          <a:prstGeom prst="rect">
            <a:avLst/>
          </a:prstGeom>
        </p:spPr>
      </p:pic>
      <p:pic>
        <p:nvPicPr>
          <p:cNvPr id="19" name="Grafický objekt 18">
            <a:extLst>
              <a:ext uri="{FF2B5EF4-FFF2-40B4-BE49-F238E27FC236}">
                <a16:creationId xmlns:a16="http://schemas.microsoft.com/office/drawing/2014/main" id="{3DD7FD59-59CD-44E1-8787-C1C4B5AC75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44031" y="2"/>
            <a:ext cx="2847975" cy="284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02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2233D1-2FC6-4F5D-93F3-5911A327B9AC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FE701B3F-D3C8-4B4D-82CC-5A0E326A1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2471" y="6038016"/>
            <a:ext cx="1428656" cy="612673"/>
          </a:xfrm>
          <a:prstGeom prst="rect">
            <a:avLst/>
          </a:prstGeom>
        </p:spPr>
      </p:pic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5C62B593-EB8B-40DB-A074-7E1FF26CF2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6355" y="6191250"/>
            <a:ext cx="8105775" cy="666750"/>
          </a:xfrm>
          <a:prstGeom prst="rect">
            <a:avLst/>
          </a:prstGeom>
        </p:spPr>
      </p:pic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C64EC202-75C5-4FB4-88BE-3FB7BF06F0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44031" y="2"/>
            <a:ext cx="2847975" cy="284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65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F5F3C19F-A7E6-47EE-A40F-14A2116AC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1563" y="1753328"/>
            <a:ext cx="7808887" cy="335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15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+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367F8D6D-1700-4AC6-B3A6-103757D4C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1419" y="2209696"/>
            <a:ext cx="3368206" cy="2438607"/>
          </a:xfrm>
          <a:prstGeom prst="rect">
            <a:avLst/>
          </a:prstGeom>
        </p:spPr>
      </p:pic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76ED8294-543E-4816-8EBA-268B230071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54595" y="2359077"/>
            <a:ext cx="4985986" cy="213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46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ter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BE9C9ED6-4E7B-4EBD-83DC-4C983BF17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24943" y="-1477276"/>
            <a:ext cx="15245747" cy="909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61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+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2233D1-2FC6-4F5D-93F3-5911A327B9AC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  <a:latin typeface="+mj-lt"/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4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1E65E38-2809-384F-AC14-A74E0E86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6" y="414001"/>
            <a:ext cx="1546943" cy="1060263"/>
          </a:xfrm>
          <a:prstGeom prst="rect">
            <a:avLst/>
          </a:prstGeom>
        </p:spPr>
      </p:pic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91D83EEE-F2AC-4E03-9B8A-076067846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4892" y="375389"/>
            <a:ext cx="2562397" cy="109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11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- na pů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2233D1-2FC6-4F5D-93F3-5911A327B9AC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1E65E38-2809-384F-AC14-A74E0E86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6" y="414001"/>
            <a:ext cx="1546943" cy="1060263"/>
          </a:xfrm>
          <a:prstGeom prst="rect">
            <a:avLst/>
          </a:prstGeom>
        </p:spPr>
      </p:pic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91D83EEE-F2AC-4E03-9B8A-076067846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4892" y="375389"/>
            <a:ext cx="2562397" cy="1098874"/>
          </a:xfrm>
          <a:prstGeom prst="rect">
            <a:avLst/>
          </a:prstGeom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CDA44F62-FB10-43BA-9482-76972C967D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62360" y="251836"/>
            <a:ext cx="5529640" cy="635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95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2233D1-2FC6-4F5D-93F3-5911A327B9AC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62245E93-7D0A-483D-BB0C-5155A93C4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2471" y="6038016"/>
            <a:ext cx="1428656" cy="612673"/>
          </a:xfrm>
          <a:prstGeom prst="rect">
            <a:avLst/>
          </a:prstGeom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1D8ACE8-F248-4B39-8C88-85C31BBC5E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6355" y="6191250"/>
            <a:ext cx="8105775" cy="666750"/>
          </a:xfrm>
          <a:prstGeom prst="rect">
            <a:avLst/>
          </a:prstGeom>
        </p:spPr>
      </p:pic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E4196766-80D0-422B-B1E8-49C205BCBF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44031" y="2"/>
            <a:ext cx="2847975" cy="284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96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2233D1-2FC6-4F5D-93F3-5911A327B9A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08B3776E-DE51-45BD-BB0C-5C6ABFE2B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2471" y="6038016"/>
            <a:ext cx="1428656" cy="612673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C9804E5D-167F-456C-9316-C5B4751043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6355" y="6191250"/>
            <a:ext cx="8105775" cy="666750"/>
          </a:xfrm>
          <a:prstGeom prst="rect">
            <a:avLst/>
          </a:prstGeom>
        </p:spPr>
      </p:pic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ECB8394F-E7FA-417F-9F4C-692C3D8E83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44031" y="2"/>
            <a:ext cx="2847975" cy="284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52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2233D1-2FC6-4F5D-93F3-5911A327B9AC}" type="slidenum">
              <a:rPr lang="cs-CZ" smtClean="0"/>
              <a:t>‹#›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65722AF4-3B24-4974-94DE-CF89B84C0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2471" y="6038016"/>
            <a:ext cx="1428656" cy="612673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E14B0479-D4F8-4E7B-8243-F6089481A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6355" y="6191250"/>
            <a:ext cx="8105775" cy="666750"/>
          </a:xfrm>
          <a:prstGeom prst="rect">
            <a:avLst/>
          </a:prstGeom>
        </p:spPr>
      </p:pic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FC80DE5B-C77E-42E9-B8F7-178764F068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44031" y="2"/>
            <a:ext cx="2847975" cy="284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93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2233D1-2FC6-4F5D-93F3-5911A327B9AC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9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62EF5342-B770-44D0-9384-6DBC20F87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2471" y="6038016"/>
            <a:ext cx="1428656" cy="612673"/>
          </a:xfrm>
          <a:prstGeom prst="rect">
            <a:avLst/>
          </a:prstGeom>
        </p:spPr>
      </p:pic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7E62499F-9264-4C36-B0F9-0806D0089C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6355" y="6191250"/>
            <a:ext cx="8105775" cy="666750"/>
          </a:xfrm>
          <a:prstGeom prst="rect">
            <a:avLst/>
          </a:prstGeom>
        </p:spPr>
      </p:pic>
      <p:pic>
        <p:nvPicPr>
          <p:cNvPr id="15" name="Grafický objekt 14">
            <a:extLst>
              <a:ext uri="{FF2B5EF4-FFF2-40B4-BE49-F238E27FC236}">
                <a16:creationId xmlns:a16="http://schemas.microsoft.com/office/drawing/2014/main" id="{A55DC0C0-E783-4183-BAD2-46D7660BC3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44031" y="2"/>
            <a:ext cx="2847975" cy="284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25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2233D1-2FC6-4F5D-93F3-5911A327B9A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42" y="2596855"/>
            <a:ext cx="4125465" cy="3208441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54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15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E2A88E76-ACF9-4F16-8182-1BD517B8A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2471" y="6038016"/>
            <a:ext cx="1428656" cy="612673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1E8BA82D-9648-41FA-B039-ECE25D45B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6355" y="6191250"/>
            <a:ext cx="8105775" cy="666750"/>
          </a:xfrm>
          <a:prstGeom prst="rect">
            <a:avLst/>
          </a:prstGeom>
        </p:spPr>
      </p:pic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86A650CC-387C-4EDF-BB18-846440ED07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44031" y="2"/>
            <a:ext cx="2847975" cy="284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8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1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2233D1-2FC6-4F5D-93F3-5911A327B9AC}" type="slidenum">
              <a:rPr lang="cs-CZ" smtClean="0"/>
              <a:t>‹#›</a:t>
            </a:fld>
            <a:endParaRPr 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8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20000" y="169201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4" y="169201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7" name="Grafický objekt 16">
            <a:extLst>
              <a:ext uri="{FF2B5EF4-FFF2-40B4-BE49-F238E27FC236}">
                <a16:creationId xmlns:a16="http://schemas.microsoft.com/office/drawing/2014/main" id="{28CE2C09-A70F-42C4-AFB6-3A42E9D4F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2471" y="6038016"/>
            <a:ext cx="1428656" cy="612673"/>
          </a:xfrm>
          <a:prstGeom prst="rect">
            <a:avLst/>
          </a:prstGeom>
        </p:spPr>
      </p:pic>
      <p:pic>
        <p:nvPicPr>
          <p:cNvPr id="23" name="Grafický objekt 22">
            <a:extLst>
              <a:ext uri="{FF2B5EF4-FFF2-40B4-BE49-F238E27FC236}">
                <a16:creationId xmlns:a16="http://schemas.microsoft.com/office/drawing/2014/main" id="{7F318FDF-A1D4-44F3-B77E-3BD74B0A7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6355" y="6191250"/>
            <a:ext cx="8105775" cy="666750"/>
          </a:xfrm>
          <a:prstGeom prst="rect">
            <a:avLst/>
          </a:prstGeom>
        </p:spPr>
      </p:pic>
      <p:pic>
        <p:nvPicPr>
          <p:cNvPr id="24" name="Grafický objekt 23">
            <a:extLst>
              <a:ext uri="{FF2B5EF4-FFF2-40B4-BE49-F238E27FC236}">
                <a16:creationId xmlns:a16="http://schemas.microsoft.com/office/drawing/2014/main" id="{37255735-2257-4E41-8A6E-ADE9383E05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44031" y="2"/>
            <a:ext cx="2847975" cy="284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60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Neue Haas Unica Pro" panose="020B0504030206020203" pitchFamily="34" charset="-18"/>
              </a:defRPr>
            </a:lvl1pPr>
          </a:lstStyle>
          <a:p>
            <a:r>
              <a:rPr lang="sk-SK" dirty="0" err="1">
                <a:latin typeface="Arial" panose="020B0604020202020204" pitchFamily="34" charset="0"/>
              </a:rPr>
              <a:t>Zápatí</a:t>
            </a:r>
            <a:r>
              <a:rPr lang="sk-SK" dirty="0">
                <a:latin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</a:rPr>
              <a:t>prezentace</a:t>
            </a:r>
            <a:endParaRPr lang="sk-SK" dirty="0">
              <a:latin typeface="Arial" panose="020B0604020202020204" pitchFamily="34" charset="0"/>
            </a:endParaRP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912233D1-2FC6-4F5D-93F3-5911A327B9AC}" type="slidenum">
              <a:rPr lang="cs-CZ" smtClean="0"/>
              <a:t>‹#›</a:t>
            </a:fld>
            <a:endParaRPr 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354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352605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178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532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354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354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532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709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062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24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418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4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6E5FD0-AFF1-4CF1-A753-F6EED7FB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 of marketing survey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D07F77-F747-4E73-ADB3-F9E70D392F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21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8579F2-CF31-46EA-A13F-233CE7C0E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 findings – the bigger cities</a:t>
            </a:r>
            <a:endParaRPr lang="en-US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97F537FD-25D3-439B-AEC1-5CF9B898C2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1854485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6855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920BEE-9E85-46D6-A83D-B6A8D2E3D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syst</a:t>
            </a:r>
            <a:r>
              <a:rPr lang="cs-CZ" dirty="0"/>
              <a:t>e</a:t>
            </a:r>
            <a:r>
              <a:rPr lang="en-US" dirty="0"/>
              <a:t>m for qualitative survey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26B5B5F-AF07-431E-ACAD-4B8B6CFE30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427076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7589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86E518-4959-4547-AEC6-AD42076F6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Smart City Survey</a:t>
            </a:r>
            <a:endParaRPr lang="en-US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789414F1-0FE0-42C4-B38F-E89ED2A36E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522711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5025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6AAC38-532F-47AD-A584-DEE503C83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Preparation</a:t>
            </a:r>
            <a:endParaRPr lang="en-US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F12FF919-4150-4C1C-BC5F-3D1E268189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875985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8319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90E2BF-1FEC-42DF-BB09-66B0E316F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Scenario</a:t>
            </a:r>
            <a:endParaRPr lang="en-US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E23CD9E-0203-465B-8400-8340D906CB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158226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8650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C0403212-E778-4C14-9409-9F6F8BAEF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Scenario for municipalities</a:t>
            </a:r>
            <a:endParaRPr lang="en-US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BA1BBC8-C654-4BA1-AEE6-D84E136092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94" y="1203280"/>
            <a:ext cx="9773729" cy="4629195"/>
          </a:xfrm>
        </p:spPr>
      </p:pic>
    </p:spTree>
    <p:extLst>
      <p:ext uri="{BB962C8B-B14F-4D97-AF65-F5344CB8AC3E}">
        <p14:creationId xmlns:p14="http://schemas.microsoft.com/office/powerpoint/2010/main" val="1123638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F138EC-5EEF-4E77-87EB-8D1955EA7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Scenario for interviewers</a:t>
            </a:r>
            <a:endParaRPr lang="en-US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1F92D8E-78AC-472B-82E9-800338C26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54" y="1376218"/>
            <a:ext cx="9799607" cy="4828454"/>
          </a:xfrm>
        </p:spPr>
      </p:pic>
    </p:spTree>
    <p:extLst>
      <p:ext uri="{BB962C8B-B14F-4D97-AF65-F5344CB8AC3E}">
        <p14:creationId xmlns:p14="http://schemas.microsoft.com/office/powerpoint/2010/main" val="3383583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FD5A00-24B8-403C-A78C-7E6663F9D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processing</a:t>
            </a:r>
            <a:endParaRPr lang="en-US" dirty="0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68B60718-4B89-468A-BB67-C7CA622188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84247"/>
              </p:ext>
            </p:extLst>
          </p:nvPr>
        </p:nvGraphicFramePr>
        <p:xfrm>
          <a:off x="838200" y="1825625"/>
          <a:ext cx="10515600" cy="1453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5117FD8F-E03E-4075-8BFB-A689B9803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409687"/>
              </p:ext>
            </p:extLst>
          </p:nvPr>
        </p:nvGraphicFramePr>
        <p:xfrm>
          <a:off x="1186612" y="3429000"/>
          <a:ext cx="812799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89449861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5568721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886747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Type </a:t>
                      </a:r>
                      <a:r>
                        <a:rPr lang="cs-CZ" dirty="0" err="1"/>
                        <a:t>of</a:t>
                      </a:r>
                      <a:r>
                        <a:rPr lang="cs-CZ" dirty="0"/>
                        <a:t> municipality</a:t>
                      </a:r>
                      <a:br>
                        <a:rPr lang="cs-CZ" dirty="0"/>
                      </a:br>
                      <a:r>
                        <a:rPr lang="cs-CZ" dirty="0"/>
                        <a:t>(</a:t>
                      </a:r>
                      <a:r>
                        <a:rPr lang="cs-CZ" dirty="0" err="1"/>
                        <a:t>inhabitants</a:t>
                      </a:r>
                      <a:r>
                        <a:rPr lang="cs-CZ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No. </a:t>
                      </a:r>
                      <a:r>
                        <a:rPr lang="cs-CZ" dirty="0" err="1"/>
                        <a:t>of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municipalities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Total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lenght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of</a:t>
                      </a:r>
                      <a:r>
                        <a:rPr lang="cs-CZ" dirty="0"/>
                        <a:t> interview (HH:MM)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670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0 – 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7:10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80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1000 - 5000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11:51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879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5000 - 10000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4:56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638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Up to 10000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8:01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894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85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6F83EA-40C5-4EE3-A458-49EED5BE2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 findings – small municipalities</a:t>
            </a:r>
            <a:endParaRPr lang="en-US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11910242-39DE-4C8D-9C5D-71CEEDF364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6376541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4726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FF6AAE-AB36-4CFE-B81E-C99593847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 findings – municipalities up to 10000 inhabitants</a:t>
            </a:r>
            <a:endParaRPr lang="en-US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1F985C50-2D72-47FE-867A-EF2C6E6BA3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625862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794070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Šablona.potx" id="{85A750AB-7428-416C-9CB1-B95C1F5DD3FE}" vid="{10E028EC-575C-4C68-BD17-1ECCC86E7666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pro prezentace LabSeS</Template>
  <TotalTime>2759</TotalTime>
  <Words>460</Words>
  <Application>Microsoft Office PowerPoint</Application>
  <PresentationFormat>Širokoúhlá obrazovka</PresentationFormat>
  <Paragraphs>71</Paragraphs>
  <Slides>11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Tahoma</vt:lpstr>
      <vt:lpstr>Wingdings</vt:lpstr>
      <vt:lpstr>Prezentace_MU_CZ</vt:lpstr>
      <vt:lpstr>Examples of marketing survey</vt:lpstr>
      <vt:lpstr>Smart City Survey</vt:lpstr>
      <vt:lpstr>Preparation</vt:lpstr>
      <vt:lpstr>Scenario</vt:lpstr>
      <vt:lpstr>Scenario for municipalities</vt:lpstr>
      <vt:lpstr>Scenario for interviewers</vt:lpstr>
      <vt:lpstr>Data processing</vt:lpstr>
      <vt:lpstr>Main findings – small municipalities</vt:lpstr>
      <vt:lpstr>Main findings – municipalities up to 10000 inhabitants</vt:lpstr>
      <vt:lpstr>Main findings – the bigger cities</vt:lpstr>
      <vt:lpstr>Supporting system for qualitative survey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Examples of marketing survey</dc:title>
  <dc:creator>Leonard Walletzky</dc:creator>
  <cp:lastModifiedBy>Leonard Walletzky</cp:lastModifiedBy>
  <cp:revision>1</cp:revision>
  <dcterms:created xsi:type="dcterms:W3CDTF">2021-11-20T15:56:52Z</dcterms:created>
  <dcterms:modified xsi:type="dcterms:W3CDTF">2021-11-22T13:56:10Z</dcterms:modified>
</cp:coreProperties>
</file>