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58" r:id="rId6"/>
    <p:sldId id="259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12876-1E97-4C8D-8E94-49D478E8575C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021444D-A073-421A-A0AF-7F5440665DFD}">
      <dgm:prSet/>
      <dgm:spPr/>
      <dgm:t>
        <a:bodyPr/>
        <a:lstStyle/>
        <a:p>
          <a:r>
            <a:rPr lang="en-US"/>
            <a:t>Work in</a:t>
          </a:r>
        </a:p>
      </dgm:t>
    </dgm:pt>
    <dgm:pt modelId="{090D589A-702C-4EA5-87EF-1D72B45889C5}" type="parTrans" cxnId="{1FCDD54B-1428-4A77-BCCB-E5A09DA49320}">
      <dgm:prSet/>
      <dgm:spPr/>
      <dgm:t>
        <a:bodyPr/>
        <a:lstStyle/>
        <a:p>
          <a:endParaRPr lang="en-US"/>
        </a:p>
      </dgm:t>
    </dgm:pt>
    <dgm:pt modelId="{01D6C511-3064-444D-A98B-9F2F302B254A}" type="sibTrans" cxnId="{1FCDD54B-1428-4A77-BCCB-E5A09DA49320}">
      <dgm:prSet/>
      <dgm:spPr/>
      <dgm:t>
        <a:bodyPr/>
        <a:lstStyle/>
        <a:p>
          <a:endParaRPr lang="en-US"/>
        </a:p>
      </dgm:t>
    </dgm:pt>
    <dgm:pt modelId="{E996F5AB-8BC7-426E-BF01-6C3BEF3D51D6}">
      <dgm:prSet/>
      <dgm:spPr/>
      <dgm:t>
        <a:bodyPr/>
        <a:lstStyle/>
        <a:p>
          <a:r>
            <a:rPr lang="en-US"/>
            <a:t>Work in pairs</a:t>
          </a:r>
        </a:p>
      </dgm:t>
    </dgm:pt>
    <dgm:pt modelId="{7912049F-5428-4BDF-B890-8E0C855CFD18}" type="parTrans" cxnId="{01B939C3-4993-4190-AE5D-5EAEE1E44393}">
      <dgm:prSet/>
      <dgm:spPr/>
      <dgm:t>
        <a:bodyPr/>
        <a:lstStyle/>
        <a:p>
          <a:endParaRPr lang="en-US"/>
        </a:p>
      </dgm:t>
    </dgm:pt>
    <dgm:pt modelId="{31B49F08-55EB-42E8-B4A7-A19644EE27BF}" type="sibTrans" cxnId="{01B939C3-4993-4190-AE5D-5EAEE1E44393}">
      <dgm:prSet/>
      <dgm:spPr/>
      <dgm:t>
        <a:bodyPr/>
        <a:lstStyle/>
        <a:p>
          <a:endParaRPr lang="en-US"/>
        </a:p>
      </dgm:t>
    </dgm:pt>
    <dgm:pt modelId="{344C3829-68D1-47F1-A282-E799387C450C}">
      <dgm:prSet/>
      <dgm:spPr/>
      <dgm:t>
        <a:bodyPr/>
        <a:lstStyle/>
        <a:p>
          <a:r>
            <a:rPr lang="en-US"/>
            <a:t>Start</a:t>
          </a:r>
        </a:p>
      </dgm:t>
    </dgm:pt>
    <dgm:pt modelId="{28402A5C-77E4-4F95-8128-9CBE9FD7D8D2}" type="parTrans" cxnId="{7B4C8EA7-B2E5-4874-BDB7-E0D14AE07377}">
      <dgm:prSet/>
      <dgm:spPr/>
      <dgm:t>
        <a:bodyPr/>
        <a:lstStyle/>
        <a:p>
          <a:endParaRPr lang="en-US"/>
        </a:p>
      </dgm:t>
    </dgm:pt>
    <dgm:pt modelId="{42A62991-A699-43E2-9D50-467C173D42F2}" type="sibTrans" cxnId="{7B4C8EA7-B2E5-4874-BDB7-E0D14AE07377}">
      <dgm:prSet/>
      <dgm:spPr/>
      <dgm:t>
        <a:bodyPr/>
        <a:lstStyle/>
        <a:p>
          <a:endParaRPr lang="en-US"/>
        </a:p>
      </dgm:t>
    </dgm:pt>
    <dgm:pt modelId="{73B5947D-1DD4-42E2-BC56-0D7824472C9B}">
      <dgm:prSet/>
      <dgm:spPr/>
      <dgm:t>
        <a:bodyPr/>
        <a:lstStyle/>
        <a:p>
          <a:r>
            <a:rPr lang="en-US"/>
            <a:t>Start with brainstorming: email structure, semi-formal language, phrases</a:t>
          </a:r>
        </a:p>
      </dgm:t>
    </dgm:pt>
    <dgm:pt modelId="{5E0488E5-17E2-4E3A-ABC8-9562C2DB52A3}" type="parTrans" cxnId="{F4ABAE22-304E-4824-A840-CB7D19B75D8A}">
      <dgm:prSet/>
      <dgm:spPr/>
      <dgm:t>
        <a:bodyPr/>
        <a:lstStyle/>
        <a:p>
          <a:endParaRPr lang="en-US"/>
        </a:p>
      </dgm:t>
    </dgm:pt>
    <dgm:pt modelId="{34748FC5-7F08-4CD7-91D0-2CD14CAC3A41}" type="sibTrans" cxnId="{F4ABAE22-304E-4824-A840-CB7D19B75D8A}">
      <dgm:prSet/>
      <dgm:spPr/>
      <dgm:t>
        <a:bodyPr/>
        <a:lstStyle/>
        <a:p>
          <a:endParaRPr lang="en-US"/>
        </a:p>
      </dgm:t>
    </dgm:pt>
    <dgm:pt modelId="{470F1859-8001-4978-B559-7E781DAEF12C}">
      <dgm:prSet/>
      <dgm:spPr/>
      <dgm:t>
        <a:bodyPr/>
        <a:lstStyle/>
        <a:p>
          <a:r>
            <a:rPr lang="en-US"/>
            <a:t>Write</a:t>
          </a:r>
        </a:p>
      </dgm:t>
    </dgm:pt>
    <dgm:pt modelId="{F781F4BD-7BB4-475A-A717-760B6A7DB34E}" type="parTrans" cxnId="{D32C0E5D-B1A6-4BB1-9A17-41EDD9872594}">
      <dgm:prSet/>
      <dgm:spPr/>
      <dgm:t>
        <a:bodyPr/>
        <a:lstStyle/>
        <a:p>
          <a:endParaRPr lang="en-US"/>
        </a:p>
      </dgm:t>
    </dgm:pt>
    <dgm:pt modelId="{87EAF393-FEB3-4734-B81E-D1CF5805DD63}" type="sibTrans" cxnId="{D32C0E5D-B1A6-4BB1-9A17-41EDD9872594}">
      <dgm:prSet/>
      <dgm:spPr/>
      <dgm:t>
        <a:bodyPr/>
        <a:lstStyle/>
        <a:p>
          <a:endParaRPr lang="en-US"/>
        </a:p>
      </dgm:t>
    </dgm:pt>
    <dgm:pt modelId="{E12BB9E2-70AC-4701-8EE1-5879629506BF}">
      <dgm:prSet/>
      <dgm:spPr/>
      <dgm:t>
        <a:bodyPr/>
        <a:lstStyle/>
        <a:p>
          <a:r>
            <a:rPr lang="en-US"/>
            <a:t>Write the email</a:t>
          </a:r>
        </a:p>
      </dgm:t>
    </dgm:pt>
    <dgm:pt modelId="{A3385AE0-BC30-4B23-8DA0-87B49A2C170C}" type="parTrans" cxnId="{A7AD1007-988B-4C1A-BABC-BC8EB65AF577}">
      <dgm:prSet/>
      <dgm:spPr/>
      <dgm:t>
        <a:bodyPr/>
        <a:lstStyle/>
        <a:p>
          <a:endParaRPr lang="en-US"/>
        </a:p>
      </dgm:t>
    </dgm:pt>
    <dgm:pt modelId="{A9E582B5-C06D-4684-82F7-20440F003BA8}" type="sibTrans" cxnId="{A7AD1007-988B-4C1A-BABC-BC8EB65AF577}">
      <dgm:prSet/>
      <dgm:spPr/>
      <dgm:t>
        <a:bodyPr/>
        <a:lstStyle/>
        <a:p>
          <a:endParaRPr lang="en-US"/>
        </a:p>
      </dgm:t>
    </dgm:pt>
    <dgm:pt modelId="{1C949BF6-8323-48AE-9107-616BBB1E390F}">
      <dgm:prSet/>
      <dgm:spPr/>
      <dgm:t>
        <a:bodyPr/>
        <a:lstStyle/>
        <a:p>
          <a:r>
            <a:rPr lang="en-US"/>
            <a:t>Exchange</a:t>
          </a:r>
        </a:p>
      </dgm:t>
    </dgm:pt>
    <dgm:pt modelId="{D36FFDB9-2DAA-4206-A6C8-6E03A3C6AE2B}" type="parTrans" cxnId="{F7E1E876-0ADD-4DD8-8867-43D34E9F9CDA}">
      <dgm:prSet/>
      <dgm:spPr/>
      <dgm:t>
        <a:bodyPr/>
        <a:lstStyle/>
        <a:p>
          <a:endParaRPr lang="en-US"/>
        </a:p>
      </dgm:t>
    </dgm:pt>
    <dgm:pt modelId="{EF1BD431-9462-48C6-BF4A-3B978DF6E049}" type="sibTrans" cxnId="{F7E1E876-0ADD-4DD8-8867-43D34E9F9CDA}">
      <dgm:prSet/>
      <dgm:spPr/>
      <dgm:t>
        <a:bodyPr/>
        <a:lstStyle/>
        <a:p>
          <a:endParaRPr lang="en-US"/>
        </a:p>
      </dgm:t>
    </dgm:pt>
    <dgm:pt modelId="{BF94CE06-B34C-47AF-B8D4-F1834BBBA231}">
      <dgm:prSet/>
      <dgm:spPr/>
      <dgm:t>
        <a:bodyPr/>
        <a:lstStyle/>
        <a:p>
          <a:r>
            <a:rPr lang="en-US"/>
            <a:t>Exchange the email with another pair and provide feedback to the email</a:t>
          </a:r>
        </a:p>
      </dgm:t>
    </dgm:pt>
    <dgm:pt modelId="{53951912-DA5F-407F-A4E9-79600DB32C34}" type="parTrans" cxnId="{0E904202-2006-46D2-A65C-D7E4D22DA22B}">
      <dgm:prSet/>
      <dgm:spPr/>
      <dgm:t>
        <a:bodyPr/>
        <a:lstStyle/>
        <a:p>
          <a:endParaRPr lang="en-US"/>
        </a:p>
      </dgm:t>
    </dgm:pt>
    <dgm:pt modelId="{132E67AF-C2A6-472A-A3ED-B405758609C6}" type="sibTrans" cxnId="{0E904202-2006-46D2-A65C-D7E4D22DA22B}">
      <dgm:prSet/>
      <dgm:spPr/>
      <dgm:t>
        <a:bodyPr/>
        <a:lstStyle/>
        <a:p>
          <a:endParaRPr lang="en-US"/>
        </a:p>
      </dgm:t>
    </dgm:pt>
    <dgm:pt modelId="{656E0573-3304-42C6-83E6-519F8A87021E}">
      <dgm:prSet/>
      <dgm:spPr/>
      <dgm:t>
        <a:bodyPr/>
        <a:lstStyle/>
        <a:p>
          <a:r>
            <a:rPr lang="en-US"/>
            <a:t>Incorporate</a:t>
          </a:r>
        </a:p>
      </dgm:t>
    </dgm:pt>
    <dgm:pt modelId="{73070D95-EF86-444C-A48E-E6582961B087}" type="parTrans" cxnId="{E1E4E35C-2939-465E-A9B5-A5330EDC8766}">
      <dgm:prSet/>
      <dgm:spPr/>
      <dgm:t>
        <a:bodyPr/>
        <a:lstStyle/>
        <a:p>
          <a:endParaRPr lang="en-US"/>
        </a:p>
      </dgm:t>
    </dgm:pt>
    <dgm:pt modelId="{36D2E4AC-9F70-4A0D-9A0B-52B687135E31}" type="sibTrans" cxnId="{E1E4E35C-2939-465E-A9B5-A5330EDC8766}">
      <dgm:prSet/>
      <dgm:spPr/>
      <dgm:t>
        <a:bodyPr/>
        <a:lstStyle/>
        <a:p>
          <a:endParaRPr lang="en-US"/>
        </a:p>
      </dgm:t>
    </dgm:pt>
    <dgm:pt modelId="{C2571E5D-78C5-41DC-8FC5-660AE0596DFB}">
      <dgm:prSet/>
      <dgm:spPr/>
      <dgm:t>
        <a:bodyPr/>
        <a:lstStyle/>
        <a:p>
          <a:r>
            <a:rPr lang="en-US"/>
            <a:t>Incorporate the feedback comments into the email</a:t>
          </a:r>
        </a:p>
      </dgm:t>
    </dgm:pt>
    <dgm:pt modelId="{0E2308AC-FCE0-488B-AA5D-BC6FADC970CC}" type="parTrans" cxnId="{F8D7F12A-A451-4069-8E7C-14D256CF4CD9}">
      <dgm:prSet/>
      <dgm:spPr/>
      <dgm:t>
        <a:bodyPr/>
        <a:lstStyle/>
        <a:p>
          <a:endParaRPr lang="en-US"/>
        </a:p>
      </dgm:t>
    </dgm:pt>
    <dgm:pt modelId="{15A44C85-7B3C-4CB7-82B7-12FCF136875F}" type="sibTrans" cxnId="{F8D7F12A-A451-4069-8E7C-14D256CF4CD9}">
      <dgm:prSet/>
      <dgm:spPr/>
      <dgm:t>
        <a:bodyPr/>
        <a:lstStyle/>
        <a:p>
          <a:endParaRPr lang="en-US"/>
        </a:p>
      </dgm:t>
    </dgm:pt>
    <dgm:pt modelId="{3C683835-B5A4-418A-A6C3-D5EA2FF8AFDE}">
      <dgm:prSet/>
      <dgm:spPr/>
      <dgm:t>
        <a:bodyPr/>
        <a:lstStyle/>
        <a:p>
          <a:r>
            <a:rPr lang="en-US"/>
            <a:t>Hand in</a:t>
          </a:r>
        </a:p>
      </dgm:t>
    </dgm:pt>
    <dgm:pt modelId="{14CFEF04-40FF-41FA-A847-BA0AD67DA267}" type="parTrans" cxnId="{79EC642A-BE46-4655-A49E-DC87F4F83F6D}">
      <dgm:prSet/>
      <dgm:spPr/>
      <dgm:t>
        <a:bodyPr/>
        <a:lstStyle/>
        <a:p>
          <a:endParaRPr lang="en-US"/>
        </a:p>
      </dgm:t>
    </dgm:pt>
    <dgm:pt modelId="{DD8B7EE5-2D50-4331-82CF-40A690BB97CF}" type="sibTrans" cxnId="{79EC642A-BE46-4655-A49E-DC87F4F83F6D}">
      <dgm:prSet/>
      <dgm:spPr/>
      <dgm:t>
        <a:bodyPr/>
        <a:lstStyle/>
        <a:p>
          <a:endParaRPr lang="en-US"/>
        </a:p>
      </dgm:t>
    </dgm:pt>
    <dgm:pt modelId="{77F75862-B9D0-4FA0-BB09-50A47A616869}">
      <dgm:prSet/>
      <dgm:spPr/>
      <dgm:t>
        <a:bodyPr/>
        <a:lstStyle/>
        <a:p>
          <a:r>
            <a:rPr lang="en-US"/>
            <a:t>Hand in the email in the HW vault</a:t>
          </a:r>
        </a:p>
      </dgm:t>
    </dgm:pt>
    <dgm:pt modelId="{F589608B-04B5-4220-AE14-6CCC85828332}" type="parTrans" cxnId="{6D1F6B6B-B7A1-44E4-BD7B-6365A3A77F96}">
      <dgm:prSet/>
      <dgm:spPr/>
      <dgm:t>
        <a:bodyPr/>
        <a:lstStyle/>
        <a:p>
          <a:endParaRPr lang="en-US"/>
        </a:p>
      </dgm:t>
    </dgm:pt>
    <dgm:pt modelId="{41C05DFE-64F0-433A-9F94-0ADAAA0900F5}" type="sibTrans" cxnId="{6D1F6B6B-B7A1-44E4-BD7B-6365A3A77F96}">
      <dgm:prSet/>
      <dgm:spPr/>
      <dgm:t>
        <a:bodyPr/>
        <a:lstStyle/>
        <a:p>
          <a:endParaRPr lang="en-US"/>
        </a:p>
      </dgm:t>
    </dgm:pt>
    <dgm:pt modelId="{305884CC-6536-499A-8814-8830C4CBC81E}" type="pres">
      <dgm:prSet presAssocID="{B2E12876-1E97-4C8D-8E94-49D478E857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B26A489-7E42-4378-905D-CEEC4CD37EE8}" type="pres">
      <dgm:prSet presAssocID="{C021444D-A073-421A-A0AF-7F5440665DFD}" presName="linNode" presStyleCnt="0"/>
      <dgm:spPr/>
    </dgm:pt>
    <dgm:pt modelId="{B4C6BCC6-6960-4EED-AE43-854D88BABAA1}" type="pres">
      <dgm:prSet presAssocID="{C021444D-A073-421A-A0AF-7F5440665DFD}" presName="parentText" presStyleLbl="solidFgAcc1" presStyleIdx="0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D10779B2-90DF-4E62-A89D-9F3D548A0A2A}" type="pres">
      <dgm:prSet presAssocID="{C021444D-A073-421A-A0AF-7F5440665DFD}" presName="descendantText" presStyleLbl="alignNode1" presStyleIdx="0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  <dgm:pt modelId="{0F7F51A7-CDD6-4305-99BB-36A6D8D24AB0}" type="pres">
      <dgm:prSet presAssocID="{01D6C511-3064-444D-A98B-9F2F302B254A}" presName="sp" presStyleCnt="0"/>
      <dgm:spPr/>
    </dgm:pt>
    <dgm:pt modelId="{7237CA6C-04F1-4E22-89BE-5D0BCD78D0B4}" type="pres">
      <dgm:prSet presAssocID="{344C3829-68D1-47F1-A282-E799387C450C}" presName="linNode" presStyleCnt="0"/>
      <dgm:spPr/>
    </dgm:pt>
    <dgm:pt modelId="{D0CCA3A3-3A63-4BA7-94F6-B401D9BC2314}" type="pres">
      <dgm:prSet presAssocID="{344C3829-68D1-47F1-A282-E799387C450C}" presName="parentText" presStyleLbl="solidFgAcc1" presStyleIdx="1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5C666F7D-984D-4066-88C3-5F0D7C4C907A}" type="pres">
      <dgm:prSet presAssocID="{344C3829-68D1-47F1-A282-E799387C450C}" presName="descendantText" presStyleLbl="alignNode1" presStyleIdx="1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  <dgm:pt modelId="{AB432D63-2196-41E5-8BB9-56A41F272BA9}" type="pres">
      <dgm:prSet presAssocID="{42A62991-A699-43E2-9D50-467C173D42F2}" presName="sp" presStyleCnt="0"/>
      <dgm:spPr/>
    </dgm:pt>
    <dgm:pt modelId="{D01E2BAF-FCC6-4824-96FD-D26C45A1E160}" type="pres">
      <dgm:prSet presAssocID="{470F1859-8001-4978-B559-7E781DAEF12C}" presName="linNode" presStyleCnt="0"/>
      <dgm:spPr/>
    </dgm:pt>
    <dgm:pt modelId="{8125CE82-C62D-402D-BD01-5A1BA371AD52}" type="pres">
      <dgm:prSet presAssocID="{470F1859-8001-4978-B559-7E781DAEF12C}" presName="parentText" presStyleLbl="solidFgAcc1" presStyleIdx="2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75A8F877-4F47-4708-8349-DC14B4E3B0AA}" type="pres">
      <dgm:prSet presAssocID="{470F1859-8001-4978-B559-7E781DAEF12C}" presName="descendantText" presStyleLbl="alignNode1" presStyleIdx="2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  <dgm:pt modelId="{98CE18E8-681A-43BC-BB59-268FE210F832}" type="pres">
      <dgm:prSet presAssocID="{87EAF393-FEB3-4734-B81E-D1CF5805DD63}" presName="sp" presStyleCnt="0"/>
      <dgm:spPr/>
    </dgm:pt>
    <dgm:pt modelId="{01654DCA-DCCA-4419-9FCE-81A8C6EF812A}" type="pres">
      <dgm:prSet presAssocID="{1C949BF6-8323-48AE-9107-616BBB1E390F}" presName="linNode" presStyleCnt="0"/>
      <dgm:spPr/>
    </dgm:pt>
    <dgm:pt modelId="{65360F8C-82A4-4EB8-BA8E-1F1D94AE1C20}" type="pres">
      <dgm:prSet presAssocID="{1C949BF6-8323-48AE-9107-616BBB1E390F}" presName="parentText" presStyleLbl="solidFgAcc1" presStyleIdx="3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A05AE7F0-CD36-435A-A9F2-495009EC5162}" type="pres">
      <dgm:prSet presAssocID="{1C949BF6-8323-48AE-9107-616BBB1E390F}" presName="descendantText" presStyleLbl="alignNode1" presStyleIdx="3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  <dgm:pt modelId="{6DE2AB94-98C0-416D-87C2-E86D6DB31BD0}" type="pres">
      <dgm:prSet presAssocID="{EF1BD431-9462-48C6-BF4A-3B978DF6E049}" presName="sp" presStyleCnt="0"/>
      <dgm:spPr/>
    </dgm:pt>
    <dgm:pt modelId="{69E28150-17A9-4F1B-BBB7-F6978770024D}" type="pres">
      <dgm:prSet presAssocID="{656E0573-3304-42C6-83E6-519F8A87021E}" presName="linNode" presStyleCnt="0"/>
      <dgm:spPr/>
    </dgm:pt>
    <dgm:pt modelId="{3240B54D-AC83-4CFB-8B10-3705F4C39E1D}" type="pres">
      <dgm:prSet presAssocID="{656E0573-3304-42C6-83E6-519F8A87021E}" presName="parentText" presStyleLbl="solidFgAcc1" presStyleIdx="4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2AC91623-37F6-4A25-A4C9-B89BA58DCBAB}" type="pres">
      <dgm:prSet presAssocID="{656E0573-3304-42C6-83E6-519F8A87021E}" presName="descendantText" presStyleLbl="alignNode1" presStyleIdx="4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  <dgm:pt modelId="{ED81387A-F1CE-4D21-A8C4-8EB59342C42A}" type="pres">
      <dgm:prSet presAssocID="{36D2E4AC-9F70-4A0D-9A0B-52B687135E31}" presName="sp" presStyleCnt="0"/>
      <dgm:spPr/>
    </dgm:pt>
    <dgm:pt modelId="{6185F489-D2E1-46C4-A2D1-1445957D34D3}" type="pres">
      <dgm:prSet presAssocID="{3C683835-B5A4-418A-A6C3-D5EA2FF8AFDE}" presName="linNode" presStyleCnt="0"/>
      <dgm:spPr/>
    </dgm:pt>
    <dgm:pt modelId="{563C3CF2-3C1B-4BCB-A6F4-30E5ECF0C66F}" type="pres">
      <dgm:prSet presAssocID="{3C683835-B5A4-418A-A6C3-D5EA2FF8AFDE}" presName="parentText" presStyleLbl="solidFgAcc1" presStyleIdx="5" presStyleCnt="6">
        <dgm:presLayoutVars>
          <dgm:chMax val="1"/>
          <dgm:bulletEnabled/>
        </dgm:presLayoutVars>
      </dgm:prSet>
      <dgm:spPr/>
      <dgm:t>
        <a:bodyPr/>
        <a:lstStyle/>
        <a:p>
          <a:endParaRPr lang="cs-CZ"/>
        </a:p>
      </dgm:t>
    </dgm:pt>
    <dgm:pt modelId="{DB609BEF-C74A-4A70-B296-0087C4F10BC6}" type="pres">
      <dgm:prSet presAssocID="{3C683835-B5A4-418A-A6C3-D5EA2FF8AFDE}" presName="descendantText" presStyleLbl="alignNode1" presStyleIdx="5" presStyleCnt="6">
        <dgm:presLayoutVars>
          <dgm:bulletEnabled/>
        </dgm:presLayoutVars>
      </dgm:prSet>
      <dgm:spPr/>
      <dgm:t>
        <a:bodyPr/>
        <a:lstStyle/>
        <a:p>
          <a:endParaRPr lang="cs-CZ"/>
        </a:p>
      </dgm:t>
    </dgm:pt>
  </dgm:ptLst>
  <dgm:cxnLst>
    <dgm:cxn modelId="{D32C0E5D-B1A6-4BB1-9A17-41EDD9872594}" srcId="{B2E12876-1E97-4C8D-8E94-49D478E8575C}" destId="{470F1859-8001-4978-B559-7E781DAEF12C}" srcOrd="2" destOrd="0" parTransId="{F781F4BD-7BB4-475A-A717-760B6A7DB34E}" sibTransId="{87EAF393-FEB3-4734-B81E-D1CF5805DD63}"/>
    <dgm:cxn modelId="{4710A680-972E-406E-A152-E959F20220DB}" type="presOf" srcId="{BF94CE06-B34C-47AF-B8D4-F1834BBBA231}" destId="{A05AE7F0-CD36-435A-A9F2-495009EC5162}" srcOrd="0" destOrd="0" presId="urn:microsoft.com/office/officeart/2016/7/layout/VerticalHollowActionList"/>
    <dgm:cxn modelId="{33720C15-B95E-437A-813A-E07BCB66BBD6}" type="presOf" srcId="{344C3829-68D1-47F1-A282-E799387C450C}" destId="{D0CCA3A3-3A63-4BA7-94F6-B401D9BC2314}" srcOrd="0" destOrd="0" presId="urn:microsoft.com/office/officeart/2016/7/layout/VerticalHollowActionList"/>
    <dgm:cxn modelId="{7B4C8EA7-B2E5-4874-BDB7-E0D14AE07377}" srcId="{B2E12876-1E97-4C8D-8E94-49D478E8575C}" destId="{344C3829-68D1-47F1-A282-E799387C450C}" srcOrd="1" destOrd="0" parTransId="{28402A5C-77E4-4F95-8128-9CBE9FD7D8D2}" sibTransId="{42A62991-A699-43E2-9D50-467C173D42F2}"/>
    <dgm:cxn modelId="{1FCDD54B-1428-4A77-BCCB-E5A09DA49320}" srcId="{B2E12876-1E97-4C8D-8E94-49D478E8575C}" destId="{C021444D-A073-421A-A0AF-7F5440665DFD}" srcOrd="0" destOrd="0" parTransId="{090D589A-702C-4EA5-87EF-1D72B45889C5}" sibTransId="{01D6C511-3064-444D-A98B-9F2F302B254A}"/>
    <dgm:cxn modelId="{E1E4E35C-2939-465E-A9B5-A5330EDC8766}" srcId="{B2E12876-1E97-4C8D-8E94-49D478E8575C}" destId="{656E0573-3304-42C6-83E6-519F8A87021E}" srcOrd="4" destOrd="0" parTransId="{73070D95-EF86-444C-A48E-E6582961B087}" sibTransId="{36D2E4AC-9F70-4A0D-9A0B-52B687135E31}"/>
    <dgm:cxn modelId="{F8D7F12A-A451-4069-8E7C-14D256CF4CD9}" srcId="{656E0573-3304-42C6-83E6-519F8A87021E}" destId="{C2571E5D-78C5-41DC-8FC5-660AE0596DFB}" srcOrd="0" destOrd="0" parTransId="{0E2308AC-FCE0-488B-AA5D-BC6FADC970CC}" sibTransId="{15A44C85-7B3C-4CB7-82B7-12FCF136875F}"/>
    <dgm:cxn modelId="{F4ABAE22-304E-4824-A840-CB7D19B75D8A}" srcId="{344C3829-68D1-47F1-A282-E799387C450C}" destId="{73B5947D-1DD4-42E2-BC56-0D7824472C9B}" srcOrd="0" destOrd="0" parTransId="{5E0488E5-17E2-4E3A-ABC8-9562C2DB52A3}" sibTransId="{34748FC5-7F08-4CD7-91D0-2CD14CAC3A41}"/>
    <dgm:cxn modelId="{6E56BA15-ADCA-4D18-A5B6-0C4867CD57C8}" type="presOf" srcId="{470F1859-8001-4978-B559-7E781DAEF12C}" destId="{8125CE82-C62D-402D-BD01-5A1BA371AD52}" srcOrd="0" destOrd="0" presId="urn:microsoft.com/office/officeart/2016/7/layout/VerticalHollowActionList"/>
    <dgm:cxn modelId="{4D3B2267-294A-4E4D-979B-AFFAB9958B40}" type="presOf" srcId="{B2E12876-1E97-4C8D-8E94-49D478E8575C}" destId="{305884CC-6536-499A-8814-8830C4CBC81E}" srcOrd="0" destOrd="0" presId="urn:microsoft.com/office/officeart/2016/7/layout/VerticalHollowActionList"/>
    <dgm:cxn modelId="{86C4E166-B04B-4579-B9D6-D3C334221096}" type="presOf" srcId="{1C949BF6-8323-48AE-9107-616BBB1E390F}" destId="{65360F8C-82A4-4EB8-BA8E-1F1D94AE1C20}" srcOrd="0" destOrd="0" presId="urn:microsoft.com/office/officeart/2016/7/layout/VerticalHollowActionList"/>
    <dgm:cxn modelId="{F7E1E876-0ADD-4DD8-8867-43D34E9F9CDA}" srcId="{B2E12876-1E97-4C8D-8E94-49D478E8575C}" destId="{1C949BF6-8323-48AE-9107-616BBB1E390F}" srcOrd="3" destOrd="0" parTransId="{D36FFDB9-2DAA-4206-A6C8-6E03A3C6AE2B}" sibTransId="{EF1BD431-9462-48C6-BF4A-3B978DF6E049}"/>
    <dgm:cxn modelId="{A7AD1007-988B-4C1A-BABC-BC8EB65AF577}" srcId="{470F1859-8001-4978-B559-7E781DAEF12C}" destId="{E12BB9E2-70AC-4701-8EE1-5879629506BF}" srcOrd="0" destOrd="0" parTransId="{A3385AE0-BC30-4B23-8DA0-87B49A2C170C}" sibTransId="{A9E582B5-C06D-4684-82F7-20440F003BA8}"/>
    <dgm:cxn modelId="{0E904202-2006-46D2-A65C-D7E4D22DA22B}" srcId="{1C949BF6-8323-48AE-9107-616BBB1E390F}" destId="{BF94CE06-B34C-47AF-B8D4-F1834BBBA231}" srcOrd="0" destOrd="0" parTransId="{53951912-DA5F-407F-A4E9-79600DB32C34}" sibTransId="{132E67AF-C2A6-472A-A3ED-B405758609C6}"/>
    <dgm:cxn modelId="{90B568EA-7190-4199-AD32-AAA1876D4F39}" type="presOf" srcId="{73B5947D-1DD4-42E2-BC56-0D7824472C9B}" destId="{5C666F7D-984D-4066-88C3-5F0D7C4C907A}" srcOrd="0" destOrd="0" presId="urn:microsoft.com/office/officeart/2016/7/layout/VerticalHollowActionList"/>
    <dgm:cxn modelId="{5AC4EB22-B508-49E8-9405-361487A184D6}" type="presOf" srcId="{E996F5AB-8BC7-426E-BF01-6C3BEF3D51D6}" destId="{D10779B2-90DF-4E62-A89D-9F3D548A0A2A}" srcOrd="0" destOrd="0" presId="urn:microsoft.com/office/officeart/2016/7/layout/VerticalHollowActionList"/>
    <dgm:cxn modelId="{991FF08B-5D96-472F-A354-F7D5099DC53F}" type="presOf" srcId="{77F75862-B9D0-4FA0-BB09-50A47A616869}" destId="{DB609BEF-C74A-4A70-B296-0087C4F10BC6}" srcOrd="0" destOrd="0" presId="urn:microsoft.com/office/officeart/2016/7/layout/VerticalHollowActionList"/>
    <dgm:cxn modelId="{6D1F6B6B-B7A1-44E4-BD7B-6365A3A77F96}" srcId="{3C683835-B5A4-418A-A6C3-D5EA2FF8AFDE}" destId="{77F75862-B9D0-4FA0-BB09-50A47A616869}" srcOrd="0" destOrd="0" parTransId="{F589608B-04B5-4220-AE14-6CCC85828332}" sibTransId="{41C05DFE-64F0-433A-9F94-0ADAAA0900F5}"/>
    <dgm:cxn modelId="{9168E553-1D53-4B72-BEC1-2D0009C8734F}" type="presOf" srcId="{656E0573-3304-42C6-83E6-519F8A87021E}" destId="{3240B54D-AC83-4CFB-8B10-3705F4C39E1D}" srcOrd="0" destOrd="0" presId="urn:microsoft.com/office/officeart/2016/7/layout/VerticalHollowActionList"/>
    <dgm:cxn modelId="{0046303B-AB0A-45A2-A025-72B9FAEFC3B7}" type="presOf" srcId="{E12BB9E2-70AC-4701-8EE1-5879629506BF}" destId="{75A8F877-4F47-4708-8349-DC14B4E3B0AA}" srcOrd="0" destOrd="0" presId="urn:microsoft.com/office/officeart/2016/7/layout/VerticalHollowActionList"/>
    <dgm:cxn modelId="{421DAA7F-1060-4F0B-A50F-086EDC8F187D}" type="presOf" srcId="{3C683835-B5A4-418A-A6C3-D5EA2FF8AFDE}" destId="{563C3CF2-3C1B-4BCB-A6F4-30E5ECF0C66F}" srcOrd="0" destOrd="0" presId="urn:microsoft.com/office/officeart/2016/7/layout/VerticalHollowActionList"/>
    <dgm:cxn modelId="{01B939C3-4993-4190-AE5D-5EAEE1E44393}" srcId="{C021444D-A073-421A-A0AF-7F5440665DFD}" destId="{E996F5AB-8BC7-426E-BF01-6C3BEF3D51D6}" srcOrd="0" destOrd="0" parTransId="{7912049F-5428-4BDF-B890-8E0C855CFD18}" sibTransId="{31B49F08-55EB-42E8-B4A7-A19644EE27BF}"/>
    <dgm:cxn modelId="{F3D51B4C-9970-4229-94E8-4C7C3FB74A2C}" type="presOf" srcId="{C2571E5D-78C5-41DC-8FC5-660AE0596DFB}" destId="{2AC91623-37F6-4A25-A4C9-B89BA58DCBAB}" srcOrd="0" destOrd="0" presId="urn:microsoft.com/office/officeart/2016/7/layout/VerticalHollowActionList"/>
    <dgm:cxn modelId="{944D6AFE-F2B4-42D4-8170-954A0DFFE8D8}" type="presOf" srcId="{C021444D-A073-421A-A0AF-7F5440665DFD}" destId="{B4C6BCC6-6960-4EED-AE43-854D88BABAA1}" srcOrd="0" destOrd="0" presId="urn:microsoft.com/office/officeart/2016/7/layout/VerticalHollowActionList"/>
    <dgm:cxn modelId="{79EC642A-BE46-4655-A49E-DC87F4F83F6D}" srcId="{B2E12876-1E97-4C8D-8E94-49D478E8575C}" destId="{3C683835-B5A4-418A-A6C3-D5EA2FF8AFDE}" srcOrd="5" destOrd="0" parTransId="{14CFEF04-40FF-41FA-A847-BA0AD67DA267}" sibTransId="{DD8B7EE5-2D50-4331-82CF-40A690BB97CF}"/>
    <dgm:cxn modelId="{3685AE47-0B9C-4320-B868-2E0537E949DB}" type="presParOf" srcId="{305884CC-6536-499A-8814-8830C4CBC81E}" destId="{DB26A489-7E42-4378-905D-CEEC4CD37EE8}" srcOrd="0" destOrd="0" presId="urn:microsoft.com/office/officeart/2016/7/layout/VerticalHollowActionList"/>
    <dgm:cxn modelId="{92D9839F-405D-46C4-B7FA-3E73EF3761E2}" type="presParOf" srcId="{DB26A489-7E42-4378-905D-CEEC4CD37EE8}" destId="{B4C6BCC6-6960-4EED-AE43-854D88BABAA1}" srcOrd="0" destOrd="0" presId="urn:microsoft.com/office/officeart/2016/7/layout/VerticalHollowActionList"/>
    <dgm:cxn modelId="{EAAEF0F3-EEC3-4F8E-9E4D-7CF2D271D2AB}" type="presParOf" srcId="{DB26A489-7E42-4378-905D-CEEC4CD37EE8}" destId="{D10779B2-90DF-4E62-A89D-9F3D548A0A2A}" srcOrd="1" destOrd="0" presId="urn:microsoft.com/office/officeart/2016/7/layout/VerticalHollowActionList"/>
    <dgm:cxn modelId="{EC183FCF-43B4-45A7-B4B4-48CB49D9FADC}" type="presParOf" srcId="{305884CC-6536-499A-8814-8830C4CBC81E}" destId="{0F7F51A7-CDD6-4305-99BB-36A6D8D24AB0}" srcOrd="1" destOrd="0" presId="urn:microsoft.com/office/officeart/2016/7/layout/VerticalHollowActionList"/>
    <dgm:cxn modelId="{15BA082D-0C62-4835-915F-E0BED2BDC707}" type="presParOf" srcId="{305884CC-6536-499A-8814-8830C4CBC81E}" destId="{7237CA6C-04F1-4E22-89BE-5D0BCD78D0B4}" srcOrd="2" destOrd="0" presId="urn:microsoft.com/office/officeart/2016/7/layout/VerticalHollowActionList"/>
    <dgm:cxn modelId="{A63ECC66-451D-4490-9331-23F6313CC30A}" type="presParOf" srcId="{7237CA6C-04F1-4E22-89BE-5D0BCD78D0B4}" destId="{D0CCA3A3-3A63-4BA7-94F6-B401D9BC2314}" srcOrd="0" destOrd="0" presId="urn:microsoft.com/office/officeart/2016/7/layout/VerticalHollowActionList"/>
    <dgm:cxn modelId="{56E8486B-1B6C-4F45-9F38-EDDA766AC432}" type="presParOf" srcId="{7237CA6C-04F1-4E22-89BE-5D0BCD78D0B4}" destId="{5C666F7D-984D-4066-88C3-5F0D7C4C907A}" srcOrd="1" destOrd="0" presId="urn:microsoft.com/office/officeart/2016/7/layout/VerticalHollowActionList"/>
    <dgm:cxn modelId="{860DF3A1-5CB1-4BE4-946E-2B948CB50620}" type="presParOf" srcId="{305884CC-6536-499A-8814-8830C4CBC81E}" destId="{AB432D63-2196-41E5-8BB9-56A41F272BA9}" srcOrd="3" destOrd="0" presId="urn:microsoft.com/office/officeart/2016/7/layout/VerticalHollowActionList"/>
    <dgm:cxn modelId="{2FA3A5B1-717F-423D-8FB4-83C2DF79E08B}" type="presParOf" srcId="{305884CC-6536-499A-8814-8830C4CBC81E}" destId="{D01E2BAF-FCC6-4824-96FD-D26C45A1E160}" srcOrd="4" destOrd="0" presId="urn:microsoft.com/office/officeart/2016/7/layout/VerticalHollowActionList"/>
    <dgm:cxn modelId="{A09F0D90-08B4-47EE-9FB2-295F52AAD1F2}" type="presParOf" srcId="{D01E2BAF-FCC6-4824-96FD-D26C45A1E160}" destId="{8125CE82-C62D-402D-BD01-5A1BA371AD52}" srcOrd="0" destOrd="0" presId="urn:microsoft.com/office/officeart/2016/7/layout/VerticalHollowActionList"/>
    <dgm:cxn modelId="{A4C0732A-6E84-44C1-80FC-DC75A98825DB}" type="presParOf" srcId="{D01E2BAF-FCC6-4824-96FD-D26C45A1E160}" destId="{75A8F877-4F47-4708-8349-DC14B4E3B0AA}" srcOrd="1" destOrd="0" presId="urn:microsoft.com/office/officeart/2016/7/layout/VerticalHollowActionList"/>
    <dgm:cxn modelId="{3222521F-C7BD-4F99-A90B-3E74E452CD39}" type="presParOf" srcId="{305884CC-6536-499A-8814-8830C4CBC81E}" destId="{98CE18E8-681A-43BC-BB59-268FE210F832}" srcOrd="5" destOrd="0" presId="urn:microsoft.com/office/officeart/2016/7/layout/VerticalHollowActionList"/>
    <dgm:cxn modelId="{1610574A-671A-4D52-B0F2-8F6B362F48B4}" type="presParOf" srcId="{305884CC-6536-499A-8814-8830C4CBC81E}" destId="{01654DCA-DCCA-4419-9FCE-81A8C6EF812A}" srcOrd="6" destOrd="0" presId="urn:microsoft.com/office/officeart/2016/7/layout/VerticalHollowActionList"/>
    <dgm:cxn modelId="{5995F3EE-9F0F-4447-BC07-46BE19C7A0F7}" type="presParOf" srcId="{01654DCA-DCCA-4419-9FCE-81A8C6EF812A}" destId="{65360F8C-82A4-4EB8-BA8E-1F1D94AE1C20}" srcOrd="0" destOrd="0" presId="urn:microsoft.com/office/officeart/2016/7/layout/VerticalHollowActionList"/>
    <dgm:cxn modelId="{75D85E94-5925-4E82-A10E-9EB59E5681F3}" type="presParOf" srcId="{01654DCA-DCCA-4419-9FCE-81A8C6EF812A}" destId="{A05AE7F0-CD36-435A-A9F2-495009EC5162}" srcOrd="1" destOrd="0" presId="urn:microsoft.com/office/officeart/2016/7/layout/VerticalHollowActionList"/>
    <dgm:cxn modelId="{400ED4B6-0CD5-4F7A-A605-98C23BF4CF01}" type="presParOf" srcId="{305884CC-6536-499A-8814-8830C4CBC81E}" destId="{6DE2AB94-98C0-416D-87C2-E86D6DB31BD0}" srcOrd="7" destOrd="0" presId="urn:microsoft.com/office/officeart/2016/7/layout/VerticalHollowActionList"/>
    <dgm:cxn modelId="{80361B10-01D1-4976-B774-525EDFC56C6B}" type="presParOf" srcId="{305884CC-6536-499A-8814-8830C4CBC81E}" destId="{69E28150-17A9-4F1B-BBB7-F6978770024D}" srcOrd="8" destOrd="0" presId="urn:microsoft.com/office/officeart/2016/7/layout/VerticalHollowActionList"/>
    <dgm:cxn modelId="{804B870F-AE0C-4E3D-9206-B69A47378909}" type="presParOf" srcId="{69E28150-17A9-4F1B-BBB7-F6978770024D}" destId="{3240B54D-AC83-4CFB-8B10-3705F4C39E1D}" srcOrd="0" destOrd="0" presId="urn:microsoft.com/office/officeart/2016/7/layout/VerticalHollowActionList"/>
    <dgm:cxn modelId="{BFD3656A-BA42-47EA-B887-A6F4B0394C3A}" type="presParOf" srcId="{69E28150-17A9-4F1B-BBB7-F6978770024D}" destId="{2AC91623-37F6-4A25-A4C9-B89BA58DCBAB}" srcOrd="1" destOrd="0" presId="urn:microsoft.com/office/officeart/2016/7/layout/VerticalHollowActionList"/>
    <dgm:cxn modelId="{69626FDD-D5A7-4EC5-AF5F-925B5B7BD1DD}" type="presParOf" srcId="{305884CC-6536-499A-8814-8830C4CBC81E}" destId="{ED81387A-F1CE-4D21-A8C4-8EB59342C42A}" srcOrd="9" destOrd="0" presId="urn:microsoft.com/office/officeart/2016/7/layout/VerticalHollowActionList"/>
    <dgm:cxn modelId="{1F044096-72A3-478B-BCE4-1171A69E549F}" type="presParOf" srcId="{305884CC-6536-499A-8814-8830C4CBC81E}" destId="{6185F489-D2E1-46C4-A2D1-1445957D34D3}" srcOrd="10" destOrd="0" presId="urn:microsoft.com/office/officeart/2016/7/layout/VerticalHollowActionList"/>
    <dgm:cxn modelId="{171CBC9D-76A0-433A-AC57-AABFCEA7D31F}" type="presParOf" srcId="{6185F489-D2E1-46C4-A2D1-1445957D34D3}" destId="{563C3CF2-3C1B-4BCB-A6F4-30E5ECF0C66F}" srcOrd="0" destOrd="0" presId="urn:microsoft.com/office/officeart/2016/7/layout/VerticalHollowActionList"/>
    <dgm:cxn modelId="{A50FCFBD-3426-455F-B946-C4F410F3EA05}" type="presParOf" srcId="{6185F489-D2E1-46C4-A2D1-1445957D34D3}" destId="{DB609BEF-C74A-4A70-B296-0087C4F10BC6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2A759-ACCA-4434-B0A4-89E77D1E0F19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01EB3D37-4EC5-4AE1-AC15-50724A336E15}">
      <dgm:prSet/>
      <dgm:spPr/>
      <dgm:t>
        <a:bodyPr/>
        <a:lstStyle/>
        <a:p>
          <a:r>
            <a:rPr lang="cs-CZ"/>
            <a:t>GREETINGS</a:t>
          </a:r>
          <a:endParaRPr lang="en-US"/>
        </a:p>
      </dgm:t>
    </dgm:pt>
    <dgm:pt modelId="{DEBE696D-74C8-42EB-9551-A4D06DA90D26}" type="parTrans" cxnId="{CC535CFA-4762-4AC3-83FC-15266C4302A2}">
      <dgm:prSet/>
      <dgm:spPr/>
      <dgm:t>
        <a:bodyPr/>
        <a:lstStyle/>
        <a:p>
          <a:endParaRPr lang="en-US"/>
        </a:p>
      </dgm:t>
    </dgm:pt>
    <dgm:pt modelId="{FC6FC001-EAA5-4989-8430-DC2D8BBC132E}" type="sibTrans" cxnId="{CC535CFA-4762-4AC3-83FC-15266C4302A2}">
      <dgm:prSet/>
      <dgm:spPr/>
      <dgm:t>
        <a:bodyPr/>
        <a:lstStyle/>
        <a:p>
          <a:endParaRPr lang="en-US"/>
        </a:p>
      </dgm:t>
    </dgm:pt>
    <dgm:pt modelId="{009224D6-8759-4F93-B8C1-BF11A71FC2E5}">
      <dgm:prSet/>
      <dgm:spPr/>
      <dgm:t>
        <a:bodyPr/>
        <a:lstStyle/>
        <a:p>
          <a:r>
            <a:rPr lang="en-US"/>
            <a:t>INTRODUCTORY/OPENING: reason for writing, express your apology</a:t>
          </a:r>
        </a:p>
      </dgm:t>
    </dgm:pt>
    <dgm:pt modelId="{9A4D9A85-DE1C-4FD0-971F-8B5BDC43DBF3}" type="parTrans" cxnId="{10BB3630-D0B1-4531-9926-EF890E88A28E}">
      <dgm:prSet/>
      <dgm:spPr/>
      <dgm:t>
        <a:bodyPr/>
        <a:lstStyle/>
        <a:p>
          <a:endParaRPr lang="en-US"/>
        </a:p>
      </dgm:t>
    </dgm:pt>
    <dgm:pt modelId="{FB995CF0-15EA-4176-AFFE-6742192854D9}" type="sibTrans" cxnId="{10BB3630-D0B1-4531-9926-EF890E88A28E}">
      <dgm:prSet/>
      <dgm:spPr/>
      <dgm:t>
        <a:bodyPr/>
        <a:lstStyle/>
        <a:p>
          <a:endParaRPr lang="en-US"/>
        </a:p>
      </dgm:t>
    </dgm:pt>
    <dgm:pt modelId="{93045F40-6458-40A5-AC22-254B59FDB986}">
      <dgm:prSet/>
      <dgm:spPr/>
      <dgm:t>
        <a:bodyPr/>
        <a:lstStyle/>
        <a:p>
          <a:r>
            <a:rPr lang="en-US"/>
            <a:t>MAIN PART: describe the problem/mistake and its consequences, explain what happened, own the mistake</a:t>
          </a:r>
        </a:p>
      </dgm:t>
    </dgm:pt>
    <dgm:pt modelId="{D7B49132-50DD-4E24-88D8-7247185CF87C}" type="parTrans" cxnId="{B00DFB6E-657A-4429-9A17-53AD7DBF1C34}">
      <dgm:prSet/>
      <dgm:spPr/>
      <dgm:t>
        <a:bodyPr/>
        <a:lstStyle/>
        <a:p>
          <a:endParaRPr lang="en-US"/>
        </a:p>
      </dgm:t>
    </dgm:pt>
    <dgm:pt modelId="{59EA5485-5E2E-43FA-9AB7-EE6775791215}" type="sibTrans" cxnId="{B00DFB6E-657A-4429-9A17-53AD7DBF1C34}">
      <dgm:prSet/>
      <dgm:spPr/>
      <dgm:t>
        <a:bodyPr/>
        <a:lstStyle/>
        <a:p>
          <a:endParaRPr lang="en-US"/>
        </a:p>
      </dgm:t>
    </dgm:pt>
    <dgm:pt modelId="{3961C899-AC78-4B3F-9A06-77B007780098}">
      <dgm:prSet/>
      <dgm:spPr/>
      <dgm:t>
        <a:bodyPr/>
        <a:lstStyle/>
        <a:p>
          <a:r>
            <a:rPr lang="en-US"/>
            <a:t>REQUEST FOR ACTION: describe your plan of action</a:t>
          </a:r>
        </a:p>
      </dgm:t>
    </dgm:pt>
    <dgm:pt modelId="{4E85FBDC-E49D-420D-9A3F-4C4E85B4C96E}" type="parTrans" cxnId="{44891C63-7A92-46F4-820A-1CFD11A35524}">
      <dgm:prSet/>
      <dgm:spPr/>
      <dgm:t>
        <a:bodyPr/>
        <a:lstStyle/>
        <a:p>
          <a:endParaRPr lang="en-US"/>
        </a:p>
      </dgm:t>
    </dgm:pt>
    <dgm:pt modelId="{AE92C689-4412-44F3-8405-F87F28B9FEF4}" type="sibTrans" cxnId="{44891C63-7A92-46F4-820A-1CFD11A35524}">
      <dgm:prSet/>
      <dgm:spPr/>
      <dgm:t>
        <a:bodyPr/>
        <a:lstStyle/>
        <a:p>
          <a:endParaRPr lang="en-US"/>
        </a:p>
      </dgm:t>
    </dgm:pt>
    <dgm:pt modelId="{11E7146A-833D-420B-B1BD-2A0BDDADB843}">
      <dgm:prSet/>
      <dgm:spPr/>
      <dgm:t>
        <a:bodyPr/>
        <a:lstStyle/>
        <a:p>
          <a:r>
            <a:rPr lang="en-US"/>
            <a:t>CONCLUSION/CLOSING: additional information, thanking</a:t>
          </a:r>
        </a:p>
      </dgm:t>
    </dgm:pt>
    <dgm:pt modelId="{3DA5F041-AF1F-49C1-9982-081681E626A5}" type="parTrans" cxnId="{9652D358-F62F-4F36-9621-131520574C92}">
      <dgm:prSet/>
      <dgm:spPr/>
      <dgm:t>
        <a:bodyPr/>
        <a:lstStyle/>
        <a:p>
          <a:endParaRPr lang="en-US"/>
        </a:p>
      </dgm:t>
    </dgm:pt>
    <dgm:pt modelId="{4B0A6018-139A-4082-9A50-1FDC338B0E27}" type="sibTrans" cxnId="{9652D358-F62F-4F36-9621-131520574C92}">
      <dgm:prSet/>
      <dgm:spPr/>
      <dgm:t>
        <a:bodyPr/>
        <a:lstStyle/>
        <a:p>
          <a:endParaRPr lang="en-US"/>
        </a:p>
      </dgm:t>
    </dgm:pt>
    <dgm:pt modelId="{0044F531-4B25-42FF-9EAE-4ECACDD81DFB}">
      <dgm:prSet/>
      <dgm:spPr/>
      <dgm:t>
        <a:bodyPr/>
        <a:lstStyle/>
        <a:p>
          <a:r>
            <a:rPr lang="cs-CZ"/>
            <a:t>ENDING/SIGNING OFF</a:t>
          </a:r>
          <a:endParaRPr lang="en-US"/>
        </a:p>
      </dgm:t>
    </dgm:pt>
    <dgm:pt modelId="{EC414CE7-B715-4465-A9F3-DE722BFBD3AA}" type="parTrans" cxnId="{36893803-1B0E-4C21-B80F-706D1A4B420F}">
      <dgm:prSet/>
      <dgm:spPr/>
      <dgm:t>
        <a:bodyPr/>
        <a:lstStyle/>
        <a:p>
          <a:endParaRPr lang="en-US"/>
        </a:p>
      </dgm:t>
    </dgm:pt>
    <dgm:pt modelId="{8E2904DE-0A11-41D0-B0E2-607FA643F535}" type="sibTrans" cxnId="{36893803-1B0E-4C21-B80F-706D1A4B420F}">
      <dgm:prSet/>
      <dgm:spPr/>
      <dgm:t>
        <a:bodyPr/>
        <a:lstStyle/>
        <a:p>
          <a:endParaRPr lang="en-US"/>
        </a:p>
      </dgm:t>
    </dgm:pt>
    <dgm:pt modelId="{7D06EF3D-A229-45BE-9457-AEB229C2F10D}" type="pres">
      <dgm:prSet presAssocID="{E532A759-ACCA-4434-B0A4-89E77D1E0F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20DD54-CD99-4769-915C-F1A2180BF636}" type="pres">
      <dgm:prSet presAssocID="{01EB3D37-4EC5-4AE1-AC15-50724A336E1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F45C92-BF99-4C35-8939-E69B9486801C}" type="pres">
      <dgm:prSet presAssocID="{FC6FC001-EAA5-4989-8430-DC2D8BBC132E}" presName="spacer" presStyleCnt="0"/>
      <dgm:spPr/>
    </dgm:pt>
    <dgm:pt modelId="{47D4F3D7-AA27-474A-AF15-05838D5D0EB5}" type="pres">
      <dgm:prSet presAssocID="{009224D6-8759-4F93-B8C1-BF11A71FC2E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2A7436-993E-4210-BE20-AFEFD70C862C}" type="pres">
      <dgm:prSet presAssocID="{FB995CF0-15EA-4176-AFFE-6742192854D9}" presName="spacer" presStyleCnt="0"/>
      <dgm:spPr/>
    </dgm:pt>
    <dgm:pt modelId="{5A0D083A-D5F7-40EE-A45C-01EDDCE5EA3B}" type="pres">
      <dgm:prSet presAssocID="{93045F40-6458-40A5-AC22-254B59FDB98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A5C64D-808F-43C3-83D1-62F509EA9EDF}" type="pres">
      <dgm:prSet presAssocID="{59EA5485-5E2E-43FA-9AB7-EE6775791215}" presName="spacer" presStyleCnt="0"/>
      <dgm:spPr/>
    </dgm:pt>
    <dgm:pt modelId="{D94F9C4C-9739-4463-837A-188C49B15687}" type="pres">
      <dgm:prSet presAssocID="{3961C899-AC78-4B3F-9A06-77B00778009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4A74F9-B62B-44EA-ADDD-8C26DAB91BCA}" type="pres">
      <dgm:prSet presAssocID="{AE92C689-4412-44F3-8405-F87F28B9FEF4}" presName="spacer" presStyleCnt="0"/>
      <dgm:spPr/>
    </dgm:pt>
    <dgm:pt modelId="{8B22B53E-BBD7-498B-AAEE-351E2AB00CE1}" type="pres">
      <dgm:prSet presAssocID="{11E7146A-833D-420B-B1BD-2A0BDDADB84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8F762E-FA4B-475D-AC4D-E0DE43EC2166}" type="pres">
      <dgm:prSet presAssocID="{4B0A6018-139A-4082-9A50-1FDC338B0E27}" presName="spacer" presStyleCnt="0"/>
      <dgm:spPr/>
    </dgm:pt>
    <dgm:pt modelId="{B4C6E784-7575-4A1B-934D-6FC6B5B9AB8A}" type="pres">
      <dgm:prSet presAssocID="{0044F531-4B25-42FF-9EAE-4ECACDD81DF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BB3630-D0B1-4531-9926-EF890E88A28E}" srcId="{E532A759-ACCA-4434-B0A4-89E77D1E0F19}" destId="{009224D6-8759-4F93-B8C1-BF11A71FC2E5}" srcOrd="1" destOrd="0" parTransId="{9A4D9A85-DE1C-4FD0-971F-8B5BDC43DBF3}" sibTransId="{FB995CF0-15EA-4176-AFFE-6742192854D9}"/>
    <dgm:cxn modelId="{7BB54537-0E4B-4EB6-9F42-668373C0D6F2}" type="presOf" srcId="{0044F531-4B25-42FF-9EAE-4ECACDD81DFB}" destId="{B4C6E784-7575-4A1B-934D-6FC6B5B9AB8A}" srcOrd="0" destOrd="0" presId="urn:microsoft.com/office/officeart/2005/8/layout/vList2"/>
    <dgm:cxn modelId="{44891C63-7A92-46F4-820A-1CFD11A35524}" srcId="{E532A759-ACCA-4434-B0A4-89E77D1E0F19}" destId="{3961C899-AC78-4B3F-9A06-77B007780098}" srcOrd="3" destOrd="0" parTransId="{4E85FBDC-E49D-420D-9A3F-4C4E85B4C96E}" sibTransId="{AE92C689-4412-44F3-8405-F87F28B9FEF4}"/>
    <dgm:cxn modelId="{36893803-1B0E-4C21-B80F-706D1A4B420F}" srcId="{E532A759-ACCA-4434-B0A4-89E77D1E0F19}" destId="{0044F531-4B25-42FF-9EAE-4ECACDD81DFB}" srcOrd="5" destOrd="0" parTransId="{EC414CE7-B715-4465-A9F3-DE722BFBD3AA}" sibTransId="{8E2904DE-0A11-41D0-B0E2-607FA643F535}"/>
    <dgm:cxn modelId="{CC535CFA-4762-4AC3-83FC-15266C4302A2}" srcId="{E532A759-ACCA-4434-B0A4-89E77D1E0F19}" destId="{01EB3D37-4EC5-4AE1-AC15-50724A336E15}" srcOrd="0" destOrd="0" parTransId="{DEBE696D-74C8-42EB-9551-A4D06DA90D26}" sibTransId="{FC6FC001-EAA5-4989-8430-DC2D8BBC132E}"/>
    <dgm:cxn modelId="{CD307EA5-CE3E-4064-9F79-1BD8BCC3B178}" type="presOf" srcId="{3961C899-AC78-4B3F-9A06-77B007780098}" destId="{D94F9C4C-9739-4463-837A-188C49B15687}" srcOrd="0" destOrd="0" presId="urn:microsoft.com/office/officeart/2005/8/layout/vList2"/>
    <dgm:cxn modelId="{B00DFB6E-657A-4429-9A17-53AD7DBF1C34}" srcId="{E532A759-ACCA-4434-B0A4-89E77D1E0F19}" destId="{93045F40-6458-40A5-AC22-254B59FDB986}" srcOrd="2" destOrd="0" parTransId="{D7B49132-50DD-4E24-88D8-7247185CF87C}" sibTransId="{59EA5485-5E2E-43FA-9AB7-EE6775791215}"/>
    <dgm:cxn modelId="{1427A5BA-F6B3-4717-A30E-A55B893078A1}" type="presOf" srcId="{01EB3D37-4EC5-4AE1-AC15-50724A336E15}" destId="{BF20DD54-CD99-4769-915C-F1A2180BF636}" srcOrd="0" destOrd="0" presId="urn:microsoft.com/office/officeart/2005/8/layout/vList2"/>
    <dgm:cxn modelId="{C38C1353-929B-4A91-9A33-6D60E6AACC5B}" type="presOf" srcId="{11E7146A-833D-420B-B1BD-2A0BDDADB843}" destId="{8B22B53E-BBD7-498B-AAEE-351E2AB00CE1}" srcOrd="0" destOrd="0" presId="urn:microsoft.com/office/officeart/2005/8/layout/vList2"/>
    <dgm:cxn modelId="{504FC23A-13E5-4396-81BF-35D47CA5345D}" type="presOf" srcId="{E532A759-ACCA-4434-B0A4-89E77D1E0F19}" destId="{7D06EF3D-A229-45BE-9457-AEB229C2F10D}" srcOrd="0" destOrd="0" presId="urn:microsoft.com/office/officeart/2005/8/layout/vList2"/>
    <dgm:cxn modelId="{22D80B46-44EA-4DA3-8E27-2D66BB14792C}" type="presOf" srcId="{009224D6-8759-4F93-B8C1-BF11A71FC2E5}" destId="{47D4F3D7-AA27-474A-AF15-05838D5D0EB5}" srcOrd="0" destOrd="0" presId="urn:microsoft.com/office/officeart/2005/8/layout/vList2"/>
    <dgm:cxn modelId="{9652D358-F62F-4F36-9621-131520574C92}" srcId="{E532A759-ACCA-4434-B0A4-89E77D1E0F19}" destId="{11E7146A-833D-420B-B1BD-2A0BDDADB843}" srcOrd="4" destOrd="0" parTransId="{3DA5F041-AF1F-49C1-9982-081681E626A5}" sibTransId="{4B0A6018-139A-4082-9A50-1FDC338B0E27}"/>
    <dgm:cxn modelId="{8B3E835C-9ADA-4886-82CC-77B1CA75CABE}" type="presOf" srcId="{93045F40-6458-40A5-AC22-254B59FDB986}" destId="{5A0D083A-D5F7-40EE-A45C-01EDDCE5EA3B}" srcOrd="0" destOrd="0" presId="urn:microsoft.com/office/officeart/2005/8/layout/vList2"/>
    <dgm:cxn modelId="{2D262CB4-AA9C-4EA7-9729-80E0465F6ABD}" type="presParOf" srcId="{7D06EF3D-A229-45BE-9457-AEB229C2F10D}" destId="{BF20DD54-CD99-4769-915C-F1A2180BF636}" srcOrd="0" destOrd="0" presId="urn:microsoft.com/office/officeart/2005/8/layout/vList2"/>
    <dgm:cxn modelId="{E6F44DFC-4C5B-4471-BEDE-63D26FF94EC6}" type="presParOf" srcId="{7D06EF3D-A229-45BE-9457-AEB229C2F10D}" destId="{F8F45C92-BF99-4C35-8939-E69B9486801C}" srcOrd="1" destOrd="0" presId="urn:microsoft.com/office/officeart/2005/8/layout/vList2"/>
    <dgm:cxn modelId="{F8B288BD-D8B8-4118-AD02-F0FB6D8E5AD2}" type="presParOf" srcId="{7D06EF3D-A229-45BE-9457-AEB229C2F10D}" destId="{47D4F3D7-AA27-474A-AF15-05838D5D0EB5}" srcOrd="2" destOrd="0" presId="urn:microsoft.com/office/officeart/2005/8/layout/vList2"/>
    <dgm:cxn modelId="{4491D68C-A507-4B76-93DE-32645B736D51}" type="presParOf" srcId="{7D06EF3D-A229-45BE-9457-AEB229C2F10D}" destId="{752A7436-993E-4210-BE20-AFEFD70C862C}" srcOrd="3" destOrd="0" presId="urn:microsoft.com/office/officeart/2005/8/layout/vList2"/>
    <dgm:cxn modelId="{F8E9E8D8-AE8F-4714-A991-22BE9F98E262}" type="presParOf" srcId="{7D06EF3D-A229-45BE-9457-AEB229C2F10D}" destId="{5A0D083A-D5F7-40EE-A45C-01EDDCE5EA3B}" srcOrd="4" destOrd="0" presId="urn:microsoft.com/office/officeart/2005/8/layout/vList2"/>
    <dgm:cxn modelId="{C4E4476A-470E-42FF-A52E-E90D8ED7946F}" type="presParOf" srcId="{7D06EF3D-A229-45BE-9457-AEB229C2F10D}" destId="{6FA5C64D-808F-43C3-83D1-62F509EA9EDF}" srcOrd="5" destOrd="0" presId="urn:microsoft.com/office/officeart/2005/8/layout/vList2"/>
    <dgm:cxn modelId="{A09CB726-3E81-4FCE-81FE-B088E9F732FD}" type="presParOf" srcId="{7D06EF3D-A229-45BE-9457-AEB229C2F10D}" destId="{D94F9C4C-9739-4463-837A-188C49B15687}" srcOrd="6" destOrd="0" presId="urn:microsoft.com/office/officeart/2005/8/layout/vList2"/>
    <dgm:cxn modelId="{0AB32263-7B63-45D0-BF66-F72BD97D2220}" type="presParOf" srcId="{7D06EF3D-A229-45BE-9457-AEB229C2F10D}" destId="{314A74F9-B62B-44EA-ADDD-8C26DAB91BCA}" srcOrd="7" destOrd="0" presId="urn:microsoft.com/office/officeart/2005/8/layout/vList2"/>
    <dgm:cxn modelId="{24297B13-C099-4DC7-B164-0DC06299A05F}" type="presParOf" srcId="{7D06EF3D-A229-45BE-9457-AEB229C2F10D}" destId="{8B22B53E-BBD7-498B-AAEE-351E2AB00CE1}" srcOrd="8" destOrd="0" presId="urn:microsoft.com/office/officeart/2005/8/layout/vList2"/>
    <dgm:cxn modelId="{DC2CE6A7-9D33-46D2-B55C-4327667B9B09}" type="presParOf" srcId="{7D06EF3D-A229-45BE-9457-AEB229C2F10D}" destId="{358F762E-FA4B-475D-AC4D-E0DE43EC2166}" srcOrd="9" destOrd="0" presId="urn:microsoft.com/office/officeart/2005/8/layout/vList2"/>
    <dgm:cxn modelId="{DA6C0638-E0DA-4FAA-A981-FB91967E9BFC}" type="presParOf" srcId="{7D06EF3D-A229-45BE-9457-AEB229C2F10D}" destId="{B4C6E784-7575-4A1B-934D-6FC6B5B9AB8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0BD3FB-82C2-484F-9B92-0EC01AA1C5AE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B814DCC-2B21-4ABA-B93B-7C6AB0074333}">
      <dgm:prSet/>
      <dgm:spPr/>
      <dgm:t>
        <a:bodyPr/>
        <a:lstStyle/>
        <a:p>
          <a:r>
            <a:rPr lang="cs-CZ"/>
            <a:t>Work in your project groups</a:t>
          </a:r>
          <a:endParaRPr lang="en-US"/>
        </a:p>
      </dgm:t>
    </dgm:pt>
    <dgm:pt modelId="{99B7317B-9AA6-4752-94A8-F4E104DD4082}" type="parTrans" cxnId="{A9D798F7-7271-413A-BB48-589E07EF67C6}">
      <dgm:prSet/>
      <dgm:spPr/>
      <dgm:t>
        <a:bodyPr/>
        <a:lstStyle/>
        <a:p>
          <a:endParaRPr lang="en-US"/>
        </a:p>
      </dgm:t>
    </dgm:pt>
    <dgm:pt modelId="{CA8DE897-F1C0-421D-9D35-16D815846C05}" type="sibTrans" cxnId="{A9D798F7-7271-413A-BB48-589E07EF67C6}">
      <dgm:prSet/>
      <dgm:spPr/>
      <dgm:t>
        <a:bodyPr/>
        <a:lstStyle/>
        <a:p>
          <a:endParaRPr lang="en-US"/>
        </a:p>
      </dgm:t>
    </dgm:pt>
    <dgm:pt modelId="{329ACEF3-A766-4351-8F3A-44020E219317}">
      <dgm:prSet/>
      <dgm:spPr/>
      <dgm:t>
        <a:bodyPr/>
        <a:lstStyle/>
        <a:p>
          <a:r>
            <a:rPr lang="cs-CZ"/>
            <a:t>One document per group</a:t>
          </a:r>
          <a:endParaRPr lang="en-US"/>
        </a:p>
      </dgm:t>
    </dgm:pt>
    <dgm:pt modelId="{CCBA5931-5CBD-4059-9C80-6A8B901FCC9F}" type="parTrans" cxnId="{4E5B4D26-67C4-48ED-8D52-46B1B5136DA4}">
      <dgm:prSet/>
      <dgm:spPr/>
      <dgm:t>
        <a:bodyPr/>
        <a:lstStyle/>
        <a:p>
          <a:endParaRPr lang="en-US"/>
        </a:p>
      </dgm:t>
    </dgm:pt>
    <dgm:pt modelId="{117FC62C-15C7-4490-BCE1-7A5B8D2ACC5A}" type="sibTrans" cxnId="{4E5B4D26-67C4-48ED-8D52-46B1B5136DA4}">
      <dgm:prSet/>
      <dgm:spPr/>
      <dgm:t>
        <a:bodyPr/>
        <a:lstStyle/>
        <a:p>
          <a:endParaRPr lang="en-US"/>
        </a:p>
      </dgm:t>
    </dgm:pt>
    <dgm:pt modelId="{D0686D8D-885C-44D2-9C75-5E2AF2EF3BE7}">
      <dgm:prSet/>
      <dgm:spPr/>
      <dgm:t>
        <a:bodyPr/>
        <a:lstStyle/>
        <a:p>
          <a:r>
            <a:rPr lang="cs-CZ"/>
            <a:t>Write a short reflection on the progress of your work on your serious escape game – describe what you managed to accomplish so far and what you are planning to do in the following weeks.</a:t>
          </a:r>
          <a:endParaRPr lang="en-US"/>
        </a:p>
      </dgm:t>
    </dgm:pt>
    <dgm:pt modelId="{BCA3D28C-2969-4B59-A421-C507AABEC5C6}" type="parTrans" cxnId="{5A5988C1-F861-4DCA-A283-179DED8D7CBF}">
      <dgm:prSet/>
      <dgm:spPr/>
      <dgm:t>
        <a:bodyPr/>
        <a:lstStyle/>
        <a:p>
          <a:endParaRPr lang="en-US"/>
        </a:p>
      </dgm:t>
    </dgm:pt>
    <dgm:pt modelId="{C72DEBBA-5C0A-4DBA-9FA9-CB1ECC81D6DB}" type="sibTrans" cxnId="{5A5988C1-F861-4DCA-A283-179DED8D7CBF}">
      <dgm:prSet/>
      <dgm:spPr/>
      <dgm:t>
        <a:bodyPr/>
        <a:lstStyle/>
        <a:p>
          <a:endParaRPr lang="en-US"/>
        </a:p>
      </dgm:t>
    </dgm:pt>
    <dgm:pt modelId="{CF163665-6831-494D-947C-DA283823BB17}">
      <dgm:prSet/>
      <dgm:spPr/>
      <dgm:t>
        <a:bodyPr/>
        <a:lstStyle/>
        <a:p>
          <a:r>
            <a:rPr lang="cs-CZ"/>
            <a:t>HW vault</a:t>
          </a:r>
          <a:endParaRPr lang="en-US"/>
        </a:p>
      </dgm:t>
    </dgm:pt>
    <dgm:pt modelId="{70941BB1-C5A3-4D38-AF5D-92A77CC13ED5}" type="parTrans" cxnId="{5169C134-1D84-4636-AC03-4E54851259AD}">
      <dgm:prSet/>
      <dgm:spPr/>
      <dgm:t>
        <a:bodyPr/>
        <a:lstStyle/>
        <a:p>
          <a:endParaRPr lang="en-US"/>
        </a:p>
      </dgm:t>
    </dgm:pt>
    <dgm:pt modelId="{9273CB22-A7FB-4F01-A2C2-5D4B84904FE9}" type="sibTrans" cxnId="{5169C134-1D84-4636-AC03-4E54851259AD}">
      <dgm:prSet/>
      <dgm:spPr/>
      <dgm:t>
        <a:bodyPr/>
        <a:lstStyle/>
        <a:p>
          <a:endParaRPr lang="en-US"/>
        </a:p>
      </dgm:t>
    </dgm:pt>
    <dgm:pt modelId="{5D307B20-648F-4B6D-B0D9-1B7808A5C8C3}" type="pres">
      <dgm:prSet presAssocID="{780BD3FB-82C2-484F-9B92-0EC01AA1C5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B2A4347-E18B-4AB0-8A85-C230E0924905}" type="pres">
      <dgm:prSet presAssocID="{CB814DCC-2B21-4ABA-B93B-7C6AB007433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763623-43EA-4F25-B833-D3D259D9B2FF}" type="pres">
      <dgm:prSet presAssocID="{CA8DE897-F1C0-421D-9D35-16D815846C05}" presName="sibTrans" presStyleCnt="0"/>
      <dgm:spPr/>
    </dgm:pt>
    <dgm:pt modelId="{CC97D562-FA11-4FEB-922D-5F929490310A}" type="pres">
      <dgm:prSet presAssocID="{329ACEF3-A766-4351-8F3A-44020E21931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5299E5-CCDB-4664-9C9D-EAE1C7C92B30}" type="pres">
      <dgm:prSet presAssocID="{117FC62C-15C7-4490-BCE1-7A5B8D2ACC5A}" presName="sibTrans" presStyleCnt="0"/>
      <dgm:spPr/>
    </dgm:pt>
    <dgm:pt modelId="{AC64A214-1509-4B25-AAED-9D0772F84FEF}" type="pres">
      <dgm:prSet presAssocID="{D0686D8D-885C-44D2-9C75-5E2AF2EF3BE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459674-A89D-4144-8AB8-57ED6A5B82CB}" type="pres">
      <dgm:prSet presAssocID="{C72DEBBA-5C0A-4DBA-9FA9-CB1ECC81D6DB}" presName="sibTrans" presStyleCnt="0"/>
      <dgm:spPr/>
    </dgm:pt>
    <dgm:pt modelId="{0A117CCC-DA1E-4A4F-A88E-F169FF52ACEF}" type="pres">
      <dgm:prSet presAssocID="{CF163665-6831-494D-947C-DA283823BB1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5988C1-F861-4DCA-A283-179DED8D7CBF}" srcId="{780BD3FB-82C2-484F-9B92-0EC01AA1C5AE}" destId="{D0686D8D-885C-44D2-9C75-5E2AF2EF3BE7}" srcOrd="2" destOrd="0" parTransId="{BCA3D28C-2969-4B59-A421-C507AABEC5C6}" sibTransId="{C72DEBBA-5C0A-4DBA-9FA9-CB1ECC81D6DB}"/>
    <dgm:cxn modelId="{8EB1198D-55BB-422D-954B-FA61450CAC3D}" type="presOf" srcId="{D0686D8D-885C-44D2-9C75-5E2AF2EF3BE7}" destId="{AC64A214-1509-4B25-AAED-9D0772F84FEF}" srcOrd="0" destOrd="0" presId="urn:microsoft.com/office/officeart/2005/8/layout/default"/>
    <dgm:cxn modelId="{C7FB9851-006E-4DF7-A6C2-20BA0F833F34}" type="presOf" srcId="{CB814DCC-2B21-4ABA-B93B-7C6AB0074333}" destId="{6B2A4347-E18B-4AB0-8A85-C230E0924905}" srcOrd="0" destOrd="0" presId="urn:microsoft.com/office/officeart/2005/8/layout/default"/>
    <dgm:cxn modelId="{A9D798F7-7271-413A-BB48-589E07EF67C6}" srcId="{780BD3FB-82C2-484F-9B92-0EC01AA1C5AE}" destId="{CB814DCC-2B21-4ABA-B93B-7C6AB0074333}" srcOrd="0" destOrd="0" parTransId="{99B7317B-9AA6-4752-94A8-F4E104DD4082}" sibTransId="{CA8DE897-F1C0-421D-9D35-16D815846C05}"/>
    <dgm:cxn modelId="{70CDE9D8-6F55-4C6C-A37D-BFADBEE494CE}" type="presOf" srcId="{780BD3FB-82C2-484F-9B92-0EC01AA1C5AE}" destId="{5D307B20-648F-4B6D-B0D9-1B7808A5C8C3}" srcOrd="0" destOrd="0" presId="urn:microsoft.com/office/officeart/2005/8/layout/default"/>
    <dgm:cxn modelId="{4E5B4D26-67C4-48ED-8D52-46B1B5136DA4}" srcId="{780BD3FB-82C2-484F-9B92-0EC01AA1C5AE}" destId="{329ACEF3-A766-4351-8F3A-44020E219317}" srcOrd="1" destOrd="0" parTransId="{CCBA5931-5CBD-4059-9C80-6A8B901FCC9F}" sibTransId="{117FC62C-15C7-4490-BCE1-7A5B8D2ACC5A}"/>
    <dgm:cxn modelId="{BC583CD1-1997-4ACD-A638-1D3082393647}" type="presOf" srcId="{329ACEF3-A766-4351-8F3A-44020E219317}" destId="{CC97D562-FA11-4FEB-922D-5F929490310A}" srcOrd="0" destOrd="0" presId="urn:microsoft.com/office/officeart/2005/8/layout/default"/>
    <dgm:cxn modelId="{B72C285B-85D6-4FEB-A1C5-085D2EB16A8F}" type="presOf" srcId="{CF163665-6831-494D-947C-DA283823BB17}" destId="{0A117CCC-DA1E-4A4F-A88E-F169FF52ACEF}" srcOrd="0" destOrd="0" presId="urn:microsoft.com/office/officeart/2005/8/layout/default"/>
    <dgm:cxn modelId="{5169C134-1D84-4636-AC03-4E54851259AD}" srcId="{780BD3FB-82C2-484F-9B92-0EC01AA1C5AE}" destId="{CF163665-6831-494D-947C-DA283823BB17}" srcOrd="3" destOrd="0" parTransId="{70941BB1-C5A3-4D38-AF5D-92A77CC13ED5}" sibTransId="{9273CB22-A7FB-4F01-A2C2-5D4B84904FE9}"/>
    <dgm:cxn modelId="{D0A4F271-ED52-4FEE-AC3C-212C1CC7D12E}" type="presParOf" srcId="{5D307B20-648F-4B6D-B0D9-1B7808A5C8C3}" destId="{6B2A4347-E18B-4AB0-8A85-C230E0924905}" srcOrd="0" destOrd="0" presId="urn:microsoft.com/office/officeart/2005/8/layout/default"/>
    <dgm:cxn modelId="{F47595D3-B307-44F8-8D47-81DB6921D8AD}" type="presParOf" srcId="{5D307B20-648F-4B6D-B0D9-1B7808A5C8C3}" destId="{A8763623-43EA-4F25-B833-D3D259D9B2FF}" srcOrd="1" destOrd="0" presId="urn:microsoft.com/office/officeart/2005/8/layout/default"/>
    <dgm:cxn modelId="{4AC17A7B-EE15-41FD-9F07-BF57829A8CBD}" type="presParOf" srcId="{5D307B20-648F-4B6D-B0D9-1B7808A5C8C3}" destId="{CC97D562-FA11-4FEB-922D-5F929490310A}" srcOrd="2" destOrd="0" presId="urn:microsoft.com/office/officeart/2005/8/layout/default"/>
    <dgm:cxn modelId="{807EFEBD-3823-4F58-8BF8-6994C46CE40D}" type="presParOf" srcId="{5D307B20-648F-4B6D-B0D9-1B7808A5C8C3}" destId="{195299E5-CCDB-4664-9C9D-EAE1C7C92B30}" srcOrd="3" destOrd="0" presId="urn:microsoft.com/office/officeart/2005/8/layout/default"/>
    <dgm:cxn modelId="{5ABD6F0A-D6D1-4A9B-AAA2-F02EDB875523}" type="presParOf" srcId="{5D307B20-648F-4B6D-B0D9-1B7808A5C8C3}" destId="{AC64A214-1509-4B25-AAED-9D0772F84FEF}" srcOrd="4" destOrd="0" presId="urn:microsoft.com/office/officeart/2005/8/layout/default"/>
    <dgm:cxn modelId="{1201DFD5-70B5-4BE6-9395-77152ADE3035}" type="presParOf" srcId="{5D307B20-648F-4B6D-B0D9-1B7808A5C8C3}" destId="{BF459674-A89D-4144-8AB8-57ED6A5B82CB}" srcOrd="5" destOrd="0" presId="urn:microsoft.com/office/officeart/2005/8/layout/default"/>
    <dgm:cxn modelId="{CF071F69-72F5-4F1C-8D41-105498AF94C7}" type="presParOf" srcId="{5D307B20-648F-4B6D-B0D9-1B7808A5C8C3}" destId="{0A117CCC-DA1E-4A4F-A88E-F169FF52ACE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779B2-90DF-4E62-A89D-9F3D548A0A2A}">
      <dsp:nvSpPr>
        <dsp:cNvPr id="0" name=""/>
        <dsp:cNvSpPr/>
      </dsp:nvSpPr>
      <dsp:spPr>
        <a:xfrm>
          <a:off x="1192269" y="660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Work in pairs</a:t>
          </a:r>
        </a:p>
      </dsp:txBody>
      <dsp:txXfrm>
        <a:off x="1192269" y="660"/>
        <a:ext cx="4769076" cy="859091"/>
      </dsp:txXfrm>
    </dsp:sp>
    <dsp:sp modelId="{B4C6BCC6-6960-4EED-AE43-854D88BABAA1}">
      <dsp:nvSpPr>
        <dsp:cNvPr id="0" name=""/>
        <dsp:cNvSpPr/>
      </dsp:nvSpPr>
      <dsp:spPr>
        <a:xfrm>
          <a:off x="0" y="660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Work in</a:t>
          </a:r>
        </a:p>
      </dsp:txBody>
      <dsp:txXfrm>
        <a:off x="0" y="660"/>
        <a:ext cx="1192269" cy="859091"/>
      </dsp:txXfrm>
    </dsp:sp>
    <dsp:sp modelId="{5C666F7D-984D-4066-88C3-5F0D7C4C907A}">
      <dsp:nvSpPr>
        <dsp:cNvPr id="0" name=""/>
        <dsp:cNvSpPr/>
      </dsp:nvSpPr>
      <dsp:spPr>
        <a:xfrm>
          <a:off x="1192269" y="911298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Start with brainstorming: email structure, semi-formal language, phrases</a:t>
          </a:r>
        </a:p>
      </dsp:txBody>
      <dsp:txXfrm>
        <a:off x="1192269" y="911298"/>
        <a:ext cx="4769076" cy="859091"/>
      </dsp:txXfrm>
    </dsp:sp>
    <dsp:sp modelId="{D0CCA3A3-3A63-4BA7-94F6-B401D9BC2314}">
      <dsp:nvSpPr>
        <dsp:cNvPr id="0" name=""/>
        <dsp:cNvSpPr/>
      </dsp:nvSpPr>
      <dsp:spPr>
        <a:xfrm>
          <a:off x="0" y="911298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Start</a:t>
          </a:r>
        </a:p>
      </dsp:txBody>
      <dsp:txXfrm>
        <a:off x="0" y="911298"/>
        <a:ext cx="1192269" cy="859091"/>
      </dsp:txXfrm>
    </dsp:sp>
    <dsp:sp modelId="{75A8F877-4F47-4708-8349-DC14B4E3B0AA}">
      <dsp:nvSpPr>
        <dsp:cNvPr id="0" name=""/>
        <dsp:cNvSpPr/>
      </dsp:nvSpPr>
      <dsp:spPr>
        <a:xfrm>
          <a:off x="1192269" y="1821935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Write the email</a:t>
          </a:r>
        </a:p>
      </dsp:txBody>
      <dsp:txXfrm>
        <a:off x="1192269" y="1821935"/>
        <a:ext cx="4769076" cy="859091"/>
      </dsp:txXfrm>
    </dsp:sp>
    <dsp:sp modelId="{8125CE82-C62D-402D-BD01-5A1BA371AD52}">
      <dsp:nvSpPr>
        <dsp:cNvPr id="0" name=""/>
        <dsp:cNvSpPr/>
      </dsp:nvSpPr>
      <dsp:spPr>
        <a:xfrm>
          <a:off x="0" y="1821935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Write</a:t>
          </a:r>
        </a:p>
      </dsp:txBody>
      <dsp:txXfrm>
        <a:off x="0" y="1821935"/>
        <a:ext cx="1192269" cy="859091"/>
      </dsp:txXfrm>
    </dsp:sp>
    <dsp:sp modelId="{A05AE7F0-CD36-435A-A9F2-495009EC5162}">
      <dsp:nvSpPr>
        <dsp:cNvPr id="0" name=""/>
        <dsp:cNvSpPr/>
      </dsp:nvSpPr>
      <dsp:spPr>
        <a:xfrm>
          <a:off x="1192269" y="2732572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Exchange the email with another pair and provide feedback to the email</a:t>
          </a:r>
        </a:p>
      </dsp:txBody>
      <dsp:txXfrm>
        <a:off x="1192269" y="2732572"/>
        <a:ext cx="4769076" cy="859091"/>
      </dsp:txXfrm>
    </dsp:sp>
    <dsp:sp modelId="{65360F8C-82A4-4EB8-BA8E-1F1D94AE1C20}">
      <dsp:nvSpPr>
        <dsp:cNvPr id="0" name=""/>
        <dsp:cNvSpPr/>
      </dsp:nvSpPr>
      <dsp:spPr>
        <a:xfrm>
          <a:off x="0" y="2732572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Exchange</a:t>
          </a:r>
        </a:p>
      </dsp:txBody>
      <dsp:txXfrm>
        <a:off x="0" y="2732572"/>
        <a:ext cx="1192269" cy="859091"/>
      </dsp:txXfrm>
    </dsp:sp>
    <dsp:sp modelId="{2AC91623-37F6-4A25-A4C9-B89BA58DCBAB}">
      <dsp:nvSpPr>
        <dsp:cNvPr id="0" name=""/>
        <dsp:cNvSpPr/>
      </dsp:nvSpPr>
      <dsp:spPr>
        <a:xfrm>
          <a:off x="1192269" y="3643210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Incorporate the feedback comments into the email</a:t>
          </a:r>
        </a:p>
      </dsp:txBody>
      <dsp:txXfrm>
        <a:off x="1192269" y="3643210"/>
        <a:ext cx="4769076" cy="859091"/>
      </dsp:txXfrm>
    </dsp:sp>
    <dsp:sp modelId="{3240B54D-AC83-4CFB-8B10-3705F4C39E1D}">
      <dsp:nvSpPr>
        <dsp:cNvPr id="0" name=""/>
        <dsp:cNvSpPr/>
      </dsp:nvSpPr>
      <dsp:spPr>
        <a:xfrm>
          <a:off x="0" y="3643210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Incorporate</a:t>
          </a:r>
        </a:p>
      </dsp:txBody>
      <dsp:txXfrm>
        <a:off x="0" y="3643210"/>
        <a:ext cx="1192269" cy="859091"/>
      </dsp:txXfrm>
    </dsp:sp>
    <dsp:sp modelId="{DB609BEF-C74A-4A70-B296-0087C4F10BC6}">
      <dsp:nvSpPr>
        <dsp:cNvPr id="0" name=""/>
        <dsp:cNvSpPr/>
      </dsp:nvSpPr>
      <dsp:spPr>
        <a:xfrm>
          <a:off x="1192269" y="4553847"/>
          <a:ext cx="4769076" cy="8590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533" tIns="218209" rIns="92533" bIns="21820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Hand in the email in the HW vault</a:t>
          </a:r>
        </a:p>
      </dsp:txBody>
      <dsp:txXfrm>
        <a:off x="1192269" y="4553847"/>
        <a:ext cx="4769076" cy="859091"/>
      </dsp:txXfrm>
    </dsp:sp>
    <dsp:sp modelId="{563C3CF2-3C1B-4BCB-A6F4-30E5ECF0C66F}">
      <dsp:nvSpPr>
        <dsp:cNvPr id="0" name=""/>
        <dsp:cNvSpPr/>
      </dsp:nvSpPr>
      <dsp:spPr>
        <a:xfrm>
          <a:off x="0" y="4553847"/>
          <a:ext cx="1192269" cy="859091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91" tIns="84859" rIns="63091" bIns="8485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Hand in</a:t>
          </a:r>
        </a:p>
      </dsp:txBody>
      <dsp:txXfrm>
        <a:off x="0" y="4553847"/>
        <a:ext cx="1192269" cy="8590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0DD54-CD99-4769-915C-F1A2180BF636}">
      <dsp:nvSpPr>
        <dsp:cNvPr id="0" name=""/>
        <dsp:cNvSpPr/>
      </dsp:nvSpPr>
      <dsp:spPr>
        <a:xfrm>
          <a:off x="0" y="810737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GREETINGS</a:t>
          </a:r>
          <a:endParaRPr lang="en-US" sz="1500" kern="1200"/>
        </a:p>
      </dsp:txBody>
      <dsp:txXfrm>
        <a:off x="29088" y="839825"/>
        <a:ext cx="4625514" cy="537701"/>
      </dsp:txXfrm>
    </dsp:sp>
    <dsp:sp modelId="{47D4F3D7-AA27-474A-AF15-05838D5D0EB5}">
      <dsp:nvSpPr>
        <dsp:cNvPr id="0" name=""/>
        <dsp:cNvSpPr/>
      </dsp:nvSpPr>
      <dsp:spPr>
        <a:xfrm>
          <a:off x="0" y="1449815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INTRODUCTORY/OPENING: reason for writing, express your apology</a:t>
          </a:r>
        </a:p>
      </dsp:txBody>
      <dsp:txXfrm>
        <a:off x="29088" y="1478903"/>
        <a:ext cx="4625514" cy="537701"/>
      </dsp:txXfrm>
    </dsp:sp>
    <dsp:sp modelId="{5A0D083A-D5F7-40EE-A45C-01EDDCE5EA3B}">
      <dsp:nvSpPr>
        <dsp:cNvPr id="0" name=""/>
        <dsp:cNvSpPr/>
      </dsp:nvSpPr>
      <dsp:spPr>
        <a:xfrm>
          <a:off x="0" y="2088892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MAIN PART: describe the problem/mistake and its consequences, explain what happened, own the mistake</a:t>
          </a:r>
        </a:p>
      </dsp:txBody>
      <dsp:txXfrm>
        <a:off x="29088" y="2117980"/>
        <a:ext cx="4625514" cy="537701"/>
      </dsp:txXfrm>
    </dsp:sp>
    <dsp:sp modelId="{D94F9C4C-9739-4463-837A-188C49B15687}">
      <dsp:nvSpPr>
        <dsp:cNvPr id="0" name=""/>
        <dsp:cNvSpPr/>
      </dsp:nvSpPr>
      <dsp:spPr>
        <a:xfrm>
          <a:off x="0" y="2727969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REQUEST FOR ACTION: describe your plan of action</a:t>
          </a:r>
        </a:p>
      </dsp:txBody>
      <dsp:txXfrm>
        <a:off x="29088" y="2757057"/>
        <a:ext cx="4625514" cy="537701"/>
      </dsp:txXfrm>
    </dsp:sp>
    <dsp:sp modelId="{8B22B53E-BBD7-498B-AAEE-351E2AB00CE1}">
      <dsp:nvSpPr>
        <dsp:cNvPr id="0" name=""/>
        <dsp:cNvSpPr/>
      </dsp:nvSpPr>
      <dsp:spPr>
        <a:xfrm>
          <a:off x="0" y="3367047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CONCLUSION/CLOSING: additional information, thanking</a:t>
          </a:r>
        </a:p>
      </dsp:txBody>
      <dsp:txXfrm>
        <a:off x="29088" y="3396135"/>
        <a:ext cx="4625514" cy="537701"/>
      </dsp:txXfrm>
    </dsp:sp>
    <dsp:sp modelId="{B4C6E784-7575-4A1B-934D-6FC6B5B9AB8A}">
      <dsp:nvSpPr>
        <dsp:cNvPr id="0" name=""/>
        <dsp:cNvSpPr/>
      </dsp:nvSpPr>
      <dsp:spPr>
        <a:xfrm>
          <a:off x="0" y="4006124"/>
          <a:ext cx="4683690" cy="5958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ENDING/SIGNING OFF</a:t>
          </a:r>
          <a:endParaRPr lang="en-US" sz="1500" kern="1200"/>
        </a:p>
      </dsp:txBody>
      <dsp:txXfrm>
        <a:off x="29088" y="4035212"/>
        <a:ext cx="4625514" cy="53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A4347-E18B-4AB0-8A85-C230E0924905}">
      <dsp:nvSpPr>
        <dsp:cNvPr id="0" name=""/>
        <dsp:cNvSpPr/>
      </dsp:nvSpPr>
      <dsp:spPr>
        <a:xfrm>
          <a:off x="571" y="1257010"/>
          <a:ext cx="2229784" cy="13378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Work in your project groups</a:t>
          </a:r>
          <a:endParaRPr lang="en-US" sz="1200" kern="1200"/>
        </a:p>
      </dsp:txBody>
      <dsp:txXfrm>
        <a:off x="571" y="1257010"/>
        <a:ext cx="2229784" cy="1337870"/>
      </dsp:txXfrm>
    </dsp:sp>
    <dsp:sp modelId="{CC97D562-FA11-4FEB-922D-5F929490310A}">
      <dsp:nvSpPr>
        <dsp:cNvPr id="0" name=""/>
        <dsp:cNvSpPr/>
      </dsp:nvSpPr>
      <dsp:spPr>
        <a:xfrm>
          <a:off x="2453334" y="1257010"/>
          <a:ext cx="2229784" cy="13378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One document per group</a:t>
          </a:r>
          <a:endParaRPr lang="en-US" sz="1200" kern="1200"/>
        </a:p>
      </dsp:txBody>
      <dsp:txXfrm>
        <a:off x="2453334" y="1257010"/>
        <a:ext cx="2229784" cy="1337870"/>
      </dsp:txXfrm>
    </dsp:sp>
    <dsp:sp modelId="{AC64A214-1509-4B25-AAED-9D0772F84FEF}">
      <dsp:nvSpPr>
        <dsp:cNvPr id="0" name=""/>
        <dsp:cNvSpPr/>
      </dsp:nvSpPr>
      <dsp:spPr>
        <a:xfrm>
          <a:off x="571" y="2817859"/>
          <a:ext cx="2229784" cy="13378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Write a short reflection on the progress of your work on your serious escape game – describe what you managed to accomplish so far and what you are planning to do in the following weeks.</a:t>
          </a:r>
          <a:endParaRPr lang="en-US" sz="1200" kern="1200"/>
        </a:p>
      </dsp:txBody>
      <dsp:txXfrm>
        <a:off x="571" y="2817859"/>
        <a:ext cx="2229784" cy="1337870"/>
      </dsp:txXfrm>
    </dsp:sp>
    <dsp:sp modelId="{0A117CCC-DA1E-4A4F-A88E-F169FF52ACEF}">
      <dsp:nvSpPr>
        <dsp:cNvPr id="0" name=""/>
        <dsp:cNvSpPr/>
      </dsp:nvSpPr>
      <dsp:spPr>
        <a:xfrm>
          <a:off x="2453334" y="2817859"/>
          <a:ext cx="2229784" cy="13378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HW vault</a:t>
          </a:r>
          <a:endParaRPr lang="en-US" sz="1200" kern="1200"/>
        </a:p>
      </dsp:txBody>
      <dsp:txXfrm>
        <a:off x="2453334" y="2817859"/>
        <a:ext cx="2229784" cy="1337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4F1D0-17BC-4407-B130-9D7CFBF34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A2C635-4588-4432-A311-ABF6AAB88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FC52-C978-4695-BB8C-35DE616D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74C557-3FDD-4B30-984D-9BCD31F7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B8D6A-A847-4986-AE11-23DB483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08140-24BB-44D9-9E5C-DDD83951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8DBA33-739F-4D76-BA98-891B8136A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78B8DB-DF4D-4BA1-ADE5-0A764633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BFD018-5B4F-4D6B-9C38-20551C2F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6157E4-0EDC-4F7E-8F8E-09C19FC6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91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4A97B7-105E-4734-BF9C-614F122F84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5B38FE-587D-46B5-9FED-841E63284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8B0DF5-3DF5-43DF-915F-B77A5315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AB5825-0C03-41B1-979F-98E0AC70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64077C-755A-4F81-8266-E4F8E611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1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1FE62-A021-4B8F-B777-ACFFF431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0D0B2-9532-4CCA-83D5-B84F3BCEA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E283EC-93B7-4DA3-ABD9-6DCEF5F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C2B7A5-09EF-4EAA-8AF6-BC2D6751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5727A5-2876-4BF8-8A90-342AD758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47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78BA4-FF2F-4C73-8BC3-B4EE0A3F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45F799-C13A-44B0-AB86-371B6FA38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E56D83-F25C-414B-AA57-E3888B1A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AC0DDD-A44E-45EB-B4A3-1D3F870D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BDC60A-685F-4A21-987C-FD347C39F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5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74A48-4E79-4085-BCDE-D0F4D790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A88DE-C9AD-49A4-ADDD-D0156CCB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0C245A-4E30-4834-A76C-7648D7686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9ABAC6-903B-488C-B48F-DA755311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27CEA-4C4C-45F1-9697-9434466E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92A239-621A-42FC-BF14-E0AA4FFD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2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3D335-1933-48B5-94EF-E91E42A3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00E30E-E37D-4EE8-8540-0DFDC9A8B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F70346-7D19-4E3A-A61C-EE88A7106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9620FA-F3EE-4678-B381-4C173530E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3AF928-EBA5-48AA-8CFD-7A63FDAC9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4AC591-2256-445E-B6FD-E1E599F9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B2F3982-3407-441B-9F5A-C7798E29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7E4F81-0586-4E80-AFDD-A3046F28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97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BB83B-8B58-4F70-8669-27D6C93E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947C46-9FFA-4C80-92B0-1B1C5DE3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18138C-1F69-4501-AE6F-423708F1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BD5FCB-C6AB-4808-A395-3AFF6BAA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87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1EBE21-928F-4EC6-BDD5-9A970F44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8CC8A0-D5CB-4F69-A7B7-43F58A65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C5142F-5F64-4C98-ABA4-4C1C4A98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5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FCD36-1D30-49C0-8A53-428A2F251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056D0F-B4A1-4C66-82DF-3D80BB438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1C3114-7B4B-4DEE-8F82-2BAE77097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2B0FE0-D8CF-4E6A-A394-D453877C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54F8DF-3A30-4358-9848-33B7A63C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0FEA20-3AFF-477F-B314-70D5AE3D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5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2CF4B-7D61-43AA-9B46-D49ED069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8575E0-8C24-40C6-9CD9-B4893E385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697701-1198-4B8B-8556-EA9902A21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1006DA-6D34-41DE-867B-0EA3958A8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60E00C-A7D1-4542-8E0A-E4BF9F2B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348D8F-B962-4B15-8E8E-C4E2BEEA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2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37D92E-484D-4C44-8F5C-03900948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DB0CC-2ADF-4321-B7B7-BC61DA331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3C822E-21DD-4B74-981F-C0E649DBDF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97C0-F99B-4BA3-B4E4-470B8108698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A2C41-A72F-4153-B461-FC6BA929C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9E5D83-0510-4567-A8BF-266AD42E5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D9538-C7C9-4BDF-8B2E-958210869F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60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30B7813D-B76D-400E-BFDE-AA4BA0BFAD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178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9DE3A9-34EB-4C19-B0BD-5A7FD9849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00426"/>
            <a:ext cx="10512552" cy="3360625"/>
          </a:xfrm>
        </p:spPr>
        <p:txBody>
          <a:bodyPr>
            <a:normAutofit/>
          </a:bodyPr>
          <a:lstStyle/>
          <a:p>
            <a:pPr algn="l"/>
            <a:r>
              <a:rPr lang="cs-CZ" sz="8200">
                <a:solidFill>
                  <a:schemeClr val="bg1"/>
                </a:solidFill>
              </a:rPr>
              <a:t>VB035: Session </a:t>
            </a:r>
            <a:r>
              <a:rPr lang="cs-CZ" sz="8200" smtClean="0">
                <a:solidFill>
                  <a:schemeClr val="bg1"/>
                </a:solidFill>
              </a:rPr>
              <a:t>5</a:t>
            </a:r>
            <a:endParaRPr lang="cs-CZ" sz="820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034BEB-B5CD-4206-8EFD-BD9DFC89D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536" y="4119928"/>
            <a:ext cx="10494264" cy="1366472"/>
          </a:xfrm>
        </p:spPr>
        <p:txBody>
          <a:bodyPr>
            <a:normAutofit/>
          </a:bodyPr>
          <a:lstStyle/>
          <a:p>
            <a:pPr algn="l"/>
            <a:endParaRPr lang="cs-CZ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7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045F0-0A7B-429B-ADDA-834B2FDF5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Gamification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DF2528-358D-4A57-B342-F62BAC0E6C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98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CA0A3-B321-408B-B133-188C23008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Intrinsic</a:t>
            </a:r>
            <a:r>
              <a:rPr lang="cs-CZ" dirty="0"/>
              <a:t> </a:t>
            </a:r>
            <a:r>
              <a:rPr lang="cs-CZ" dirty="0" err="1"/>
              <a:t>motivation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CAFFBB-FA1F-4DC9-9D86-6C8FB51568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21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20F1A-76F0-4C16-A3CB-CDCFB177F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conquer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4DFF0C-18CD-47ED-B176-E30EAAFB8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49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D9F79-BA54-457E-813D-3F9F1F3D9B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simulation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2F45E5-421A-4B60-9C6E-F1F6568AD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632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1EFF6-1AB9-428D-8311-187A108CA3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skill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0125E4-2913-4F60-BAAD-71401754A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64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B8F00-E3E5-4E49-A36D-B0A43E1B4C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environment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9BA399-2F08-4268-9C1F-F02F105B2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074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4429E-D6DD-4A64-9052-0428FF316E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03B07E-745E-4B01-9038-B69E9A522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920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audience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88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avatar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29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CD73F2-E172-443B-897A-DB17AAC3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85E4B9-7C94-4900-B30A-E3F810D1E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/>
          </a:bodyPr>
          <a:lstStyle/>
          <a:p>
            <a:r>
              <a:rPr lang="cs-CZ" sz="2400" dirty="0"/>
              <a:t>Hot </a:t>
            </a:r>
            <a:r>
              <a:rPr lang="cs-CZ" sz="2400" dirty="0" err="1"/>
              <a:t>seat</a:t>
            </a:r>
            <a:endParaRPr lang="cs-CZ" sz="2400" dirty="0"/>
          </a:p>
          <a:p>
            <a:r>
              <a:rPr lang="cs-CZ" sz="2400" dirty="0" err="1"/>
              <a:t>Survey</a:t>
            </a:r>
            <a:endParaRPr lang="cs-CZ" sz="2400" dirty="0"/>
          </a:p>
          <a:p>
            <a:r>
              <a:rPr lang="cs-CZ" sz="2400" dirty="0" err="1"/>
              <a:t>Grammar</a:t>
            </a:r>
            <a:r>
              <a:rPr lang="cs-CZ" sz="2400" dirty="0"/>
              <a:t> – </a:t>
            </a:r>
            <a:r>
              <a:rPr lang="cs-CZ" sz="2400" dirty="0" err="1" smtClean="0"/>
              <a:t>comparison</a:t>
            </a:r>
            <a:r>
              <a:rPr lang="cs-CZ" sz="2400" dirty="0" smtClean="0"/>
              <a:t>, </a:t>
            </a:r>
            <a:r>
              <a:rPr lang="cs-CZ" sz="2400" dirty="0" err="1" smtClean="0"/>
              <a:t>prepositions</a:t>
            </a:r>
            <a:endParaRPr lang="cs-CZ" sz="2400" dirty="0"/>
          </a:p>
          <a:p>
            <a:r>
              <a:rPr lang="cs-CZ" sz="2400" dirty="0"/>
              <a:t>Email – </a:t>
            </a:r>
            <a:r>
              <a:rPr lang="cs-CZ" sz="2400" dirty="0" smtClean="0"/>
              <a:t>feedback</a:t>
            </a:r>
            <a:endParaRPr lang="cs-CZ" sz="2400" dirty="0"/>
          </a:p>
          <a:p>
            <a:r>
              <a:rPr lang="cs-CZ" sz="2400" dirty="0" err="1" smtClean="0"/>
              <a:t>Serious</a:t>
            </a:r>
            <a:r>
              <a:rPr lang="cs-CZ" sz="2400" dirty="0" smtClean="0"/>
              <a:t> </a:t>
            </a:r>
            <a:r>
              <a:rPr lang="cs-CZ" sz="2400" dirty="0" err="1"/>
              <a:t>E</a:t>
            </a:r>
            <a:r>
              <a:rPr lang="cs-CZ" sz="2400" dirty="0" err="1" smtClean="0"/>
              <a:t>scape</a:t>
            </a:r>
            <a:r>
              <a:rPr lang="cs-CZ" sz="2400" dirty="0" smtClean="0"/>
              <a:t> </a:t>
            </a:r>
            <a:r>
              <a:rPr lang="cs-CZ" sz="2400" dirty="0"/>
              <a:t>G</a:t>
            </a:r>
            <a:r>
              <a:rPr lang="cs-CZ" sz="2400" dirty="0" smtClean="0"/>
              <a:t>ame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70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0B7813D-B76D-400E-BFDE-AA4BA0BFAD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178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C9CDBE-7AF8-47FF-8680-2190941F1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00426"/>
            <a:ext cx="10512552" cy="33606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Survey (10 min)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2FA4E-90C2-4129-9A58-645CA2820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4119928"/>
            <a:ext cx="10494264" cy="136647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Prepare presentation of your survey results for the next </a:t>
            </a:r>
            <a:r>
              <a:rPr lang="en-US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class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What </a:t>
            </a:r>
            <a:r>
              <a:rPr lang="cs-CZ" dirty="0" err="1" smtClean="0">
                <a:solidFill>
                  <a:schemeClr val="bg1"/>
                </a:solidFill>
              </a:rPr>
              <a:t>was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focus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your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questions</a:t>
            </a:r>
            <a:r>
              <a:rPr lang="cs-CZ" dirty="0" smtClean="0">
                <a:solidFill>
                  <a:schemeClr val="bg1"/>
                </a:solidFill>
              </a:rPr>
              <a:t>? </a:t>
            </a:r>
            <a:r>
              <a:rPr lang="cs-CZ" dirty="0" err="1" smtClean="0">
                <a:solidFill>
                  <a:schemeClr val="bg1"/>
                </a:solidFill>
              </a:rPr>
              <a:t>Why</a:t>
            </a:r>
            <a:r>
              <a:rPr lang="cs-CZ" dirty="0" smtClean="0">
                <a:solidFill>
                  <a:schemeClr val="bg1"/>
                </a:solidFill>
              </a:rPr>
              <a:t>? </a:t>
            </a:r>
          </a:p>
          <a:p>
            <a:pPr marL="0" indent="0">
              <a:buNone/>
            </a:pP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What are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results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? Are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significant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any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way</a:t>
            </a:r>
            <a:r>
              <a:rPr lang="cs-CZ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?</a:t>
            </a:r>
            <a:endParaRPr lang="en-US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43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7BA600-2EDF-4194-B229-3B600DBC0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bg1"/>
                </a:solidFill>
              </a:rPr>
              <a:t>Constructive Feedback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D864B-DC47-48DA-9C5C-C90F8887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 lnSpcReduction="10000"/>
          </a:bodyPr>
          <a:lstStyle/>
          <a:p>
            <a:r>
              <a:rPr lang="cs-CZ" sz="2400" dirty="0" err="1"/>
              <a:t>Essential</a:t>
            </a:r>
            <a:r>
              <a:rPr lang="cs-CZ" sz="2400" dirty="0"/>
              <a:t> to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 smtClean="0"/>
              <a:t>individual</a:t>
            </a:r>
            <a:r>
              <a:rPr lang="cs-CZ" sz="2400" dirty="0" err="1"/>
              <a:t>'</a:t>
            </a:r>
            <a:r>
              <a:rPr lang="cs-CZ" sz="2400" dirty="0" err="1" smtClean="0"/>
              <a:t>s</a:t>
            </a:r>
            <a:r>
              <a:rPr lang="cs-CZ" sz="2400" dirty="0" smtClean="0"/>
              <a:t> </a:t>
            </a:r>
            <a:r>
              <a:rPr lang="cs-CZ" sz="2400" dirty="0" err="1"/>
              <a:t>learning</a:t>
            </a:r>
            <a:r>
              <a:rPr lang="cs-CZ" sz="2400" dirty="0"/>
              <a:t> </a:t>
            </a:r>
            <a:r>
              <a:rPr lang="cs-CZ" sz="2400" dirty="0" smtClean="0"/>
              <a:t>proces.</a:t>
            </a:r>
            <a:endParaRPr lang="cs-CZ" sz="2400" dirty="0"/>
          </a:p>
          <a:p>
            <a:r>
              <a:rPr lang="cs-CZ" sz="2400" dirty="0" err="1"/>
              <a:t>Provides</a:t>
            </a:r>
            <a:r>
              <a:rPr lang="cs-CZ" sz="2400" dirty="0"/>
              <a:t> </a:t>
            </a:r>
            <a:r>
              <a:rPr lang="cs-CZ" sz="2400" dirty="0" err="1"/>
              <a:t>both</a:t>
            </a:r>
            <a:r>
              <a:rPr lang="cs-CZ" sz="2400" dirty="0"/>
              <a:t> positive and negative </a:t>
            </a:r>
            <a:r>
              <a:rPr lang="cs-CZ" sz="2400" dirty="0" err="1"/>
              <a:t>aspects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smtClean="0"/>
              <a:t>performance.</a:t>
            </a:r>
            <a:endParaRPr lang="cs-CZ" sz="2400" dirty="0"/>
          </a:p>
          <a:p>
            <a:r>
              <a:rPr lang="cs-CZ" sz="2400" dirty="0" err="1"/>
              <a:t>Motivates</a:t>
            </a:r>
            <a:r>
              <a:rPr lang="cs-CZ" sz="2400" dirty="0"/>
              <a:t>, </a:t>
            </a:r>
            <a:r>
              <a:rPr lang="cs-CZ" sz="2400" dirty="0" err="1"/>
              <a:t>helps</a:t>
            </a:r>
            <a:r>
              <a:rPr lang="cs-CZ" sz="2400" dirty="0"/>
              <a:t> to </a:t>
            </a:r>
            <a:r>
              <a:rPr lang="cs-CZ" sz="2400" dirty="0" err="1"/>
              <a:t>improve</a:t>
            </a:r>
            <a:r>
              <a:rPr lang="cs-CZ" sz="2400" dirty="0"/>
              <a:t> and </a:t>
            </a:r>
            <a:r>
              <a:rPr lang="cs-CZ" sz="2400" dirty="0" err="1"/>
              <a:t>grow</a:t>
            </a:r>
            <a:r>
              <a:rPr lang="cs-CZ" sz="2400" dirty="0"/>
              <a:t>, </a:t>
            </a:r>
            <a:r>
              <a:rPr lang="cs-CZ" sz="2400" dirty="0" err="1" smtClean="0"/>
              <a:t>guides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2steps: </a:t>
            </a:r>
            <a:r>
              <a:rPr lang="cs-CZ" sz="2400" b="1" dirty="0" err="1" smtClean="0"/>
              <a:t>praise</a:t>
            </a:r>
            <a:r>
              <a:rPr lang="cs-CZ" sz="2400" b="1" dirty="0"/>
              <a:t> </a:t>
            </a:r>
            <a:r>
              <a:rPr lang="cs-CZ" sz="2400" b="1" dirty="0" smtClean="0"/>
              <a:t>and </a:t>
            </a:r>
            <a:r>
              <a:rPr lang="cs-CZ" sz="2400" b="1" dirty="0" err="1" smtClean="0"/>
              <a:t>suggest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improvement</a:t>
            </a:r>
            <a:endParaRPr lang="cs-CZ" sz="2400" b="1" dirty="0"/>
          </a:p>
          <a:p>
            <a:endParaRPr lang="cs-CZ" sz="2400" dirty="0"/>
          </a:p>
          <a:p>
            <a:r>
              <a:rPr lang="cs-CZ" sz="2400" dirty="0" err="1"/>
              <a:t>Language</a:t>
            </a:r>
            <a:r>
              <a:rPr lang="cs-CZ" sz="2400" dirty="0"/>
              <a:t>: I </a:t>
            </a:r>
            <a:r>
              <a:rPr lang="cs-CZ" sz="2400" dirty="0" err="1"/>
              <a:t>respect</a:t>
            </a:r>
            <a:r>
              <a:rPr lang="cs-CZ" sz="2400" dirty="0"/>
              <a:t> … I </a:t>
            </a:r>
            <a:r>
              <a:rPr lang="cs-CZ" sz="2400" dirty="0" err="1"/>
              <a:t>admire</a:t>
            </a:r>
            <a:r>
              <a:rPr lang="cs-CZ" sz="2400" dirty="0"/>
              <a:t> … I </a:t>
            </a:r>
            <a:r>
              <a:rPr lang="cs-CZ" sz="2400" dirty="0" err="1"/>
              <a:t>like</a:t>
            </a:r>
            <a:r>
              <a:rPr lang="cs-CZ" sz="2400" dirty="0"/>
              <a:t> … I </a:t>
            </a:r>
            <a:r>
              <a:rPr lang="cs-CZ" sz="2400" dirty="0" err="1"/>
              <a:t>appreciate</a:t>
            </a:r>
            <a:endParaRPr lang="cs-CZ" sz="2400" dirty="0"/>
          </a:p>
          <a:p>
            <a:pPr lvl="4"/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could</a:t>
            </a:r>
            <a:r>
              <a:rPr lang="cs-CZ" sz="2400" dirty="0"/>
              <a:t> … I </a:t>
            </a:r>
            <a:r>
              <a:rPr lang="cs-CZ" sz="2400" dirty="0" err="1"/>
              <a:t>wonder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… I </a:t>
            </a:r>
            <a:r>
              <a:rPr lang="cs-CZ" sz="2400" dirty="0" err="1"/>
              <a:t>would</a:t>
            </a:r>
            <a:r>
              <a:rPr lang="cs-CZ" sz="2400" dirty="0"/>
              <a:t> </a:t>
            </a:r>
            <a:r>
              <a:rPr lang="cs-CZ" sz="2400" dirty="0" err="1"/>
              <a:t>like</a:t>
            </a:r>
            <a:r>
              <a:rPr lang="cs-CZ" sz="2400" dirty="0"/>
              <a:t> to </a:t>
            </a:r>
            <a:r>
              <a:rPr lang="cs-CZ" sz="2400" dirty="0" err="1"/>
              <a:t>see</a:t>
            </a:r>
            <a:r>
              <a:rPr lang="cs-CZ" sz="2400" dirty="0"/>
              <a:t> more … I </a:t>
            </a:r>
            <a:r>
              <a:rPr lang="cs-CZ" sz="2400" dirty="0" err="1"/>
              <a:t>think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929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0B7813D-B76D-400E-BFDE-AA4BA0BFAD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178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EBC26E-271D-41A8-9FD7-C970A982C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00426"/>
            <a:ext cx="10512552" cy="33606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to give feedback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F5C005-ECC7-4CCE-8A27-3957A1836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4119928"/>
            <a:ext cx="10494264" cy="136647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53375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FCD98B-C958-44AD-9D29-AA4C684AC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Email of apology (60 min)</a:t>
            </a:r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5E3E825B-224A-4091-90ED-D1EB433B6B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1043800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37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768648-A346-4AF5-8136-FD2FFA2D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bg1"/>
                </a:solidFill>
              </a:rPr>
              <a:t>Email of apology: structure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58CB8DE-BA59-44AB-8289-A200ADEFF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56927"/>
              </p:ext>
            </p:extLst>
          </p:nvPr>
        </p:nvGraphicFramePr>
        <p:xfrm>
          <a:off x="6670110" y="622301"/>
          <a:ext cx="4683690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08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E029FD-383D-481F-BAE2-36FE4CA0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bg1"/>
                </a:solidFill>
              </a:rPr>
              <a:t>Escape game progress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CBEF0AD-D8DE-424F-BCC9-144F5660D9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085248"/>
              </p:ext>
            </p:extLst>
          </p:nvPr>
        </p:nvGraphicFramePr>
        <p:xfrm>
          <a:off x="6670110" y="622301"/>
          <a:ext cx="4683690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95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A2F9E-270B-4575-BA1F-C0E6D66BCE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Hot Seat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C4BB27-43CB-4538-BEB6-4A174BB0A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5962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301</Words>
  <Application>Microsoft Office PowerPoint</Application>
  <PresentationFormat>Širokoúhlá obrazovka</PresentationFormat>
  <Paragraphs>56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VB035: Session 5</vt:lpstr>
      <vt:lpstr>Agenda</vt:lpstr>
      <vt:lpstr>Survey (10 min)</vt:lpstr>
      <vt:lpstr>Constructive Feedback</vt:lpstr>
      <vt:lpstr>How to give feedback</vt:lpstr>
      <vt:lpstr>Email of apology (60 min)</vt:lpstr>
      <vt:lpstr>Email of apology: structure</vt:lpstr>
      <vt:lpstr>Escape game progress</vt:lpstr>
      <vt:lpstr>Hot Seat</vt:lpstr>
      <vt:lpstr>Gamification</vt:lpstr>
      <vt:lpstr>Intrinsic motivation</vt:lpstr>
      <vt:lpstr>To conquer</vt:lpstr>
      <vt:lpstr>simulation</vt:lpstr>
      <vt:lpstr>skill</vt:lpstr>
      <vt:lpstr>virtual training environment</vt:lpstr>
      <vt:lpstr>feedback</vt:lpstr>
      <vt:lpstr>audience</vt:lpstr>
      <vt:lpstr>avatar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VB035: Session 4</dc:title>
  <dc:creator>Marcela Sekanina Vavřinová</dc:creator>
  <cp:lastModifiedBy>sekanin</cp:lastModifiedBy>
  <cp:revision>10</cp:revision>
  <dcterms:created xsi:type="dcterms:W3CDTF">2021-11-03T20:56:10Z</dcterms:created>
  <dcterms:modified xsi:type="dcterms:W3CDTF">2021-11-18T06:47:20Z</dcterms:modified>
</cp:coreProperties>
</file>