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31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92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7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59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80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50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4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78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21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11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23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2253B-07AD-496A-ADEE-6DF7A26F9518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5EBD3-EBC7-458C-8A1A-1D44A8F2DF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820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E104-8A91-48BD-A5C7-226C0ED5F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Evening Drawing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E95E85-1397-4BCD-9E50-3463AF080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Week 10: Exercises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Helena</a:t>
            </a:r>
            <a:r>
              <a:rPr lang="sk-SK" dirty="0">
                <a:solidFill>
                  <a:schemeClr val="tx1">
                    <a:lumMod val="50000"/>
                  </a:schemeClr>
                </a:solidFill>
              </a:rPr>
              <a:t> Lukášová, Hana Pokojná</a:t>
            </a:r>
            <a:endParaRPr lang="en-GB" dirty="0">
              <a:solidFill>
                <a:schemeClr val="tx1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68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8E41-E045-4BA4-B831-6EC84B53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Exercises to Train Your Hand(s) and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0BE54-C0AF-4FCD-8DD0-25C4D2B45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20 min standing pose</a:t>
            </a:r>
          </a:p>
          <a:p>
            <a:r>
              <a:rPr lang="en-GB" dirty="0"/>
              <a:t>10 min standing pose from memory</a:t>
            </a:r>
          </a:p>
          <a:p>
            <a:r>
              <a:rPr lang="en-GB" dirty="0"/>
              <a:t>15 min drawing with your non-dominant hand</a:t>
            </a:r>
          </a:p>
          <a:p>
            <a:r>
              <a:rPr lang="en-GB" dirty="0"/>
              <a:t>13 min with just one line</a:t>
            </a:r>
          </a:p>
          <a:p>
            <a:r>
              <a:rPr lang="en-GB" dirty="0"/>
              <a:t>13 min NO line</a:t>
            </a:r>
          </a:p>
          <a:p>
            <a:r>
              <a:rPr lang="en-GB" dirty="0"/>
              <a:t>Blind drawing ;)</a:t>
            </a:r>
          </a:p>
          <a:p>
            <a:r>
              <a:rPr lang="en-GB" dirty="0"/>
              <a:t>Timed: 5 min, 3 min, 1 min, 30 seconds, 10 seconds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8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AB834-6AAC-41D4-B786-134784A13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Standing 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F047E-1609-4509-B4C7-B5B457FE5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20 min</a:t>
            </a:r>
          </a:p>
          <a:p>
            <a:r>
              <a:rPr lang="en-GB" dirty="0"/>
              <a:t>Standard, try to get the whole pose in. Don’t focus on details.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31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2EAB-577D-40E5-9A84-B7E56F6E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B5CBD-035B-4C32-B5C7-3D4DC3D60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min</a:t>
            </a:r>
          </a:p>
          <a:p>
            <a:r>
              <a:rPr lang="en-GB" dirty="0"/>
              <a:t>Based on the previous 20 minute pose, the model will relax now and it’s your job to re-draw what you drew</a:t>
            </a:r>
          </a:p>
          <a:p>
            <a:r>
              <a:rPr lang="en-GB" dirty="0"/>
              <a:t>Don’t look at the previous drawing- it defeats the purpose of the exercise</a:t>
            </a:r>
          </a:p>
          <a:p>
            <a:r>
              <a:rPr lang="en-GB" dirty="0"/>
              <a:t>This is to test your muscle memory and to train your sort-term visual memory</a:t>
            </a:r>
          </a:p>
          <a:p>
            <a:r>
              <a:rPr lang="en-GB" dirty="0"/>
              <a:t>Interestingly enough, the two drawings will be almost identical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3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B83F-E7C6-4B95-8FC0-C4F73D86F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with non-dominant hand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5AC38-3602-428F-9C31-87E983AE7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15 min</a:t>
            </a:r>
          </a:p>
          <a:p>
            <a:r>
              <a:rPr lang="en-GB" dirty="0"/>
              <a:t>This is to loosen you up!</a:t>
            </a:r>
          </a:p>
          <a:p>
            <a:r>
              <a:rPr lang="en-GB" dirty="0"/>
              <a:t>You will focus on using your ‘clumsy’ hand hard enough that you won’t get distracted by the details</a:t>
            </a:r>
          </a:p>
          <a:p>
            <a:r>
              <a:rPr lang="en-GB" dirty="0"/>
              <a:t>Unless you are ambidextrous… in that case, good on you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5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8D385-4459-44E3-89F7-E38A38EB4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One-liner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789D9-43E5-44F2-ABAE-ED95E2C24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13 min</a:t>
            </a:r>
          </a:p>
          <a:p>
            <a:r>
              <a:rPr lang="en-GB" dirty="0"/>
              <a:t>Don’t lift the pencil from the paper</a:t>
            </a:r>
          </a:p>
          <a:p>
            <a:r>
              <a:rPr lang="en-GB" dirty="0"/>
              <a:t>This is to guide you away from perfectionism</a:t>
            </a:r>
          </a:p>
          <a:p>
            <a:r>
              <a:rPr lang="en-GB" dirty="0"/>
              <a:t>Play with weight and heaviness of the pencil on paper, try different pressures</a:t>
            </a:r>
          </a:p>
          <a:p>
            <a:r>
              <a:rPr lang="en-GB" dirty="0"/>
              <a:t>Need to shade? Just go over the area without lifting the pencil</a:t>
            </a:r>
          </a:p>
        </p:txBody>
      </p:sp>
    </p:spTree>
    <p:extLst>
      <p:ext uri="{BB962C8B-B14F-4D97-AF65-F5344CB8AC3E}">
        <p14:creationId xmlns:p14="http://schemas.microsoft.com/office/powerpoint/2010/main" val="88334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4860E-E917-4786-B3E0-3FF95A9ED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NO- liner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EB104-9409-442F-BEB1-3DDA540BC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13 min</a:t>
            </a:r>
          </a:p>
          <a:p>
            <a:r>
              <a:rPr lang="en-GB" dirty="0"/>
              <a:t>You are not allowed to draw the outlines of the body</a:t>
            </a:r>
          </a:p>
          <a:p>
            <a:r>
              <a:rPr lang="en-GB" dirty="0"/>
              <a:t>Use dots or cross-hatching to create from</a:t>
            </a:r>
          </a:p>
          <a:p>
            <a:r>
              <a:rPr lang="en-GB" dirty="0"/>
              <a:t>Great for creating plasticity and form of the object </a:t>
            </a:r>
          </a:p>
        </p:txBody>
      </p:sp>
    </p:spTree>
    <p:extLst>
      <p:ext uri="{BB962C8B-B14F-4D97-AF65-F5344CB8AC3E}">
        <p14:creationId xmlns:p14="http://schemas.microsoft.com/office/powerpoint/2010/main" val="268720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872ED-9282-49A4-B907-685BE2D1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Blind drawing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36A25-CF03-4896-9ADE-81B71E6D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Exactly what it sounds like</a:t>
            </a:r>
          </a:p>
          <a:p>
            <a:r>
              <a:rPr lang="en-GB" dirty="0"/>
              <a:t>Look at the model, then close you eyes when drawing on the paper</a:t>
            </a:r>
          </a:p>
          <a:p>
            <a:r>
              <a:rPr lang="en-GB" dirty="0"/>
              <a:t>No cheating!</a:t>
            </a:r>
          </a:p>
          <a:p>
            <a:r>
              <a:rPr lang="en-GB" dirty="0"/>
              <a:t>The results are actually very cool, combination of organic shapes that look like people with organic imperfections</a:t>
            </a:r>
          </a:p>
        </p:txBody>
      </p:sp>
    </p:spTree>
    <p:extLst>
      <p:ext uri="{BB962C8B-B14F-4D97-AF65-F5344CB8AC3E}">
        <p14:creationId xmlns:p14="http://schemas.microsoft.com/office/powerpoint/2010/main" val="1711160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635C-4AA3-4ECF-9B2D-0462D3017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563E3-DE3D-4AAC-BFA2-554DC5D8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 min</a:t>
            </a:r>
          </a:p>
          <a:p>
            <a:r>
              <a:rPr lang="en-GB" dirty="0"/>
              <a:t>3 min</a:t>
            </a:r>
          </a:p>
          <a:p>
            <a:r>
              <a:rPr lang="en-GB" dirty="0"/>
              <a:t>1 min</a:t>
            </a:r>
          </a:p>
          <a:p>
            <a:r>
              <a:rPr lang="en-GB" dirty="0"/>
              <a:t>30 seconds</a:t>
            </a:r>
          </a:p>
          <a:p>
            <a:r>
              <a:rPr lang="en-GB" dirty="0"/>
              <a:t>10 seconds</a:t>
            </a:r>
          </a:p>
          <a:p>
            <a:r>
              <a:rPr lang="en-GB" dirty="0"/>
              <a:t>The reduction of time forces you to simplify your shapes and focus on the generality of the picture rather than specifics</a:t>
            </a:r>
          </a:p>
          <a:p>
            <a:r>
              <a:rPr lang="en-GB" dirty="0"/>
              <a:t>It’s a cool progression when you put them next to each other </a:t>
            </a:r>
          </a:p>
        </p:txBody>
      </p:sp>
    </p:spTree>
    <p:extLst>
      <p:ext uri="{BB962C8B-B14F-4D97-AF65-F5344CB8AC3E}">
        <p14:creationId xmlns:p14="http://schemas.microsoft.com/office/powerpoint/2010/main" val="156545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357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Evening Drawing</vt:lpstr>
      <vt:lpstr>Exercises to Train Your Hand(s) and Mind</vt:lpstr>
      <vt:lpstr>Standing Pose</vt:lpstr>
      <vt:lpstr>From Memory</vt:lpstr>
      <vt:lpstr>Drawing with non-dominant hand </vt:lpstr>
      <vt:lpstr>One-liner</vt:lpstr>
      <vt:lpstr>NO- liner</vt:lpstr>
      <vt:lpstr>Blind drawing</vt:lpstr>
      <vt:lpstr>Timed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Evening Drawing</dc:title>
  <dc:creator>Hana Pokojná</dc:creator>
  <cp:lastModifiedBy>Hana Pokojná</cp:lastModifiedBy>
  <cp:revision>8</cp:revision>
  <dcterms:created xsi:type="dcterms:W3CDTF">2021-09-21T14:30:04Z</dcterms:created>
  <dcterms:modified xsi:type="dcterms:W3CDTF">2021-11-24T16:58:35Z</dcterms:modified>
</cp:coreProperties>
</file>