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7" r:id="rId3"/>
    <p:sldId id="271" r:id="rId4"/>
    <p:sldId id="298" r:id="rId5"/>
    <p:sldId id="299" r:id="rId6"/>
    <p:sldId id="300" r:id="rId7"/>
    <p:sldId id="302" r:id="rId8"/>
    <p:sldId id="301" r:id="rId9"/>
    <p:sldId id="307" r:id="rId10"/>
    <p:sldId id="305" r:id="rId11"/>
    <p:sldId id="304" r:id="rId12"/>
    <p:sldId id="303" r:id="rId13"/>
    <p:sldId id="269" r:id="rId14"/>
    <p:sldId id="309" r:id="rId15"/>
    <p:sldId id="308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" initials="L" lastIdx="1" clrIdx="0">
    <p:extLst>
      <p:ext uri="{19B8F6BF-5375-455C-9EA6-DF929625EA0E}">
        <p15:presenceInfo xmlns:p15="http://schemas.microsoft.com/office/powerpoint/2012/main" userId="Luká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F04534-1704-4C21-BBA8-8CB6832D27D8}" v="10" dt="2020-10-07T21:28:37.8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8" autoAdjust="0"/>
    <p:restoredTop sz="96259" autoAdjust="0"/>
  </p:normalViewPr>
  <p:slideViewPr>
    <p:cSldViewPr snapToGrid="0">
      <p:cViewPr varScale="1">
        <p:scale>
          <a:sx n="110" d="100"/>
          <a:sy n="110" d="100"/>
        </p:scale>
        <p:origin x="62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" userId="1750366c-5ad4-4b8b-a17b-5459ca330888" providerId="ADAL" clId="{1CB5FCE5-AA9E-4D20-93E1-C667405C74DE}"/>
    <pc:docChg chg="undo custSel addSld delSld modSld sldOrd">
      <pc:chgData name="Lukáš" userId="1750366c-5ad4-4b8b-a17b-5459ca330888" providerId="ADAL" clId="{1CB5FCE5-AA9E-4D20-93E1-C667405C74DE}" dt="2020-10-04T20:59:32.202" v="5318" actId="20577"/>
      <pc:docMkLst>
        <pc:docMk/>
      </pc:docMkLst>
      <pc:sldChg chg="modSp mod">
        <pc:chgData name="Lukáš" userId="1750366c-5ad4-4b8b-a17b-5459ca330888" providerId="ADAL" clId="{1CB5FCE5-AA9E-4D20-93E1-C667405C74DE}" dt="2020-10-04T19:19:56.079" v="1256" actId="20577"/>
        <pc:sldMkLst>
          <pc:docMk/>
          <pc:sldMk cId="1318410597" sldId="258"/>
        </pc:sldMkLst>
        <pc:spChg chg="mod">
          <ac:chgData name="Lukáš" userId="1750366c-5ad4-4b8b-a17b-5459ca330888" providerId="ADAL" clId="{1CB5FCE5-AA9E-4D20-93E1-C667405C74DE}" dt="2020-10-04T19:19:48.782" v="1243" actId="20577"/>
          <ac:spMkLst>
            <pc:docMk/>
            <pc:sldMk cId="1318410597" sldId="25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9:56.079" v="1256" actId="20577"/>
          <ac:spMkLst>
            <pc:docMk/>
            <pc:sldMk cId="1318410597" sldId="258"/>
            <ac:spMk id="6" creationId="{58FA62A7-65B2-4663-BA27-64BFE3598468}"/>
          </ac:spMkLst>
        </pc:spChg>
      </pc:sldChg>
      <pc:sldChg chg="modSp mod">
        <pc:chgData name="Lukáš" userId="1750366c-5ad4-4b8b-a17b-5459ca330888" providerId="ADAL" clId="{1CB5FCE5-AA9E-4D20-93E1-C667405C74DE}" dt="2020-10-04T20:48:36.240" v="4477"/>
        <pc:sldMkLst>
          <pc:docMk/>
          <pc:sldMk cId="2122801297" sldId="268"/>
        </pc:sldMkLst>
        <pc:spChg chg="mod">
          <ac:chgData name="Lukáš" userId="1750366c-5ad4-4b8b-a17b-5459ca330888" providerId="ADAL" clId="{1CB5FCE5-AA9E-4D20-93E1-C667405C74DE}" dt="2020-10-04T20:48:36.240" v="447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2:37.179" v="3886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20:48:39.768" v="4478"/>
        <pc:sldMkLst>
          <pc:docMk/>
          <pc:sldMk cId="247382201" sldId="269"/>
        </pc:sldMkLst>
        <pc:spChg chg="mod">
          <ac:chgData name="Lukáš" userId="1750366c-5ad4-4b8b-a17b-5459ca330888" providerId="ADAL" clId="{1CB5FCE5-AA9E-4D20-93E1-C667405C74DE}" dt="2020-10-04T20:48:39.768" v="447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8:18.186" v="4476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17:44:33.946" v="487" actId="20577"/>
        <pc:sldMkLst>
          <pc:docMk/>
          <pc:sldMk cId="3451315229" sldId="271"/>
        </pc:sldMkLst>
        <pc:spChg chg="mod">
          <ac:chgData name="Lukáš" userId="1750366c-5ad4-4b8b-a17b-5459ca330888" providerId="ADAL" clId="{1CB5FCE5-AA9E-4D20-93E1-C667405C74DE}" dt="2020-10-04T17:12:50.074" v="0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1CB5FCE5-AA9E-4D20-93E1-C667405C74DE}" dt="2020-10-04T17:40:11.430" v="13" actId="790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7:44:33.946" v="487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1CB5FCE5-AA9E-4D20-93E1-C667405C74DE}" dt="2020-10-04T19:20:07.108" v="1257" actId="47"/>
        <pc:sldMkLst>
          <pc:docMk/>
          <pc:sldMk cId="2687263313" sldId="272"/>
        </pc:sldMkLst>
      </pc:sldChg>
      <pc:sldChg chg="del">
        <pc:chgData name="Lukáš" userId="1750366c-5ad4-4b8b-a17b-5459ca330888" providerId="ADAL" clId="{1CB5FCE5-AA9E-4D20-93E1-C667405C74DE}" dt="2020-10-04T19:20:08.995" v="1258" actId="47"/>
        <pc:sldMkLst>
          <pc:docMk/>
          <pc:sldMk cId="4036001528" sldId="273"/>
        </pc:sldMkLst>
      </pc:sldChg>
      <pc:sldChg chg="del">
        <pc:chgData name="Lukáš" userId="1750366c-5ad4-4b8b-a17b-5459ca330888" providerId="ADAL" clId="{1CB5FCE5-AA9E-4D20-93E1-C667405C74DE}" dt="2020-10-04T19:20:09.750" v="1259" actId="47"/>
        <pc:sldMkLst>
          <pc:docMk/>
          <pc:sldMk cId="1720777360" sldId="274"/>
        </pc:sldMkLst>
      </pc:sldChg>
      <pc:sldChg chg="del">
        <pc:chgData name="Lukáš" userId="1750366c-5ad4-4b8b-a17b-5459ca330888" providerId="ADAL" clId="{1CB5FCE5-AA9E-4D20-93E1-C667405C74DE}" dt="2020-10-04T19:20:10.638" v="1260" actId="47"/>
        <pc:sldMkLst>
          <pc:docMk/>
          <pc:sldMk cId="3002100973" sldId="275"/>
        </pc:sldMkLst>
      </pc:sldChg>
      <pc:sldChg chg="del">
        <pc:chgData name="Lukáš" userId="1750366c-5ad4-4b8b-a17b-5459ca330888" providerId="ADAL" clId="{1CB5FCE5-AA9E-4D20-93E1-C667405C74DE}" dt="2020-10-04T19:20:12.765" v="1262" actId="47"/>
        <pc:sldMkLst>
          <pc:docMk/>
          <pc:sldMk cId="772265117" sldId="276"/>
        </pc:sldMkLst>
      </pc:sldChg>
      <pc:sldChg chg="del">
        <pc:chgData name="Lukáš" userId="1750366c-5ad4-4b8b-a17b-5459ca330888" providerId="ADAL" clId="{1CB5FCE5-AA9E-4D20-93E1-C667405C74DE}" dt="2020-10-04T19:20:11.237" v="1261" actId="47"/>
        <pc:sldMkLst>
          <pc:docMk/>
          <pc:sldMk cId="671867239" sldId="277"/>
        </pc:sldMkLst>
      </pc:sldChg>
      <pc:sldChg chg="del">
        <pc:chgData name="Lukáš" userId="1750366c-5ad4-4b8b-a17b-5459ca330888" providerId="ADAL" clId="{1CB5FCE5-AA9E-4D20-93E1-C667405C74DE}" dt="2020-10-04T19:20:13.622" v="1263" actId="47"/>
        <pc:sldMkLst>
          <pc:docMk/>
          <pc:sldMk cId="763471978" sldId="278"/>
        </pc:sldMkLst>
      </pc:sldChg>
      <pc:sldChg chg="del">
        <pc:chgData name="Lukáš" userId="1750366c-5ad4-4b8b-a17b-5459ca330888" providerId="ADAL" clId="{1CB5FCE5-AA9E-4D20-93E1-C667405C74DE}" dt="2020-10-04T19:20:15.980" v="1264" actId="47"/>
        <pc:sldMkLst>
          <pc:docMk/>
          <pc:sldMk cId="3040819181" sldId="279"/>
        </pc:sldMkLst>
      </pc:sldChg>
      <pc:sldChg chg="addSp delSp modSp add mod modClrScheme chgLayout">
        <pc:chgData name="Lukáš" userId="1750366c-5ad4-4b8b-a17b-5459ca330888" providerId="ADAL" clId="{1CB5FCE5-AA9E-4D20-93E1-C667405C74DE}" dt="2020-10-04T19:01:48.251" v="509" actId="27614"/>
        <pc:sldMkLst>
          <pc:docMk/>
          <pc:sldMk cId="662543413" sldId="280"/>
        </pc:sldMkLst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4" creationId="{5DAE4183-4B0C-4F1A-8CFB-C9356835EEAD}"/>
          </ac:spMkLst>
        </pc:spChg>
        <pc:spChg chg="del mod">
          <ac:chgData name="Lukáš" userId="1750366c-5ad4-4b8b-a17b-5459ca330888" providerId="ADAL" clId="{1CB5FCE5-AA9E-4D20-93E1-C667405C74DE}" dt="2020-10-04T19:01:23.961" v="504" actId="931"/>
          <ac:spMkLst>
            <pc:docMk/>
            <pc:sldMk cId="662543413" sldId="280"/>
            <ac:spMk id="6" creationId="{58FA62A7-65B2-4663-BA27-64BFE3598468}"/>
          </ac:spMkLst>
        </pc:spChg>
        <pc:spChg chg="add del mod ord">
          <ac:chgData name="Lukáš" userId="1750366c-5ad4-4b8b-a17b-5459ca330888" providerId="ADAL" clId="{1CB5FCE5-AA9E-4D20-93E1-C667405C74DE}" dt="2020-10-04T19:01:47.531" v="508" actId="931"/>
          <ac:spMkLst>
            <pc:docMk/>
            <pc:sldMk cId="662543413" sldId="280"/>
            <ac:spMk id="8" creationId="{DE10A8CB-4E17-4ECD-81BF-1E2A1FFDDB54}"/>
          </ac:spMkLst>
        </pc:spChg>
        <pc:picChg chg="add mod ord">
          <ac:chgData name="Lukáš" userId="1750366c-5ad4-4b8b-a17b-5459ca330888" providerId="ADAL" clId="{1CB5FCE5-AA9E-4D20-93E1-C667405C74DE}" dt="2020-10-04T19:01:43.006" v="507" actId="700"/>
          <ac:picMkLst>
            <pc:docMk/>
            <pc:sldMk cId="662543413" sldId="280"/>
            <ac:picMk id="7" creationId="{883C87FA-191E-47A5-A784-E212E1D2C9F0}"/>
          </ac:picMkLst>
        </pc:picChg>
        <pc:picChg chg="add mod">
          <ac:chgData name="Lukáš" userId="1750366c-5ad4-4b8b-a17b-5459ca330888" providerId="ADAL" clId="{1CB5FCE5-AA9E-4D20-93E1-C667405C74DE}" dt="2020-10-04T19:01:48.251" v="509" actId="27614"/>
          <ac:picMkLst>
            <pc:docMk/>
            <pc:sldMk cId="662543413" sldId="280"/>
            <ac:picMk id="10" creationId="{8B668F98-B351-4592-8BC0-444352D66C4F}"/>
          </ac:picMkLst>
        </pc:picChg>
      </pc:sldChg>
      <pc:sldChg chg="modSp add mod ord">
        <pc:chgData name="Lukáš" userId="1750366c-5ad4-4b8b-a17b-5459ca330888" providerId="ADAL" clId="{1CB5FCE5-AA9E-4D20-93E1-C667405C74DE}" dt="2020-10-04T19:17:38.726" v="1210" actId="313"/>
        <pc:sldMkLst>
          <pc:docMk/>
          <pc:sldMk cId="3745244278" sldId="281"/>
        </pc:sldMkLst>
        <pc:spChg chg="mod">
          <ac:chgData name="Lukáš" userId="1750366c-5ad4-4b8b-a17b-5459ca330888" providerId="ADAL" clId="{1CB5FCE5-AA9E-4D20-93E1-C667405C74DE}" dt="2020-10-04T19:02:43.257" v="536" actId="790"/>
          <ac:spMkLst>
            <pc:docMk/>
            <pc:sldMk cId="3745244278" sldId="28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7:38.726" v="1210" actId="313"/>
          <ac:spMkLst>
            <pc:docMk/>
            <pc:sldMk cId="3745244278" sldId="281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19:18:36.044" v="1218" actId="14826"/>
        <pc:sldMkLst>
          <pc:docMk/>
          <pc:sldMk cId="2960193146" sldId="282"/>
        </pc:sldMkLst>
        <pc:spChg chg="mod">
          <ac:chgData name="Lukáš" userId="1750366c-5ad4-4b8b-a17b-5459ca330888" providerId="ADAL" clId="{1CB5FCE5-AA9E-4D20-93E1-C667405C74DE}" dt="2020-10-04T19:18:10.543" v="1215" actId="20577"/>
          <ac:spMkLst>
            <pc:docMk/>
            <pc:sldMk cId="2960193146" sldId="282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19:18:30.971" v="1217" actId="14826"/>
          <ac:picMkLst>
            <pc:docMk/>
            <pc:sldMk cId="2960193146" sldId="282"/>
            <ac:picMk id="7" creationId="{883C87FA-191E-47A5-A784-E212E1D2C9F0}"/>
          </ac:picMkLst>
        </pc:picChg>
        <pc:picChg chg="mod">
          <ac:chgData name="Lukáš" userId="1750366c-5ad4-4b8b-a17b-5459ca330888" providerId="ADAL" clId="{1CB5FCE5-AA9E-4D20-93E1-C667405C74DE}" dt="2020-10-04T19:18:36.044" v="1218" actId="14826"/>
          <ac:picMkLst>
            <pc:docMk/>
            <pc:sldMk cId="2960193146" sldId="282"/>
            <ac:picMk id="10" creationId="{8B668F98-B351-4592-8BC0-444352D66C4F}"/>
          </ac:picMkLst>
        </pc:picChg>
      </pc:sldChg>
      <pc:sldChg chg="addSp delSp modSp add mod ord modClrScheme chgLayout">
        <pc:chgData name="Lukáš" userId="1750366c-5ad4-4b8b-a17b-5459ca330888" providerId="ADAL" clId="{1CB5FCE5-AA9E-4D20-93E1-C667405C74DE}" dt="2020-10-04T20:04:24.556" v="1723" actId="20577"/>
        <pc:sldMkLst>
          <pc:docMk/>
          <pc:sldMk cId="184830743" sldId="283"/>
        </pc:sldMkLst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4" creationId="{5DAE4183-4B0C-4F1A-8CFB-C9356835EEAD}"/>
          </ac:spMkLst>
        </pc:spChg>
        <pc:spChg chg="add del 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5" creationId="{387E9A22-083B-4B66-B571-F3C5AF6D2ABE}"/>
          </ac:spMkLst>
        </pc:spChg>
        <pc:spChg chg="mod ord">
          <ac:chgData name="Lukáš" userId="1750366c-5ad4-4b8b-a17b-5459ca330888" providerId="ADAL" clId="{1CB5FCE5-AA9E-4D20-93E1-C667405C74DE}" dt="2020-10-04T20:04:24.556" v="1723" actId="20577"/>
          <ac:spMkLst>
            <pc:docMk/>
            <pc:sldMk cId="184830743" sldId="28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1CB5FCE5-AA9E-4D20-93E1-C667405C74DE}" dt="2020-10-04T20:31:37.212" v="2585" actId="1076"/>
        <pc:sldMkLst>
          <pc:docMk/>
          <pc:sldMk cId="4106894835" sldId="284"/>
        </pc:sldMkLst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4" creationId="{5DAE4183-4B0C-4F1A-8CFB-C9356835EEAD}"/>
          </ac:spMkLst>
        </pc:spChg>
        <pc:spChg chg="del mod ord">
          <ac:chgData name="Lukáš" userId="1750366c-5ad4-4b8b-a17b-5459ca330888" providerId="ADAL" clId="{1CB5FCE5-AA9E-4D20-93E1-C667405C74DE}" dt="2020-10-04T20:04:52.367" v="1727" actId="478"/>
          <ac:spMkLst>
            <pc:docMk/>
            <pc:sldMk cId="4106894835" sldId="284"/>
            <ac:spMk id="6" creationId="{58FA62A7-65B2-4663-BA27-64BFE3598468}"/>
          </ac:spMkLst>
        </pc:spChg>
        <pc:spChg chg="add del mod">
          <ac:chgData name="Lukáš" userId="1750366c-5ad4-4b8b-a17b-5459ca330888" providerId="ADAL" clId="{1CB5FCE5-AA9E-4D20-93E1-C667405C74DE}" dt="2020-10-04T20:05:45.203" v="1728" actId="931"/>
          <ac:spMkLst>
            <pc:docMk/>
            <pc:sldMk cId="4106894835" sldId="284"/>
            <ac:spMk id="7" creationId="{B512B6D6-6F22-491F-A9DF-EAA1AC902F09}"/>
          </ac:spMkLst>
        </pc:spChg>
        <pc:picChg chg="add mod">
          <ac:chgData name="Lukáš" userId="1750366c-5ad4-4b8b-a17b-5459ca330888" providerId="ADAL" clId="{1CB5FCE5-AA9E-4D20-93E1-C667405C74DE}" dt="2020-10-04T20:31:37.212" v="2585" actId="1076"/>
          <ac:picMkLst>
            <pc:docMk/>
            <pc:sldMk cId="4106894835" sldId="284"/>
            <ac:picMk id="9" creationId="{962C0ECD-D7A7-4FE6-9F5E-D3DB5FBB7801}"/>
          </ac:picMkLst>
        </pc:picChg>
      </pc:sldChg>
      <pc:sldChg chg="modSp add mod">
        <pc:chgData name="Lukáš" userId="1750366c-5ad4-4b8b-a17b-5459ca330888" providerId="ADAL" clId="{1CB5FCE5-AA9E-4D20-93E1-C667405C74DE}" dt="2020-10-04T20:31:32.204" v="2583" actId="1076"/>
        <pc:sldMkLst>
          <pc:docMk/>
          <pc:sldMk cId="2660732524" sldId="285"/>
        </pc:sldMkLst>
        <pc:spChg chg="mod">
          <ac:chgData name="Lukáš" userId="1750366c-5ad4-4b8b-a17b-5459ca330888" providerId="ADAL" clId="{1CB5FCE5-AA9E-4D20-93E1-C667405C74DE}" dt="2020-10-04T20:23:48.779" v="1738" actId="20577"/>
          <ac:spMkLst>
            <pc:docMk/>
            <pc:sldMk cId="2660732524" sldId="285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20:31:32.204" v="2583" actId="1076"/>
          <ac:picMkLst>
            <pc:docMk/>
            <pc:sldMk cId="2660732524" sldId="285"/>
            <ac:picMk id="9" creationId="{962C0ECD-D7A7-4FE6-9F5E-D3DB5FBB7801}"/>
          </ac:picMkLst>
        </pc:picChg>
      </pc:sldChg>
      <pc:sldChg chg="modSp add mod ord">
        <pc:chgData name="Lukáš" userId="1750366c-5ad4-4b8b-a17b-5459ca330888" providerId="ADAL" clId="{1CB5FCE5-AA9E-4D20-93E1-C667405C74DE}" dt="2020-10-04T20:31:16.420" v="2579" actId="20577"/>
        <pc:sldMkLst>
          <pc:docMk/>
          <pc:sldMk cId="1347326123" sldId="286"/>
        </pc:sldMkLst>
        <pc:spChg chg="mod">
          <ac:chgData name="Lukáš" userId="1750366c-5ad4-4b8b-a17b-5459ca330888" providerId="ADAL" clId="{1CB5FCE5-AA9E-4D20-93E1-C667405C74DE}" dt="2020-10-04T20:24:54.027" v="1781" actId="20577"/>
          <ac:spMkLst>
            <pc:docMk/>
            <pc:sldMk cId="1347326123" sldId="286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1:16.420" v="2579" actId="20577"/>
          <ac:spMkLst>
            <pc:docMk/>
            <pc:sldMk cId="1347326123" sldId="286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20:34:05.419" v="2888" actId="20577"/>
        <pc:sldMkLst>
          <pc:docMk/>
          <pc:sldMk cId="1774989163" sldId="287"/>
        </pc:sldMkLst>
        <pc:spChg chg="mod">
          <ac:chgData name="Lukáš" userId="1750366c-5ad4-4b8b-a17b-5459ca330888" providerId="ADAL" clId="{1CB5FCE5-AA9E-4D20-93E1-C667405C74DE}" dt="2020-10-04T20:32:12.411" v="2631" actId="20577"/>
          <ac:spMkLst>
            <pc:docMk/>
            <pc:sldMk cId="1774989163" sldId="287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4:05.419" v="2888" actId="20577"/>
          <ac:spMkLst>
            <pc:docMk/>
            <pc:sldMk cId="1774989163" sldId="287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0:23.091" v="3575" actId="20577"/>
        <pc:sldMkLst>
          <pc:docMk/>
          <pc:sldMk cId="999636247" sldId="288"/>
        </pc:sldMkLst>
        <pc:spChg chg="mod">
          <ac:chgData name="Lukáš" userId="1750366c-5ad4-4b8b-a17b-5459ca330888" providerId="ADAL" clId="{1CB5FCE5-AA9E-4D20-93E1-C667405C74DE}" dt="2020-10-04T20:40:23.091" v="3575" actId="20577"/>
          <ac:spMkLst>
            <pc:docMk/>
            <pc:sldMk cId="999636247" sldId="28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0:06.872" v="3556" actId="790"/>
          <ac:spMkLst>
            <pc:docMk/>
            <pc:sldMk cId="999636247" sldId="288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1:55.659" v="3836" actId="20577"/>
        <pc:sldMkLst>
          <pc:docMk/>
          <pc:sldMk cId="1997591190" sldId="289"/>
        </pc:sldMkLst>
        <pc:spChg chg="mod">
          <ac:chgData name="Lukáš" userId="1750366c-5ad4-4b8b-a17b-5459ca330888" providerId="ADAL" clId="{1CB5FCE5-AA9E-4D20-93E1-C667405C74DE}" dt="2020-10-04T20:40:37.738" v="3607" actId="20577"/>
          <ac:spMkLst>
            <pc:docMk/>
            <pc:sldMk cId="1997591190" sldId="289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1:55.659" v="3836" actId="20577"/>
          <ac:spMkLst>
            <pc:docMk/>
            <pc:sldMk cId="1997591190" sldId="289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59:32.202" v="5318" actId="20577"/>
        <pc:sldMkLst>
          <pc:docMk/>
          <pc:sldMk cId="1044190518" sldId="290"/>
        </pc:sldMkLst>
        <pc:spChg chg="mod">
          <ac:chgData name="Lukáš" userId="1750366c-5ad4-4b8b-a17b-5459ca330888" providerId="ADAL" clId="{1CB5FCE5-AA9E-4D20-93E1-C667405C74DE}" dt="2020-10-04T20:59:10.362" v="5301" actId="20577"/>
          <ac:spMkLst>
            <pc:docMk/>
            <pc:sldMk cId="1044190518" sldId="290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59:32.202" v="5318" actId="20577"/>
          <ac:spMkLst>
            <pc:docMk/>
            <pc:sldMk cId="1044190518" sldId="290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0910E7A8-5F8D-4490-B4EF-016FAC159952}"/>
    <pc:docChg chg="undo custSel mod delSld modSld">
      <pc:chgData name="Lukáš" userId="1750366c-5ad4-4b8b-a17b-5459ca330888" providerId="ADAL" clId="{0910E7A8-5F8D-4490-B4EF-016FAC159952}" dt="2020-10-03T21:30:43.618" v="587" actId="20577"/>
      <pc:docMkLst>
        <pc:docMk/>
      </pc:docMkLst>
      <pc:sldChg chg="modSp mod">
        <pc:chgData name="Lukáš" userId="1750366c-5ad4-4b8b-a17b-5459ca330888" providerId="ADAL" clId="{0910E7A8-5F8D-4490-B4EF-016FAC159952}" dt="2020-10-03T21:17:23.255" v="26" actId="20577"/>
        <pc:sldMkLst>
          <pc:docMk/>
          <pc:sldMk cId="4020363208" sldId="256"/>
        </pc:sldMkLst>
        <pc:spChg chg="mod">
          <ac:chgData name="Lukáš" userId="1750366c-5ad4-4b8b-a17b-5459ca330888" providerId="ADAL" clId="{0910E7A8-5F8D-4490-B4EF-016FAC159952}" dt="2020-10-03T21:17:23.255" v="26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910E7A8-5F8D-4490-B4EF-016FAC159952}" dt="2020-10-03T21:17:11.245" v="2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del">
        <pc:chgData name="Lukáš" userId="1750366c-5ad4-4b8b-a17b-5459ca330888" providerId="ADAL" clId="{0910E7A8-5F8D-4490-B4EF-016FAC159952}" dt="2020-10-03T21:17:41.438" v="28" actId="47"/>
        <pc:sldMkLst>
          <pc:docMk/>
          <pc:sldMk cId="3323661778" sldId="257"/>
        </pc:sldMkLst>
      </pc:sldChg>
      <pc:sldChg chg="addSp delSp modSp mod modClrScheme chgLayout">
        <pc:chgData name="Lukáš" userId="1750366c-5ad4-4b8b-a17b-5459ca330888" providerId="ADAL" clId="{0910E7A8-5F8D-4490-B4EF-016FAC159952}" dt="2020-10-03T21:30:43.618" v="587" actId="20577"/>
        <pc:sldMkLst>
          <pc:docMk/>
          <pc:sldMk cId="1318410597" sldId="258"/>
        </pc:sldMkLst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2" creationId="{CECC7D56-E57D-4FCF-A4C0-A561DA1DC9E3}"/>
          </ac:spMkLst>
        </pc:spChg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3" creationId="{55492A38-4935-4086-AC8A-5D91623829E6}"/>
          </ac:spMkLst>
        </pc:spChg>
        <pc:spChg chg="mod ord">
          <ac:chgData name="Lukáš" userId="1750366c-5ad4-4b8b-a17b-5459ca330888" providerId="ADAL" clId="{0910E7A8-5F8D-4490-B4EF-016FAC159952}" dt="2020-10-03T21:25:47.308" v="575" actId="403"/>
          <ac:spMkLst>
            <pc:docMk/>
            <pc:sldMk cId="1318410597" sldId="258"/>
            <ac:spMk id="4" creationId="{5DAE4183-4B0C-4F1A-8CFB-C9356835EEAD}"/>
          </ac:spMkLst>
        </pc:spChg>
        <pc:spChg chg="mod ord">
          <ac:chgData name="Lukáš" userId="1750366c-5ad4-4b8b-a17b-5459ca330888" providerId="ADAL" clId="{0910E7A8-5F8D-4490-B4EF-016FAC159952}" dt="2020-10-03T21:30:43.618" v="587" actId="20577"/>
          <ac:spMkLst>
            <pc:docMk/>
            <pc:sldMk cId="1318410597" sldId="258"/>
            <ac:spMk id="6" creationId="{58FA62A7-65B2-4663-BA27-64BFE3598468}"/>
          </ac:spMkLst>
        </pc:spChg>
        <pc:spChg chg="add del mod">
          <ac:chgData name="Lukáš" userId="1750366c-5ad4-4b8b-a17b-5459ca330888" providerId="ADAL" clId="{0910E7A8-5F8D-4490-B4EF-016FAC159952}" dt="2020-10-03T21:29:23.241" v="576" actId="931"/>
          <ac:spMkLst>
            <pc:docMk/>
            <pc:sldMk cId="1318410597" sldId="258"/>
            <ac:spMk id="11" creationId="{3E0A1659-0F58-48C9-9EF7-8972359B65F6}"/>
          </ac:spMkLst>
        </pc:spChg>
        <pc:picChg chg="add mod">
          <ac:chgData name="Lukáš" userId="1750366c-5ad4-4b8b-a17b-5459ca330888" providerId="ADAL" clId="{0910E7A8-5F8D-4490-B4EF-016FAC159952}" dt="2020-10-03T21:29:25.035" v="577" actId="27614"/>
          <ac:picMkLst>
            <pc:docMk/>
            <pc:sldMk cId="1318410597" sldId="258"/>
            <ac:picMk id="7" creationId="{DC2D4DD3-251C-411C-ABB4-C91E66B155FA}"/>
          </ac:picMkLst>
        </pc:picChg>
      </pc:sldChg>
      <pc:sldChg chg="del">
        <pc:chgData name="Lukáš" userId="1750366c-5ad4-4b8b-a17b-5459ca330888" providerId="ADAL" clId="{0910E7A8-5F8D-4490-B4EF-016FAC159952}" dt="2020-10-03T21:17:39.814" v="27" actId="47"/>
        <pc:sldMkLst>
          <pc:docMk/>
          <pc:sldMk cId="2728807944" sldId="270"/>
        </pc:sldMkLst>
      </pc:sldChg>
    </pc:docChg>
  </pc:docChgLst>
  <pc:docChgLst>
    <pc:chgData name="Lukáš" userId="1750366c-5ad4-4b8b-a17b-5459ca330888" providerId="ADAL" clId="{45BAA600-B93E-464F-9643-6372F09C45DD}"/>
    <pc:docChg chg="undo custSel mod addSld modSld sldOrd">
      <pc:chgData name="Lukáš" userId="1750366c-5ad4-4b8b-a17b-5459ca330888" providerId="ADAL" clId="{45BAA600-B93E-464F-9643-6372F09C45DD}" dt="2020-10-03T10:16:33.123" v="340"/>
      <pc:docMkLst>
        <pc:docMk/>
      </pc:docMkLst>
      <pc:sldChg chg="addSp delSp modSp new mod modClrScheme chgLayout">
        <pc:chgData name="Lukáš" userId="1750366c-5ad4-4b8b-a17b-5459ca330888" providerId="ADAL" clId="{45BAA600-B93E-464F-9643-6372F09C45DD}" dt="2020-10-03T10:02:54.487" v="62" actId="14100"/>
        <pc:sldMkLst>
          <pc:docMk/>
          <pc:sldMk cId="3323661778" sldId="257"/>
        </pc:sldMkLst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3" creationId="{55492A38-4935-4086-AC8A-5D91623829E6}"/>
          </ac:spMkLst>
        </pc:spChg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" creationId="{5DAE4183-4B0C-4F1A-8CFB-C9356835EEAD}"/>
          </ac:spMkLst>
        </pc:spChg>
        <pc:spChg chg="del">
          <ac:chgData name="Lukáš" userId="1750366c-5ad4-4b8b-a17b-5459ca330888" providerId="ADAL" clId="{45BAA600-B93E-464F-9643-6372F09C45DD}" dt="2020-10-03T10:01:47.368" v="32" actId="931"/>
          <ac:spMkLst>
            <pc:docMk/>
            <pc:sldMk cId="3323661778" sldId="257"/>
            <ac:spMk id="5" creationId="{1F7A1EE5-2314-4A1F-A4D6-98C06867241D}"/>
          </ac:spMkLst>
        </pc:spChg>
        <pc:spChg chg="add del mod">
          <ac:chgData name="Lukáš" userId="1750366c-5ad4-4b8b-a17b-5459ca330888" providerId="ADAL" clId="{45BAA600-B93E-464F-9643-6372F09C45DD}" dt="2020-10-03T10:02:00.341" v="35" actId="26606"/>
          <ac:spMkLst>
            <pc:docMk/>
            <pc:sldMk cId="3323661778" sldId="257"/>
            <ac:spMk id="12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1.366" v="37" actId="26606"/>
          <ac:spMkLst>
            <pc:docMk/>
            <pc:sldMk cId="3323661778" sldId="257"/>
            <ac:spMk id="14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2.152" v="39" actId="26606"/>
          <ac:spMkLst>
            <pc:docMk/>
            <pc:sldMk cId="3323661778" sldId="257"/>
            <ac:spMk id="16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8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9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04.793" v="43" actId="26606"/>
          <ac:spMkLst>
            <pc:docMk/>
            <pc:sldMk cId="3323661778" sldId="257"/>
            <ac:spMk id="21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5.781" v="45" actId="26606"/>
          <ac:spMkLst>
            <pc:docMk/>
            <pc:sldMk cId="3323661778" sldId="257"/>
            <ac:spMk id="23" creationId="{1F8CB320-6AC6-45E2-A81F-D0A2ECEE81DA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5" creationId="{53EC9867-597A-45B7-A350-116F5855BE91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6" creationId="{0DFA1262-9EB3-4453-9E22-F615E06D3968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7" creationId="{0AFEC687-FCA8-4556-BCBE-47C5CD80316D}"/>
          </ac:spMkLst>
        </pc:spChg>
        <pc:spChg chg="add del mod">
          <ac:chgData name="Lukáš" userId="1750366c-5ad4-4b8b-a17b-5459ca330888" providerId="ADAL" clId="{45BAA600-B93E-464F-9643-6372F09C45DD}" dt="2020-10-03T10:02:07.671" v="49" actId="26606"/>
          <ac:spMkLst>
            <pc:docMk/>
            <pc:sldMk cId="3323661778" sldId="257"/>
            <ac:spMk id="29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8.520" v="51" actId="26606"/>
          <ac:spMkLst>
            <pc:docMk/>
            <pc:sldMk cId="3323661778" sldId="257"/>
            <ac:spMk id="31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3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4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12.468" v="55" actId="26606"/>
          <ac:spMkLst>
            <pc:docMk/>
            <pc:sldMk cId="3323661778" sldId="257"/>
            <ac:spMk id="36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8" creationId="{2F684978-3DAB-48B8-A012-A2175B760F3D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9" creationId="{4DFB004C-49C1-4045-8A68-AC9709EB59B1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40" creationId="{F269551A-7F04-4A31-974C-6198EA7E931C}"/>
          </ac:spMkLst>
        </pc:spChg>
        <pc:spChg chg="add del 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2" creationId="{4056F139-643F-40CC-A8F3-7D3101181DAC}"/>
          </ac:spMkLst>
        </pc:spChg>
        <pc:picChg chg="add mod">
          <ac:chgData name="Lukáš" userId="1750366c-5ad4-4b8b-a17b-5459ca330888" providerId="ADAL" clId="{45BAA600-B93E-464F-9643-6372F09C45DD}" dt="2020-10-03T10:02:54.487" v="62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15.254" v="64" actId="14826"/>
        <pc:sldMkLst>
          <pc:docMk/>
          <pc:sldMk cId="1318410597" sldId="258"/>
        </pc:sldMkLst>
        <pc:picChg chg="mod">
          <ac:chgData name="Lukáš" userId="1750366c-5ad4-4b8b-a17b-5459ca330888" providerId="ADAL" clId="{45BAA600-B93E-464F-9643-6372F09C45DD}" dt="2020-10-03T10:05:15.254" v="64" actId="14826"/>
          <ac:picMkLst>
            <pc:docMk/>
            <pc:sldMk cId="1318410597" sldId="258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25.466" v="66" actId="14826"/>
        <pc:sldMkLst>
          <pc:docMk/>
          <pc:sldMk cId="1031445571" sldId="259"/>
        </pc:sldMkLst>
        <pc:picChg chg="mod">
          <ac:chgData name="Lukáš" userId="1750366c-5ad4-4b8b-a17b-5459ca330888" providerId="ADAL" clId="{45BAA600-B93E-464F-9643-6372F09C45DD}" dt="2020-10-03T10:05:25.466" v="66" actId="14826"/>
          <ac:picMkLst>
            <pc:docMk/>
            <pc:sldMk cId="1031445571" sldId="259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35.145" v="68" actId="14826"/>
        <pc:sldMkLst>
          <pc:docMk/>
          <pc:sldMk cId="4246442513" sldId="260"/>
        </pc:sldMkLst>
        <pc:picChg chg="mod">
          <ac:chgData name="Lukáš" userId="1750366c-5ad4-4b8b-a17b-5459ca330888" providerId="ADAL" clId="{45BAA600-B93E-464F-9643-6372F09C45DD}" dt="2020-10-03T10:05:35.145" v="68" actId="14826"/>
          <ac:picMkLst>
            <pc:docMk/>
            <pc:sldMk cId="4246442513" sldId="260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44.777" v="70" actId="14826"/>
        <pc:sldMkLst>
          <pc:docMk/>
          <pc:sldMk cId="2059301629" sldId="261"/>
        </pc:sldMkLst>
        <pc:picChg chg="mod">
          <ac:chgData name="Lukáš" userId="1750366c-5ad4-4b8b-a17b-5459ca330888" providerId="ADAL" clId="{45BAA600-B93E-464F-9643-6372F09C45DD}" dt="2020-10-03T10:05:44.777" v="70" actId="14826"/>
          <ac:picMkLst>
            <pc:docMk/>
            <pc:sldMk cId="2059301629" sldId="261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6:03.056" v="72" actId="14826"/>
        <pc:sldMkLst>
          <pc:docMk/>
          <pc:sldMk cId="996941152" sldId="262"/>
        </pc:sldMkLst>
        <pc:picChg chg="mod">
          <ac:chgData name="Lukáš" userId="1750366c-5ad4-4b8b-a17b-5459ca330888" providerId="ADAL" clId="{45BAA600-B93E-464F-9643-6372F09C45DD}" dt="2020-10-03T10:06:03.056" v="72" actId="14826"/>
          <ac:picMkLst>
            <pc:docMk/>
            <pc:sldMk cId="996941152" sldId="262"/>
            <ac:picMk id="7" creationId="{8BD6924C-B11B-4145-AB32-ECD8C182294B}"/>
          </ac:picMkLst>
        </pc:picChg>
      </pc:sldChg>
      <pc:sldChg chg="modSp add mod addCm modCm">
        <pc:chgData name="Lukáš" userId="1750366c-5ad4-4b8b-a17b-5459ca330888" providerId="ADAL" clId="{45BAA600-B93E-464F-9643-6372F09C45DD}" dt="2020-10-03T10:07:44.915" v="79"/>
        <pc:sldMkLst>
          <pc:docMk/>
          <pc:sldMk cId="3606897697" sldId="263"/>
        </pc:sldMkLst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3" creationId="{55492A38-4935-4086-AC8A-5D91623829E6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4" creationId="{5DAE4183-4B0C-4F1A-8CFB-C9356835EEAD}"/>
          </ac:spMkLst>
        </pc:spChg>
        <pc:picChg chg="mod">
          <ac:chgData name="Lukáš" userId="1750366c-5ad4-4b8b-a17b-5459ca330888" providerId="ADAL" clId="{45BAA600-B93E-464F-9643-6372F09C45DD}" dt="2020-10-03T10:06:42.134" v="77" actId="26606"/>
          <ac:picMkLst>
            <pc:docMk/>
            <pc:sldMk cId="3606897697" sldId="263"/>
            <ac:picMk id="7" creationId="{8BD6924C-B11B-4145-AB32-ECD8C182294B}"/>
          </ac:picMkLst>
        </pc:picChg>
      </pc:sldChg>
      <pc:sldChg chg="addSp delSp modSp new mod modClrScheme chgLayout">
        <pc:chgData name="Lukáš" userId="1750366c-5ad4-4b8b-a17b-5459ca330888" providerId="ADAL" clId="{45BAA600-B93E-464F-9643-6372F09C45DD}" dt="2020-10-03T10:09:44.587" v="134" actId="20577"/>
        <pc:sldMkLst>
          <pc:docMk/>
          <pc:sldMk cId="883426115" sldId="264"/>
        </pc:sldMkLst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2" creationId="{B2E21AF4-809A-49AC-A3F1-C84AF68CFA99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3" creationId="{7842D1C4-E12C-4BAF-B5D8-FB42ADE5B6EF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4" creationId="{F73DDFFA-B9E6-4601-818C-645DE40043F2}"/>
          </ac:spMkLst>
        </pc:spChg>
        <pc:spChg chg="del 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5" creationId="{BEDCA3E5-8690-4681-AE13-6C044FDCB2A8}"/>
          </ac:spMkLst>
        </pc:spChg>
        <pc:spChg chg="add mod ord">
          <ac:chgData name="Lukáš" userId="1750366c-5ad4-4b8b-a17b-5459ca330888" providerId="ADAL" clId="{45BAA600-B93E-464F-9643-6372F09C45DD}" dt="2020-10-03T10:09:44.587" v="134" actId="20577"/>
          <ac:spMkLst>
            <pc:docMk/>
            <pc:sldMk cId="883426115" sldId="264"/>
            <ac:spMk id="6" creationId="{D6EE5B12-9EA0-401A-BDB9-270B84127293}"/>
          </ac:spMkLst>
        </pc:spChg>
        <pc:spChg chg="add mod ord">
          <ac:chgData name="Lukáš" userId="1750366c-5ad4-4b8b-a17b-5459ca330888" providerId="ADAL" clId="{45BAA600-B93E-464F-9643-6372F09C45DD}" dt="2020-10-03T10:08:28.187" v="84"/>
          <ac:spMkLst>
            <pc:docMk/>
            <pc:sldMk cId="883426115" sldId="264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0:19.970" v="146" actId="20577"/>
        <pc:sldMkLst>
          <pc:docMk/>
          <pc:sldMk cId="2688890625" sldId="265"/>
        </pc:sldMkLst>
        <pc:spChg chg="mod">
          <ac:chgData name="Lukáš" userId="1750366c-5ad4-4b8b-a17b-5459ca330888" providerId="ADAL" clId="{45BAA600-B93E-464F-9643-6372F09C45DD}" dt="2020-10-03T10:10:19.970" v="146" actId="20577"/>
          <ac:spMkLst>
            <pc:docMk/>
            <pc:sldMk cId="2688890625" sldId="265"/>
            <ac:spMk id="6" creationId="{D6EE5B12-9EA0-401A-BDB9-270B84127293}"/>
          </ac:spMkLst>
        </pc:spChg>
      </pc:sldChg>
      <pc:sldChg chg="modSp add mod">
        <pc:chgData name="Lukáš" userId="1750366c-5ad4-4b8b-a17b-5459ca330888" providerId="ADAL" clId="{45BAA600-B93E-464F-9643-6372F09C45DD}" dt="2020-10-03T10:11:52.556" v="203" actId="20577"/>
        <pc:sldMkLst>
          <pc:docMk/>
          <pc:sldMk cId="2058792820" sldId="266"/>
        </pc:sldMkLst>
        <pc:spChg chg="mod">
          <ac:chgData name="Lukáš" userId="1750366c-5ad4-4b8b-a17b-5459ca330888" providerId="ADAL" clId="{45BAA600-B93E-464F-9643-6372F09C45DD}" dt="2020-10-03T10:10:33.067" v="148"/>
          <ac:spMkLst>
            <pc:docMk/>
            <pc:sldMk cId="2058792820" sldId="266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1:52.556" v="203" actId="20577"/>
          <ac:spMkLst>
            <pc:docMk/>
            <pc:sldMk cId="2058792820" sldId="266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0:38.004" v="149"/>
          <ac:spMkLst>
            <pc:docMk/>
            <pc:sldMk cId="2058792820" sldId="266"/>
            <ac:spMk id="7" creationId="{94392632-6930-441D-B4DA-E6B5C1C9B9C3}"/>
          </ac:spMkLst>
        </pc:spChg>
      </pc:sldChg>
      <pc:sldChg chg="modSp add mod ord">
        <pc:chgData name="Lukáš" userId="1750366c-5ad4-4b8b-a17b-5459ca330888" providerId="ADAL" clId="{45BAA600-B93E-464F-9643-6372F09C45DD}" dt="2020-10-03T10:13:00.220" v="272" actId="20577"/>
        <pc:sldMkLst>
          <pc:docMk/>
          <pc:sldMk cId="775885468" sldId="267"/>
        </pc:sldMkLst>
        <pc:spChg chg="mod">
          <ac:chgData name="Lukáš" userId="1750366c-5ad4-4b8b-a17b-5459ca330888" providerId="ADAL" clId="{45BAA600-B93E-464F-9643-6372F09C45DD}" dt="2020-10-03T10:12:06.610" v="207"/>
          <ac:spMkLst>
            <pc:docMk/>
            <pc:sldMk cId="775885468" sldId="267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3:00.220" v="272" actId="20577"/>
          <ac:spMkLst>
            <pc:docMk/>
            <pc:sldMk cId="775885468" sldId="267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2:12.273" v="208"/>
          <ac:spMkLst>
            <pc:docMk/>
            <pc:sldMk cId="775885468" sldId="267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4:20.976" v="316" actId="20577"/>
        <pc:sldMkLst>
          <pc:docMk/>
          <pc:sldMk cId="2122801297" sldId="268"/>
        </pc:sldMkLst>
        <pc:spChg chg="mod">
          <ac:chgData name="Lukáš" userId="1750366c-5ad4-4b8b-a17b-5459ca330888" providerId="ADAL" clId="{45BAA600-B93E-464F-9643-6372F09C45DD}" dt="2020-10-03T10:13:25.225" v="274"/>
          <ac:spMkLst>
            <pc:docMk/>
            <pc:sldMk cId="2122801297" sldId="268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4:20.976" v="316" actId="20577"/>
          <ac:spMkLst>
            <pc:docMk/>
            <pc:sldMk cId="2122801297" sldId="268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3:29.568" v="275"/>
          <ac:spMkLst>
            <pc:docMk/>
            <pc:sldMk cId="2122801297" sldId="268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6:33.123" v="340"/>
        <pc:sldMkLst>
          <pc:docMk/>
          <pc:sldMk cId="247382201" sldId="269"/>
        </pc:sldMkLst>
        <pc:spChg chg="mod">
          <ac:chgData name="Lukáš" userId="1750366c-5ad4-4b8b-a17b-5459ca330888" providerId="ADAL" clId="{45BAA600-B93E-464F-9643-6372F09C45DD}" dt="2020-10-03T10:14:37.256" v="318"/>
          <ac:spMkLst>
            <pc:docMk/>
            <pc:sldMk cId="247382201" sldId="269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6:33.123" v="340"/>
          <ac:spMkLst>
            <pc:docMk/>
            <pc:sldMk cId="247382201" sldId="269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4:41.705" v="319"/>
          <ac:spMkLst>
            <pc:docMk/>
            <pc:sldMk cId="247382201" sldId="269"/>
            <ac:spMk id="7" creationId="{94392632-6930-441D-B4DA-E6B5C1C9B9C3}"/>
          </ac:spMkLst>
        </pc:spChg>
      </pc:sldChg>
    </pc:docChg>
  </pc:docChgLst>
  <pc:docChgLst>
    <pc:chgData name="Lukáš" userId="1750366c-5ad4-4b8b-a17b-5459ca330888" providerId="ADAL" clId="{D5F04534-1704-4C21-BBA8-8CB6832D27D8}"/>
    <pc:docChg chg="undo redo custSel addSld delSld modSld sldOrd">
      <pc:chgData name="Lukáš" userId="1750366c-5ad4-4b8b-a17b-5459ca330888" providerId="ADAL" clId="{D5F04534-1704-4C21-BBA8-8CB6832D27D8}" dt="2020-11-02T17:41:02.915" v="5657" actId="20577"/>
      <pc:docMkLst>
        <pc:docMk/>
      </pc:docMkLst>
      <pc:sldChg chg="modSp mod">
        <pc:chgData name="Lukáš" userId="1750366c-5ad4-4b8b-a17b-5459ca330888" providerId="ADAL" clId="{D5F04534-1704-4C21-BBA8-8CB6832D27D8}" dt="2020-10-15T11:17:17.033" v="5240" actId="20577"/>
        <pc:sldMkLst>
          <pc:docMk/>
          <pc:sldMk cId="4020363208" sldId="256"/>
        </pc:sldMkLst>
        <pc:spChg chg="mod">
          <ac:chgData name="Lukáš" userId="1750366c-5ad4-4b8b-a17b-5459ca330888" providerId="ADAL" clId="{D5F04534-1704-4C21-BBA8-8CB6832D27D8}" dt="2020-10-07T16:09:41.662" v="51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D5F04534-1704-4C21-BBA8-8CB6832D27D8}" dt="2020-10-15T11:17:17.033" v="5240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D5F04534-1704-4C21-BBA8-8CB6832D27D8}" dt="2020-10-26T17:05:41.190" v="5286" actId="20577"/>
        <pc:sldMkLst>
          <pc:docMk/>
          <pc:sldMk cId="2122801297" sldId="268"/>
        </pc:sldMkLst>
        <pc:spChg chg="mod">
          <ac:chgData name="Lukáš" userId="1750366c-5ad4-4b8b-a17b-5459ca330888" providerId="ADAL" clId="{D5F04534-1704-4C21-BBA8-8CB6832D27D8}" dt="2020-10-07T20:01:23.471" v="2751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D5F04534-1704-4C21-BBA8-8CB6832D27D8}" dt="2020-10-26T17:05:41.190" v="5286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D5F04534-1704-4C21-BBA8-8CB6832D27D8}" dt="2020-10-07T20:04:10.426" v="3055" actId="20577"/>
        <pc:sldMkLst>
          <pc:docMk/>
          <pc:sldMk cId="247382201" sldId="269"/>
        </pc:sldMkLst>
        <pc:spChg chg="mod">
          <ac:chgData name="Lukáš" userId="1750366c-5ad4-4b8b-a17b-5459ca330888" providerId="ADAL" clId="{D5F04534-1704-4C21-BBA8-8CB6832D27D8}" dt="2020-10-07T20:01:25.622" v="2752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D5F04534-1704-4C21-BBA8-8CB6832D27D8}" dt="2020-10-07T20:04:10.426" v="3055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D5F04534-1704-4C21-BBA8-8CB6832D27D8}" dt="2020-10-07T16:32:45.241" v="613" actId="20577"/>
        <pc:sldMkLst>
          <pc:docMk/>
          <pc:sldMk cId="3451315229" sldId="271"/>
        </pc:sldMkLst>
        <pc:spChg chg="mod">
          <ac:chgData name="Lukáš" userId="1750366c-5ad4-4b8b-a17b-5459ca330888" providerId="ADAL" clId="{D5F04534-1704-4C21-BBA8-8CB6832D27D8}" dt="2020-10-07T16:09:50.688" v="52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D5F04534-1704-4C21-BBA8-8CB6832D27D8}" dt="2020-10-07T16:12:25.711" v="54" actId="790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D5F04534-1704-4C21-BBA8-8CB6832D27D8}" dt="2020-10-07T16:32:45.241" v="613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D5F04534-1704-4C21-BBA8-8CB6832D27D8}" dt="2020-10-07T20:01:05.568" v="2745" actId="47"/>
        <pc:sldMkLst>
          <pc:docMk/>
          <pc:sldMk cId="1356691991" sldId="291"/>
        </pc:sldMkLst>
      </pc:sldChg>
      <pc:sldChg chg="del">
        <pc:chgData name="Lukáš" userId="1750366c-5ad4-4b8b-a17b-5459ca330888" providerId="ADAL" clId="{D5F04534-1704-4C21-BBA8-8CB6832D27D8}" dt="2020-10-07T20:01:06.275" v="2746" actId="47"/>
        <pc:sldMkLst>
          <pc:docMk/>
          <pc:sldMk cId="337106994" sldId="292"/>
        </pc:sldMkLst>
      </pc:sldChg>
      <pc:sldChg chg="del">
        <pc:chgData name="Lukáš" userId="1750366c-5ad4-4b8b-a17b-5459ca330888" providerId="ADAL" clId="{D5F04534-1704-4C21-BBA8-8CB6832D27D8}" dt="2020-10-07T20:01:07.151" v="2747" actId="47"/>
        <pc:sldMkLst>
          <pc:docMk/>
          <pc:sldMk cId="3561968031" sldId="293"/>
        </pc:sldMkLst>
      </pc:sldChg>
      <pc:sldChg chg="del">
        <pc:chgData name="Lukáš" userId="1750366c-5ad4-4b8b-a17b-5459ca330888" providerId="ADAL" clId="{D5F04534-1704-4C21-BBA8-8CB6832D27D8}" dt="2020-10-07T20:01:07.733" v="2748" actId="47"/>
        <pc:sldMkLst>
          <pc:docMk/>
          <pc:sldMk cId="1640047700" sldId="294"/>
        </pc:sldMkLst>
      </pc:sldChg>
      <pc:sldChg chg="del">
        <pc:chgData name="Lukáš" userId="1750366c-5ad4-4b8b-a17b-5459ca330888" providerId="ADAL" clId="{D5F04534-1704-4C21-BBA8-8CB6832D27D8}" dt="2020-10-07T20:01:09.463" v="2749" actId="47"/>
        <pc:sldMkLst>
          <pc:docMk/>
          <pc:sldMk cId="1714807300" sldId="295"/>
        </pc:sldMkLst>
      </pc:sldChg>
      <pc:sldChg chg="del">
        <pc:chgData name="Lukáš" userId="1750366c-5ad4-4b8b-a17b-5459ca330888" providerId="ADAL" clId="{D5F04534-1704-4C21-BBA8-8CB6832D27D8}" dt="2020-10-07T20:01:10.041" v="2750" actId="47"/>
        <pc:sldMkLst>
          <pc:docMk/>
          <pc:sldMk cId="2147828056" sldId="296"/>
        </pc:sldMkLst>
      </pc:sldChg>
      <pc:sldChg chg="addSp delSp modSp add mod ord modClrScheme chgLayout">
        <pc:chgData name="Lukáš" userId="1750366c-5ad4-4b8b-a17b-5459ca330888" providerId="ADAL" clId="{D5F04534-1704-4C21-BBA8-8CB6832D27D8}" dt="2020-10-07T16:28:09.742" v="196" actId="1076"/>
        <pc:sldMkLst>
          <pc:docMk/>
          <pc:sldMk cId="76529733" sldId="297"/>
        </pc:sldMkLst>
        <pc:spChg chg="mod ord">
          <ac:chgData name="Lukáš" userId="1750366c-5ad4-4b8b-a17b-5459ca330888" providerId="ADAL" clId="{D5F04534-1704-4C21-BBA8-8CB6832D27D8}" dt="2020-10-07T16:27:43.804" v="192" actId="700"/>
          <ac:spMkLst>
            <pc:docMk/>
            <pc:sldMk cId="76529733" sldId="297"/>
            <ac:spMk id="2" creationId="{CECC7D56-E57D-4FCF-A4C0-A561DA1DC9E3}"/>
          </ac:spMkLst>
        </pc:spChg>
        <pc:spChg chg="mod ord">
          <ac:chgData name="Lukáš" userId="1750366c-5ad4-4b8b-a17b-5459ca330888" providerId="ADAL" clId="{D5F04534-1704-4C21-BBA8-8CB6832D27D8}" dt="2020-10-07T16:27:43.804" v="192" actId="700"/>
          <ac:spMkLst>
            <pc:docMk/>
            <pc:sldMk cId="76529733" sldId="297"/>
            <ac:spMk id="3" creationId="{55492A38-4935-4086-AC8A-5D91623829E6}"/>
          </ac:spMkLst>
        </pc:spChg>
        <pc:spChg chg="mod ord">
          <ac:chgData name="Lukáš" userId="1750366c-5ad4-4b8b-a17b-5459ca330888" providerId="ADAL" clId="{D5F04534-1704-4C21-BBA8-8CB6832D27D8}" dt="2020-10-07T16:27:43.804" v="192" actId="700"/>
          <ac:spMkLst>
            <pc:docMk/>
            <pc:sldMk cId="76529733" sldId="297"/>
            <ac:spMk id="4" creationId="{5DAE4183-4B0C-4F1A-8CFB-C9356835EEAD}"/>
          </ac:spMkLst>
        </pc:spChg>
        <pc:spChg chg="add del mod ord">
          <ac:chgData name="Lukáš" userId="1750366c-5ad4-4b8b-a17b-5459ca330888" providerId="ADAL" clId="{D5F04534-1704-4C21-BBA8-8CB6832D27D8}" dt="2020-10-07T16:27:37.645" v="189" actId="700"/>
          <ac:spMkLst>
            <pc:docMk/>
            <pc:sldMk cId="76529733" sldId="297"/>
            <ac:spMk id="5" creationId="{987753CB-E6F7-4D0D-8841-E9270D87B008}"/>
          </ac:spMkLst>
        </pc:spChg>
        <pc:spChg chg="mod ord">
          <ac:chgData name="Lukáš" userId="1750366c-5ad4-4b8b-a17b-5459ca330888" providerId="ADAL" clId="{D5F04534-1704-4C21-BBA8-8CB6832D27D8}" dt="2020-10-07T16:27:43.804" v="192" actId="700"/>
          <ac:spMkLst>
            <pc:docMk/>
            <pc:sldMk cId="76529733" sldId="297"/>
            <ac:spMk id="6" creationId="{58FA62A7-65B2-4663-BA27-64BFE3598468}"/>
          </ac:spMkLst>
        </pc:spChg>
        <pc:spChg chg="add del mod ord">
          <ac:chgData name="Lukáš" userId="1750366c-5ad4-4b8b-a17b-5459ca330888" providerId="ADAL" clId="{D5F04534-1704-4C21-BBA8-8CB6832D27D8}" dt="2020-10-07T16:27:37.645" v="189" actId="700"/>
          <ac:spMkLst>
            <pc:docMk/>
            <pc:sldMk cId="76529733" sldId="297"/>
            <ac:spMk id="7" creationId="{C7A163E5-6D5D-4301-AA96-2E5AF8E01DA1}"/>
          </ac:spMkLst>
        </pc:spChg>
        <pc:spChg chg="add del mod ord">
          <ac:chgData name="Lukáš" userId="1750366c-5ad4-4b8b-a17b-5459ca330888" providerId="ADAL" clId="{D5F04534-1704-4C21-BBA8-8CB6832D27D8}" dt="2020-10-07T16:27:37.645" v="189" actId="700"/>
          <ac:spMkLst>
            <pc:docMk/>
            <pc:sldMk cId="76529733" sldId="297"/>
            <ac:spMk id="8" creationId="{484409DD-A223-4BE2-895C-7D4865AE35F1}"/>
          </ac:spMkLst>
        </pc:spChg>
        <pc:spChg chg="add del mod ord">
          <ac:chgData name="Lukáš" userId="1750366c-5ad4-4b8b-a17b-5459ca330888" providerId="ADAL" clId="{D5F04534-1704-4C21-BBA8-8CB6832D27D8}" dt="2020-10-07T16:27:56.364" v="193" actId="931"/>
          <ac:spMkLst>
            <pc:docMk/>
            <pc:sldMk cId="76529733" sldId="297"/>
            <ac:spMk id="11" creationId="{979D3921-9214-4CB2-ACB0-CE4FA38E18B6}"/>
          </ac:spMkLst>
        </pc:spChg>
        <pc:picChg chg="add mod">
          <ac:chgData name="Lukáš" userId="1750366c-5ad4-4b8b-a17b-5459ca330888" providerId="ADAL" clId="{D5F04534-1704-4C21-BBA8-8CB6832D27D8}" dt="2020-10-07T16:28:09.742" v="196" actId="1076"/>
          <ac:picMkLst>
            <pc:docMk/>
            <pc:sldMk cId="76529733" sldId="297"/>
            <ac:picMk id="13" creationId="{7748EA6F-B610-4779-B727-17344DEA9AFC}"/>
          </ac:picMkLst>
        </pc:picChg>
      </pc:sldChg>
      <pc:sldChg chg="addSp modSp add mod">
        <pc:chgData name="Lukáš" userId="1750366c-5ad4-4b8b-a17b-5459ca330888" providerId="ADAL" clId="{D5F04534-1704-4C21-BBA8-8CB6832D27D8}" dt="2020-10-07T16:36:15.357" v="926" actId="1076"/>
        <pc:sldMkLst>
          <pc:docMk/>
          <pc:sldMk cId="835757444" sldId="298"/>
        </pc:sldMkLst>
        <pc:spChg chg="mod">
          <ac:chgData name="Lukáš" userId="1750366c-5ad4-4b8b-a17b-5459ca330888" providerId="ADAL" clId="{D5F04534-1704-4C21-BBA8-8CB6832D27D8}" dt="2020-10-07T16:35:09.345" v="920" actId="20577"/>
          <ac:spMkLst>
            <pc:docMk/>
            <pc:sldMk cId="835757444" sldId="298"/>
            <ac:spMk id="6" creationId="{58FA62A7-65B2-4663-BA27-64BFE3598468}"/>
          </ac:spMkLst>
        </pc:spChg>
        <pc:picChg chg="add mod">
          <ac:chgData name="Lukáš" userId="1750366c-5ad4-4b8b-a17b-5459ca330888" providerId="ADAL" clId="{D5F04534-1704-4C21-BBA8-8CB6832D27D8}" dt="2020-10-07T16:36:15.357" v="926" actId="1076"/>
          <ac:picMkLst>
            <pc:docMk/>
            <pc:sldMk cId="835757444" sldId="298"/>
            <ac:picMk id="7" creationId="{95B106CE-B438-4CB8-9E32-D5602D42FF26}"/>
          </ac:picMkLst>
        </pc:picChg>
      </pc:sldChg>
      <pc:sldChg chg="addSp modSp add del mod ord modClrScheme chgLayout">
        <pc:chgData name="Lukáš" userId="1750366c-5ad4-4b8b-a17b-5459ca330888" providerId="ADAL" clId="{D5F04534-1704-4C21-BBA8-8CB6832D27D8}" dt="2020-10-07T19:18:48.786" v="2723"/>
        <pc:sldMkLst>
          <pc:docMk/>
          <pc:sldMk cId="3376173217" sldId="299"/>
        </pc:sldMkLst>
        <pc:spChg chg="mod ord">
          <ac:chgData name="Lukáš" userId="1750366c-5ad4-4b8b-a17b-5459ca330888" providerId="ADAL" clId="{D5F04534-1704-4C21-BBA8-8CB6832D27D8}" dt="2020-10-07T17:03:58.867" v="932" actId="700"/>
          <ac:spMkLst>
            <pc:docMk/>
            <pc:sldMk cId="3376173217" sldId="299"/>
            <ac:spMk id="2" creationId="{CECC7D56-E57D-4FCF-A4C0-A561DA1DC9E3}"/>
          </ac:spMkLst>
        </pc:spChg>
        <pc:spChg chg="mod ord">
          <ac:chgData name="Lukáš" userId="1750366c-5ad4-4b8b-a17b-5459ca330888" providerId="ADAL" clId="{D5F04534-1704-4C21-BBA8-8CB6832D27D8}" dt="2020-10-07T17:03:58.867" v="932" actId="700"/>
          <ac:spMkLst>
            <pc:docMk/>
            <pc:sldMk cId="3376173217" sldId="299"/>
            <ac:spMk id="3" creationId="{55492A38-4935-4086-AC8A-5D91623829E6}"/>
          </ac:spMkLst>
        </pc:spChg>
        <pc:spChg chg="mod ord">
          <ac:chgData name="Lukáš" userId="1750366c-5ad4-4b8b-a17b-5459ca330888" providerId="ADAL" clId="{D5F04534-1704-4C21-BBA8-8CB6832D27D8}" dt="2020-10-07T17:03:58.867" v="932" actId="700"/>
          <ac:spMkLst>
            <pc:docMk/>
            <pc:sldMk cId="3376173217" sldId="299"/>
            <ac:spMk id="4" creationId="{5DAE4183-4B0C-4F1A-8CFB-C9356835EEAD}"/>
          </ac:spMkLst>
        </pc:spChg>
        <pc:spChg chg="add mod ord">
          <ac:chgData name="Lukáš" userId="1750366c-5ad4-4b8b-a17b-5459ca330888" providerId="ADAL" clId="{D5F04534-1704-4C21-BBA8-8CB6832D27D8}" dt="2020-10-07T17:04:16.828" v="991" actId="313"/>
          <ac:spMkLst>
            <pc:docMk/>
            <pc:sldMk cId="3376173217" sldId="299"/>
            <ac:spMk id="5" creationId="{41259BC3-FF22-49C5-AD9C-D64DE0F2528F}"/>
          </ac:spMkLst>
        </pc:spChg>
        <pc:spChg chg="mod ord">
          <ac:chgData name="Lukáš" userId="1750366c-5ad4-4b8b-a17b-5459ca330888" providerId="ADAL" clId="{D5F04534-1704-4C21-BBA8-8CB6832D27D8}" dt="2020-10-07T19:18:48.786" v="2723"/>
          <ac:spMkLst>
            <pc:docMk/>
            <pc:sldMk cId="3376173217" sldId="299"/>
            <ac:spMk id="6" creationId="{58FA62A7-65B2-4663-BA27-64BFE3598468}"/>
          </ac:spMkLst>
        </pc:spChg>
        <pc:picChg chg="add mod">
          <ac:chgData name="Lukáš" userId="1750366c-5ad4-4b8b-a17b-5459ca330888" providerId="ADAL" clId="{D5F04534-1704-4C21-BBA8-8CB6832D27D8}" dt="2020-10-07T19:18:36.607" v="2714" actId="1076"/>
          <ac:picMkLst>
            <pc:docMk/>
            <pc:sldMk cId="3376173217" sldId="299"/>
            <ac:picMk id="8" creationId="{B24A0154-4AAC-44D6-B780-3BCDA94AB29F}"/>
          </ac:picMkLst>
        </pc:picChg>
      </pc:sldChg>
      <pc:sldChg chg="modSp add mod">
        <pc:chgData name="Lukáš" userId="1750366c-5ad4-4b8b-a17b-5459ca330888" providerId="ADAL" clId="{D5F04534-1704-4C21-BBA8-8CB6832D27D8}" dt="2020-10-30T11:52:02.888" v="5314" actId="20577"/>
        <pc:sldMkLst>
          <pc:docMk/>
          <pc:sldMk cId="1622855186" sldId="300"/>
        </pc:sldMkLst>
        <pc:spChg chg="mod">
          <ac:chgData name="Lukáš" userId="1750366c-5ad4-4b8b-a17b-5459ca330888" providerId="ADAL" clId="{D5F04534-1704-4C21-BBA8-8CB6832D27D8}" dt="2020-10-30T11:52:02.888" v="5314" actId="20577"/>
          <ac:spMkLst>
            <pc:docMk/>
            <pc:sldMk cId="1622855186" sldId="300"/>
            <ac:spMk id="5" creationId="{41259BC3-FF22-49C5-AD9C-D64DE0F2528F}"/>
          </ac:spMkLst>
        </pc:spChg>
        <pc:spChg chg="mod">
          <ac:chgData name="Lukáš" userId="1750366c-5ad4-4b8b-a17b-5459ca330888" providerId="ADAL" clId="{D5F04534-1704-4C21-BBA8-8CB6832D27D8}" dt="2020-10-30T11:51:58.257" v="5301" actId="20577"/>
          <ac:spMkLst>
            <pc:docMk/>
            <pc:sldMk cId="1622855186" sldId="300"/>
            <ac:spMk id="6" creationId="{58FA62A7-65B2-4663-BA27-64BFE3598468}"/>
          </ac:spMkLst>
        </pc:spChg>
      </pc:sldChg>
      <pc:sldChg chg="delSp modSp add mod modClrScheme chgLayout">
        <pc:chgData name="Lukáš" userId="1750366c-5ad4-4b8b-a17b-5459ca330888" providerId="ADAL" clId="{D5F04534-1704-4C21-BBA8-8CB6832D27D8}" dt="2020-10-07T17:26:23.232" v="2648" actId="20577"/>
        <pc:sldMkLst>
          <pc:docMk/>
          <pc:sldMk cId="2171708941" sldId="301"/>
        </pc:sldMkLst>
        <pc:spChg chg="mod ord">
          <ac:chgData name="Lukáš" userId="1750366c-5ad4-4b8b-a17b-5459ca330888" providerId="ADAL" clId="{D5F04534-1704-4C21-BBA8-8CB6832D27D8}" dt="2020-10-07T17:22:06.271" v="1978" actId="700"/>
          <ac:spMkLst>
            <pc:docMk/>
            <pc:sldMk cId="2171708941" sldId="301"/>
            <ac:spMk id="2" creationId="{CECC7D56-E57D-4FCF-A4C0-A561DA1DC9E3}"/>
          </ac:spMkLst>
        </pc:spChg>
        <pc:spChg chg="mod ord">
          <ac:chgData name="Lukáš" userId="1750366c-5ad4-4b8b-a17b-5459ca330888" providerId="ADAL" clId="{D5F04534-1704-4C21-BBA8-8CB6832D27D8}" dt="2020-10-07T17:22:06.271" v="1978" actId="700"/>
          <ac:spMkLst>
            <pc:docMk/>
            <pc:sldMk cId="2171708941" sldId="301"/>
            <ac:spMk id="3" creationId="{55492A38-4935-4086-AC8A-5D91623829E6}"/>
          </ac:spMkLst>
        </pc:spChg>
        <pc:spChg chg="mod ord">
          <ac:chgData name="Lukáš" userId="1750366c-5ad4-4b8b-a17b-5459ca330888" providerId="ADAL" clId="{D5F04534-1704-4C21-BBA8-8CB6832D27D8}" dt="2020-10-07T17:22:06.271" v="1978" actId="700"/>
          <ac:spMkLst>
            <pc:docMk/>
            <pc:sldMk cId="2171708941" sldId="301"/>
            <ac:spMk id="4" creationId="{5DAE4183-4B0C-4F1A-8CFB-C9356835EEAD}"/>
          </ac:spMkLst>
        </pc:spChg>
        <pc:spChg chg="del mod ord">
          <ac:chgData name="Lukáš" userId="1750366c-5ad4-4b8b-a17b-5459ca330888" providerId="ADAL" clId="{D5F04534-1704-4C21-BBA8-8CB6832D27D8}" dt="2020-10-07T17:22:08.248" v="1979" actId="478"/>
          <ac:spMkLst>
            <pc:docMk/>
            <pc:sldMk cId="2171708941" sldId="301"/>
            <ac:spMk id="5" creationId="{41259BC3-FF22-49C5-AD9C-D64DE0F2528F}"/>
          </ac:spMkLst>
        </pc:spChg>
        <pc:spChg chg="mod ord">
          <ac:chgData name="Lukáš" userId="1750366c-5ad4-4b8b-a17b-5459ca330888" providerId="ADAL" clId="{D5F04534-1704-4C21-BBA8-8CB6832D27D8}" dt="2020-10-07T17:26:23.232" v="2648" actId="20577"/>
          <ac:spMkLst>
            <pc:docMk/>
            <pc:sldMk cId="2171708941" sldId="301"/>
            <ac:spMk id="6" creationId="{58FA62A7-65B2-4663-BA27-64BFE3598468}"/>
          </ac:spMkLst>
        </pc:spChg>
      </pc:sldChg>
      <pc:sldChg chg="addSp delSp modSp add mod ord">
        <pc:chgData name="Lukáš" userId="1750366c-5ad4-4b8b-a17b-5459ca330888" providerId="ADAL" clId="{D5F04534-1704-4C21-BBA8-8CB6832D27D8}" dt="2020-10-07T20:01:02.326" v="2744"/>
        <pc:sldMkLst>
          <pc:docMk/>
          <pc:sldMk cId="1317696122" sldId="302"/>
        </pc:sldMkLst>
        <pc:spChg chg="mod">
          <ac:chgData name="Lukáš" userId="1750366c-5ad4-4b8b-a17b-5459ca330888" providerId="ADAL" clId="{D5F04534-1704-4C21-BBA8-8CB6832D27D8}" dt="2020-10-07T20:00:42.042" v="2742" actId="20577"/>
          <ac:spMkLst>
            <pc:docMk/>
            <pc:sldMk cId="1317696122" sldId="302"/>
            <ac:spMk id="4" creationId="{5DAE4183-4B0C-4F1A-8CFB-C9356835EEAD}"/>
          </ac:spMkLst>
        </pc:spChg>
        <pc:spChg chg="del mod">
          <ac:chgData name="Lukáš" userId="1750366c-5ad4-4b8b-a17b-5459ca330888" providerId="ADAL" clId="{D5F04534-1704-4C21-BBA8-8CB6832D27D8}" dt="2020-10-07T20:00:27.199" v="2727" actId="931"/>
          <ac:spMkLst>
            <pc:docMk/>
            <pc:sldMk cId="1317696122" sldId="302"/>
            <ac:spMk id="6" creationId="{58FA62A7-65B2-4663-BA27-64BFE3598468}"/>
          </ac:spMkLst>
        </pc:spChg>
        <pc:picChg chg="add mod">
          <ac:chgData name="Lukáš" userId="1750366c-5ad4-4b8b-a17b-5459ca330888" providerId="ADAL" clId="{D5F04534-1704-4C21-BBA8-8CB6832D27D8}" dt="2020-10-07T20:00:28.189" v="2728" actId="27614"/>
          <ac:picMkLst>
            <pc:docMk/>
            <pc:sldMk cId="1317696122" sldId="302"/>
            <ac:picMk id="7" creationId="{4F0FBC68-A508-41A7-BB3A-A1553DA7F8C9}"/>
          </ac:picMkLst>
        </pc:picChg>
      </pc:sldChg>
      <pc:sldChg chg="addSp delSp modSp add mod ord">
        <pc:chgData name="Lukáš" userId="1750366c-5ad4-4b8b-a17b-5459ca330888" providerId="ADAL" clId="{D5F04534-1704-4C21-BBA8-8CB6832D27D8}" dt="2020-10-07T21:30:12.766" v="4929" actId="20577"/>
        <pc:sldMkLst>
          <pc:docMk/>
          <pc:sldMk cId="1315495164" sldId="303"/>
        </pc:sldMkLst>
        <pc:spChg chg="mod">
          <ac:chgData name="Lukáš" userId="1750366c-5ad4-4b8b-a17b-5459ca330888" providerId="ADAL" clId="{D5F04534-1704-4C21-BBA8-8CB6832D27D8}" dt="2020-10-07T20:51:52.679" v="3419" actId="20577"/>
          <ac:spMkLst>
            <pc:docMk/>
            <pc:sldMk cId="1315495164" sldId="303"/>
            <ac:spMk id="4" creationId="{5DAE4183-4B0C-4F1A-8CFB-C9356835EEAD}"/>
          </ac:spMkLst>
        </pc:spChg>
        <pc:spChg chg="mod">
          <ac:chgData name="Lukáš" userId="1750366c-5ad4-4b8b-a17b-5459ca330888" providerId="ADAL" clId="{D5F04534-1704-4C21-BBA8-8CB6832D27D8}" dt="2020-10-07T21:30:12.766" v="4929" actId="20577"/>
          <ac:spMkLst>
            <pc:docMk/>
            <pc:sldMk cId="1315495164" sldId="303"/>
            <ac:spMk id="6" creationId="{58FA62A7-65B2-4663-BA27-64BFE3598468}"/>
          </ac:spMkLst>
        </pc:spChg>
        <pc:picChg chg="add del mod">
          <ac:chgData name="Lukáš" userId="1750366c-5ad4-4b8b-a17b-5459ca330888" providerId="ADAL" clId="{D5F04534-1704-4C21-BBA8-8CB6832D27D8}" dt="2020-10-07T21:21:00.278" v="4485" actId="478"/>
          <ac:picMkLst>
            <pc:docMk/>
            <pc:sldMk cId="1315495164" sldId="303"/>
            <ac:picMk id="7" creationId="{BB591C46-D57E-45D0-9E86-F3ADBE9DE17C}"/>
          </ac:picMkLst>
        </pc:picChg>
        <pc:picChg chg="add mod">
          <ac:chgData name="Lukáš" userId="1750366c-5ad4-4b8b-a17b-5459ca330888" providerId="ADAL" clId="{D5F04534-1704-4C21-BBA8-8CB6832D27D8}" dt="2020-10-07T21:29:58.435" v="4908" actId="1076"/>
          <ac:picMkLst>
            <pc:docMk/>
            <pc:sldMk cId="1315495164" sldId="303"/>
            <ac:picMk id="9" creationId="{ADC0EFE1-92DF-42ED-97E9-32DAA2BD9AD1}"/>
          </ac:picMkLst>
        </pc:picChg>
      </pc:sldChg>
      <pc:sldChg chg="add del">
        <pc:chgData name="Lukáš" userId="1750366c-5ad4-4b8b-a17b-5459ca330888" providerId="ADAL" clId="{D5F04534-1704-4C21-BBA8-8CB6832D27D8}" dt="2020-10-07T20:23:30.692" v="3409" actId="47"/>
        <pc:sldMkLst>
          <pc:docMk/>
          <pc:sldMk cId="46969615" sldId="304"/>
        </pc:sldMkLst>
      </pc:sldChg>
      <pc:sldChg chg="addSp delSp modSp add mod ord">
        <pc:chgData name="Lukáš" userId="1750366c-5ad4-4b8b-a17b-5459ca330888" providerId="ADAL" clId="{D5F04534-1704-4C21-BBA8-8CB6832D27D8}" dt="2020-10-07T21:18:02.772" v="4285"/>
        <pc:sldMkLst>
          <pc:docMk/>
          <pc:sldMk cId="3980895246" sldId="304"/>
        </pc:sldMkLst>
        <pc:spChg chg="mod">
          <ac:chgData name="Lukáš" userId="1750366c-5ad4-4b8b-a17b-5459ca330888" providerId="ADAL" clId="{D5F04534-1704-4C21-BBA8-8CB6832D27D8}" dt="2020-10-07T20:51:55.424" v="3422" actId="20577"/>
          <ac:spMkLst>
            <pc:docMk/>
            <pc:sldMk cId="3980895246" sldId="304"/>
            <ac:spMk id="4" creationId="{5DAE4183-4B0C-4F1A-8CFB-C9356835EEAD}"/>
          </ac:spMkLst>
        </pc:spChg>
        <pc:spChg chg="mod">
          <ac:chgData name="Lukáš" userId="1750366c-5ad4-4b8b-a17b-5459ca330888" providerId="ADAL" clId="{D5F04534-1704-4C21-BBA8-8CB6832D27D8}" dt="2020-10-07T20:52:38.944" v="3531" actId="20577"/>
          <ac:spMkLst>
            <pc:docMk/>
            <pc:sldMk cId="3980895246" sldId="304"/>
            <ac:spMk id="6" creationId="{58FA62A7-65B2-4663-BA27-64BFE3598468}"/>
          </ac:spMkLst>
        </pc:spChg>
        <pc:picChg chg="del">
          <ac:chgData name="Lukáš" userId="1750366c-5ad4-4b8b-a17b-5459ca330888" providerId="ADAL" clId="{D5F04534-1704-4C21-BBA8-8CB6832D27D8}" dt="2020-10-07T20:23:41.169" v="3411" actId="478"/>
          <ac:picMkLst>
            <pc:docMk/>
            <pc:sldMk cId="3980895246" sldId="304"/>
            <ac:picMk id="7" creationId="{BB591C46-D57E-45D0-9E86-F3ADBE9DE17C}"/>
          </ac:picMkLst>
        </pc:picChg>
        <pc:picChg chg="add mod">
          <ac:chgData name="Lukáš" userId="1750366c-5ad4-4b8b-a17b-5459ca330888" providerId="ADAL" clId="{D5F04534-1704-4C21-BBA8-8CB6832D27D8}" dt="2020-10-07T20:52:58.692" v="3537" actId="1076"/>
          <ac:picMkLst>
            <pc:docMk/>
            <pc:sldMk cId="3980895246" sldId="304"/>
            <ac:picMk id="8" creationId="{66BC32D9-F7BE-424F-93AD-65054D867AC6}"/>
          </ac:picMkLst>
        </pc:picChg>
        <pc:picChg chg="del">
          <ac:chgData name="Lukáš" userId="1750366c-5ad4-4b8b-a17b-5459ca330888" providerId="ADAL" clId="{D5F04534-1704-4C21-BBA8-8CB6832D27D8}" dt="2020-10-07T20:23:41.480" v="3412" actId="478"/>
          <ac:picMkLst>
            <pc:docMk/>
            <pc:sldMk cId="3980895246" sldId="304"/>
            <ac:picMk id="9" creationId="{ADC0EFE1-92DF-42ED-97E9-32DAA2BD9AD1}"/>
          </ac:picMkLst>
        </pc:picChg>
        <pc:picChg chg="add mod">
          <ac:chgData name="Lukáš" userId="1750366c-5ad4-4b8b-a17b-5459ca330888" providerId="ADAL" clId="{D5F04534-1704-4C21-BBA8-8CB6832D27D8}" dt="2020-10-07T20:53:17.268" v="3543" actId="1076"/>
          <ac:picMkLst>
            <pc:docMk/>
            <pc:sldMk cId="3980895246" sldId="304"/>
            <ac:picMk id="11" creationId="{3BFE6F14-17DE-4CD1-A8CF-01A3C7E52A31}"/>
          </ac:picMkLst>
        </pc:picChg>
      </pc:sldChg>
      <pc:sldChg chg="addSp delSp modSp add mod">
        <pc:chgData name="Lukáš" userId="1750366c-5ad4-4b8b-a17b-5459ca330888" providerId="ADAL" clId="{D5F04534-1704-4C21-BBA8-8CB6832D27D8}" dt="2020-11-02T17:41:02.915" v="5657" actId="20577"/>
        <pc:sldMkLst>
          <pc:docMk/>
          <pc:sldMk cId="27293400" sldId="305"/>
        </pc:sldMkLst>
        <pc:spChg chg="mod">
          <ac:chgData name="Lukáš" userId="1750366c-5ad4-4b8b-a17b-5459ca330888" providerId="ADAL" clId="{D5F04534-1704-4C21-BBA8-8CB6832D27D8}" dt="2020-11-02T17:41:02.915" v="5657" actId="20577"/>
          <ac:spMkLst>
            <pc:docMk/>
            <pc:sldMk cId="27293400" sldId="305"/>
            <ac:spMk id="6" creationId="{58FA62A7-65B2-4663-BA27-64BFE3598468}"/>
          </ac:spMkLst>
        </pc:spChg>
        <pc:picChg chg="add mod">
          <ac:chgData name="Lukáš" userId="1750366c-5ad4-4b8b-a17b-5459ca330888" providerId="ADAL" clId="{D5F04534-1704-4C21-BBA8-8CB6832D27D8}" dt="2020-11-02T11:57:29.761" v="5530" actId="1036"/>
          <ac:picMkLst>
            <pc:docMk/>
            <pc:sldMk cId="27293400" sldId="305"/>
            <ac:picMk id="7" creationId="{9DB47790-DC94-47B9-83ED-8A3107F1B87F}"/>
          </ac:picMkLst>
        </pc:picChg>
        <pc:picChg chg="del mod">
          <ac:chgData name="Lukáš" userId="1750366c-5ad4-4b8b-a17b-5459ca330888" providerId="ADAL" clId="{D5F04534-1704-4C21-BBA8-8CB6832D27D8}" dt="2020-10-07T20:56:09.551" v="3731" actId="478"/>
          <ac:picMkLst>
            <pc:docMk/>
            <pc:sldMk cId="27293400" sldId="305"/>
            <ac:picMk id="8" creationId="{66BC32D9-F7BE-424F-93AD-65054D867AC6}"/>
          </ac:picMkLst>
        </pc:picChg>
        <pc:picChg chg="del">
          <ac:chgData name="Lukáš" userId="1750366c-5ad4-4b8b-a17b-5459ca330888" providerId="ADAL" clId="{D5F04534-1704-4C21-BBA8-8CB6832D27D8}" dt="2020-10-07T20:56:09.151" v="3730" actId="478"/>
          <ac:picMkLst>
            <pc:docMk/>
            <pc:sldMk cId="27293400" sldId="305"/>
            <ac:picMk id="11" creationId="{3BFE6F14-17DE-4CD1-A8CF-01A3C7E52A31}"/>
          </ac:picMkLst>
        </pc:picChg>
      </pc:sldChg>
      <pc:sldChg chg="modSp add mod ord">
        <pc:chgData name="Lukáš" userId="1750366c-5ad4-4b8b-a17b-5459ca330888" providerId="ADAL" clId="{D5F04534-1704-4C21-BBA8-8CB6832D27D8}" dt="2020-10-07T20:59:22.759" v="4062" actId="313"/>
        <pc:sldMkLst>
          <pc:docMk/>
          <pc:sldMk cId="1938806176" sldId="306"/>
        </pc:sldMkLst>
        <pc:spChg chg="mod">
          <ac:chgData name="Lukáš" userId="1750366c-5ad4-4b8b-a17b-5459ca330888" providerId="ADAL" clId="{D5F04534-1704-4C21-BBA8-8CB6832D27D8}" dt="2020-10-07T20:57:29.015" v="3781" actId="20577"/>
          <ac:spMkLst>
            <pc:docMk/>
            <pc:sldMk cId="1938806176" sldId="306"/>
            <ac:spMk id="4" creationId="{5DAE4183-4B0C-4F1A-8CFB-C9356835EEAD}"/>
          </ac:spMkLst>
        </pc:spChg>
        <pc:spChg chg="mod">
          <ac:chgData name="Lukáš" userId="1750366c-5ad4-4b8b-a17b-5459ca330888" providerId="ADAL" clId="{D5F04534-1704-4C21-BBA8-8CB6832D27D8}" dt="2020-10-07T20:59:22.759" v="4062" actId="313"/>
          <ac:spMkLst>
            <pc:docMk/>
            <pc:sldMk cId="1938806176" sldId="306"/>
            <ac:spMk id="6" creationId="{58FA62A7-65B2-4663-BA27-64BFE3598468}"/>
          </ac:spMkLst>
        </pc:spChg>
      </pc:sldChg>
      <pc:sldChg chg="delSp modSp add mod">
        <pc:chgData name="Lukáš" userId="1750366c-5ad4-4b8b-a17b-5459ca330888" providerId="ADAL" clId="{D5F04534-1704-4C21-BBA8-8CB6832D27D8}" dt="2020-10-16T22:56:35.834" v="5269" actId="15"/>
        <pc:sldMkLst>
          <pc:docMk/>
          <pc:sldMk cId="571923747" sldId="307"/>
        </pc:sldMkLst>
        <pc:spChg chg="mod">
          <ac:chgData name="Lukáš" userId="1750366c-5ad4-4b8b-a17b-5459ca330888" providerId="ADAL" clId="{D5F04534-1704-4C21-BBA8-8CB6832D27D8}" dt="2020-10-16T22:56:35.834" v="5269" actId="15"/>
          <ac:spMkLst>
            <pc:docMk/>
            <pc:sldMk cId="571923747" sldId="307"/>
            <ac:spMk id="6" creationId="{58FA62A7-65B2-4663-BA27-64BFE3598468}"/>
          </ac:spMkLst>
        </pc:spChg>
        <pc:picChg chg="mod">
          <ac:chgData name="Lukáš" userId="1750366c-5ad4-4b8b-a17b-5459ca330888" providerId="ADAL" clId="{D5F04534-1704-4C21-BBA8-8CB6832D27D8}" dt="2020-10-07T21:19:22.939" v="4423" actId="1076"/>
          <ac:picMkLst>
            <pc:docMk/>
            <pc:sldMk cId="571923747" sldId="307"/>
            <ac:picMk id="7" creationId="{BB591C46-D57E-45D0-9E86-F3ADBE9DE17C}"/>
          </ac:picMkLst>
        </pc:picChg>
        <pc:picChg chg="del">
          <ac:chgData name="Lukáš" userId="1750366c-5ad4-4b8b-a17b-5459ca330888" providerId="ADAL" clId="{D5F04534-1704-4C21-BBA8-8CB6832D27D8}" dt="2020-10-07T21:18:55.478" v="4341" actId="478"/>
          <ac:picMkLst>
            <pc:docMk/>
            <pc:sldMk cId="571923747" sldId="307"/>
            <ac:picMk id="9" creationId="{ADC0EFE1-92DF-42ED-97E9-32DAA2BD9AD1}"/>
          </ac:picMkLst>
        </pc:picChg>
      </pc:sldChg>
      <pc:sldChg chg="modSp add mod">
        <pc:chgData name="Lukáš" userId="1750366c-5ad4-4b8b-a17b-5459ca330888" providerId="ADAL" clId="{D5F04534-1704-4C21-BBA8-8CB6832D27D8}" dt="2020-10-07T21:32:29.710" v="5236" actId="20577"/>
        <pc:sldMkLst>
          <pc:docMk/>
          <pc:sldMk cId="4093498243" sldId="308"/>
        </pc:sldMkLst>
        <pc:spChg chg="mod">
          <ac:chgData name="Lukáš" userId="1750366c-5ad4-4b8b-a17b-5459ca330888" providerId="ADAL" clId="{D5F04534-1704-4C21-BBA8-8CB6832D27D8}" dt="2020-10-07T21:30:39.230" v="4936" actId="20577"/>
          <ac:spMkLst>
            <pc:docMk/>
            <pc:sldMk cId="4093498243" sldId="308"/>
            <ac:spMk id="4" creationId="{F73DDFFA-B9E6-4601-818C-645DE40043F2}"/>
          </ac:spMkLst>
        </pc:spChg>
        <pc:spChg chg="mod">
          <ac:chgData name="Lukáš" userId="1750366c-5ad4-4b8b-a17b-5459ca330888" providerId="ADAL" clId="{D5F04534-1704-4C21-BBA8-8CB6832D27D8}" dt="2020-10-07T21:32:29.710" v="5236" actId="20577"/>
          <ac:spMkLst>
            <pc:docMk/>
            <pc:sldMk cId="4093498243" sldId="308"/>
            <ac:spMk id="6" creationId="{D6EE5B12-9EA0-401A-BDB9-270B84127293}"/>
          </ac:spMkLst>
        </pc:spChg>
      </pc:sldChg>
    </pc:docChg>
  </pc:docChgLst>
  <pc:docChgLst>
    <pc:chgData name="Lukáš" userId="1750366c-5ad4-4b8b-a17b-5459ca330888" providerId="ADAL" clId="{01FCFD3D-56C4-49A7-9B02-F34A47A5D673}"/>
    <pc:docChg chg="undo custSel mod addSld delSld modSld sldOrd">
      <pc:chgData name="Lukáš" userId="1750366c-5ad4-4b8b-a17b-5459ca330888" providerId="ADAL" clId="{01FCFD3D-56C4-49A7-9B02-F34A47A5D673}" dt="2020-10-03T20:10:41.035" v="1534" actId="790"/>
      <pc:docMkLst>
        <pc:docMk/>
      </pc:docMkLst>
      <pc:sldChg chg="modSp mod">
        <pc:chgData name="Lukáš" userId="1750366c-5ad4-4b8b-a17b-5459ca330888" providerId="ADAL" clId="{01FCFD3D-56C4-49A7-9B02-F34A47A5D673}" dt="2020-10-03T20:10:41.035" v="1534" actId="790"/>
        <pc:sldMkLst>
          <pc:docMk/>
          <pc:sldMk cId="4020363208" sldId="256"/>
        </pc:sldMkLst>
        <pc:spChg chg="mod">
          <ac:chgData name="Lukáš" userId="1750366c-5ad4-4b8b-a17b-5459ca330888" providerId="ADAL" clId="{01FCFD3D-56C4-49A7-9B02-F34A47A5D673}" dt="2020-10-03T16:50:28.281" v="8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1FCFD3D-56C4-49A7-9B02-F34A47A5D673}" dt="2020-10-03T20:10:41.035" v="1534" actId="790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01FCFD3D-56C4-49A7-9B02-F34A47A5D673}" dt="2020-10-03T17:18:30.594" v="874"/>
        <pc:sldMkLst>
          <pc:docMk/>
          <pc:sldMk cId="3323661778" sldId="257"/>
        </pc:sldMkLst>
        <pc:spChg chg="mod">
          <ac:chgData name="Lukáš" userId="1750366c-5ad4-4b8b-a17b-5459ca330888" providerId="ADAL" clId="{01FCFD3D-56C4-49A7-9B02-F34A47A5D673}" dt="2020-10-03T17:18:30.594" v="874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3:13.142" v="11"/>
          <ac:spMkLst>
            <pc:docMk/>
            <pc:sldMk cId="3323661778" sldId="257"/>
            <ac:spMk id="4" creationId="{5DAE4183-4B0C-4F1A-8CFB-C9356835EEAD}"/>
          </ac:spMkLst>
        </pc:spChg>
        <pc:picChg chg="mod">
          <ac:chgData name="Lukáš" userId="1750366c-5ad4-4b8b-a17b-5459ca330888" providerId="ADAL" clId="{01FCFD3D-56C4-49A7-9B02-F34A47A5D673}" dt="2020-10-03T16:52:49.549" v="10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addSp delSp modSp mod">
        <pc:chgData name="Lukáš" userId="1750366c-5ad4-4b8b-a17b-5459ca330888" providerId="ADAL" clId="{01FCFD3D-56C4-49A7-9B02-F34A47A5D673}" dt="2020-10-03T17:18:33.850" v="875"/>
        <pc:sldMkLst>
          <pc:docMk/>
          <pc:sldMk cId="1318410597" sldId="258"/>
        </pc:sldMkLst>
        <pc:spChg chg="mod">
          <ac:chgData name="Lukáš" userId="1750366c-5ad4-4b8b-a17b-5459ca330888" providerId="ADAL" clId="{01FCFD3D-56C4-49A7-9B02-F34A47A5D673}" dt="2020-10-03T17:18:33.850" v="875"/>
          <ac:spMkLst>
            <pc:docMk/>
            <pc:sldMk cId="1318410597" sldId="258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5:46.784" v="72"/>
          <ac:spMkLst>
            <pc:docMk/>
            <pc:sldMk cId="1318410597" sldId="258"/>
            <ac:spMk id="4" creationId="{5DAE4183-4B0C-4F1A-8CFB-C9356835EEAD}"/>
          </ac:spMkLst>
        </pc:spChg>
        <pc:spChg chg="add mod">
          <ac:chgData name="Lukáš" userId="1750366c-5ad4-4b8b-a17b-5459ca330888" providerId="ADAL" clId="{01FCFD3D-56C4-49A7-9B02-F34A47A5D673}" dt="2020-10-03T16:59:31.314" v="163" actId="113"/>
          <ac:spMkLst>
            <pc:docMk/>
            <pc:sldMk cId="1318410597" sldId="258"/>
            <ac:spMk id="6" creationId="{58FA62A7-65B2-4663-BA27-64BFE3598468}"/>
          </ac:spMkLst>
        </pc:spChg>
        <pc:picChg chg="del">
          <ac:chgData name="Lukáš" userId="1750366c-5ad4-4b8b-a17b-5459ca330888" providerId="ADAL" clId="{01FCFD3D-56C4-49A7-9B02-F34A47A5D673}" dt="2020-10-03T16:56:12.636" v="73" actId="478"/>
          <ac:picMkLst>
            <pc:docMk/>
            <pc:sldMk cId="1318410597" sldId="258"/>
            <ac:picMk id="7" creationId="{8BD6924C-B11B-4145-AB32-ECD8C182294B}"/>
          </ac:picMkLst>
        </pc:picChg>
      </pc:sldChg>
      <pc:sldChg chg="del">
        <pc:chgData name="Lukáš" userId="1750366c-5ad4-4b8b-a17b-5459ca330888" providerId="ADAL" clId="{01FCFD3D-56C4-49A7-9B02-F34A47A5D673}" dt="2020-10-03T16:57:56.383" v="136" actId="47"/>
        <pc:sldMkLst>
          <pc:docMk/>
          <pc:sldMk cId="1031445571" sldId="259"/>
        </pc:sldMkLst>
      </pc:sldChg>
      <pc:sldChg chg="del">
        <pc:chgData name="Lukáš" userId="1750366c-5ad4-4b8b-a17b-5459ca330888" providerId="ADAL" clId="{01FCFD3D-56C4-49A7-9B02-F34A47A5D673}" dt="2020-10-03T16:57:57.209" v="137" actId="47"/>
        <pc:sldMkLst>
          <pc:docMk/>
          <pc:sldMk cId="4246442513" sldId="260"/>
        </pc:sldMkLst>
      </pc:sldChg>
      <pc:sldChg chg="del">
        <pc:chgData name="Lukáš" userId="1750366c-5ad4-4b8b-a17b-5459ca330888" providerId="ADAL" clId="{01FCFD3D-56C4-49A7-9B02-F34A47A5D673}" dt="2020-10-03T16:57:57.780" v="138" actId="47"/>
        <pc:sldMkLst>
          <pc:docMk/>
          <pc:sldMk cId="2059301629" sldId="261"/>
        </pc:sldMkLst>
      </pc:sldChg>
      <pc:sldChg chg="del">
        <pc:chgData name="Lukáš" userId="1750366c-5ad4-4b8b-a17b-5459ca330888" providerId="ADAL" clId="{01FCFD3D-56C4-49A7-9B02-F34A47A5D673}" dt="2020-10-03T16:57:58.737" v="139" actId="47"/>
        <pc:sldMkLst>
          <pc:docMk/>
          <pc:sldMk cId="996941152" sldId="262"/>
        </pc:sldMkLst>
      </pc:sldChg>
      <pc:sldChg chg="del">
        <pc:chgData name="Lukáš" userId="1750366c-5ad4-4b8b-a17b-5459ca330888" providerId="ADAL" clId="{01FCFD3D-56C4-49A7-9B02-F34A47A5D673}" dt="2020-10-03T16:57:59.809" v="140" actId="47"/>
        <pc:sldMkLst>
          <pc:docMk/>
          <pc:sldMk cId="3606897697" sldId="263"/>
        </pc:sldMkLst>
      </pc:sldChg>
      <pc:sldChg chg="del">
        <pc:chgData name="Lukáš" userId="1750366c-5ad4-4b8b-a17b-5459ca330888" providerId="ADAL" clId="{01FCFD3D-56C4-49A7-9B02-F34A47A5D673}" dt="2020-10-03T17:04:07.677" v="622" actId="47"/>
        <pc:sldMkLst>
          <pc:docMk/>
          <pc:sldMk cId="883426115" sldId="264"/>
        </pc:sldMkLst>
      </pc:sldChg>
      <pc:sldChg chg="del">
        <pc:chgData name="Lukáš" userId="1750366c-5ad4-4b8b-a17b-5459ca330888" providerId="ADAL" clId="{01FCFD3D-56C4-49A7-9B02-F34A47A5D673}" dt="2020-10-03T17:04:08.595" v="623" actId="47"/>
        <pc:sldMkLst>
          <pc:docMk/>
          <pc:sldMk cId="2688890625" sldId="265"/>
        </pc:sldMkLst>
      </pc:sldChg>
      <pc:sldChg chg="del">
        <pc:chgData name="Lukáš" userId="1750366c-5ad4-4b8b-a17b-5459ca330888" providerId="ADAL" clId="{01FCFD3D-56C4-49A7-9B02-F34A47A5D673}" dt="2020-10-03T17:04:09.638" v="624" actId="47"/>
        <pc:sldMkLst>
          <pc:docMk/>
          <pc:sldMk cId="2058792820" sldId="266"/>
        </pc:sldMkLst>
      </pc:sldChg>
      <pc:sldChg chg="del">
        <pc:chgData name="Lukáš" userId="1750366c-5ad4-4b8b-a17b-5459ca330888" providerId="ADAL" clId="{01FCFD3D-56C4-49A7-9B02-F34A47A5D673}" dt="2020-10-03T17:04:10.622" v="625" actId="47"/>
        <pc:sldMkLst>
          <pc:docMk/>
          <pc:sldMk cId="775885468" sldId="267"/>
        </pc:sldMkLst>
      </pc:sldChg>
      <pc:sldChg chg="modSp mod">
        <pc:chgData name="Lukáš" userId="1750366c-5ad4-4b8b-a17b-5459ca330888" providerId="ADAL" clId="{01FCFD3D-56C4-49A7-9B02-F34A47A5D673}" dt="2020-10-03T17:27:47.337" v="1452" actId="20577"/>
        <pc:sldMkLst>
          <pc:docMk/>
          <pc:sldMk cId="2122801297" sldId="268"/>
        </pc:sldMkLst>
        <pc:spChg chg="mod">
          <ac:chgData name="Lukáš" userId="1750366c-5ad4-4b8b-a17b-5459ca330888" providerId="ADAL" clId="{01FCFD3D-56C4-49A7-9B02-F34A47A5D673}" dt="2020-10-03T17:19:10.620" v="88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27:47.337" v="1452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01FCFD3D-56C4-49A7-9B02-F34A47A5D673}" dt="2020-10-03T17:30:39.593" v="1530" actId="15"/>
        <pc:sldMkLst>
          <pc:docMk/>
          <pc:sldMk cId="247382201" sldId="269"/>
        </pc:sldMkLst>
        <pc:spChg chg="mod">
          <ac:chgData name="Lukáš" userId="1750366c-5ad4-4b8b-a17b-5459ca330888" providerId="ADAL" clId="{01FCFD3D-56C4-49A7-9B02-F34A47A5D673}" dt="2020-10-03T17:19:13.456" v="88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30:39.593" v="1530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add mod ord">
        <pc:chgData name="Lukáš" userId="1750366c-5ad4-4b8b-a17b-5459ca330888" providerId="ADAL" clId="{01FCFD3D-56C4-49A7-9B02-F34A47A5D673}" dt="2020-10-03T17:18:27.900" v="873"/>
        <pc:sldMkLst>
          <pc:docMk/>
          <pc:sldMk cId="2728807944" sldId="270"/>
        </pc:sldMkLst>
        <pc:spChg chg="mod">
          <ac:chgData name="Lukáš" userId="1750366c-5ad4-4b8b-a17b-5459ca330888" providerId="ADAL" clId="{01FCFD3D-56C4-49A7-9B02-F34A47A5D673}" dt="2020-10-03T17:18:27.900" v="873"/>
          <ac:spMkLst>
            <pc:docMk/>
            <pc:sldMk cId="2728807944" sldId="270"/>
            <ac:spMk id="2" creationId="{CECC7D56-E57D-4FCF-A4C0-A561DA1DC9E3}"/>
          </ac:spMkLst>
        </pc:spChg>
        <pc:spChg chg="add mod">
          <ac:chgData name="Lukáš" userId="1750366c-5ad4-4b8b-a17b-5459ca330888" providerId="ADAL" clId="{01FCFD3D-56C4-49A7-9B02-F34A47A5D673}" dt="2020-10-03T16:59:57.796" v="179" actId="20577"/>
          <ac:spMkLst>
            <pc:docMk/>
            <pc:sldMk cId="2728807944" sldId="270"/>
            <ac:spMk id="6" creationId="{7C10D45C-7F04-47F0-8E73-2DEA09C3C0A7}"/>
          </ac:spMkLst>
        </pc:spChg>
        <pc:picChg chg="del">
          <ac:chgData name="Lukáš" userId="1750366c-5ad4-4b8b-a17b-5459ca330888" providerId="ADAL" clId="{01FCFD3D-56C4-49A7-9B02-F34A47A5D673}" dt="2020-10-03T16:53:20.949" v="15" actId="478"/>
          <ac:picMkLst>
            <pc:docMk/>
            <pc:sldMk cId="2728807944" sldId="270"/>
            <ac:picMk id="7" creationId="{8BD6924C-B11B-4145-AB32-ECD8C182294B}"/>
          </ac:picMkLst>
        </pc:picChg>
      </pc:sldChg>
      <pc:sldChg chg="modSp add mod">
        <pc:chgData name="Lukáš" userId="1750366c-5ad4-4b8b-a17b-5459ca330888" providerId="ADAL" clId="{01FCFD3D-56C4-49A7-9B02-F34A47A5D673}" dt="2020-10-03T17:18:36.624" v="876"/>
        <pc:sldMkLst>
          <pc:docMk/>
          <pc:sldMk cId="3451315229" sldId="271"/>
        </pc:sldMkLst>
        <pc:spChg chg="mod">
          <ac:chgData name="Lukáš" userId="1750366c-5ad4-4b8b-a17b-5459ca330888" providerId="ADAL" clId="{01FCFD3D-56C4-49A7-9B02-F34A47A5D673}" dt="2020-10-03T17:18:36.624" v="876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8:17.467" v="142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00:44.951" v="189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01FCFD3D-56C4-49A7-9B02-F34A47A5D673}" dt="2020-10-03T17:18:47.794" v="881"/>
        <pc:sldMkLst>
          <pc:docMk/>
          <pc:sldMk cId="2687263313" sldId="272"/>
        </pc:sldMkLst>
        <pc:spChg chg="mod">
          <ac:chgData name="Lukáš" userId="1750366c-5ad4-4b8b-a17b-5459ca330888" providerId="ADAL" clId="{01FCFD3D-56C4-49A7-9B02-F34A47A5D673}" dt="2020-10-03T17:18:47.794" v="881"/>
          <ac:spMkLst>
            <pc:docMk/>
            <pc:sldMk cId="2687263313" sldId="272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01:12.991" v="218" actId="20577"/>
          <ac:spMkLst>
            <pc:docMk/>
            <pc:sldMk cId="2687263313" sldId="272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8:45.296" v="880" actId="20577"/>
          <ac:spMkLst>
            <pc:docMk/>
            <pc:sldMk cId="2687263313" sldId="272"/>
            <ac:spMk id="6" creationId="{58FA62A7-65B2-4663-BA27-64BFE3598468}"/>
          </ac:spMkLst>
        </pc:spChg>
      </pc:sldChg>
      <pc:sldChg chg="addSp modSp add mod modClrScheme chgLayout">
        <pc:chgData name="Lukáš" userId="1750366c-5ad4-4b8b-a17b-5459ca330888" providerId="ADAL" clId="{01FCFD3D-56C4-49A7-9B02-F34A47A5D673}" dt="2020-10-03T17:18:50.507" v="882"/>
        <pc:sldMkLst>
          <pc:docMk/>
          <pc:sldMk cId="4036001528" sldId="273"/>
        </pc:sldMkLst>
        <pc:spChg chg="mod ord">
          <ac:chgData name="Lukáš" userId="1750366c-5ad4-4b8b-a17b-5459ca330888" providerId="ADAL" clId="{01FCFD3D-56C4-49A7-9B02-F34A47A5D673}" dt="2020-10-03T17:18:50.507" v="882"/>
          <ac:spMkLst>
            <pc:docMk/>
            <pc:sldMk cId="4036001528" sldId="273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4" creationId="{5DAE4183-4B0C-4F1A-8CFB-C9356835EEAD}"/>
          </ac:spMkLst>
        </pc:spChg>
        <pc:spChg chg="add mod ord">
          <ac:chgData name="Lukáš" userId="1750366c-5ad4-4b8b-a17b-5459ca330888" providerId="ADAL" clId="{01FCFD3D-56C4-49A7-9B02-F34A47A5D673}" dt="2020-10-03T17:04:59.050" v="646" actId="20577"/>
          <ac:spMkLst>
            <pc:docMk/>
            <pc:sldMk cId="4036001528" sldId="273"/>
            <ac:spMk id="5" creationId="{713D77B9-983E-4891-86EC-3F47CB3EFDEE}"/>
          </ac:spMkLst>
        </pc:spChg>
        <pc:spChg chg="mod ord">
          <ac:chgData name="Lukáš" userId="1750366c-5ad4-4b8b-a17b-5459ca330888" providerId="ADAL" clId="{01FCFD3D-56C4-49A7-9B02-F34A47A5D673}" dt="2020-10-03T17:07:34.331" v="712" actId="113"/>
          <ac:spMkLst>
            <pc:docMk/>
            <pc:sldMk cId="4036001528" sldId="27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01FCFD3D-56C4-49A7-9B02-F34A47A5D673}" dt="2020-10-03T18:10:23.188" v="1531" actId="14826"/>
        <pc:sldMkLst>
          <pc:docMk/>
          <pc:sldMk cId="1720777360" sldId="274"/>
        </pc:sldMkLst>
        <pc:spChg chg="mod ord">
          <ac:chgData name="Lukáš" userId="1750366c-5ad4-4b8b-a17b-5459ca330888" providerId="ADAL" clId="{01FCFD3D-56C4-49A7-9B02-F34A47A5D673}" dt="2020-10-03T17:18:53.149" v="883"/>
          <ac:spMkLst>
            <pc:docMk/>
            <pc:sldMk cId="1720777360" sldId="274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4" creationId="{5DAE4183-4B0C-4F1A-8CFB-C9356835EEAD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5" creationId="{713D77B9-983E-4891-86EC-3F47CB3EFDEE}"/>
          </ac:spMkLst>
        </pc:spChg>
        <pc:spChg chg="del mod ord">
          <ac:chgData name="Lukáš" userId="1750366c-5ad4-4b8b-a17b-5459ca330888" providerId="ADAL" clId="{01FCFD3D-56C4-49A7-9B02-F34A47A5D673}" dt="2020-10-03T17:08:21.380" v="726" actId="478"/>
          <ac:spMkLst>
            <pc:docMk/>
            <pc:sldMk cId="1720777360" sldId="274"/>
            <ac:spMk id="6" creationId="{58FA62A7-65B2-4663-BA27-64BFE3598468}"/>
          </ac:spMkLst>
        </pc:spChg>
        <pc:spChg chg="add del mod">
          <ac:chgData name="Lukáš" userId="1750366c-5ad4-4b8b-a17b-5459ca330888" providerId="ADAL" clId="{01FCFD3D-56C4-49A7-9B02-F34A47A5D673}" dt="2020-10-03T17:11:03.367" v="727" actId="931"/>
          <ac:spMkLst>
            <pc:docMk/>
            <pc:sldMk cId="1720777360" sldId="274"/>
            <ac:spMk id="8" creationId="{81EA80D6-A99C-46AF-9EBE-BAD71CEA3EAE}"/>
          </ac:spMkLst>
        </pc:spChg>
        <pc:picChg chg="add mod">
          <ac:chgData name="Lukáš" userId="1750366c-5ad4-4b8b-a17b-5459ca330888" providerId="ADAL" clId="{01FCFD3D-56C4-49A7-9B02-F34A47A5D673}" dt="2020-10-03T18:10:23.188" v="1531" actId="14826"/>
          <ac:picMkLst>
            <pc:docMk/>
            <pc:sldMk cId="1720777360" sldId="274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31.285" v="1532" actId="14826"/>
        <pc:sldMkLst>
          <pc:docMk/>
          <pc:sldMk cId="3002100973" sldId="275"/>
        </pc:sldMkLst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07.732" v="907" actId="255"/>
          <ac:spMkLst>
            <pc:docMk/>
            <pc:sldMk cId="3002100973" sldId="275"/>
            <ac:spMk id="4" creationId="{5DAE4183-4B0C-4F1A-8CFB-C9356835EEAD}"/>
          </ac:spMkLst>
        </pc:spChg>
        <pc:spChg chg="del mod ord">
          <ac:chgData name="Lukáš" userId="1750366c-5ad4-4b8b-a17b-5459ca330888" providerId="ADAL" clId="{01FCFD3D-56C4-49A7-9B02-F34A47A5D673}" dt="2020-10-03T17:19:50.020" v="893" actId="478"/>
          <ac:spMkLst>
            <pc:docMk/>
            <pc:sldMk cId="3002100973" sldId="275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19:58.052" v="895" actId="478"/>
          <ac:spMkLst>
            <pc:docMk/>
            <pc:sldMk cId="3002100973" sldId="275"/>
            <ac:spMk id="7" creationId="{DD999A32-C3C5-4835-84CB-74EA66F27D8F}"/>
          </ac:spMkLst>
        </pc:spChg>
        <pc:spChg chg="add del mod">
          <ac:chgData name="Lukáš" userId="1750366c-5ad4-4b8b-a17b-5459ca330888" providerId="ADAL" clId="{01FCFD3D-56C4-49A7-9B02-F34A47A5D673}" dt="2020-10-03T17:19:59.738" v="896" actId="478"/>
          <ac:spMkLst>
            <pc:docMk/>
            <pc:sldMk cId="3002100973" sldId="275"/>
            <ac:spMk id="9" creationId="{E4645E3E-67B3-4998-84F5-FF7D53A778A9}"/>
          </ac:spMkLst>
        </pc:spChg>
        <pc:spChg chg="add del mod">
          <ac:chgData name="Lukáš" userId="1750366c-5ad4-4b8b-a17b-5459ca330888" providerId="ADAL" clId="{01FCFD3D-56C4-49A7-9B02-F34A47A5D673}" dt="2020-10-03T17:11:44.637" v="731" actId="478"/>
          <ac:spMkLst>
            <pc:docMk/>
            <pc:sldMk cId="3002100973" sldId="275"/>
            <ac:spMk id="15" creationId="{991C385E-CF2F-4023-84F6-1294B3E96725}"/>
          </ac:spMkLst>
        </pc:spChg>
        <pc:spChg chg="add mod">
          <ac:chgData name="Lukáš" userId="1750366c-5ad4-4b8b-a17b-5459ca330888" providerId="ADAL" clId="{01FCFD3D-56C4-49A7-9B02-F34A47A5D673}" dt="2020-10-03T17:20:41.708" v="904" actId="403"/>
          <ac:spMkLst>
            <pc:docMk/>
            <pc:sldMk cId="3002100973" sldId="275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31.285" v="1532" actId="14826"/>
          <ac:picMkLst>
            <pc:docMk/>
            <pc:sldMk cId="3002100973" sldId="275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42.352" v="1533" actId="14826"/>
        <pc:sldMkLst>
          <pc:docMk/>
          <pc:sldMk cId="772265117" sldId="276"/>
        </pc:sldMkLst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14.557" v="908" actId="255"/>
          <ac:spMkLst>
            <pc:docMk/>
            <pc:sldMk cId="772265117" sldId="276"/>
            <ac:spMk id="4" creationId="{5DAE4183-4B0C-4F1A-8CFB-C9356835EEAD}"/>
          </ac:spMkLst>
        </pc:spChg>
        <pc:spChg chg="del">
          <ac:chgData name="Lukáš" userId="1750366c-5ad4-4b8b-a17b-5459ca330888" providerId="ADAL" clId="{01FCFD3D-56C4-49A7-9B02-F34A47A5D673}" dt="2020-10-03T17:20:04.662" v="897" actId="478"/>
          <ac:spMkLst>
            <pc:docMk/>
            <pc:sldMk cId="772265117" sldId="276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20:06.301" v="898" actId="478"/>
          <ac:spMkLst>
            <pc:docMk/>
            <pc:sldMk cId="772265117" sldId="276"/>
            <ac:spMk id="7" creationId="{D5F84FEC-4169-40AA-8E7C-A6F4635D1180}"/>
          </ac:spMkLst>
        </pc:spChg>
        <pc:spChg chg="mod ord">
          <ac:chgData name="Lukáš" userId="1750366c-5ad4-4b8b-a17b-5459ca330888" providerId="ADAL" clId="{01FCFD3D-56C4-49A7-9B02-F34A47A5D673}" dt="2020-10-03T17:20:20.092" v="902" actId="20577"/>
          <ac:spMkLst>
            <pc:docMk/>
            <pc:sldMk cId="772265117" sldId="276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42.352" v="1533" actId="14826"/>
          <ac:picMkLst>
            <pc:docMk/>
            <pc:sldMk cId="772265117" sldId="276"/>
            <ac:picMk id="10" creationId="{43D82008-DC6E-4931-98E1-2E4D7E74B1CA}"/>
          </ac:picMkLst>
        </pc:picChg>
      </pc:sldChg>
      <pc:sldChg chg="modSp add mod ord">
        <pc:chgData name="Lukáš" userId="1750366c-5ad4-4b8b-a17b-5459ca330888" providerId="ADAL" clId="{01FCFD3D-56C4-49A7-9B02-F34A47A5D673}" dt="2020-10-03T17:21:56.681" v="934" actId="20577"/>
        <pc:sldMkLst>
          <pc:docMk/>
          <pc:sldMk cId="671867239" sldId="277"/>
        </pc:sldMkLst>
        <pc:spChg chg="mod">
          <ac:chgData name="Lukáš" userId="1750366c-5ad4-4b8b-a17b-5459ca330888" providerId="ADAL" clId="{01FCFD3D-56C4-49A7-9B02-F34A47A5D673}" dt="2020-10-03T17:19:02.566" v="885"/>
          <ac:spMkLst>
            <pc:docMk/>
            <pc:sldMk cId="671867239" sldId="27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19:41.262" v="891"/>
          <ac:spMkLst>
            <pc:docMk/>
            <pc:sldMk cId="671867239" sldId="277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9:45.878" v="892" actId="20577"/>
          <ac:spMkLst>
            <pc:docMk/>
            <pc:sldMk cId="671867239" sldId="277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1:56.681" v="934" actId="20577"/>
          <ac:spMkLst>
            <pc:docMk/>
            <pc:sldMk cId="671867239" sldId="277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01FCFD3D-56C4-49A7-9B02-F34A47A5D673}" dt="2020-10-03T17:23:17.578" v="984" actId="20577"/>
        <pc:sldMkLst>
          <pc:docMk/>
          <pc:sldMk cId="763471978" sldId="278"/>
        </pc:sldMkLst>
        <pc:spChg chg="mod">
          <ac:chgData name="Lukáš" userId="1750366c-5ad4-4b8b-a17b-5459ca330888" providerId="ADAL" clId="{01FCFD3D-56C4-49A7-9B02-F34A47A5D673}" dt="2020-10-03T17:22:12.284" v="938"/>
          <ac:spMkLst>
            <pc:docMk/>
            <pc:sldMk cId="763471978" sldId="278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2:21.825" v="939"/>
          <ac:spMkLst>
            <pc:docMk/>
            <pc:sldMk cId="763471978" sldId="278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3:17.578" v="984" actId="20577"/>
          <ac:spMkLst>
            <pc:docMk/>
            <pc:sldMk cId="763471978" sldId="278"/>
            <ac:spMk id="6" creationId="{58FA62A7-65B2-4663-BA27-64BFE3598468}"/>
          </ac:spMkLst>
        </pc:spChg>
      </pc:sldChg>
      <pc:sldChg chg="new del">
        <pc:chgData name="Lukáš" userId="1750366c-5ad4-4b8b-a17b-5459ca330888" providerId="ADAL" clId="{01FCFD3D-56C4-49A7-9B02-F34A47A5D673}" dt="2020-10-03T17:23:41.307" v="986" actId="47"/>
        <pc:sldMkLst>
          <pc:docMk/>
          <pc:sldMk cId="130353774" sldId="279"/>
        </pc:sldMkLst>
      </pc:sldChg>
      <pc:sldChg chg="modSp add mod">
        <pc:chgData name="Lukáš" userId="1750366c-5ad4-4b8b-a17b-5459ca330888" providerId="ADAL" clId="{01FCFD3D-56C4-49A7-9B02-F34A47A5D673}" dt="2020-10-03T17:26:17.982" v="1275" actId="20577"/>
        <pc:sldMkLst>
          <pc:docMk/>
          <pc:sldMk cId="3040819181" sldId="279"/>
        </pc:sldMkLst>
        <pc:spChg chg="mod">
          <ac:chgData name="Lukáš" userId="1750366c-5ad4-4b8b-a17b-5459ca330888" providerId="ADAL" clId="{01FCFD3D-56C4-49A7-9B02-F34A47A5D673}" dt="2020-10-03T17:24:11.199" v="991" actId="20577"/>
          <ac:spMkLst>
            <pc:docMk/>
            <pc:sldMk cId="3040819181" sldId="279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4:06.681" v="988"/>
          <ac:spMkLst>
            <pc:docMk/>
            <pc:sldMk cId="3040819181" sldId="279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6:17.982" v="1275" actId="20577"/>
          <ac:spMkLst>
            <pc:docMk/>
            <pc:sldMk cId="3040819181" sldId="279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4A2BCA61-9E58-4932-A0B4-41189BEBE038}"/>
    <pc:docChg chg="undo custSel addSld delSld modSld sldOrd">
      <pc:chgData name="Lukáš" userId="1750366c-5ad4-4b8b-a17b-5459ca330888" providerId="ADAL" clId="{4A2BCA61-9E58-4932-A0B4-41189BEBE038}" dt="2020-10-06T12:53:54.143" v="943" actId="1076"/>
      <pc:docMkLst>
        <pc:docMk/>
      </pc:docMkLst>
      <pc:sldChg chg="modSp mod">
        <pc:chgData name="Lukáš" userId="1750366c-5ad4-4b8b-a17b-5459ca330888" providerId="ADAL" clId="{4A2BCA61-9E58-4932-A0B4-41189BEBE038}" dt="2020-10-06T10:33:44.968" v="18"/>
        <pc:sldMkLst>
          <pc:docMk/>
          <pc:sldMk cId="4020363208" sldId="256"/>
        </pc:sldMkLst>
        <pc:spChg chg="mod">
          <ac:chgData name="Lukáš" userId="1750366c-5ad4-4b8b-a17b-5459ca330888" providerId="ADAL" clId="{4A2BCA61-9E58-4932-A0B4-41189BEBE038}" dt="2020-10-06T10:33:44.968" v="18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4A2BCA61-9E58-4932-A0B4-41189BEBE038}" dt="2020-10-06T10:33:28.979" v="17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del mod">
        <pc:chgData name="Lukáš" userId="1750366c-5ad4-4b8b-a17b-5459ca330888" providerId="ADAL" clId="{4A2BCA61-9E58-4932-A0B4-41189BEBE038}" dt="2020-10-06T10:34:11.144" v="20" actId="47"/>
        <pc:sldMkLst>
          <pc:docMk/>
          <pc:sldMk cId="1318410597" sldId="258"/>
        </pc:sldMkLst>
        <pc:spChg chg="mod">
          <ac:chgData name="Lukáš" userId="1750366c-5ad4-4b8b-a17b-5459ca330888" providerId="ADAL" clId="{4A2BCA61-9E58-4932-A0B4-41189BEBE038}" dt="2020-10-06T10:34:07.242" v="19"/>
          <ac:spMkLst>
            <pc:docMk/>
            <pc:sldMk cId="1318410597" sldId="258"/>
            <ac:spMk id="4" creationId="{5DAE4183-4B0C-4F1A-8CFB-C9356835EEAD}"/>
          </ac:spMkLst>
        </pc:spChg>
      </pc:sldChg>
      <pc:sldChg chg="modSp mod">
        <pc:chgData name="Lukáš" userId="1750366c-5ad4-4b8b-a17b-5459ca330888" providerId="ADAL" clId="{4A2BCA61-9E58-4932-A0B4-41189BEBE038}" dt="2020-10-06T12:09:11.222" v="471"/>
        <pc:sldMkLst>
          <pc:docMk/>
          <pc:sldMk cId="2122801297" sldId="268"/>
        </pc:sldMkLst>
        <pc:spChg chg="mod">
          <ac:chgData name="Lukáš" userId="1750366c-5ad4-4b8b-a17b-5459ca330888" providerId="ADAL" clId="{4A2BCA61-9E58-4932-A0B4-41189BEBE038}" dt="2020-10-06T12:09:11.222" v="471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4A2BCA61-9E58-4932-A0B4-41189BEBE038}" dt="2020-10-06T12:11:41.751" v="632" actId="15"/>
        <pc:sldMkLst>
          <pc:docMk/>
          <pc:sldMk cId="247382201" sldId="269"/>
        </pc:sldMkLst>
        <pc:spChg chg="mod">
          <ac:chgData name="Lukáš" userId="1750366c-5ad4-4b8b-a17b-5459ca330888" providerId="ADAL" clId="{4A2BCA61-9E58-4932-A0B4-41189BEBE038}" dt="2020-10-06T12:09:13.823" v="472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4A2BCA61-9E58-4932-A0B4-41189BEBE038}" dt="2020-10-06T12:11:41.751" v="632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4A2BCA61-9E58-4932-A0B4-41189BEBE038}" dt="2020-10-06T10:35:46.796" v="67" actId="5793"/>
        <pc:sldMkLst>
          <pc:docMk/>
          <pc:sldMk cId="3451315229" sldId="271"/>
        </pc:sldMkLst>
        <pc:spChg chg="mod">
          <ac:chgData name="Lukáš" userId="1750366c-5ad4-4b8b-a17b-5459ca330888" providerId="ADAL" clId="{4A2BCA61-9E58-4932-A0B4-41189BEBE038}" dt="2020-10-06T10:34:20.033" v="22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0:34:13.406" v="21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35:46.796" v="67" actId="5793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4A2BCA61-9E58-4932-A0B4-41189BEBE038}" dt="2020-10-06T12:08:44.473" v="460" actId="47"/>
        <pc:sldMkLst>
          <pc:docMk/>
          <pc:sldMk cId="662543413" sldId="280"/>
        </pc:sldMkLst>
      </pc:sldChg>
      <pc:sldChg chg="del">
        <pc:chgData name="Lukáš" userId="1750366c-5ad4-4b8b-a17b-5459ca330888" providerId="ADAL" clId="{4A2BCA61-9E58-4932-A0B4-41189BEBE038}" dt="2020-10-06T12:08:45.644" v="461" actId="47"/>
        <pc:sldMkLst>
          <pc:docMk/>
          <pc:sldMk cId="3745244278" sldId="281"/>
        </pc:sldMkLst>
      </pc:sldChg>
      <pc:sldChg chg="del">
        <pc:chgData name="Lukáš" userId="1750366c-5ad4-4b8b-a17b-5459ca330888" providerId="ADAL" clId="{4A2BCA61-9E58-4932-A0B4-41189BEBE038}" dt="2020-10-06T12:08:46.293" v="462" actId="47"/>
        <pc:sldMkLst>
          <pc:docMk/>
          <pc:sldMk cId="2960193146" sldId="282"/>
        </pc:sldMkLst>
      </pc:sldChg>
      <pc:sldChg chg="del">
        <pc:chgData name="Lukáš" userId="1750366c-5ad4-4b8b-a17b-5459ca330888" providerId="ADAL" clId="{4A2BCA61-9E58-4932-A0B4-41189BEBE038}" dt="2020-10-06T12:08:48.388" v="463" actId="47"/>
        <pc:sldMkLst>
          <pc:docMk/>
          <pc:sldMk cId="184830743" sldId="283"/>
        </pc:sldMkLst>
      </pc:sldChg>
      <pc:sldChg chg="del">
        <pc:chgData name="Lukáš" userId="1750366c-5ad4-4b8b-a17b-5459ca330888" providerId="ADAL" clId="{4A2BCA61-9E58-4932-A0B4-41189BEBE038}" dt="2020-10-06T12:08:48.929" v="464" actId="47"/>
        <pc:sldMkLst>
          <pc:docMk/>
          <pc:sldMk cId="4106894835" sldId="284"/>
        </pc:sldMkLst>
      </pc:sldChg>
      <pc:sldChg chg="del">
        <pc:chgData name="Lukáš" userId="1750366c-5ad4-4b8b-a17b-5459ca330888" providerId="ADAL" clId="{4A2BCA61-9E58-4932-A0B4-41189BEBE038}" dt="2020-10-06T12:08:51.362" v="466" actId="47"/>
        <pc:sldMkLst>
          <pc:docMk/>
          <pc:sldMk cId="2660732524" sldId="285"/>
        </pc:sldMkLst>
      </pc:sldChg>
      <pc:sldChg chg="del">
        <pc:chgData name="Lukáš" userId="1750366c-5ad4-4b8b-a17b-5459ca330888" providerId="ADAL" clId="{4A2BCA61-9E58-4932-A0B4-41189BEBE038}" dt="2020-10-06T12:08:49.404" v="465" actId="47"/>
        <pc:sldMkLst>
          <pc:docMk/>
          <pc:sldMk cId="1347326123" sldId="286"/>
        </pc:sldMkLst>
      </pc:sldChg>
      <pc:sldChg chg="del">
        <pc:chgData name="Lukáš" userId="1750366c-5ad4-4b8b-a17b-5459ca330888" providerId="ADAL" clId="{4A2BCA61-9E58-4932-A0B4-41189BEBE038}" dt="2020-10-06T12:08:51.876" v="467" actId="47"/>
        <pc:sldMkLst>
          <pc:docMk/>
          <pc:sldMk cId="1774989163" sldId="287"/>
        </pc:sldMkLst>
      </pc:sldChg>
      <pc:sldChg chg="del">
        <pc:chgData name="Lukáš" userId="1750366c-5ad4-4b8b-a17b-5459ca330888" providerId="ADAL" clId="{4A2BCA61-9E58-4932-A0B4-41189BEBE038}" dt="2020-10-06T12:08:54.421" v="468" actId="47"/>
        <pc:sldMkLst>
          <pc:docMk/>
          <pc:sldMk cId="999636247" sldId="288"/>
        </pc:sldMkLst>
      </pc:sldChg>
      <pc:sldChg chg="del">
        <pc:chgData name="Lukáš" userId="1750366c-5ad4-4b8b-a17b-5459ca330888" providerId="ADAL" clId="{4A2BCA61-9E58-4932-A0B4-41189BEBE038}" dt="2020-10-06T12:08:55.420" v="470" actId="47"/>
        <pc:sldMkLst>
          <pc:docMk/>
          <pc:sldMk cId="1997591190" sldId="289"/>
        </pc:sldMkLst>
      </pc:sldChg>
      <pc:sldChg chg="del">
        <pc:chgData name="Lukáš" userId="1750366c-5ad4-4b8b-a17b-5459ca330888" providerId="ADAL" clId="{4A2BCA61-9E58-4932-A0B4-41189BEBE038}" dt="2020-10-06T12:08:54.879" v="469" actId="47"/>
        <pc:sldMkLst>
          <pc:docMk/>
          <pc:sldMk cId="1044190518" sldId="290"/>
        </pc:sldMkLst>
      </pc:sldChg>
      <pc:sldChg chg="modSp add mod">
        <pc:chgData name="Lukáš" userId="1750366c-5ad4-4b8b-a17b-5459ca330888" providerId="ADAL" clId="{4A2BCA61-9E58-4932-A0B4-41189BEBE038}" dt="2020-10-06T10:35:42.437" v="66" actId="20577"/>
        <pc:sldMkLst>
          <pc:docMk/>
          <pc:sldMk cId="1356691991" sldId="291"/>
        </pc:sldMkLst>
        <pc:spChg chg="mod">
          <ac:chgData name="Lukáš" userId="1750366c-5ad4-4b8b-a17b-5459ca330888" providerId="ADAL" clId="{4A2BCA61-9E58-4932-A0B4-41189BEBE038}" dt="2020-10-06T10:35:42.437" v="66" actId="20577"/>
          <ac:spMkLst>
            <pc:docMk/>
            <pc:sldMk cId="1356691991" sldId="291"/>
            <ac:spMk id="6" creationId="{58FA62A7-65B2-4663-BA27-64BFE3598468}"/>
          </ac:spMkLst>
        </pc:spChg>
      </pc:sldChg>
      <pc:sldChg chg="add">
        <pc:chgData name="Lukáš" userId="1750366c-5ad4-4b8b-a17b-5459ca330888" providerId="ADAL" clId="{4A2BCA61-9E58-4932-A0B4-41189BEBE038}" dt="2020-10-06T10:35:38.977" v="65" actId="2890"/>
        <pc:sldMkLst>
          <pc:docMk/>
          <pc:sldMk cId="337106994" sldId="292"/>
        </pc:sldMkLst>
      </pc:sldChg>
      <pc:sldChg chg="modSp add mod">
        <pc:chgData name="Lukáš" userId="1750366c-5ad4-4b8b-a17b-5459ca330888" providerId="ADAL" clId="{4A2BCA61-9E58-4932-A0B4-41189BEBE038}" dt="2020-10-06T10:56:34.339" v="444" actId="20577"/>
        <pc:sldMkLst>
          <pc:docMk/>
          <pc:sldMk cId="3561968031" sldId="293"/>
        </pc:sldMkLst>
        <pc:spChg chg="mod">
          <ac:chgData name="Lukáš" userId="1750366c-5ad4-4b8b-a17b-5459ca330888" providerId="ADAL" clId="{4A2BCA61-9E58-4932-A0B4-41189BEBE038}" dt="2020-10-06T10:56:31.790" v="442" actId="1076"/>
          <ac:spMkLst>
            <pc:docMk/>
            <pc:sldMk cId="3561968031" sldId="293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56:34.339" v="444" actId="20577"/>
          <ac:spMkLst>
            <pc:docMk/>
            <pc:sldMk cId="3561968031" sldId="293"/>
            <ac:spMk id="6" creationId="{58FA62A7-65B2-4663-BA27-64BFE3598468}"/>
          </ac:spMkLst>
        </pc:spChg>
      </pc:sldChg>
      <pc:sldChg chg="addSp delSp modSp add mod">
        <pc:chgData name="Lukáš" userId="1750366c-5ad4-4b8b-a17b-5459ca330888" providerId="ADAL" clId="{4A2BCA61-9E58-4932-A0B4-41189BEBE038}" dt="2020-10-06T12:31:07.943" v="938" actId="20577"/>
        <pc:sldMkLst>
          <pc:docMk/>
          <pc:sldMk cId="1640047700" sldId="294"/>
        </pc:sldMkLst>
        <pc:spChg chg="mod">
          <ac:chgData name="Lukáš" userId="1750366c-5ad4-4b8b-a17b-5459ca330888" providerId="ADAL" clId="{4A2BCA61-9E58-4932-A0B4-41189BEBE038}" dt="2020-10-06T12:08:20.952" v="459" actId="962"/>
          <ac:spMkLst>
            <pc:docMk/>
            <pc:sldMk cId="1640047700" sldId="294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2:31:07.943" v="938" actId="20577"/>
          <ac:spMkLst>
            <pc:docMk/>
            <pc:sldMk cId="1640047700" sldId="294"/>
            <ac:spMk id="4" creationId="{5DAE4183-4B0C-4F1A-8CFB-C9356835EEAD}"/>
          </ac:spMkLst>
        </pc:spChg>
        <pc:spChg chg="del mod">
          <ac:chgData name="Lukáš" userId="1750366c-5ad4-4b8b-a17b-5459ca330888" providerId="ADAL" clId="{4A2BCA61-9E58-4932-A0B4-41189BEBE038}" dt="2020-10-06T12:08:19.648" v="457" actId="931"/>
          <ac:spMkLst>
            <pc:docMk/>
            <pc:sldMk cId="1640047700" sldId="294"/>
            <ac:spMk id="6" creationId="{58FA62A7-65B2-4663-BA27-64BFE3598468}"/>
          </ac:spMkLst>
        </pc:spChg>
        <pc:picChg chg="add mod">
          <ac:chgData name="Lukáš" userId="1750366c-5ad4-4b8b-a17b-5459ca330888" providerId="ADAL" clId="{4A2BCA61-9E58-4932-A0B4-41189BEBE038}" dt="2020-10-06T12:08:20.952" v="458" actId="27614"/>
          <ac:picMkLst>
            <pc:docMk/>
            <pc:sldMk cId="1640047700" sldId="294"/>
            <ac:picMk id="7" creationId="{527E4C38-F113-4D98-98AF-0B74D51ED142}"/>
          </ac:picMkLst>
        </pc:picChg>
      </pc:sldChg>
      <pc:sldChg chg="addSp modSp add mod ord modClrScheme chgLayout">
        <pc:chgData name="Lukáš" userId="1750366c-5ad4-4b8b-a17b-5459ca330888" providerId="ADAL" clId="{4A2BCA61-9E58-4932-A0B4-41189BEBE038}" dt="2020-10-06T12:29:56.338" v="879" actId="113"/>
        <pc:sldMkLst>
          <pc:docMk/>
          <pc:sldMk cId="1714807300" sldId="295"/>
        </pc:sldMkLst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2" creationId="{CECC7D56-E57D-4FCF-A4C0-A561DA1DC9E3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3" creationId="{55492A38-4935-4086-AC8A-5D91623829E6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4" creationId="{5DAE4183-4B0C-4F1A-8CFB-C9356835EEAD}"/>
          </ac:spMkLst>
        </pc:spChg>
        <pc:spChg chg="add mod ord">
          <ac:chgData name="Lukáš" userId="1750366c-5ad4-4b8b-a17b-5459ca330888" providerId="ADAL" clId="{4A2BCA61-9E58-4932-A0B4-41189BEBE038}" dt="2020-10-06T12:12:46.235" v="664" actId="20577"/>
          <ac:spMkLst>
            <pc:docMk/>
            <pc:sldMk cId="1714807300" sldId="295"/>
            <ac:spMk id="5" creationId="{E1B55412-6D46-439D-B21C-20956B8D28E5}"/>
          </ac:spMkLst>
        </pc:spChg>
        <pc:spChg chg="mod ord">
          <ac:chgData name="Lukáš" userId="1750366c-5ad4-4b8b-a17b-5459ca330888" providerId="ADAL" clId="{4A2BCA61-9E58-4932-A0B4-41189BEBE038}" dt="2020-10-06T12:29:56.338" v="879" actId="113"/>
          <ac:spMkLst>
            <pc:docMk/>
            <pc:sldMk cId="1714807300" sldId="295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4A2BCA61-9E58-4932-A0B4-41189BEBE038}" dt="2020-10-06T12:53:54.143" v="943" actId="1076"/>
        <pc:sldMkLst>
          <pc:docMk/>
          <pc:sldMk cId="2147828056" sldId="296"/>
        </pc:sldMkLst>
        <pc:spChg chg="mod">
          <ac:chgData name="Lukáš" userId="1750366c-5ad4-4b8b-a17b-5459ca330888" providerId="ADAL" clId="{4A2BCA61-9E58-4932-A0B4-41189BEBE038}" dt="2020-10-06T12:31:13.832" v="939"/>
          <ac:spMkLst>
            <pc:docMk/>
            <pc:sldMk cId="2147828056" sldId="296"/>
            <ac:spMk id="4" creationId="{5DAE4183-4B0C-4F1A-8CFB-C9356835EEAD}"/>
          </ac:spMkLst>
        </pc:spChg>
        <pc:picChg chg="mod">
          <ac:chgData name="Lukáš" userId="1750366c-5ad4-4b8b-a17b-5459ca330888" providerId="ADAL" clId="{4A2BCA61-9E58-4932-A0B4-41189BEBE038}" dt="2020-10-06T12:53:54.143" v="943" actId="1076"/>
          <ac:picMkLst>
            <pc:docMk/>
            <pc:sldMk cId="2147828056" sldId="296"/>
            <ac:picMk id="7" creationId="{527E4C38-F113-4D98-98AF-0B74D51ED14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4103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7918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974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7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EC9EB12-AE73-214D-85B7-F3FD5188B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6C09521-9305-2848-88FD-22F955899B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24987-E9F6-7244-A5DA-F329032B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A</a:t>
            </a:r>
            <a:r>
              <a:rPr lang="en-US" dirty="0" err="1">
                <a:latin typeface="Arial" panose="020B0604020202020204" pitchFamily="34" charset="0"/>
              </a:rPr>
              <a:t>nalytical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C</a:t>
            </a:r>
            <a:r>
              <a:rPr lang="cs-CZ" dirty="0" err="1">
                <a:effectLst/>
                <a:latin typeface="Arial" panose="020B0604020202020204" pitchFamily="34" charset="0"/>
              </a:rPr>
              <a:t>lass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</a:rPr>
              <a:t>D</a:t>
            </a:r>
            <a:r>
              <a:rPr lang="cs-CZ" dirty="0">
                <a:effectLst/>
                <a:latin typeface="Arial" panose="020B0604020202020204" pitchFamily="34" charset="0"/>
              </a:rPr>
              <a:t>iagram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9324D64-A586-184A-AA62-142636933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PB007 </a:t>
            </a:r>
            <a:r>
              <a:rPr lang="en-US" dirty="0"/>
              <a:t>Software Engineering </a:t>
            </a:r>
            <a:r>
              <a:rPr lang="cs-CZ" dirty="0"/>
              <a:t>I</a:t>
            </a: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BF054606-AA79-41AC-AED6-A3A5837B91DE}"/>
              </a:ext>
            </a:extLst>
          </p:cNvPr>
          <p:cNvSpPr txBox="1">
            <a:spLocks/>
          </p:cNvSpPr>
          <p:nvPr/>
        </p:nvSpPr>
        <p:spPr>
          <a:xfrm>
            <a:off x="415200" y="51722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b="1" kern="0" dirty="0"/>
              <a:t>Lukáš Daubner</a:t>
            </a:r>
            <a:br>
              <a:rPr lang="cs-CZ" sz="1800" b="1" kern="0" dirty="0"/>
            </a:br>
            <a:r>
              <a:rPr lang="cs-CZ" sz="1800" b="1" kern="0" dirty="0"/>
              <a:t>daubner@mail.muni.cz</a:t>
            </a:r>
            <a:endParaRPr lang="en-US" sz="1800" b="1" kern="0" dirty="0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3F986B33-25E1-4DE8-8A12-56A85BE20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74" y="378000"/>
            <a:ext cx="4442428" cy="9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63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Relationships between classes</a:t>
            </a:r>
            <a:endParaRPr lang="cs-CZ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Association</a:t>
            </a:r>
            <a:r>
              <a:rPr lang="cs-CZ" dirty="0"/>
              <a:t> M:N</a:t>
            </a:r>
            <a:endParaRPr lang="en-US" dirty="0"/>
          </a:p>
          <a:p>
            <a:pPr lvl="1"/>
            <a:r>
              <a:rPr lang="en-US" dirty="0"/>
              <a:t>All fine in analytical class diagram, it is decomposed later in design class diagram</a:t>
            </a:r>
            <a:endParaRPr lang="cs-CZ" dirty="0"/>
          </a:p>
          <a:p>
            <a:r>
              <a:rPr lang="en-US" dirty="0"/>
              <a:t>But, if the relationship is complex, you need to decompose it now</a:t>
            </a:r>
          </a:p>
          <a:p>
            <a:pPr lvl="1"/>
            <a:r>
              <a:rPr lang="en-US" dirty="0"/>
              <a:t>Or</a:t>
            </a:r>
            <a:r>
              <a:rPr lang="cs-CZ" dirty="0"/>
              <a:t> </a:t>
            </a:r>
            <a:r>
              <a:rPr lang="en-US" dirty="0"/>
              <a:t>use</a:t>
            </a:r>
            <a:r>
              <a:rPr lang="cs-CZ" dirty="0"/>
              <a:t> </a:t>
            </a:r>
            <a:r>
              <a:rPr lang="en-US" dirty="0"/>
              <a:t>association class</a:t>
            </a:r>
            <a:r>
              <a:rPr lang="cs-CZ" dirty="0"/>
              <a:t>, </a:t>
            </a:r>
            <a:r>
              <a:rPr lang="en-US" dirty="0"/>
              <a:t>there is at </a:t>
            </a:r>
            <a:r>
              <a:rPr lang="en-US" b="1" dirty="0"/>
              <a:t>most one relationship </a:t>
            </a:r>
            <a:r>
              <a:rPr lang="en-US" dirty="0"/>
              <a:t>between two instances</a:t>
            </a:r>
            <a:endParaRPr lang="cs-CZ" dirty="0"/>
          </a:p>
          <a:p>
            <a:pPr lvl="2"/>
            <a:r>
              <a:rPr lang="en-US" dirty="0"/>
              <a:t>These two diagrams </a:t>
            </a:r>
            <a:r>
              <a:rPr lang="en-US" b="1" dirty="0"/>
              <a:t>are not equivalent</a:t>
            </a:r>
            <a:endParaRPr lang="cs-CZ" b="1" dirty="0"/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DB47790-DC94-47B9-83ED-8A3107F1B8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678" y="3498672"/>
            <a:ext cx="7320644" cy="27425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CD205F-12AE-49F5-AAF1-C441D323FA3B}"/>
              </a:ext>
            </a:extLst>
          </p:cNvPr>
          <p:cNvSpPr txBox="1"/>
          <p:nvPr/>
        </p:nvSpPr>
        <p:spPr>
          <a:xfrm>
            <a:off x="9687558" y="3581302"/>
            <a:ext cx="1939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n-lt"/>
              </a:rPr>
              <a:t>Person p can have multiple Jobs in a Company 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617F37-0DC4-4666-8E32-B9F165873A38}"/>
              </a:ext>
            </a:extLst>
          </p:cNvPr>
          <p:cNvSpPr txBox="1"/>
          <p:nvPr/>
        </p:nvSpPr>
        <p:spPr>
          <a:xfrm>
            <a:off x="9687558" y="4869954"/>
            <a:ext cx="1939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n-lt"/>
              </a:rPr>
              <a:t>Person p can have only one Job in a Company c</a:t>
            </a:r>
          </a:p>
        </p:txBody>
      </p:sp>
    </p:spTree>
    <p:extLst>
      <p:ext uri="{BB962C8B-B14F-4D97-AF65-F5344CB8AC3E}">
        <p14:creationId xmlns:p14="http://schemas.microsoft.com/office/powerpoint/2010/main" val="27293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Relationships between classes</a:t>
            </a:r>
            <a:endParaRPr lang="cs-CZ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associations</a:t>
            </a:r>
            <a:endParaRPr lang="cs-CZ" dirty="0"/>
          </a:p>
          <a:p>
            <a:pPr lvl="1"/>
            <a:r>
              <a:rPr lang="en-US" dirty="0"/>
              <a:t>Different relationships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324000" lvl="1" indent="0">
              <a:buNone/>
            </a:pPr>
            <a:r>
              <a:rPr lang="cs-CZ" dirty="0"/>
              <a:t>	</a:t>
            </a:r>
          </a:p>
          <a:p>
            <a:r>
              <a:rPr lang="en-US" dirty="0"/>
              <a:t>Reflexive association</a:t>
            </a:r>
            <a:endParaRPr lang="cs-CZ" dirty="0"/>
          </a:p>
          <a:p>
            <a:pPr lvl="1"/>
            <a:endParaRPr lang="cs-CZ" dirty="0"/>
          </a:p>
        </p:txBody>
      </p:sp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66BC32D9-F7BE-424F-93AD-65054D867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51" y="1296002"/>
            <a:ext cx="7233349" cy="1743289"/>
          </a:xfrm>
          <a:prstGeom prst="rect">
            <a:avLst/>
          </a:prstGeom>
        </p:spPr>
      </p:pic>
      <p:pic>
        <p:nvPicPr>
          <p:cNvPr id="11" name="Picture 10" descr="A picture containing shape&#10;&#10;Description automatically generated">
            <a:extLst>
              <a:ext uri="{FF2B5EF4-FFF2-40B4-BE49-F238E27FC236}">
                <a16:creationId xmlns:a16="http://schemas.microsoft.com/office/drawing/2014/main" id="{3BFE6F14-17DE-4CD1-A8CF-01A3C7E52A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451" y="3818710"/>
            <a:ext cx="7234549" cy="187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895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Relationships between classes</a:t>
            </a:r>
            <a:endParaRPr lang="cs-CZ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Dependency</a:t>
            </a:r>
          </a:p>
          <a:p>
            <a:pPr lvl="1"/>
            <a:r>
              <a:rPr lang="cs-CZ" dirty="0"/>
              <a:t>„</a:t>
            </a:r>
            <a:r>
              <a:rPr lang="en-US" dirty="0"/>
              <a:t>Weak</a:t>
            </a:r>
            <a:r>
              <a:rPr lang="cs-CZ" dirty="0"/>
              <a:t> </a:t>
            </a:r>
            <a:r>
              <a:rPr lang="en-US" dirty="0"/>
              <a:t>association</a:t>
            </a:r>
            <a:r>
              <a:rPr lang="cs-CZ" dirty="0"/>
              <a:t>“</a:t>
            </a:r>
            <a:endParaRPr lang="en-US" dirty="0"/>
          </a:p>
          <a:p>
            <a:pPr lvl="1"/>
            <a:r>
              <a:rPr lang="en-US" dirty="0"/>
              <a:t>Represents a relationship where a change on one class might affect the other</a:t>
            </a:r>
            <a:endParaRPr lang="cs-CZ" dirty="0"/>
          </a:p>
          <a:p>
            <a:pPr lvl="1"/>
            <a:r>
              <a:rPr lang="en-US" dirty="0"/>
              <a:t>One class </a:t>
            </a:r>
            <a:r>
              <a:rPr lang="en-US" i="1" dirty="0"/>
              <a:t>somehow</a:t>
            </a:r>
            <a:r>
              <a:rPr lang="en-US" dirty="0"/>
              <a:t> depends on the other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The exact meaning is specified by stereotypes</a:t>
            </a:r>
            <a:endParaRPr lang="cs-CZ" dirty="0"/>
          </a:p>
          <a:p>
            <a:pPr lvl="1"/>
            <a:r>
              <a:rPr lang="en-US" dirty="0"/>
              <a:t>The most common is </a:t>
            </a:r>
            <a:r>
              <a:rPr lang="cs-CZ" dirty="0"/>
              <a:t>«use»,</a:t>
            </a:r>
            <a:r>
              <a:rPr lang="en-US" dirty="0"/>
              <a:t> meaning that some operation uses the other object as attribute or return value. But it does not have it as attribute</a:t>
            </a:r>
            <a:r>
              <a:rPr lang="cs-CZ" dirty="0"/>
              <a:t>.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C0EFE1-92DF-42ED-97E9-32DAA2BD9A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7877" y="4459705"/>
            <a:ext cx="8036246" cy="13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95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dirty="0" err="1"/>
              <a:t>gotta</a:t>
            </a:r>
            <a:r>
              <a:rPr lang="en-US" dirty="0"/>
              <a:t> do what you </a:t>
            </a:r>
            <a:r>
              <a:rPr lang="en-US" dirty="0" err="1"/>
              <a:t>gotta</a:t>
            </a:r>
            <a:r>
              <a:rPr lang="en-US" dirty="0"/>
              <a:t> do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 this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feedback</a:t>
            </a:r>
          </a:p>
          <a:p>
            <a:endParaRPr lang="cs-CZ" dirty="0"/>
          </a:p>
          <a:p>
            <a:r>
              <a:rPr lang="cs-CZ" dirty="0"/>
              <a:t>Model </a:t>
            </a:r>
            <a:r>
              <a:rPr lang="cs-CZ" dirty="0" err="1"/>
              <a:t>entities</a:t>
            </a:r>
            <a:r>
              <a:rPr lang="cs-CZ" dirty="0"/>
              <a:t>,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en-US" dirty="0"/>
              <a:t>attributes</a:t>
            </a:r>
            <a:r>
              <a:rPr lang="cs-CZ" dirty="0"/>
              <a:t> and </a:t>
            </a:r>
            <a:r>
              <a:rPr lang="cs-CZ" dirty="0" err="1"/>
              <a:t>associations</a:t>
            </a:r>
            <a:endParaRPr lang="cs-CZ" dirty="0"/>
          </a:p>
          <a:p>
            <a:endParaRPr lang="cs-CZ" dirty="0"/>
          </a:p>
          <a:p>
            <a:r>
              <a:rPr lang="en-US" dirty="0"/>
              <a:t>Don’t forget inheritance and multiplicity</a:t>
            </a:r>
            <a:endParaRPr lang="cs-CZ" dirty="0"/>
          </a:p>
          <a:p>
            <a:endParaRPr lang="cs-CZ" dirty="0"/>
          </a:p>
          <a:p>
            <a:r>
              <a:rPr lang="cs-CZ" dirty="0"/>
              <a:t>BONUS: </a:t>
            </a:r>
            <a:r>
              <a:rPr lang="en-US" dirty="0"/>
              <a:t>Navigability</a:t>
            </a:r>
            <a:endParaRPr lang="cs-CZ" dirty="0"/>
          </a:p>
          <a:p>
            <a:pPr lvl="1"/>
            <a:r>
              <a:rPr lang="en-US" dirty="0"/>
              <a:t>You will have to do it someday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82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012447-7469-F3F3-A3A4-5016BA4172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 (</a:t>
            </a:r>
            <a:r>
              <a:rPr lang="cs-CZ" dirty="0" err="1"/>
              <a:t>from</a:t>
            </a:r>
            <a:r>
              <a:rPr lang="cs-CZ" dirty="0"/>
              <a:t> Michal Koudela)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647BD3-8412-274B-2D08-1CAAFAF24C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A459B0-C9B3-C56F-E893-D97C5D454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User </a:t>
            </a:r>
            <a:r>
              <a:rPr lang="cs-CZ" dirty="0" err="1"/>
              <a:t>roles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8CD38D7-098F-3857-C129-A675F88A82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1687961"/>
            <a:ext cx="5308466" cy="230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F86CCEF-C481-1B05-FE54-4E83FA83A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378" y="2158208"/>
            <a:ext cx="503872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F95B27B8-C8D5-6966-85B4-5EED414BC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87498"/>
            <a:ext cx="5920788" cy="188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1E4E48D-6B9F-06B0-8EA5-259BE5B180A0}"/>
              </a:ext>
            </a:extLst>
          </p:cNvPr>
          <p:cNvSpPr txBox="1"/>
          <p:nvPr/>
        </p:nvSpPr>
        <p:spPr>
          <a:xfrm>
            <a:off x="720000" y="1300383"/>
            <a:ext cx="1075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 err="1">
                <a:latin typeface="+mj-lt"/>
              </a:rPr>
              <a:t>How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can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deal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with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accounts</a:t>
            </a:r>
            <a:r>
              <a:rPr lang="cs-CZ" sz="2000" dirty="0">
                <a:latin typeface="+mj-lt"/>
              </a:rPr>
              <a:t> in </a:t>
            </a:r>
            <a:r>
              <a:rPr lang="cs-CZ" sz="2000" dirty="0" err="1">
                <a:latin typeface="+mj-lt"/>
              </a:rPr>
              <a:t>our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project</a:t>
            </a:r>
            <a:r>
              <a:rPr lang="cs-CZ" sz="2000" dirty="0">
                <a:latin typeface="+mj-lt"/>
              </a:rPr>
              <a:t>? Do </a:t>
            </a:r>
            <a:r>
              <a:rPr lang="cs-CZ" sz="2000" dirty="0" err="1">
                <a:latin typeface="+mj-lt"/>
              </a:rPr>
              <a:t>we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need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unregistered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customers</a:t>
            </a:r>
            <a:r>
              <a:rPr lang="cs-CZ" sz="2000" dirty="0">
                <a:latin typeface="+mj-lt"/>
              </a:rPr>
              <a:t>?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4C5780D-60B5-A426-135E-B646AB359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3872212"/>
            <a:ext cx="5634378" cy="20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504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dirty="0" err="1"/>
              <a:t>gotta</a:t>
            </a:r>
            <a:r>
              <a:rPr lang="en-US" dirty="0"/>
              <a:t> do what you </a:t>
            </a:r>
            <a:r>
              <a:rPr lang="en-US" dirty="0" err="1"/>
              <a:t>gotta</a:t>
            </a:r>
            <a:r>
              <a:rPr lang="en-US" dirty="0"/>
              <a:t> do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800212"/>
            <a:ext cx="10753200" cy="451576"/>
          </a:xfrm>
        </p:spPr>
        <p:txBody>
          <a:bodyPr/>
          <a:lstStyle/>
          <a:p>
            <a:r>
              <a:rPr lang="en-US" dirty="0"/>
              <a:t>Task for next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feedback</a:t>
            </a:r>
          </a:p>
          <a:p>
            <a:endParaRPr lang="cs-CZ" dirty="0"/>
          </a:p>
          <a:p>
            <a:r>
              <a:rPr lang="cs-CZ" dirty="0" err="1"/>
              <a:t>Finish</a:t>
            </a:r>
            <a:r>
              <a:rPr lang="cs-CZ" dirty="0"/>
              <a:t> diagram – </a:t>
            </a:r>
            <a:r>
              <a:rPr lang="cs-CZ" dirty="0" err="1"/>
              <a:t>methods</a:t>
            </a:r>
            <a:r>
              <a:rPr lang="cs-CZ" dirty="0"/>
              <a:t>, …</a:t>
            </a:r>
          </a:p>
          <a:p>
            <a:endParaRPr lang="cs-CZ" dirty="0"/>
          </a:p>
          <a:p>
            <a:r>
              <a:rPr lang="en-US" dirty="0"/>
              <a:t>Update the Use Case Diagram. They must describe the same system.</a:t>
            </a:r>
          </a:p>
          <a:p>
            <a:endParaRPr lang="en-US" dirty="0"/>
          </a:p>
          <a:p>
            <a:r>
              <a:rPr lang="en-US" dirty="0"/>
              <a:t>Consider the interaction between objects when fulfilling use cases. Are they represented by your Analytical Class Diagram?</a:t>
            </a: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9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485A28-3BB6-4ADD-8ACC-1EBFAA52CEF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In general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Class</a:t>
            </a:r>
            <a:r>
              <a:rPr lang="cs-CZ" dirty="0"/>
              <a:t> Diagram</a:t>
            </a:r>
            <a:endParaRPr lang="cs-CZ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en-US" dirty="0"/>
              <a:t>Static view</a:t>
            </a:r>
            <a:endParaRPr lang="cs-CZ" dirty="0"/>
          </a:p>
          <a:p>
            <a:endParaRPr lang="cs-CZ" dirty="0"/>
          </a:p>
          <a:p>
            <a:r>
              <a:rPr lang="en-US" dirty="0"/>
              <a:t>Modelling of</a:t>
            </a:r>
            <a:r>
              <a:rPr lang="cs-CZ" dirty="0"/>
              <a:t>:</a:t>
            </a:r>
          </a:p>
          <a:p>
            <a:pPr lvl="1"/>
            <a:r>
              <a:rPr lang="en-US" dirty="0"/>
              <a:t>Classes</a:t>
            </a:r>
            <a:endParaRPr lang="cs-CZ" dirty="0"/>
          </a:p>
          <a:p>
            <a:pPr lvl="1"/>
            <a:r>
              <a:rPr lang="en-US" dirty="0"/>
              <a:t>Attributes</a:t>
            </a:r>
          </a:p>
          <a:p>
            <a:pPr lvl="1"/>
            <a:r>
              <a:rPr lang="en-US" dirty="0"/>
              <a:t>Operations</a:t>
            </a:r>
          </a:p>
          <a:p>
            <a:pPr lvl="1"/>
            <a:r>
              <a:rPr lang="en-US" dirty="0"/>
              <a:t>Relationships</a:t>
            </a:r>
            <a:endParaRPr lang="cs-CZ" dirty="0"/>
          </a:p>
        </p:txBody>
      </p:sp>
      <p:pic>
        <p:nvPicPr>
          <p:cNvPr id="13" name="Content Placeholder 12" descr="Text, engineering drawing&#10;&#10;Description automatically generated">
            <a:extLst>
              <a:ext uri="{FF2B5EF4-FFF2-40B4-BE49-F238E27FC236}">
                <a16:creationId xmlns:a16="http://schemas.microsoft.com/office/drawing/2014/main" id="{7748EA6F-B610-4779-B727-17344DEA9AFC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5" y="1701800"/>
            <a:ext cx="4140200" cy="4140200"/>
          </a:xfrm>
        </p:spPr>
      </p:pic>
    </p:spTree>
    <p:extLst>
      <p:ext uri="{BB962C8B-B14F-4D97-AF65-F5344CB8AC3E}">
        <p14:creationId xmlns:p14="http://schemas.microsoft.com/office/powerpoint/2010/main" val="7652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Analytical</a:t>
            </a:r>
            <a:r>
              <a:rPr lang="cs-CZ" b="1" dirty="0"/>
              <a:t> </a:t>
            </a:r>
            <a:r>
              <a:rPr lang="cs-CZ" b="1" dirty="0" err="1"/>
              <a:t>Class</a:t>
            </a:r>
            <a:r>
              <a:rPr lang="cs-CZ" b="1" dirty="0"/>
              <a:t>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Depicts</a:t>
            </a:r>
            <a:r>
              <a:rPr lang="cs-CZ" dirty="0"/>
              <a:t> </a:t>
            </a:r>
            <a:r>
              <a:rPr lang="en-US" b="1" dirty="0"/>
              <a:t>concepts</a:t>
            </a:r>
            <a:r>
              <a:rPr lang="en-US" dirty="0"/>
              <a:t>, abstractions</a:t>
            </a:r>
            <a:r>
              <a:rPr lang="cs-CZ" dirty="0"/>
              <a:t>, </a:t>
            </a:r>
            <a:r>
              <a:rPr lang="en-US" dirty="0"/>
              <a:t>not pieces of code</a:t>
            </a:r>
            <a:endParaRPr lang="cs-CZ" dirty="0"/>
          </a:p>
          <a:p>
            <a:pPr lvl="1"/>
            <a:r>
              <a:rPr lang="en-US" dirty="0"/>
              <a:t>Relationships</a:t>
            </a:r>
            <a:endParaRPr lang="cs-CZ" dirty="0"/>
          </a:p>
          <a:p>
            <a:pPr lvl="1"/>
            <a:r>
              <a:rPr lang="en-US" dirty="0"/>
              <a:t>Attributes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It helps us to grasp the domain, make a sense of it</a:t>
            </a:r>
            <a:endParaRPr lang="cs-CZ" dirty="0"/>
          </a:p>
          <a:p>
            <a:endParaRPr lang="cs-CZ" dirty="0"/>
          </a:p>
          <a:p>
            <a:r>
              <a:rPr lang="en-US" dirty="0"/>
              <a:t>Specify terminology</a:t>
            </a:r>
            <a:r>
              <a:rPr lang="cs-CZ" dirty="0"/>
              <a:t>, </a:t>
            </a:r>
            <a:r>
              <a:rPr lang="en-US" dirty="0"/>
              <a:t>relationships</a:t>
            </a:r>
            <a:r>
              <a:rPr lang="cs-CZ" dirty="0"/>
              <a:t>, </a:t>
            </a:r>
            <a:r>
              <a:rPr lang="en-US" dirty="0"/>
              <a:t>dependances</a:t>
            </a:r>
            <a:r>
              <a:rPr lang="cs-CZ" dirty="0"/>
              <a:t>, …</a:t>
            </a:r>
          </a:p>
          <a:p>
            <a:endParaRPr lang="cs-CZ" dirty="0"/>
          </a:p>
          <a:p>
            <a:r>
              <a:rPr lang="en-US" dirty="0"/>
              <a:t>ADVANCED</a:t>
            </a:r>
            <a:r>
              <a:rPr lang="cs-CZ" dirty="0"/>
              <a:t>: </a:t>
            </a:r>
            <a:r>
              <a:rPr lang="en-US" dirty="0"/>
              <a:t>Patterns </a:t>
            </a:r>
            <a:r>
              <a:rPr lang="cs-CZ" dirty="0"/>
              <a:t>(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Patterns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/>
              <a:t>Reusable models – solution to a concrete repeating problems</a:t>
            </a:r>
          </a:p>
          <a:p>
            <a:pPr lvl="1"/>
            <a:r>
              <a:rPr lang="en-US" dirty="0"/>
              <a:t>See this book: </a:t>
            </a:r>
            <a:r>
              <a:rPr lang="en-US" b="1" dirty="0">
                <a:effectLst/>
                <a:latin typeface="Arial" panose="020B0604020202020204" pitchFamily="34" charset="0"/>
              </a:rPr>
              <a:t>Martin Fowler: Analysis Patterns - Reusable Object Models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51315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Analytical</a:t>
            </a:r>
            <a:r>
              <a:rPr lang="cs-CZ" b="1" dirty="0"/>
              <a:t> </a:t>
            </a:r>
            <a:r>
              <a:rPr lang="cs-CZ" b="1" dirty="0" err="1"/>
              <a:t>Class</a:t>
            </a:r>
            <a:r>
              <a:rPr lang="cs-CZ" b="1" dirty="0"/>
              <a:t>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delve into implementation</a:t>
            </a:r>
            <a:br>
              <a:rPr lang="en-US" dirty="0"/>
            </a:br>
            <a:r>
              <a:rPr lang="en-US" dirty="0"/>
              <a:t>details. </a:t>
            </a:r>
            <a:r>
              <a:rPr lang="en-US" strike="sngStrike" dirty="0"/>
              <a:t>Forget about programming</a:t>
            </a:r>
            <a:endParaRPr lang="cs-CZ" strike="sngStrike" dirty="0"/>
          </a:p>
          <a:p>
            <a:pPr lvl="1"/>
            <a:r>
              <a:rPr lang="en-US" dirty="0"/>
              <a:t>Types</a:t>
            </a:r>
            <a:endParaRPr lang="cs-CZ" dirty="0"/>
          </a:p>
          <a:p>
            <a:pPr lvl="1"/>
            <a:r>
              <a:rPr lang="en-US" dirty="0"/>
              <a:t>Constructors</a:t>
            </a:r>
          </a:p>
          <a:p>
            <a:pPr lvl="1"/>
            <a:r>
              <a:rPr lang="en-US" dirty="0"/>
              <a:t>Boilerplate methods and classes</a:t>
            </a:r>
          </a:p>
          <a:p>
            <a:pPr lvl="1"/>
            <a:r>
              <a:rPr lang="en-US" dirty="0"/>
              <a:t>Properties (getters, setters)</a:t>
            </a:r>
          </a:p>
          <a:p>
            <a:pPr lvl="1"/>
            <a:r>
              <a:rPr lang="en-US" dirty="0"/>
              <a:t>Language-specific constructs</a:t>
            </a:r>
          </a:p>
          <a:p>
            <a:pPr lvl="1"/>
            <a:r>
              <a:rPr lang="en-US" dirty="0"/>
              <a:t>Etc.</a:t>
            </a:r>
          </a:p>
          <a:p>
            <a:pPr lvl="1"/>
            <a:endParaRPr lang="en-US" dirty="0"/>
          </a:p>
          <a:p>
            <a:pPr lvl="1"/>
            <a:endParaRPr lang="cs-CZ" dirty="0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95B106CE-B438-4CB8-9E32-D5602D42FF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875" y="1317336"/>
            <a:ext cx="4975125" cy="422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75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259BC3-FF22-49C5-AD9C-D64DE0F25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How should it look like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Analytical</a:t>
            </a:r>
            <a:r>
              <a:rPr lang="cs-CZ" b="1" dirty="0"/>
              <a:t> </a:t>
            </a:r>
            <a:r>
              <a:rPr lang="cs-CZ" b="1" dirty="0" err="1"/>
              <a:t>Class</a:t>
            </a:r>
            <a:r>
              <a:rPr lang="cs-CZ" b="1" dirty="0"/>
              <a:t>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Representative name</a:t>
            </a:r>
            <a:endParaRPr lang="cs-CZ" dirty="0"/>
          </a:p>
          <a:p>
            <a:r>
              <a:rPr lang="en-US" dirty="0"/>
              <a:t>Small number of responsibilities (operations)</a:t>
            </a:r>
          </a:p>
          <a:p>
            <a:pPr lvl="1"/>
            <a:r>
              <a:rPr lang="en-US" dirty="0"/>
              <a:t>~</a:t>
            </a:r>
            <a:r>
              <a:rPr lang="cs-CZ" dirty="0"/>
              <a:t>3-5</a:t>
            </a:r>
          </a:p>
          <a:p>
            <a:r>
              <a:rPr lang="en-US" dirty="0"/>
              <a:t>It is not isolated </a:t>
            </a:r>
            <a:r>
              <a:rPr lang="cs-CZ" dirty="0"/>
              <a:t>– </a:t>
            </a:r>
            <a:r>
              <a:rPr lang="en-US" dirty="0"/>
              <a:t>A part of a system</a:t>
            </a:r>
            <a:endParaRPr lang="cs-CZ" dirty="0"/>
          </a:p>
          <a:p>
            <a:r>
              <a:rPr lang="en-US" dirty="0"/>
              <a:t>Low coupling </a:t>
            </a:r>
            <a:r>
              <a:rPr lang="cs-CZ" dirty="0"/>
              <a:t>– </a:t>
            </a:r>
            <a:r>
              <a:rPr lang="en-US" dirty="0"/>
              <a:t>No spaghetti classes</a:t>
            </a:r>
            <a:endParaRPr lang="cs-CZ" dirty="0"/>
          </a:p>
          <a:p>
            <a:r>
              <a:rPr lang="en-US" dirty="0"/>
              <a:t>High </a:t>
            </a:r>
            <a:r>
              <a:rPr lang="cs-CZ" dirty="0" err="1"/>
              <a:t>cohesion</a:t>
            </a:r>
            <a:endParaRPr lang="cs-CZ" dirty="0"/>
          </a:p>
          <a:p>
            <a:pPr lvl="1"/>
            <a:r>
              <a:rPr lang="en-US" dirty="0"/>
              <a:t>Operations have </a:t>
            </a:r>
            <a:r>
              <a:rPr lang="en-US" b="1" dirty="0"/>
              <a:t>MUCH</a:t>
            </a:r>
            <a:r>
              <a:rPr lang="en-US" dirty="0"/>
              <a:t> in common</a:t>
            </a:r>
            <a:endParaRPr lang="cs-CZ" dirty="0"/>
          </a:p>
          <a:p>
            <a:pPr lvl="1"/>
            <a:r>
              <a:rPr lang="cs-CZ" dirty="0"/>
              <a:t>Zeppelin </a:t>
            </a:r>
            <a:r>
              <a:rPr lang="en-US" dirty="0"/>
              <a:t>class has operations related to its operation</a:t>
            </a:r>
            <a:r>
              <a:rPr lang="cs-CZ" dirty="0"/>
              <a:t>:</a:t>
            </a:r>
          </a:p>
          <a:p>
            <a:pPr lvl="2"/>
            <a:r>
              <a:rPr lang="cs-CZ" dirty="0" err="1"/>
              <a:t>CheckAvailability</a:t>
            </a:r>
            <a:r>
              <a:rPr lang="cs-CZ" dirty="0"/>
              <a:t>()</a:t>
            </a:r>
          </a:p>
          <a:p>
            <a:pPr lvl="2"/>
            <a:r>
              <a:rPr lang="cs-CZ" dirty="0" err="1"/>
              <a:t>CheckMaintenacePeriod</a:t>
            </a:r>
            <a:r>
              <a:rPr lang="cs-CZ" dirty="0"/>
              <a:t>()</a:t>
            </a:r>
          </a:p>
          <a:p>
            <a:pPr lvl="2"/>
            <a:r>
              <a:rPr lang="cs-CZ" dirty="0" err="1"/>
              <a:t>Discontinue</a:t>
            </a:r>
            <a:r>
              <a:rPr lang="en-US" dirty="0"/>
              <a:t>()</a:t>
            </a:r>
            <a:endParaRPr lang="cs-CZ" dirty="0"/>
          </a:p>
          <a:p>
            <a:pPr lvl="2"/>
            <a:r>
              <a:rPr lang="cs-CZ" dirty="0" err="1"/>
              <a:t>Register</a:t>
            </a:r>
            <a:r>
              <a:rPr lang="cs-CZ" dirty="0"/>
              <a:t>()</a:t>
            </a:r>
          </a:p>
          <a:p>
            <a:pPr lvl="2"/>
            <a:endParaRPr lang="cs-CZ" dirty="0"/>
          </a:p>
        </p:txBody>
      </p:sp>
      <p:pic>
        <p:nvPicPr>
          <p:cNvPr id="8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24A0154-4AAC-44D6-B780-3BCDA94AB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784" y="1803204"/>
            <a:ext cx="3515216" cy="3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17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259BC3-FF22-49C5-AD9C-D64DE0F25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Do’s and </a:t>
            </a:r>
            <a:r>
              <a:rPr lang="en-US" dirty="0" err="1"/>
              <a:t>Dont’s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Analytical</a:t>
            </a:r>
            <a:r>
              <a:rPr lang="cs-CZ" b="1" dirty="0"/>
              <a:t> </a:t>
            </a:r>
            <a:r>
              <a:rPr lang="cs-CZ" b="1" dirty="0" err="1"/>
              <a:t>Class</a:t>
            </a:r>
            <a:r>
              <a:rPr lang="cs-CZ" b="1" dirty="0"/>
              <a:t>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92002"/>
            <a:ext cx="10753200" cy="4139998"/>
          </a:xfrm>
        </p:spPr>
        <p:txBody>
          <a:bodyPr/>
          <a:lstStyle/>
          <a:p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carefull</a:t>
            </a:r>
            <a:r>
              <a:rPr lang="cs-CZ" dirty="0"/>
              <a:t> </a:t>
            </a:r>
            <a:r>
              <a:rPr lang="cs-CZ" dirty="0" err="1"/>
              <a:t>about</a:t>
            </a:r>
            <a:endParaRPr lang="cs-CZ" dirty="0"/>
          </a:p>
          <a:p>
            <a:pPr lvl="1"/>
            <a:r>
              <a:rPr lang="en-US" dirty="0"/>
              <a:t>Lots of small classes</a:t>
            </a:r>
            <a:endParaRPr lang="cs-CZ" dirty="0"/>
          </a:p>
          <a:p>
            <a:pPr lvl="1"/>
            <a:r>
              <a:rPr lang="en-US" dirty="0"/>
              <a:t>Few big classes</a:t>
            </a:r>
            <a:endParaRPr lang="cs-CZ" dirty="0"/>
          </a:p>
          <a:p>
            <a:pPr lvl="1"/>
            <a:r>
              <a:rPr lang="en-US" dirty="0"/>
              <a:t>Service/managers/builders/boilerplate classes</a:t>
            </a:r>
            <a:endParaRPr lang="cs-CZ" dirty="0"/>
          </a:p>
          <a:p>
            <a:pPr lvl="2"/>
            <a:r>
              <a:rPr lang="en-US" dirty="0"/>
              <a:t>Implementational details, not important for the concept</a:t>
            </a:r>
            <a:endParaRPr lang="cs-CZ" dirty="0"/>
          </a:p>
          <a:p>
            <a:pPr lvl="1"/>
            <a:r>
              <a:rPr lang="en-US" dirty="0"/>
              <a:t>Complex inheritance hierarchy</a:t>
            </a:r>
          </a:p>
          <a:p>
            <a:pPr lvl="1"/>
            <a:r>
              <a:rPr lang="en-US" dirty="0"/>
              <a:t>F</a:t>
            </a:r>
            <a:r>
              <a:rPr lang="cs-CZ" dirty="0" err="1"/>
              <a:t>unctoids</a:t>
            </a:r>
            <a:endParaRPr lang="cs-CZ" dirty="0"/>
          </a:p>
          <a:p>
            <a:pPr lvl="2"/>
            <a:r>
              <a:rPr lang="en-US" dirty="0"/>
              <a:t>Classes representing a function or procedure </a:t>
            </a:r>
          </a:p>
          <a:p>
            <a:r>
              <a:rPr lang="en-US" dirty="0"/>
              <a:t>Try not to think so much about how would you code it</a:t>
            </a:r>
            <a:endParaRPr lang="cs-CZ" dirty="0"/>
          </a:p>
          <a:p>
            <a:pPr lvl="1"/>
            <a:r>
              <a:rPr lang="en-US" dirty="0"/>
              <a:t>We are not there yet</a:t>
            </a:r>
            <a:endParaRPr lang="cs-CZ" dirty="0"/>
          </a:p>
          <a:p>
            <a:r>
              <a:rPr lang="en-US" dirty="0"/>
              <a:t>No interfaces</a:t>
            </a:r>
          </a:p>
          <a:p>
            <a:pPr lvl="1"/>
            <a:r>
              <a:rPr lang="en-US" dirty="0"/>
              <a:t>Again, implementational details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85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Analytical</a:t>
            </a:r>
            <a:r>
              <a:rPr lang="cs-CZ" b="1" dirty="0"/>
              <a:t> </a:t>
            </a:r>
            <a:r>
              <a:rPr lang="cs-CZ" b="1" dirty="0" err="1"/>
              <a:t>Class</a:t>
            </a:r>
            <a:r>
              <a:rPr lang="cs-CZ" b="1" dirty="0"/>
              <a:t> Diagram</a:t>
            </a:r>
            <a:r>
              <a:rPr lang="en-US" b="1" dirty="0"/>
              <a:t> – Example</a:t>
            </a:r>
            <a:endParaRPr lang="cs-CZ" b="1" dirty="0"/>
          </a:p>
        </p:txBody>
      </p:sp>
      <p:pic>
        <p:nvPicPr>
          <p:cNvPr id="7" name="Content Placeholder 6" descr="Diagram, text&#10;&#10;Description automatically generated">
            <a:extLst>
              <a:ext uri="{FF2B5EF4-FFF2-40B4-BE49-F238E27FC236}">
                <a16:creationId xmlns:a16="http://schemas.microsoft.com/office/drawing/2014/main" id="{4F0FBC68-A508-41A7-BB3A-A1553DA7F8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25" y="1728581"/>
            <a:ext cx="10752138" cy="4067588"/>
          </a:xfrm>
        </p:spPr>
      </p:pic>
    </p:spTree>
    <p:extLst>
      <p:ext uri="{BB962C8B-B14F-4D97-AF65-F5344CB8AC3E}">
        <p14:creationId xmlns:p14="http://schemas.microsoft.com/office/powerpoint/2010/main" val="131769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F30308-D692-4447-96FC-D631EECD5D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For example…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find analytical classes</a:t>
            </a:r>
            <a:endParaRPr lang="cs-CZ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Textual analysis</a:t>
            </a:r>
            <a:endParaRPr lang="cs-CZ" dirty="0"/>
          </a:p>
          <a:p>
            <a:pPr lvl="1"/>
            <a:r>
              <a:rPr lang="en-US" dirty="0"/>
              <a:t>Use specification, use cases, or any other material available to you</a:t>
            </a:r>
            <a:endParaRPr lang="cs-CZ" dirty="0"/>
          </a:p>
          <a:p>
            <a:pPr lvl="1"/>
            <a:r>
              <a:rPr lang="en-US" dirty="0"/>
              <a:t>Nouns (</a:t>
            </a:r>
            <a:r>
              <a:rPr lang="en-US" dirty="0" err="1"/>
              <a:t>Podstan</a:t>
            </a:r>
            <a:r>
              <a:rPr lang="cs-CZ" dirty="0"/>
              <a:t>á jména</a:t>
            </a:r>
            <a:r>
              <a:rPr lang="en-US" dirty="0"/>
              <a:t>) are often classes or attributes</a:t>
            </a:r>
            <a:endParaRPr lang="cs-CZ" dirty="0"/>
          </a:p>
          <a:p>
            <a:pPr lvl="1"/>
            <a:r>
              <a:rPr lang="en-US" dirty="0"/>
              <a:t>Verbs (</a:t>
            </a:r>
            <a:r>
              <a:rPr lang="cs-CZ" dirty="0"/>
              <a:t>Slovesa</a:t>
            </a:r>
            <a:r>
              <a:rPr lang="en-US" dirty="0"/>
              <a:t>)</a:t>
            </a:r>
            <a:r>
              <a:rPr lang="cs-CZ" dirty="0"/>
              <a:t> </a:t>
            </a:r>
            <a:r>
              <a:rPr lang="en-US" dirty="0"/>
              <a:t>are often relationships or operations</a:t>
            </a:r>
          </a:p>
          <a:p>
            <a:pPr lvl="1"/>
            <a:r>
              <a:rPr lang="en-US" dirty="0"/>
              <a:t>Watch out for “hidden” classes – only implied in the text</a:t>
            </a:r>
            <a:endParaRPr lang="cs-CZ" dirty="0"/>
          </a:p>
          <a:p>
            <a:endParaRPr lang="cs-CZ" dirty="0"/>
          </a:p>
          <a:p>
            <a:r>
              <a:rPr lang="cs-CZ" dirty="0"/>
              <a:t>Brainstorming</a:t>
            </a:r>
          </a:p>
          <a:p>
            <a:pPr lvl="1"/>
            <a:r>
              <a:rPr lang="en-US" dirty="0"/>
              <a:t>Records candidate classes on sticky notes</a:t>
            </a:r>
            <a:endParaRPr lang="cs-CZ" dirty="0"/>
          </a:p>
          <a:p>
            <a:pPr lvl="1"/>
            <a:r>
              <a:rPr lang="en-US" dirty="0"/>
              <a:t>Write down their responsibilities</a:t>
            </a:r>
            <a:endParaRPr lang="cs-CZ" dirty="0"/>
          </a:p>
          <a:p>
            <a:pPr lvl="1"/>
            <a:r>
              <a:rPr lang="en-US" dirty="0"/>
              <a:t>Search for collaborations between them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708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Relationships between classes</a:t>
            </a:r>
            <a:endParaRPr lang="cs-CZ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Association</a:t>
            </a:r>
            <a:endParaRPr lang="cs-CZ" dirty="0"/>
          </a:p>
          <a:p>
            <a:pPr lvl="1"/>
            <a:r>
              <a:rPr lang="en-US" dirty="0"/>
              <a:t>Semantic relationship </a:t>
            </a:r>
            <a:r>
              <a:rPr lang="cs-CZ" dirty="0"/>
              <a:t>– </a:t>
            </a:r>
            <a:r>
              <a:rPr lang="en-US" dirty="0"/>
              <a:t>from domain</a:t>
            </a:r>
            <a:endParaRPr lang="cs-CZ" dirty="0"/>
          </a:p>
          <a:p>
            <a:pPr lvl="1"/>
            <a:r>
              <a:rPr lang="en-US" dirty="0"/>
              <a:t>It implies an attribute in one (or both) of the classes – usually</a:t>
            </a:r>
          </a:p>
          <a:p>
            <a:pPr lvl="1"/>
            <a:r>
              <a:rPr lang="en-US" dirty="0"/>
              <a:t>Long-term relationship</a:t>
            </a:r>
          </a:p>
          <a:p>
            <a:pPr lvl="1"/>
            <a:r>
              <a:rPr lang="en-US" dirty="0"/>
              <a:t>It contains:</a:t>
            </a:r>
            <a:endParaRPr lang="cs-CZ" dirty="0"/>
          </a:p>
          <a:p>
            <a:pPr lvl="2"/>
            <a:r>
              <a:rPr lang="en-US" dirty="0"/>
              <a:t>Name</a:t>
            </a:r>
            <a:r>
              <a:rPr lang="cs-CZ" dirty="0"/>
              <a:t>, </a:t>
            </a:r>
            <a:r>
              <a:rPr lang="en-US" dirty="0"/>
              <a:t>or name or roles</a:t>
            </a:r>
            <a:endParaRPr lang="cs-CZ" dirty="0"/>
          </a:p>
          <a:p>
            <a:pPr lvl="2"/>
            <a:r>
              <a:rPr lang="en-US" dirty="0"/>
              <a:t>M</a:t>
            </a:r>
            <a:r>
              <a:rPr lang="cs-CZ" dirty="0" err="1"/>
              <a:t>ultiplicity</a:t>
            </a:r>
            <a:endParaRPr lang="cs-CZ" dirty="0"/>
          </a:p>
          <a:p>
            <a:pPr lvl="2"/>
            <a:r>
              <a:rPr lang="cs-CZ" dirty="0" err="1"/>
              <a:t>Navigability</a:t>
            </a:r>
            <a:endParaRPr lang="cs-CZ" dirty="0"/>
          </a:p>
          <a:p>
            <a:pPr lvl="2"/>
            <a:endParaRPr lang="cs-CZ" dirty="0"/>
          </a:p>
          <a:p>
            <a:r>
              <a:rPr lang="en-US" dirty="0"/>
              <a:t>Multiplicity</a:t>
            </a:r>
          </a:p>
          <a:p>
            <a:pPr lvl="1"/>
            <a:r>
              <a:rPr lang="en-US" dirty="0"/>
              <a:t>How many “partners” can the class have (1:1, 1:N, M:N)</a:t>
            </a:r>
          </a:p>
          <a:p>
            <a:r>
              <a:rPr lang="en-US" dirty="0"/>
              <a:t>Navigability</a:t>
            </a:r>
          </a:p>
          <a:p>
            <a:pPr lvl="1"/>
            <a:r>
              <a:rPr lang="en-US" dirty="0"/>
              <a:t>Can we effectively “get” from one class to another</a:t>
            </a:r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BB591C46-D57E-45D0-9E86-F3ADBE9DE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644" y="2804614"/>
            <a:ext cx="6750356" cy="12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9237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5" id="{43B6103D-5EAE-2E4A-B2DD-F88C5783CB0B}" vid="{81F90DFA-9513-A440-85B8-59D9BB4136A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800</Words>
  <Application>Microsoft Office PowerPoint</Application>
  <PresentationFormat>Širokoúhlá obrazovka</PresentationFormat>
  <Paragraphs>168</Paragraphs>
  <Slides>15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Analytical Class Diagram</vt:lpstr>
      <vt:lpstr>Class Diagram</vt:lpstr>
      <vt:lpstr>Analytical Class Diagram</vt:lpstr>
      <vt:lpstr>Analytical Class Diagram</vt:lpstr>
      <vt:lpstr>Analytical Class Diagram</vt:lpstr>
      <vt:lpstr>Analytical Class Diagram</vt:lpstr>
      <vt:lpstr>Analytical Class Diagram – Example</vt:lpstr>
      <vt:lpstr>How to find analytical classes</vt:lpstr>
      <vt:lpstr>Relationships between classes</vt:lpstr>
      <vt:lpstr>Relationships between classes</vt:lpstr>
      <vt:lpstr>Relationships between classes</vt:lpstr>
      <vt:lpstr>Relationships between classes</vt:lpstr>
      <vt:lpstr>Task for this week</vt:lpstr>
      <vt:lpstr>User roles</vt:lpstr>
      <vt:lpstr>Task for next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Analytical Class Diagram</dc:title>
  <dc:creator>Lukáš Daubner</dc:creator>
  <cp:lastModifiedBy>Jan Poštulka</cp:lastModifiedBy>
  <cp:revision>56</cp:revision>
  <dcterms:created xsi:type="dcterms:W3CDTF">2020-10-03T21:25:34Z</dcterms:created>
  <dcterms:modified xsi:type="dcterms:W3CDTF">2022-10-18T06:34:11Z</dcterms:modified>
</cp:coreProperties>
</file>