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71" r:id="rId4"/>
    <p:sldId id="298" r:id="rId5"/>
    <p:sldId id="299" r:id="rId6"/>
    <p:sldId id="300" r:id="rId7"/>
    <p:sldId id="302" r:id="rId8"/>
    <p:sldId id="301" r:id="rId9"/>
    <p:sldId id="307" r:id="rId10"/>
    <p:sldId id="305" r:id="rId11"/>
    <p:sldId id="304" r:id="rId12"/>
    <p:sldId id="303" r:id="rId13"/>
    <p:sldId id="269" r:id="rId14"/>
    <p:sldId id="309" r:id="rId15"/>
    <p:sldId id="308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04534-1704-4C21-BBA8-8CB6832D27D8}" v="10" dt="2020-10-07T21:28:37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" userId="1750366c-5ad4-4b8b-a17b-5459ca330888" providerId="ADAL" clId="{D5F04534-1704-4C21-BBA8-8CB6832D27D8}"/>
    <pc:docChg chg="undo redo custSel addSld delSld modSld sldOrd">
      <pc:chgData name="Lukáš" userId="1750366c-5ad4-4b8b-a17b-5459ca330888" providerId="ADAL" clId="{D5F04534-1704-4C21-BBA8-8CB6832D27D8}" dt="2020-11-02T17:41:02.915" v="5657" actId="20577"/>
      <pc:docMkLst>
        <pc:docMk/>
      </pc:docMkLst>
      <pc:sldChg chg="modSp mod">
        <pc:chgData name="Lukáš" userId="1750366c-5ad4-4b8b-a17b-5459ca330888" providerId="ADAL" clId="{D5F04534-1704-4C21-BBA8-8CB6832D27D8}" dt="2020-10-15T11:17:17.033" v="5240" actId="20577"/>
        <pc:sldMkLst>
          <pc:docMk/>
          <pc:sldMk cId="4020363208" sldId="256"/>
        </pc:sldMkLst>
        <pc:spChg chg="mod">
          <ac:chgData name="Lukáš" userId="1750366c-5ad4-4b8b-a17b-5459ca330888" providerId="ADAL" clId="{D5F04534-1704-4C21-BBA8-8CB6832D27D8}" dt="2020-10-07T16:09:41.662" v="51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D5F04534-1704-4C21-BBA8-8CB6832D27D8}" dt="2020-10-15T11:17:17.033" v="5240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D5F04534-1704-4C21-BBA8-8CB6832D27D8}" dt="2020-10-26T17:05:41.190" v="5286" actId="20577"/>
        <pc:sldMkLst>
          <pc:docMk/>
          <pc:sldMk cId="2122801297" sldId="268"/>
        </pc:sldMkLst>
        <pc:spChg chg="mod">
          <ac:chgData name="Lukáš" userId="1750366c-5ad4-4b8b-a17b-5459ca330888" providerId="ADAL" clId="{D5F04534-1704-4C21-BBA8-8CB6832D27D8}" dt="2020-10-07T20:01:23.471" v="2751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D5F04534-1704-4C21-BBA8-8CB6832D27D8}" dt="2020-10-26T17:05:41.190" v="52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D5F04534-1704-4C21-BBA8-8CB6832D27D8}" dt="2020-10-07T20:04:10.426" v="3055" actId="20577"/>
        <pc:sldMkLst>
          <pc:docMk/>
          <pc:sldMk cId="247382201" sldId="269"/>
        </pc:sldMkLst>
        <pc:spChg chg="mod">
          <ac:chgData name="Lukáš" userId="1750366c-5ad4-4b8b-a17b-5459ca330888" providerId="ADAL" clId="{D5F04534-1704-4C21-BBA8-8CB6832D27D8}" dt="2020-10-07T20:01:25.622" v="275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D5F04534-1704-4C21-BBA8-8CB6832D27D8}" dt="2020-10-07T20:04:10.426" v="3055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D5F04534-1704-4C21-BBA8-8CB6832D27D8}" dt="2020-10-07T16:32:45.241" v="613" actId="20577"/>
        <pc:sldMkLst>
          <pc:docMk/>
          <pc:sldMk cId="3451315229" sldId="271"/>
        </pc:sldMkLst>
        <pc:spChg chg="mod">
          <ac:chgData name="Lukáš" userId="1750366c-5ad4-4b8b-a17b-5459ca330888" providerId="ADAL" clId="{D5F04534-1704-4C21-BBA8-8CB6832D27D8}" dt="2020-10-07T16:09:50.688" v="5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D5F04534-1704-4C21-BBA8-8CB6832D27D8}" dt="2020-10-07T16:12:25.711" v="54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D5F04534-1704-4C21-BBA8-8CB6832D27D8}" dt="2020-10-07T16:32:45.241" v="613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D5F04534-1704-4C21-BBA8-8CB6832D27D8}" dt="2020-10-07T20:01:05.568" v="2745" actId="47"/>
        <pc:sldMkLst>
          <pc:docMk/>
          <pc:sldMk cId="1356691991" sldId="291"/>
        </pc:sldMkLst>
      </pc:sldChg>
      <pc:sldChg chg="del">
        <pc:chgData name="Lukáš" userId="1750366c-5ad4-4b8b-a17b-5459ca330888" providerId="ADAL" clId="{D5F04534-1704-4C21-BBA8-8CB6832D27D8}" dt="2020-10-07T20:01:06.275" v="2746" actId="47"/>
        <pc:sldMkLst>
          <pc:docMk/>
          <pc:sldMk cId="337106994" sldId="292"/>
        </pc:sldMkLst>
      </pc:sldChg>
      <pc:sldChg chg="del">
        <pc:chgData name="Lukáš" userId="1750366c-5ad4-4b8b-a17b-5459ca330888" providerId="ADAL" clId="{D5F04534-1704-4C21-BBA8-8CB6832D27D8}" dt="2020-10-07T20:01:07.151" v="2747" actId="47"/>
        <pc:sldMkLst>
          <pc:docMk/>
          <pc:sldMk cId="3561968031" sldId="293"/>
        </pc:sldMkLst>
      </pc:sldChg>
      <pc:sldChg chg="del">
        <pc:chgData name="Lukáš" userId="1750366c-5ad4-4b8b-a17b-5459ca330888" providerId="ADAL" clId="{D5F04534-1704-4C21-BBA8-8CB6832D27D8}" dt="2020-10-07T20:01:07.733" v="2748" actId="47"/>
        <pc:sldMkLst>
          <pc:docMk/>
          <pc:sldMk cId="1640047700" sldId="294"/>
        </pc:sldMkLst>
      </pc:sldChg>
      <pc:sldChg chg="del">
        <pc:chgData name="Lukáš" userId="1750366c-5ad4-4b8b-a17b-5459ca330888" providerId="ADAL" clId="{D5F04534-1704-4C21-BBA8-8CB6832D27D8}" dt="2020-10-07T20:01:09.463" v="2749" actId="47"/>
        <pc:sldMkLst>
          <pc:docMk/>
          <pc:sldMk cId="1714807300" sldId="295"/>
        </pc:sldMkLst>
      </pc:sldChg>
      <pc:sldChg chg="del">
        <pc:chgData name="Lukáš" userId="1750366c-5ad4-4b8b-a17b-5459ca330888" providerId="ADAL" clId="{D5F04534-1704-4C21-BBA8-8CB6832D27D8}" dt="2020-10-07T20:01:10.041" v="2750" actId="47"/>
        <pc:sldMkLst>
          <pc:docMk/>
          <pc:sldMk cId="2147828056" sldId="296"/>
        </pc:sldMkLst>
      </pc:sldChg>
      <pc:sldChg chg="addSp delSp modSp add mod ord modClrScheme chgLayout">
        <pc:chgData name="Lukáš" userId="1750366c-5ad4-4b8b-a17b-5459ca330888" providerId="ADAL" clId="{D5F04534-1704-4C21-BBA8-8CB6832D27D8}" dt="2020-10-07T16:28:09.742" v="196" actId="1076"/>
        <pc:sldMkLst>
          <pc:docMk/>
          <pc:sldMk cId="76529733" sldId="297"/>
        </pc:sldMkLst>
        <pc:spChg chg="mod ord">
          <ac:chgData name="Lukáš" userId="1750366c-5ad4-4b8b-a17b-5459ca330888" providerId="ADAL" clId="{D5F04534-1704-4C21-BBA8-8CB6832D27D8}" dt="2020-10-07T16:27:43.804" v="192" actId="700"/>
          <ac:spMkLst>
            <pc:docMk/>
            <pc:sldMk cId="76529733" sldId="297"/>
            <ac:spMk id="2" creationId="{CECC7D56-E57D-4FCF-A4C0-A561DA1DC9E3}"/>
          </ac:spMkLst>
        </pc:spChg>
        <pc:spChg chg="mod ord">
          <ac:chgData name="Lukáš" userId="1750366c-5ad4-4b8b-a17b-5459ca330888" providerId="ADAL" clId="{D5F04534-1704-4C21-BBA8-8CB6832D27D8}" dt="2020-10-07T16:27:43.804" v="192" actId="700"/>
          <ac:spMkLst>
            <pc:docMk/>
            <pc:sldMk cId="76529733" sldId="297"/>
            <ac:spMk id="3" creationId="{55492A38-4935-4086-AC8A-5D91623829E6}"/>
          </ac:spMkLst>
        </pc:spChg>
        <pc:spChg chg="mod ord">
          <ac:chgData name="Lukáš" userId="1750366c-5ad4-4b8b-a17b-5459ca330888" providerId="ADAL" clId="{D5F04534-1704-4C21-BBA8-8CB6832D27D8}" dt="2020-10-07T16:27:43.804" v="192" actId="700"/>
          <ac:spMkLst>
            <pc:docMk/>
            <pc:sldMk cId="76529733" sldId="297"/>
            <ac:spMk id="4" creationId="{5DAE4183-4B0C-4F1A-8CFB-C9356835EEAD}"/>
          </ac:spMkLst>
        </pc:spChg>
        <pc:spChg chg="add del mod ord">
          <ac:chgData name="Lukáš" userId="1750366c-5ad4-4b8b-a17b-5459ca330888" providerId="ADAL" clId="{D5F04534-1704-4C21-BBA8-8CB6832D27D8}" dt="2020-10-07T16:27:37.645" v="189" actId="700"/>
          <ac:spMkLst>
            <pc:docMk/>
            <pc:sldMk cId="76529733" sldId="297"/>
            <ac:spMk id="5" creationId="{987753CB-E6F7-4D0D-8841-E9270D87B008}"/>
          </ac:spMkLst>
        </pc:spChg>
        <pc:spChg chg="mod ord">
          <ac:chgData name="Lukáš" userId="1750366c-5ad4-4b8b-a17b-5459ca330888" providerId="ADAL" clId="{D5F04534-1704-4C21-BBA8-8CB6832D27D8}" dt="2020-10-07T16:27:43.804" v="192" actId="700"/>
          <ac:spMkLst>
            <pc:docMk/>
            <pc:sldMk cId="76529733" sldId="297"/>
            <ac:spMk id="6" creationId="{58FA62A7-65B2-4663-BA27-64BFE3598468}"/>
          </ac:spMkLst>
        </pc:spChg>
        <pc:spChg chg="add del mod ord">
          <ac:chgData name="Lukáš" userId="1750366c-5ad4-4b8b-a17b-5459ca330888" providerId="ADAL" clId="{D5F04534-1704-4C21-BBA8-8CB6832D27D8}" dt="2020-10-07T16:27:37.645" v="189" actId="700"/>
          <ac:spMkLst>
            <pc:docMk/>
            <pc:sldMk cId="76529733" sldId="297"/>
            <ac:spMk id="7" creationId="{C7A163E5-6D5D-4301-AA96-2E5AF8E01DA1}"/>
          </ac:spMkLst>
        </pc:spChg>
        <pc:spChg chg="add del mod ord">
          <ac:chgData name="Lukáš" userId="1750366c-5ad4-4b8b-a17b-5459ca330888" providerId="ADAL" clId="{D5F04534-1704-4C21-BBA8-8CB6832D27D8}" dt="2020-10-07T16:27:37.645" v="189" actId="700"/>
          <ac:spMkLst>
            <pc:docMk/>
            <pc:sldMk cId="76529733" sldId="297"/>
            <ac:spMk id="8" creationId="{484409DD-A223-4BE2-895C-7D4865AE35F1}"/>
          </ac:spMkLst>
        </pc:spChg>
        <pc:spChg chg="add del mod ord">
          <ac:chgData name="Lukáš" userId="1750366c-5ad4-4b8b-a17b-5459ca330888" providerId="ADAL" clId="{D5F04534-1704-4C21-BBA8-8CB6832D27D8}" dt="2020-10-07T16:27:56.364" v="193" actId="931"/>
          <ac:spMkLst>
            <pc:docMk/>
            <pc:sldMk cId="76529733" sldId="297"/>
            <ac:spMk id="11" creationId="{979D3921-9214-4CB2-ACB0-CE4FA38E18B6}"/>
          </ac:spMkLst>
        </pc:spChg>
        <pc:picChg chg="add mod">
          <ac:chgData name="Lukáš" userId="1750366c-5ad4-4b8b-a17b-5459ca330888" providerId="ADAL" clId="{D5F04534-1704-4C21-BBA8-8CB6832D27D8}" dt="2020-10-07T16:28:09.742" v="196" actId="1076"/>
          <ac:picMkLst>
            <pc:docMk/>
            <pc:sldMk cId="76529733" sldId="297"/>
            <ac:picMk id="13" creationId="{7748EA6F-B610-4779-B727-17344DEA9AFC}"/>
          </ac:picMkLst>
        </pc:picChg>
      </pc:sldChg>
      <pc:sldChg chg="addSp modSp add mod">
        <pc:chgData name="Lukáš" userId="1750366c-5ad4-4b8b-a17b-5459ca330888" providerId="ADAL" clId="{D5F04534-1704-4C21-BBA8-8CB6832D27D8}" dt="2020-10-07T16:36:15.357" v="926" actId="1076"/>
        <pc:sldMkLst>
          <pc:docMk/>
          <pc:sldMk cId="835757444" sldId="298"/>
        </pc:sldMkLst>
        <pc:spChg chg="mod">
          <ac:chgData name="Lukáš" userId="1750366c-5ad4-4b8b-a17b-5459ca330888" providerId="ADAL" clId="{D5F04534-1704-4C21-BBA8-8CB6832D27D8}" dt="2020-10-07T16:35:09.345" v="920" actId="20577"/>
          <ac:spMkLst>
            <pc:docMk/>
            <pc:sldMk cId="835757444" sldId="298"/>
            <ac:spMk id="6" creationId="{58FA62A7-65B2-4663-BA27-64BFE3598468}"/>
          </ac:spMkLst>
        </pc:spChg>
        <pc:picChg chg="add mod">
          <ac:chgData name="Lukáš" userId="1750366c-5ad4-4b8b-a17b-5459ca330888" providerId="ADAL" clId="{D5F04534-1704-4C21-BBA8-8CB6832D27D8}" dt="2020-10-07T16:36:15.357" v="926" actId="1076"/>
          <ac:picMkLst>
            <pc:docMk/>
            <pc:sldMk cId="835757444" sldId="298"/>
            <ac:picMk id="7" creationId="{95B106CE-B438-4CB8-9E32-D5602D42FF26}"/>
          </ac:picMkLst>
        </pc:picChg>
      </pc:sldChg>
      <pc:sldChg chg="addSp modSp add del mod ord modClrScheme chgLayout">
        <pc:chgData name="Lukáš" userId="1750366c-5ad4-4b8b-a17b-5459ca330888" providerId="ADAL" clId="{D5F04534-1704-4C21-BBA8-8CB6832D27D8}" dt="2020-10-07T19:18:48.786" v="2723"/>
        <pc:sldMkLst>
          <pc:docMk/>
          <pc:sldMk cId="3376173217" sldId="299"/>
        </pc:sldMkLst>
        <pc:spChg chg="mod ord">
          <ac:chgData name="Lukáš" userId="1750366c-5ad4-4b8b-a17b-5459ca330888" providerId="ADAL" clId="{D5F04534-1704-4C21-BBA8-8CB6832D27D8}" dt="2020-10-07T17:03:58.867" v="932" actId="700"/>
          <ac:spMkLst>
            <pc:docMk/>
            <pc:sldMk cId="3376173217" sldId="299"/>
            <ac:spMk id="2" creationId="{CECC7D56-E57D-4FCF-A4C0-A561DA1DC9E3}"/>
          </ac:spMkLst>
        </pc:spChg>
        <pc:spChg chg="mod ord">
          <ac:chgData name="Lukáš" userId="1750366c-5ad4-4b8b-a17b-5459ca330888" providerId="ADAL" clId="{D5F04534-1704-4C21-BBA8-8CB6832D27D8}" dt="2020-10-07T17:03:58.867" v="932" actId="700"/>
          <ac:spMkLst>
            <pc:docMk/>
            <pc:sldMk cId="3376173217" sldId="299"/>
            <ac:spMk id="3" creationId="{55492A38-4935-4086-AC8A-5D91623829E6}"/>
          </ac:spMkLst>
        </pc:spChg>
        <pc:spChg chg="mod ord">
          <ac:chgData name="Lukáš" userId="1750366c-5ad4-4b8b-a17b-5459ca330888" providerId="ADAL" clId="{D5F04534-1704-4C21-BBA8-8CB6832D27D8}" dt="2020-10-07T17:03:58.867" v="932" actId="700"/>
          <ac:spMkLst>
            <pc:docMk/>
            <pc:sldMk cId="3376173217" sldId="299"/>
            <ac:spMk id="4" creationId="{5DAE4183-4B0C-4F1A-8CFB-C9356835EEAD}"/>
          </ac:spMkLst>
        </pc:spChg>
        <pc:spChg chg="add mod ord">
          <ac:chgData name="Lukáš" userId="1750366c-5ad4-4b8b-a17b-5459ca330888" providerId="ADAL" clId="{D5F04534-1704-4C21-BBA8-8CB6832D27D8}" dt="2020-10-07T17:04:16.828" v="991" actId="313"/>
          <ac:spMkLst>
            <pc:docMk/>
            <pc:sldMk cId="3376173217" sldId="299"/>
            <ac:spMk id="5" creationId="{41259BC3-FF22-49C5-AD9C-D64DE0F2528F}"/>
          </ac:spMkLst>
        </pc:spChg>
        <pc:spChg chg="mod ord">
          <ac:chgData name="Lukáš" userId="1750366c-5ad4-4b8b-a17b-5459ca330888" providerId="ADAL" clId="{D5F04534-1704-4C21-BBA8-8CB6832D27D8}" dt="2020-10-07T19:18:48.786" v="2723"/>
          <ac:spMkLst>
            <pc:docMk/>
            <pc:sldMk cId="3376173217" sldId="299"/>
            <ac:spMk id="6" creationId="{58FA62A7-65B2-4663-BA27-64BFE3598468}"/>
          </ac:spMkLst>
        </pc:spChg>
        <pc:picChg chg="add mod">
          <ac:chgData name="Lukáš" userId="1750366c-5ad4-4b8b-a17b-5459ca330888" providerId="ADAL" clId="{D5F04534-1704-4C21-BBA8-8CB6832D27D8}" dt="2020-10-07T19:18:36.607" v="2714" actId="1076"/>
          <ac:picMkLst>
            <pc:docMk/>
            <pc:sldMk cId="3376173217" sldId="299"/>
            <ac:picMk id="8" creationId="{B24A0154-4AAC-44D6-B780-3BCDA94AB29F}"/>
          </ac:picMkLst>
        </pc:picChg>
      </pc:sldChg>
      <pc:sldChg chg="modSp add mod">
        <pc:chgData name="Lukáš" userId="1750366c-5ad4-4b8b-a17b-5459ca330888" providerId="ADAL" clId="{D5F04534-1704-4C21-BBA8-8CB6832D27D8}" dt="2020-10-30T11:52:02.888" v="5314" actId="20577"/>
        <pc:sldMkLst>
          <pc:docMk/>
          <pc:sldMk cId="1622855186" sldId="300"/>
        </pc:sldMkLst>
        <pc:spChg chg="mod">
          <ac:chgData name="Lukáš" userId="1750366c-5ad4-4b8b-a17b-5459ca330888" providerId="ADAL" clId="{D5F04534-1704-4C21-BBA8-8CB6832D27D8}" dt="2020-10-30T11:52:02.888" v="5314" actId="20577"/>
          <ac:spMkLst>
            <pc:docMk/>
            <pc:sldMk cId="1622855186" sldId="300"/>
            <ac:spMk id="5" creationId="{41259BC3-FF22-49C5-AD9C-D64DE0F2528F}"/>
          </ac:spMkLst>
        </pc:spChg>
        <pc:spChg chg="mod">
          <ac:chgData name="Lukáš" userId="1750366c-5ad4-4b8b-a17b-5459ca330888" providerId="ADAL" clId="{D5F04534-1704-4C21-BBA8-8CB6832D27D8}" dt="2020-10-30T11:51:58.257" v="5301" actId="20577"/>
          <ac:spMkLst>
            <pc:docMk/>
            <pc:sldMk cId="1622855186" sldId="300"/>
            <ac:spMk id="6" creationId="{58FA62A7-65B2-4663-BA27-64BFE3598468}"/>
          </ac:spMkLst>
        </pc:spChg>
      </pc:sldChg>
      <pc:sldChg chg="delSp modSp add mod modClrScheme chgLayout">
        <pc:chgData name="Lukáš" userId="1750366c-5ad4-4b8b-a17b-5459ca330888" providerId="ADAL" clId="{D5F04534-1704-4C21-BBA8-8CB6832D27D8}" dt="2020-10-07T17:26:23.232" v="2648" actId="20577"/>
        <pc:sldMkLst>
          <pc:docMk/>
          <pc:sldMk cId="2171708941" sldId="301"/>
        </pc:sldMkLst>
        <pc:spChg chg="mod ord">
          <ac:chgData name="Lukáš" userId="1750366c-5ad4-4b8b-a17b-5459ca330888" providerId="ADAL" clId="{D5F04534-1704-4C21-BBA8-8CB6832D27D8}" dt="2020-10-07T17:22:06.271" v="1978" actId="700"/>
          <ac:spMkLst>
            <pc:docMk/>
            <pc:sldMk cId="2171708941" sldId="301"/>
            <ac:spMk id="2" creationId="{CECC7D56-E57D-4FCF-A4C0-A561DA1DC9E3}"/>
          </ac:spMkLst>
        </pc:spChg>
        <pc:spChg chg="mod ord">
          <ac:chgData name="Lukáš" userId="1750366c-5ad4-4b8b-a17b-5459ca330888" providerId="ADAL" clId="{D5F04534-1704-4C21-BBA8-8CB6832D27D8}" dt="2020-10-07T17:22:06.271" v="1978" actId="700"/>
          <ac:spMkLst>
            <pc:docMk/>
            <pc:sldMk cId="2171708941" sldId="301"/>
            <ac:spMk id="3" creationId="{55492A38-4935-4086-AC8A-5D91623829E6}"/>
          </ac:spMkLst>
        </pc:spChg>
        <pc:spChg chg="mod ord">
          <ac:chgData name="Lukáš" userId="1750366c-5ad4-4b8b-a17b-5459ca330888" providerId="ADAL" clId="{D5F04534-1704-4C21-BBA8-8CB6832D27D8}" dt="2020-10-07T17:22:06.271" v="1978" actId="700"/>
          <ac:spMkLst>
            <pc:docMk/>
            <pc:sldMk cId="2171708941" sldId="301"/>
            <ac:spMk id="4" creationId="{5DAE4183-4B0C-4F1A-8CFB-C9356835EEAD}"/>
          </ac:spMkLst>
        </pc:spChg>
        <pc:spChg chg="del mod ord">
          <ac:chgData name="Lukáš" userId="1750366c-5ad4-4b8b-a17b-5459ca330888" providerId="ADAL" clId="{D5F04534-1704-4C21-BBA8-8CB6832D27D8}" dt="2020-10-07T17:22:08.248" v="1979" actId="478"/>
          <ac:spMkLst>
            <pc:docMk/>
            <pc:sldMk cId="2171708941" sldId="301"/>
            <ac:spMk id="5" creationId="{41259BC3-FF22-49C5-AD9C-D64DE0F2528F}"/>
          </ac:spMkLst>
        </pc:spChg>
        <pc:spChg chg="mod ord">
          <ac:chgData name="Lukáš" userId="1750366c-5ad4-4b8b-a17b-5459ca330888" providerId="ADAL" clId="{D5F04534-1704-4C21-BBA8-8CB6832D27D8}" dt="2020-10-07T17:26:23.232" v="2648" actId="20577"/>
          <ac:spMkLst>
            <pc:docMk/>
            <pc:sldMk cId="2171708941" sldId="301"/>
            <ac:spMk id="6" creationId="{58FA62A7-65B2-4663-BA27-64BFE3598468}"/>
          </ac:spMkLst>
        </pc:spChg>
      </pc:sldChg>
      <pc:sldChg chg="addSp delSp modSp add mod ord">
        <pc:chgData name="Lukáš" userId="1750366c-5ad4-4b8b-a17b-5459ca330888" providerId="ADAL" clId="{D5F04534-1704-4C21-BBA8-8CB6832D27D8}" dt="2020-10-07T20:01:02.326" v="2744"/>
        <pc:sldMkLst>
          <pc:docMk/>
          <pc:sldMk cId="1317696122" sldId="302"/>
        </pc:sldMkLst>
        <pc:spChg chg="mod">
          <ac:chgData name="Lukáš" userId="1750366c-5ad4-4b8b-a17b-5459ca330888" providerId="ADAL" clId="{D5F04534-1704-4C21-BBA8-8CB6832D27D8}" dt="2020-10-07T20:00:42.042" v="2742" actId="20577"/>
          <ac:spMkLst>
            <pc:docMk/>
            <pc:sldMk cId="1317696122" sldId="302"/>
            <ac:spMk id="4" creationId="{5DAE4183-4B0C-4F1A-8CFB-C9356835EEAD}"/>
          </ac:spMkLst>
        </pc:spChg>
        <pc:spChg chg="del mod">
          <ac:chgData name="Lukáš" userId="1750366c-5ad4-4b8b-a17b-5459ca330888" providerId="ADAL" clId="{D5F04534-1704-4C21-BBA8-8CB6832D27D8}" dt="2020-10-07T20:00:27.199" v="2727" actId="931"/>
          <ac:spMkLst>
            <pc:docMk/>
            <pc:sldMk cId="1317696122" sldId="302"/>
            <ac:spMk id="6" creationId="{58FA62A7-65B2-4663-BA27-64BFE3598468}"/>
          </ac:spMkLst>
        </pc:spChg>
        <pc:picChg chg="add mod">
          <ac:chgData name="Lukáš" userId="1750366c-5ad4-4b8b-a17b-5459ca330888" providerId="ADAL" clId="{D5F04534-1704-4C21-BBA8-8CB6832D27D8}" dt="2020-10-07T20:00:28.189" v="2728" actId="27614"/>
          <ac:picMkLst>
            <pc:docMk/>
            <pc:sldMk cId="1317696122" sldId="302"/>
            <ac:picMk id="7" creationId="{4F0FBC68-A508-41A7-BB3A-A1553DA7F8C9}"/>
          </ac:picMkLst>
        </pc:picChg>
      </pc:sldChg>
      <pc:sldChg chg="addSp delSp modSp add mod ord">
        <pc:chgData name="Lukáš" userId="1750366c-5ad4-4b8b-a17b-5459ca330888" providerId="ADAL" clId="{D5F04534-1704-4C21-BBA8-8CB6832D27D8}" dt="2020-10-07T21:30:12.766" v="4929" actId="20577"/>
        <pc:sldMkLst>
          <pc:docMk/>
          <pc:sldMk cId="1315495164" sldId="303"/>
        </pc:sldMkLst>
        <pc:spChg chg="mod">
          <ac:chgData name="Lukáš" userId="1750366c-5ad4-4b8b-a17b-5459ca330888" providerId="ADAL" clId="{D5F04534-1704-4C21-BBA8-8CB6832D27D8}" dt="2020-10-07T20:51:52.679" v="3419" actId="20577"/>
          <ac:spMkLst>
            <pc:docMk/>
            <pc:sldMk cId="1315495164" sldId="303"/>
            <ac:spMk id="4" creationId="{5DAE4183-4B0C-4F1A-8CFB-C9356835EEAD}"/>
          </ac:spMkLst>
        </pc:spChg>
        <pc:spChg chg="mod">
          <ac:chgData name="Lukáš" userId="1750366c-5ad4-4b8b-a17b-5459ca330888" providerId="ADAL" clId="{D5F04534-1704-4C21-BBA8-8CB6832D27D8}" dt="2020-10-07T21:30:12.766" v="4929" actId="20577"/>
          <ac:spMkLst>
            <pc:docMk/>
            <pc:sldMk cId="1315495164" sldId="303"/>
            <ac:spMk id="6" creationId="{58FA62A7-65B2-4663-BA27-64BFE3598468}"/>
          </ac:spMkLst>
        </pc:spChg>
        <pc:picChg chg="add del mod">
          <ac:chgData name="Lukáš" userId="1750366c-5ad4-4b8b-a17b-5459ca330888" providerId="ADAL" clId="{D5F04534-1704-4C21-BBA8-8CB6832D27D8}" dt="2020-10-07T21:21:00.278" v="4485" actId="478"/>
          <ac:picMkLst>
            <pc:docMk/>
            <pc:sldMk cId="1315495164" sldId="303"/>
            <ac:picMk id="7" creationId="{BB591C46-D57E-45D0-9E86-F3ADBE9DE17C}"/>
          </ac:picMkLst>
        </pc:picChg>
        <pc:picChg chg="add mod">
          <ac:chgData name="Lukáš" userId="1750366c-5ad4-4b8b-a17b-5459ca330888" providerId="ADAL" clId="{D5F04534-1704-4C21-BBA8-8CB6832D27D8}" dt="2020-10-07T21:29:58.435" v="4908" actId="1076"/>
          <ac:picMkLst>
            <pc:docMk/>
            <pc:sldMk cId="1315495164" sldId="303"/>
            <ac:picMk id="9" creationId="{ADC0EFE1-92DF-42ED-97E9-32DAA2BD9AD1}"/>
          </ac:picMkLst>
        </pc:picChg>
      </pc:sldChg>
      <pc:sldChg chg="add del">
        <pc:chgData name="Lukáš" userId="1750366c-5ad4-4b8b-a17b-5459ca330888" providerId="ADAL" clId="{D5F04534-1704-4C21-BBA8-8CB6832D27D8}" dt="2020-10-07T20:23:30.692" v="3409" actId="47"/>
        <pc:sldMkLst>
          <pc:docMk/>
          <pc:sldMk cId="46969615" sldId="304"/>
        </pc:sldMkLst>
      </pc:sldChg>
      <pc:sldChg chg="addSp delSp modSp add mod ord">
        <pc:chgData name="Lukáš" userId="1750366c-5ad4-4b8b-a17b-5459ca330888" providerId="ADAL" clId="{D5F04534-1704-4C21-BBA8-8CB6832D27D8}" dt="2020-10-07T21:18:02.772" v="4285"/>
        <pc:sldMkLst>
          <pc:docMk/>
          <pc:sldMk cId="3980895246" sldId="304"/>
        </pc:sldMkLst>
        <pc:spChg chg="mod">
          <ac:chgData name="Lukáš" userId="1750366c-5ad4-4b8b-a17b-5459ca330888" providerId="ADAL" clId="{D5F04534-1704-4C21-BBA8-8CB6832D27D8}" dt="2020-10-07T20:51:55.424" v="3422" actId="20577"/>
          <ac:spMkLst>
            <pc:docMk/>
            <pc:sldMk cId="3980895246" sldId="304"/>
            <ac:spMk id="4" creationId="{5DAE4183-4B0C-4F1A-8CFB-C9356835EEAD}"/>
          </ac:spMkLst>
        </pc:spChg>
        <pc:spChg chg="mod">
          <ac:chgData name="Lukáš" userId="1750366c-5ad4-4b8b-a17b-5459ca330888" providerId="ADAL" clId="{D5F04534-1704-4C21-BBA8-8CB6832D27D8}" dt="2020-10-07T20:52:38.944" v="3531" actId="20577"/>
          <ac:spMkLst>
            <pc:docMk/>
            <pc:sldMk cId="3980895246" sldId="304"/>
            <ac:spMk id="6" creationId="{58FA62A7-65B2-4663-BA27-64BFE3598468}"/>
          </ac:spMkLst>
        </pc:spChg>
        <pc:picChg chg="del">
          <ac:chgData name="Lukáš" userId="1750366c-5ad4-4b8b-a17b-5459ca330888" providerId="ADAL" clId="{D5F04534-1704-4C21-BBA8-8CB6832D27D8}" dt="2020-10-07T20:23:41.169" v="3411" actId="478"/>
          <ac:picMkLst>
            <pc:docMk/>
            <pc:sldMk cId="3980895246" sldId="304"/>
            <ac:picMk id="7" creationId="{BB591C46-D57E-45D0-9E86-F3ADBE9DE17C}"/>
          </ac:picMkLst>
        </pc:picChg>
        <pc:picChg chg="add mod">
          <ac:chgData name="Lukáš" userId="1750366c-5ad4-4b8b-a17b-5459ca330888" providerId="ADAL" clId="{D5F04534-1704-4C21-BBA8-8CB6832D27D8}" dt="2020-10-07T20:52:58.692" v="3537" actId="1076"/>
          <ac:picMkLst>
            <pc:docMk/>
            <pc:sldMk cId="3980895246" sldId="304"/>
            <ac:picMk id="8" creationId="{66BC32D9-F7BE-424F-93AD-65054D867AC6}"/>
          </ac:picMkLst>
        </pc:picChg>
        <pc:picChg chg="del">
          <ac:chgData name="Lukáš" userId="1750366c-5ad4-4b8b-a17b-5459ca330888" providerId="ADAL" clId="{D5F04534-1704-4C21-BBA8-8CB6832D27D8}" dt="2020-10-07T20:23:41.480" v="3412" actId="478"/>
          <ac:picMkLst>
            <pc:docMk/>
            <pc:sldMk cId="3980895246" sldId="304"/>
            <ac:picMk id="9" creationId="{ADC0EFE1-92DF-42ED-97E9-32DAA2BD9AD1}"/>
          </ac:picMkLst>
        </pc:picChg>
        <pc:picChg chg="add mod">
          <ac:chgData name="Lukáš" userId="1750366c-5ad4-4b8b-a17b-5459ca330888" providerId="ADAL" clId="{D5F04534-1704-4C21-BBA8-8CB6832D27D8}" dt="2020-10-07T20:53:17.268" v="3543" actId="1076"/>
          <ac:picMkLst>
            <pc:docMk/>
            <pc:sldMk cId="3980895246" sldId="304"/>
            <ac:picMk id="11" creationId="{3BFE6F14-17DE-4CD1-A8CF-01A3C7E52A31}"/>
          </ac:picMkLst>
        </pc:picChg>
      </pc:sldChg>
      <pc:sldChg chg="addSp delSp modSp add mod">
        <pc:chgData name="Lukáš" userId="1750366c-5ad4-4b8b-a17b-5459ca330888" providerId="ADAL" clId="{D5F04534-1704-4C21-BBA8-8CB6832D27D8}" dt="2020-11-02T17:41:02.915" v="5657" actId="20577"/>
        <pc:sldMkLst>
          <pc:docMk/>
          <pc:sldMk cId="27293400" sldId="305"/>
        </pc:sldMkLst>
        <pc:spChg chg="mod">
          <ac:chgData name="Lukáš" userId="1750366c-5ad4-4b8b-a17b-5459ca330888" providerId="ADAL" clId="{D5F04534-1704-4C21-BBA8-8CB6832D27D8}" dt="2020-11-02T17:41:02.915" v="5657" actId="20577"/>
          <ac:spMkLst>
            <pc:docMk/>
            <pc:sldMk cId="27293400" sldId="305"/>
            <ac:spMk id="6" creationId="{58FA62A7-65B2-4663-BA27-64BFE3598468}"/>
          </ac:spMkLst>
        </pc:spChg>
        <pc:picChg chg="add mod">
          <ac:chgData name="Lukáš" userId="1750366c-5ad4-4b8b-a17b-5459ca330888" providerId="ADAL" clId="{D5F04534-1704-4C21-BBA8-8CB6832D27D8}" dt="2020-11-02T11:57:29.761" v="5530" actId="1036"/>
          <ac:picMkLst>
            <pc:docMk/>
            <pc:sldMk cId="27293400" sldId="305"/>
            <ac:picMk id="7" creationId="{9DB47790-DC94-47B9-83ED-8A3107F1B87F}"/>
          </ac:picMkLst>
        </pc:picChg>
        <pc:picChg chg="del mod">
          <ac:chgData name="Lukáš" userId="1750366c-5ad4-4b8b-a17b-5459ca330888" providerId="ADAL" clId="{D5F04534-1704-4C21-BBA8-8CB6832D27D8}" dt="2020-10-07T20:56:09.551" v="3731" actId="478"/>
          <ac:picMkLst>
            <pc:docMk/>
            <pc:sldMk cId="27293400" sldId="305"/>
            <ac:picMk id="8" creationId="{66BC32D9-F7BE-424F-93AD-65054D867AC6}"/>
          </ac:picMkLst>
        </pc:picChg>
        <pc:picChg chg="del">
          <ac:chgData name="Lukáš" userId="1750366c-5ad4-4b8b-a17b-5459ca330888" providerId="ADAL" clId="{D5F04534-1704-4C21-BBA8-8CB6832D27D8}" dt="2020-10-07T20:56:09.151" v="3730" actId="478"/>
          <ac:picMkLst>
            <pc:docMk/>
            <pc:sldMk cId="27293400" sldId="305"/>
            <ac:picMk id="11" creationId="{3BFE6F14-17DE-4CD1-A8CF-01A3C7E52A31}"/>
          </ac:picMkLst>
        </pc:picChg>
      </pc:sldChg>
      <pc:sldChg chg="modSp add mod ord">
        <pc:chgData name="Lukáš" userId="1750366c-5ad4-4b8b-a17b-5459ca330888" providerId="ADAL" clId="{D5F04534-1704-4C21-BBA8-8CB6832D27D8}" dt="2020-10-07T20:59:22.759" v="4062" actId="313"/>
        <pc:sldMkLst>
          <pc:docMk/>
          <pc:sldMk cId="1938806176" sldId="306"/>
        </pc:sldMkLst>
        <pc:spChg chg="mod">
          <ac:chgData name="Lukáš" userId="1750366c-5ad4-4b8b-a17b-5459ca330888" providerId="ADAL" clId="{D5F04534-1704-4C21-BBA8-8CB6832D27D8}" dt="2020-10-07T20:57:29.015" v="3781" actId="20577"/>
          <ac:spMkLst>
            <pc:docMk/>
            <pc:sldMk cId="1938806176" sldId="306"/>
            <ac:spMk id="4" creationId="{5DAE4183-4B0C-4F1A-8CFB-C9356835EEAD}"/>
          </ac:spMkLst>
        </pc:spChg>
        <pc:spChg chg="mod">
          <ac:chgData name="Lukáš" userId="1750366c-5ad4-4b8b-a17b-5459ca330888" providerId="ADAL" clId="{D5F04534-1704-4C21-BBA8-8CB6832D27D8}" dt="2020-10-07T20:59:22.759" v="4062" actId="313"/>
          <ac:spMkLst>
            <pc:docMk/>
            <pc:sldMk cId="1938806176" sldId="306"/>
            <ac:spMk id="6" creationId="{58FA62A7-65B2-4663-BA27-64BFE3598468}"/>
          </ac:spMkLst>
        </pc:spChg>
      </pc:sldChg>
      <pc:sldChg chg="delSp modSp add mod">
        <pc:chgData name="Lukáš" userId="1750366c-5ad4-4b8b-a17b-5459ca330888" providerId="ADAL" clId="{D5F04534-1704-4C21-BBA8-8CB6832D27D8}" dt="2020-10-16T22:56:35.834" v="5269" actId="15"/>
        <pc:sldMkLst>
          <pc:docMk/>
          <pc:sldMk cId="571923747" sldId="307"/>
        </pc:sldMkLst>
        <pc:spChg chg="mod">
          <ac:chgData name="Lukáš" userId="1750366c-5ad4-4b8b-a17b-5459ca330888" providerId="ADAL" clId="{D5F04534-1704-4C21-BBA8-8CB6832D27D8}" dt="2020-10-16T22:56:35.834" v="5269" actId="15"/>
          <ac:spMkLst>
            <pc:docMk/>
            <pc:sldMk cId="571923747" sldId="307"/>
            <ac:spMk id="6" creationId="{58FA62A7-65B2-4663-BA27-64BFE3598468}"/>
          </ac:spMkLst>
        </pc:spChg>
        <pc:picChg chg="mod">
          <ac:chgData name="Lukáš" userId="1750366c-5ad4-4b8b-a17b-5459ca330888" providerId="ADAL" clId="{D5F04534-1704-4C21-BBA8-8CB6832D27D8}" dt="2020-10-07T21:19:22.939" v="4423" actId="1076"/>
          <ac:picMkLst>
            <pc:docMk/>
            <pc:sldMk cId="571923747" sldId="307"/>
            <ac:picMk id="7" creationId="{BB591C46-D57E-45D0-9E86-F3ADBE9DE17C}"/>
          </ac:picMkLst>
        </pc:picChg>
        <pc:picChg chg="del">
          <ac:chgData name="Lukáš" userId="1750366c-5ad4-4b8b-a17b-5459ca330888" providerId="ADAL" clId="{D5F04534-1704-4C21-BBA8-8CB6832D27D8}" dt="2020-10-07T21:18:55.478" v="4341" actId="478"/>
          <ac:picMkLst>
            <pc:docMk/>
            <pc:sldMk cId="571923747" sldId="307"/>
            <ac:picMk id="9" creationId="{ADC0EFE1-92DF-42ED-97E9-32DAA2BD9AD1}"/>
          </ac:picMkLst>
        </pc:picChg>
      </pc:sldChg>
      <pc:sldChg chg="modSp add mod">
        <pc:chgData name="Lukáš" userId="1750366c-5ad4-4b8b-a17b-5459ca330888" providerId="ADAL" clId="{D5F04534-1704-4C21-BBA8-8CB6832D27D8}" dt="2020-10-07T21:32:29.710" v="5236" actId="20577"/>
        <pc:sldMkLst>
          <pc:docMk/>
          <pc:sldMk cId="4093498243" sldId="308"/>
        </pc:sldMkLst>
        <pc:spChg chg="mod">
          <ac:chgData name="Lukáš" userId="1750366c-5ad4-4b8b-a17b-5459ca330888" providerId="ADAL" clId="{D5F04534-1704-4C21-BBA8-8CB6832D27D8}" dt="2020-10-07T21:30:39.230" v="4936" actId="20577"/>
          <ac:spMkLst>
            <pc:docMk/>
            <pc:sldMk cId="4093498243" sldId="308"/>
            <ac:spMk id="4" creationId="{F73DDFFA-B9E6-4601-818C-645DE40043F2}"/>
          </ac:spMkLst>
        </pc:spChg>
        <pc:spChg chg="mod">
          <ac:chgData name="Lukáš" userId="1750366c-5ad4-4b8b-a17b-5459ca330888" providerId="ADAL" clId="{D5F04534-1704-4C21-BBA8-8CB6832D27D8}" dt="2020-10-07T21:32:29.710" v="5236" actId="20577"/>
          <ac:spMkLst>
            <pc:docMk/>
            <pc:sldMk cId="4093498243" sldId="308"/>
            <ac:spMk id="6" creationId="{D6EE5B12-9EA0-401A-BDB9-270B84127293}"/>
          </ac:spMkLst>
        </pc:sp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A2BCA61-9E58-4932-A0B4-41189BEBE038}"/>
    <pc:docChg chg="undo custSel addSld delSld modSld sldOrd">
      <pc:chgData name="Lukáš" userId="1750366c-5ad4-4b8b-a17b-5459ca330888" providerId="ADAL" clId="{4A2BCA61-9E58-4932-A0B4-41189BEBE038}" dt="2020-10-06T12:53:54.143" v="943" actId="1076"/>
      <pc:docMkLst>
        <pc:docMk/>
      </pc:docMkLst>
      <pc:sldChg chg="modSp mod">
        <pc:chgData name="Lukáš" userId="1750366c-5ad4-4b8b-a17b-5459ca330888" providerId="ADAL" clId="{4A2BCA61-9E58-4932-A0B4-41189BEBE038}" dt="2020-10-06T10:33:44.968" v="18"/>
        <pc:sldMkLst>
          <pc:docMk/>
          <pc:sldMk cId="4020363208" sldId="256"/>
        </pc:sldMkLst>
        <pc:spChg chg="mod">
          <ac:chgData name="Lukáš" userId="1750366c-5ad4-4b8b-a17b-5459ca330888" providerId="ADAL" clId="{4A2BCA61-9E58-4932-A0B4-41189BEBE038}" dt="2020-10-06T10:33:44.968" v="18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A2BCA61-9E58-4932-A0B4-41189BEBE038}" dt="2020-10-06T10:33:28.979" v="17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del mod">
        <pc:chgData name="Lukáš" userId="1750366c-5ad4-4b8b-a17b-5459ca330888" providerId="ADAL" clId="{4A2BCA61-9E58-4932-A0B4-41189BEBE038}" dt="2020-10-06T10:34:11.144" v="20" actId="47"/>
        <pc:sldMkLst>
          <pc:docMk/>
          <pc:sldMk cId="1318410597" sldId="258"/>
        </pc:sldMkLst>
        <pc:spChg chg="mod">
          <ac:chgData name="Lukáš" userId="1750366c-5ad4-4b8b-a17b-5459ca330888" providerId="ADAL" clId="{4A2BCA61-9E58-4932-A0B4-41189BEBE038}" dt="2020-10-06T10:34:07.242" v="19"/>
          <ac:spMkLst>
            <pc:docMk/>
            <pc:sldMk cId="1318410597" sldId="258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4A2BCA61-9E58-4932-A0B4-41189BEBE038}" dt="2020-10-06T12:09:11.222" v="471"/>
        <pc:sldMkLst>
          <pc:docMk/>
          <pc:sldMk cId="2122801297" sldId="268"/>
        </pc:sldMkLst>
        <pc:spChg chg="mod">
          <ac:chgData name="Lukáš" userId="1750366c-5ad4-4b8b-a17b-5459ca330888" providerId="ADAL" clId="{4A2BCA61-9E58-4932-A0B4-41189BEBE038}" dt="2020-10-06T12:09:11.222" v="47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A2BCA61-9E58-4932-A0B4-41189BEBE038}" dt="2020-10-06T12:11:41.751" v="632" actId="15"/>
        <pc:sldMkLst>
          <pc:docMk/>
          <pc:sldMk cId="247382201" sldId="269"/>
        </pc:sldMkLst>
        <pc:spChg chg="mod">
          <ac:chgData name="Lukáš" userId="1750366c-5ad4-4b8b-a17b-5459ca330888" providerId="ADAL" clId="{4A2BCA61-9E58-4932-A0B4-41189BEBE038}" dt="2020-10-06T12:09:13.823" v="47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A2BCA61-9E58-4932-A0B4-41189BEBE038}" dt="2020-10-06T12:11:41.751" v="632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4A2BCA61-9E58-4932-A0B4-41189BEBE038}" dt="2020-10-06T10:35:46.796" v="67" actId="5793"/>
        <pc:sldMkLst>
          <pc:docMk/>
          <pc:sldMk cId="3451315229" sldId="271"/>
        </pc:sldMkLst>
        <pc:spChg chg="mod">
          <ac:chgData name="Lukáš" userId="1750366c-5ad4-4b8b-a17b-5459ca330888" providerId="ADAL" clId="{4A2BCA61-9E58-4932-A0B4-41189BEBE038}" dt="2020-10-06T10:34:20.033" v="2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0:34:13.406" v="21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35:46.796" v="67" actId="5793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A2BCA61-9E58-4932-A0B4-41189BEBE038}" dt="2020-10-06T12:08:44.473" v="460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4A2BCA61-9E58-4932-A0B4-41189BEBE038}" dt="2020-10-06T12:08:45.644" v="461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4A2BCA61-9E58-4932-A0B4-41189BEBE038}" dt="2020-10-06T12:08:46.293" v="462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4A2BCA61-9E58-4932-A0B4-41189BEBE038}" dt="2020-10-06T12:08:48.388" v="463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4A2BCA61-9E58-4932-A0B4-41189BEBE038}" dt="2020-10-06T12:08:48.929" v="464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4A2BCA61-9E58-4932-A0B4-41189BEBE038}" dt="2020-10-06T12:08:51.362" v="466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4A2BCA61-9E58-4932-A0B4-41189BEBE038}" dt="2020-10-06T12:08:49.404" v="465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4A2BCA61-9E58-4932-A0B4-41189BEBE038}" dt="2020-10-06T12:08:51.876" v="467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4A2BCA61-9E58-4932-A0B4-41189BEBE038}" dt="2020-10-06T12:08:54.421" v="468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4A2BCA61-9E58-4932-A0B4-41189BEBE038}" dt="2020-10-06T12:08:55.420" v="470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4A2BCA61-9E58-4932-A0B4-41189BEBE038}" dt="2020-10-06T12:08:54.879" v="469" actId="47"/>
        <pc:sldMkLst>
          <pc:docMk/>
          <pc:sldMk cId="1044190518" sldId="290"/>
        </pc:sldMkLst>
      </pc:sldChg>
      <pc:sldChg chg="modSp add mod">
        <pc:chgData name="Lukáš" userId="1750366c-5ad4-4b8b-a17b-5459ca330888" providerId="ADAL" clId="{4A2BCA61-9E58-4932-A0B4-41189BEBE038}" dt="2020-10-06T10:35:42.437" v="66" actId="20577"/>
        <pc:sldMkLst>
          <pc:docMk/>
          <pc:sldMk cId="1356691991" sldId="291"/>
        </pc:sldMkLst>
        <pc:spChg chg="mod">
          <ac:chgData name="Lukáš" userId="1750366c-5ad4-4b8b-a17b-5459ca330888" providerId="ADAL" clId="{4A2BCA61-9E58-4932-A0B4-41189BEBE038}" dt="2020-10-06T10:35:42.437" v="66" actId="20577"/>
          <ac:spMkLst>
            <pc:docMk/>
            <pc:sldMk cId="1356691991" sldId="291"/>
            <ac:spMk id="6" creationId="{58FA62A7-65B2-4663-BA27-64BFE3598468}"/>
          </ac:spMkLst>
        </pc:spChg>
      </pc:sldChg>
      <pc:sldChg chg="add">
        <pc:chgData name="Lukáš" userId="1750366c-5ad4-4b8b-a17b-5459ca330888" providerId="ADAL" clId="{4A2BCA61-9E58-4932-A0B4-41189BEBE038}" dt="2020-10-06T10:35:38.977" v="65" actId="2890"/>
        <pc:sldMkLst>
          <pc:docMk/>
          <pc:sldMk cId="337106994" sldId="292"/>
        </pc:sldMkLst>
      </pc:sldChg>
      <pc:sldChg chg="modSp add mod">
        <pc:chgData name="Lukáš" userId="1750366c-5ad4-4b8b-a17b-5459ca330888" providerId="ADAL" clId="{4A2BCA61-9E58-4932-A0B4-41189BEBE038}" dt="2020-10-06T10:56:34.339" v="444" actId="20577"/>
        <pc:sldMkLst>
          <pc:docMk/>
          <pc:sldMk cId="3561968031" sldId="293"/>
        </pc:sldMkLst>
        <pc:spChg chg="mod">
          <ac:chgData name="Lukáš" userId="1750366c-5ad4-4b8b-a17b-5459ca330888" providerId="ADAL" clId="{4A2BCA61-9E58-4932-A0B4-41189BEBE038}" dt="2020-10-06T10:56:31.790" v="442" actId="1076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56:34.339" v="444" actId="20577"/>
          <ac:spMkLst>
            <pc:docMk/>
            <pc:sldMk cId="3561968031" sldId="293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4A2BCA61-9E58-4932-A0B4-41189BEBE038}" dt="2020-10-06T12:31:07.943" v="938" actId="20577"/>
        <pc:sldMkLst>
          <pc:docMk/>
          <pc:sldMk cId="1640047700" sldId="294"/>
        </pc:sldMkLst>
        <pc:spChg chg="mod">
          <ac:chgData name="Lukáš" userId="1750366c-5ad4-4b8b-a17b-5459ca330888" providerId="ADAL" clId="{4A2BCA61-9E58-4932-A0B4-41189BEBE038}" dt="2020-10-06T12:08:20.952" v="459" actId="962"/>
          <ac:spMkLst>
            <pc:docMk/>
            <pc:sldMk cId="1640047700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2:31:07.943" v="938" actId="20577"/>
          <ac:spMkLst>
            <pc:docMk/>
            <pc:sldMk cId="1640047700" sldId="294"/>
            <ac:spMk id="4" creationId="{5DAE4183-4B0C-4F1A-8CFB-C9356835EEAD}"/>
          </ac:spMkLst>
        </pc:spChg>
        <pc:spChg chg="del mod">
          <ac:chgData name="Lukáš" userId="1750366c-5ad4-4b8b-a17b-5459ca330888" providerId="ADAL" clId="{4A2BCA61-9E58-4932-A0B4-41189BEBE038}" dt="2020-10-06T12:08:19.648" v="457" actId="931"/>
          <ac:spMkLst>
            <pc:docMk/>
            <pc:sldMk cId="1640047700" sldId="294"/>
            <ac:spMk id="6" creationId="{58FA62A7-65B2-4663-BA27-64BFE3598468}"/>
          </ac:spMkLst>
        </pc:spChg>
        <pc:picChg chg="add mod">
          <ac:chgData name="Lukáš" userId="1750366c-5ad4-4b8b-a17b-5459ca330888" providerId="ADAL" clId="{4A2BCA61-9E58-4932-A0B4-41189BEBE038}" dt="2020-10-06T12:08:20.952" v="458" actId="27614"/>
          <ac:picMkLst>
            <pc:docMk/>
            <pc:sldMk cId="1640047700" sldId="294"/>
            <ac:picMk id="7" creationId="{527E4C38-F113-4D98-98AF-0B74D51ED142}"/>
          </ac:picMkLst>
        </pc:picChg>
      </pc:sldChg>
      <pc:sldChg chg="addSp modSp add mod ord modClrScheme chgLayout">
        <pc:chgData name="Lukáš" userId="1750366c-5ad4-4b8b-a17b-5459ca330888" providerId="ADAL" clId="{4A2BCA61-9E58-4932-A0B4-41189BEBE038}" dt="2020-10-06T12:29:56.338" v="879" actId="113"/>
        <pc:sldMkLst>
          <pc:docMk/>
          <pc:sldMk cId="1714807300" sldId="295"/>
        </pc:sldMkLst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2" creationId="{CECC7D56-E57D-4FCF-A4C0-A561DA1DC9E3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3" creationId="{55492A38-4935-4086-AC8A-5D91623829E6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4" creationId="{5DAE4183-4B0C-4F1A-8CFB-C9356835EEAD}"/>
          </ac:spMkLst>
        </pc:spChg>
        <pc:spChg chg="add mod ord">
          <ac:chgData name="Lukáš" userId="1750366c-5ad4-4b8b-a17b-5459ca330888" providerId="ADAL" clId="{4A2BCA61-9E58-4932-A0B4-41189BEBE038}" dt="2020-10-06T12:12:46.235" v="664" actId="20577"/>
          <ac:spMkLst>
            <pc:docMk/>
            <pc:sldMk cId="1714807300" sldId="295"/>
            <ac:spMk id="5" creationId="{E1B55412-6D46-439D-B21C-20956B8D28E5}"/>
          </ac:spMkLst>
        </pc:spChg>
        <pc:spChg chg="mod ord">
          <ac:chgData name="Lukáš" userId="1750366c-5ad4-4b8b-a17b-5459ca330888" providerId="ADAL" clId="{4A2BCA61-9E58-4932-A0B4-41189BEBE038}" dt="2020-10-06T12:29:56.338" v="879" actId="113"/>
          <ac:spMkLst>
            <pc:docMk/>
            <pc:sldMk cId="1714807300" sldId="295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4A2BCA61-9E58-4932-A0B4-41189BEBE038}" dt="2020-10-06T12:53:54.143" v="943" actId="1076"/>
        <pc:sldMkLst>
          <pc:docMk/>
          <pc:sldMk cId="2147828056" sldId="296"/>
        </pc:sldMkLst>
        <pc:spChg chg="mod">
          <ac:chgData name="Lukáš" userId="1750366c-5ad4-4b8b-a17b-5459ca330888" providerId="ADAL" clId="{4A2BCA61-9E58-4932-A0B4-41189BEBE038}" dt="2020-10-06T12:31:13.832" v="939"/>
          <ac:spMkLst>
            <pc:docMk/>
            <pc:sldMk cId="2147828056" sldId="296"/>
            <ac:spMk id="4" creationId="{5DAE4183-4B0C-4F1A-8CFB-C9356835EEAD}"/>
          </ac:spMkLst>
        </pc:spChg>
        <pc:picChg chg="mod">
          <ac:chgData name="Lukáš" userId="1750366c-5ad4-4b8b-a17b-5459ca330888" providerId="ADAL" clId="{4A2BCA61-9E58-4932-A0B4-41189BEBE038}" dt="2020-10-06T12:53:54.143" v="943" actId="1076"/>
          <ac:picMkLst>
            <pc:docMk/>
            <pc:sldMk cId="2147828056" sldId="296"/>
            <ac:picMk id="7" creationId="{527E4C38-F113-4D98-98AF-0B74D51ED14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410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791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74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</a:rPr>
              <a:t>nalytical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C</a:t>
            </a:r>
            <a:r>
              <a:rPr lang="cs-CZ" dirty="0" err="1">
                <a:effectLst/>
                <a:latin typeface="Arial" panose="020B0604020202020204" pitchFamily="34" charset="0"/>
              </a:rPr>
              <a:t>lass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</a:rPr>
              <a:t>D</a:t>
            </a:r>
            <a:r>
              <a:rPr lang="cs-CZ" dirty="0">
                <a:effectLst/>
                <a:latin typeface="Arial" panose="020B0604020202020204" pitchFamily="34" charset="0"/>
              </a:rPr>
              <a:t>iagram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Relationships between classes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</a:t>
            </a:r>
            <a:r>
              <a:rPr lang="cs-CZ" dirty="0"/>
              <a:t> M:N</a:t>
            </a:r>
            <a:endParaRPr lang="en-US" dirty="0"/>
          </a:p>
          <a:p>
            <a:pPr lvl="1"/>
            <a:r>
              <a:rPr lang="en-US" dirty="0"/>
              <a:t>All fine in analytical class diagram, it is decomposed later in design class diagram</a:t>
            </a:r>
            <a:endParaRPr lang="cs-CZ" dirty="0"/>
          </a:p>
          <a:p>
            <a:r>
              <a:rPr lang="en-US" dirty="0"/>
              <a:t>But, if the relationship is complex, you need to decompose it now</a:t>
            </a:r>
          </a:p>
          <a:p>
            <a:pPr lvl="1"/>
            <a:r>
              <a:rPr lang="en-US" dirty="0"/>
              <a:t>Or</a:t>
            </a:r>
            <a:r>
              <a:rPr lang="cs-CZ" dirty="0"/>
              <a:t> </a:t>
            </a:r>
            <a:r>
              <a:rPr lang="en-US" dirty="0"/>
              <a:t>use</a:t>
            </a:r>
            <a:r>
              <a:rPr lang="cs-CZ" dirty="0"/>
              <a:t> </a:t>
            </a:r>
            <a:r>
              <a:rPr lang="en-US" dirty="0"/>
              <a:t>association class</a:t>
            </a:r>
            <a:r>
              <a:rPr lang="cs-CZ" dirty="0"/>
              <a:t>, </a:t>
            </a:r>
            <a:r>
              <a:rPr lang="en-US" dirty="0"/>
              <a:t>there is at </a:t>
            </a:r>
            <a:r>
              <a:rPr lang="en-US" b="1" dirty="0"/>
              <a:t>most one relationship </a:t>
            </a:r>
            <a:r>
              <a:rPr lang="en-US" dirty="0"/>
              <a:t>between two instances</a:t>
            </a:r>
            <a:endParaRPr lang="cs-CZ" dirty="0"/>
          </a:p>
          <a:p>
            <a:pPr lvl="2"/>
            <a:r>
              <a:rPr lang="en-US" dirty="0"/>
              <a:t>These two diagrams </a:t>
            </a:r>
            <a:r>
              <a:rPr lang="en-US" b="1" dirty="0"/>
              <a:t>are not equivalent</a:t>
            </a:r>
            <a:endParaRPr lang="cs-CZ" b="1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B47790-DC94-47B9-83ED-8A3107F1B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78" y="3498672"/>
            <a:ext cx="7320644" cy="27425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CD205F-12AE-49F5-AAF1-C441D323FA3B}"/>
              </a:ext>
            </a:extLst>
          </p:cNvPr>
          <p:cNvSpPr txBox="1"/>
          <p:nvPr/>
        </p:nvSpPr>
        <p:spPr>
          <a:xfrm>
            <a:off x="9687558" y="3581302"/>
            <a:ext cx="1939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Person p can have multiple Jobs in a Company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617F37-0DC4-4666-8E32-B9F165873A38}"/>
              </a:ext>
            </a:extLst>
          </p:cNvPr>
          <p:cNvSpPr txBox="1"/>
          <p:nvPr/>
        </p:nvSpPr>
        <p:spPr>
          <a:xfrm>
            <a:off x="9687558" y="4869954"/>
            <a:ext cx="1939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n-lt"/>
              </a:rPr>
              <a:t>Person p can have only one Job in a Company c</a:t>
            </a:r>
          </a:p>
        </p:txBody>
      </p:sp>
    </p:spTree>
    <p:extLst>
      <p:ext uri="{BB962C8B-B14F-4D97-AF65-F5344CB8AC3E}">
        <p14:creationId xmlns:p14="http://schemas.microsoft.com/office/powerpoint/2010/main" val="2729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Relationships between classes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associations</a:t>
            </a:r>
            <a:endParaRPr lang="cs-CZ" dirty="0"/>
          </a:p>
          <a:p>
            <a:pPr lvl="1"/>
            <a:r>
              <a:rPr lang="en-US" dirty="0"/>
              <a:t>Different relationships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dirty="0"/>
              <a:t>	</a:t>
            </a:r>
          </a:p>
          <a:p>
            <a:r>
              <a:rPr lang="en-US" dirty="0"/>
              <a:t>Reflexive association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6BC32D9-F7BE-424F-93AD-65054D867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51" y="1296002"/>
            <a:ext cx="7233349" cy="1743289"/>
          </a:xfrm>
          <a:prstGeom prst="rect">
            <a:avLst/>
          </a:prstGeom>
        </p:spPr>
      </p:pic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3BFE6F14-17DE-4CD1-A8CF-01A3C7E52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51" y="3818710"/>
            <a:ext cx="7234549" cy="18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9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Relationships between classes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Dependency</a:t>
            </a:r>
          </a:p>
          <a:p>
            <a:pPr lvl="1"/>
            <a:r>
              <a:rPr lang="cs-CZ" dirty="0"/>
              <a:t>„</a:t>
            </a:r>
            <a:r>
              <a:rPr lang="en-US" dirty="0"/>
              <a:t>Weak</a:t>
            </a:r>
            <a:r>
              <a:rPr lang="cs-CZ" dirty="0"/>
              <a:t> </a:t>
            </a:r>
            <a:r>
              <a:rPr lang="en-US" dirty="0"/>
              <a:t>association</a:t>
            </a:r>
            <a:r>
              <a:rPr lang="cs-CZ" dirty="0"/>
              <a:t>“</a:t>
            </a:r>
            <a:endParaRPr lang="en-US" dirty="0"/>
          </a:p>
          <a:p>
            <a:pPr lvl="1"/>
            <a:r>
              <a:rPr lang="en-US" dirty="0"/>
              <a:t>Represents a relationship where a change on one class might affect the other</a:t>
            </a:r>
            <a:endParaRPr lang="cs-CZ" dirty="0"/>
          </a:p>
          <a:p>
            <a:pPr lvl="1"/>
            <a:r>
              <a:rPr lang="en-US" dirty="0"/>
              <a:t>One class </a:t>
            </a:r>
            <a:r>
              <a:rPr lang="en-US" i="1" dirty="0"/>
              <a:t>somehow</a:t>
            </a:r>
            <a:r>
              <a:rPr lang="en-US" dirty="0"/>
              <a:t> depends on the other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 exact meaning is specified by stereotypes</a:t>
            </a:r>
            <a:endParaRPr lang="cs-CZ" dirty="0"/>
          </a:p>
          <a:p>
            <a:pPr lvl="1"/>
            <a:r>
              <a:rPr lang="en-US" dirty="0"/>
              <a:t>The most common is </a:t>
            </a:r>
            <a:r>
              <a:rPr lang="cs-CZ" dirty="0"/>
              <a:t>«use»,</a:t>
            </a:r>
            <a:r>
              <a:rPr lang="en-US" dirty="0"/>
              <a:t> meaning that some operation uses the other object as attribute or return value. But it does not have it as attribute</a:t>
            </a:r>
            <a:r>
              <a:rPr lang="cs-CZ" dirty="0"/>
              <a:t>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C0EFE1-92DF-42ED-97E9-32DAA2BD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7877" y="4459705"/>
            <a:ext cx="8036246" cy="13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9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feedback</a:t>
            </a:r>
          </a:p>
          <a:p>
            <a:endParaRPr lang="cs-CZ" dirty="0"/>
          </a:p>
          <a:p>
            <a:r>
              <a:rPr lang="cs-CZ" dirty="0"/>
              <a:t>Model </a:t>
            </a:r>
            <a:r>
              <a:rPr lang="cs-CZ" dirty="0" err="1"/>
              <a:t>entities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en-US" dirty="0"/>
              <a:t>attributes</a:t>
            </a:r>
            <a:r>
              <a:rPr lang="cs-CZ" dirty="0"/>
              <a:t> and </a:t>
            </a:r>
            <a:r>
              <a:rPr lang="cs-CZ" dirty="0" err="1"/>
              <a:t>associations</a:t>
            </a:r>
            <a:endParaRPr lang="cs-CZ" dirty="0"/>
          </a:p>
          <a:p>
            <a:endParaRPr lang="cs-CZ" dirty="0"/>
          </a:p>
          <a:p>
            <a:r>
              <a:rPr lang="en-US" dirty="0"/>
              <a:t>Don’t forget inheritance and multiplicity</a:t>
            </a:r>
            <a:endParaRPr lang="cs-CZ" dirty="0"/>
          </a:p>
          <a:p>
            <a:endParaRPr lang="cs-CZ" dirty="0"/>
          </a:p>
          <a:p>
            <a:r>
              <a:rPr lang="cs-CZ" dirty="0"/>
              <a:t>BONUS: </a:t>
            </a:r>
            <a:r>
              <a:rPr lang="en-US" dirty="0"/>
              <a:t>Navigability</a:t>
            </a:r>
            <a:endParaRPr lang="cs-CZ" dirty="0"/>
          </a:p>
          <a:p>
            <a:pPr lvl="1"/>
            <a:r>
              <a:rPr lang="en-US" dirty="0"/>
              <a:t>You will have to do it someday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012447-7469-F3F3-A3A4-5016BA417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 (</a:t>
            </a:r>
            <a:r>
              <a:rPr lang="cs-CZ" dirty="0" err="1"/>
              <a:t>from</a:t>
            </a:r>
            <a:r>
              <a:rPr lang="cs-CZ" dirty="0"/>
              <a:t> Michal Koudela)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647BD3-8412-274B-2D08-1CAAFAF24C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459B0-C9B3-C56F-E893-D97C5D45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User </a:t>
            </a:r>
            <a:r>
              <a:rPr lang="cs-CZ" dirty="0" err="1"/>
              <a:t>roles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8CD38D7-098F-3857-C129-A675F88A82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687961"/>
            <a:ext cx="5308466" cy="230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F86CCEF-C481-1B05-FE54-4E83FA83A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378" y="2158208"/>
            <a:ext cx="50387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95B27B8-C8D5-6966-85B4-5EED414BC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87498"/>
            <a:ext cx="5920788" cy="18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1E4E48D-6B9F-06B0-8EA5-259BE5B180A0}"/>
              </a:ext>
            </a:extLst>
          </p:cNvPr>
          <p:cNvSpPr txBox="1"/>
          <p:nvPr/>
        </p:nvSpPr>
        <p:spPr>
          <a:xfrm>
            <a:off x="720000" y="1300383"/>
            <a:ext cx="1075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 err="1">
                <a:latin typeface="+mj-lt"/>
              </a:rPr>
              <a:t>How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can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deal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with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accounts</a:t>
            </a:r>
            <a:r>
              <a:rPr lang="cs-CZ" sz="2000" dirty="0">
                <a:latin typeface="+mj-lt"/>
              </a:rPr>
              <a:t> in </a:t>
            </a:r>
            <a:r>
              <a:rPr lang="cs-CZ" sz="2000" dirty="0" err="1">
                <a:latin typeface="+mj-lt"/>
              </a:rPr>
              <a:t>our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project</a:t>
            </a:r>
            <a:r>
              <a:rPr lang="cs-CZ" sz="2000" dirty="0">
                <a:latin typeface="+mj-lt"/>
              </a:rPr>
              <a:t>? Do </a:t>
            </a:r>
            <a:r>
              <a:rPr lang="cs-CZ" sz="2000" dirty="0" err="1">
                <a:latin typeface="+mj-lt"/>
              </a:rPr>
              <a:t>we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need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unregistered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customers</a:t>
            </a:r>
            <a:r>
              <a:rPr lang="cs-CZ" sz="2000" dirty="0">
                <a:latin typeface="+mj-lt"/>
              </a:rPr>
              <a:t>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4C5780D-60B5-A426-135E-B646AB359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3872212"/>
            <a:ext cx="5634378" cy="20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50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800212"/>
            <a:ext cx="10753200" cy="451576"/>
          </a:xfrm>
        </p:spPr>
        <p:txBody>
          <a:bodyPr/>
          <a:lstStyle/>
          <a:p>
            <a:r>
              <a:rPr lang="en-US" dirty="0"/>
              <a:t>Task for next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feedback</a:t>
            </a:r>
          </a:p>
          <a:p>
            <a:endParaRPr lang="cs-CZ" dirty="0"/>
          </a:p>
          <a:p>
            <a:r>
              <a:rPr lang="cs-CZ" dirty="0" err="1"/>
              <a:t>Finish</a:t>
            </a:r>
            <a:r>
              <a:rPr lang="cs-CZ" dirty="0"/>
              <a:t> diagram – </a:t>
            </a:r>
            <a:r>
              <a:rPr lang="cs-CZ" dirty="0" err="1"/>
              <a:t>methods</a:t>
            </a:r>
            <a:r>
              <a:rPr lang="cs-CZ" dirty="0"/>
              <a:t>, …</a:t>
            </a:r>
          </a:p>
          <a:p>
            <a:endParaRPr lang="cs-CZ" dirty="0"/>
          </a:p>
          <a:p>
            <a:r>
              <a:rPr lang="en-US" dirty="0"/>
              <a:t>Update the Use Case Diagram. They must describe the same system.</a:t>
            </a:r>
          </a:p>
          <a:p>
            <a:endParaRPr lang="en-US" dirty="0"/>
          </a:p>
          <a:p>
            <a:r>
              <a:rPr lang="en-US" dirty="0"/>
              <a:t>Consider the interaction between objects when fulfilling use cases. Are they represented by your Analytical Class Diagram?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485A28-3BB6-4ADD-8ACC-1EBFAA52CE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In general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</a:t>
            </a:r>
            <a:r>
              <a:rPr lang="cs-CZ" dirty="0"/>
              <a:t> Diagram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en-US" dirty="0"/>
              <a:t>Static view</a:t>
            </a:r>
            <a:endParaRPr lang="cs-CZ" dirty="0"/>
          </a:p>
          <a:p>
            <a:endParaRPr lang="cs-CZ" dirty="0"/>
          </a:p>
          <a:p>
            <a:r>
              <a:rPr lang="en-US" dirty="0"/>
              <a:t>Modelling of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Classes</a:t>
            </a:r>
            <a:endParaRPr lang="cs-CZ" dirty="0"/>
          </a:p>
          <a:p>
            <a:pPr lvl="1"/>
            <a:r>
              <a:rPr lang="en-US" dirty="0"/>
              <a:t>Attributes</a:t>
            </a:r>
          </a:p>
          <a:p>
            <a:pPr lvl="1"/>
            <a:r>
              <a:rPr lang="en-US" dirty="0"/>
              <a:t>Operations</a:t>
            </a:r>
          </a:p>
          <a:p>
            <a:pPr lvl="1"/>
            <a:r>
              <a:rPr lang="en-US" dirty="0"/>
              <a:t>Relationships</a:t>
            </a:r>
            <a:endParaRPr lang="cs-CZ" dirty="0"/>
          </a:p>
        </p:txBody>
      </p:sp>
      <p:pic>
        <p:nvPicPr>
          <p:cNvPr id="13" name="Content Placeholder 12" descr="Text, engineering drawing&#10;&#10;Description automatically generated">
            <a:extLst>
              <a:ext uri="{FF2B5EF4-FFF2-40B4-BE49-F238E27FC236}">
                <a16:creationId xmlns:a16="http://schemas.microsoft.com/office/drawing/2014/main" id="{7748EA6F-B610-4779-B727-17344DEA9AFC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5" y="1701800"/>
            <a:ext cx="4140200" cy="4140200"/>
          </a:xfrm>
        </p:spPr>
      </p:pic>
    </p:spTree>
    <p:extLst>
      <p:ext uri="{BB962C8B-B14F-4D97-AF65-F5344CB8AC3E}">
        <p14:creationId xmlns:p14="http://schemas.microsoft.com/office/powerpoint/2010/main" val="7652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Analytical</a:t>
            </a:r>
            <a:r>
              <a:rPr lang="cs-CZ" b="1" dirty="0"/>
              <a:t> </a:t>
            </a:r>
            <a:r>
              <a:rPr lang="cs-CZ" b="1" dirty="0" err="1"/>
              <a:t>Class</a:t>
            </a:r>
            <a:r>
              <a:rPr lang="cs-CZ" b="1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Depicts</a:t>
            </a:r>
            <a:r>
              <a:rPr lang="cs-CZ" dirty="0"/>
              <a:t> </a:t>
            </a:r>
            <a:r>
              <a:rPr lang="en-US" b="1" dirty="0"/>
              <a:t>concepts</a:t>
            </a:r>
            <a:r>
              <a:rPr lang="en-US" dirty="0"/>
              <a:t>, abstractions</a:t>
            </a:r>
            <a:r>
              <a:rPr lang="cs-CZ" dirty="0"/>
              <a:t>, </a:t>
            </a:r>
            <a:r>
              <a:rPr lang="en-US" dirty="0"/>
              <a:t>not pieces of code</a:t>
            </a:r>
            <a:endParaRPr lang="cs-CZ" dirty="0"/>
          </a:p>
          <a:p>
            <a:pPr lvl="1"/>
            <a:r>
              <a:rPr lang="en-US" dirty="0"/>
              <a:t>Relationships</a:t>
            </a:r>
            <a:endParaRPr lang="cs-CZ" dirty="0"/>
          </a:p>
          <a:p>
            <a:pPr lvl="1"/>
            <a:r>
              <a:rPr lang="en-US" dirty="0"/>
              <a:t>Attributes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It helps us to grasp the domain, make a sense of it</a:t>
            </a:r>
            <a:endParaRPr lang="cs-CZ" dirty="0"/>
          </a:p>
          <a:p>
            <a:endParaRPr lang="cs-CZ" dirty="0"/>
          </a:p>
          <a:p>
            <a:r>
              <a:rPr lang="en-US" dirty="0"/>
              <a:t>Specify terminology</a:t>
            </a:r>
            <a:r>
              <a:rPr lang="cs-CZ" dirty="0"/>
              <a:t>, </a:t>
            </a:r>
            <a:r>
              <a:rPr lang="en-US" dirty="0"/>
              <a:t>relationships</a:t>
            </a:r>
            <a:r>
              <a:rPr lang="cs-CZ" dirty="0"/>
              <a:t>, </a:t>
            </a:r>
            <a:r>
              <a:rPr lang="en-US" dirty="0"/>
              <a:t>dependances</a:t>
            </a:r>
            <a:r>
              <a:rPr lang="cs-CZ" dirty="0"/>
              <a:t>, …</a:t>
            </a:r>
          </a:p>
          <a:p>
            <a:endParaRPr lang="cs-CZ" dirty="0"/>
          </a:p>
          <a:p>
            <a:r>
              <a:rPr lang="en-US" dirty="0"/>
              <a:t>ADVANCED</a:t>
            </a:r>
            <a:r>
              <a:rPr lang="cs-CZ" dirty="0"/>
              <a:t>: </a:t>
            </a:r>
            <a:r>
              <a:rPr lang="en-US" dirty="0"/>
              <a:t>Patterns </a:t>
            </a:r>
            <a:r>
              <a:rPr lang="cs-CZ" dirty="0"/>
              <a:t>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/>
              <a:t>Reusable models – solution to a concrete repeating problems</a:t>
            </a:r>
          </a:p>
          <a:p>
            <a:pPr lvl="1"/>
            <a:r>
              <a:rPr lang="en-US" dirty="0"/>
              <a:t>See this book: </a:t>
            </a:r>
            <a:r>
              <a:rPr lang="en-US" b="1" dirty="0">
                <a:effectLst/>
                <a:latin typeface="Arial" panose="020B0604020202020204" pitchFamily="34" charset="0"/>
              </a:rPr>
              <a:t>Martin Fowler: Analysis Patterns - Reusable Object Models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131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Analytical</a:t>
            </a:r>
            <a:r>
              <a:rPr lang="cs-CZ" b="1" dirty="0"/>
              <a:t> </a:t>
            </a:r>
            <a:r>
              <a:rPr lang="cs-CZ" b="1" dirty="0" err="1"/>
              <a:t>Class</a:t>
            </a:r>
            <a:r>
              <a:rPr lang="cs-CZ" b="1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delve into implementation</a:t>
            </a:r>
            <a:br>
              <a:rPr lang="en-US" dirty="0"/>
            </a:br>
            <a:r>
              <a:rPr lang="en-US" dirty="0"/>
              <a:t>details. </a:t>
            </a:r>
            <a:r>
              <a:rPr lang="en-US" strike="sngStrike" dirty="0"/>
              <a:t>Forget about programming</a:t>
            </a:r>
            <a:endParaRPr lang="cs-CZ" strike="sngStrike" dirty="0"/>
          </a:p>
          <a:p>
            <a:pPr lvl="1"/>
            <a:r>
              <a:rPr lang="en-US" dirty="0"/>
              <a:t>Types</a:t>
            </a:r>
            <a:endParaRPr lang="cs-CZ" dirty="0"/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Boilerplate methods and classes</a:t>
            </a:r>
          </a:p>
          <a:p>
            <a:pPr lvl="1"/>
            <a:r>
              <a:rPr lang="en-US" dirty="0"/>
              <a:t>Properties (getters, setters)</a:t>
            </a:r>
          </a:p>
          <a:p>
            <a:pPr lvl="1"/>
            <a:r>
              <a:rPr lang="en-US" dirty="0"/>
              <a:t>Language-specific constructs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5B106CE-B438-4CB8-9E32-D5602D42F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75" y="1317336"/>
            <a:ext cx="4975125" cy="422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5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59BC3-FF22-49C5-AD9C-D64DE0F25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How should it look like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Analytical</a:t>
            </a:r>
            <a:r>
              <a:rPr lang="cs-CZ" b="1" dirty="0"/>
              <a:t> </a:t>
            </a:r>
            <a:r>
              <a:rPr lang="cs-CZ" b="1" dirty="0" err="1"/>
              <a:t>Class</a:t>
            </a:r>
            <a:r>
              <a:rPr lang="cs-CZ" b="1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Representative name</a:t>
            </a:r>
            <a:endParaRPr lang="cs-CZ" dirty="0"/>
          </a:p>
          <a:p>
            <a:r>
              <a:rPr lang="en-US" dirty="0"/>
              <a:t>Small number of responsibilities (operations)</a:t>
            </a:r>
          </a:p>
          <a:p>
            <a:pPr lvl="1"/>
            <a:r>
              <a:rPr lang="en-US" dirty="0"/>
              <a:t>~</a:t>
            </a:r>
            <a:r>
              <a:rPr lang="cs-CZ" dirty="0"/>
              <a:t>3-5</a:t>
            </a:r>
          </a:p>
          <a:p>
            <a:r>
              <a:rPr lang="en-US" dirty="0"/>
              <a:t>It is not isolated </a:t>
            </a:r>
            <a:r>
              <a:rPr lang="cs-CZ" dirty="0"/>
              <a:t>– </a:t>
            </a:r>
            <a:r>
              <a:rPr lang="en-US" dirty="0"/>
              <a:t>A part of a system</a:t>
            </a:r>
            <a:endParaRPr lang="cs-CZ" dirty="0"/>
          </a:p>
          <a:p>
            <a:r>
              <a:rPr lang="en-US" dirty="0"/>
              <a:t>Low coupling </a:t>
            </a:r>
            <a:r>
              <a:rPr lang="cs-CZ" dirty="0"/>
              <a:t>– </a:t>
            </a:r>
            <a:r>
              <a:rPr lang="en-US" dirty="0"/>
              <a:t>No spaghetti classes</a:t>
            </a:r>
            <a:endParaRPr lang="cs-CZ" dirty="0"/>
          </a:p>
          <a:p>
            <a:r>
              <a:rPr lang="en-US" dirty="0"/>
              <a:t>High </a:t>
            </a:r>
            <a:r>
              <a:rPr lang="cs-CZ" dirty="0" err="1"/>
              <a:t>cohesion</a:t>
            </a:r>
            <a:endParaRPr lang="cs-CZ" dirty="0"/>
          </a:p>
          <a:p>
            <a:pPr lvl="1"/>
            <a:r>
              <a:rPr lang="en-US" dirty="0"/>
              <a:t>Operations have </a:t>
            </a:r>
            <a:r>
              <a:rPr lang="en-US" b="1" dirty="0"/>
              <a:t>MUCH</a:t>
            </a:r>
            <a:r>
              <a:rPr lang="en-US" dirty="0"/>
              <a:t> in common</a:t>
            </a:r>
            <a:endParaRPr lang="cs-CZ" dirty="0"/>
          </a:p>
          <a:p>
            <a:pPr lvl="1"/>
            <a:r>
              <a:rPr lang="cs-CZ" dirty="0"/>
              <a:t>Zeppelin </a:t>
            </a:r>
            <a:r>
              <a:rPr lang="en-US" dirty="0"/>
              <a:t>class has operations related to its operation</a:t>
            </a:r>
            <a:r>
              <a:rPr lang="cs-CZ" dirty="0"/>
              <a:t>:</a:t>
            </a:r>
          </a:p>
          <a:p>
            <a:pPr lvl="2"/>
            <a:r>
              <a:rPr lang="cs-CZ" dirty="0" err="1"/>
              <a:t>CheckAvailability</a:t>
            </a:r>
            <a:r>
              <a:rPr lang="cs-CZ" dirty="0"/>
              <a:t>()</a:t>
            </a:r>
          </a:p>
          <a:p>
            <a:pPr lvl="2"/>
            <a:r>
              <a:rPr lang="cs-CZ" dirty="0" err="1"/>
              <a:t>CheckMaintenacePeriod</a:t>
            </a:r>
            <a:r>
              <a:rPr lang="cs-CZ" dirty="0"/>
              <a:t>()</a:t>
            </a:r>
          </a:p>
          <a:p>
            <a:pPr lvl="2"/>
            <a:r>
              <a:rPr lang="cs-CZ" dirty="0" err="1"/>
              <a:t>Discontinue</a:t>
            </a:r>
            <a:r>
              <a:rPr lang="en-US" dirty="0"/>
              <a:t>()</a:t>
            </a:r>
            <a:endParaRPr lang="cs-CZ" dirty="0"/>
          </a:p>
          <a:p>
            <a:pPr lvl="2"/>
            <a:r>
              <a:rPr lang="cs-CZ" dirty="0" err="1"/>
              <a:t>Register</a:t>
            </a:r>
            <a:r>
              <a:rPr lang="cs-CZ" dirty="0"/>
              <a:t>()</a:t>
            </a:r>
          </a:p>
          <a:p>
            <a:pPr lvl="2"/>
            <a:endParaRPr lang="cs-CZ" dirty="0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24A0154-4AAC-44D6-B780-3BCDA94AB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784" y="1803204"/>
            <a:ext cx="3515216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7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59BC3-FF22-49C5-AD9C-D64DE0F25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Do’s and </a:t>
            </a:r>
            <a:r>
              <a:rPr lang="en-US" dirty="0" err="1"/>
              <a:t>Dont’s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Analytical</a:t>
            </a:r>
            <a:r>
              <a:rPr lang="cs-CZ" b="1" dirty="0"/>
              <a:t> </a:t>
            </a:r>
            <a:r>
              <a:rPr lang="cs-CZ" b="1" dirty="0" err="1"/>
              <a:t>Class</a:t>
            </a:r>
            <a:r>
              <a:rPr lang="cs-CZ" b="1" dirty="0"/>
              <a:t>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92002"/>
            <a:ext cx="10753200" cy="4139998"/>
          </a:xfrm>
        </p:spPr>
        <p:txBody>
          <a:bodyPr/>
          <a:lstStyle/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carefull</a:t>
            </a:r>
            <a:r>
              <a:rPr lang="cs-CZ" dirty="0"/>
              <a:t> </a:t>
            </a:r>
            <a:r>
              <a:rPr lang="cs-CZ" dirty="0" err="1"/>
              <a:t>about</a:t>
            </a:r>
            <a:endParaRPr lang="cs-CZ" dirty="0"/>
          </a:p>
          <a:p>
            <a:pPr lvl="1"/>
            <a:r>
              <a:rPr lang="en-US" dirty="0"/>
              <a:t>Lots of small classes</a:t>
            </a:r>
            <a:endParaRPr lang="cs-CZ" dirty="0"/>
          </a:p>
          <a:p>
            <a:pPr lvl="1"/>
            <a:r>
              <a:rPr lang="en-US" dirty="0"/>
              <a:t>Few big classes</a:t>
            </a:r>
            <a:endParaRPr lang="cs-CZ" dirty="0"/>
          </a:p>
          <a:p>
            <a:pPr lvl="1"/>
            <a:r>
              <a:rPr lang="en-US" dirty="0"/>
              <a:t>Service/managers/builders/boilerplate classes</a:t>
            </a:r>
            <a:endParaRPr lang="cs-CZ" dirty="0"/>
          </a:p>
          <a:p>
            <a:pPr lvl="2"/>
            <a:r>
              <a:rPr lang="en-US" dirty="0"/>
              <a:t>Implementational details, not important for the concept</a:t>
            </a:r>
            <a:endParaRPr lang="cs-CZ" dirty="0"/>
          </a:p>
          <a:p>
            <a:pPr lvl="1"/>
            <a:r>
              <a:rPr lang="en-US" dirty="0"/>
              <a:t>Complex inheritance hierarchy</a:t>
            </a:r>
          </a:p>
          <a:p>
            <a:pPr lvl="1"/>
            <a:r>
              <a:rPr lang="en-US" dirty="0"/>
              <a:t>F</a:t>
            </a:r>
            <a:r>
              <a:rPr lang="cs-CZ" dirty="0" err="1"/>
              <a:t>unctoids</a:t>
            </a:r>
            <a:endParaRPr lang="cs-CZ" dirty="0"/>
          </a:p>
          <a:p>
            <a:pPr lvl="2"/>
            <a:r>
              <a:rPr lang="en-US" dirty="0"/>
              <a:t>Classes representing a function or procedure </a:t>
            </a:r>
          </a:p>
          <a:p>
            <a:r>
              <a:rPr lang="en-US" dirty="0"/>
              <a:t>Try not to think so much about how would you code it</a:t>
            </a:r>
            <a:endParaRPr lang="cs-CZ" dirty="0"/>
          </a:p>
          <a:p>
            <a:pPr lvl="1"/>
            <a:r>
              <a:rPr lang="en-US" dirty="0"/>
              <a:t>We are not there yet</a:t>
            </a:r>
            <a:endParaRPr lang="cs-CZ" dirty="0"/>
          </a:p>
          <a:p>
            <a:r>
              <a:rPr lang="en-US" dirty="0"/>
              <a:t>No interfaces</a:t>
            </a:r>
          </a:p>
          <a:p>
            <a:pPr lvl="1"/>
            <a:r>
              <a:rPr lang="en-US" dirty="0"/>
              <a:t>Again, implementational details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85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Analytical</a:t>
            </a:r>
            <a:r>
              <a:rPr lang="cs-CZ" b="1" dirty="0"/>
              <a:t> </a:t>
            </a:r>
            <a:r>
              <a:rPr lang="cs-CZ" b="1" dirty="0" err="1"/>
              <a:t>Class</a:t>
            </a:r>
            <a:r>
              <a:rPr lang="cs-CZ" b="1" dirty="0"/>
              <a:t> Diagram</a:t>
            </a:r>
            <a:r>
              <a:rPr lang="en-US" b="1" dirty="0"/>
              <a:t> – Example</a:t>
            </a:r>
            <a:endParaRPr lang="cs-CZ" b="1" dirty="0"/>
          </a:p>
        </p:txBody>
      </p:sp>
      <p:pic>
        <p:nvPicPr>
          <p:cNvPr id="7" name="Content Placeholder 6" descr="Diagram, text&#10;&#10;Description automatically generated">
            <a:extLst>
              <a:ext uri="{FF2B5EF4-FFF2-40B4-BE49-F238E27FC236}">
                <a16:creationId xmlns:a16="http://schemas.microsoft.com/office/drawing/2014/main" id="{4F0FBC68-A508-41A7-BB3A-A1553DA7F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728581"/>
            <a:ext cx="10752138" cy="4067588"/>
          </a:xfrm>
        </p:spPr>
      </p:pic>
    </p:spTree>
    <p:extLst>
      <p:ext uri="{BB962C8B-B14F-4D97-AF65-F5344CB8AC3E}">
        <p14:creationId xmlns:p14="http://schemas.microsoft.com/office/powerpoint/2010/main" val="131769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30308-D692-4447-96FC-D631EECD5D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example…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find analytical classes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Textual analysis</a:t>
            </a:r>
            <a:endParaRPr lang="cs-CZ" dirty="0"/>
          </a:p>
          <a:p>
            <a:pPr lvl="1"/>
            <a:r>
              <a:rPr lang="en-US" dirty="0"/>
              <a:t>Use specification, use cases, or any other material available to you</a:t>
            </a:r>
            <a:endParaRPr lang="cs-CZ" dirty="0"/>
          </a:p>
          <a:p>
            <a:pPr lvl="1"/>
            <a:r>
              <a:rPr lang="en-US" dirty="0"/>
              <a:t>Nouns (</a:t>
            </a:r>
            <a:r>
              <a:rPr lang="en-US" dirty="0" err="1"/>
              <a:t>Podstan</a:t>
            </a:r>
            <a:r>
              <a:rPr lang="cs-CZ" dirty="0"/>
              <a:t>á jména</a:t>
            </a:r>
            <a:r>
              <a:rPr lang="en-US" dirty="0"/>
              <a:t>) are often classes or attributes</a:t>
            </a:r>
            <a:endParaRPr lang="cs-CZ" dirty="0"/>
          </a:p>
          <a:p>
            <a:pPr lvl="1"/>
            <a:r>
              <a:rPr lang="en-US" dirty="0"/>
              <a:t>Verbs (</a:t>
            </a:r>
            <a:r>
              <a:rPr lang="cs-CZ" dirty="0"/>
              <a:t>Slovesa</a:t>
            </a:r>
            <a:r>
              <a:rPr lang="en-US" dirty="0"/>
              <a:t>)</a:t>
            </a:r>
            <a:r>
              <a:rPr lang="cs-CZ" dirty="0"/>
              <a:t> </a:t>
            </a:r>
            <a:r>
              <a:rPr lang="en-US" dirty="0"/>
              <a:t>are often relationships or operations</a:t>
            </a:r>
          </a:p>
          <a:p>
            <a:pPr lvl="1"/>
            <a:r>
              <a:rPr lang="en-US" dirty="0"/>
              <a:t>Watch out for “hidden” classes – only implied in the text</a:t>
            </a:r>
            <a:endParaRPr lang="cs-CZ" dirty="0"/>
          </a:p>
          <a:p>
            <a:endParaRPr lang="cs-CZ" dirty="0"/>
          </a:p>
          <a:p>
            <a:r>
              <a:rPr lang="cs-CZ" dirty="0"/>
              <a:t>Brainstorming</a:t>
            </a:r>
          </a:p>
          <a:p>
            <a:pPr lvl="1"/>
            <a:r>
              <a:rPr lang="en-US" dirty="0"/>
              <a:t>Records candidate classes on sticky notes</a:t>
            </a:r>
            <a:endParaRPr lang="cs-CZ" dirty="0"/>
          </a:p>
          <a:p>
            <a:pPr lvl="1"/>
            <a:r>
              <a:rPr lang="en-US" dirty="0"/>
              <a:t>Write down their responsibilities</a:t>
            </a:r>
            <a:endParaRPr lang="cs-CZ" dirty="0"/>
          </a:p>
          <a:p>
            <a:pPr lvl="1"/>
            <a:r>
              <a:rPr lang="en-US" dirty="0"/>
              <a:t>Search for collaborations between them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 —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Relationships between classes</a:t>
            </a:r>
            <a:endParaRPr lang="cs-CZ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</a:t>
            </a:r>
            <a:endParaRPr lang="cs-CZ" dirty="0"/>
          </a:p>
          <a:p>
            <a:pPr lvl="1"/>
            <a:r>
              <a:rPr lang="en-US" dirty="0"/>
              <a:t>Semantic relationship </a:t>
            </a:r>
            <a:r>
              <a:rPr lang="cs-CZ" dirty="0"/>
              <a:t>– </a:t>
            </a:r>
            <a:r>
              <a:rPr lang="en-US" dirty="0"/>
              <a:t>from domain</a:t>
            </a:r>
            <a:endParaRPr lang="cs-CZ" dirty="0"/>
          </a:p>
          <a:p>
            <a:pPr lvl="1"/>
            <a:r>
              <a:rPr lang="en-US" dirty="0"/>
              <a:t>It implies an attribute in one (or both) of the classes – usually</a:t>
            </a:r>
          </a:p>
          <a:p>
            <a:pPr lvl="1"/>
            <a:r>
              <a:rPr lang="en-US" dirty="0"/>
              <a:t>Long-term relationship</a:t>
            </a:r>
          </a:p>
          <a:p>
            <a:pPr lvl="1"/>
            <a:r>
              <a:rPr lang="en-US" dirty="0"/>
              <a:t>It contains:</a:t>
            </a:r>
            <a:endParaRPr lang="cs-CZ" dirty="0"/>
          </a:p>
          <a:p>
            <a:pPr lvl="2"/>
            <a:r>
              <a:rPr lang="en-US" dirty="0"/>
              <a:t>Name</a:t>
            </a:r>
            <a:r>
              <a:rPr lang="cs-CZ" dirty="0"/>
              <a:t>, </a:t>
            </a:r>
            <a:r>
              <a:rPr lang="en-US" dirty="0"/>
              <a:t>or name or roles</a:t>
            </a:r>
            <a:endParaRPr lang="cs-CZ" dirty="0"/>
          </a:p>
          <a:p>
            <a:pPr lvl="2"/>
            <a:r>
              <a:rPr lang="en-US" dirty="0"/>
              <a:t>M</a:t>
            </a:r>
            <a:r>
              <a:rPr lang="cs-CZ" dirty="0" err="1"/>
              <a:t>ultiplicity</a:t>
            </a:r>
            <a:endParaRPr lang="cs-CZ" dirty="0"/>
          </a:p>
          <a:p>
            <a:pPr lvl="2"/>
            <a:r>
              <a:rPr lang="cs-CZ" dirty="0" err="1"/>
              <a:t>Navigability</a:t>
            </a:r>
            <a:endParaRPr lang="cs-CZ" dirty="0"/>
          </a:p>
          <a:p>
            <a:pPr lvl="2"/>
            <a:endParaRPr lang="cs-CZ" dirty="0"/>
          </a:p>
          <a:p>
            <a:r>
              <a:rPr lang="en-US" dirty="0"/>
              <a:t>Multiplicity</a:t>
            </a:r>
          </a:p>
          <a:p>
            <a:pPr lvl="1"/>
            <a:r>
              <a:rPr lang="en-US" dirty="0"/>
              <a:t>How many “partners” can the class have (1:1, 1:N, M:N)</a:t>
            </a:r>
          </a:p>
          <a:p>
            <a:r>
              <a:rPr lang="en-US" dirty="0"/>
              <a:t>Navigability</a:t>
            </a:r>
          </a:p>
          <a:p>
            <a:pPr lvl="1"/>
            <a:r>
              <a:rPr lang="en-US" dirty="0"/>
              <a:t>Can we effectively “get” from one class to another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BB591C46-D57E-45D0-9E86-F3ADBE9DE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644" y="2804614"/>
            <a:ext cx="6750356" cy="12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237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800</Words>
  <Application>Microsoft Office PowerPoint</Application>
  <PresentationFormat>Širokoúhlá obrazovka</PresentationFormat>
  <Paragraphs>168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Analytical Class Diagram</vt:lpstr>
      <vt:lpstr>Class Diagram</vt:lpstr>
      <vt:lpstr>Analytical Class Diagram</vt:lpstr>
      <vt:lpstr>Analytical Class Diagram</vt:lpstr>
      <vt:lpstr>Analytical Class Diagram</vt:lpstr>
      <vt:lpstr>Analytical Class Diagram</vt:lpstr>
      <vt:lpstr>Analytical Class Diagram – Example</vt:lpstr>
      <vt:lpstr>How to find analytical classes</vt:lpstr>
      <vt:lpstr>Relationships between classes</vt:lpstr>
      <vt:lpstr>Relationships between classes</vt:lpstr>
      <vt:lpstr>Relationships between classes</vt:lpstr>
      <vt:lpstr>Relationships between classes</vt:lpstr>
      <vt:lpstr>Task for this week</vt:lpstr>
      <vt:lpstr>User roles</vt:lpstr>
      <vt:lpstr>Task for 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Class Diagram</dc:title>
  <dc:creator>Lukáš Daubner</dc:creator>
  <cp:lastModifiedBy>Jan Poštulka</cp:lastModifiedBy>
  <cp:revision>56</cp:revision>
  <dcterms:created xsi:type="dcterms:W3CDTF">2020-10-03T21:25:34Z</dcterms:created>
  <dcterms:modified xsi:type="dcterms:W3CDTF">2022-10-18T06:34:11Z</dcterms:modified>
</cp:coreProperties>
</file>