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65" r:id="rId16"/>
    <p:sldId id="272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3FF39-C597-42D8-810B-A2504AC5B84D}" v="19" dt="2022-10-24T15:37:25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AB43FF39-C597-42D8-810B-A2504AC5B84D}"/>
    <pc:docChg chg="undo custSel addSld delSld modSld sldOrd addSection delSection">
      <pc:chgData name="Josef Spurný" userId="f2487294-cad8-448f-9662-d446bfe34fa3" providerId="ADAL" clId="{AB43FF39-C597-42D8-810B-A2504AC5B84D}" dt="2022-10-24T17:49:02.692" v="3439" actId="47"/>
      <pc:docMkLst>
        <pc:docMk/>
      </pc:docMkLst>
      <pc:sldChg chg="modSp new mod">
        <pc:chgData name="Josef Spurný" userId="f2487294-cad8-448f-9662-d446bfe34fa3" providerId="ADAL" clId="{AB43FF39-C597-42D8-810B-A2504AC5B84D}" dt="2022-10-24T13:36:08.500" v="65"/>
        <pc:sldMkLst>
          <pc:docMk/>
          <pc:sldMk cId="1401440903" sldId="256"/>
        </pc:sldMkLst>
        <pc:spChg chg="mod">
          <ac:chgData name="Josef Spurný" userId="f2487294-cad8-448f-9662-d446bfe34fa3" providerId="ADAL" clId="{AB43FF39-C597-42D8-810B-A2504AC5B84D}" dt="2022-10-24T13:35:53.354" v="64" actId="20577"/>
          <ac:spMkLst>
            <pc:docMk/>
            <pc:sldMk cId="1401440903" sldId="256"/>
            <ac:spMk id="2" creationId="{257AC982-AE59-334E-C579-B6FCBF884083}"/>
          </ac:spMkLst>
        </pc:spChg>
        <pc:spChg chg="mod">
          <ac:chgData name="Josef Spurný" userId="f2487294-cad8-448f-9662-d446bfe34fa3" providerId="ADAL" clId="{AB43FF39-C597-42D8-810B-A2504AC5B84D}" dt="2022-10-24T13:36:08.500" v="65"/>
          <ac:spMkLst>
            <pc:docMk/>
            <pc:sldMk cId="1401440903" sldId="256"/>
            <ac:spMk id="3" creationId="{7086A662-C390-1FD3-2318-8BB9131B021D}"/>
          </ac:spMkLst>
        </pc:spChg>
      </pc:sldChg>
      <pc:sldChg chg="addSp delSp modSp new mod">
        <pc:chgData name="Josef Spurný" userId="f2487294-cad8-448f-9662-d446bfe34fa3" providerId="ADAL" clId="{AB43FF39-C597-42D8-810B-A2504AC5B84D}" dt="2022-10-24T13:46:45.523" v="106" actId="1076"/>
        <pc:sldMkLst>
          <pc:docMk/>
          <pc:sldMk cId="2722226986" sldId="257"/>
        </pc:sldMkLst>
        <pc:spChg chg="mod">
          <ac:chgData name="Josef Spurný" userId="f2487294-cad8-448f-9662-d446bfe34fa3" providerId="ADAL" clId="{AB43FF39-C597-42D8-810B-A2504AC5B84D}" dt="2022-10-24T13:41:29.381" v="102" actId="20577"/>
          <ac:spMkLst>
            <pc:docMk/>
            <pc:sldMk cId="2722226986" sldId="257"/>
            <ac:spMk id="2" creationId="{38E0B83E-C1EC-C0D5-B2A8-07D8404510B0}"/>
          </ac:spMkLst>
        </pc:spChg>
        <pc:spChg chg="del">
          <ac:chgData name="Josef Spurný" userId="f2487294-cad8-448f-9662-d446bfe34fa3" providerId="ADAL" clId="{AB43FF39-C597-42D8-810B-A2504AC5B84D}" dt="2022-10-24T13:46:42.755" v="103"/>
          <ac:spMkLst>
            <pc:docMk/>
            <pc:sldMk cId="2722226986" sldId="257"/>
            <ac:spMk id="3" creationId="{EDD35E4D-73D6-2B5C-5EFB-B84211F536EF}"/>
          </ac:spMkLst>
        </pc:spChg>
        <pc:picChg chg="add mod">
          <ac:chgData name="Josef Spurný" userId="f2487294-cad8-448f-9662-d446bfe34fa3" providerId="ADAL" clId="{AB43FF39-C597-42D8-810B-A2504AC5B84D}" dt="2022-10-24T13:46:45.523" v="106" actId="1076"/>
          <ac:picMkLst>
            <pc:docMk/>
            <pc:sldMk cId="2722226986" sldId="257"/>
            <ac:picMk id="5" creationId="{FA7351CB-3CE2-429C-26EA-09A984A6152A}"/>
          </ac:picMkLst>
        </pc:picChg>
      </pc:sldChg>
      <pc:sldChg chg="addSp delSp modSp new mod">
        <pc:chgData name="Josef Spurný" userId="f2487294-cad8-448f-9662-d446bfe34fa3" providerId="ADAL" clId="{AB43FF39-C597-42D8-810B-A2504AC5B84D}" dt="2022-10-24T14:03:06.103" v="623" actId="22"/>
        <pc:sldMkLst>
          <pc:docMk/>
          <pc:sldMk cId="4225499512" sldId="258"/>
        </pc:sldMkLst>
        <pc:spChg chg="mod">
          <ac:chgData name="Josef Spurný" userId="f2487294-cad8-448f-9662-d446bfe34fa3" providerId="ADAL" clId="{AB43FF39-C597-42D8-810B-A2504AC5B84D}" dt="2022-10-24T13:46:56.318" v="108"/>
          <ac:spMkLst>
            <pc:docMk/>
            <pc:sldMk cId="4225499512" sldId="258"/>
            <ac:spMk id="2" creationId="{E3EA3685-12E8-B47E-FB36-4BDE2B31D9D8}"/>
          </ac:spMkLst>
        </pc:spChg>
        <pc:spChg chg="mod">
          <ac:chgData name="Josef Spurný" userId="f2487294-cad8-448f-9662-d446bfe34fa3" providerId="ADAL" clId="{AB43FF39-C597-42D8-810B-A2504AC5B84D}" dt="2022-10-24T14:02:06.564" v="621" actId="114"/>
          <ac:spMkLst>
            <pc:docMk/>
            <pc:sldMk cId="4225499512" sldId="258"/>
            <ac:spMk id="3" creationId="{4F3AB417-BBDD-8275-CB31-3CE64F6FD377}"/>
          </ac:spMkLst>
        </pc:spChg>
        <pc:spChg chg="add del">
          <ac:chgData name="Josef Spurný" userId="f2487294-cad8-448f-9662-d446bfe34fa3" providerId="ADAL" clId="{AB43FF39-C597-42D8-810B-A2504AC5B84D}" dt="2022-10-24T14:03:06.103" v="623" actId="22"/>
          <ac:spMkLst>
            <pc:docMk/>
            <pc:sldMk cId="4225499512" sldId="258"/>
            <ac:spMk id="5" creationId="{C4233E5D-4783-4C61-2557-D87C99FF9B71}"/>
          </ac:spMkLst>
        </pc:spChg>
      </pc:sldChg>
      <pc:sldChg chg="modSp add mod">
        <pc:chgData name="Josef Spurný" userId="f2487294-cad8-448f-9662-d446bfe34fa3" providerId="ADAL" clId="{AB43FF39-C597-42D8-810B-A2504AC5B84D}" dt="2022-10-24T14:05:41.866" v="699" actId="114"/>
        <pc:sldMkLst>
          <pc:docMk/>
          <pc:sldMk cId="3422872306" sldId="259"/>
        </pc:sldMkLst>
        <pc:spChg chg="mod">
          <ac:chgData name="Josef Spurný" userId="f2487294-cad8-448f-9662-d446bfe34fa3" providerId="ADAL" clId="{AB43FF39-C597-42D8-810B-A2504AC5B84D}" dt="2022-10-24T14:05:41.866" v="699" actId="114"/>
          <ac:spMkLst>
            <pc:docMk/>
            <pc:sldMk cId="3422872306" sldId="259"/>
            <ac:spMk id="3" creationId="{8CF1CE3E-D7D3-4436-BCB5-5545A2F10BAC}"/>
          </ac:spMkLst>
        </pc:spChg>
      </pc:sldChg>
      <pc:sldChg chg="add">
        <pc:chgData name="Josef Spurný" userId="f2487294-cad8-448f-9662-d446bfe34fa3" providerId="ADAL" clId="{AB43FF39-C597-42D8-810B-A2504AC5B84D}" dt="2022-10-24T14:06:38.835" v="700"/>
        <pc:sldMkLst>
          <pc:docMk/>
          <pc:sldMk cId="3470581530" sldId="260"/>
        </pc:sldMkLst>
      </pc:sldChg>
      <pc:sldChg chg="modSp add mod">
        <pc:chgData name="Josef Spurný" userId="f2487294-cad8-448f-9662-d446bfe34fa3" providerId="ADAL" clId="{AB43FF39-C597-42D8-810B-A2504AC5B84D}" dt="2022-10-24T14:07:10.021" v="714" actId="20577"/>
        <pc:sldMkLst>
          <pc:docMk/>
          <pc:sldMk cId="1147294754" sldId="261"/>
        </pc:sldMkLst>
        <pc:spChg chg="mod">
          <ac:chgData name="Josef Spurný" userId="f2487294-cad8-448f-9662-d446bfe34fa3" providerId="ADAL" clId="{AB43FF39-C597-42D8-810B-A2504AC5B84D}" dt="2022-10-24T14:07:10.021" v="714" actId="20577"/>
          <ac:spMkLst>
            <pc:docMk/>
            <pc:sldMk cId="1147294754" sldId="261"/>
            <ac:spMk id="3" creationId="{10B8728E-59CD-40B9-8AE9-2191F2604DF9}"/>
          </ac:spMkLst>
        </pc:spChg>
      </pc:sldChg>
      <pc:sldChg chg="addSp delSp modSp new mod">
        <pc:chgData name="Josef Spurný" userId="f2487294-cad8-448f-9662-d446bfe34fa3" providerId="ADAL" clId="{AB43FF39-C597-42D8-810B-A2504AC5B84D}" dt="2022-10-24T15:44:48.137" v="3437" actId="1076"/>
        <pc:sldMkLst>
          <pc:docMk/>
          <pc:sldMk cId="3748959384" sldId="262"/>
        </pc:sldMkLst>
        <pc:spChg chg="mod">
          <ac:chgData name="Josef Spurný" userId="f2487294-cad8-448f-9662-d446bfe34fa3" providerId="ADAL" clId="{AB43FF39-C597-42D8-810B-A2504AC5B84D}" dt="2022-10-24T14:19:57.231" v="1182" actId="6549"/>
          <ac:spMkLst>
            <pc:docMk/>
            <pc:sldMk cId="3748959384" sldId="262"/>
            <ac:spMk id="2" creationId="{48D9B484-651A-F4DF-5874-4F87B47C7C23}"/>
          </ac:spMkLst>
        </pc:spChg>
        <pc:spChg chg="mod">
          <ac:chgData name="Josef Spurný" userId="f2487294-cad8-448f-9662-d446bfe34fa3" providerId="ADAL" clId="{AB43FF39-C597-42D8-810B-A2504AC5B84D}" dt="2022-10-24T14:24:24.689" v="1366" actId="20577"/>
          <ac:spMkLst>
            <pc:docMk/>
            <pc:sldMk cId="3748959384" sldId="262"/>
            <ac:spMk id="3" creationId="{3909595C-EC22-CF08-7CC5-ABB6B0B926BA}"/>
          </ac:spMkLst>
        </pc:spChg>
        <pc:spChg chg="add mod">
          <ac:chgData name="Josef Spurný" userId="f2487294-cad8-448f-9662-d446bfe34fa3" providerId="ADAL" clId="{AB43FF39-C597-42D8-810B-A2504AC5B84D}" dt="2022-10-24T14:27:02.109" v="1392" actId="14100"/>
          <ac:spMkLst>
            <pc:docMk/>
            <pc:sldMk cId="3748959384" sldId="262"/>
            <ac:spMk id="4" creationId="{B4C3FABF-DD1E-F017-AF1A-C00359966ABF}"/>
          </ac:spMkLst>
        </pc:spChg>
        <pc:spChg chg="add mod">
          <ac:chgData name="Josef Spurný" userId="f2487294-cad8-448f-9662-d446bfe34fa3" providerId="ADAL" clId="{AB43FF39-C597-42D8-810B-A2504AC5B84D}" dt="2022-10-24T14:27:13.959" v="1395" actId="1076"/>
          <ac:spMkLst>
            <pc:docMk/>
            <pc:sldMk cId="3748959384" sldId="262"/>
            <ac:spMk id="5" creationId="{EFB87816-CADC-835B-17E5-7E9700707A60}"/>
          </ac:spMkLst>
        </pc:spChg>
        <pc:spChg chg="add mod">
          <ac:chgData name="Josef Spurný" userId="f2487294-cad8-448f-9662-d446bfe34fa3" providerId="ADAL" clId="{AB43FF39-C597-42D8-810B-A2504AC5B84D}" dt="2022-10-24T14:27:45.535" v="1401" actId="14100"/>
          <ac:spMkLst>
            <pc:docMk/>
            <pc:sldMk cId="3748959384" sldId="262"/>
            <ac:spMk id="6" creationId="{AADF68CF-B03D-FFA6-46AA-D91A42633F7D}"/>
          </ac:spMkLst>
        </pc:spChg>
        <pc:spChg chg="add mod">
          <ac:chgData name="Josef Spurný" userId="f2487294-cad8-448f-9662-d446bfe34fa3" providerId="ADAL" clId="{AB43FF39-C597-42D8-810B-A2504AC5B84D}" dt="2022-10-24T14:27:47.599" v="1402" actId="1076"/>
          <ac:spMkLst>
            <pc:docMk/>
            <pc:sldMk cId="3748959384" sldId="262"/>
            <ac:spMk id="7" creationId="{C39AF53C-1881-6094-AB99-5CA7EE600DD3}"/>
          </ac:spMkLst>
        </pc:spChg>
        <pc:spChg chg="add mod">
          <ac:chgData name="Josef Spurný" userId="f2487294-cad8-448f-9662-d446bfe34fa3" providerId="ADAL" clId="{AB43FF39-C597-42D8-810B-A2504AC5B84D}" dt="2022-10-24T14:27:20.191" v="1396" actId="14100"/>
          <ac:spMkLst>
            <pc:docMk/>
            <pc:sldMk cId="3748959384" sldId="262"/>
            <ac:spMk id="10" creationId="{780D5903-A4F0-3A96-50C1-A844851D8B28}"/>
          </ac:spMkLst>
        </pc:spChg>
        <pc:spChg chg="add mod">
          <ac:chgData name="Josef Spurný" userId="f2487294-cad8-448f-9662-d446bfe34fa3" providerId="ADAL" clId="{AB43FF39-C597-42D8-810B-A2504AC5B84D}" dt="2022-10-24T14:28:29.911" v="1411" actId="1076"/>
          <ac:spMkLst>
            <pc:docMk/>
            <pc:sldMk cId="3748959384" sldId="262"/>
            <ac:spMk id="11" creationId="{520DE5DC-129D-005D-204B-05D6215A54EF}"/>
          </ac:spMkLst>
        </pc:spChg>
        <pc:spChg chg="add mod">
          <ac:chgData name="Josef Spurný" userId="f2487294-cad8-448f-9662-d446bfe34fa3" providerId="ADAL" clId="{AB43FF39-C597-42D8-810B-A2504AC5B84D}" dt="2022-10-24T15:44:48.137" v="3437" actId="1076"/>
          <ac:spMkLst>
            <pc:docMk/>
            <pc:sldMk cId="3748959384" sldId="262"/>
            <ac:spMk id="13" creationId="{803F7589-092C-3B4E-B7BA-5AF23040B58C}"/>
          </ac:spMkLst>
        </pc:spChg>
        <pc:spChg chg="add mod">
          <ac:chgData name="Josef Spurný" userId="f2487294-cad8-448f-9662-d446bfe34fa3" providerId="ADAL" clId="{AB43FF39-C597-42D8-810B-A2504AC5B84D}" dt="2022-10-24T14:28:35.535" v="1412" actId="1076"/>
          <ac:spMkLst>
            <pc:docMk/>
            <pc:sldMk cId="3748959384" sldId="262"/>
            <ac:spMk id="14" creationId="{594CCC9F-89F4-D790-9B2F-B735E9D13871}"/>
          </ac:spMkLst>
        </pc:spChg>
        <pc:spChg chg="add mod">
          <ac:chgData name="Josef Spurný" userId="f2487294-cad8-448f-9662-d446bfe34fa3" providerId="ADAL" clId="{AB43FF39-C597-42D8-810B-A2504AC5B84D}" dt="2022-10-24T14:29:50.199" v="1420" actId="1076"/>
          <ac:spMkLst>
            <pc:docMk/>
            <pc:sldMk cId="3748959384" sldId="262"/>
            <ac:spMk id="25" creationId="{6F690155-DEAC-EC66-54EF-D24CF38C70D8}"/>
          </ac:spMkLst>
        </pc:spChg>
        <pc:cxnChg chg="add mod">
          <ac:chgData name="Josef Spurný" userId="f2487294-cad8-448f-9662-d446bfe34fa3" providerId="ADAL" clId="{AB43FF39-C597-42D8-810B-A2504AC5B84D}" dt="2022-10-24T14:27:45.535" v="1401" actId="14100"/>
          <ac:cxnSpMkLst>
            <pc:docMk/>
            <pc:sldMk cId="3748959384" sldId="262"/>
            <ac:cxnSpMk id="9" creationId="{E96F4402-0EE2-B458-5038-BBCB3E213633}"/>
          </ac:cxnSpMkLst>
        </pc:cxnChg>
        <pc:cxnChg chg="add del mod">
          <ac:chgData name="Josef Spurný" userId="f2487294-cad8-448f-9662-d446bfe34fa3" providerId="ADAL" clId="{AB43FF39-C597-42D8-810B-A2504AC5B84D}" dt="2022-10-24T14:28:20.163" v="1408" actId="478"/>
          <ac:cxnSpMkLst>
            <pc:docMk/>
            <pc:sldMk cId="3748959384" sldId="262"/>
            <ac:cxnSpMk id="12" creationId="{612D3972-3312-7467-408A-CE8044EAAC06}"/>
          </ac:cxnSpMkLst>
        </pc:cxnChg>
        <pc:cxnChg chg="add mod">
          <ac:chgData name="Josef Spurný" userId="f2487294-cad8-448f-9662-d446bfe34fa3" providerId="ADAL" clId="{AB43FF39-C597-42D8-810B-A2504AC5B84D}" dt="2022-10-24T14:28:08.801" v="1405" actId="1076"/>
          <ac:cxnSpMkLst>
            <pc:docMk/>
            <pc:sldMk cId="3748959384" sldId="262"/>
            <ac:cxnSpMk id="20" creationId="{6D237C07-51D7-58F6-A20C-69B86CAD8EE3}"/>
          </ac:cxnSpMkLst>
        </pc:cxnChg>
        <pc:cxnChg chg="add mod">
          <ac:chgData name="Josef Spurný" userId="f2487294-cad8-448f-9662-d446bfe34fa3" providerId="ADAL" clId="{AB43FF39-C597-42D8-810B-A2504AC5B84D}" dt="2022-10-24T14:28:14.374" v="1407" actId="1076"/>
          <ac:cxnSpMkLst>
            <pc:docMk/>
            <pc:sldMk cId="3748959384" sldId="262"/>
            <ac:cxnSpMk id="21" creationId="{DABB99D0-100E-8E75-C583-F0B439B99CF4}"/>
          </ac:cxnSpMkLst>
        </pc:cxnChg>
        <pc:cxnChg chg="add mod">
          <ac:chgData name="Josef Spurný" userId="f2487294-cad8-448f-9662-d446bfe34fa3" providerId="ADAL" clId="{AB43FF39-C597-42D8-810B-A2504AC5B84D}" dt="2022-10-24T14:28:26.816" v="1410" actId="1076"/>
          <ac:cxnSpMkLst>
            <pc:docMk/>
            <pc:sldMk cId="3748959384" sldId="262"/>
            <ac:cxnSpMk id="22" creationId="{25F0041E-BAB4-2F55-642B-775E423B3E7C}"/>
          </ac:cxnSpMkLst>
        </pc:cxnChg>
        <pc:cxnChg chg="add mod">
          <ac:chgData name="Josef Spurný" userId="f2487294-cad8-448f-9662-d446bfe34fa3" providerId="ADAL" clId="{AB43FF39-C597-42D8-810B-A2504AC5B84D}" dt="2022-10-24T14:29:03.717" v="1414" actId="208"/>
          <ac:cxnSpMkLst>
            <pc:docMk/>
            <pc:sldMk cId="3748959384" sldId="262"/>
            <ac:cxnSpMk id="24" creationId="{1DEA9E88-25E2-685A-61AF-406EEAE4F247}"/>
          </ac:cxnSpMkLst>
        </pc:cxnChg>
      </pc:sldChg>
      <pc:sldChg chg="add">
        <pc:chgData name="Josef Spurný" userId="f2487294-cad8-448f-9662-d446bfe34fa3" providerId="ADAL" clId="{AB43FF39-C597-42D8-810B-A2504AC5B84D}" dt="2022-10-24T14:19:31.776" v="1180" actId="2890"/>
        <pc:sldMkLst>
          <pc:docMk/>
          <pc:sldMk cId="223246935" sldId="263"/>
        </pc:sldMkLst>
      </pc:sldChg>
      <pc:sldChg chg="modSp new mod">
        <pc:chgData name="Josef Spurný" userId="f2487294-cad8-448f-9662-d446bfe34fa3" providerId="ADAL" clId="{AB43FF39-C597-42D8-810B-A2504AC5B84D}" dt="2022-10-24T15:45:23.544" v="3438" actId="20577"/>
        <pc:sldMkLst>
          <pc:docMk/>
          <pc:sldMk cId="3110789370" sldId="264"/>
        </pc:sldMkLst>
        <pc:spChg chg="mod">
          <ac:chgData name="Josef Spurný" userId="f2487294-cad8-448f-9662-d446bfe34fa3" providerId="ADAL" clId="{AB43FF39-C597-42D8-810B-A2504AC5B84D}" dt="2022-10-24T14:33:11.630" v="1464" actId="20577"/>
          <ac:spMkLst>
            <pc:docMk/>
            <pc:sldMk cId="3110789370" sldId="264"/>
            <ac:spMk id="2" creationId="{4BA6D882-E777-7257-F05B-81676966365D}"/>
          </ac:spMkLst>
        </pc:spChg>
        <pc:spChg chg="mod">
          <ac:chgData name="Josef Spurný" userId="f2487294-cad8-448f-9662-d446bfe34fa3" providerId="ADAL" clId="{AB43FF39-C597-42D8-810B-A2504AC5B84D}" dt="2022-10-24T15:45:23.544" v="3438" actId="20577"/>
          <ac:spMkLst>
            <pc:docMk/>
            <pc:sldMk cId="3110789370" sldId="264"/>
            <ac:spMk id="3" creationId="{057BF89F-BBF1-6E28-BB97-2C17BC3E12A2}"/>
          </ac:spMkLst>
        </pc:spChg>
      </pc:sldChg>
      <pc:sldChg chg="modSp new del mod">
        <pc:chgData name="Josef Spurný" userId="f2487294-cad8-448f-9662-d446bfe34fa3" providerId="ADAL" clId="{AB43FF39-C597-42D8-810B-A2504AC5B84D}" dt="2022-10-24T14:48:02.816" v="1774" actId="2696"/>
        <pc:sldMkLst>
          <pc:docMk/>
          <pc:sldMk cId="1383641216" sldId="265"/>
        </pc:sldMkLst>
        <pc:spChg chg="mod">
          <ac:chgData name="Josef Spurný" userId="f2487294-cad8-448f-9662-d446bfe34fa3" providerId="ADAL" clId="{AB43FF39-C597-42D8-810B-A2504AC5B84D}" dt="2022-10-24T14:39:34.759" v="1749" actId="20577"/>
          <ac:spMkLst>
            <pc:docMk/>
            <pc:sldMk cId="1383641216" sldId="265"/>
            <ac:spMk id="2" creationId="{2ACBEBF9-C8AB-F22D-F45D-94974A3AEB27}"/>
          </ac:spMkLst>
        </pc:spChg>
        <pc:spChg chg="mod">
          <ac:chgData name="Josef Spurný" userId="f2487294-cad8-448f-9662-d446bfe34fa3" providerId="ADAL" clId="{AB43FF39-C597-42D8-810B-A2504AC5B84D}" dt="2022-10-24T14:39:46.481" v="1771" actId="20577"/>
          <ac:spMkLst>
            <pc:docMk/>
            <pc:sldMk cId="1383641216" sldId="265"/>
            <ac:spMk id="3" creationId="{52B57273-7DAF-3A5E-B3CD-8F59B702819C}"/>
          </ac:spMkLst>
        </pc:spChg>
      </pc:sldChg>
      <pc:sldChg chg="addSp delSp modSp add mod">
        <pc:chgData name="Josef Spurný" userId="f2487294-cad8-448f-9662-d446bfe34fa3" providerId="ADAL" clId="{AB43FF39-C597-42D8-810B-A2504AC5B84D}" dt="2022-10-24T15:29:27.163" v="2921" actId="1076"/>
        <pc:sldMkLst>
          <pc:docMk/>
          <pc:sldMk cId="4204086131" sldId="265"/>
        </pc:sldMkLst>
        <pc:spChg chg="del mod">
          <ac:chgData name="Josef Spurný" userId="f2487294-cad8-448f-9662-d446bfe34fa3" providerId="ADAL" clId="{AB43FF39-C597-42D8-810B-A2504AC5B84D}" dt="2022-10-24T15:29:04.422" v="2918" actId="478"/>
          <ac:spMkLst>
            <pc:docMk/>
            <pc:sldMk cId="4204086131" sldId="265"/>
            <ac:spMk id="3" creationId="{79932532-7CE7-4CBB-A1B9-343CDE0B6958}"/>
          </ac:spMkLst>
        </pc:spChg>
        <pc:spChg chg="del">
          <ac:chgData name="Josef Spurný" userId="f2487294-cad8-448f-9662-d446bfe34fa3" providerId="ADAL" clId="{AB43FF39-C597-42D8-810B-A2504AC5B84D}" dt="2022-10-24T15:29:02.185" v="2917" actId="478"/>
          <ac:spMkLst>
            <pc:docMk/>
            <pc:sldMk cId="4204086131" sldId="265"/>
            <ac:spMk id="4" creationId="{CB77D06F-BF04-4B09-9E28-1F653EC6AB97}"/>
          </ac:spMkLst>
        </pc:spChg>
        <pc:spChg chg="mod">
          <ac:chgData name="Josef Spurný" userId="f2487294-cad8-448f-9662-d446bfe34fa3" providerId="ADAL" clId="{AB43FF39-C597-42D8-810B-A2504AC5B84D}" dt="2022-10-24T15:29:27.163" v="2921" actId="1076"/>
          <ac:spMkLst>
            <pc:docMk/>
            <pc:sldMk cId="4204086131" sldId="265"/>
            <ac:spMk id="5" creationId="{3C6376C5-1797-4DBD-8C57-142AACF35C86}"/>
          </ac:spMkLst>
        </pc:spChg>
        <pc:spChg chg="add del mod">
          <ac:chgData name="Josef Spurný" userId="f2487294-cad8-448f-9662-d446bfe34fa3" providerId="ADAL" clId="{AB43FF39-C597-42D8-810B-A2504AC5B84D}" dt="2022-10-24T15:29:21.321" v="2920" actId="478"/>
          <ac:spMkLst>
            <pc:docMk/>
            <pc:sldMk cId="4204086131" sldId="265"/>
            <ac:spMk id="7" creationId="{4A5D8FFE-2A60-2D9A-084A-F0EABB29F35A}"/>
          </ac:spMkLst>
        </pc:spChg>
      </pc:sldChg>
      <pc:sldChg chg="addSp modSp add mod">
        <pc:chgData name="Josef Spurný" userId="f2487294-cad8-448f-9662-d446bfe34fa3" providerId="ADAL" clId="{AB43FF39-C597-42D8-810B-A2504AC5B84D}" dt="2022-10-24T15:36:16.143" v="3198" actId="1076"/>
        <pc:sldMkLst>
          <pc:docMk/>
          <pc:sldMk cId="4037548604" sldId="266"/>
        </pc:sldMkLst>
        <pc:spChg chg="add mod">
          <ac:chgData name="Josef Spurný" userId="f2487294-cad8-448f-9662-d446bfe34fa3" providerId="ADAL" clId="{AB43FF39-C597-42D8-810B-A2504AC5B84D}" dt="2022-10-24T15:36:08.243" v="3196" actId="1076"/>
          <ac:spMkLst>
            <pc:docMk/>
            <pc:sldMk cId="4037548604" sldId="266"/>
            <ac:spMk id="3" creationId="{D5BA5EF6-55EE-C0EE-AAF3-DA51DE281866}"/>
          </ac:spMkLst>
        </pc:spChg>
        <pc:spChg chg="mod">
          <ac:chgData name="Josef Spurný" userId="f2487294-cad8-448f-9662-d446bfe34fa3" providerId="ADAL" clId="{AB43FF39-C597-42D8-810B-A2504AC5B84D}" dt="2022-10-24T15:36:16.143" v="3198" actId="1076"/>
          <ac:spMkLst>
            <pc:docMk/>
            <pc:sldMk cId="4037548604" sldId="266"/>
            <ac:spMk id="7" creationId="{D257D180-32E5-4563-BA99-4BB6647A1D9D}"/>
          </ac:spMkLst>
        </pc:spChg>
        <pc:picChg chg="mod">
          <ac:chgData name="Josef Spurný" userId="f2487294-cad8-448f-9662-d446bfe34fa3" providerId="ADAL" clId="{AB43FF39-C597-42D8-810B-A2504AC5B84D}" dt="2022-10-24T15:35:56.098" v="3195" actId="1076"/>
          <ac:picMkLst>
            <pc:docMk/>
            <pc:sldMk cId="4037548604" sldId="266"/>
            <ac:picMk id="5" creationId="{CC120C27-9F0D-44BB-8B18-E5047B88F0BF}"/>
          </ac:picMkLst>
        </pc:picChg>
      </pc:sldChg>
      <pc:sldChg chg="modSp add mod">
        <pc:chgData name="Josef Spurný" userId="f2487294-cad8-448f-9662-d446bfe34fa3" providerId="ADAL" clId="{AB43FF39-C597-42D8-810B-A2504AC5B84D}" dt="2022-10-24T14:49:59.093" v="1781" actId="114"/>
        <pc:sldMkLst>
          <pc:docMk/>
          <pc:sldMk cId="1407188201" sldId="267"/>
        </pc:sldMkLst>
        <pc:spChg chg="mod">
          <ac:chgData name="Josef Spurný" userId="f2487294-cad8-448f-9662-d446bfe34fa3" providerId="ADAL" clId="{AB43FF39-C597-42D8-810B-A2504AC5B84D}" dt="2022-10-24T14:49:59.093" v="1781" actId="114"/>
          <ac:spMkLst>
            <pc:docMk/>
            <pc:sldMk cId="1407188201" sldId="267"/>
            <ac:spMk id="7" creationId="{B6114FD8-7011-4A84-9112-256F6A19F89F}"/>
          </ac:spMkLst>
        </pc:spChg>
      </pc:sldChg>
      <pc:sldChg chg="addSp modSp new mod ord">
        <pc:chgData name="Josef Spurný" userId="f2487294-cad8-448f-9662-d446bfe34fa3" providerId="ADAL" clId="{AB43FF39-C597-42D8-810B-A2504AC5B84D}" dt="2022-10-24T15:01:15.038" v="2152" actId="6549"/>
        <pc:sldMkLst>
          <pc:docMk/>
          <pc:sldMk cId="1543516639" sldId="268"/>
        </pc:sldMkLst>
        <pc:spChg chg="mod">
          <ac:chgData name="Josef Spurný" userId="f2487294-cad8-448f-9662-d446bfe34fa3" providerId="ADAL" clId="{AB43FF39-C597-42D8-810B-A2504AC5B84D}" dt="2022-10-24T14:52:20.657" v="1799" actId="20577"/>
          <ac:spMkLst>
            <pc:docMk/>
            <pc:sldMk cId="1543516639" sldId="268"/>
            <ac:spMk id="2" creationId="{0F74DDB6-8146-7E35-F154-42A2161E45D5}"/>
          </ac:spMkLst>
        </pc:spChg>
        <pc:spChg chg="mod">
          <ac:chgData name="Josef Spurný" userId="f2487294-cad8-448f-9662-d446bfe34fa3" providerId="ADAL" clId="{AB43FF39-C597-42D8-810B-A2504AC5B84D}" dt="2022-10-24T15:01:15.038" v="2152" actId="6549"/>
          <ac:spMkLst>
            <pc:docMk/>
            <pc:sldMk cId="1543516639" sldId="268"/>
            <ac:spMk id="3" creationId="{4E370190-BE09-2D88-45A2-E105A74AFEF4}"/>
          </ac:spMkLst>
        </pc:spChg>
        <pc:picChg chg="add mod">
          <ac:chgData name="Josef Spurný" userId="f2487294-cad8-448f-9662-d446bfe34fa3" providerId="ADAL" clId="{AB43FF39-C597-42D8-810B-A2504AC5B84D}" dt="2022-10-24T14:56:18.885" v="1814" actId="1076"/>
          <ac:picMkLst>
            <pc:docMk/>
            <pc:sldMk cId="1543516639" sldId="268"/>
            <ac:picMk id="5" creationId="{70D7E797-95D2-57EE-7F10-718BE3914868}"/>
          </ac:picMkLst>
        </pc:picChg>
      </pc:sldChg>
      <pc:sldChg chg="addSp modSp new mod">
        <pc:chgData name="Josef Spurný" userId="f2487294-cad8-448f-9662-d446bfe34fa3" providerId="ADAL" clId="{AB43FF39-C597-42D8-810B-A2504AC5B84D}" dt="2022-10-24T15:19:09.036" v="2809" actId="20577"/>
        <pc:sldMkLst>
          <pc:docMk/>
          <pc:sldMk cId="1128727671" sldId="269"/>
        </pc:sldMkLst>
        <pc:spChg chg="mod">
          <ac:chgData name="Josef Spurný" userId="f2487294-cad8-448f-9662-d446bfe34fa3" providerId="ADAL" clId="{AB43FF39-C597-42D8-810B-A2504AC5B84D}" dt="2022-10-24T15:06:31.242" v="2173" actId="20577"/>
          <ac:spMkLst>
            <pc:docMk/>
            <pc:sldMk cId="1128727671" sldId="269"/>
            <ac:spMk id="2" creationId="{A29C5BC6-ACBC-F2B5-5036-2F5B42104972}"/>
          </ac:spMkLst>
        </pc:spChg>
        <pc:spChg chg="mod">
          <ac:chgData name="Josef Spurný" userId="f2487294-cad8-448f-9662-d446bfe34fa3" providerId="ADAL" clId="{AB43FF39-C597-42D8-810B-A2504AC5B84D}" dt="2022-10-24T15:19:09.036" v="2809" actId="20577"/>
          <ac:spMkLst>
            <pc:docMk/>
            <pc:sldMk cId="1128727671" sldId="269"/>
            <ac:spMk id="3" creationId="{654A0142-8263-BFE6-9BBD-E5C6BF0CA290}"/>
          </ac:spMkLst>
        </pc:spChg>
        <pc:picChg chg="add mod">
          <ac:chgData name="Josef Spurný" userId="f2487294-cad8-448f-9662-d446bfe34fa3" providerId="ADAL" clId="{AB43FF39-C597-42D8-810B-A2504AC5B84D}" dt="2022-10-24T15:07:14.692" v="2177" actId="14100"/>
          <ac:picMkLst>
            <pc:docMk/>
            <pc:sldMk cId="1128727671" sldId="269"/>
            <ac:picMk id="5" creationId="{1B786186-2F2F-C1F3-801E-27A90A64FE58}"/>
          </ac:picMkLst>
        </pc:picChg>
      </pc:sldChg>
      <pc:sldChg chg="addSp delSp modSp add mod setBg delDesignElem">
        <pc:chgData name="Josef Spurný" userId="f2487294-cad8-448f-9662-d446bfe34fa3" providerId="ADAL" clId="{AB43FF39-C597-42D8-810B-A2504AC5B84D}" dt="2022-10-24T15:25:25.155" v="2825" actId="1076"/>
        <pc:sldMkLst>
          <pc:docMk/>
          <pc:sldMk cId="1504772214" sldId="270"/>
        </pc:sldMkLst>
        <pc:spChg chg="mod">
          <ac:chgData name="Josef Spurný" userId="f2487294-cad8-448f-9662-d446bfe34fa3" providerId="ADAL" clId="{AB43FF39-C597-42D8-810B-A2504AC5B84D}" dt="2022-10-24T15:21:30.639" v="2818"/>
          <ac:spMkLst>
            <pc:docMk/>
            <pc:sldMk cId="1504772214" sldId="270"/>
            <ac:spMk id="2" creationId="{6AF3A3D0-27E1-4ABD-8075-7E250E0A3CDD}"/>
          </ac:spMkLst>
        </pc:spChg>
        <pc:spChg chg="del">
          <ac:chgData name="Josef Spurný" userId="f2487294-cad8-448f-9662-d446bfe34fa3" providerId="ADAL" clId="{AB43FF39-C597-42D8-810B-A2504AC5B84D}" dt="2022-10-24T15:21:15.117" v="2811"/>
          <ac:spMkLst>
            <pc:docMk/>
            <pc:sldMk cId="1504772214" sldId="270"/>
            <ac:spMk id="12" creationId="{91F32EBA-ED97-466E-8CFA-8382584155D0}"/>
          </ac:spMkLst>
        </pc:spChg>
        <pc:spChg chg="del">
          <ac:chgData name="Josef Spurný" userId="f2487294-cad8-448f-9662-d446bfe34fa3" providerId="ADAL" clId="{AB43FF39-C597-42D8-810B-A2504AC5B84D}" dt="2022-10-24T15:21:15.117" v="2811"/>
          <ac:spMkLst>
            <pc:docMk/>
            <pc:sldMk cId="1504772214" sldId="270"/>
            <ac:spMk id="14" creationId="{62A38935-BB53-4DF7-A56E-48DD25B685D7}"/>
          </ac:spMkLst>
        </pc:spChg>
        <pc:picChg chg="add mod">
          <ac:chgData name="Josef Spurný" userId="f2487294-cad8-448f-9662-d446bfe34fa3" providerId="ADAL" clId="{AB43FF39-C597-42D8-810B-A2504AC5B84D}" dt="2022-10-24T15:25:25.155" v="2825" actId="1076"/>
          <ac:picMkLst>
            <pc:docMk/>
            <pc:sldMk cId="1504772214" sldId="270"/>
            <ac:picMk id="4" creationId="{DE7A1647-DBE6-6D80-DAC8-DA85FF8D3157}"/>
          </ac:picMkLst>
        </pc:picChg>
        <pc:picChg chg="del">
          <ac:chgData name="Josef Spurný" userId="f2487294-cad8-448f-9662-d446bfe34fa3" providerId="ADAL" clId="{AB43FF39-C597-42D8-810B-A2504AC5B84D}" dt="2022-10-24T15:21:19.634" v="2814" actId="478"/>
          <ac:picMkLst>
            <pc:docMk/>
            <pc:sldMk cId="1504772214" sldId="270"/>
            <ac:picMk id="5" creationId="{89B1E2F4-3135-4ECC-A0ED-152B357A8259}"/>
          </ac:picMkLst>
        </pc:picChg>
      </pc:sldChg>
      <pc:sldChg chg="modSp add mod">
        <pc:chgData name="Josef Spurný" userId="f2487294-cad8-448f-9662-d446bfe34fa3" providerId="ADAL" clId="{AB43FF39-C597-42D8-810B-A2504AC5B84D}" dt="2022-10-24T15:28:54.781" v="2916" actId="27636"/>
        <pc:sldMkLst>
          <pc:docMk/>
          <pc:sldMk cId="392961467" sldId="271"/>
        </pc:sldMkLst>
        <pc:spChg chg="mod">
          <ac:chgData name="Josef Spurný" userId="f2487294-cad8-448f-9662-d446bfe34fa3" providerId="ADAL" clId="{AB43FF39-C597-42D8-810B-A2504AC5B84D}" dt="2022-10-24T15:28:54.781" v="2916" actId="27636"/>
          <ac:spMkLst>
            <pc:docMk/>
            <pc:sldMk cId="392961467" sldId="271"/>
            <ac:spMk id="3" creationId="{79932532-7CE7-4CBB-A1B9-343CDE0B6958}"/>
          </ac:spMkLst>
        </pc:spChg>
      </pc:sldChg>
      <pc:sldChg chg="modSp add mod">
        <pc:chgData name="Josef Spurný" userId="f2487294-cad8-448f-9662-d446bfe34fa3" providerId="ADAL" clId="{AB43FF39-C597-42D8-810B-A2504AC5B84D}" dt="2022-10-24T15:31:14.152" v="2922" actId="1076"/>
        <pc:sldMkLst>
          <pc:docMk/>
          <pc:sldMk cId="783367768" sldId="272"/>
        </pc:sldMkLst>
        <pc:graphicFrameChg chg="mod">
          <ac:chgData name="Josef Spurný" userId="f2487294-cad8-448f-9662-d446bfe34fa3" providerId="ADAL" clId="{AB43FF39-C597-42D8-810B-A2504AC5B84D}" dt="2022-10-24T15:31:14.152" v="2922" actId="1076"/>
          <ac:graphicFrameMkLst>
            <pc:docMk/>
            <pc:sldMk cId="783367768" sldId="272"/>
            <ac:graphicFrameMk id="4" creationId="{862434A1-F695-4626-B206-8E6B85E2FA41}"/>
          </ac:graphicFrameMkLst>
        </pc:graphicFrameChg>
      </pc:sldChg>
      <pc:sldChg chg="addSp delSp modSp new del mod">
        <pc:chgData name="Josef Spurný" userId="f2487294-cad8-448f-9662-d446bfe34fa3" providerId="ADAL" clId="{AB43FF39-C597-42D8-810B-A2504AC5B84D}" dt="2022-10-24T17:49:02.692" v="3439" actId="47"/>
        <pc:sldMkLst>
          <pc:docMk/>
          <pc:sldMk cId="2766555579" sldId="273"/>
        </pc:sldMkLst>
        <pc:spChg chg="mod">
          <ac:chgData name="Josef Spurný" userId="f2487294-cad8-448f-9662-d446bfe34fa3" providerId="ADAL" clId="{AB43FF39-C597-42D8-810B-A2504AC5B84D}" dt="2022-10-24T15:36:29.209" v="3219" actId="20577"/>
          <ac:spMkLst>
            <pc:docMk/>
            <pc:sldMk cId="2766555579" sldId="273"/>
            <ac:spMk id="2" creationId="{7D8886A5-D7B9-36D7-0040-DB86183322DC}"/>
          </ac:spMkLst>
        </pc:spChg>
        <pc:spChg chg="del">
          <ac:chgData name="Josef Spurný" userId="f2487294-cad8-448f-9662-d446bfe34fa3" providerId="ADAL" clId="{AB43FF39-C597-42D8-810B-A2504AC5B84D}" dt="2022-10-24T15:37:13.476" v="3220"/>
          <ac:spMkLst>
            <pc:docMk/>
            <pc:sldMk cId="2766555579" sldId="273"/>
            <ac:spMk id="3" creationId="{1F27EFBB-7E3E-6EF6-C80E-CA8FDF9B2BE5}"/>
          </ac:spMkLst>
        </pc:spChg>
        <pc:spChg chg="add mod">
          <ac:chgData name="Josef Spurný" userId="f2487294-cad8-448f-9662-d446bfe34fa3" providerId="ADAL" clId="{AB43FF39-C597-42D8-810B-A2504AC5B84D}" dt="2022-10-24T15:39:31.251" v="3436" actId="20577"/>
          <ac:spMkLst>
            <pc:docMk/>
            <pc:sldMk cId="2766555579" sldId="273"/>
            <ac:spMk id="5" creationId="{22738940-DFCB-C670-8B2F-BF42BF5E7298}"/>
          </ac:spMkLst>
        </pc:spChg>
        <pc:graphicFrameChg chg="add mod modGraphic">
          <ac:chgData name="Josef Spurný" userId="f2487294-cad8-448f-9662-d446bfe34fa3" providerId="ADAL" clId="{AB43FF39-C597-42D8-810B-A2504AC5B84D}" dt="2022-10-24T15:37:52.649" v="3232" actId="1076"/>
          <ac:graphicFrameMkLst>
            <pc:docMk/>
            <pc:sldMk cId="2766555579" sldId="273"/>
            <ac:graphicFrameMk id="4" creationId="{E9EAD22D-3F48-AA7A-9A46-FB3CF000E23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7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8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40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6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08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63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29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26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0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4FE01F-8A74-41E5-9939-BE0D4E6204EC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D296D6-184D-4A4B-835E-1D11952025D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AC982-AE59-334E-C579-B6FCBF884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scheduling, not getting overwhelmed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86A662-C390-1FD3-2318-8BB9131B0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44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6D882-E777-7257-F05B-81676966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beware of Parkinson Law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BF89F-BBF1-6E28-BB97-2C17BC3E1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</a:t>
            </a:r>
            <a:r>
              <a:rPr lang="en-US" sz="2800" i="1" dirty="0"/>
              <a:t>Work expands so as to fill the time available for its completion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Deadline cutting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Set personal deadlines earlier (e.g., 33 % sooner) and use extra time meaningfully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Limit “overhead activities”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Max 20 minutes a day to reply to emails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78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E2646-7398-4F7D-95CD-5001CDA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 a frog!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12BE1-66C9-4C5D-83D2-3C7FD341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256314" cy="4108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1F1F1F"/>
                </a:solidFill>
                <a:effectLst/>
                <a:latin typeface="Graphik Web"/>
              </a:rPr>
              <a:t>“If it's your job to eat a frog, it's best to do it first thing in the morning.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1F1F1F"/>
                </a:solidFill>
                <a:effectLst/>
                <a:latin typeface="Graphik Web"/>
              </a:rPr>
              <a:t>And If it's your job to eat two frogs, it's best to eat the biggest one first.”</a:t>
            </a:r>
            <a:endParaRPr lang="cs-CZ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65203C-1B2A-4E73-93D0-809C1B85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387" y="940279"/>
            <a:ext cx="6115904" cy="520137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6114FD8-7011-4A84-9112-256F6A19F89F}"/>
              </a:ext>
            </a:extLst>
          </p:cNvPr>
          <p:cNvSpPr txBox="1"/>
          <p:nvPr/>
        </p:nvSpPr>
        <p:spPr>
          <a:xfrm>
            <a:off x="1276287" y="5956989"/>
            <a:ext cx="239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Does this work for you?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0718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C5BC6-ACBC-F2B5-5036-2F5B4210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Pomodoro Technique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A0142-8263-BFE6-9BBD-E5C6BF0C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945507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Choose one and only one task to be done (e.g., eat a frog)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Set-up productive environment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Prevent disruptions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Prepare all resources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Have a notepad ready to write-down any non-related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Start a Pomodoro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dirty="0"/>
              <a:t>Set a timer to 25 minutes, then focus on the task until timer expires. After it does, have a 5-minute break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dirty="0"/>
              <a:t>Session lengths can differ - 25/5 or 50/10 … find out what works for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a longer break (20-30 min) after 2 hours 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786186-2F2F-C1F3-801E-27A90A64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22" y="2005509"/>
            <a:ext cx="2827757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A3D0-27E1-4ABD-8075-7E250E0A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10115756" cy="810135"/>
          </a:xfrm>
        </p:spPr>
        <p:txBody>
          <a:bodyPr>
            <a:normAutofit/>
          </a:bodyPr>
          <a:lstStyle/>
          <a:p>
            <a:r>
              <a:rPr lang="en-US" sz="4000" dirty="0"/>
              <a:t>What are your time eaters / distractors?</a:t>
            </a:r>
            <a:endParaRPr lang="cs-CZ" sz="40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E7A1647-DBE6-6D80-DAC8-DA85FF8D3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7" y="1806677"/>
            <a:ext cx="4463846" cy="44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A3D0-27E1-4ABD-8075-7E250E0A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time eaters / distractors?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32532-7CE7-4CBB-A1B9-343CDE0B6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40701"/>
            <a:ext cx="10058400" cy="4023360"/>
          </a:xfr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No goals and priorities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No daily/weekly/monthly plans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Doing too many things at once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Lack of motivation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Perfectionism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Small talks / IM / Social networks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Poor time estimation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No delegation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 Can’t say “no”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Bad listener – can’t focus on what others say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Bad organization – </a:t>
            </a:r>
            <a:r>
              <a:rPr lang="en-US" sz="2600" dirty="0" err="1"/>
              <a:t>dunno</a:t>
            </a:r>
            <a:r>
              <a:rPr lang="en-US" sz="2600" dirty="0"/>
              <a:t> where things 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en-US" sz="2600" dirty="0" err="1"/>
              <a:t>Meetingitis</a:t>
            </a:r>
            <a:r>
              <a:rPr lang="en-US" sz="2600" dirty="0"/>
              <a:t> – too many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Too many “downtimes” – idle times between tasks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61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3A3D0-27E1-4ABD-8075-7E250E0A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 your time eaters / distractors!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6376C5-1797-4DBD-8C57-142AACF35C86}"/>
              </a:ext>
            </a:extLst>
          </p:cNvPr>
          <p:cNvSpPr txBox="1"/>
          <p:nvPr/>
        </p:nvSpPr>
        <p:spPr>
          <a:xfrm flipH="1">
            <a:off x="1097280" y="2828835"/>
            <a:ext cx="281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Identify yours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Find a coping strategy how to deal with it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0408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AF020-FB0C-4591-8184-F79D939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external distractions</a:t>
            </a: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62434A1-F695-4626-B206-8E6B85E2F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133245"/>
              </p:ext>
            </p:extLst>
          </p:nvPr>
        </p:nvGraphicFramePr>
        <p:xfrm>
          <a:off x="838201" y="2346734"/>
          <a:ext cx="10515597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424540170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624788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91644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DISTRACTION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IT BE PREVENTED?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PREVENTIVE MEASURE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40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Room-mates want to play PS5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game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74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FB Notifications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Disable notifications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6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Boss wants you to do something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“I’ll do it once I finish this task I’m working on right now, supreme leader”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48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8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6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10034-8EC4-46B3-98A6-FD3A6042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strategy for internal distractions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120C27-9F0D-44BB-8B18-E5047B88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81" y="1974268"/>
            <a:ext cx="6570658" cy="4180813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57D180-32E5-4563-BA99-4BB6647A1D9D}"/>
              </a:ext>
            </a:extLst>
          </p:cNvPr>
          <p:cNvSpPr txBox="1"/>
          <p:nvPr/>
        </p:nvSpPr>
        <p:spPr>
          <a:xfrm>
            <a:off x="7225492" y="4581097"/>
            <a:ext cx="4757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You </a:t>
            </a:r>
            <a:r>
              <a:rPr lang="en-US" dirty="0" err="1"/>
              <a:t>gotta</a:t>
            </a:r>
            <a:r>
              <a:rPr lang="en-US" dirty="0"/>
              <a:t> know yourself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Things one do that are emerging suddenly or that are hard to rationally explain are caused by some </a:t>
            </a:r>
            <a:r>
              <a:rPr lang="en-US" b="1" dirty="0"/>
              <a:t>emotion</a:t>
            </a:r>
          </a:p>
          <a:p>
            <a:pPr marL="342900" indent="-342900">
              <a:buAutoNum type="arabicPeriod"/>
            </a:pP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BA5EF6-55EE-C0EE-AAF3-DA51DE281866}"/>
              </a:ext>
            </a:extLst>
          </p:cNvPr>
          <p:cNvSpPr txBox="1"/>
          <p:nvPr/>
        </p:nvSpPr>
        <p:spPr>
          <a:xfrm>
            <a:off x="7356752" y="1974268"/>
            <a:ext cx="3798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Introspect yourself what behavior/feelings distract you.</a:t>
            </a:r>
          </a:p>
          <a:p>
            <a:pPr marL="342900" indent="-342900">
              <a:buAutoNum type="arabicPeriod"/>
            </a:pPr>
            <a:r>
              <a:rPr lang="en-US" dirty="0"/>
              <a:t>Is there a pattern?</a:t>
            </a:r>
          </a:p>
          <a:p>
            <a:pPr marL="342900" indent="-342900">
              <a:buAutoNum type="arabicPeriod"/>
            </a:pPr>
            <a:r>
              <a:rPr lang="en-US" dirty="0"/>
              <a:t>Do you understand why do you behave/feel like this?</a:t>
            </a:r>
          </a:p>
          <a:p>
            <a:r>
              <a:rPr lang="en-US" dirty="0"/>
              <a:t> </a:t>
            </a:r>
          </a:p>
          <a:p>
            <a:pPr marL="342900" indent="-342900">
              <a:buAutoNum type="arabicPeriod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3754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0B83E-C1EC-C0D5-B2A8-07D84045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get overwhelmed…?</a:t>
            </a:r>
            <a:endParaRPr lang="cs-CZ" dirty="0"/>
          </a:p>
        </p:txBody>
      </p:sp>
      <p:pic>
        <p:nvPicPr>
          <p:cNvPr id="5" name="Zástupný obsah 4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FA7351CB-3CE2-429C-26EA-09A984A61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37" y="2111734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272222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A3685-12E8-B47E-FB36-4BDE2B31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get overwhelmed…?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AB417-BBDD-8275-CB31-3CE64F6FD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Procrastination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Poor planning </a:t>
            </a:r>
            <a:r>
              <a:rPr lang="en-US" sz="2800" dirty="0">
                <a:sym typeface="Wingdings" panose="05000000000000000000" pitchFamily="2" charset="2"/>
              </a:rPr>
              <a:t> Feeling of “</a:t>
            </a:r>
            <a:r>
              <a:rPr lang="en-US" sz="2800" i="1" dirty="0">
                <a:sym typeface="Wingdings" panose="05000000000000000000" pitchFamily="2" charset="2"/>
              </a:rPr>
              <a:t>lack of control</a:t>
            </a:r>
            <a:r>
              <a:rPr lang="en-US" sz="2800" dirty="0">
                <a:sym typeface="Wingdings" panose="05000000000000000000" pitchFamily="2" charset="2"/>
              </a:rPr>
              <a:t>”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“Wrong” time management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Using TM techniques to fill-in all available time with work AND/OR Forgetting about leisure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 Being high performer, but losing “the big picture”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Do I really need to do these tasks to achieve what I aspire for?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“Anti-Time Management” by Richie Norton</a:t>
            </a:r>
          </a:p>
        </p:txBody>
      </p:sp>
    </p:spTree>
    <p:extLst>
      <p:ext uri="{BB962C8B-B14F-4D97-AF65-F5344CB8AC3E}">
        <p14:creationId xmlns:p14="http://schemas.microsoft.com/office/powerpoint/2010/main" val="422549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B679F-ED2F-4FE7-B834-D12B7662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better to make plans?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1CE3E-D7D3-4436-BCB5-5545A2F10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9863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Better control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i="1" dirty="0"/>
              <a:t>Think about your hardiness level</a:t>
            </a:r>
            <a:endParaRPr lang="en-US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More efficient prioritization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Saving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Avoiding “constant firefighting”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Lower risk of making mistakes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Less anxiety &amp; procrastination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87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14617-1583-40C4-9AD2-E63124B42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project need more time planning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24489D87-379C-41DD-AACC-40F27FE50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045" y="2255156"/>
            <a:ext cx="5352135" cy="3660452"/>
          </a:xfrm>
        </p:spPr>
      </p:pic>
    </p:spTree>
    <p:extLst>
      <p:ext uri="{BB962C8B-B14F-4D97-AF65-F5344CB8AC3E}">
        <p14:creationId xmlns:p14="http://schemas.microsoft.com/office/powerpoint/2010/main" val="347058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8F806-82F6-4B3A-83BE-223B0E8E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rules of planning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8728E-59CD-40B9-8AE9-2191F260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Plan with 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Record things down in writing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Know your strengths &amp; weaknesses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Merge similar activities into blocks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Plan only for 60 % of time, the rest goes for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Time buffer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Unexpected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Time eaters/disturbances/etc.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472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4DDB6-8146-7E35-F154-42A2161E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Pickle Jar Theory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70190-BE09-2D88-45A2-E105A74AF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119597" cy="4023360"/>
          </a:xfrm>
        </p:spPr>
        <p:txBody>
          <a:bodyPr/>
          <a:lstStyle/>
          <a:p>
            <a:r>
              <a:rPr lang="en-US" b="1" dirty="0"/>
              <a:t>Rocks</a:t>
            </a:r>
            <a:r>
              <a:rPr lang="en-US" dirty="0"/>
              <a:t> – most important task(s) of the day – place them into jar first</a:t>
            </a:r>
          </a:p>
          <a:p>
            <a:r>
              <a:rPr lang="en-US" b="1" dirty="0"/>
              <a:t>Pebbles</a:t>
            </a:r>
            <a:r>
              <a:rPr lang="en-US" dirty="0"/>
              <a:t> – everyday agenda, non-critical tasks – second</a:t>
            </a:r>
          </a:p>
          <a:p>
            <a:r>
              <a:rPr lang="en-US" b="1" dirty="0"/>
              <a:t>Sand</a:t>
            </a:r>
            <a:r>
              <a:rPr lang="en-US" dirty="0"/>
              <a:t> – communication overhead, procrastination, unplanned disruptions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sz="2000" i="1" dirty="0"/>
              <a:t>Plan only for 60 % of time</a:t>
            </a:r>
            <a:r>
              <a:rPr lang="en-US" sz="2000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D7E797-95D2-57EE-7F10-718BE391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91" y="1975111"/>
            <a:ext cx="3330229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B484-651A-F4DF-5874-4F87B4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from  Project Management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9595C-EC22-CF08-7CC5-ABB6B0B9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Plan consecutive tasks to save time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Think about activities that can happen simultaneously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4C3FABF-DD1E-F017-AF1A-C00359966ABF}"/>
              </a:ext>
            </a:extLst>
          </p:cNvPr>
          <p:cNvSpPr/>
          <p:nvPr/>
        </p:nvSpPr>
        <p:spPr>
          <a:xfrm>
            <a:off x="1671485" y="2507226"/>
            <a:ext cx="1602658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B87816-CADC-835B-17E5-7E9700707A60}"/>
              </a:ext>
            </a:extLst>
          </p:cNvPr>
          <p:cNvSpPr txBox="1"/>
          <p:nvPr/>
        </p:nvSpPr>
        <p:spPr>
          <a:xfrm>
            <a:off x="2282000" y="26558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DF68CF-B03D-FFA6-46AA-D91A42633F7D}"/>
              </a:ext>
            </a:extLst>
          </p:cNvPr>
          <p:cNvSpPr/>
          <p:nvPr/>
        </p:nvSpPr>
        <p:spPr>
          <a:xfrm>
            <a:off x="3784437" y="2514289"/>
            <a:ext cx="807016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9AF53C-1881-6094-AB99-5CA7EE600DD3}"/>
              </a:ext>
            </a:extLst>
          </p:cNvPr>
          <p:cNvSpPr txBox="1"/>
          <p:nvPr/>
        </p:nvSpPr>
        <p:spPr>
          <a:xfrm>
            <a:off x="4024211" y="26653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96F4402-0EE2-B458-5038-BBCB3E213633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274143" y="2846439"/>
            <a:ext cx="510294" cy="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780D5903-A4F0-3A96-50C1-A844851D8B28}"/>
              </a:ext>
            </a:extLst>
          </p:cNvPr>
          <p:cNvSpPr/>
          <p:nvPr/>
        </p:nvSpPr>
        <p:spPr>
          <a:xfrm>
            <a:off x="7255437" y="2526853"/>
            <a:ext cx="807016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20DE5DC-129D-005D-204B-05D6215A54EF}"/>
              </a:ext>
            </a:extLst>
          </p:cNvPr>
          <p:cNvSpPr/>
          <p:nvPr/>
        </p:nvSpPr>
        <p:spPr>
          <a:xfrm>
            <a:off x="8660360" y="2533915"/>
            <a:ext cx="814323" cy="6784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03F7589-092C-3B4E-B7BA-5AF23040B58C}"/>
              </a:ext>
            </a:extLst>
          </p:cNvPr>
          <p:cNvSpPr txBox="1"/>
          <p:nvPr/>
        </p:nvSpPr>
        <p:spPr>
          <a:xfrm>
            <a:off x="7500087" y="266530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94CCC9F-89F4-D790-9B2F-B735E9D13871}"/>
              </a:ext>
            </a:extLst>
          </p:cNvPr>
          <p:cNvSpPr txBox="1"/>
          <p:nvPr/>
        </p:nvSpPr>
        <p:spPr>
          <a:xfrm>
            <a:off x="8908662" y="2681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D237C07-51D7-58F6-A20C-69B86CAD8EE3}"/>
              </a:ext>
            </a:extLst>
          </p:cNvPr>
          <p:cNvCxnSpPr/>
          <p:nvPr/>
        </p:nvCxnSpPr>
        <p:spPr>
          <a:xfrm>
            <a:off x="1671485" y="3429000"/>
            <a:ext cx="29199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ABB99D0-100E-8E75-C583-F0B439B99CF4}"/>
              </a:ext>
            </a:extLst>
          </p:cNvPr>
          <p:cNvCxnSpPr/>
          <p:nvPr/>
        </p:nvCxnSpPr>
        <p:spPr>
          <a:xfrm>
            <a:off x="7200376" y="3429000"/>
            <a:ext cx="29199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5F0041E-BAB4-2F55-642B-775E423B3E7C}"/>
              </a:ext>
            </a:extLst>
          </p:cNvPr>
          <p:cNvCxnSpPr>
            <a:cxnSpLocks/>
          </p:cNvCxnSpPr>
          <p:nvPr/>
        </p:nvCxnSpPr>
        <p:spPr>
          <a:xfrm>
            <a:off x="8118177" y="2869597"/>
            <a:ext cx="510294" cy="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DEA9E88-25E2-685A-61AF-406EEAE4F247}"/>
              </a:ext>
            </a:extLst>
          </p:cNvPr>
          <p:cNvCxnSpPr>
            <a:stCxn id="11" idx="3"/>
          </p:cNvCxnSpPr>
          <p:nvPr/>
        </p:nvCxnSpPr>
        <p:spPr>
          <a:xfrm>
            <a:off x="9474683" y="2873128"/>
            <a:ext cx="645661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Veselý obličej 24">
            <a:extLst>
              <a:ext uri="{FF2B5EF4-FFF2-40B4-BE49-F238E27FC236}">
                <a16:creationId xmlns:a16="http://schemas.microsoft.com/office/drawing/2014/main" id="{6F690155-DEAC-EC66-54EF-D24CF38C70D8}"/>
              </a:ext>
            </a:extLst>
          </p:cNvPr>
          <p:cNvSpPr/>
          <p:nvPr/>
        </p:nvSpPr>
        <p:spPr>
          <a:xfrm>
            <a:off x="9625448" y="2426716"/>
            <a:ext cx="344129" cy="339213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5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B484-651A-F4DF-5874-4F87B4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from  Project Management – Diploma Thesis Preparation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9595C-EC22-CF08-7CC5-ABB6B0B9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Work Breakdown Structure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Introduction 			2D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Theory			14D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Conceptual Framework		5D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Description of existing approaches	5D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Review of most used tools		3D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Choosing best tool		1D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Case study			28D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Company overview		3D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Organizational structure		1D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Processes mapping		14D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…				…</a:t>
            </a:r>
          </a:p>
        </p:txBody>
      </p:sp>
    </p:spTree>
    <p:extLst>
      <p:ext uri="{BB962C8B-B14F-4D97-AF65-F5344CB8AC3E}">
        <p14:creationId xmlns:p14="http://schemas.microsoft.com/office/powerpoint/2010/main" val="2232469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253</TotalTime>
  <Words>760</Words>
  <Application>Microsoft Office PowerPoint</Application>
  <PresentationFormat>Širokoúhlá obrazovka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Graphik Web</vt:lpstr>
      <vt:lpstr>Wingdings</vt:lpstr>
      <vt:lpstr>Retrospektiva</vt:lpstr>
      <vt:lpstr>Effective scheduling, not getting overwhelmed</vt:lpstr>
      <vt:lpstr>Why do we get overwhelmed…?</vt:lpstr>
      <vt:lpstr>Why do we get overwhelmed…?</vt:lpstr>
      <vt:lpstr>Why is it better to make plans?</vt:lpstr>
      <vt:lpstr>More complex project need more time planning</vt:lpstr>
      <vt:lpstr>Golden rules of planning</vt:lpstr>
      <vt:lpstr>Pickle Jar Theory</vt:lpstr>
      <vt:lpstr>Inspiration from  Project Management</vt:lpstr>
      <vt:lpstr>Inspiration from  Project Management – Diploma Thesis Preparation</vt:lpstr>
      <vt:lpstr>…but beware of Parkinson Law</vt:lpstr>
      <vt:lpstr>Eat a frog!</vt:lpstr>
      <vt:lpstr>Pomodoro Technique</vt:lpstr>
      <vt:lpstr>What are your time eaters / distractors?</vt:lpstr>
      <vt:lpstr>What are your time eaters / distractors?</vt:lpstr>
      <vt:lpstr>Fight your time eaters / distractors!</vt:lpstr>
      <vt:lpstr>Coping with external distractions</vt:lpstr>
      <vt:lpstr>Coping strategy for internal distractions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scheduling, not getting overwhelmed</dc:title>
  <dc:creator>Josef Spurný</dc:creator>
  <cp:lastModifiedBy>Josef Spurný</cp:lastModifiedBy>
  <cp:revision>1</cp:revision>
  <dcterms:created xsi:type="dcterms:W3CDTF">2022-10-24T13:35:20Z</dcterms:created>
  <dcterms:modified xsi:type="dcterms:W3CDTF">2022-10-24T17:49:07Z</dcterms:modified>
</cp:coreProperties>
</file>