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9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2" r:id="rId2"/>
    <p:sldMasterId id="2147483774" r:id="rId3"/>
    <p:sldMasterId id="2147483787" r:id="rId4"/>
    <p:sldMasterId id="2147483799" r:id="rId5"/>
  </p:sldMasterIdLst>
  <p:notesMasterIdLst>
    <p:notesMasterId r:id="rId31"/>
  </p:notesMasterIdLst>
  <p:handoutMasterIdLst>
    <p:handoutMasterId r:id="rId32"/>
  </p:handoutMasterIdLst>
  <p:sldIdLst>
    <p:sldId id="256" r:id="rId6"/>
    <p:sldId id="303" r:id="rId7"/>
    <p:sldId id="316" r:id="rId8"/>
    <p:sldId id="317" r:id="rId9"/>
    <p:sldId id="326" r:id="rId10"/>
    <p:sldId id="257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70" r:id="rId20"/>
    <p:sldId id="271" r:id="rId21"/>
    <p:sldId id="272" r:id="rId22"/>
    <p:sldId id="259" r:id="rId23"/>
    <p:sldId id="260" r:id="rId24"/>
    <p:sldId id="328" r:id="rId25"/>
    <p:sldId id="329" r:id="rId26"/>
    <p:sldId id="330" r:id="rId27"/>
    <p:sldId id="331" r:id="rId28"/>
    <p:sldId id="318" r:id="rId29"/>
    <p:sldId id="327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D7739-A400-4358-83F9-5058CD73AD47}" v="1" dt="2022-10-24T12:02:00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3890" autoAdjust="0"/>
  </p:normalViewPr>
  <p:slideViewPr>
    <p:cSldViewPr>
      <p:cViewPr varScale="1">
        <p:scale>
          <a:sx n="104" d="100"/>
          <a:sy n="104" d="100"/>
        </p:scale>
        <p:origin x="10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770D7739-A400-4358-83F9-5058CD73AD47}"/>
    <pc:docChg chg="custSel modSld">
      <pc:chgData name="Leonard Walletzký" userId="5c6479d8-24c8-4ca4-a5c7-fde0682a328a" providerId="ADAL" clId="{770D7739-A400-4358-83F9-5058CD73AD47}" dt="2022-10-24T12:13:34.044" v="4" actId="26606"/>
      <pc:docMkLst>
        <pc:docMk/>
      </pc:docMkLst>
      <pc:sldChg chg="modSp mod">
        <pc:chgData name="Leonard Walletzký" userId="5c6479d8-24c8-4ca4-a5c7-fde0682a328a" providerId="ADAL" clId="{770D7739-A400-4358-83F9-5058CD73AD47}" dt="2022-10-24T12:02:38.088" v="1"/>
        <pc:sldMkLst>
          <pc:docMk/>
          <pc:sldMk cId="0" sldId="256"/>
        </pc:sldMkLst>
        <pc:spChg chg="mod">
          <ac:chgData name="Leonard Walletzký" userId="5c6479d8-24c8-4ca4-a5c7-fde0682a328a" providerId="ADAL" clId="{770D7739-A400-4358-83F9-5058CD73AD47}" dt="2022-10-24T12:02:38.088" v="1"/>
          <ac:spMkLst>
            <pc:docMk/>
            <pc:sldMk cId="0" sldId="256"/>
            <ac:spMk id="10" creationId="{D221C51C-B915-491A-85EB-7BEE74ED3778}"/>
          </ac:spMkLst>
        </pc:spChg>
      </pc:sldChg>
      <pc:sldChg chg="addSp delSp modSp mod modClrScheme chgLayout">
        <pc:chgData name="Leonard Walletzký" userId="5c6479d8-24c8-4ca4-a5c7-fde0682a328a" providerId="ADAL" clId="{770D7739-A400-4358-83F9-5058CD73AD47}" dt="2022-10-24T12:13:21.270" v="3" actId="26606"/>
        <pc:sldMkLst>
          <pc:docMk/>
          <pc:sldMk cId="43624748" sldId="316"/>
        </pc:sldMkLst>
        <pc:spChg chg="mod">
          <ac:chgData name="Leonard Walletzký" userId="5c6479d8-24c8-4ca4-a5c7-fde0682a328a" providerId="ADAL" clId="{770D7739-A400-4358-83F9-5058CD73AD47}" dt="2022-10-24T12:13:21.270" v="3" actId="26606"/>
          <ac:spMkLst>
            <pc:docMk/>
            <pc:sldMk cId="43624748" sldId="316"/>
            <ac:spMk id="2" creationId="{00000000-0000-0000-0000-000000000000}"/>
          </ac:spMkLst>
        </pc:spChg>
        <pc:spChg chg="add del mod">
          <ac:chgData name="Leonard Walletzký" userId="5c6479d8-24c8-4ca4-a5c7-fde0682a328a" providerId="ADAL" clId="{770D7739-A400-4358-83F9-5058CD73AD47}" dt="2022-10-24T12:13:21.270" v="3" actId="26606"/>
          <ac:spMkLst>
            <pc:docMk/>
            <pc:sldMk cId="43624748" sldId="316"/>
            <ac:spMk id="5" creationId="{A4666B6E-54B1-9672-7E31-B026EBDC9875}"/>
          </ac:spMkLst>
        </pc:spChg>
        <pc:spChg chg="mod">
          <ac:chgData name="Leonard Walletzký" userId="5c6479d8-24c8-4ca4-a5c7-fde0682a328a" providerId="ADAL" clId="{770D7739-A400-4358-83F9-5058CD73AD47}" dt="2022-10-24T12:13:21.270" v="3" actId="26606"/>
          <ac:spMkLst>
            <pc:docMk/>
            <pc:sldMk cId="43624748" sldId="316"/>
            <ac:spMk id="7" creationId="{00000000-0000-0000-0000-000000000000}"/>
          </ac:spMkLst>
        </pc:spChg>
        <pc:spChg chg="mod">
          <ac:chgData name="Leonard Walletzký" userId="5c6479d8-24c8-4ca4-a5c7-fde0682a328a" providerId="ADAL" clId="{770D7739-A400-4358-83F9-5058CD73AD47}" dt="2022-10-24T12:13:21.270" v="3" actId="26606"/>
          <ac:spMkLst>
            <pc:docMk/>
            <pc:sldMk cId="43624748" sldId="316"/>
            <ac:spMk id="8" creationId="{00000000-0000-0000-0000-000000000000}"/>
          </ac:spMkLst>
        </pc:spChg>
        <pc:graphicFrameChg chg="mod modGraphic">
          <ac:chgData name="Leonard Walletzký" userId="5c6479d8-24c8-4ca4-a5c7-fde0682a328a" providerId="ADAL" clId="{770D7739-A400-4358-83F9-5058CD73AD47}" dt="2022-10-24T12:13:21.270" v="3" actId="26606"/>
          <ac:graphicFrameMkLst>
            <pc:docMk/>
            <pc:sldMk cId="43624748" sldId="316"/>
            <ac:graphicFrameMk id="10" creationId="{00000000-0000-0000-0000-000000000000}"/>
          </ac:graphicFrameMkLst>
        </pc:graphicFrameChg>
        <pc:picChg chg="del">
          <ac:chgData name="Leonard Walletzký" userId="5c6479d8-24c8-4ca4-a5c7-fde0682a328a" providerId="ADAL" clId="{770D7739-A400-4358-83F9-5058CD73AD47}" dt="2022-10-24T12:13:08.171" v="2" actId="478"/>
          <ac:picMkLst>
            <pc:docMk/>
            <pc:sldMk cId="43624748" sldId="316"/>
            <ac:picMk id="4" creationId="{9FB0CD32-9524-46AE-A786-1E48EA797D01}"/>
          </ac:picMkLst>
        </pc:picChg>
      </pc:sldChg>
      <pc:sldChg chg="modSp mod modClrScheme chgLayout">
        <pc:chgData name="Leonard Walletzký" userId="5c6479d8-24c8-4ca4-a5c7-fde0682a328a" providerId="ADAL" clId="{770D7739-A400-4358-83F9-5058CD73AD47}" dt="2022-10-24T12:13:34.044" v="4" actId="26606"/>
        <pc:sldMkLst>
          <pc:docMk/>
          <pc:sldMk cId="229311455" sldId="317"/>
        </pc:sldMkLst>
        <pc:spChg chg="mod">
          <ac:chgData name="Leonard Walletzký" userId="5c6479d8-24c8-4ca4-a5c7-fde0682a328a" providerId="ADAL" clId="{770D7739-A400-4358-83F9-5058CD73AD47}" dt="2022-10-24T12:13:34.044" v="4" actId="26606"/>
          <ac:spMkLst>
            <pc:docMk/>
            <pc:sldMk cId="229311455" sldId="317"/>
            <ac:spMk id="2" creationId="{00000000-0000-0000-0000-000000000000}"/>
          </ac:spMkLst>
        </pc:spChg>
        <pc:spChg chg="mod">
          <ac:chgData name="Leonard Walletzký" userId="5c6479d8-24c8-4ca4-a5c7-fde0682a328a" providerId="ADAL" clId="{770D7739-A400-4358-83F9-5058CD73AD47}" dt="2022-10-24T12:13:34.044" v="4" actId="26606"/>
          <ac:spMkLst>
            <pc:docMk/>
            <pc:sldMk cId="229311455" sldId="317"/>
            <ac:spMk id="7" creationId="{00000000-0000-0000-0000-000000000000}"/>
          </ac:spMkLst>
        </pc:spChg>
        <pc:spChg chg="mod">
          <ac:chgData name="Leonard Walletzký" userId="5c6479d8-24c8-4ca4-a5c7-fde0682a328a" providerId="ADAL" clId="{770D7739-A400-4358-83F9-5058CD73AD47}" dt="2022-10-24T12:13:34.044" v="4" actId="26606"/>
          <ac:spMkLst>
            <pc:docMk/>
            <pc:sldMk cId="229311455" sldId="317"/>
            <ac:spMk id="8" creationId="{00000000-0000-0000-0000-000000000000}"/>
          </ac:spMkLst>
        </pc:spChg>
        <pc:graphicFrameChg chg="mod modGraphic">
          <ac:chgData name="Leonard Walletzký" userId="5c6479d8-24c8-4ca4-a5c7-fde0682a328a" providerId="ADAL" clId="{770D7739-A400-4358-83F9-5058CD73AD47}" dt="2022-10-24T12:13:34.044" v="4" actId="26606"/>
          <ac:graphicFrameMkLst>
            <pc:docMk/>
            <pc:sldMk cId="229311455" sldId="317"/>
            <ac:graphicFrameMk id="10" creationId="{00000000-0000-0000-0000-000000000000}"/>
          </ac:graphicFrameMkLst>
        </pc:graphicFrameChg>
      </pc:sldChg>
      <pc:sldChg chg="modSp">
        <pc:chgData name="Leonard Walletzký" userId="5c6479d8-24c8-4ca4-a5c7-fde0682a328a" providerId="ADAL" clId="{770D7739-A400-4358-83F9-5058CD73AD47}" dt="2022-10-24T12:02:00.529" v="0" actId="33524"/>
        <pc:sldMkLst>
          <pc:docMk/>
          <pc:sldMk cId="3450283187" sldId="326"/>
        </pc:sldMkLst>
        <pc:graphicFrameChg chg="mod">
          <ac:chgData name="Leonard Walletzký" userId="5c6479d8-24c8-4ca4-a5c7-fde0682a328a" providerId="ADAL" clId="{770D7739-A400-4358-83F9-5058CD73AD47}" dt="2022-10-24T12:02:00.529" v="0" actId="33524"/>
          <ac:graphicFrameMkLst>
            <pc:docMk/>
            <pc:sldMk cId="3450283187" sldId="326"/>
            <ac:graphicFrameMk id="6" creationId="{00000000-0000-0000-0000-000000000000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33.svg"/><Relationship Id="rId4" Type="http://schemas.openxmlformats.org/officeDocument/2006/relationships/image" Target="../media/image21.svg"/><Relationship Id="rId9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33.svg"/><Relationship Id="rId4" Type="http://schemas.openxmlformats.org/officeDocument/2006/relationships/image" Target="../media/image21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0F0FE-8880-4661-8CD8-781C47D80B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F7C1418-E22D-480E-BFF4-991E51A37538}">
      <dgm:prSet/>
      <dgm:spPr/>
      <dgm:t>
        <a:bodyPr/>
        <a:lstStyle/>
        <a:p>
          <a:pPr rtl="0"/>
          <a:r>
            <a:rPr lang="en-US" b="1" dirty="0"/>
            <a:t>Quantitative Research</a:t>
          </a:r>
          <a:endParaRPr lang="en-US" dirty="0"/>
        </a:p>
      </dgm:t>
    </dgm:pt>
    <dgm:pt modelId="{903D73FD-6622-48D2-BA2C-694987E098BB}" type="parTrans" cxnId="{C8906ACE-7AC7-4C32-9C58-D209D2E5F489}">
      <dgm:prSet/>
      <dgm:spPr/>
      <dgm:t>
        <a:bodyPr/>
        <a:lstStyle/>
        <a:p>
          <a:endParaRPr lang="cs-CZ"/>
        </a:p>
      </dgm:t>
    </dgm:pt>
    <dgm:pt modelId="{5F1FA3DE-7CB9-4634-A0CD-28C59AC2AC6D}" type="sibTrans" cxnId="{C8906ACE-7AC7-4C32-9C58-D209D2E5F489}">
      <dgm:prSet/>
      <dgm:spPr/>
      <dgm:t>
        <a:bodyPr/>
        <a:lstStyle/>
        <a:p>
          <a:endParaRPr lang="cs-CZ"/>
        </a:p>
      </dgm:t>
    </dgm:pt>
    <dgm:pt modelId="{B9BF9821-9290-49F9-A4A9-8CBF8835EDAC}">
      <dgm:prSet/>
      <dgm:spPr/>
      <dgm:t>
        <a:bodyPr/>
        <a:lstStyle/>
        <a:p>
          <a:pPr rtl="0"/>
          <a:r>
            <a:rPr lang="en-US" b="1" dirty="0"/>
            <a:t>Quantitative research looks at patterns in numeric data. </a:t>
          </a:r>
          <a:endParaRPr lang="en-US" dirty="0"/>
        </a:p>
      </dgm:t>
    </dgm:pt>
    <dgm:pt modelId="{BA742E69-E3F7-4529-8048-BA595B0B2492}" type="parTrans" cxnId="{BE4213E7-B6E3-4BC6-B20F-D80C5D809E71}">
      <dgm:prSet/>
      <dgm:spPr/>
      <dgm:t>
        <a:bodyPr/>
        <a:lstStyle/>
        <a:p>
          <a:endParaRPr lang="cs-CZ"/>
        </a:p>
      </dgm:t>
    </dgm:pt>
    <dgm:pt modelId="{18C295D2-C896-4FBD-93ED-C8D2B27307B2}" type="sibTrans" cxnId="{BE4213E7-B6E3-4BC6-B20F-D80C5D809E71}">
      <dgm:prSet/>
      <dgm:spPr/>
      <dgm:t>
        <a:bodyPr/>
        <a:lstStyle/>
        <a:p>
          <a:endParaRPr lang="cs-CZ"/>
        </a:p>
      </dgm:t>
    </dgm:pt>
    <dgm:pt modelId="{ED66D488-0EEC-4964-9265-D7867294A3F4}">
      <dgm:prSet/>
      <dgm:spPr/>
      <dgm:t>
        <a:bodyPr/>
        <a:lstStyle/>
        <a:p>
          <a:r>
            <a:rPr lang="en-US" b="1" dirty="0"/>
            <a:t>Quantitative research gathers data in numerical form which can be put into categories or measured in units of measurement.</a:t>
          </a:r>
        </a:p>
      </dgm:t>
    </dgm:pt>
    <dgm:pt modelId="{0EB080AA-3B64-4E97-AD12-E1DDA6B5145C}" type="parTrans" cxnId="{48F3DBD7-0F8F-4C12-B9A5-787A67C0D36D}">
      <dgm:prSet/>
      <dgm:spPr/>
      <dgm:t>
        <a:bodyPr/>
        <a:lstStyle/>
        <a:p>
          <a:endParaRPr lang="cs-CZ"/>
        </a:p>
      </dgm:t>
    </dgm:pt>
    <dgm:pt modelId="{4E0B024A-4F72-4A61-B33E-7D0060B3538A}" type="sibTrans" cxnId="{48F3DBD7-0F8F-4C12-B9A5-787A67C0D36D}">
      <dgm:prSet/>
      <dgm:spPr/>
      <dgm:t>
        <a:bodyPr/>
        <a:lstStyle/>
        <a:p>
          <a:endParaRPr lang="cs-CZ"/>
        </a:p>
      </dgm:t>
    </dgm:pt>
    <dgm:pt modelId="{3E906AEB-A070-45D9-B935-CC909DD7BE19}">
      <dgm:prSet/>
      <dgm:spPr/>
      <dgm:t>
        <a:bodyPr/>
        <a:lstStyle/>
        <a:p>
          <a:r>
            <a:rPr lang="en-US" b="1" dirty="0"/>
            <a:t>This type of data can be used to construct graphs and tables.</a:t>
          </a:r>
        </a:p>
      </dgm:t>
    </dgm:pt>
    <dgm:pt modelId="{F5A621C4-927D-4029-A397-C9BB242D991C}" type="parTrans" cxnId="{EACCAFF9-214E-4FBD-BF1A-895479793E7A}">
      <dgm:prSet/>
      <dgm:spPr/>
      <dgm:t>
        <a:bodyPr/>
        <a:lstStyle/>
        <a:p>
          <a:endParaRPr lang="cs-CZ"/>
        </a:p>
      </dgm:t>
    </dgm:pt>
    <dgm:pt modelId="{EBA124F4-D4A7-4A5A-BC99-4F140B692031}" type="sibTrans" cxnId="{EACCAFF9-214E-4FBD-BF1A-895479793E7A}">
      <dgm:prSet/>
      <dgm:spPr/>
      <dgm:t>
        <a:bodyPr/>
        <a:lstStyle/>
        <a:p>
          <a:endParaRPr lang="cs-CZ"/>
        </a:p>
      </dgm:t>
    </dgm:pt>
    <dgm:pt modelId="{06E877CD-218F-4A7B-9602-B04A5C412168}">
      <dgm:prSet/>
      <dgm:spPr/>
      <dgm:t>
        <a:bodyPr/>
        <a:lstStyle/>
        <a:p>
          <a:pPr rtl="0"/>
          <a:r>
            <a:rPr lang="en-US" dirty="0"/>
            <a:t>Qualitative Research</a:t>
          </a:r>
        </a:p>
      </dgm:t>
    </dgm:pt>
    <dgm:pt modelId="{B7DC94D6-E693-4BE3-8621-793390EEAE08}" type="parTrans" cxnId="{399F01BF-AFBA-4B9E-87F8-E611E67BF73C}">
      <dgm:prSet/>
      <dgm:spPr/>
      <dgm:t>
        <a:bodyPr/>
        <a:lstStyle/>
        <a:p>
          <a:endParaRPr lang="cs-CZ"/>
        </a:p>
      </dgm:t>
    </dgm:pt>
    <dgm:pt modelId="{8057D724-94B8-48FB-938F-BBCAF91F467A}" type="sibTrans" cxnId="{399F01BF-AFBA-4B9E-87F8-E611E67BF73C}">
      <dgm:prSet/>
      <dgm:spPr/>
      <dgm:t>
        <a:bodyPr/>
        <a:lstStyle/>
        <a:p>
          <a:endParaRPr lang="cs-CZ"/>
        </a:p>
      </dgm:t>
    </dgm:pt>
    <dgm:pt modelId="{32636DCE-5A34-45B5-8E61-75B11F9A0BC9}">
      <dgm:prSet/>
      <dgm:spPr/>
      <dgm:t>
        <a:bodyPr/>
        <a:lstStyle/>
        <a:p>
          <a:pPr rtl="0"/>
          <a:r>
            <a:rPr lang="en-US" b="1" dirty="0"/>
            <a:t>Qualitative research gathers information that is not in numerical form.</a:t>
          </a:r>
          <a:endParaRPr lang="en-US" dirty="0"/>
        </a:p>
      </dgm:t>
    </dgm:pt>
    <dgm:pt modelId="{0D1EEC22-E21B-41FD-9083-AD1DD42854F9}" type="parTrans" cxnId="{A204925A-A999-47F4-8176-072F231D4B1F}">
      <dgm:prSet/>
      <dgm:spPr/>
      <dgm:t>
        <a:bodyPr/>
        <a:lstStyle/>
        <a:p>
          <a:endParaRPr lang="cs-CZ"/>
        </a:p>
      </dgm:t>
    </dgm:pt>
    <dgm:pt modelId="{120D3F54-F161-4770-9FD7-705EA2F43D68}" type="sibTrans" cxnId="{A204925A-A999-47F4-8176-072F231D4B1F}">
      <dgm:prSet/>
      <dgm:spPr/>
      <dgm:t>
        <a:bodyPr/>
        <a:lstStyle/>
        <a:p>
          <a:endParaRPr lang="cs-CZ"/>
        </a:p>
      </dgm:t>
    </dgm:pt>
    <dgm:pt modelId="{0E4B7356-1254-41A4-812A-4BA6CF9D52CA}">
      <dgm:prSet/>
      <dgm:spPr/>
      <dgm:t>
        <a:bodyPr/>
        <a:lstStyle/>
        <a:p>
          <a:r>
            <a:rPr lang="en-US" b="1" dirty="0"/>
            <a:t>Qualitative data is typically descriptive data.</a:t>
          </a:r>
        </a:p>
      </dgm:t>
    </dgm:pt>
    <dgm:pt modelId="{EA3C24A8-96CF-4F6D-97D1-6676F0C52CE0}" type="parTrans" cxnId="{1A5D6095-C005-48E2-8718-3446897EBA68}">
      <dgm:prSet/>
      <dgm:spPr/>
      <dgm:t>
        <a:bodyPr/>
        <a:lstStyle/>
        <a:p>
          <a:endParaRPr lang="cs-CZ"/>
        </a:p>
      </dgm:t>
    </dgm:pt>
    <dgm:pt modelId="{F3FFC688-FA98-4F6A-A8F4-7DCEE204D0A0}" type="sibTrans" cxnId="{1A5D6095-C005-48E2-8718-3446897EBA68}">
      <dgm:prSet/>
      <dgm:spPr/>
      <dgm:t>
        <a:bodyPr/>
        <a:lstStyle/>
        <a:p>
          <a:endParaRPr lang="cs-CZ"/>
        </a:p>
      </dgm:t>
    </dgm:pt>
    <dgm:pt modelId="{D9896EB0-1A41-446D-AE74-87D3677CD929}">
      <dgm:prSet/>
      <dgm:spPr/>
      <dgm:t>
        <a:bodyPr/>
        <a:lstStyle/>
        <a:p>
          <a:r>
            <a:rPr lang="en-US" b="1" dirty="0"/>
            <a:t>When you think of qualitative data, Think of the word 'quality' – because in qualitative analysis we are taking a deep quality look at a phenomenon.</a:t>
          </a:r>
        </a:p>
      </dgm:t>
    </dgm:pt>
    <dgm:pt modelId="{760BEA95-F2FD-4CA9-AA92-1FF07B38ADF1}" type="parTrans" cxnId="{D09B2CC1-0CD9-46F7-A10E-12EE2598511C}">
      <dgm:prSet/>
      <dgm:spPr/>
      <dgm:t>
        <a:bodyPr/>
        <a:lstStyle/>
        <a:p>
          <a:endParaRPr lang="cs-CZ"/>
        </a:p>
      </dgm:t>
    </dgm:pt>
    <dgm:pt modelId="{9CF38BE0-1B8F-4801-B611-A6DB277E59C2}" type="sibTrans" cxnId="{D09B2CC1-0CD9-46F7-A10E-12EE2598511C}">
      <dgm:prSet/>
      <dgm:spPr/>
      <dgm:t>
        <a:bodyPr/>
        <a:lstStyle/>
        <a:p>
          <a:endParaRPr lang="cs-CZ"/>
        </a:p>
      </dgm:t>
    </dgm:pt>
    <dgm:pt modelId="{4C1076F7-3B02-4540-8F64-1696A82DA10C}" type="pres">
      <dgm:prSet presAssocID="{89F0F0FE-8880-4661-8CD8-781C47D80B3A}" presName="Name0" presStyleCnt="0">
        <dgm:presLayoutVars>
          <dgm:dir/>
          <dgm:animLvl val="lvl"/>
          <dgm:resizeHandles val="exact"/>
        </dgm:presLayoutVars>
      </dgm:prSet>
      <dgm:spPr/>
    </dgm:pt>
    <dgm:pt modelId="{054569A8-6BCC-479F-B1DF-F00B5CFF95B4}" type="pres">
      <dgm:prSet presAssocID="{8F7C1418-E22D-480E-BFF4-991E51A37538}" presName="linNode" presStyleCnt="0"/>
      <dgm:spPr/>
    </dgm:pt>
    <dgm:pt modelId="{A1554714-8746-4A1B-B64A-21D71CD500CE}" type="pres">
      <dgm:prSet presAssocID="{8F7C1418-E22D-480E-BFF4-991E51A3753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0BA12A4-B1C2-47E6-8A62-85622872E1CF}" type="pres">
      <dgm:prSet presAssocID="{8F7C1418-E22D-480E-BFF4-991E51A37538}" presName="descendantText" presStyleLbl="alignAccFollowNode1" presStyleIdx="0" presStyleCnt="2">
        <dgm:presLayoutVars>
          <dgm:bulletEnabled val="1"/>
        </dgm:presLayoutVars>
      </dgm:prSet>
      <dgm:spPr/>
    </dgm:pt>
    <dgm:pt modelId="{E4A25E5A-E08B-4504-A809-0B5A02A00333}" type="pres">
      <dgm:prSet presAssocID="{5F1FA3DE-7CB9-4634-A0CD-28C59AC2AC6D}" presName="sp" presStyleCnt="0"/>
      <dgm:spPr/>
    </dgm:pt>
    <dgm:pt modelId="{057A1BE0-7478-4CAB-90A4-9356C6000F65}" type="pres">
      <dgm:prSet presAssocID="{06E877CD-218F-4A7B-9602-B04A5C412168}" presName="linNode" presStyleCnt="0"/>
      <dgm:spPr/>
    </dgm:pt>
    <dgm:pt modelId="{2521E4C7-6183-4302-BF1D-53A1E3B3327A}" type="pres">
      <dgm:prSet presAssocID="{06E877CD-218F-4A7B-9602-B04A5C41216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EA44E86-9670-475B-9492-F75B2FAFE10E}" type="pres">
      <dgm:prSet presAssocID="{06E877CD-218F-4A7B-9602-B04A5C41216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D5BB35C-89C5-4124-ACF4-0E70B1020ED1}" type="presOf" srcId="{3E906AEB-A070-45D9-B935-CC909DD7BE19}" destId="{60BA12A4-B1C2-47E6-8A62-85622872E1CF}" srcOrd="0" destOrd="2" presId="urn:microsoft.com/office/officeart/2005/8/layout/vList5"/>
    <dgm:cxn modelId="{70503F48-4159-4659-BC67-B6398D74CECF}" type="presOf" srcId="{89F0F0FE-8880-4661-8CD8-781C47D80B3A}" destId="{4C1076F7-3B02-4540-8F64-1696A82DA10C}" srcOrd="0" destOrd="0" presId="urn:microsoft.com/office/officeart/2005/8/layout/vList5"/>
    <dgm:cxn modelId="{06961650-8F59-46B4-BA8F-2F39FEE5127C}" type="presOf" srcId="{8F7C1418-E22D-480E-BFF4-991E51A37538}" destId="{A1554714-8746-4A1B-B64A-21D71CD500CE}" srcOrd="0" destOrd="0" presId="urn:microsoft.com/office/officeart/2005/8/layout/vList5"/>
    <dgm:cxn modelId="{436A7050-3DED-41EF-87CC-D8A41DE1628E}" type="presOf" srcId="{32636DCE-5A34-45B5-8E61-75B11F9A0BC9}" destId="{AEA44E86-9670-475B-9492-F75B2FAFE10E}" srcOrd="0" destOrd="0" presId="urn:microsoft.com/office/officeart/2005/8/layout/vList5"/>
    <dgm:cxn modelId="{A204925A-A999-47F4-8176-072F231D4B1F}" srcId="{06E877CD-218F-4A7B-9602-B04A5C412168}" destId="{32636DCE-5A34-45B5-8E61-75B11F9A0BC9}" srcOrd="0" destOrd="0" parTransId="{0D1EEC22-E21B-41FD-9083-AD1DD42854F9}" sibTransId="{120D3F54-F161-4770-9FD7-705EA2F43D68}"/>
    <dgm:cxn modelId="{1A5D6095-C005-48E2-8718-3446897EBA68}" srcId="{06E877CD-218F-4A7B-9602-B04A5C412168}" destId="{0E4B7356-1254-41A4-812A-4BA6CF9D52CA}" srcOrd="1" destOrd="0" parTransId="{EA3C24A8-96CF-4F6D-97D1-6676F0C52CE0}" sibTransId="{F3FFC688-FA98-4F6A-A8F4-7DCEE204D0A0}"/>
    <dgm:cxn modelId="{D3714EA6-3335-4D81-BC4C-BF70B25367A8}" type="presOf" srcId="{0E4B7356-1254-41A4-812A-4BA6CF9D52CA}" destId="{AEA44E86-9670-475B-9492-F75B2FAFE10E}" srcOrd="0" destOrd="1" presId="urn:microsoft.com/office/officeart/2005/8/layout/vList5"/>
    <dgm:cxn modelId="{399F01BF-AFBA-4B9E-87F8-E611E67BF73C}" srcId="{89F0F0FE-8880-4661-8CD8-781C47D80B3A}" destId="{06E877CD-218F-4A7B-9602-B04A5C412168}" srcOrd="1" destOrd="0" parTransId="{B7DC94D6-E693-4BE3-8621-793390EEAE08}" sibTransId="{8057D724-94B8-48FB-938F-BBCAF91F467A}"/>
    <dgm:cxn modelId="{D09B2CC1-0CD9-46F7-A10E-12EE2598511C}" srcId="{06E877CD-218F-4A7B-9602-B04A5C412168}" destId="{D9896EB0-1A41-446D-AE74-87D3677CD929}" srcOrd="2" destOrd="0" parTransId="{760BEA95-F2FD-4CA9-AA92-1FF07B38ADF1}" sibTransId="{9CF38BE0-1B8F-4801-B611-A6DB277E59C2}"/>
    <dgm:cxn modelId="{FC2770C4-C9F9-46DA-8166-EF8D3C02A819}" type="presOf" srcId="{06E877CD-218F-4A7B-9602-B04A5C412168}" destId="{2521E4C7-6183-4302-BF1D-53A1E3B3327A}" srcOrd="0" destOrd="0" presId="urn:microsoft.com/office/officeart/2005/8/layout/vList5"/>
    <dgm:cxn modelId="{C8906ACE-7AC7-4C32-9C58-D209D2E5F489}" srcId="{89F0F0FE-8880-4661-8CD8-781C47D80B3A}" destId="{8F7C1418-E22D-480E-BFF4-991E51A37538}" srcOrd="0" destOrd="0" parTransId="{903D73FD-6622-48D2-BA2C-694987E098BB}" sibTransId="{5F1FA3DE-7CB9-4634-A0CD-28C59AC2AC6D}"/>
    <dgm:cxn modelId="{F85750CE-2FC5-4122-860A-8263C6F15412}" type="presOf" srcId="{D9896EB0-1A41-446D-AE74-87D3677CD929}" destId="{AEA44E86-9670-475B-9492-F75B2FAFE10E}" srcOrd="0" destOrd="2" presId="urn:microsoft.com/office/officeart/2005/8/layout/vList5"/>
    <dgm:cxn modelId="{BAAEF3D3-4DB7-4AAF-93AF-4F8F23D6F332}" type="presOf" srcId="{B9BF9821-9290-49F9-A4A9-8CBF8835EDAC}" destId="{60BA12A4-B1C2-47E6-8A62-85622872E1CF}" srcOrd="0" destOrd="0" presId="urn:microsoft.com/office/officeart/2005/8/layout/vList5"/>
    <dgm:cxn modelId="{48F3DBD7-0F8F-4C12-B9A5-787A67C0D36D}" srcId="{8F7C1418-E22D-480E-BFF4-991E51A37538}" destId="{ED66D488-0EEC-4964-9265-D7867294A3F4}" srcOrd="1" destOrd="0" parTransId="{0EB080AA-3B64-4E97-AD12-E1DDA6B5145C}" sibTransId="{4E0B024A-4F72-4A61-B33E-7D0060B3538A}"/>
    <dgm:cxn modelId="{F21786E5-1553-4415-99E7-4F1C44D38BDA}" type="presOf" srcId="{ED66D488-0EEC-4964-9265-D7867294A3F4}" destId="{60BA12A4-B1C2-47E6-8A62-85622872E1CF}" srcOrd="0" destOrd="1" presId="urn:microsoft.com/office/officeart/2005/8/layout/vList5"/>
    <dgm:cxn modelId="{BE4213E7-B6E3-4BC6-B20F-D80C5D809E71}" srcId="{8F7C1418-E22D-480E-BFF4-991E51A37538}" destId="{B9BF9821-9290-49F9-A4A9-8CBF8835EDAC}" srcOrd="0" destOrd="0" parTransId="{BA742E69-E3F7-4529-8048-BA595B0B2492}" sibTransId="{18C295D2-C896-4FBD-93ED-C8D2B27307B2}"/>
    <dgm:cxn modelId="{EACCAFF9-214E-4FBD-BF1A-895479793E7A}" srcId="{8F7C1418-E22D-480E-BFF4-991E51A37538}" destId="{3E906AEB-A070-45D9-B935-CC909DD7BE19}" srcOrd="2" destOrd="0" parTransId="{F5A621C4-927D-4029-A397-C9BB242D991C}" sibTransId="{EBA124F4-D4A7-4A5A-BC99-4F140B692031}"/>
    <dgm:cxn modelId="{AC31B22B-0D85-45DB-A47F-04E9CFBD55C1}" type="presParOf" srcId="{4C1076F7-3B02-4540-8F64-1696A82DA10C}" destId="{054569A8-6BCC-479F-B1DF-F00B5CFF95B4}" srcOrd="0" destOrd="0" presId="urn:microsoft.com/office/officeart/2005/8/layout/vList5"/>
    <dgm:cxn modelId="{2996509C-D5AF-49A9-AEA4-83A13124834F}" type="presParOf" srcId="{054569A8-6BCC-479F-B1DF-F00B5CFF95B4}" destId="{A1554714-8746-4A1B-B64A-21D71CD500CE}" srcOrd="0" destOrd="0" presId="urn:microsoft.com/office/officeart/2005/8/layout/vList5"/>
    <dgm:cxn modelId="{C187D4C0-490F-4A82-8C58-F23F83C7E62C}" type="presParOf" srcId="{054569A8-6BCC-479F-B1DF-F00B5CFF95B4}" destId="{60BA12A4-B1C2-47E6-8A62-85622872E1CF}" srcOrd="1" destOrd="0" presId="urn:microsoft.com/office/officeart/2005/8/layout/vList5"/>
    <dgm:cxn modelId="{2D601392-1087-499D-8129-996153D60C7E}" type="presParOf" srcId="{4C1076F7-3B02-4540-8F64-1696A82DA10C}" destId="{E4A25E5A-E08B-4504-A809-0B5A02A00333}" srcOrd="1" destOrd="0" presId="urn:microsoft.com/office/officeart/2005/8/layout/vList5"/>
    <dgm:cxn modelId="{3A54F0BD-0796-4D0A-A8B4-57F527E469E8}" type="presParOf" srcId="{4C1076F7-3B02-4540-8F64-1696A82DA10C}" destId="{057A1BE0-7478-4CAB-90A4-9356C6000F65}" srcOrd="2" destOrd="0" presId="urn:microsoft.com/office/officeart/2005/8/layout/vList5"/>
    <dgm:cxn modelId="{B3E9613F-BFD3-45BC-999B-0A9067D1B07D}" type="presParOf" srcId="{057A1BE0-7478-4CAB-90A4-9356C6000F65}" destId="{2521E4C7-6183-4302-BF1D-53A1E3B3327A}" srcOrd="0" destOrd="0" presId="urn:microsoft.com/office/officeart/2005/8/layout/vList5"/>
    <dgm:cxn modelId="{FCE40DDA-00E8-4642-87DC-6FC71589AA87}" type="presParOf" srcId="{057A1BE0-7478-4CAB-90A4-9356C6000F65}" destId="{AEA44E86-9670-475B-9492-F75B2FAFE1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83713E-301A-4FE3-937C-CE3511A471EB}" type="doc">
      <dgm:prSet loTypeId="urn:microsoft.com/office/officeart/2005/8/layout/hierarchy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E3A2F7-FF4E-41F7-AD2E-D7086022D9AF}">
      <dgm:prSet/>
      <dgm:spPr/>
      <dgm:t>
        <a:bodyPr/>
        <a:lstStyle/>
        <a:p>
          <a:pPr rtl="0"/>
          <a:r>
            <a:rPr lang="en-US" dirty="0"/>
            <a:t>Role of the Researcher</a:t>
          </a:r>
        </a:p>
      </dgm:t>
    </dgm:pt>
    <dgm:pt modelId="{964264AE-CE41-4DB1-983A-68CD8180CBE7}" type="parTrans" cxnId="{B0B5FEED-EB54-48D6-B511-7BD1EB6338D0}">
      <dgm:prSet/>
      <dgm:spPr/>
      <dgm:t>
        <a:bodyPr/>
        <a:lstStyle/>
        <a:p>
          <a:endParaRPr lang="cs-CZ"/>
        </a:p>
      </dgm:t>
    </dgm:pt>
    <dgm:pt modelId="{DE3FCF09-199C-4701-9AEA-71672AAFAA88}" type="sibTrans" cxnId="{B0B5FEED-EB54-48D6-B511-7BD1EB6338D0}">
      <dgm:prSet/>
      <dgm:spPr/>
      <dgm:t>
        <a:bodyPr/>
        <a:lstStyle/>
        <a:p>
          <a:endParaRPr lang="cs-CZ"/>
        </a:p>
      </dgm:t>
    </dgm:pt>
    <dgm:pt modelId="{3B8F1504-E0C2-4E77-A620-B1339B3F68FF}">
      <dgm:prSet/>
      <dgm:spPr/>
      <dgm:t>
        <a:bodyPr/>
        <a:lstStyle/>
        <a:p>
          <a:pPr rtl="0"/>
          <a:r>
            <a:rPr lang="en-US" dirty="0"/>
            <a:t>Qualitative</a:t>
          </a:r>
        </a:p>
      </dgm:t>
    </dgm:pt>
    <dgm:pt modelId="{4A857BDD-1BDF-4E88-8EBB-8B0F0E0320BA}" type="parTrans" cxnId="{47050773-B6E8-4A14-9706-0C47FE2E3387}">
      <dgm:prSet/>
      <dgm:spPr/>
      <dgm:t>
        <a:bodyPr/>
        <a:lstStyle/>
        <a:p>
          <a:endParaRPr lang="cs-CZ"/>
        </a:p>
      </dgm:t>
    </dgm:pt>
    <dgm:pt modelId="{369DE0DF-12F8-4269-84F1-41EA28A88B6E}" type="sibTrans" cxnId="{47050773-B6E8-4A14-9706-0C47FE2E3387}">
      <dgm:prSet/>
      <dgm:spPr/>
      <dgm:t>
        <a:bodyPr/>
        <a:lstStyle/>
        <a:p>
          <a:endParaRPr lang="cs-CZ"/>
        </a:p>
      </dgm:t>
    </dgm:pt>
    <dgm:pt modelId="{4FFA7899-4243-44D0-8A35-37E4AB85725F}">
      <dgm:prSet/>
      <dgm:spPr/>
      <dgm:t>
        <a:bodyPr/>
        <a:lstStyle/>
        <a:p>
          <a:pPr rtl="0"/>
          <a:r>
            <a:rPr lang="en-US" dirty="0"/>
            <a:t>Quantitative</a:t>
          </a:r>
        </a:p>
      </dgm:t>
    </dgm:pt>
    <dgm:pt modelId="{1CA1A314-E0BE-4A17-B34E-744AC28366E6}" type="parTrans" cxnId="{066B7039-7566-496F-A511-1DC728CC2E08}">
      <dgm:prSet/>
      <dgm:spPr/>
      <dgm:t>
        <a:bodyPr/>
        <a:lstStyle/>
        <a:p>
          <a:endParaRPr lang="cs-CZ"/>
        </a:p>
      </dgm:t>
    </dgm:pt>
    <dgm:pt modelId="{D53FCC88-71E5-45BA-909A-2DC8CB5DE717}" type="sibTrans" cxnId="{066B7039-7566-496F-A511-1DC728CC2E08}">
      <dgm:prSet/>
      <dgm:spPr/>
      <dgm:t>
        <a:bodyPr/>
        <a:lstStyle/>
        <a:p>
          <a:endParaRPr lang="cs-CZ"/>
        </a:p>
      </dgm:t>
    </dgm:pt>
    <dgm:pt modelId="{978D55AF-6692-44E5-BF59-423ECC14008F}">
      <dgm:prSet/>
      <dgm:spPr/>
      <dgm:t>
        <a:bodyPr/>
        <a:lstStyle/>
        <a:p>
          <a:pPr rtl="0"/>
          <a:r>
            <a:rPr lang="en-US" dirty="0"/>
            <a:t>Researcher &amp; their biases may be known to participants in the study, &amp; participant characteristics may be known to the researcher.</a:t>
          </a:r>
        </a:p>
      </dgm:t>
    </dgm:pt>
    <dgm:pt modelId="{80C40A9B-192E-4E20-8EAD-829A2BE38569}" type="parTrans" cxnId="{2023E3C0-5CC6-46F2-A9D4-CF78C48FD029}">
      <dgm:prSet/>
      <dgm:spPr/>
    </dgm:pt>
    <dgm:pt modelId="{C7D2EE98-FD70-4CDC-8D5A-ED8E51B6D034}" type="sibTrans" cxnId="{2023E3C0-5CC6-46F2-A9D4-CF78C48FD029}">
      <dgm:prSet/>
      <dgm:spPr/>
    </dgm:pt>
    <dgm:pt modelId="{DE0A12E2-9770-4ECF-9328-321518885E92}">
      <dgm:prSet/>
      <dgm:spPr/>
      <dgm:t>
        <a:bodyPr/>
        <a:lstStyle/>
        <a:p>
          <a:pPr rtl="0"/>
          <a:r>
            <a:rPr lang="en-US" dirty="0"/>
            <a:t>Researcher &amp; their biases are not known to participants in the study, &amp; participant characteristics are deliberately hidden from the researcher (double blind studies).</a:t>
          </a:r>
        </a:p>
      </dgm:t>
    </dgm:pt>
    <dgm:pt modelId="{F6752FA9-E7B4-497C-8135-67604570A6E9}" type="parTrans" cxnId="{2DC30621-8BFF-4706-BED6-DE2D5585DD22}">
      <dgm:prSet/>
      <dgm:spPr/>
    </dgm:pt>
    <dgm:pt modelId="{10531B7C-3EE2-47DD-A49E-5B991257487E}" type="sibTrans" cxnId="{2DC30621-8BFF-4706-BED6-DE2D5585DD22}">
      <dgm:prSet/>
      <dgm:spPr/>
    </dgm:pt>
    <dgm:pt modelId="{C5BDCD63-9E45-468B-A32A-ADC6F69A8207}" type="pres">
      <dgm:prSet presAssocID="{AC83713E-301A-4FE3-937C-CE3511A471E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EA693A-F2F1-42C8-9035-AA39570065DE}" type="pres">
      <dgm:prSet presAssocID="{EEE3A2F7-FF4E-41F7-AD2E-D7086022D9AF}" presName="vertOne" presStyleCnt="0"/>
      <dgm:spPr/>
    </dgm:pt>
    <dgm:pt modelId="{E39AD539-AC8D-4CEF-8696-2282D33D2D27}" type="pres">
      <dgm:prSet presAssocID="{EEE3A2F7-FF4E-41F7-AD2E-D7086022D9AF}" presName="txOne" presStyleLbl="node0" presStyleIdx="0" presStyleCnt="1">
        <dgm:presLayoutVars>
          <dgm:chPref val="3"/>
        </dgm:presLayoutVars>
      </dgm:prSet>
      <dgm:spPr/>
    </dgm:pt>
    <dgm:pt modelId="{C0682277-D865-440D-B469-DEBB31359762}" type="pres">
      <dgm:prSet presAssocID="{EEE3A2F7-FF4E-41F7-AD2E-D7086022D9AF}" presName="parTransOne" presStyleCnt="0"/>
      <dgm:spPr/>
    </dgm:pt>
    <dgm:pt modelId="{E7CD27DE-E2EE-4A32-A35F-A107E8728376}" type="pres">
      <dgm:prSet presAssocID="{EEE3A2F7-FF4E-41F7-AD2E-D7086022D9AF}" presName="horzOne" presStyleCnt="0"/>
      <dgm:spPr/>
    </dgm:pt>
    <dgm:pt modelId="{DE18CD79-1880-48F5-A564-D3F356AAAE5F}" type="pres">
      <dgm:prSet presAssocID="{3B8F1504-E0C2-4E77-A620-B1339B3F68FF}" presName="vertTwo" presStyleCnt="0"/>
      <dgm:spPr/>
    </dgm:pt>
    <dgm:pt modelId="{9478D722-3D8E-410F-B2FB-AFB6E91CB55C}" type="pres">
      <dgm:prSet presAssocID="{3B8F1504-E0C2-4E77-A620-B1339B3F68FF}" presName="txTwo" presStyleLbl="node2" presStyleIdx="0" presStyleCnt="2">
        <dgm:presLayoutVars>
          <dgm:chPref val="3"/>
        </dgm:presLayoutVars>
      </dgm:prSet>
      <dgm:spPr/>
    </dgm:pt>
    <dgm:pt modelId="{C560D046-FA7A-4E63-A529-8F0D150EDF67}" type="pres">
      <dgm:prSet presAssocID="{3B8F1504-E0C2-4E77-A620-B1339B3F68FF}" presName="parTransTwo" presStyleCnt="0"/>
      <dgm:spPr/>
    </dgm:pt>
    <dgm:pt modelId="{16E917F1-9BA6-4F7E-AB70-CC912EA61B55}" type="pres">
      <dgm:prSet presAssocID="{3B8F1504-E0C2-4E77-A620-B1339B3F68FF}" presName="horzTwo" presStyleCnt="0"/>
      <dgm:spPr/>
    </dgm:pt>
    <dgm:pt modelId="{3B52C50A-A5DC-4D32-A359-424F1099710F}" type="pres">
      <dgm:prSet presAssocID="{978D55AF-6692-44E5-BF59-423ECC14008F}" presName="vertThree" presStyleCnt="0"/>
      <dgm:spPr/>
    </dgm:pt>
    <dgm:pt modelId="{64D41FE7-5378-475A-81E2-B780C189CF36}" type="pres">
      <dgm:prSet presAssocID="{978D55AF-6692-44E5-BF59-423ECC14008F}" presName="txThree" presStyleLbl="node3" presStyleIdx="0" presStyleCnt="2">
        <dgm:presLayoutVars>
          <dgm:chPref val="3"/>
        </dgm:presLayoutVars>
      </dgm:prSet>
      <dgm:spPr/>
    </dgm:pt>
    <dgm:pt modelId="{18340924-8569-40B5-A038-7B0BA94399A8}" type="pres">
      <dgm:prSet presAssocID="{978D55AF-6692-44E5-BF59-423ECC14008F}" presName="horzThree" presStyleCnt="0"/>
      <dgm:spPr/>
    </dgm:pt>
    <dgm:pt modelId="{A87937F6-6021-442E-AA48-AD690C8A5870}" type="pres">
      <dgm:prSet presAssocID="{369DE0DF-12F8-4269-84F1-41EA28A88B6E}" presName="sibSpaceTwo" presStyleCnt="0"/>
      <dgm:spPr/>
    </dgm:pt>
    <dgm:pt modelId="{4508FB3A-5F62-4086-84E8-D005237C5EDA}" type="pres">
      <dgm:prSet presAssocID="{4FFA7899-4243-44D0-8A35-37E4AB85725F}" presName="vertTwo" presStyleCnt="0"/>
      <dgm:spPr/>
    </dgm:pt>
    <dgm:pt modelId="{A22576F7-83C0-4A31-917B-E2967ED5BF2F}" type="pres">
      <dgm:prSet presAssocID="{4FFA7899-4243-44D0-8A35-37E4AB85725F}" presName="txTwo" presStyleLbl="node2" presStyleIdx="1" presStyleCnt="2">
        <dgm:presLayoutVars>
          <dgm:chPref val="3"/>
        </dgm:presLayoutVars>
      </dgm:prSet>
      <dgm:spPr/>
    </dgm:pt>
    <dgm:pt modelId="{873A1E63-ED9D-4181-94AF-7DE54932AAB0}" type="pres">
      <dgm:prSet presAssocID="{4FFA7899-4243-44D0-8A35-37E4AB85725F}" presName="parTransTwo" presStyleCnt="0"/>
      <dgm:spPr/>
    </dgm:pt>
    <dgm:pt modelId="{143D3E9C-545D-4623-B5C4-06B298F0D305}" type="pres">
      <dgm:prSet presAssocID="{4FFA7899-4243-44D0-8A35-37E4AB85725F}" presName="horzTwo" presStyleCnt="0"/>
      <dgm:spPr/>
    </dgm:pt>
    <dgm:pt modelId="{77569C1B-DE34-44E2-AD61-14875585A0B5}" type="pres">
      <dgm:prSet presAssocID="{DE0A12E2-9770-4ECF-9328-321518885E92}" presName="vertThree" presStyleCnt="0"/>
      <dgm:spPr/>
    </dgm:pt>
    <dgm:pt modelId="{77FB3664-B8F3-46FF-9695-66105A34F6DE}" type="pres">
      <dgm:prSet presAssocID="{DE0A12E2-9770-4ECF-9328-321518885E92}" presName="txThree" presStyleLbl="node3" presStyleIdx="1" presStyleCnt="2">
        <dgm:presLayoutVars>
          <dgm:chPref val="3"/>
        </dgm:presLayoutVars>
      </dgm:prSet>
      <dgm:spPr/>
    </dgm:pt>
    <dgm:pt modelId="{0F2B788B-3FCE-4873-BC47-4568E973E63A}" type="pres">
      <dgm:prSet presAssocID="{DE0A12E2-9770-4ECF-9328-321518885E92}" presName="horzThree" presStyleCnt="0"/>
      <dgm:spPr/>
    </dgm:pt>
  </dgm:ptLst>
  <dgm:cxnLst>
    <dgm:cxn modelId="{753FB608-4DE6-4A61-879E-5C668E3AEDF7}" type="presOf" srcId="{EEE3A2F7-FF4E-41F7-AD2E-D7086022D9AF}" destId="{E39AD539-AC8D-4CEF-8696-2282D33D2D27}" srcOrd="0" destOrd="0" presId="urn:microsoft.com/office/officeart/2005/8/layout/hierarchy4"/>
    <dgm:cxn modelId="{2DC30621-8BFF-4706-BED6-DE2D5585DD22}" srcId="{4FFA7899-4243-44D0-8A35-37E4AB85725F}" destId="{DE0A12E2-9770-4ECF-9328-321518885E92}" srcOrd="0" destOrd="0" parTransId="{F6752FA9-E7B4-497C-8135-67604570A6E9}" sibTransId="{10531B7C-3EE2-47DD-A49E-5B991257487E}"/>
    <dgm:cxn modelId="{066B7039-7566-496F-A511-1DC728CC2E08}" srcId="{EEE3A2F7-FF4E-41F7-AD2E-D7086022D9AF}" destId="{4FFA7899-4243-44D0-8A35-37E4AB85725F}" srcOrd="1" destOrd="0" parTransId="{1CA1A314-E0BE-4A17-B34E-744AC28366E6}" sibTransId="{D53FCC88-71E5-45BA-909A-2DC8CB5DE717}"/>
    <dgm:cxn modelId="{338AE166-D870-4227-B1C6-779A9A95667B}" type="presOf" srcId="{3B8F1504-E0C2-4E77-A620-B1339B3F68FF}" destId="{9478D722-3D8E-410F-B2FB-AFB6E91CB55C}" srcOrd="0" destOrd="0" presId="urn:microsoft.com/office/officeart/2005/8/layout/hierarchy4"/>
    <dgm:cxn modelId="{0ACDC448-AB03-4DAD-8C33-7448969B8179}" type="presOf" srcId="{DE0A12E2-9770-4ECF-9328-321518885E92}" destId="{77FB3664-B8F3-46FF-9695-66105A34F6DE}" srcOrd="0" destOrd="0" presId="urn:microsoft.com/office/officeart/2005/8/layout/hierarchy4"/>
    <dgm:cxn modelId="{47050773-B6E8-4A14-9706-0C47FE2E3387}" srcId="{EEE3A2F7-FF4E-41F7-AD2E-D7086022D9AF}" destId="{3B8F1504-E0C2-4E77-A620-B1339B3F68FF}" srcOrd="0" destOrd="0" parTransId="{4A857BDD-1BDF-4E88-8EBB-8B0F0E0320BA}" sibTransId="{369DE0DF-12F8-4269-84F1-41EA28A88B6E}"/>
    <dgm:cxn modelId="{27980389-B8E8-4D5D-AE9E-F86F991882CE}" type="presOf" srcId="{AC83713E-301A-4FE3-937C-CE3511A471EB}" destId="{C5BDCD63-9E45-468B-A32A-ADC6F69A8207}" srcOrd="0" destOrd="0" presId="urn:microsoft.com/office/officeart/2005/8/layout/hierarchy4"/>
    <dgm:cxn modelId="{B51DF9B5-DE04-43F5-B265-ED97CBFA409F}" type="presOf" srcId="{4FFA7899-4243-44D0-8A35-37E4AB85725F}" destId="{A22576F7-83C0-4A31-917B-E2967ED5BF2F}" srcOrd="0" destOrd="0" presId="urn:microsoft.com/office/officeart/2005/8/layout/hierarchy4"/>
    <dgm:cxn modelId="{2023E3C0-5CC6-46F2-A9D4-CF78C48FD029}" srcId="{3B8F1504-E0C2-4E77-A620-B1339B3F68FF}" destId="{978D55AF-6692-44E5-BF59-423ECC14008F}" srcOrd="0" destOrd="0" parTransId="{80C40A9B-192E-4E20-8EAD-829A2BE38569}" sibTransId="{C7D2EE98-FD70-4CDC-8D5A-ED8E51B6D034}"/>
    <dgm:cxn modelId="{7E770CE8-AB6A-4945-904A-40B2199D3E4F}" type="presOf" srcId="{978D55AF-6692-44E5-BF59-423ECC14008F}" destId="{64D41FE7-5378-475A-81E2-B780C189CF36}" srcOrd="0" destOrd="0" presId="urn:microsoft.com/office/officeart/2005/8/layout/hierarchy4"/>
    <dgm:cxn modelId="{B0B5FEED-EB54-48D6-B511-7BD1EB6338D0}" srcId="{AC83713E-301A-4FE3-937C-CE3511A471EB}" destId="{EEE3A2F7-FF4E-41F7-AD2E-D7086022D9AF}" srcOrd="0" destOrd="0" parTransId="{964264AE-CE41-4DB1-983A-68CD8180CBE7}" sibTransId="{DE3FCF09-199C-4701-9AEA-71672AAFAA88}"/>
    <dgm:cxn modelId="{63715686-BD94-4F00-9E4F-26E81EC5F18C}" type="presParOf" srcId="{C5BDCD63-9E45-468B-A32A-ADC6F69A8207}" destId="{B0EA693A-F2F1-42C8-9035-AA39570065DE}" srcOrd="0" destOrd="0" presId="urn:microsoft.com/office/officeart/2005/8/layout/hierarchy4"/>
    <dgm:cxn modelId="{FA257994-FDD3-4866-9AB3-8D3526F7CB18}" type="presParOf" srcId="{B0EA693A-F2F1-42C8-9035-AA39570065DE}" destId="{E39AD539-AC8D-4CEF-8696-2282D33D2D27}" srcOrd="0" destOrd="0" presId="urn:microsoft.com/office/officeart/2005/8/layout/hierarchy4"/>
    <dgm:cxn modelId="{941AB834-B97C-4013-B3EB-09EA382B62F8}" type="presParOf" srcId="{B0EA693A-F2F1-42C8-9035-AA39570065DE}" destId="{C0682277-D865-440D-B469-DEBB31359762}" srcOrd="1" destOrd="0" presId="urn:microsoft.com/office/officeart/2005/8/layout/hierarchy4"/>
    <dgm:cxn modelId="{34AD2A3B-ACF3-4F45-8365-21153A83EDB1}" type="presParOf" srcId="{B0EA693A-F2F1-42C8-9035-AA39570065DE}" destId="{E7CD27DE-E2EE-4A32-A35F-A107E8728376}" srcOrd="2" destOrd="0" presId="urn:microsoft.com/office/officeart/2005/8/layout/hierarchy4"/>
    <dgm:cxn modelId="{71C0BCF9-077E-4942-B6A7-783A02E87035}" type="presParOf" srcId="{E7CD27DE-E2EE-4A32-A35F-A107E8728376}" destId="{DE18CD79-1880-48F5-A564-D3F356AAAE5F}" srcOrd="0" destOrd="0" presId="urn:microsoft.com/office/officeart/2005/8/layout/hierarchy4"/>
    <dgm:cxn modelId="{B7ABFD38-2DE5-466A-9C8E-D7FF0BCF36BB}" type="presParOf" srcId="{DE18CD79-1880-48F5-A564-D3F356AAAE5F}" destId="{9478D722-3D8E-410F-B2FB-AFB6E91CB55C}" srcOrd="0" destOrd="0" presId="urn:microsoft.com/office/officeart/2005/8/layout/hierarchy4"/>
    <dgm:cxn modelId="{3D7A1077-C6EA-4B37-8F62-41C6E95DA8DC}" type="presParOf" srcId="{DE18CD79-1880-48F5-A564-D3F356AAAE5F}" destId="{C560D046-FA7A-4E63-A529-8F0D150EDF67}" srcOrd="1" destOrd="0" presId="urn:microsoft.com/office/officeart/2005/8/layout/hierarchy4"/>
    <dgm:cxn modelId="{19EAA19D-3D0D-435A-A1A3-F62221B3BEFA}" type="presParOf" srcId="{DE18CD79-1880-48F5-A564-D3F356AAAE5F}" destId="{16E917F1-9BA6-4F7E-AB70-CC912EA61B55}" srcOrd="2" destOrd="0" presId="urn:microsoft.com/office/officeart/2005/8/layout/hierarchy4"/>
    <dgm:cxn modelId="{52C526C1-0FA3-43A6-AEE6-2081D731962E}" type="presParOf" srcId="{16E917F1-9BA6-4F7E-AB70-CC912EA61B55}" destId="{3B52C50A-A5DC-4D32-A359-424F1099710F}" srcOrd="0" destOrd="0" presId="urn:microsoft.com/office/officeart/2005/8/layout/hierarchy4"/>
    <dgm:cxn modelId="{B6D4FDB8-8F13-41B4-A965-367707F8339B}" type="presParOf" srcId="{3B52C50A-A5DC-4D32-A359-424F1099710F}" destId="{64D41FE7-5378-475A-81E2-B780C189CF36}" srcOrd="0" destOrd="0" presId="urn:microsoft.com/office/officeart/2005/8/layout/hierarchy4"/>
    <dgm:cxn modelId="{40925201-EE9B-4888-893A-4695708133A3}" type="presParOf" srcId="{3B52C50A-A5DC-4D32-A359-424F1099710F}" destId="{18340924-8569-40B5-A038-7B0BA94399A8}" srcOrd="1" destOrd="0" presId="urn:microsoft.com/office/officeart/2005/8/layout/hierarchy4"/>
    <dgm:cxn modelId="{D1E5702D-FE8A-411D-881F-03F2BF0651AA}" type="presParOf" srcId="{E7CD27DE-E2EE-4A32-A35F-A107E8728376}" destId="{A87937F6-6021-442E-AA48-AD690C8A5870}" srcOrd="1" destOrd="0" presId="urn:microsoft.com/office/officeart/2005/8/layout/hierarchy4"/>
    <dgm:cxn modelId="{7973DBDA-6ADE-459D-8689-41A9BEA2F648}" type="presParOf" srcId="{E7CD27DE-E2EE-4A32-A35F-A107E8728376}" destId="{4508FB3A-5F62-4086-84E8-D005237C5EDA}" srcOrd="2" destOrd="0" presId="urn:microsoft.com/office/officeart/2005/8/layout/hierarchy4"/>
    <dgm:cxn modelId="{D15AEBC7-25F2-4480-8326-85DD5642D147}" type="presParOf" srcId="{4508FB3A-5F62-4086-84E8-D005237C5EDA}" destId="{A22576F7-83C0-4A31-917B-E2967ED5BF2F}" srcOrd="0" destOrd="0" presId="urn:microsoft.com/office/officeart/2005/8/layout/hierarchy4"/>
    <dgm:cxn modelId="{84A6AB29-4330-4158-ACA5-B160517E9A9F}" type="presParOf" srcId="{4508FB3A-5F62-4086-84E8-D005237C5EDA}" destId="{873A1E63-ED9D-4181-94AF-7DE54932AAB0}" srcOrd="1" destOrd="0" presId="urn:microsoft.com/office/officeart/2005/8/layout/hierarchy4"/>
    <dgm:cxn modelId="{751EF239-2825-4A2E-AAB9-297823A0CFDE}" type="presParOf" srcId="{4508FB3A-5F62-4086-84E8-D005237C5EDA}" destId="{143D3E9C-545D-4623-B5C4-06B298F0D305}" srcOrd="2" destOrd="0" presId="urn:microsoft.com/office/officeart/2005/8/layout/hierarchy4"/>
    <dgm:cxn modelId="{9D2DBAD6-8E20-4FD2-8960-D0BD39B4AB7F}" type="presParOf" srcId="{143D3E9C-545D-4623-B5C4-06B298F0D305}" destId="{77569C1B-DE34-44E2-AD61-14875585A0B5}" srcOrd="0" destOrd="0" presId="urn:microsoft.com/office/officeart/2005/8/layout/hierarchy4"/>
    <dgm:cxn modelId="{57CB4CAA-0F1C-4D02-ABD0-E6971559D9C5}" type="presParOf" srcId="{77569C1B-DE34-44E2-AD61-14875585A0B5}" destId="{77FB3664-B8F3-46FF-9695-66105A34F6DE}" srcOrd="0" destOrd="0" presId="urn:microsoft.com/office/officeart/2005/8/layout/hierarchy4"/>
    <dgm:cxn modelId="{75795CDE-F215-488B-B8B8-BEE58418F086}" type="presParOf" srcId="{77569C1B-DE34-44E2-AD61-14875585A0B5}" destId="{0F2B788B-3FCE-4873-BC47-4568E973E63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42A18B-E92A-4F68-835F-97DBD98A5976}" type="doc">
      <dgm:prSet loTypeId="urn:microsoft.com/office/officeart/2005/8/layout/hierarchy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ACA3A6A-09F2-4870-96B2-F1161D1D090B}">
      <dgm:prSet/>
      <dgm:spPr/>
      <dgm:t>
        <a:bodyPr/>
        <a:lstStyle/>
        <a:p>
          <a:pPr rtl="0"/>
          <a:r>
            <a:rPr lang="en-US" dirty="0"/>
            <a:t>Results</a:t>
          </a:r>
        </a:p>
      </dgm:t>
    </dgm:pt>
    <dgm:pt modelId="{CD77B96A-5689-4036-91DB-6C9E5C4034D2}" type="parTrans" cxnId="{192E799E-D72F-41B6-BFB4-8E6C4D2D34F2}">
      <dgm:prSet/>
      <dgm:spPr/>
      <dgm:t>
        <a:bodyPr/>
        <a:lstStyle/>
        <a:p>
          <a:endParaRPr lang="cs-CZ"/>
        </a:p>
      </dgm:t>
    </dgm:pt>
    <dgm:pt modelId="{EAC8EAC0-6EE1-4F5E-8075-F5C9352142C6}" type="sibTrans" cxnId="{192E799E-D72F-41B6-BFB4-8E6C4D2D34F2}">
      <dgm:prSet/>
      <dgm:spPr/>
      <dgm:t>
        <a:bodyPr/>
        <a:lstStyle/>
        <a:p>
          <a:endParaRPr lang="cs-CZ"/>
        </a:p>
      </dgm:t>
    </dgm:pt>
    <dgm:pt modelId="{5F80761A-96A2-40FD-A47A-FE9D696B4521}">
      <dgm:prSet/>
      <dgm:spPr/>
      <dgm:t>
        <a:bodyPr/>
        <a:lstStyle/>
        <a:p>
          <a:pPr rtl="0"/>
          <a:r>
            <a:rPr lang="en-US" dirty="0"/>
            <a:t>Qualitative</a:t>
          </a:r>
        </a:p>
      </dgm:t>
    </dgm:pt>
    <dgm:pt modelId="{CB080311-D4BE-4BF7-802C-476DF77DFCC9}" type="parTrans" cxnId="{3A3CC637-6FB8-440B-AD0A-570945E93A07}">
      <dgm:prSet/>
      <dgm:spPr/>
      <dgm:t>
        <a:bodyPr/>
        <a:lstStyle/>
        <a:p>
          <a:endParaRPr lang="cs-CZ"/>
        </a:p>
      </dgm:t>
    </dgm:pt>
    <dgm:pt modelId="{E393264C-55D0-461E-84B4-CF22B8AAF3D5}" type="sibTrans" cxnId="{3A3CC637-6FB8-440B-AD0A-570945E93A07}">
      <dgm:prSet/>
      <dgm:spPr/>
      <dgm:t>
        <a:bodyPr/>
        <a:lstStyle/>
        <a:p>
          <a:endParaRPr lang="cs-CZ"/>
        </a:p>
      </dgm:t>
    </dgm:pt>
    <dgm:pt modelId="{C30E3C9A-A20B-4BCC-9FB3-2D7C6D737F11}">
      <dgm:prSet/>
      <dgm:spPr/>
      <dgm:t>
        <a:bodyPr/>
        <a:lstStyle/>
        <a:p>
          <a:pPr rtl="0"/>
          <a:r>
            <a:rPr lang="en-US" dirty="0"/>
            <a:t>Quantitative</a:t>
          </a:r>
        </a:p>
      </dgm:t>
    </dgm:pt>
    <dgm:pt modelId="{29502623-9BED-4A7A-B345-DA69BEA584BB}" type="parTrans" cxnId="{792C6597-32A9-4CE0-A896-69D1411094DF}">
      <dgm:prSet/>
      <dgm:spPr/>
      <dgm:t>
        <a:bodyPr/>
        <a:lstStyle/>
        <a:p>
          <a:endParaRPr lang="cs-CZ"/>
        </a:p>
      </dgm:t>
    </dgm:pt>
    <dgm:pt modelId="{63A718E5-7420-4D7C-B199-FA61189B4A2F}" type="sibTrans" cxnId="{792C6597-32A9-4CE0-A896-69D1411094DF}">
      <dgm:prSet/>
      <dgm:spPr/>
      <dgm:t>
        <a:bodyPr/>
        <a:lstStyle/>
        <a:p>
          <a:endParaRPr lang="cs-CZ"/>
        </a:p>
      </dgm:t>
    </dgm:pt>
    <dgm:pt modelId="{C43D99E4-B337-4DF1-87B2-B41F0548AB9F}">
      <dgm:prSet/>
      <dgm:spPr/>
      <dgm:t>
        <a:bodyPr/>
        <a:lstStyle/>
        <a:p>
          <a:pPr rtl="0"/>
          <a:r>
            <a:rPr lang="en-US" dirty="0"/>
            <a:t>Particular or specialized findings that is less generalizable.</a:t>
          </a:r>
        </a:p>
      </dgm:t>
    </dgm:pt>
    <dgm:pt modelId="{C5B7C73E-4361-4F57-8E46-37C4AD010F66}" type="parTrans" cxnId="{B5AA970B-39BF-446D-80E3-266C54F047ED}">
      <dgm:prSet/>
      <dgm:spPr/>
    </dgm:pt>
    <dgm:pt modelId="{599D4A1A-4324-4975-8F2D-A68B917F3413}" type="sibTrans" cxnId="{B5AA970B-39BF-446D-80E3-266C54F047ED}">
      <dgm:prSet/>
      <dgm:spPr/>
    </dgm:pt>
    <dgm:pt modelId="{CB1E1EEA-F11F-416C-B965-6DFA8E8E8C80}">
      <dgm:prSet/>
      <dgm:spPr/>
      <dgm:t>
        <a:bodyPr/>
        <a:lstStyle/>
        <a:p>
          <a:pPr rtl="0"/>
          <a:r>
            <a:rPr lang="en-US" dirty="0"/>
            <a:t>Generalizable findings that can be applied to other populations.</a:t>
          </a:r>
        </a:p>
      </dgm:t>
    </dgm:pt>
    <dgm:pt modelId="{024E34B7-0297-4956-91B5-10DBBF41770B}" type="parTrans" cxnId="{5FF7EA5E-0E41-4CEA-8426-EBBE3E3CB73D}">
      <dgm:prSet/>
      <dgm:spPr/>
    </dgm:pt>
    <dgm:pt modelId="{228CF2D1-CA03-4A37-AFBA-C6344F16104D}" type="sibTrans" cxnId="{5FF7EA5E-0E41-4CEA-8426-EBBE3E3CB73D}">
      <dgm:prSet/>
      <dgm:spPr/>
    </dgm:pt>
    <dgm:pt modelId="{36733520-6A81-4A36-8518-04C278A04C6F}" type="pres">
      <dgm:prSet presAssocID="{C942A18B-E92A-4F68-835F-97DBD98A59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F63B31-C269-4064-87D9-1FAD21A8B798}" type="pres">
      <dgm:prSet presAssocID="{7ACA3A6A-09F2-4870-96B2-F1161D1D090B}" presName="vertOne" presStyleCnt="0"/>
      <dgm:spPr/>
    </dgm:pt>
    <dgm:pt modelId="{E230CE61-1526-40B7-8F4E-1AB1BDEFAF5D}" type="pres">
      <dgm:prSet presAssocID="{7ACA3A6A-09F2-4870-96B2-F1161D1D090B}" presName="txOne" presStyleLbl="node0" presStyleIdx="0" presStyleCnt="1">
        <dgm:presLayoutVars>
          <dgm:chPref val="3"/>
        </dgm:presLayoutVars>
      </dgm:prSet>
      <dgm:spPr/>
    </dgm:pt>
    <dgm:pt modelId="{679DEB3F-18B1-48A5-BA04-131EDB57CCAD}" type="pres">
      <dgm:prSet presAssocID="{7ACA3A6A-09F2-4870-96B2-F1161D1D090B}" presName="parTransOne" presStyleCnt="0"/>
      <dgm:spPr/>
    </dgm:pt>
    <dgm:pt modelId="{46426708-DDB6-46F0-B586-1E628F2EC7F2}" type="pres">
      <dgm:prSet presAssocID="{7ACA3A6A-09F2-4870-96B2-F1161D1D090B}" presName="horzOne" presStyleCnt="0"/>
      <dgm:spPr/>
    </dgm:pt>
    <dgm:pt modelId="{B871D472-8456-47B5-BD86-7BD976889056}" type="pres">
      <dgm:prSet presAssocID="{5F80761A-96A2-40FD-A47A-FE9D696B4521}" presName="vertTwo" presStyleCnt="0"/>
      <dgm:spPr/>
    </dgm:pt>
    <dgm:pt modelId="{0CF71AE7-0509-4F71-B705-554CAE003E3C}" type="pres">
      <dgm:prSet presAssocID="{5F80761A-96A2-40FD-A47A-FE9D696B4521}" presName="txTwo" presStyleLbl="node2" presStyleIdx="0" presStyleCnt="2">
        <dgm:presLayoutVars>
          <dgm:chPref val="3"/>
        </dgm:presLayoutVars>
      </dgm:prSet>
      <dgm:spPr/>
    </dgm:pt>
    <dgm:pt modelId="{AA2E7A2A-4395-499D-87EF-B936A7B29060}" type="pres">
      <dgm:prSet presAssocID="{5F80761A-96A2-40FD-A47A-FE9D696B4521}" presName="parTransTwo" presStyleCnt="0"/>
      <dgm:spPr/>
    </dgm:pt>
    <dgm:pt modelId="{2980191A-E047-4E66-BAF8-F9693B9215BD}" type="pres">
      <dgm:prSet presAssocID="{5F80761A-96A2-40FD-A47A-FE9D696B4521}" presName="horzTwo" presStyleCnt="0"/>
      <dgm:spPr/>
    </dgm:pt>
    <dgm:pt modelId="{68469E58-03B4-47F9-AB38-333EE8A78217}" type="pres">
      <dgm:prSet presAssocID="{C43D99E4-B337-4DF1-87B2-B41F0548AB9F}" presName="vertThree" presStyleCnt="0"/>
      <dgm:spPr/>
    </dgm:pt>
    <dgm:pt modelId="{C30EA3E6-8DB7-46E2-9904-28A6933E7002}" type="pres">
      <dgm:prSet presAssocID="{C43D99E4-B337-4DF1-87B2-B41F0548AB9F}" presName="txThree" presStyleLbl="node3" presStyleIdx="0" presStyleCnt="2">
        <dgm:presLayoutVars>
          <dgm:chPref val="3"/>
        </dgm:presLayoutVars>
      </dgm:prSet>
      <dgm:spPr/>
    </dgm:pt>
    <dgm:pt modelId="{A898D221-0585-436C-AF32-B7D1EF6D767F}" type="pres">
      <dgm:prSet presAssocID="{C43D99E4-B337-4DF1-87B2-B41F0548AB9F}" presName="horzThree" presStyleCnt="0"/>
      <dgm:spPr/>
    </dgm:pt>
    <dgm:pt modelId="{429D80E3-C3A0-4E16-A826-C5ADBA81D4D2}" type="pres">
      <dgm:prSet presAssocID="{E393264C-55D0-461E-84B4-CF22B8AAF3D5}" presName="sibSpaceTwo" presStyleCnt="0"/>
      <dgm:spPr/>
    </dgm:pt>
    <dgm:pt modelId="{4EC0DB8E-63DF-4C3A-A21B-ED93EA63C16A}" type="pres">
      <dgm:prSet presAssocID="{C30E3C9A-A20B-4BCC-9FB3-2D7C6D737F11}" presName="vertTwo" presStyleCnt="0"/>
      <dgm:spPr/>
    </dgm:pt>
    <dgm:pt modelId="{4FEBAC1C-F7BD-44A4-9CED-64A85C0923AF}" type="pres">
      <dgm:prSet presAssocID="{C30E3C9A-A20B-4BCC-9FB3-2D7C6D737F11}" presName="txTwo" presStyleLbl="node2" presStyleIdx="1" presStyleCnt="2">
        <dgm:presLayoutVars>
          <dgm:chPref val="3"/>
        </dgm:presLayoutVars>
      </dgm:prSet>
      <dgm:spPr/>
    </dgm:pt>
    <dgm:pt modelId="{1B348044-BC5C-4A62-9811-CB43FDEBF793}" type="pres">
      <dgm:prSet presAssocID="{C30E3C9A-A20B-4BCC-9FB3-2D7C6D737F11}" presName="parTransTwo" presStyleCnt="0"/>
      <dgm:spPr/>
    </dgm:pt>
    <dgm:pt modelId="{B022007C-BBC1-4CFF-A75B-0AA530BAAD55}" type="pres">
      <dgm:prSet presAssocID="{C30E3C9A-A20B-4BCC-9FB3-2D7C6D737F11}" presName="horzTwo" presStyleCnt="0"/>
      <dgm:spPr/>
    </dgm:pt>
    <dgm:pt modelId="{BBF63E12-2D4B-47A1-B4CA-71E742C07C37}" type="pres">
      <dgm:prSet presAssocID="{CB1E1EEA-F11F-416C-B965-6DFA8E8E8C80}" presName="vertThree" presStyleCnt="0"/>
      <dgm:spPr/>
    </dgm:pt>
    <dgm:pt modelId="{4AE14FDB-7179-49AA-82D4-EFE52CCD73B6}" type="pres">
      <dgm:prSet presAssocID="{CB1E1EEA-F11F-416C-B965-6DFA8E8E8C80}" presName="txThree" presStyleLbl="node3" presStyleIdx="1" presStyleCnt="2">
        <dgm:presLayoutVars>
          <dgm:chPref val="3"/>
        </dgm:presLayoutVars>
      </dgm:prSet>
      <dgm:spPr/>
    </dgm:pt>
    <dgm:pt modelId="{02DFA304-A32F-4E40-8C32-4557ED5C3CEA}" type="pres">
      <dgm:prSet presAssocID="{CB1E1EEA-F11F-416C-B965-6DFA8E8E8C80}" presName="horzThree" presStyleCnt="0"/>
      <dgm:spPr/>
    </dgm:pt>
  </dgm:ptLst>
  <dgm:cxnLst>
    <dgm:cxn modelId="{B5AA970B-39BF-446D-80E3-266C54F047ED}" srcId="{5F80761A-96A2-40FD-A47A-FE9D696B4521}" destId="{C43D99E4-B337-4DF1-87B2-B41F0548AB9F}" srcOrd="0" destOrd="0" parTransId="{C5B7C73E-4361-4F57-8E46-37C4AD010F66}" sibTransId="{599D4A1A-4324-4975-8F2D-A68B917F3413}"/>
    <dgm:cxn modelId="{2B307629-2A79-4C15-9E99-2BA090F164D4}" type="presOf" srcId="{CB1E1EEA-F11F-416C-B965-6DFA8E8E8C80}" destId="{4AE14FDB-7179-49AA-82D4-EFE52CCD73B6}" srcOrd="0" destOrd="0" presId="urn:microsoft.com/office/officeart/2005/8/layout/hierarchy4"/>
    <dgm:cxn modelId="{5D051E33-AEA8-46D7-AA11-E7617CD63B5B}" type="presOf" srcId="{5F80761A-96A2-40FD-A47A-FE9D696B4521}" destId="{0CF71AE7-0509-4F71-B705-554CAE003E3C}" srcOrd="0" destOrd="0" presId="urn:microsoft.com/office/officeart/2005/8/layout/hierarchy4"/>
    <dgm:cxn modelId="{88D3E833-2639-4D7A-AD98-B06D6173A515}" type="presOf" srcId="{C43D99E4-B337-4DF1-87B2-B41F0548AB9F}" destId="{C30EA3E6-8DB7-46E2-9904-28A6933E7002}" srcOrd="0" destOrd="0" presId="urn:microsoft.com/office/officeart/2005/8/layout/hierarchy4"/>
    <dgm:cxn modelId="{3A3CC637-6FB8-440B-AD0A-570945E93A07}" srcId="{7ACA3A6A-09F2-4870-96B2-F1161D1D090B}" destId="{5F80761A-96A2-40FD-A47A-FE9D696B4521}" srcOrd="0" destOrd="0" parTransId="{CB080311-D4BE-4BF7-802C-476DF77DFCC9}" sibTransId="{E393264C-55D0-461E-84B4-CF22B8AAF3D5}"/>
    <dgm:cxn modelId="{5FF7EA5E-0E41-4CEA-8426-EBBE3E3CB73D}" srcId="{C30E3C9A-A20B-4BCC-9FB3-2D7C6D737F11}" destId="{CB1E1EEA-F11F-416C-B965-6DFA8E8E8C80}" srcOrd="0" destOrd="0" parTransId="{024E34B7-0297-4956-91B5-10DBBF41770B}" sibTransId="{228CF2D1-CA03-4A37-AFBA-C6344F16104D}"/>
    <dgm:cxn modelId="{1F711A63-78AF-4788-8676-9F638C35AED8}" type="presOf" srcId="{7ACA3A6A-09F2-4870-96B2-F1161D1D090B}" destId="{E230CE61-1526-40B7-8F4E-1AB1BDEFAF5D}" srcOrd="0" destOrd="0" presId="urn:microsoft.com/office/officeart/2005/8/layout/hierarchy4"/>
    <dgm:cxn modelId="{3055358A-17C1-4F0E-BD54-F415C30C0627}" type="presOf" srcId="{C942A18B-E92A-4F68-835F-97DBD98A5976}" destId="{36733520-6A81-4A36-8518-04C278A04C6F}" srcOrd="0" destOrd="0" presId="urn:microsoft.com/office/officeart/2005/8/layout/hierarchy4"/>
    <dgm:cxn modelId="{792C6597-32A9-4CE0-A896-69D1411094DF}" srcId="{7ACA3A6A-09F2-4870-96B2-F1161D1D090B}" destId="{C30E3C9A-A20B-4BCC-9FB3-2D7C6D737F11}" srcOrd="1" destOrd="0" parTransId="{29502623-9BED-4A7A-B345-DA69BEA584BB}" sibTransId="{63A718E5-7420-4D7C-B199-FA61189B4A2F}"/>
    <dgm:cxn modelId="{192E799E-D72F-41B6-BFB4-8E6C4D2D34F2}" srcId="{C942A18B-E92A-4F68-835F-97DBD98A5976}" destId="{7ACA3A6A-09F2-4870-96B2-F1161D1D090B}" srcOrd="0" destOrd="0" parTransId="{CD77B96A-5689-4036-91DB-6C9E5C4034D2}" sibTransId="{EAC8EAC0-6EE1-4F5E-8075-F5C9352142C6}"/>
    <dgm:cxn modelId="{4634C4F4-49A3-4A2C-84FA-145B70AAC4C8}" type="presOf" srcId="{C30E3C9A-A20B-4BCC-9FB3-2D7C6D737F11}" destId="{4FEBAC1C-F7BD-44A4-9CED-64A85C0923AF}" srcOrd="0" destOrd="0" presId="urn:microsoft.com/office/officeart/2005/8/layout/hierarchy4"/>
    <dgm:cxn modelId="{24A8D0C6-AC95-41B1-9D67-C12066BD6BA5}" type="presParOf" srcId="{36733520-6A81-4A36-8518-04C278A04C6F}" destId="{67F63B31-C269-4064-87D9-1FAD21A8B798}" srcOrd="0" destOrd="0" presId="urn:microsoft.com/office/officeart/2005/8/layout/hierarchy4"/>
    <dgm:cxn modelId="{55523829-3C9F-482B-8625-FA5876054681}" type="presParOf" srcId="{67F63B31-C269-4064-87D9-1FAD21A8B798}" destId="{E230CE61-1526-40B7-8F4E-1AB1BDEFAF5D}" srcOrd="0" destOrd="0" presId="urn:microsoft.com/office/officeart/2005/8/layout/hierarchy4"/>
    <dgm:cxn modelId="{D0DE2D4E-9FAE-41BE-B49E-99670ADA3093}" type="presParOf" srcId="{67F63B31-C269-4064-87D9-1FAD21A8B798}" destId="{679DEB3F-18B1-48A5-BA04-131EDB57CCAD}" srcOrd="1" destOrd="0" presId="urn:microsoft.com/office/officeart/2005/8/layout/hierarchy4"/>
    <dgm:cxn modelId="{FEC80954-FF3C-4D34-934F-730A6452F428}" type="presParOf" srcId="{67F63B31-C269-4064-87D9-1FAD21A8B798}" destId="{46426708-DDB6-46F0-B586-1E628F2EC7F2}" srcOrd="2" destOrd="0" presId="urn:microsoft.com/office/officeart/2005/8/layout/hierarchy4"/>
    <dgm:cxn modelId="{28CDA7E6-FA8C-43C6-9E5C-05EF6789A14B}" type="presParOf" srcId="{46426708-DDB6-46F0-B586-1E628F2EC7F2}" destId="{B871D472-8456-47B5-BD86-7BD976889056}" srcOrd="0" destOrd="0" presId="urn:microsoft.com/office/officeart/2005/8/layout/hierarchy4"/>
    <dgm:cxn modelId="{162304F5-EA5E-4EC7-9107-635E22557029}" type="presParOf" srcId="{B871D472-8456-47B5-BD86-7BD976889056}" destId="{0CF71AE7-0509-4F71-B705-554CAE003E3C}" srcOrd="0" destOrd="0" presId="urn:microsoft.com/office/officeart/2005/8/layout/hierarchy4"/>
    <dgm:cxn modelId="{1F8FDDA4-E57A-4E9D-B478-0C7273329A4A}" type="presParOf" srcId="{B871D472-8456-47B5-BD86-7BD976889056}" destId="{AA2E7A2A-4395-499D-87EF-B936A7B29060}" srcOrd="1" destOrd="0" presId="urn:microsoft.com/office/officeart/2005/8/layout/hierarchy4"/>
    <dgm:cxn modelId="{86885685-3A63-44B6-B2CC-0F6E859E1017}" type="presParOf" srcId="{B871D472-8456-47B5-BD86-7BD976889056}" destId="{2980191A-E047-4E66-BAF8-F9693B9215BD}" srcOrd="2" destOrd="0" presId="urn:microsoft.com/office/officeart/2005/8/layout/hierarchy4"/>
    <dgm:cxn modelId="{C789213E-AC32-49F5-9937-6F3FD1B57260}" type="presParOf" srcId="{2980191A-E047-4E66-BAF8-F9693B9215BD}" destId="{68469E58-03B4-47F9-AB38-333EE8A78217}" srcOrd="0" destOrd="0" presId="urn:microsoft.com/office/officeart/2005/8/layout/hierarchy4"/>
    <dgm:cxn modelId="{DE72A76D-2999-45A9-AB0E-F7D6EA18A9A4}" type="presParOf" srcId="{68469E58-03B4-47F9-AB38-333EE8A78217}" destId="{C30EA3E6-8DB7-46E2-9904-28A6933E7002}" srcOrd="0" destOrd="0" presId="urn:microsoft.com/office/officeart/2005/8/layout/hierarchy4"/>
    <dgm:cxn modelId="{9000B7A6-B4D8-4D94-81D2-48FECC121028}" type="presParOf" srcId="{68469E58-03B4-47F9-AB38-333EE8A78217}" destId="{A898D221-0585-436C-AF32-B7D1EF6D767F}" srcOrd="1" destOrd="0" presId="urn:microsoft.com/office/officeart/2005/8/layout/hierarchy4"/>
    <dgm:cxn modelId="{E6583161-05A0-4576-858C-FF27DD211BC7}" type="presParOf" srcId="{46426708-DDB6-46F0-B586-1E628F2EC7F2}" destId="{429D80E3-C3A0-4E16-A826-C5ADBA81D4D2}" srcOrd="1" destOrd="0" presId="urn:microsoft.com/office/officeart/2005/8/layout/hierarchy4"/>
    <dgm:cxn modelId="{97C9C930-475A-4401-903D-797B268D475D}" type="presParOf" srcId="{46426708-DDB6-46F0-B586-1E628F2EC7F2}" destId="{4EC0DB8E-63DF-4C3A-A21B-ED93EA63C16A}" srcOrd="2" destOrd="0" presId="urn:microsoft.com/office/officeart/2005/8/layout/hierarchy4"/>
    <dgm:cxn modelId="{28B5D219-0F2D-4238-A298-F682B3EA5DD1}" type="presParOf" srcId="{4EC0DB8E-63DF-4C3A-A21B-ED93EA63C16A}" destId="{4FEBAC1C-F7BD-44A4-9CED-64A85C0923AF}" srcOrd="0" destOrd="0" presId="urn:microsoft.com/office/officeart/2005/8/layout/hierarchy4"/>
    <dgm:cxn modelId="{A864622D-7E2D-44AF-A2CD-22B224D7E26B}" type="presParOf" srcId="{4EC0DB8E-63DF-4C3A-A21B-ED93EA63C16A}" destId="{1B348044-BC5C-4A62-9811-CB43FDEBF793}" srcOrd="1" destOrd="0" presId="urn:microsoft.com/office/officeart/2005/8/layout/hierarchy4"/>
    <dgm:cxn modelId="{338C839C-B188-4474-B471-D8A880552587}" type="presParOf" srcId="{4EC0DB8E-63DF-4C3A-A21B-ED93EA63C16A}" destId="{B022007C-BBC1-4CFF-A75B-0AA530BAAD55}" srcOrd="2" destOrd="0" presId="urn:microsoft.com/office/officeart/2005/8/layout/hierarchy4"/>
    <dgm:cxn modelId="{AE485248-867B-4C92-BD4B-6BD70CACB968}" type="presParOf" srcId="{B022007C-BBC1-4CFF-A75B-0AA530BAAD55}" destId="{BBF63E12-2D4B-47A1-B4CA-71E742C07C37}" srcOrd="0" destOrd="0" presId="urn:microsoft.com/office/officeart/2005/8/layout/hierarchy4"/>
    <dgm:cxn modelId="{71A7F612-421E-4152-B3DD-F519A0BFC902}" type="presParOf" srcId="{BBF63E12-2D4B-47A1-B4CA-71E742C07C37}" destId="{4AE14FDB-7179-49AA-82D4-EFE52CCD73B6}" srcOrd="0" destOrd="0" presId="urn:microsoft.com/office/officeart/2005/8/layout/hierarchy4"/>
    <dgm:cxn modelId="{2DA8A3D2-65CC-431C-9B83-31CAAFC717E9}" type="presParOf" srcId="{BBF63E12-2D4B-47A1-B4CA-71E742C07C37}" destId="{02DFA304-A32F-4E40-8C32-4557ED5C3CE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C22676-9069-4A1F-B30D-FD6788ECBD09}" type="doc">
      <dgm:prSet loTypeId="urn:microsoft.com/office/officeart/2005/8/layout/hierarchy4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BBB81484-18FC-4BC5-A115-DA4E7BC5479E}">
      <dgm:prSet/>
      <dgm:spPr/>
      <dgm:t>
        <a:bodyPr/>
        <a:lstStyle/>
        <a:p>
          <a:pPr rtl="0"/>
          <a:r>
            <a:rPr lang="en-US" dirty="0"/>
            <a:t>Final Report</a:t>
          </a:r>
        </a:p>
      </dgm:t>
    </dgm:pt>
    <dgm:pt modelId="{5FFBE8EC-6E52-4AB7-81EF-6007AAC7F2C1}" type="parTrans" cxnId="{D37FC496-9D27-429E-B541-A5587F0D538A}">
      <dgm:prSet/>
      <dgm:spPr/>
      <dgm:t>
        <a:bodyPr/>
        <a:lstStyle/>
        <a:p>
          <a:endParaRPr lang="cs-CZ"/>
        </a:p>
      </dgm:t>
    </dgm:pt>
    <dgm:pt modelId="{93F0F4CE-468E-4BA8-A965-702CE9A88F3C}" type="sibTrans" cxnId="{D37FC496-9D27-429E-B541-A5587F0D538A}">
      <dgm:prSet/>
      <dgm:spPr/>
      <dgm:t>
        <a:bodyPr/>
        <a:lstStyle/>
        <a:p>
          <a:endParaRPr lang="cs-CZ"/>
        </a:p>
      </dgm:t>
    </dgm:pt>
    <dgm:pt modelId="{DE0CF2FB-73C1-4D5D-A53A-C4D33667987A}">
      <dgm:prSet/>
      <dgm:spPr/>
      <dgm:t>
        <a:bodyPr/>
        <a:lstStyle/>
        <a:p>
          <a:pPr rtl="0"/>
          <a:r>
            <a:rPr lang="en-US" dirty="0"/>
            <a:t>Qualitative</a:t>
          </a:r>
        </a:p>
      </dgm:t>
    </dgm:pt>
    <dgm:pt modelId="{DED589F5-0F7E-458D-AC2B-A48AE72AE08F}" type="parTrans" cxnId="{14218B3D-328B-4883-91C0-3D429106BC97}">
      <dgm:prSet/>
      <dgm:spPr/>
      <dgm:t>
        <a:bodyPr/>
        <a:lstStyle/>
        <a:p>
          <a:endParaRPr lang="cs-CZ"/>
        </a:p>
      </dgm:t>
    </dgm:pt>
    <dgm:pt modelId="{FC978A2A-4274-415C-9DB7-2302212B99BC}" type="sibTrans" cxnId="{14218B3D-328B-4883-91C0-3D429106BC97}">
      <dgm:prSet/>
      <dgm:spPr/>
      <dgm:t>
        <a:bodyPr/>
        <a:lstStyle/>
        <a:p>
          <a:endParaRPr lang="cs-CZ"/>
        </a:p>
      </dgm:t>
    </dgm:pt>
    <dgm:pt modelId="{572366B2-4FC2-479E-B766-967704A2DF80}">
      <dgm:prSet/>
      <dgm:spPr/>
      <dgm:t>
        <a:bodyPr/>
        <a:lstStyle/>
        <a:p>
          <a:pPr rtl="0"/>
          <a:r>
            <a:rPr lang="en-US" dirty="0"/>
            <a:t>Quantitative</a:t>
          </a:r>
        </a:p>
      </dgm:t>
    </dgm:pt>
    <dgm:pt modelId="{2B38C5DF-FBE4-4E72-A498-5B4474FEF16A}" type="parTrans" cxnId="{2D1C3EA8-42BF-47DE-BFC6-F47467C36E01}">
      <dgm:prSet/>
      <dgm:spPr/>
      <dgm:t>
        <a:bodyPr/>
        <a:lstStyle/>
        <a:p>
          <a:endParaRPr lang="cs-CZ"/>
        </a:p>
      </dgm:t>
    </dgm:pt>
    <dgm:pt modelId="{9B6A3322-3319-4E53-BCBD-23436D77C31B}" type="sibTrans" cxnId="{2D1C3EA8-42BF-47DE-BFC6-F47467C36E01}">
      <dgm:prSet/>
      <dgm:spPr/>
      <dgm:t>
        <a:bodyPr/>
        <a:lstStyle/>
        <a:p>
          <a:endParaRPr lang="cs-CZ"/>
        </a:p>
      </dgm:t>
    </dgm:pt>
    <dgm:pt modelId="{D309CA8E-63AE-419F-91E6-9C41515CCAFE}">
      <dgm:prSet/>
      <dgm:spPr/>
      <dgm:t>
        <a:bodyPr/>
        <a:lstStyle/>
        <a:p>
          <a:pPr rtl="0"/>
          <a:r>
            <a:rPr lang="en-US" dirty="0"/>
            <a:t>Narrative report with contextual description &amp; direct quotations from research participants.</a:t>
          </a:r>
        </a:p>
      </dgm:t>
    </dgm:pt>
    <dgm:pt modelId="{71CA0E9A-7424-430A-BF8B-4C48BB5FD0A3}" type="parTrans" cxnId="{5D9F06F1-76F2-49A5-B081-757B3E343A83}">
      <dgm:prSet/>
      <dgm:spPr/>
      <dgm:t>
        <a:bodyPr/>
        <a:lstStyle/>
        <a:p>
          <a:endParaRPr lang="cs-CZ"/>
        </a:p>
      </dgm:t>
    </dgm:pt>
    <dgm:pt modelId="{8C402977-A469-4089-B77C-5B17D4EA793B}" type="sibTrans" cxnId="{5D9F06F1-76F2-49A5-B081-757B3E343A83}">
      <dgm:prSet/>
      <dgm:spPr/>
    </dgm:pt>
    <dgm:pt modelId="{24ADBD46-6A0B-4EC9-B176-9E5BBA05CE9C}">
      <dgm:prSet/>
      <dgm:spPr/>
      <dgm:t>
        <a:bodyPr/>
        <a:lstStyle/>
        <a:p>
          <a:pPr rtl="0"/>
          <a:r>
            <a:rPr lang="en-US" dirty="0"/>
            <a:t>Statistical report with correlations, comparisons of means, &amp; statistical significance of findings.</a:t>
          </a:r>
        </a:p>
      </dgm:t>
    </dgm:pt>
    <dgm:pt modelId="{AE2D9303-173B-40F1-A025-EF78D83CD429}" type="parTrans" cxnId="{1B1BDF11-D7C6-4CD0-A795-31C4D1894152}">
      <dgm:prSet/>
      <dgm:spPr/>
      <dgm:t>
        <a:bodyPr/>
        <a:lstStyle/>
        <a:p>
          <a:endParaRPr lang="cs-CZ"/>
        </a:p>
      </dgm:t>
    </dgm:pt>
    <dgm:pt modelId="{DB51EE45-FF75-40EF-9297-2A7792B6C34B}" type="sibTrans" cxnId="{1B1BDF11-D7C6-4CD0-A795-31C4D1894152}">
      <dgm:prSet/>
      <dgm:spPr/>
    </dgm:pt>
    <dgm:pt modelId="{2514BC01-4200-4A08-A5F7-C24844727624}" type="pres">
      <dgm:prSet presAssocID="{30C22676-9069-4A1F-B30D-FD6788ECBD0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491392-72C6-4B16-8823-63F256EA0CFD}" type="pres">
      <dgm:prSet presAssocID="{BBB81484-18FC-4BC5-A115-DA4E7BC5479E}" presName="vertOne" presStyleCnt="0"/>
      <dgm:spPr/>
    </dgm:pt>
    <dgm:pt modelId="{DA508AE1-3A45-47AF-8DF8-1FA2308C8B3A}" type="pres">
      <dgm:prSet presAssocID="{BBB81484-18FC-4BC5-A115-DA4E7BC5479E}" presName="txOne" presStyleLbl="node0" presStyleIdx="0" presStyleCnt="1">
        <dgm:presLayoutVars>
          <dgm:chPref val="3"/>
        </dgm:presLayoutVars>
      </dgm:prSet>
      <dgm:spPr/>
    </dgm:pt>
    <dgm:pt modelId="{421C9B59-51CE-46D2-A2CF-C5BF37F55AF9}" type="pres">
      <dgm:prSet presAssocID="{BBB81484-18FC-4BC5-A115-DA4E7BC5479E}" presName="parTransOne" presStyleCnt="0"/>
      <dgm:spPr/>
    </dgm:pt>
    <dgm:pt modelId="{F8375964-53F4-4A2E-8A7C-D5A4EDAAEC44}" type="pres">
      <dgm:prSet presAssocID="{BBB81484-18FC-4BC5-A115-DA4E7BC5479E}" presName="horzOne" presStyleCnt="0"/>
      <dgm:spPr/>
    </dgm:pt>
    <dgm:pt modelId="{603F0FB6-9405-4D81-BF1A-78C164638685}" type="pres">
      <dgm:prSet presAssocID="{DE0CF2FB-73C1-4D5D-A53A-C4D33667987A}" presName="vertTwo" presStyleCnt="0"/>
      <dgm:spPr/>
    </dgm:pt>
    <dgm:pt modelId="{15B0E948-F726-4E6D-A63D-54E3FA29A817}" type="pres">
      <dgm:prSet presAssocID="{DE0CF2FB-73C1-4D5D-A53A-C4D33667987A}" presName="txTwo" presStyleLbl="node2" presStyleIdx="0" presStyleCnt="2">
        <dgm:presLayoutVars>
          <dgm:chPref val="3"/>
        </dgm:presLayoutVars>
      </dgm:prSet>
      <dgm:spPr/>
    </dgm:pt>
    <dgm:pt modelId="{09DE5EE2-8F7D-4B44-8288-858D3244BEB5}" type="pres">
      <dgm:prSet presAssocID="{DE0CF2FB-73C1-4D5D-A53A-C4D33667987A}" presName="parTransTwo" presStyleCnt="0"/>
      <dgm:spPr/>
    </dgm:pt>
    <dgm:pt modelId="{CAE432D2-6BAD-419B-8772-19B1ABA5F26F}" type="pres">
      <dgm:prSet presAssocID="{DE0CF2FB-73C1-4D5D-A53A-C4D33667987A}" presName="horzTwo" presStyleCnt="0"/>
      <dgm:spPr/>
    </dgm:pt>
    <dgm:pt modelId="{5FCF8ED2-0B1C-442D-BF0E-202928CD685E}" type="pres">
      <dgm:prSet presAssocID="{D309CA8E-63AE-419F-91E6-9C41515CCAFE}" presName="vertThree" presStyleCnt="0"/>
      <dgm:spPr/>
    </dgm:pt>
    <dgm:pt modelId="{B3010416-BDC2-4647-BC9C-73FF5B2EF123}" type="pres">
      <dgm:prSet presAssocID="{D309CA8E-63AE-419F-91E6-9C41515CCAFE}" presName="txThree" presStyleLbl="node3" presStyleIdx="0" presStyleCnt="2">
        <dgm:presLayoutVars>
          <dgm:chPref val="3"/>
        </dgm:presLayoutVars>
      </dgm:prSet>
      <dgm:spPr/>
    </dgm:pt>
    <dgm:pt modelId="{030F937B-0F4F-477D-AC9F-C7EDD73E1F34}" type="pres">
      <dgm:prSet presAssocID="{D309CA8E-63AE-419F-91E6-9C41515CCAFE}" presName="horzThree" presStyleCnt="0"/>
      <dgm:spPr/>
    </dgm:pt>
    <dgm:pt modelId="{C2B03232-C383-448D-BB36-2DCEA564CBF1}" type="pres">
      <dgm:prSet presAssocID="{FC978A2A-4274-415C-9DB7-2302212B99BC}" presName="sibSpaceTwo" presStyleCnt="0"/>
      <dgm:spPr/>
    </dgm:pt>
    <dgm:pt modelId="{1022D8B2-91F8-4620-9B75-CC5F6EED6826}" type="pres">
      <dgm:prSet presAssocID="{572366B2-4FC2-479E-B766-967704A2DF80}" presName="vertTwo" presStyleCnt="0"/>
      <dgm:spPr/>
    </dgm:pt>
    <dgm:pt modelId="{53469976-D89C-4E2A-94D9-EA8D465ECD55}" type="pres">
      <dgm:prSet presAssocID="{572366B2-4FC2-479E-B766-967704A2DF80}" presName="txTwo" presStyleLbl="node2" presStyleIdx="1" presStyleCnt="2">
        <dgm:presLayoutVars>
          <dgm:chPref val="3"/>
        </dgm:presLayoutVars>
      </dgm:prSet>
      <dgm:spPr/>
    </dgm:pt>
    <dgm:pt modelId="{8F0C7E1B-E832-40A2-B09D-08320823D551}" type="pres">
      <dgm:prSet presAssocID="{572366B2-4FC2-479E-B766-967704A2DF80}" presName="parTransTwo" presStyleCnt="0"/>
      <dgm:spPr/>
    </dgm:pt>
    <dgm:pt modelId="{6C4FD52E-8CC8-430B-8777-E7710FCA7929}" type="pres">
      <dgm:prSet presAssocID="{572366B2-4FC2-479E-B766-967704A2DF80}" presName="horzTwo" presStyleCnt="0"/>
      <dgm:spPr/>
    </dgm:pt>
    <dgm:pt modelId="{D818FF9A-78F7-4791-9692-02C4691C7C13}" type="pres">
      <dgm:prSet presAssocID="{24ADBD46-6A0B-4EC9-B176-9E5BBA05CE9C}" presName="vertThree" presStyleCnt="0"/>
      <dgm:spPr/>
    </dgm:pt>
    <dgm:pt modelId="{70152897-BE8E-4C29-82A7-BC6CC87DADBD}" type="pres">
      <dgm:prSet presAssocID="{24ADBD46-6A0B-4EC9-B176-9E5BBA05CE9C}" presName="txThree" presStyleLbl="node3" presStyleIdx="1" presStyleCnt="2">
        <dgm:presLayoutVars>
          <dgm:chPref val="3"/>
        </dgm:presLayoutVars>
      </dgm:prSet>
      <dgm:spPr/>
    </dgm:pt>
    <dgm:pt modelId="{83771101-90B9-4F7B-9BB7-A1B6752D420E}" type="pres">
      <dgm:prSet presAssocID="{24ADBD46-6A0B-4EC9-B176-9E5BBA05CE9C}" presName="horzThree" presStyleCnt="0"/>
      <dgm:spPr/>
    </dgm:pt>
  </dgm:ptLst>
  <dgm:cxnLst>
    <dgm:cxn modelId="{1B1BDF11-D7C6-4CD0-A795-31C4D1894152}" srcId="{572366B2-4FC2-479E-B766-967704A2DF80}" destId="{24ADBD46-6A0B-4EC9-B176-9E5BBA05CE9C}" srcOrd="0" destOrd="0" parTransId="{AE2D9303-173B-40F1-A025-EF78D83CD429}" sibTransId="{DB51EE45-FF75-40EF-9297-2A7792B6C34B}"/>
    <dgm:cxn modelId="{B5715420-393E-4D3E-91BD-F94638C04F9C}" type="presOf" srcId="{BBB81484-18FC-4BC5-A115-DA4E7BC5479E}" destId="{DA508AE1-3A45-47AF-8DF8-1FA2308C8B3A}" srcOrd="0" destOrd="0" presId="urn:microsoft.com/office/officeart/2005/8/layout/hierarchy4"/>
    <dgm:cxn modelId="{14218B3D-328B-4883-91C0-3D429106BC97}" srcId="{BBB81484-18FC-4BC5-A115-DA4E7BC5479E}" destId="{DE0CF2FB-73C1-4D5D-A53A-C4D33667987A}" srcOrd="0" destOrd="0" parTransId="{DED589F5-0F7E-458D-AC2B-A48AE72AE08F}" sibTransId="{FC978A2A-4274-415C-9DB7-2302212B99BC}"/>
    <dgm:cxn modelId="{83A8F94F-1BAF-42D7-833E-664F5FFBD74E}" type="presOf" srcId="{D309CA8E-63AE-419F-91E6-9C41515CCAFE}" destId="{B3010416-BDC2-4647-BC9C-73FF5B2EF123}" srcOrd="0" destOrd="0" presId="urn:microsoft.com/office/officeart/2005/8/layout/hierarchy4"/>
    <dgm:cxn modelId="{D37FC496-9D27-429E-B541-A5587F0D538A}" srcId="{30C22676-9069-4A1F-B30D-FD6788ECBD09}" destId="{BBB81484-18FC-4BC5-A115-DA4E7BC5479E}" srcOrd="0" destOrd="0" parTransId="{5FFBE8EC-6E52-4AB7-81EF-6007AAC7F2C1}" sibTransId="{93F0F4CE-468E-4BA8-A965-702CE9A88F3C}"/>
    <dgm:cxn modelId="{2D1C3EA8-42BF-47DE-BFC6-F47467C36E01}" srcId="{BBB81484-18FC-4BC5-A115-DA4E7BC5479E}" destId="{572366B2-4FC2-479E-B766-967704A2DF80}" srcOrd="1" destOrd="0" parTransId="{2B38C5DF-FBE4-4E72-A498-5B4474FEF16A}" sibTransId="{9B6A3322-3319-4E53-BCBD-23436D77C31B}"/>
    <dgm:cxn modelId="{D37DE2AB-2827-48A9-BF9D-F84A136B4635}" type="presOf" srcId="{572366B2-4FC2-479E-B766-967704A2DF80}" destId="{53469976-D89C-4E2A-94D9-EA8D465ECD55}" srcOrd="0" destOrd="0" presId="urn:microsoft.com/office/officeart/2005/8/layout/hierarchy4"/>
    <dgm:cxn modelId="{60DF86C0-681D-4874-A97B-59BD52D682C2}" type="presOf" srcId="{24ADBD46-6A0B-4EC9-B176-9E5BBA05CE9C}" destId="{70152897-BE8E-4C29-82A7-BC6CC87DADBD}" srcOrd="0" destOrd="0" presId="urn:microsoft.com/office/officeart/2005/8/layout/hierarchy4"/>
    <dgm:cxn modelId="{2FDABAF0-1EBC-46BE-8B67-7D6477E5A49A}" type="presOf" srcId="{30C22676-9069-4A1F-B30D-FD6788ECBD09}" destId="{2514BC01-4200-4A08-A5F7-C24844727624}" srcOrd="0" destOrd="0" presId="urn:microsoft.com/office/officeart/2005/8/layout/hierarchy4"/>
    <dgm:cxn modelId="{5D9F06F1-76F2-49A5-B081-757B3E343A83}" srcId="{DE0CF2FB-73C1-4D5D-A53A-C4D33667987A}" destId="{D309CA8E-63AE-419F-91E6-9C41515CCAFE}" srcOrd="0" destOrd="0" parTransId="{71CA0E9A-7424-430A-BF8B-4C48BB5FD0A3}" sibTransId="{8C402977-A469-4089-B77C-5B17D4EA793B}"/>
    <dgm:cxn modelId="{AE3788FF-380A-46E8-BA49-46C17D9EBDF0}" type="presOf" srcId="{DE0CF2FB-73C1-4D5D-A53A-C4D33667987A}" destId="{15B0E948-F726-4E6D-A63D-54E3FA29A817}" srcOrd="0" destOrd="0" presId="urn:microsoft.com/office/officeart/2005/8/layout/hierarchy4"/>
    <dgm:cxn modelId="{70752692-576E-49BE-B5F2-88838ACBB844}" type="presParOf" srcId="{2514BC01-4200-4A08-A5F7-C24844727624}" destId="{53491392-72C6-4B16-8823-63F256EA0CFD}" srcOrd="0" destOrd="0" presId="urn:microsoft.com/office/officeart/2005/8/layout/hierarchy4"/>
    <dgm:cxn modelId="{4A017494-EE4A-4324-A9B2-89DE1DA2C61F}" type="presParOf" srcId="{53491392-72C6-4B16-8823-63F256EA0CFD}" destId="{DA508AE1-3A45-47AF-8DF8-1FA2308C8B3A}" srcOrd="0" destOrd="0" presId="urn:microsoft.com/office/officeart/2005/8/layout/hierarchy4"/>
    <dgm:cxn modelId="{44493D6D-D642-4EF5-A222-020C189B3639}" type="presParOf" srcId="{53491392-72C6-4B16-8823-63F256EA0CFD}" destId="{421C9B59-51CE-46D2-A2CF-C5BF37F55AF9}" srcOrd="1" destOrd="0" presId="urn:microsoft.com/office/officeart/2005/8/layout/hierarchy4"/>
    <dgm:cxn modelId="{91A5B9A0-C2AB-4643-B714-EB04147B38C3}" type="presParOf" srcId="{53491392-72C6-4B16-8823-63F256EA0CFD}" destId="{F8375964-53F4-4A2E-8A7C-D5A4EDAAEC44}" srcOrd="2" destOrd="0" presId="urn:microsoft.com/office/officeart/2005/8/layout/hierarchy4"/>
    <dgm:cxn modelId="{4FCCBA50-B50E-4789-B9F5-CEFFBD833030}" type="presParOf" srcId="{F8375964-53F4-4A2E-8A7C-D5A4EDAAEC44}" destId="{603F0FB6-9405-4D81-BF1A-78C164638685}" srcOrd="0" destOrd="0" presId="urn:microsoft.com/office/officeart/2005/8/layout/hierarchy4"/>
    <dgm:cxn modelId="{1D2E821A-E034-419D-870B-C6A40F3E5397}" type="presParOf" srcId="{603F0FB6-9405-4D81-BF1A-78C164638685}" destId="{15B0E948-F726-4E6D-A63D-54E3FA29A817}" srcOrd="0" destOrd="0" presId="urn:microsoft.com/office/officeart/2005/8/layout/hierarchy4"/>
    <dgm:cxn modelId="{756C04E4-7C98-4AF4-A5AF-ED988423B1C9}" type="presParOf" srcId="{603F0FB6-9405-4D81-BF1A-78C164638685}" destId="{09DE5EE2-8F7D-4B44-8288-858D3244BEB5}" srcOrd="1" destOrd="0" presId="urn:microsoft.com/office/officeart/2005/8/layout/hierarchy4"/>
    <dgm:cxn modelId="{7922CFFA-45E4-4F89-AD1D-D10166DAEC6B}" type="presParOf" srcId="{603F0FB6-9405-4D81-BF1A-78C164638685}" destId="{CAE432D2-6BAD-419B-8772-19B1ABA5F26F}" srcOrd="2" destOrd="0" presId="urn:microsoft.com/office/officeart/2005/8/layout/hierarchy4"/>
    <dgm:cxn modelId="{7BA32A0F-3ACB-43BF-BA67-3275D1C1064F}" type="presParOf" srcId="{CAE432D2-6BAD-419B-8772-19B1ABA5F26F}" destId="{5FCF8ED2-0B1C-442D-BF0E-202928CD685E}" srcOrd="0" destOrd="0" presId="urn:microsoft.com/office/officeart/2005/8/layout/hierarchy4"/>
    <dgm:cxn modelId="{EF5E92F8-763B-4D89-AA0E-6B566455F551}" type="presParOf" srcId="{5FCF8ED2-0B1C-442D-BF0E-202928CD685E}" destId="{B3010416-BDC2-4647-BC9C-73FF5B2EF123}" srcOrd="0" destOrd="0" presId="urn:microsoft.com/office/officeart/2005/8/layout/hierarchy4"/>
    <dgm:cxn modelId="{2FDA637D-08CB-48CF-BA14-FCC0EAE54D73}" type="presParOf" srcId="{5FCF8ED2-0B1C-442D-BF0E-202928CD685E}" destId="{030F937B-0F4F-477D-AC9F-C7EDD73E1F34}" srcOrd="1" destOrd="0" presId="urn:microsoft.com/office/officeart/2005/8/layout/hierarchy4"/>
    <dgm:cxn modelId="{664F7954-70ED-4FCC-97BC-94B0CE1D904B}" type="presParOf" srcId="{F8375964-53F4-4A2E-8A7C-D5A4EDAAEC44}" destId="{C2B03232-C383-448D-BB36-2DCEA564CBF1}" srcOrd="1" destOrd="0" presId="urn:microsoft.com/office/officeart/2005/8/layout/hierarchy4"/>
    <dgm:cxn modelId="{700D80EA-D44D-425D-89C4-5CC2345B0EB3}" type="presParOf" srcId="{F8375964-53F4-4A2E-8A7C-D5A4EDAAEC44}" destId="{1022D8B2-91F8-4620-9B75-CC5F6EED6826}" srcOrd="2" destOrd="0" presId="urn:microsoft.com/office/officeart/2005/8/layout/hierarchy4"/>
    <dgm:cxn modelId="{BF370A66-5978-401F-9425-7E9A6BFEF2C4}" type="presParOf" srcId="{1022D8B2-91F8-4620-9B75-CC5F6EED6826}" destId="{53469976-D89C-4E2A-94D9-EA8D465ECD55}" srcOrd="0" destOrd="0" presId="urn:microsoft.com/office/officeart/2005/8/layout/hierarchy4"/>
    <dgm:cxn modelId="{FD0F6D10-2120-4E82-BEBD-19FC9EBF9877}" type="presParOf" srcId="{1022D8B2-91F8-4620-9B75-CC5F6EED6826}" destId="{8F0C7E1B-E832-40A2-B09D-08320823D551}" srcOrd="1" destOrd="0" presId="urn:microsoft.com/office/officeart/2005/8/layout/hierarchy4"/>
    <dgm:cxn modelId="{E403F0C8-1D64-4DED-9B3E-99A0DCC1D9CB}" type="presParOf" srcId="{1022D8B2-91F8-4620-9B75-CC5F6EED6826}" destId="{6C4FD52E-8CC8-430B-8777-E7710FCA7929}" srcOrd="2" destOrd="0" presId="urn:microsoft.com/office/officeart/2005/8/layout/hierarchy4"/>
    <dgm:cxn modelId="{7984DCC1-66A6-4A84-953E-C049BAB90917}" type="presParOf" srcId="{6C4FD52E-8CC8-430B-8777-E7710FCA7929}" destId="{D818FF9A-78F7-4791-9692-02C4691C7C13}" srcOrd="0" destOrd="0" presId="urn:microsoft.com/office/officeart/2005/8/layout/hierarchy4"/>
    <dgm:cxn modelId="{8A3E686B-8D7C-4E45-AECD-912B84E2B6AC}" type="presParOf" srcId="{D818FF9A-78F7-4791-9692-02C4691C7C13}" destId="{70152897-BE8E-4C29-82A7-BC6CC87DADBD}" srcOrd="0" destOrd="0" presId="urn:microsoft.com/office/officeart/2005/8/layout/hierarchy4"/>
    <dgm:cxn modelId="{9F33E5BA-0851-4EBD-97A2-608DB9283758}" type="presParOf" srcId="{D818FF9A-78F7-4791-9692-02C4691C7C13}" destId="{83771101-90B9-4F7B-9BB7-A1B6752D42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107DD4-B801-4464-8C88-76C115CF1AA2}" type="doc">
      <dgm:prSet loTypeId="urn:microsoft.com/office/officeart/2005/8/layout/hierarchy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AD8F659-0D3F-405D-9914-A8B0431A04F1}">
      <dgm:prSet/>
      <dgm:spPr/>
      <dgm:t>
        <a:bodyPr/>
        <a:lstStyle/>
        <a:p>
          <a:pPr rtl="0"/>
          <a:r>
            <a:rPr lang="en-US" dirty="0"/>
            <a:t>What is to be observed?</a:t>
          </a:r>
        </a:p>
      </dgm:t>
    </dgm:pt>
    <dgm:pt modelId="{14989219-95D9-492A-8923-7CD5BA879174}" type="parTrans" cxnId="{6E07519F-BADA-4DA9-BC31-43E05A444747}">
      <dgm:prSet/>
      <dgm:spPr/>
      <dgm:t>
        <a:bodyPr/>
        <a:lstStyle/>
        <a:p>
          <a:endParaRPr lang="cs-CZ"/>
        </a:p>
      </dgm:t>
    </dgm:pt>
    <dgm:pt modelId="{2025260A-4152-4628-BB65-E4E94860B51A}" type="sibTrans" cxnId="{6E07519F-BADA-4DA9-BC31-43E05A444747}">
      <dgm:prSet/>
      <dgm:spPr/>
      <dgm:t>
        <a:bodyPr/>
        <a:lstStyle/>
        <a:p>
          <a:endParaRPr lang="cs-CZ"/>
        </a:p>
      </dgm:t>
    </dgm:pt>
    <dgm:pt modelId="{8296A691-4F1A-4756-B809-2ED0563E59B0}">
      <dgm:prSet/>
      <dgm:spPr/>
      <dgm:t>
        <a:bodyPr/>
        <a:lstStyle/>
        <a:p>
          <a:pPr rtl="0"/>
          <a:r>
            <a:rPr lang="en-US" dirty="0"/>
            <a:t>Qualitative</a:t>
          </a:r>
        </a:p>
      </dgm:t>
    </dgm:pt>
    <dgm:pt modelId="{EE313331-D770-477F-8B6A-BEA608DD5C66}" type="parTrans" cxnId="{EAE954B9-3CAB-41F3-AF76-C2DE6CDF4F9E}">
      <dgm:prSet/>
      <dgm:spPr/>
      <dgm:t>
        <a:bodyPr/>
        <a:lstStyle/>
        <a:p>
          <a:endParaRPr lang="cs-CZ"/>
        </a:p>
      </dgm:t>
    </dgm:pt>
    <dgm:pt modelId="{C2465901-FF87-451C-A7CB-D758F4AB5B9F}" type="sibTrans" cxnId="{EAE954B9-3CAB-41F3-AF76-C2DE6CDF4F9E}">
      <dgm:prSet/>
      <dgm:spPr/>
      <dgm:t>
        <a:bodyPr/>
        <a:lstStyle/>
        <a:p>
          <a:endParaRPr lang="cs-CZ"/>
        </a:p>
      </dgm:t>
    </dgm:pt>
    <dgm:pt modelId="{AD6D105F-325E-41B9-B620-D78FB163CC37}">
      <dgm:prSet/>
      <dgm:spPr/>
      <dgm:t>
        <a:bodyPr/>
        <a:lstStyle/>
        <a:p>
          <a:pPr rtl="0"/>
          <a:r>
            <a:rPr lang="en-US" dirty="0"/>
            <a:t>Quantitative</a:t>
          </a:r>
        </a:p>
      </dgm:t>
    </dgm:pt>
    <dgm:pt modelId="{4DC171BF-1B8B-4B95-B54A-E9B6DC1B3181}" type="parTrans" cxnId="{A18647FB-48BC-47AD-86BF-F12F81CBE106}">
      <dgm:prSet/>
      <dgm:spPr/>
      <dgm:t>
        <a:bodyPr/>
        <a:lstStyle/>
        <a:p>
          <a:endParaRPr lang="cs-CZ"/>
        </a:p>
      </dgm:t>
    </dgm:pt>
    <dgm:pt modelId="{8414E854-6DC7-4773-8EE5-E9352CB59329}" type="sibTrans" cxnId="{A18647FB-48BC-47AD-86BF-F12F81CBE106}">
      <dgm:prSet/>
      <dgm:spPr/>
      <dgm:t>
        <a:bodyPr/>
        <a:lstStyle/>
        <a:p>
          <a:endParaRPr lang="cs-CZ"/>
        </a:p>
      </dgm:t>
    </dgm:pt>
    <dgm:pt modelId="{43B73280-1B1B-41C4-827C-2A991C0AB6ED}">
      <dgm:prSet/>
      <dgm:spPr/>
      <dgm:t>
        <a:bodyPr/>
        <a:lstStyle/>
        <a:p>
          <a:pPr rtl="0"/>
          <a:r>
            <a:rPr lang="en-US" dirty="0"/>
            <a:t>Qualities</a:t>
          </a:r>
        </a:p>
      </dgm:t>
    </dgm:pt>
    <dgm:pt modelId="{1BDF480F-CE2F-4398-B4B0-BD7CAEA607F9}" type="parTrans" cxnId="{DC9C77F7-C792-44B9-85DB-F9566952791E}">
      <dgm:prSet/>
      <dgm:spPr/>
    </dgm:pt>
    <dgm:pt modelId="{51E4EF0B-D349-4712-A09D-4FB2A3F70353}" type="sibTrans" cxnId="{DC9C77F7-C792-44B9-85DB-F9566952791E}">
      <dgm:prSet/>
      <dgm:spPr/>
    </dgm:pt>
    <dgm:pt modelId="{7B614DDD-2326-4CCF-B14E-ECAA81DAEF96}">
      <dgm:prSet/>
      <dgm:spPr/>
      <dgm:t>
        <a:bodyPr/>
        <a:lstStyle/>
        <a:p>
          <a:pPr rtl="0"/>
          <a:r>
            <a:rPr lang="en-US" dirty="0"/>
            <a:t>Behavior</a:t>
          </a:r>
        </a:p>
      </dgm:t>
    </dgm:pt>
    <dgm:pt modelId="{DA0D3382-1042-4F87-ADF9-F8F496EB3334}" type="parTrans" cxnId="{F7FE8CBB-B4D1-4099-BA9E-25FE69117AD1}">
      <dgm:prSet/>
      <dgm:spPr/>
    </dgm:pt>
    <dgm:pt modelId="{A21C38DC-478C-4768-BED1-EECCB37EF79B}" type="sibTrans" cxnId="{F7FE8CBB-B4D1-4099-BA9E-25FE69117AD1}">
      <dgm:prSet/>
      <dgm:spPr/>
    </dgm:pt>
    <dgm:pt modelId="{EABA767D-A98A-48E6-9860-56C97B38718D}">
      <dgm:prSet/>
      <dgm:spPr/>
      <dgm:t>
        <a:bodyPr/>
        <a:lstStyle/>
        <a:p>
          <a:pPr rtl="0"/>
          <a:r>
            <a:rPr lang="en-US" dirty="0"/>
            <a:t>Complexities</a:t>
          </a:r>
        </a:p>
      </dgm:t>
    </dgm:pt>
    <dgm:pt modelId="{29449E13-0AB1-4E83-BE53-58A19AF0F21D}" type="parTrans" cxnId="{254684C6-9890-4CED-9F06-4FDAF0555513}">
      <dgm:prSet/>
      <dgm:spPr/>
    </dgm:pt>
    <dgm:pt modelId="{8FEFB09C-F441-4CE8-B2CF-1EE2DD478E1D}" type="sibTrans" cxnId="{254684C6-9890-4CED-9F06-4FDAF0555513}">
      <dgm:prSet/>
      <dgm:spPr/>
    </dgm:pt>
    <dgm:pt modelId="{57C06FAA-0D0C-4E3D-8ED9-9D1A7D407561}">
      <dgm:prSet/>
      <dgm:spPr/>
      <dgm:t>
        <a:bodyPr/>
        <a:lstStyle/>
        <a:p>
          <a:pPr rtl="0"/>
          <a:r>
            <a:rPr lang="en-US" dirty="0"/>
            <a:t>Quantities</a:t>
          </a:r>
        </a:p>
      </dgm:t>
    </dgm:pt>
    <dgm:pt modelId="{08DEE3E2-75EF-40D7-809C-4FCED5C13F01}" type="parTrans" cxnId="{56544488-C749-4722-A27A-C356B536DEBE}">
      <dgm:prSet/>
      <dgm:spPr/>
    </dgm:pt>
    <dgm:pt modelId="{1C421A10-A602-427B-B5A2-475EDED8AB16}" type="sibTrans" cxnId="{56544488-C749-4722-A27A-C356B536DEBE}">
      <dgm:prSet/>
      <dgm:spPr/>
    </dgm:pt>
    <dgm:pt modelId="{D38B25D9-64D5-463C-BB81-DB97430835A1}">
      <dgm:prSet/>
      <dgm:spPr/>
      <dgm:t>
        <a:bodyPr/>
        <a:lstStyle/>
        <a:p>
          <a:pPr rtl="0"/>
          <a:r>
            <a:rPr lang="en-US" dirty="0"/>
            <a:t>Scales</a:t>
          </a:r>
        </a:p>
      </dgm:t>
    </dgm:pt>
    <dgm:pt modelId="{502A1899-E641-466D-8899-67AC91073DB7}" type="parTrans" cxnId="{6B58AB2E-F3D9-4086-A86E-7BC3F35C1D2A}">
      <dgm:prSet/>
      <dgm:spPr/>
    </dgm:pt>
    <dgm:pt modelId="{ECABF7BB-79CB-4764-8037-6A0AF1ACAE1C}" type="sibTrans" cxnId="{6B58AB2E-F3D9-4086-A86E-7BC3F35C1D2A}">
      <dgm:prSet/>
      <dgm:spPr/>
    </dgm:pt>
    <dgm:pt modelId="{E3F5EFB6-72BB-4AF9-ADA2-D46BF3CD5426}">
      <dgm:prSet/>
      <dgm:spPr/>
      <dgm:t>
        <a:bodyPr/>
        <a:lstStyle/>
        <a:p>
          <a:pPr rtl="0"/>
          <a:r>
            <a:rPr lang="en-US" dirty="0"/>
            <a:t>Trends </a:t>
          </a:r>
        </a:p>
      </dgm:t>
    </dgm:pt>
    <dgm:pt modelId="{9EC7857C-39F7-4516-A124-B59486765AF4}" type="parTrans" cxnId="{D1436AAC-A287-411F-A034-70F759B52435}">
      <dgm:prSet/>
      <dgm:spPr/>
    </dgm:pt>
    <dgm:pt modelId="{B5BF9F89-E734-47CE-BD87-01285A7D59BE}" type="sibTrans" cxnId="{D1436AAC-A287-411F-A034-70F759B52435}">
      <dgm:prSet/>
      <dgm:spPr/>
    </dgm:pt>
    <dgm:pt modelId="{BA45EB3F-9F21-4DCC-8F9B-373C2FB16054}" type="pres">
      <dgm:prSet presAssocID="{0F107DD4-B801-4464-8C88-76C115CF1A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1B7C4F-4518-4AFE-9467-B7DAD9ABB074}" type="pres">
      <dgm:prSet presAssocID="{BAD8F659-0D3F-405D-9914-A8B0431A04F1}" presName="vertOne" presStyleCnt="0"/>
      <dgm:spPr/>
    </dgm:pt>
    <dgm:pt modelId="{7DC6A399-89E9-47C1-AE3A-0557BBDED495}" type="pres">
      <dgm:prSet presAssocID="{BAD8F659-0D3F-405D-9914-A8B0431A04F1}" presName="txOne" presStyleLbl="node0" presStyleIdx="0" presStyleCnt="1">
        <dgm:presLayoutVars>
          <dgm:chPref val="3"/>
        </dgm:presLayoutVars>
      </dgm:prSet>
      <dgm:spPr/>
    </dgm:pt>
    <dgm:pt modelId="{D75020E8-1210-41F5-ADCB-A53BE70AD7CB}" type="pres">
      <dgm:prSet presAssocID="{BAD8F659-0D3F-405D-9914-A8B0431A04F1}" presName="parTransOne" presStyleCnt="0"/>
      <dgm:spPr/>
    </dgm:pt>
    <dgm:pt modelId="{9FF943F3-9AD7-40F7-B088-3A0C6B6DFB4E}" type="pres">
      <dgm:prSet presAssocID="{BAD8F659-0D3F-405D-9914-A8B0431A04F1}" presName="horzOne" presStyleCnt="0"/>
      <dgm:spPr/>
    </dgm:pt>
    <dgm:pt modelId="{B54A18BC-4489-4185-9886-7EA94BC3650A}" type="pres">
      <dgm:prSet presAssocID="{8296A691-4F1A-4756-B809-2ED0563E59B0}" presName="vertTwo" presStyleCnt="0"/>
      <dgm:spPr/>
    </dgm:pt>
    <dgm:pt modelId="{82A71B47-6E46-407E-AD6B-4E244C93BAEB}" type="pres">
      <dgm:prSet presAssocID="{8296A691-4F1A-4756-B809-2ED0563E59B0}" presName="txTwo" presStyleLbl="node2" presStyleIdx="0" presStyleCnt="2">
        <dgm:presLayoutVars>
          <dgm:chPref val="3"/>
        </dgm:presLayoutVars>
      </dgm:prSet>
      <dgm:spPr/>
    </dgm:pt>
    <dgm:pt modelId="{64021AF4-250F-4DED-8886-5D1811153AAA}" type="pres">
      <dgm:prSet presAssocID="{8296A691-4F1A-4756-B809-2ED0563E59B0}" presName="parTransTwo" presStyleCnt="0"/>
      <dgm:spPr/>
    </dgm:pt>
    <dgm:pt modelId="{178B29E2-BB37-4623-B3F3-498D735A6648}" type="pres">
      <dgm:prSet presAssocID="{8296A691-4F1A-4756-B809-2ED0563E59B0}" presName="horzTwo" presStyleCnt="0"/>
      <dgm:spPr/>
    </dgm:pt>
    <dgm:pt modelId="{9C000A1B-9922-4BE0-95B9-BB7B1D2D54B3}" type="pres">
      <dgm:prSet presAssocID="{43B73280-1B1B-41C4-827C-2A991C0AB6ED}" presName="vertThree" presStyleCnt="0"/>
      <dgm:spPr/>
    </dgm:pt>
    <dgm:pt modelId="{AC888F59-4C25-4027-9984-5C658E3F4D6B}" type="pres">
      <dgm:prSet presAssocID="{43B73280-1B1B-41C4-827C-2A991C0AB6ED}" presName="txThree" presStyleLbl="node3" presStyleIdx="0" presStyleCnt="6">
        <dgm:presLayoutVars>
          <dgm:chPref val="3"/>
        </dgm:presLayoutVars>
      </dgm:prSet>
      <dgm:spPr/>
    </dgm:pt>
    <dgm:pt modelId="{2D1C23F7-0D40-4293-82A2-1F0E83525C4F}" type="pres">
      <dgm:prSet presAssocID="{43B73280-1B1B-41C4-827C-2A991C0AB6ED}" presName="horzThree" presStyleCnt="0"/>
      <dgm:spPr/>
    </dgm:pt>
    <dgm:pt modelId="{52674CA6-E686-4C70-9893-47B3836F3851}" type="pres">
      <dgm:prSet presAssocID="{51E4EF0B-D349-4712-A09D-4FB2A3F70353}" presName="sibSpaceThree" presStyleCnt="0"/>
      <dgm:spPr/>
    </dgm:pt>
    <dgm:pt modelId="{FC20E547-5C35-42E5-99FA-14A4AED0F3E6}" type="pres">
      <dgm:prSet presAssocID="{7B614DDD-2326-4CCF-B14E-ECAA81DAEF96}" presName="vertThree" presStyleCnt="0"/>
      <dgm:spPr/>
    </dgm:pt>
    <dgm:pt modelId="{38DBF081-488E-484A-9F38-A3D0B9CAC8F3}" type="pres">
      <dgm:prSet presAssocID="{7B614DDD-2326-4CCF-B14E-ECAA81DAEF96}" presName="txThree" presStyleLbl="node3" presStyleIdx="1" presStyleCnt="6">
        <dgm:presLayoutVars>
          <dgm:chPref val="3"/>
        </dgm:presLayoutVars>
      </dgm:prSet>
      <dgm:spPr/>
    </dgm:pt>
    <dgm:pt modelId="{FAD1341C-89A0-46C7-8982-64FD5D8FB785}" type="pres">
      <dgm:prSet presAssocID="{7B614DDD-2326-4CCF-B14E-ECAA81DAEF96}" presName="horzThree" presStyleCnt="0"/>
      <dgm:spPr/>
    </dgm:pt>
    <dgm:pt modelId="{E8DBD94D-AF30-4D6D-8E8E-797F3A7F4D8F}" type="pres">
      <dgm:prSet presAssocID="{A21C38DC-478C-4768-BED1-EECCB37EF79B}" presName="sibSpaceThree" presStyleCnt="0"/>
      <dgm:spPr/>
    </dgm:pt>
    <dgm:pt modelId="{E05B3DA6-0ADD-451D-9489-C626E6A383E5}" type="pres">
      <dgm:prSet presAssocID="{EABA767D-A98A-48E6-9860-56C97B38718D}" presName="vertThree" presStyleCnt="0"/>
      <dgm:spPr/>
    </dgm:pt>
    <dgm:pt modelId="{7399C6D4-3DE3-4C57-BA3A-BA69C6863285}" type="pres">
      <dgm:prSet presAssocID="{EABA767D-A98A-48E6-9860-56C97B38718D}" presName="txThree" presStyleLbl="node3" presStyleIdx="2" presStyleCnt="6">
        <dgm:presLayoutVars>
          <dgm:chPref val="3"/>
        </dgm:presLayoutVars>
      </dgm:prSet>
      <dgm:spPr/>
    </dgm:pt>
    <dgm:pt modelId="{0596B7EB-3F58-4F5A-9C7F-4DDB4A37867F}" type="pres">
      <dgm:prSet presAssocID="{EABA767D-A98A-48E6-9860-56C97B38718D}" presName="horzThree" presStyleCnt="0"/>
      <dgm:spPr/>
    </dgm:pt>
    <dgm:pt modelId="{A9578E78-26F0-4D9F-91AF-1B8FF84E9035}" type="pres">
      <dgm:prSet presAssocID="{C2465901-FF87-451C-A7CB-D758F4AB5B9F}" presName="sibSpaceTwo" presStyleCnt="0"/>
      <dgm:spPr/>
    </dgm:pt>
    <dgm:pt modelId="{65ACA2D4-341A-41BE-AE18-CE9CCC0DC14B}" type="pres">
      <dgm:prSet presAssocID="{AD6D105F-325E-41B9-B620-D78FB163CC37}" presName="vertTwo" presStyleCnt="0"/>
      <dgm:spPr/>
    </dgm:pt>
    <dgm:pt modelId="{C71A9848-9DF2-4A24-A5A9-75BD122AE2AD}" type="pres">
      <dgm:prSet presAssocID="{AD6D105F-325E-41B9-B620-D78FB163CC37}" presName="txTwo" presStyleLbl="node2" presStyleIdx="1" presStyleCnt="2">
        <dgm:presLayoutVars>
          <dgm:chPref val="3"/>
        </dgm:presLayoutVars>
      </dgm:prSet>
      <dgm:spPr/>
    </dgm:pt>
    <dgm:pt modelId="{14E1127D-00A3-4055-9CC0-7DAEA806F802}" type="pres">
      <dgm:prSet presAssocID="{AD6D105F-325E-41B9-B620-D78FB163CC37}" presName="parTransTwo" presStyleCnt="0"/>
      <dgm:spPr/>
    </dgm:pt>
    <dgm:pt modelId="{D32694AC-B041-4CFE-9439-F8F61BF4E49E}" type="pres">
      <dgm:prSet presAssocID="{AD6D105F-325E-41B9-B620-D78FB163CC37}" presName="horzTwo" presStyleCnt="0"/>
      <dgm:spPr/>
    </dgm:pt>
    <dgm:pt modelId="{5FA7C4A8-187D-4A77-9371-84AEDDA6D471}" type="pres">
      <dgm:prSet presAssocID="{57C06FAA-0D0C-4E3D-8ED9-9D1A7D407561}" presName="vertThree" presStyleCnt="0"/>
      <dgm:spPr/>
    </dgm:pt>
    <dgm:pt modelId="{E6004FBE-69D5-4E81-A33C-88527232E5B1}" type="pres">
      <dgm:prSet presAssocID="{57C06FAA-0D0C-4E3D-8ED9-9D1A7D407561}" presName="txThree" presStyleLbl="node3" presStyleIdx="3" presStyleCnt="6">
        <dgm:presLayoutVars>
          <dgm:chPref val="3"/>
        </dgm:presLayoutVars>
      </dgm:prSet>
      <dgm:spPr/>
    </dgm:pt>
    <dgm:pt modelId="{4522D0C7-5E57-42A2-A7B1-0E5E977B77EB}" type="pres">
      <dgm:prSet presAssocID="{57C06FAA-0D0C-4E3D-8ED9-9D1A7D407561}" presName="horzThree" presStyleCnt="0"/>
      <dgm:spPr/>
    </dgm:pt>
    <dgm:pt modelId="{6C1A9EBC-34CD-4F1E-BDE2-F5677B5801E7}" type="pres">
      <dgm:prSet presAssocID="{1C421A10-A602-427B-B5A2-475EDED8AB16}" presName="sibSpaceThree" presStyleCnt="0"/>
      <dgm:spPr/>
    </dgm:pt>
    <dgm:pt modelId="{D03D819A-FFFD-4944-AD5D-D44B2835499B}" type="pres">
      <dgm:prSet presAssocID="{D38B25D9-64D5-463C-BB81-DB97430835A1}" presName="vertThree" presStyleCnt="0"/>
      <dgm:spPr/>
    </dgm:pt>
    <dgm:pt modelId="{970A0B48-A688-4D68-9276-3D9B229CCAD7}" type="pres">
      <dgm:prSet presAssocID="{D38B25D9-64D5-463C-BB81-DB97430835A1}" presName="txThree" presStyleLbl="node3" presStyleIdx="4" presStyleCnt="6">
        <dgm:presLayoutVars>
          <dgm:chPref val="3"/>
        </dgm:presLayoutVars>
      </dgm:prSet>
      <dgm:spPr/>
    </dgm:pt>
    <dgm:pt modelId="{371538E3-FA17-45C1-85FE-612B574EA88E}" type="pres">
      <dgm:prSet presAssocID="{D38B25D9-64D5-463C-BB81-DB97430835A1}" presName="horzThree" presStyleCnt="0"/>
      <dgm:spPr/>
    </dgm:pt>
    <dgm:pt modelId="{6BAB5DA2-286B-47F4-924E-AA5EF1216DC6}" type="pres">
      <dgm:prSet presAssocID="{ECABF7BB-79CB-4764-8037-6A0AF1ACAE1C}" presName="sibSpaceThree" presStyleCnt="0"/>
      <dgm:spPr/>
    </dgm:pt>
    <dgm:pt modelId="{D336677B-B0E5-43C6-AA50-77C0AC72ADC4}" type="pres">
      <dgm:prSet presAssocID="{E3F5EFB6-72BB-4AF9-ADA2-D46BF3CD5426}" presName="vertThree" presStyleCnt="0"/>
      <dgm:spPr/>
    </dgm:pt>
    <dgm:pt modelId="{FB1113AE-7958-4CAE-87C2-AA7737333C25}" type="pres">
      <dgm:prSet presAssocID="{E3F5EFB6-72BB-4AF9-ADA2-D46BF3CD5426}" presName="txThree" presStyleLbl="node3" presStyleIdx="5" presStyleCnt="6">
        <dgm:presLayoutVars>
          <dgm:chPref val="3"/>
        </dgm:presLayoutVars>
      </dgm:prSet>
      <dgm:spPr/>
    </dgm:pt>
    <dgm:pt modelId="{BD2BFD16-2CA4-4F8E-99B3-9F46DA7AC911}" type="pres">
      <dgm:prSet presAssocID="{E3F5EFB6-72BB-4AF9-ADA2-D46BF3CD5426}" presName="horzThree" presStyleCnt="0"/>
      <dgm:spPr/>
    </dgm:pt>
  </dgm:ptLst>
  <dgm:cxnLst>
    <dgm:cxn modelId="{3D648E0B-1492-48D1-ABF6-AF5053C32A09}" type="presOf" srcId="{0F107DD4-B801-4464-8C88-76C115CF1AA2}" destId="{BA45EB3F-9F21-4DCC-8F9B-373C2FB16054}" srcOrd="0" destOrd="0" presId="urn:microsoft.com/office/officeart/2005/8/layout/hierarchy4"/>
    <dgm:cxn modelId="{7A3FD120-7481-44DF-9547-6941C85B3CFB}" type="presOf" srcId="{57C06FAA-0D0C-4E3D-8ED9-9D1A7D407561}" destId="{E6004FBE-69D5-4E81-A33C-88527232E5B1}" srcOrd="0" destOrd="0" presId="urn:microsoft.com/office/officeart/2005/8/layout/hierarchy4"/>
    <dgm:cxn modelId="{5B773423-3EF2-4D1F-8ABD-682407453F85}" type="presOf" srcId="{AD6D105F-325E-41B9-B620-D78FB163CC37}" destId="{C71A9848-9DF2-4A24-A5A9-75BD122AE2AD}" srcOrd="0" destOrd="0" presId="urn:microsoft.com/office/officeart/2005/8/layout/hierarchy4"/>
    <dgm:cxn modelId="{6B58AB2E-F3D9-4086-A86E-7BC3F35C1D2A}" srcId="{AD6D105F-325E-41B9-B620-D78FB163CC37}" destId="{D38B25D9-64D5-463C-BB81-DB97430835A1}" srcOrd="1" destOrd="0" parTransId="{502A1899-E641-466D-8899-67AC91073DB7}" sibTransId="{ECABF7BB-79CB-4764-8037-6A0AF1ACAE1C}"/>
    <dgm:cxn modelId="{14215C3C-67A6-4634-AF20-02E9E78095C7}" type="presOf" srcId="{EABA767D-A98A-48E6-9860-56C97B38718D}" destId="{7399C6D4-3DE3-4C57-BA3A-BA69C6863285}" srcOrd="0" destOrd="0" presId="urn:microsoft.com/office/officeart/2005/8/layout/hierarchy4"/>
    <dgm:cxn modelId="{5802F569-F286-4380-A24D-CC0D7DD1304D}" type="presOf" srcId="{8296A691-4F1A-4756-B809-2ED0563E59B0}" destId="{82A71B47-6E46-407E-AD6B-4E244C93BAEB}" srcOrd="0" destOrd="0" presId="urn:microsoft.com/office/officeart/2005/8/layout/hierarchy4"/>
    <dgm:cxn modelId="{4DD17978-18B7-4712-9A35-F94AB3B1170D}" type="presOf" srcId="{E3F5EFB6-72BB-4AF9-ADA2-D46BF3CD5426}" destId="{FB1113AE-7958-4CAE-87C2-AA7737333C25}" srcOrd="0" destOrd="0" presId="urn:microsoft.com/office/officeart/2005/8/layout/hierarchy4"/>
    <dgm:cxn modelId="{56544488-C749-4722-A27A-C356B536DEBE}" srcId="{AD6D105F-325E-41B9-B620-D78FB163CC37}" destId="{57C06FAA-0D0C-4E3D-8ED9-9D1A7D407561}" srcOrd="0" destOrd="0" parTransId="{08DEE3E2-75EF-40D7-809C-4FCED5C13F01}" sibTransId="{1C421A10-A602-427B-B5A2-475EDED8AB16}"/>
    <dgm:cxn modelId="{6E07519F-BADA-4DA9-BC31-43E05A444747}" srcId="{0F107DD4-B801-4464-8C88-76C115CF1AA2}" destId="{BAD8F659-0D3F-405D-9914-A8B0431A04F1}" srcOrd="0" destOrd="0" parTransId="{14989219-95D9-492A-8923-7CD5BA879174}" sibTransId="{2025260A-4152-4628-BB65-E4E94860B51A}"/>
    <dgm:cxn modelId="{D1436AAC-A287-411F-A034-70F759B52435}" srcId="{AD6D105F-325E-41B9-B620-D78FB163CC37}" destId="{E3F5EFB6-72BB-4AF9-ADA2-D46BF3CD5426}" srcOrd="2" destOrd="0" parTransId="{9EC7857C-39F7-4516-A124-B59486765AF4}" sibTransId="{B5BF9F89-E734-47CE-BD87-01285A7D59BE}"/>
    <dgm:cxn modelId="{632DF5B5-894B-44E9-87CB-BCE4C8A00257}" type="presOf" srcId="{43B73280-1B1B-41C4-827C-2A991C0AB6ED}" destId="{AC888F59-4C25-4027-9984-5C658E3F4D6B}" srcOrd="0" destOrd="0" presId="urn:microsoft.com/office/officeart/2005/8/layout/hierarchy4"/>
    <dgm:cxn modelId="{CE0D31B8-1D22-4E21-A506-738FAC197EEC}" type="presOf" srcId="{BAD8F659-0D3F-405D-9914-A8B0431A04F1}" destId="{7DC6A399-89E9-47C1-AE3A-0557BBDED495}" srcOrd="0" destOrd="0" presId="urn:microsoft.com/office/officeart/2005/8/layout/hierarchy4"/>
    <dgm:cxn modelId="{EAE954B9-3CAB-41F3-AF76-C2DE6CDF4F9E}" srcId="{BAD8F659-0D3F-405D-9914-A8B0431A04F1}" destId="{8296A691-4F1A-4756-B809-2ED0563E59B0}" srcOrd="0" destOrd="0" parTransId="{EE313331-D770-477F-8B6A-BEA608DD5C66}" sibTransId="{C2465901-FF87-451C-A7CB-D758F4AB5B9F}"/>
    <dgm:cxn modelId="{F7FE8CBB-B4D1-4099-BA9E-25FE69117AD1}" srcId="{8296A691-4F1A-4756-B809-2ED0563E59B0}" destId="{7B614DDD-2326-4CCF-B14E-ECAA81DAEF96}" srcOrd="1" destOrd="0" parTransId="{DA0D3382-1042-4F87-ADF9-F8F496EB3334}" sibTransId="{A21C38DC-478C-4768-BED1-EECCB37EF79B}"/>
    <dgm:cxn modelId="{254684C6-9890-4CED-9F06-4FDAF0555513}" srcId="{8296A691-4F1A-4756-B809-2ED0563E59B0}" destId="{EABA767D-A98A-48E6-9860-56C97B38718D}" srcOrd="2" destOrd="0" parTransId="{29449E13-0AB1-4E83-BE53-58A19AF0F21D}" sibTransId="{8FEFB09C-F441-4CE8-B2CF-1EE2DD478E1D}"/>
    <dgm:cxn modelId="{CDA0DCF2-4C11-4004-9FE6-43691E63325B}" type="presOf" srcId="{D38B25D9-64D5-463C-BB81-DB97430835A1}" destId="{970A0B48-A688-4D68-9276-3D9B229CCAD7}" srcOrd="0" destOrd="0" presId="urn:microsoft.com/office/officeart/2005/8/layout/hierarchy4"/>
    <dgm:cxn modelId="{DC9C77F7-C792-44B9-85DB-F9566952791E}" srcId="{8296A691-4F1A-4756-B809-2ED0563E59B0}" destId="{43B73280-1B1B-41C4-827C-2A991C0AB6ED}" srcOrd="0" destOrd="0" parTransId="{1BDF480F-CE2F-4398-B4B0-BD7CAEA607F9}" sibTransId="{51E4EF0B-D349-4712-A09D-4FB2A3F70353}"/>
    <dgm:cxn modelId="{A18647FB-48BC-47AD-86BF-F12F81CBE106}" srcId="{BAD8F659-0D3F-405D-9914-A8B0431A04F1}" destId="{AD6D105F-325E-41B9-B620-D78FB163CC37}" srcOrd="1" destOrd="0" parTransId="{4DC171BF-1B8B-4B95-B54A-E9B6DC1B3181}" sibTransId="{8414E854-6DC7-4773-8EE5-E9352CB59329}"/>
    <dgm:cxn modelId="{0B147AFD-B33E-4745-A83F-74280C26F70B}" type="presOf" srcId="{7B614DDD-2326-4CCF-B14E-ECAA81DAEF96}" destId="{38DBF081-488E-484A-9F38-A3D0B9CAC8F3}" srcOrd="0" destOrd="0" presId="urn:microsoft.com/office/officeart/2005/8/layout/hierarchy4"/>
    <dgm:cxn modelId="{4829D18B-580F-4CC9-8451-0EA347CC7194}" type="presParOf" srcId="{BA45EB3F-9F21-4DCC-8F9B-373C2FB16054}" destId="{FF1B7C4F-4518-4AFE-9467-B7DAD9ABB074}" srcOrd="0" destOrd="0" presId="urn:microsoft.com/office/officeart/2005/8/layout/hierarchy4"/>
    <dgm:cxn modelId="{8BBDA4AC-DA05-4372-A013-0081E7D8F671}" type="presParOf" srcId="{FF1B7C4F-4518-4AFE-9467-B7DAD9ABB074}" destId="{7DC6A399-89E9-47C1-AE3A-0557BBDED495}" srcOrd="0" destOrd="0" presId="urn:microsoft.com/office/officeart/2005/8/layout/hierarchy4"/>
    <dgm:cxn modelId="{3040E2A2-24A2-4CD1-84F7-FAAB52D5A741}" type="presParOf" srcId="{FF1B7C4F-4518-4AFE-9467-B7DAD9ABB074}" destId="{D75020E8-1210-41F5-ADCB-A53BE70AD7CB}" srcOrd="1" destOrd="0" presId="urn:microsoft.com/office/officeart/2005/8/layout/hierarchy4"/>
    <dgm:cxn modelId="{DC2AF4D0-CE8C-4E71-A490-4EE0C0FA81B8}" type="presParOf" srcId="{FF1B7C4F-4518-4AFE-9467-B7DAD9ABB074}" destId="{9FF943F3-9AD7-40F7-B088-3A0C6B6DFB4E}" srcOrd="2" destOrd="0" presId="urn:microsoft.com/office/officeart/2005/8/layout/hierarchy4"/>
    <dgm:cxn modelId="{8818965F-F573-487A-A364-2792538F42EF}" type="presParOf" srcId="{9FF943F3-9AD7-40F7-B088-3A0C6B6DFB4E}" destId="{B54A18BC-4489-4185-9886-7EA94BC3650A}" srcOrd="0" destOrd="0" presId="urn:microsoft.com/office/officeart/2005/8/layout/hierarchy4"/>
    <dgm:cxn modelId="{FB0300F6-26E6-4274-8D58-A3D8AC16E6A0}" type="presParOf" srcId="{B54A18BC-4489-4185-9886-7EA94BC3650A}" destId="{82A71B47-6E46-407E-AD6B-4E244C93BAEB}" srcOrd="0" destOrd="0" presId="urn:microsoft.com/office/officeart/2005/8/layout/hierarchy4"/>
    <dgm:cxn modelId="{7F7A7A2E-B9AA-475F-9044-EBE923E6D5F8}" type="presParOf" srcId="{B54A18BC-4489-4185-9886-7EA94BC3650A}" destId="{64021AF4-250F-4DED-8886-5D1811153AAA}" srcOrd="1" destOrd="0" presId="urn:microsoft.com/office/officeart/2005/8/layout/hierarchy4"/>
    <dgm:cxn modelId="{6AF49AC4-0BEA-4AB6-97EF-409484054254}" type="presParOf" srcId="{B54A18BC-4489-4185-9886-7EA94BC3650A}" destId="{178B29E2-BB37-4623-B3F3-498D735A6648}" srcOrd="2" destOrd="0" presId="urn:microsoft.com/office/officeart/2005/8/layout/hierarchy4"/>
    <dgm:cxn modelId="{B64FED0A-8965-4149-BC18-6751EF7692E8}" type="presParOf" srcId="{178B29E2-BB37-4623-B3F3-498D735A6648}" destId="{9C000A1B-9922-4BE0-95B9-BB7B1D2D54B3}" srcOrd="0" destOrd="0" presId="urn:microsoft.com/office/officeart/2005/8/layout/hierarchy4"/>
    <dgm:cxn modelId="{48D292C8-F43A-4463-B408-A02B18618A69}" type="presParOf" srcId="{9C000A1B-9922-4BE0-95B9-BB7B1D2D54B3}" destId="{AC888F59-4C25-4027-9984-5C658E3F4D6B}" srcOrd="0" destOrd="0" presId="urn:microsoft.com/office/officeart/2005/8/layout/hierarchy4"/>
    <dgm:cxn modelId="{007C0336-8A27-4640-B46B-32930858B249}" type="presParOf" srcId="{9C000A1B-9922-4BE0-95B9-BB7B1D2D54B3}" destId="{2D1C23F7-0D40-4293-82A2-1F0E83525C4F}" srcOrd="1" destOrd="0" presId="urn:microsoft.com/office/officeart/2005/8/layout/hierarchy4"/>
    <dgm:cxn modelId="{92F388BE-1FD6-486A-88F3-433B5BBE57C7}" type="presParOf" srcId="{178B29E2-BB37-4623-B3F3-498D735A6648}" destId="{52674CA6-E686-4C70-9893-47B3836F3851}" srcOrd="1" destOrd="0" presId="urn:microsoft.com/office/officeart/2005/8/layout/hierarchy4"/>
    <dgm:cxn modelId="{99E02667-81E7-47F2-AA3D-832F1859282E}" type="presParOf" srcId="{178B29E2-BB37-4623-B3F3-498D735A6648}" destId="{FC20E547-5C35-42E5-99FA-14A4AED0F3E6}" srcOrd="2" destOrd="0" presId="urn:microsoft.com/office/officeart/2005/8/layout/hierarchy4"/>
    <dgm:cxn modelId="{6C32ED99-8484-4019-985F-D13609DA9C58}" type="presParOf" srcId="{FC20E547-5C35-42E5-99FA-14A4AED0F3E6}" destId="{38DBF081-488E-484A-9F38-A3D0B9CAC8F3}" srcOrd="0" destOrd="0" presId="urn:microsoft.com/office/officeart/2005/8/layout/hierarchy4"/>
    <dgm:cxn modelId="{7E0C66D6-0B89-487C-BEC5-03FD42A26D84}" type="presParOf" srcId="{FC20E547-5C35-42E5-99FA-14A4AED0F3E6}" destId="{FAD1341C-89A0-46C7-8982-64FD5D8FB785}" srcOrd="1" destOrd="0" presId="urn:microsoft.com/office/officeart/2005/8/layout/hierarchy4"/>
    <dgm:cxn modelId="{DFE3AF58-79BC-44CF-AF42-3FCA911B1BD0}" type="presParOf" srcId="{178B29E2-BB37-4623-B3F3-498D735A6648}" destId="{E8DBD94D-AF30-4D6D-8E8E-797F3A7F4D8F}" srcOrd="3" destOrd="0" presId="urn:microsoft.com/office/officeart/2005/8/layout/hierarchy4"/>
    <dgm:cxn modelId="{13EB947B-DBA7-4DE5-BA53-FBF073E5546A}" type="presParOf" srcId="{178B29E2-BB37-4623-B3F3-498D735A6648}" destId="{E05B3DA6-0ADD-451D-9489-C626E6A383E5}" srcOrd="4" destOrd="0" presId="urn:microsoft.com/office/officeart/2005/8/layout/hierarchy4"/>
    <dgm:cxn modelId="{EF8235D9-3B94-4343-88E2-0A8306B3EB89}" type="presParOf" srcId="{E05B3DA6-0ADD-451D-9489-C626E6A383E5}" destId="{7399C6D4-3DE3-4C57-BA3A-BA69C6863285}" srcOrd="0" destOrd="0" presId="urn:microsoft.com/office/officeart/2005/8/layout/hierarchy4"/>
    <dgm:cxn modelId="{8A647A18-EB46-4988-92E8-6972EC3C1729}" type="presParOf" srcId="{E05B3DA6-0ADD-451D-9489-C626E6A383E5}" destId="{0596B7EB-3F58-4F5A-9C7F-4DDB4A37867F}" srcOrd="1" destOrd="0" presId="urn:microsoft.com/office/officeart/2005/8/layout/hierarchy4"/>
    <dgm:cxn modelId="{23A2BEC5-3352-4F83-9B3B-4EDAA9354502}" type="presParOf" srcId="{9FF943F3-9AD7-40F7-B088-3A0C6B6DFB4E}" destId="{A9578E78-26F0-4D9F-91AF-1B8FF84E9035}" srcOrd="1" destOrd="0" presId="urn:microsoft.com/office/officeart/2005/8/layout/hierarchy4"/>
    <dgm:cxn modelId="{2CE628D5-139F-4308-8E88-7ECDFB21C0FB}" type="presParOf" srcId="{9FF943F3-9AD7-40F7-B088-3A0C6B6DFB4E}" destId="{65ACA2D4-341A-41BE-AE18-CE9CCC0DC14B}" srcOrd="2" destOrd="0" presId="urn:microsoft.com/office/officeart/2005/8/layout/hierarchy4"/>
    <dgm:cxn modelId="{273FFA55-702B-4062-A605-7C82E92D49B3}" type="presParOf" srcId="{65ACA2D4-341A-41BE-AE18-CE9CCC0DC14B}" destId="{C71A9848-9DF2-4A24-A5A9-75BD122AE2AD}" srcOrd="0" destOrd="0" presId="urn:microsoft.com/office/officeart/2005/8/layout/hierarchy4"/>
    <dgm:cxn modelId="{C0965583-DF49-4570-A343-F0995C71BFB1}" type="presParOf" srcId="{65ACA2D4-341A-41BE-AE18-CE9CCC0DC14B}" destId="{14E1127D-00A3-4055-9CC0-7DAEA806F802}" srcOrd="1" destOrd="0" presId="urn:microsoft.com/office/officeart/2005/8/layout/hierarchy4"/>
    <dgm:cxn modelId="{36901341-BDE8-477C-8CE4-638FE567E172}" type="presParOf" srcId="{65ACA2D4-341A-41BE-AE18-CE9CCC0DC14B}" destId="{D32694AC-B041-4CFE-9439-F8F61BF4E49E}" srcOrd="2" destOrd="0" presId="urn:microsoft.com/office/officeart/2005/8/layout/hierarchy4"/>
    <dgm:cxn modelId="{C23C5934-AACF-4C53-9A0B-1C601297F22F}" type="presParOf" srcId="{D32694AC-B041-4CFE-9439-F8F61BF4E49E}" destId="{5FA7C4A8-187D-4A77-9371-84AEDDA6D471}" srcOrd="0" destOrd="0" presId="urn:microsoft.com/office/officeart/2005/8/layout/hierarchy4"/>
    <dgm:cxn modelId="{6FA5D2CC-5D0E-44F2-B4FA-A9892D582DB0}" type="presParOf" srcId="{5FA7C4A8-187D-4A77-9371-84AEDDA6D471}" destId="{E6004FBE-69D5-4E81-A33C-88527232E5B1}" srcOrd="0" destOrd="0" presId="urn:microsoft.com/office/officeart/2005/8/layout/hierarchy4"/>
    <dgm:cxn modelId="{F0514F47-8C2D-4A83-9A8D-7E91B924BCD0}" type="presParOf" srcId="{5FA7C4A8-187D-4A77-9371-84AEDDA6D471}" destId="{4522D0C7-5E57-42A2-A7B1-0E5E977B77EB}" srcOrd="1" destOrd="0" presId="urn:microsoft.com/office/officeart/2005/8/layout/hierarchy4"/>
    <dgm:cxn modelId="{9BFBF313-332C-4CF9-B33A-A023EC9A6379}" type="presParOf" srcId="{D32694AC-B041-4CFE-9439-F8F61BF4E49E}" destId="{6C1A9EBC-34CD-4F1E-BDE2-F5677B5801E7}" srcOrd="1" destOrd="0" presId="urn:microsoft.com/office/officeart/2005/8/layout/hierarchy4"/>
    <dgm:cxn modelId="{F49EE20C-3F27-411E-8F7D-5D98B2568821}" type="presParOf" srcId="{D32694AC-B041-4CFE-9439-F8F61BF4E49E}" destId="{D03D819A-FFFD-4944-AD5D-D44B2835499B}" srcOrd="2" destOrd="0" presId="urn:microsoft.com/office/officeart/2005/8/layout/hierarchy4"/>
    <dgm:cxn modelId="{D386FDBC-EB16-4987-8717-FD81A32541FA}" type="presParOf" srcId="{D03D819A-FFFD-4944-AD5D-D44B2835499B}" destId="{970A0B48-A688-4D68-9276-3D9B229CCAD7}" srcOrd="0" destOrd="0" presId="urn:microsoft.com/office/officeart/2005/8/layout/hierarchy4"/>
    <dgm:cxn modelId="{DF4A9B22-417C-4E89-A8E0-3ADA54E3FF31}" type="presParOf" srcId="{D03D819A-FFFD-4944-AD5D-D44B2835499B}" destId="{371538E3-FA17-45C1-85FE-612B574EA88E}" srcOrd="1" destOrd="0" presId="urn:microsoft.com/office/officeart/2005/8/layout/hierarchy4"/>
    <dgm:cxn modelId="{07F9E79B-9279-4708-8132-AD290AF065F4}" type="presParOf" srcId="{D32694AC-B041-4CFE-9439-F8F61BF4E49E}" destId="{6BAB5DA2-286B-47F4-924E-AA5EF1216DC6}" srcOrd="3" destOrd="0" presId="urn:microsoft.com/office/officeart/2005/8/layout/hierarchy4"/>
    <dgm:cxn modelId="{D2AA24D8-49BA-4C0C-AB1C-E3CCEEAFE584}" type="presParOf" srcId="{D32694AC-B041-4CFE-9439-F8F61BF4E49E}" destId="{D336677B-B0E5-43C6-AA50-77C0AC72ADC4}" srcOrd="4" destOrd="0" presId="urn:microsoft.com/office/officeart/2005/8/layout/hierarchy4"/>
    <dgm:cxn modelId="{952BB28B-D2AD-43BC-B8ED-7E100CF46C2A}" type="presParOf" srcId="{D336677B-B0E5-43C6-AA50-77C0AC72ADC4}" destId="{FB1113AE-7958-4CAE-87C2-AA7737333C25}" srcOrd="0" destOrd="0" presId="urn:microsoft.com/office/officeart/2005/8/layout/hierarchy4"/>
    <dgm:cxn modelId="{7DF7ED4D-3930-46DC-B40B-6D4BDFAAE258}" type="presParOf" srcId="{D336677B-B0E5-43C6-AA50-77C0AC72ADC4}" destId="{BD2BFD16-2CA4-4F8E-99B3-9F46DA7AC91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B773BD6-83AC-487D-A1DC-A62218477293}" type="doc">
      <dgm:prSet loTypeId="urn:microsoft.com/office/officeart/2005/8/layout/hierarchy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0CD1DED-F056-477F-A8B8-D204EFF95764}">
      <dgm:prSet/>
      <dgm:spPr/>
      <dgm:t>
        <a:bodyPr/>
        <a:lstStyle/>
        <a:p>
          <a:pPr rtl="0"/>
          <a:r>
            <a:rPr lang="en-US" dirty="0"/>
            <a:t>What are the type of questions asked?</a:t>
          </a:r>
        </a:p>
      </dgm:t>
    </dgm:pt>
    <dgm:pt modelId="{F905ED47-082D-4CFA-862E-4CE87AD8F36B}" type="parTrans" cxnId="{DE7ADF69-7C8A-4490-B5FB-175B449E9B4C}">
      <dgm:prSet/>
      <dgm:spPr/>
      <dgm:t>
        <a:bodyPr/>
        <a:lstStyle/>
        <a:p>
          <a:endParaRPr lang="cs-CZ"/>
        </a:p>
      </dgm:t>
    </dgm:pt>
    <dgm:pt modelId="{638DCDBB-B980-4010-9428-459ED32890ED}" type="sibTrans" cxnId="{DE7ADF69-7C8A-4490-B5FB-175B449E9B4C}">
      <dgm:prSet/>
      <dgm:spPr/>
      <dgm:t>
        <a:bodyPr/>
        <a:lstStyle/>
        <a:p>
          <a:endParaRPr lang="cs-CZ"/>
        </a:p>
      </dgm:t>
    </dgm:pt>
    <dgm:pt modelId="{EA4940FB-5A4E-447A-846A-A2606FCBE50B}">
      <dgm:prSet/>
      <dgm:spPr/>
      <dgm:t>
        <a:bodyPr/>
        <a:lstStyle/>
        <a:p>
          <a:pPr rtl="0"/>
          <a:r>
            <a:rPr lang="en-US" dirty="0"/>
            <a:t>Qualitative</a:t>
          </a:r>
        </a:p>
      </dgm:t>
    </dgm:pt>
    <dgm:pt modelId="{89A84E72-7811-4257-90EA-228733BF6FF3}" type="parTrans" cxnId="{0D470A70-2678-4756-8752-2CDA90C9241D}">
      <dgm:prSet/>
      <dgm:spPr/>
      <dgm:t>
        <a:bodyPr/>
        <a:lstStyle/>
        <a:p>
          <a:endParaRPr lang="cs-CZ"/>
        </a:p>
      </dgm:t>
    </dgm:pt>
    <dgm:pt modelId="{7D5DC6B0-CAAB-4189-940B-DE0CFBF4482B}" type="sibTrans" cxnId="{0D470A70-2678-4756-8752-2CDA90C9241D}">
      <dgm:prSet/>
      <dgm:spPr/>
      <dgm:t>
        <a:bodyPr/>
        <a:lstStyle/>
        <a:p>
          <a:endParaRPr lang="cs-CZ"/>
        </a:p>
      </dgm:t>
    </dgm:pt>
    <dgm:pt modelId="{EC91C9C6-ED46-4146-870F-0476A1B930FE}">
      <dgm:prSet/>
      <dgm:spPr/>
      <dgm:t>
        <a:bodyPr/>
        <a:lstStyle/>
        <a:p>
          <a:pPr rtl="0"/>
          <a:r>
            <a:rPr lang="en-US" dirty="0"/>
            <a:t>Quantitative</a:t>
          </a:r>
        </a:p>
      </dgm:t>
    </dgm:pt>
    <dgm:pt modelId="{3FFA3CCD-68C4-4F2A-BBFA-B06107653A72}" type="parTrans" cxnId="{B61A02CE-73C1-45B4-A62F-212E63504767}">
      <dgm:prSet/>
      <dgm:spPr/>
      <dgm:t>
        <a:bodyPr/>
        <a:lstStyle/>
        <a:p>
          <a:endParaRPr lang="cs-CZ"/>
        </a:p>
      </dgm:t>
    </dgm:pt>
    <dgm:pt modelId="{4F7E8F37-309E-4C1C-A7DF-E703C3DFE090}" type="sibTrans" cxnId="{B61A02CE-73C1-45B4-A62F-212E63504767}">
      <dgm:prSet/>
      <dgm:spPr/>
      <dgm:t>
        <a:bodyPr/>
        <a:lstStyle/>
        <a:p>
          <a:endParaRPr lang="cs-CZ"/>
        </a:p>
      </dgm:t>
    </dgm:pt>
    <dgm:pt modelId="{79F571CB-F956-4981-8B71-A758E9476E1E}">
      <dgm:prSet/>
      <dgm:spPr/>
      <dgm:t>
        <a:bodyPr/>
        <a:lstStyle/>
        <a:p>
          <a:pPr rtl="0"/>
          <a:r>
            <a:rPr lang="en-US" dirty="0"/>
            <a:t>Why? </a:t>
          </a:r>
        </a:p>
      </dgm:t>
    </dgm:pt>
    <dgm:pt modelId="{F1C44387-3634-4330-B089-DDE664E97441}" type="parTrans" cxnId="{49D1FC3B-3C13-4B7E-98B5-6CCCD6CA5707}">
      <dgm:prSet/>
      <dgm:spPr/>
    </dgm:pt>
    <dgm:pt modelId="{8D8C3E81-1AD7-426F-A286-62AA6FA366AB}" type="sibTrans" cxnId="{49D1FC3B-3C13-4B7E-98B5-6CCCD6CA5707}">
      <dgm:prSet/>
      <dgm:spPr/>
    </dgm:pt>
    <dgm:pt modelId="{4C8E8A49-C061-4A97-98A7-607A32C04F53}">
      <dgm:prSet/>
      <dgm:spPr/>
      <dgm:t>
        <a:bodyPr/>
        <a:lstStyle/>
        <a:p>
          <a:pPr rtl="0"/>
          <a:r>
            <a:rPr lang="en-US" dirty="0"/>
            <a:t>How?</a:t>
          </a:r>
        </a:p>
      </dgm:t>
    </dgm:pt>
    <dgm:pt modelId="{AC1B0C64-4D88-42B5-9B8F-DD2596CB6AE2}" type="parTrans" cxnId="{E615F196-CCA5-481F-9028-418141D83F11}">
      <dgm:prSet/>
      <dgm:spPr/>
    </dgm:pt>
    <dgm:pt modelId="{1BCD24C2-77C7-4541-91CA-72F7712E86D3}" type="sibTrans" cxnId="{E615F196-CCA5-481F-9028-418141D83F11}">
      <dgm:prSet/>
      <dgm:spPr/>
    </dgm:pt>
    <dgm:pt modelId="{09AD0581-0606-4CF1-93AD-1AEC5D161799}">
      <dgm:prSet/>
      <dgm:spPr/>
      <dgm:t>
        <a:bodyPr/>
        <a:lstStyle/>
        <a:p>
          <a:pPr rtl="0"/>
          <a:r>
            <a:rPr lang="en-US" dirty="0"/>
            <a:t>How many? </a:t>
          </a:r>
        </a:p>
      </dgm:t>
    </dgm:pt>
    <dgm:pt modelId="{0CAAEEA2-EBA3-43C6-A639-5BF6E40409AD}" type="parTrans" cxnId="{DC836DD6-F22E-4D27-ADDD-D2B2D0F9D0E5}">
      <dgm:prSet/>
      <dgm:spPr/>
    </dgm:pt>
    <dgm:pt modelId="{64E485B7-6DB9-4E24-A5EE-19A96993803F}" type="sibTrans" cxnId="{DC836DD6-F22E-4D27-ADDD-D2B2D0F9D0E5}">
      <dgm:prSet/>
      <dgm:spPr/>
    </dgm:pt>
    <dgm:pt modelId="{9624EA76-33D2-47F4-AA49-03E036CFFE83}">
      <dgm:prSet/>
      <dgm:spPr/>
      <dgm:t>
        <a:bodyPr/>
        <a:lstStyle/>
        <a:p>
          <a:pPr rtl="0"/>
          <a:r>
            <a:rPr lang="en-US" dirty="0"/>
            <a:t>What?</a:t>
          </a:r>
        </a:p>
      </dgm:t>
    </dgm:pt>
    <dgm:pt modelId="{0111CE5F-36B2-4094-A07C-6B8400BE691C}" type="parTrans" cxnId="{03EE2161-EAD4-4E73-8488-4AC61E58BF46}">
      <dgm:prSet/>
      <dgm:spPr/>
    </dgm:pt>
    <dgm:pt modelId="{90FB4081-0A9C-4E7B-9EF4-73AA337C85C4}" type="sibTrans" cxnId="{03EE2161-EAD4-4E73-8488-4AC61E58BF46}">
      <dgm:prSet/>
      <dgm:spPr/>
    </dgm:pt>
    <dgm:pt modelId="{F657E2AB-40D9-49CF-B46F-18CC50481FFE}" type="pres">
      <dgm:prSet presAssocID="{5B773BD6-83AC-487D-A1DC-A622184772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4522D53-8804-4629-8D14-E804553B043F}" type="pres">
      <dgm:prSet presAssocID="{90CD1DED-F056-477F-A8B8-D204EFF95764}" presName="vertOne" presStyleCnt="0"/>
      <dgm:spPr/>
    </dgm:pt>
    <dgm:pt modelId="{FC94B629-4BA8-4D1D-8838-A20C4A9D8DBA}" type="pres">
      <dgm:prSet presAssocID="{90CD1DED-F056-477F-A8B8-D204EFF95764}" presName="txOne" presStyleLbl="node0" presStyleIdx="0" presStyleCnt="1">
        <dgm:presLayoutVars>
          <dgm:chPref val="3"/>
        </dgm:presLayoutVars>
      </dgm:prSet>
      <dgm:spPr/>
    </dgm:pt>
    <dgm:pt modelId="{D6B3ECD7-09D0-4638-9CC2-5782062F7CA0}" type="pres">
      <dgm:prSet presAssocID="{90CD1DED-F056-477F-A8B8-D204EFF95764}" presName="parTransOne" presStyleCnt="0"/>
      <dgm:spPr/>
    </dgm:pt>
    <dgm:pt modelId="{6066F27D-6A8E-4A8D-9CF2-B0801039550F}" type="pres">
      <dgm:prSet presAssocID="{90CD1DED-F056-477F-A8B8-D204EFF95764}" presName="horzOne" presStyleCnt="0"/>
      <dgm:spPr/>
    </dgm:pt>
    <dgm:pt modelId="{112A6977-B183-4979-99E1-57791FBCAD96}" type="pres">
      <dgm:prSet presAssocID="{EA4940FB-5A4E-447A-846A-A2606FCBE50B}" presName="vertTwo" presStyleCnt="0"/>
      <dgm:spPr/>
    </dgm:pt>
    <dgm:pt modelId="{B4DBEC3F-0886-4DD6-9895-34591EA4F912}" type="pres">
      <dgm:prSet presAssocID="{EA4940FB-5A4E-447A-846A-A2606FCBE50B}" presName="txTwo" presStyleLbl="node2" presStyleIdx="0" presStyleCnt="2">
        <dgm:presLayoutVars>
          <dgm:chPref val="3"/>
        </dgm:presLayoutVars>
      </dgm:prSet>
      <dgm:spPr/>
    </dgm:pt>
    <dgm:pt modelId="{4F2EB822-B799-400A-A3FD-6A88F6553D6F}" type="pres">
      <dgm:prSet presAssocID="{EA4940FB-5A4E-447A-846A-A2606FCBE50B}" presName="parTransTwo" presStyleCnt="0"/>
      <dgm:spPr/>
    </dgm:pt>
    <dgm:pt modelId="{09AF4EDF-6289-47A6-B917-1CA5A23F13EB}" type="pres">
      <dgm:prSet presAssocID="{EA4940FB-5A4E-447A-846A-A2606FCBE50B}" presName="horzTwo" presStyleCnt="0"/>
      <dgm:spPr/>
    </dgm:pt>
    <dgm:pt modelId="{7905787A-81A7-492D-B91A-7B3474ADB87E}" type="pres">
      <dgm:prSet presAssocID="{79F571CB-F956-4981-8B71-A758E9476E1E}" presName="vertThree" presStyleCnt="0"/>
      <dgm:spPr/>
    </dgm:pt>
    <dgm:pt modelId="{49AC2B32-4B75-4A96-8D69-2282F9E4113F}" type="pres">
      <dgm:prSet presAssocID="{79F571CB-F956-4981-8B71-A758E9476E1E}" presName="txThree" presStyleLbl="node3" presStyleIdx="0" presStyleCnt="4">
        <dgm:presLayoutVars>
          <dgm:chPref val="3"/>
        </dgm:presLayoutVars>
      </dgm:prSet>
      <dgm:spPr/>
    </dgm:pt>
    <dgm:pt modelId="{FAB8C56F-09C8-4568-8349-139052600845}" type="pres">
      <dgm:prSet presAssocID="{79F571CB-F956-4981-8B71-A758E9476E1E}" presName="horzThree" presStyleCnt="0"/>
      <dgm:spPr/>
    </dgm:pt>
    <dgm:pt modelId="{560F98EB-5F14-4BAB-8597-57AB5E81115B}" type="pres">
      <dgm:prSet presAssocID="{8D8C3E81-1AD7-426F-A286-62AA6FA366AB}" presName="sibSpaceThree" presStyleCnt="0"/>
      <dgm:spPr/>
    </dgm:pt>
    <dgm:pt modelId="{B4DE987C-CC67-4149-8B3D-60FD2D73C967}" type="pres">
      <dgm:prSet presAssocID="{4C8E8A49-C061-4A97-98A7-607A32C04F53}" presName="vertThree" presStyleCnt="0"/>
      <dgm:spPr/>
    </dgm:pt>
    <dgm:pt modelId="{9563C88C-2F09-48A8-A828-1772D1B7AD57}" type="pres">
      <dgm:prSet presAssocID="{4C8E8A49-C061-4A97-98A7-607A32C04F53}" presName="txThree" presStyleLbl="node3" presStyleIdx="1" presStyleCnt="4">
        <dgm:presLayoutVars>
          <dgm:chPref val="3"/>
        </dgm:presLayoutVars>
      </dgm:prSet>
      <dgm:spPr/>
    </dgm:pt>
    <dgm:pt modelId="{111C30C3-5133-427E-BBDC-C8E225EB9642}" type="pres">
      <dgm:prSet presAssocID="{4C8E8A49-C061-4A97-98A7-607A32C04F53}" presName="horzThree" presStyleCnt="0"/>
      <dgm:spPr/>
    </dgm:pt>
    <dgm:pt modelId="{8096069A-118F-4A83-93BB-F35704503520}" type="pres">
      <dgm:prSet presAssocID="{7D5DC6B0-CAAB-4189-940B-DE0CFBF4482B}" presName="sibSpaceTwo" presStyleCnt="0"/>
      <dgm:spPr/>
    </dgm:pt>
    <dgm:pt modelId="{868618E0-055F-483A-90D1-953AD4272285}" type="pres">
      <dgm:prSet presAssocID="{EC91C9C6-ED46-4146-870F-0476A1B930FE}" presName="vertTwo" presStyleCnt="0"/>
      <dgm:spPr/>
    </dgm:pt>
    <dgm:pt modelId="{FBF66706-0495-4561-9DD0-E009A65EF512}" type="pres">
      <dgm:prSet presAssocID="{EC91C9C6-ED46-4146-870F-0476A1B930FE}" presName="txTwo" presStyleLbl="node2" presStyleIdx="1" presStyleCnt="2">
        <dgm:presLayoutVars>
          <dgm:chPref val="3"/>
        </dgm:presLayoutVars>
      </dgm:prSet>
      <dgm:spPr/>
    </dgm:pt>
    <dgm:pt modelId="{A760AEEE-38C6-485C-846E-AF16467451CB}" type="pres">
      <dgm:prSet presAssocID="{EC91C9C6-ED46-4146-870F-0476A1B930FE}" presName="parTransTwo" presStyleCnt="0"/>
      <dgm:spPr/>
    </dgm:pt>
    <dgm:pt modelId="{559742E7-D15E-4610-8122-E3EA955E4D7C}" type="pres">
      <dgm:prSet presAssocID="{EC91C9C6-ED46-4146-870F-0476A1B930FE}" presName="horzTwo" presStyleCnt="0"/>
      <dgm:spPr/>
    </dgm:pt>
    <dgm:pt modelId="{1CBA27C5-497A-41D0-8E70-AC17A1FD7DEA}" type="pres">
      <dgm:prSet presAssocID="{09AD0581-0606-4CF1-93AD-1AEC5D161799}" presName="vertThree" presStyleCnt="0"/>
      <dgm:spPr/>
    </dgm:pt>
    <dgm:pt modelId="{E802247F-6B53-4F84-A19B-8D326E0FE376}" type="pres">
      <dgm:prSet presAssocID="{09AD0581-0606-4CF1-93AD-1AEC5D161799}" presName="txThree" presStyleLbl="node3" presStyleIdx="2" presStyleCnt="4">
        <dgm:presLayoutVars>
          <dgm:chPref val="3"/>
        </dgm:presLayoutVars>
      </dgm:prSet>
      <dgm:spPr/>
    </dgm:pt>
    <dgm:pt modelId="{33650946-16FC-49A6-82BD-F13421507343}" type="pres">
      <dgm:prSet presAssocID="{09AD0581-0606-4CF1-93AD-1AEC5D161799}" presName="horzThree" presStyleCnt="0"/>
      <dgm:spPr/>
    </dgm:pt>
    <dgm:pt modelId="{C2B805EB-AC7F-450A-A187-41DED20C8696}" type="pres">
      <dgm:prSet presAssocID="{64E485B7-6DB9-4E24-A5EE-19A96993803F}" presName="sibSpaceThree" presStyleCnt="0"/>
      <dgm:spPr/>
    </dgm:pt>
    <dgm:pt modelId="{344B29D5-21EC-4B19-9205-017A2301D783}" type="pres">
      <dgm:prSet presAssocID="{9624EA76-33D2-47F4-AA49-03E036CFFE83}" presName="vertThree" presStyleCnt="0"/>
      <dgm:spPr/>
    </dgm:pt>
    <dgm:pt modelId="{E199B62C-61D6-4F95-A22A-F87D2884DA0F}" type="pres">
      <dgm:prSet presAssocID="{9624EA76-33D2-47F4-AA49-03E036CFFE83}" presName="txThree" presStyleLbl="node3" presStyleIdx="3" presStyleCnt="4">
        <dgm:presLayoutVars>
          <dgm:chPref val="3"/>
        </dgm:presLayoutVars>
      </dgm:prSet>
      <dgm:spPr/>
    </dgm:pt>
    <dgm:pt modelId="{EE98FC35-0B4B-4A62-9917-2554130F602A}" type="pres">
      <dgm:prSet presAssocID="{9624EA76-33D2-47F4-AA49-03E036CFFE83}" presName="horzThree" presStyleCnt="0"/>
      <dgm:spPr/>
    </dgm:pt>
  </dgm:ptLst>
  <dgm:cxnLst>
    <dgm:cxn modelId="{8E125C2E-7930-41DA-843B-D496CBA108A7}" type="presOf" srcId="{EA4940FB-5A4E-447A-846A-A2606FCBE50B}" destId="{B4DBEC3F-0886-4DD6-9895-34591EA4F912}" srcOrd="0" destOrd="0" presId="urn:microsoft.com/office/officeart/2005/8/layout/hierarchy4"/>
    <dgm:cxn modelId="{5F9C4F30-3433-414C-938E-985F6CBC5133}" type="presOf" srcId="{4C8E8A49-C061-4A97-98A7-607A32C04F53}" destId="{9563C88C-2F09-48A8-A828-1772D1B7AD57}" srcOrd="0" destOrd="0" presId="urn:microsoft.com/office/officeart/2005/8/layout/hierarchy4"/>
    <dgm:cxn modelId="{49D1FC3B-3C13-4B7E-98B5-6CCCD6CA5707}" srcId="{EA4940FB-5A4E-447A-846A-A2606FCBE50B}" destId="{79F571CB-F956-4981-8B71-A758E9476E1E}" srcOrd="0" destOrd="0" parTransId="{F1C44387-3634-4330-B089-DDE664E97441}" sibTransId="{8D8C3E81-1AD7-426F-A286-62AA6FA366AB}"/>
    <dgm:cxn modelId="{03EE2161-EAD4-4E73-8488-4AC61E58BF46}" srcId="{EC91C9C6-ED46-4146-870F-0476A1B930FE}" destId="{9624EA76-33D2-47F4-AA49-03E036CFFE83}" srcOrd="1" destOrd="0" parTransId="{0111CE5F-36B2-4094-A07C-6B8400BE691C}" sibTransId="{90FB4081-0A9C-4E7B-9EF4-73AA337C85C4}"/>
    <dgm:cxn modelId="{A7CBB945-F6BF-425F-95AA-B66985D7CA9E}" type="presOf" srcId="{90CD1DED-F056-477F-A8B8-D204EFF95764}" destId="{FC94B629-4BA8-4D1D-8838-A20C4A9D8DBA}" srcOrd="0" destOrd="0" presId="urn:microsoft.com/office/officeart/2005/8/layout/hierarchy4"/>
    <dgm:cxn modelId="{DE7ADF69-7C8A-4490-B5FB-175B449E9B4C}" srcId="{5B773BD6-83AC-487D-A1DC-A62218477293}" destId="{90CD1DED-F056-477F-A8B8-D204EFF95764}" srcOrd="0" destOrd="0" parTransId="{F905ED47-082D-4CFA-862E-4CE87AD8F36B}" sibTransId="{638DCDBB-B980-4010-9428-459ED32890ED}"/>
    <dgm:cxn modelId="{0D470A70-2678-4756-8752-2CDA90C9241D}" srcId="{90CD1DED-F056-477F-A8B8-D204EFF95764}" destId="{EA4940FB-5A4E-447A-846A-A2606FCBE50B}" srcOrd="0" destOrd="0" parTransId="{89A84E72-7811-4257-90EA-228733BF6FF3}" sibTransId="{7D5DC6B0-CAAB-4189-940B-DE0CFBF4482B}"/>
    <dgm:cxn modelId="{D4F5F475-634D-46B3-A26B-49AABB93BA4E}" type="presOf" srcId="{5B773BD6-83AC-487D-A1DC-A62218477293}" destId="{F657E2AB-40D9-49CF-B46F-18CC50481FFE}" srcOrd="0" destOrd="0" presId="urn:microsoft.com/office/officeart/2005/8/layout/hierarchy4"/>
    <dgm:cxn modelId="{E615F196-CCA5-481F-9028-418141D83F11}" srcId="{EA4940FB-5A4E-447A-846A-A2606FCBE50B}" destId="{4C8E8A49-C061-4A97-98A7-607A32C04F53}" srcOrd="1" destOrd="0" parTransId="{AC1B0C64-4D88-42B5-9B8F-DD2596CB6AE2}" sibTransId="{1BCD24C2-77C7-4541-91CA-72F7712E86D3}"/>
    <dgm:cxn modelId="{EB80F4B9-32C9-4BD8-A1C9-FF44A5DD638C}" type="presOf" srcId="{EC91C9C6-ED46-4146-870F-0476A1B930FE}" destId="{FBF66706-0495-4561-9DD0-E009A65EF512}" srcOrd="0" destOrd="0" presId="urn:microsoft.com/office/officeart/2005/8/layout/hierarchy4"/>
    <dgm:cxn modelId="{48B4F2C9-9E93-4108-9DC0-E3FEF83D2A0A}" type="presOf" srcId="{09AD0581-0606-4CF1-93AD-1AEC5D161799}" destId="{E802247F-6B53-4F84-A19B-8D326E0FE376}" srcOrd="0" destOrd="0" presId="urn:microsoft.com/office/officeart/2005/8/layout/hierarchy4"/>
    <dgm:cxn modelId="{B61A02CE-73C1-45B4-A62F-212E63504767}" srcId="{90CD1DED-F056-477F-A8B8-D204EFF95764}" destId="{EC91C9C6-ED46-4146-870F-0476A1B930FE}" srcOrd="1" destOrd="0" parTransId="{3FFA3CCD-68C4-4F2A-BBFA-B06107653A72}" sibTransId="{4F7E8F37-309E-4C1C-A7DF-E703C3DFE090}"/>
    <dgm:cxn modelId="{A64BDBD0-7A32-4C80-899D-0067C15E27B5}" type="presOf" srcId="{9624EA76-33D2-47F4-AA49-03E036CFFE83}" destId="{E199B62C-61D6-4F95-A22A-F87D2884DA0F}" srcOrd="0" destOrd="0" presId="urn:microsoft.com/office/officeart/2005/8/layout/hierarchy4"/>
    <dgm:cxn modelId="{DC836DD6-F22E-4D27-ADDD-D2B2D0F9D0E5}" srcId="{EC91C9C6-ED46-4146-870F-0476A1B930FE}" destId="{09AD0581-0606-4CF1-93AD-1AEC5D161799}" srcOrd="0" destOrd="0" parTransId="{0CAAEEA2-EBA3-43C6-A639-5BF6E40409AD}" sibTransId="{64E485B7-6DB9-4E24-A5EE-19A96993803F}"/>
    <dgm:cxn modelId="{23ACC3EC-F072-4DA1-B50A-C3A358F5B984}" type="presOf" srcId="{79F571CB-F956-4981-8B71-A758E9476E1E}" destId="{49AC2B32-4B75-4A96-8D69-2282F9E4113F}" srcOrd="0" destOrd="0" presId="urn:microsoft.com/office/officeart/2005/8/layout/hierarchy4"/>
    <dgm:cxn modelId="{5E579878-F9DD-42BC-A586-B6C097698979}" type="presParOf" srcId="{F657E2AB-40D9-49CF-B46F-18CC50481FFE}" destId="{44522D53-8804-4629-8D14-E804553B043F}" srcOrd="0" destOrd="0" presId="urn:microsoft.com/office/officeart/2005/8/layout/hierarchy4"/>
    <dgm:cxn modelId="{0D1A445E-4133-4B5C-8B99-F5AE59D9C502}" type="presParOf" srcId="{44522D53-8804-4629-8D14-E804553B043F}" destId="{FC94B629-4BA8-4D1D-8838-A20C4A9D8DBA}" srcOrd="0" destOrd="0" presId="urn:microsoft.com/office/officeart/2005/8/layout/hierarchy4"/>
    <dgm:cxn modelId="{FF586D99-EA6F-4077-9163-2F228FBF77B9}" type="presParOf" srcId="{44522D53-8804-4629-8D14-E804553B043F}" destId="{D6B3ECD7-09D0-4638-9CC2-5782062F7CA0}" srcOrd="1" destOrd="0" presId="urn:microsoft.com/office/officeart/2005/8/layout/hierarchy4"/>
    <dgm:cxn modelId="{30C3223F-F19D-4D81-972B-B2E12D766449}" type="presParOf" srcId="{44522D53-8804-4629-8D14-E804553B043F}" destId="{6066F27D-6A8E-4A8D-9CF2-B0801039550F}" srcOrd="2" destOrd="0" presId="urn:microsoft.com/office/officeart/2005/8/layout/hierarchy4"/>
    <dgm:cxn modelId="{371C5CF4-5313-4A41-B385-766E98D95942}" type="presParOf" srcId="{6066F27D-6A8E-4A8D-9CF2-B0801039550F}" destId="{112A6977-B183-4979-99E1-57791FBCAD96}" srcOrd="0" destOrd="0" presId="urn:microsoft.com/office/officeart/2005/8/layout/hierarchy4"/>
    <dgm:cxn modelId="{D777F471-3E35-4DDC-8FA1-79C21485CE04}" type="presParOf" srcId="{112A6977-B183-4979-99E1-57791FBCAD96}" destId="{B4DBEC3F-0886-4DD6-9895-34591EA4F912}" srcOrd="0" destOrd="0" presId="urn:microsoft.com/office/officeart/2005/8/layout/hierarchy4"/>
    <dgm:cxn modelId="{2A323682-D9B1-4FFD-B63A-4E0CBB31BF3E}" type="presParOf" srcId="{112A6977-B183-4979-99E1-57791FBCAD96}" destId="{4F2EB822-B799-400A-A3FD-6A88F6553D6F}" srcOrd="1" destOrd="0" presId="urn:microsoft.com/office/officeart/2005/8/layout/hierarchy4"/>
    <dgm:cxn modelId="{D5C6AB3C-F545-4AE5-A207-BFCB5205225D}" type="presParOf" srcId="{112A6977-B183-4979-99E1-57791FBCAD96}" destId="{09AF4EDF-6289-47A6-B917-1CA5A23F13EB}" srcOrd="2" destOrd="0" presId="urn:microsoft.com/office/officeart/2005/8/layout/hierarchy4"/>
    <dgm:cxn modelId="{15D507E3-E0B4-4775-AF1C-604D02E2FC7F}" type="presParOf" srcId="{09AF4EDF-6289-47A6-B917-1CA5A23F13EB}" destId="{7905787A-81A7-492D-B91A-7B3474ADB87E}" srcOrd="0" destOrd="0" presId="urn:microsoft.com/office/officeart/2005/8/layout/hierarchy4"/>
    <dgm:cxn modelId="{9030DB32-ED1B-47E8-8AB8-262D26449494}" type="presParOf" srcId="{7905787A-81A7-492D-B91A-7B3474ADB87E}" destId="{49AC2B32-4B75-4A96-8D69-2282F9E4113F}" srcOrd="0" destOrd="0" presId="urn:microsoft.com/office/officeart/2005/8/layout/hierarchy4"/>
    <dgm:cxn modelId="{40DE7B9E-6C70-48F7-B7EA-BAA7D04B1CEF}" type="presParOf" srcId="{7905787A-81A7-492D-B91A-7B3474ADB87E}" destId="{FAB8C56F-09C8-4568-8349-139052600845}" srcOrd="1" destOrd="0" presId="urn:microsoft.com/office/officeart/2005/8/layout/hierarchy4"/>
    <dgm:cxn modelId="{87D0C8F6-091D-48C0-8275-24DBA32F697E}" type="presParOf" srcId="{09AF4EDF-6289-47A6-B917-1CA5A23F13EB}" destId="{560F98EB-5F14-4BAB-8597-57AB5E81115B}" srcOrd="1" destOrd="0" presId="urn:microsoft.com/office/officeart/2005/8/layout/hierarchy4"/>
    <dgm:cxn modelId="{D6F6E10B-A0D4-4C5C-8865-4E0700BB2643}" type="presParOf" srcId="{09AF4EDF-6289-47A6-B917-1CA5A23F13EB}" destId="{B4DE987C-CC67-4149-8B3D-60FD2D73C967}" srcOrd="2" destOrd="0" presId="urn:microsoft.com/office/officeart/2005/8/layout/hierarchy4"/>
    <dgm:cxn modelId="{659EB500-0639-4259-BAD8-31400D19E216}" type="presParOf" srcId="{B4DE987C-CC67-4149-8B3D-60FD2D73C967}" destId="{9563C88C-2F09-48A8-A828-1772D1B7AD57}" srcOrd="0" destOrd="0" presId="urn:microsoft.com/office/officeart/2005/8/layout/hierarchy4"/>
    <dgm:cxn modelId="{B0E159EF-A6FA-4C19-BAA4-59135AB2E802}" type="presParOf" srcId="{B4DE987C-CC67-4149-8B3D-60FD2D73C967}" destId="{111C30C3-5133-427E-BBDC-C8E225EB9642}" srcOrd="1" destOrd="0" presId="urn:microsoft.com/office/officeart/2005/8/layout/hierarchy4"/>
    <dgm:cxn modelId="{E9EE2E99-F312-47CD-951C-DD38965834C0}" type="presParOf" srcId="{6066F27D-6A8E-4A8D-9CF2-B0801039550F}" destId="{8096069A-118F-4A83-93BB-F35704503520}" srcOrd="1" destOrd="0" presId="urn:microsoft.com/office/officeart/2005/8/layout/hierarchy4"/>
    <dgm:cxn modelId="{9332A148-6FD3-4E18-B5CA-303114839FB6}" type="presParOf" srcId="{6066F27D-6A8E-4A8D-9CF2-B0801039550F}" destId="{868618E0-055F-483A-90D1-953AD4272285}" srcOrd="2" destOrd="0" presId="urn:microsoft.com/office/officeart/2005/8/layout/hierarchy4"/>
    <dgm:cxn modelId="{FA18699C-4EBE-4BEE-B8AF-26D23D847319}" type="presParOf" srcId="{868618E0-055F-483A-90D1-953AD4272285}" destId="{FBF66706-0495-4561-9DD0-E009A65EF512}" srcOrd="0" destOrd="0" presId="urn:microsoft.com/office/officeart/2005/8/layout/hierarchy4"/>
    <dgm:cxn modelId="{7719AB80-DC2B-4651-84BD-DE7F725264F1}" type="presParOf" srcId="{868618E0-055F-483A-90D1-953AD4272285}" destId="{A760AEEE-38C6-485C-846E-AF16467451CB}" srcOrd="1" destOrd="0" presId="urn:microsoft.com/office/officeart/2005/8/layout/hierarchy4"/>
    <dgm:cxn modelId="{B0E79E44-78CA-44EE-B685-13D0DAAD8203}" type="presParOf" srcId="{868618E0-055F-483A-90D1-953AD4272285}" destId="{559742E7-D15E-4610-8122-E3EA955E4D7C}" srcOrd="2" destOrd="0" presId="urn:microsoft.com/office/officeart/2005/8/layout/hierarchy4"/>
    <dgm:cxn modelId="{4F000851-9B8B-4368-82D6-6F7F8C0CD99A}" type="presParOf" srcId="{559742E7-D15E-4610-8122-E3EA955E4D7C}" destId="{1CBA27C5-497A-41D0-8E70-AC17A1FD7DEA}" srcOrd="0" destOrd="0" presId="urn:microsoft.com/office/officeart/2005/8/layout/hierarchy4"/>
    <dgm:cxn modelId="{8623AAC4-4005-42C9-8FE8-7054D4F2A061}" type="presParOf" srcId="{1CBA27C5-497A-41D0-8E70-AC17A1FD7DEA}" destId="{E802247F-6B53-4F84-A19B-8D326E0FE376}" srcOrd="0" destOrd="0" presId="urn:microsoft.com/office/officeart/2005/8/layout/hierarchy4"/>
    <dgm:cxn modelId="{75494622-C306-4BFD-9FAD-D8D12DC139C3}" type="presParOf" srcId="{1CBA27C5-497A-41D0-8E70-AC17A1FD7DEA}" destId="{33650946-16FC-49A6-82BD-F13421507343}" srcOrd="1" destOrd="0" presId="urn:microsoft.com/office/officeart/2005/8/layout/hierarchy4"/>
    <dgm:cxn modelId="{696878EF-7465-4816-9C0C-C36D4165A4AF}" type="presParOf" srcId="{559742E7-D15E-4610-8122-E3EA955E4D7C}" destId="{C2B805EB-AC7F-450A-A187-41DED20C8696}" srcOrd="1" destOrd="0" presId="urn:microsoft.com/office/officeart/2005/8/layout/hierarchy4"/>
    <dgm:cxn modelId="{6DAB184B-4AC8-4E26-912C-2DEABF7B180A}" type="presParOf" srcId="{559742E7-D15E-4610-8122-E3EA955E4D7C}" destId="{344B29D5-21EC-4B19-9205-017A2301D783}" srcOrd="2" destOrd="0" presId="urn:microsoft.com/office/officeart/2005/8/layout/hierarchy4"/>
    <dgm:cxn modelId="{D2AA6198-3BFE-430C-9A38-C65363C0C191}" type="presParOf" srcId="{344B29D5-21EC-4B19-9205-017A2301D783}" destId="{E199B62C-61D6-4F95-A22A-F87D2884DA0F}" srcOrd="0" destOrd="0" presId="urn:microsoft.com/office/officeart/2005/8/layout/hierarchy4"/>
    <dgm:cxn modelId="{3D078BA1-6F03-4A22-AB64-2FDC9A04D271}" type="presParOf" srcId="{344B29D5-21EC-4B19-9205-017A2301D783}" destId="{EE98FC35-0B4B-4A62-9917-2554130F602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28F93B-752D-4C80-88BE-D1D529ADB6F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884C95E-ADDF-4D6A-8016-2C4A8F908B72}">
      <dgm:prSet/>
      <dgm:spPr/>
      <dgm:t>
        <a:bodyPr/>
        <a:lstStyle/>
        <a:p>
          <a:pPr rtl="0"/>
          <a:r>
            <a:rPr lang="en-US" dirty="0"/>
            <a:t>How are the questions are put?</a:t>
          </a:r>
        </a:p>
      </dgm:t>
    </dgm:pt>
    <dgm:pt modelId="{C8B461F5-5735-4118-923C-29E0221EF4CF}" type="parTrans" cxnId="{F58ACD12-95CB-42C8-B8C5-E3C6674C470D}">
      <dgm:prSet/>
      <dgm:spPr/>
      <dgm:t>
        <a:bodyPr/>
        <a:lstStyle/>
        <a:p>
          <a:endParaRPr lang="cs-CZ"/>
        </a:p>
      </dgm:t>
    </dgm:pt>
    <dgm:pt modelId="{CBD87A3B-ABA5-45D1-81A5-BB0F5FC116DC}" type="sibTrans" cxnId="{F58ACD12-95CB-42C8-B8C5-E3C6674C470D}">
      <dgm:prSet/>
      <dgm:spPr/>
      <dgm:t>
        <a:bodyPr/>
        <a:lstStyle/>
        <a:p>
          <a:endParaRPr lang="cs-CZ"/>
        </a:p>
      </dgm:t>
    </dgm:pt>
    <dgm:pt modelId="{50E82722-2DFF-4DF4-A2D1-E00932009072}">
      <dgm:prSet/>
      <dgm:spPr/>
      <dgm:t>
        <a:bodyPr/>
        <a:lstStyle/>
        <a:p>
          <a:pPr rtl="0"/>
          <a:r>
            <a:rPr lang="en-US" dirty="0"/>
            <a:t>Qualitative</a:t>
          </a:r>
        </a:p>
      </dgm:t>
    </dgm:pt>
    <dgm:pt modelId="{1E13C9A2-0340-4C5A-9301-60F35535290C}" type="parTrans" cxnId="{1D947125-F485-412F-B603-D9C7E77F5677}">
      <dgm:prSet/>
      <dgm:spPr/>
      <dgm:t>
        <a:bodyPr/>
        <a:lstStyle/>
        <a:p>
          <a:endParaRPr lang="cs-CZ"/>
        </a:p>
      </dgm:t>
    </dgm:pt>
    <dgm:pt modelId="{F06D0606-7576-4055-9B5D-B7369981C64F}" type="sibTrans" cxnId="{1D947125-F485-412F-B603-D9C7E77F5677}">
      <dgm:prSet/>
      <dgm:spPr/>
      <dgm:t>
        <a:bodyPr/>
        <a:lstStyle/>
        <a:p>
          <a:endParaRPr lang="cs-CZ"/>
        </a:p>
      </dgm:t>
    </dgm:pt>
    <dgm:pt modelId="{BEE1FD6D-7ED1-43D3-9916-473C970C94A7}">
      <dgm:prSet/>
      <dgm:spPr/>
      <dgm:t>
        <a:bodyPr/>
        <a:lstStyle/>
        <a:p>
          <a:pPr rtl="0"/>
          <a:r>
            <a:rPr lang="en-US" dirty="0"/>
            <a:t>Quantitative</a:t>
          </a:r>
        </a:p>
      </dgm:t>
    </dgm:pt>
    <dgm:pt modelId="{49F7F39B-5EE2-46FE-972B-BC7C5EF3BB72}" type="parTrans" cxnId="{CB56EFC9-4888-401C-BB1A-721CDE763756}">
      <dgm:prSet/>
      <dgm:spPr/>
      <dgm:t>
        <a:bodyPr/>
        <a:lstStyle/>
        <a:p>
          <a:endParaRPr lang="cs-CZ"/>
        </a:p>
      </dgm:t>
    </dgm:pt>
    <dgm:pt modelId="{F7B240F8-A60E-4CA2-AFAD-4E30FBD7F7C7}" type="sibTrans" cxnId="{CB56EFC9-4888-401C-BB1A-721CDE763756}">
      <dgm:prSet/>
      <dgm:spPr/>
      <dgm:t>
        <a:bodyPr/>
        <a:lstStyle/>
        <a:p>
          <a:endParaRPr lang="cs-CZ"/>
        </a:p>
      </dgm:t>
    </dgm:pt>
    <dgm:pt modelId="{1EB6F023-C4BE-49FC-BA70-6F33F7552824}">
      <dgm:prSet/>
      <dgm:spPr/>
      <dgm:t>
        <a:bodyPr/>
        <a:lstStyle/>
        <a:p>
          <a:pPr rtl="0"/>
          <a:r>
            <a:rPr lang="en-US" dirty="0"/>
            <a:t>Document review</a:t>
          </a:r>
        </a:p>
      </dgm:t>
    </dgm:pt>
    <dgm:pt modelId="{C4EAB0E0-B64D-4D8F-969F-1012AE1B941F}" type="parTrans" cxnId="{903C999E-CAD7-425E-8D3A-B252FB21853E}">
      <dgm:prSet/>
      <dgm:spPr/>
    </dgm:pt>
    <dgm:pt modelId="{FA4488A4-2F41-4C4B-B6E2-E13DB78F4530}" type="sibTrans" cxnId="{903C999E-CAD7-425E-8D3A-B252FB21853E}">
      <dgm:prSet/>
      <dgm:spPr/>
    </dgm:pt>
    <dgm:pt modelId="{9B78B095-39CF-4316-8451-98D4C029E02F}">
      <dgm:prSet/>
      <dgm:spPr/>
      <dgm:t>
        <a:bodyPr/>
        <a:lstStyle/>
        <a:p>
          <a:pPr rtl="0"/>
          <a:r>
            <a:rPr lang="en-US" dirty="0"/>
            <a:t>Participant observations</a:t>
          </a:r>
        </a:p>
      </dgm:t>
    </dgm:pt>
    <dgm:pt modelId="{5E4A7185-5F39-4CD6-8885-0195319B2852}" type="parTrans" cxnId="{734C48D7-B540-486F-BA6B-33C6F8E03822}">
      <dgm:prSet/>
      <dgm:spPr/>
    </dgm:pt>
    <dgm:pt modelId="{34E1B7A8-B8AB-4105-A7ED-4B57E608A033}" type="sibTrans" cxnId="{734C48D7-B540-486F-BA6B-33C6F8E03822}">
      <dgm:prSet/>
      <dgm:spPr/>
    </dgm:pt>
    <dgm:pt modelId="{266DC6FB-CE1C-4E02-986B-9AF3A954B3F8}">
      <dgm:prSet/>
      <dgm:spPr/>
      <dgm:t>
        <a:bodyPr/>
        <a:lstStyle/>
        <a:p>
          <a:pPr rtl="0"/>
          <a:r>
            <a:rPr lang="en-US" dirty="0"/>
            <a:t>Interviews</a:t>
          </a:r>
        </a:p>
      </dgm:t>
    </dgm:pt>
    <dgm:pt modelId="{47858E31-2D21-4D32-9143-D3D33B3444B6}" type="parTrans" cxnId="{22FC7FD5-48AC-4F27-B5A7-857A8736BEAA}">
      <dgm:prSet/>
      <dgm:spPr/>
    </dgm:pt>
    <dgm:pt modelId="{4189B1FF-98FB-4742-BB5B-9F116300AC99}" type="sibTrans" cxnId="{22FC7FD5-48AC-4F27-B5A7-857A8736BEAA}">
      <dgm:prSet/>
      <dgm:spPr/>
    </dgm:pt>
    <dgm:pt modelId="{9433A341-B6AA-4906-B5E2-2958576420A0}">
      <dgm:prSet/>
      <dgm:spPr/>
      <dgm:t>
        <a:bodyPr/>
        <a:lstStyle/>
        <a:p>
          <a:pPr rtl="0"/>
          <a:r>
            <a:rPr lang="en-US" dirty="0"/>
            <a:t>Focus group</a:t>
          </a:r>
        </a:p>
      </dgm:t>
    </dgm:pt>
    <dgm:pt modelId="{73CE3772-4300-41CC-809E-A664FA90782B}" type="parTrans" cxnId="{4B5E873D-9203-4E5B-9E0A-72D2611F8763}">
      <dgm:prSet/>
      <dgm:spPr/>
    </dgm:pt>
    <dgm:pt modelId="{52BF3632-8A4C-48F6-9C7B-1321EC091FB6}" type="sibTrans" cxnId="{4B5E873D-9203-4E5B-9E0A-72D2611F8763}">
      <dgm:prSet/>
      <dgm:spPr/>
    </dgm:pt>
    <dgm:pt modelId="{9DE128C3-5D3C-4662-A458-6133F28A32AE}">
      <dgm:prSet/>
      <dgm:spPr/>
      <dgm:t>
        <a:bodyPr/>
        <a:lstStyle/>
        <a:p>
          <a:pPr rtl="0"/>
          <a:r>
            <a:rPr lang="en-US" dirty="0"/>
            <a:t> Workshops</a:t>
          </a:r>
        </a:p>
      </dgm:t>
    </dgm:pt>
    <dgm:pt modelId="{6BAD239B-DF3E-455B-AF0B-06E8F17A9C27}" type="parTrans" cxnId="{E3F1A345-09B4-4472-856D-90483642171B}">
      <dgm:prSet/>
      <dgm:spPr/>
    </dgm:pt>
    <dgm:pt modelId="{F825D9A5-3C90-4692-9F94-2896479683EA}" type="sibTrans" cxnId="{E3F1A345-09B4-4472-856D-90483642171B}">
      <dgm:prSet/>
      <dgm:spPr/>
    </dgm:pt>
    <dgm:pt modelId="{F199379C-0B9D-4536-99D2-562551245148}">
      <dgm:prSet/>
      <dgm:spPr/>
      <dgm:t>
        <a:bodyPr/>
        <a:lstStyle/>
        <a:p>
          <a:pPr rtl="0"/>
          <a:r>
            <a:rPr lang="en-US" dirty="0"/>
            <a:t>Application forms</a:t>
          </a:r>
        </a:p>
      </dgm:t>
    </dgm:pt>
    <dgm:pt modelId="{72888F1D-4497-4E98-A4D0-6FEC80711E7C}" type="parTrans" cxnId="{19A1749D-97DD-4FA7-A13F-3C4D6FB8E7D0}">
      <dgm:prSet/>
      <dgm:spPr/>
    </dgm:pt>
    <dgm:pt modelId="{96486CD6-0F41-4C9E-9E66-C3B335B8F99C}" type="sibTrans" cxnId="{19A1749D-97DD-4FA7-A13F-3C4D6FB8E7D0}">
      <dgm:prSet/>
      <dgm:spPr/>
    </dgm:pt>
    <dgm:pt modelId="{E9AA5782-C711-43F7-AE6C-587670FF4092}">
      <dgm:prSet/>
      <dgm:spPr/>
      <dgm:t>
        <a:bodyPr/>
        <a:lstStyle/>
        <a:p>
          <a:pPr rtl="0"/>
          <a:r>
            <a:rPr lang="en-US" dirty="0"/>
            <a:t>Questionnaires</a:t>
          </a:r>
        </a:p>
      </dgm:t>
    </dgm:pt>
    <dgm:pt modelId="{D051FBAA-162B-4144-B536-923DD3D77D40}" type="parTrans" cxnId="{E2EE636C-EF32-496C-A1E1-180433B019A3}">
      <dgm:prSet/>
      <dgm:spPr/>
    </dgm:pt>
    <dgm:pt modelId="{F136A85F-5B76-4664-8E30-3035A8B589D6}" type="sibTrans" cxnId="{E2EE636C-EF32-496C-A1E1-180433B019A3}">
      <dgm:prSet/>
      <dgm:spPr/>
    </dgm:pt>
    <dgm:pt modelId="{1F05B93B-43C8-4935-A502-929C27999304}">
      <dgm:prSet/>
      <dgm:spPr/>
      <dgm:t>
        <a:bodyPr/>
        <a:lstStyle/>
        <a:p>
          <a:pPr rtl="0"/>
          <a:r>
            <a:rPr lang="en-US" dirty="0"/>
            <a:t>IQ Tests</a:t>
          </a:r>
        </a:p>
      </dgm:t>
    </dgm:pt>
    <dgm:pt modelId="{C0020A58-3160-4291-BCF0-10BCEC4AC5BB}" type="parTrans" cxnId="{AF060400-8782-4960-AA1B-45B03706DC44}">
      <dgm:prSet/>
      <dgm:spPr/>
    </dgm:pt>
    <dgm:pt modelId="{E62D048E-AE7E-4C5D-9346-CF2179D68633}" type="sibTrans" cxnId="{AF060400-8782-4960-AA1B-45B03706DC44}">
      <dgm:prSet/>
      <dgm:spPr/>
    </dgm:pt>
    <dgm:pt modelId="{2579DFD1-AFE4-48D7-918F-BEDE2B095172}">
      <dgm:prSet/>
      <dgm:spPr/>
      <dgm:t>
        <a:bodyPr/>
        <a:lstStyle/>
        <a:p>
          <a:pPr rtl="0"/>
          <a:r>
            <a:rPr lang="en-US" dirty="0"/>
            <a:t>Measurements</a:t>
          </a:r>
        </a:p>
      </dgm:t>
    </dgm:pt>
    <dgm:pt modelId="{4FE2B620-D91F-4C7F-95D2-1E77414A5FE6}" type="parTrans" cxnId="{4824B3CE-DAFD-4BA2-BD17-6B5346B90525}">
      <dgm:prSet/>
      <dgm:spPr/>
    </dgm:pt>
    <dgm:pt modelId="{AAB78FFA-2B37-402B-824C-D015DBB6B100}" type="sibTrans" cxnId="{4824B3CE-DAFD-4BA2-BD17-6B5346B90525}">
      <dgm:prSet/>
      <dgm:spPr/>
    </dgm:pt>
    <dgm:pt modelId="{A9A03542-7792-4693-8729-21F55F10B983}" type="pres">
      <dgm:prSet presAssocID="{0328F93B-752D-4C80-88BE-D1D529ADB6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FAEF08-64FF-483A-AE54-1C1A0FB8E225}" type="pres">
      <dgm:prSet presAssocID="{4884C95E-ADDF-4D6A-8016-2C4A8F908B72}" presName="vertOne" presStyleCnt="0"/>
      <dgm:spPr/>
    </dgm:pt>
    <dgm:pt modelId="{184F6A90-D670-408B-ABC5-981E2C44B78D}" type="pres">
      <dgm:prSet presAssocID="{4884C95E-ADDF-4D6A-8016-2C4A8F908B72}" presName="txOne" presStyleLbl="node0" presStyleIdx="0" presStyleCnt="1">
        <dgm:presLayoutVars>
          <dgm:chPref val="3"/>
        </dgm:presLayoutVars>
      </dgm:prSet>
      <dgm:spPr/>
    </dgm:pt>
    <dgm:pt modelId="{99D61BB8-CB96-4EF3-B0C4-A8536B695C5C}" type="pres">
      <dgm:prSet presAssocID="{4884C95E-ADDF-4D6A-8016-2C4A8F908B72}" presName="parTransOne" presStyleCnt="0"/>
      <dgm:spPr/>
    </dgm:pt>
    <dgm:pt modelId="{8F9C848D-8D44-4FD0-9FCA-4D8CC7CA15FC}" type="pres">
      <dgm:prSet presAssocID="{4884C95E-ADDF-4D6A-8016-2C4A8F908B72}" presName="horzOne" presStyleCnt="0"/>
      <dgm:spPr/>
    </dgm:pt>
    <dgm:pt modelId="{22BA3275-691B-4EB9-B196-0EC528C4DCBB}" type="pres">
      <dgm:prSet presAssocID="{50E82722-2DFF-4DF4-A2D1-E00932009072}" presName="vertTwo" presStyleCnt="0"/>
      <dgm:spPr/>
    </dgm:pt>
    <dgm:pt modelId="{6B9CB78C-A05A-49D3-86B6-21B57ACF3B49}" type="pres">
      <dgm:prSet presAssocID="{50E82722-2DFF-4DF4-A2D1-E00932009072}" presName="txTwo" presStyleLbl="node2" presStyleIdx="0" presStyleCnt="2">
        <dgm:presLayoutVars>
          <dgm:chPref val="3"/>
        </dgm:presLayoutVars>
      </dgm:prSet>
      <dgm:spPr/>
    </dgm:pt>
    <dgm:pt modelId="{B35E0149-1C62-49C5-BCE3-0D2F997ADF89}" type="pres">
      <dgm:prSet presAssocID="{50E82722-2DFF-4DF4-A2D1-E00932009072}" presName="parTransTwo" presStyleCnt="0"/>
      <dgm:spPr/>
    </dgm:pt>
    <dgm:pt modelId="{B0AD9B93-0607-4F2D-8096-33068AA83877}" type="pres">
      <dgm:prSet presAssocID="{50E82722-2DFF-4DF4-A2D1-E00932009072}" presName="horzTwo" presStyleCnt="0"/>
      <dgm:spPr/>
    </dgm:pt>
    <dgm:pt modelId="{E647975B-539B-49A2-BE13-A091432E1760}" type="pres">
      <dgm:prSet presAssocID="{1EB6F023-C4BE-49FC-BA70-6F33F7552824}" presName="vertThree" presStyleCnt="0"/>
      <dgm:spPr/>
    </dgm:pt>
    <dgm:pt modelId="{B0FE3330-464D-4D1C-93A0-1C5AF816A394}" type="pres">
      <dgm:prSet presAssocID="{1EB6F023-C4BE-49FC-BA70-6F33F7552824}" presName="txThree" presStyleLbl="node3" presStyleIdx="0" presStyleCnt="9">
        <dgm:presLayoutVars>
          <dgm:chPref val="3"/>
        </dgm:presLayoutVars>
      </dgm:prSet>
      <dgm:spPr/>
    </dgm:pt>
    <dgm:pt modelId="{26A9A7C7-D390-42EB-BDC0-2B11FB1824CF}" type="pres">
      <dgm:prSet presAssocID="{1EB6F023-C4BE-49FC-BA70-6F33F7552824}" presName="horzThree" presStyleCnt="0"/>
      <dgm:spPr/>
    </dgm:pt>
    <dgm:pt modelId="{521F49F6-2817-4A4F-99AB-4FFB7977D42D}" type="pres">
      <dgm:prSet presAssocID="{FA4488A4-2F41-4C4B-B6E2-E13DB78F4530}" presName="sibSpaceThree" presStyleCnt="0"/>
      <dgm:spPr/>
    </dgm:pt>
    <dgm:pt modelId="{3ED5CBFD-43BA-44E8-BABC-BD719A101D70}" type="pres">
      <dgm:prSet presAssocID="{9B78B095-39CF-4316-8451-98D4C029E02F}" presName="vertThree" presStyleCnt="0"/>
      <dgm:spPr/>
    </dgm:pt>
    <dgm:pt modelId="{97D9F1B5-5CA2-4143-A2DA-4FCDFD9EC6FC}" type="pres">
      <dgm:prSet presAssocID="{9B78B095-39CF-4316-8451-98D4C029E02F}" presName="txThree" presStyleLbl="node3" presStyleIdx="1" presStyleCnt="9">
        <dgm:presLayoutVars>
          <dgm:chPref val="3"/>
        </dgm:presLayoutVars>
      </dgm:prSet>
      <dgm:spPr/>
    </dgm:pt>
    <dgm:pt modelId="{036E1CFF-F522-4A0D-A782-9D7607847FAB}" type="pres">
      <dgm:prSet presAssocID="{9B78B095-39CF-4316-8451-98D4C029E02F}" presName="horzThree" presStyleCnt="0"/>
      <dgm:spPr/>
    </dgm:pt>
    <dgm:pt modelId="{1F77A1EB-8EBA-4B81-BA9C-8740BA4DD007}" type="pres">
      <dgm:prSet presAssocID="{34E1B7A8-B8AB-4105-A7ED-4B57E608A033}" presName="sibSpaceThree" presStyleCnt="0"/>
      <dgm:spPr/>
    </dgm:pt>
    <dgm:pt modelId="{3492A155-F425-4A6D-8879-07AF7A91DB80}" type="pres">
      <dgm:prSet presAssocID="{266DC6FB-CE1C-4E02-986B-9AF3A954B3F8}" presName="vertThree" presStyleCnt="0"/>
      <dgm:spPr/>
    </dgm:pt>
    <dgm:pt modelId="{6ABB8944-F85D-42E3-8EEB-EFA7BFE5B663}" type="pres">
      <dgm:prSet presAssocID="{266DC6FB-CE1C-4E02-986B-9AF3A954B3F8}" presName="txThree" presStyleLbl="node3" presStyleIdx="2" presStyleCnt="9">
        <dgm:presLayoutVars>
          <dgm:chPref val="3"/>
        </dgm:presLayoutVars>
      </dgm:prSet>
      <dgm:spPr/>
    </dgm:pt>
    <dgm:pt modelId="{B28E4FDC-F6A7-4095-9FC5-04A332446B86}" type="pres">
      <dgm:prSet presAssocID="{266DC6FB-CE1C-4E02-986B-9AF3A954B3F8}" presName="horzThree" presStyleCnt="0"/>
      <dgm:spPr/>
    </dgm:pt>
    <dgm:pt modelId="{6EB9B5B3-6804-4705-BB6B-77E33DFB59FF}" type="pres">
      <dgm:prSet presAssocID="{4189B1FF-98FB-4742-BB5B-9F116300AC99}" presName="sibSpaceThree" presStyleCnt="0"/>
      <dgm:spPr/>
    </dgm:pt>
    <dgm:pt modelId="{E79AA76B-E402-4F13-A032-C33181C95D56}" type="pres">
      <dgm:prSet presAssocID="{9433A341-B6AA-4906-B5E2-2958576420A0}" presName="vertThree" presStyleCnt="0"/>
      <dgm:spPr/>
    </dgm:pt>
    <dgm:pt modelId="{4BD934E1-F8C8-4662-B6E3-97DAD8570D54}" type="pres">
      <dgm:prSet presAssocID="{9433A341-B6AA-4906-B5E2-2958576420A0}" presName="txThree" presStyleLbl="node3" presStyleIdx="3" presStyleCnt="9">
        <dgm:presLayoutVars>
          <dgm:chPref val="3"/>
        </dgm:presLayoutVars>
      </dgm:prSet>
      <dgm:spPr/>
    </dgm:pt>
    <dgm:pt modelId="{8EBF4809-4E17-4C4E-B51D-B9CCBB4891B2}" type="pres">
      <dgm:prSet presAssocID="{9433A341-B6AA-4906-B5E2-2958576420A0}" presName="horzThree" presStyleCnt="0"/>
      <dgm:spPr/>
    </dgm:pt>
    <dgm:pt modelId="{7B2AE9B4-576D-4850-BFE8-AC3778479B8B}" type="pres">
      <dgm:prSet presAssocID="{52BF3632-8A4C-48F6-9C7B-1321EC091FB6}" presName="sibSpaceThree" presStyleCnt="0"/>
      <dgm:spPr/>
    </dgm:pt>
    <dgm:pt modelId="{048D07A1-4605-4311-9346-CEC429F51851}" type="pres">
      <dgm:prSet presAssocID="{9DE128C3-5D3C-4662-A458-6133F28A32AE}" presName="vertThree" presStyleCnt="0"/>
      <dgm:spPr/>
    </dgm:pt>
    <dgm:pt modelId="{546E54D9-1B1E-4BEB-889C-0F337A13AFC5}" type="pres">
      <dgm:prSet presAssocID="{9DE128C3-5D3C-4662-A458-6133F28A32AE}" presName="txThree" presStyleLbl="node3" presStyleIdx="4" presStyleCnt="9">
        <dgm:presLayoutVars>
          <dgm:chPref val="3"/>
        </dgm:presLayoutVars>
      </dgm:prSet>
      <dgm:spPr/>
    </dgm:pt>
    <dgm:pt modelId="{CEE610B9-5981-4A85-8AB0-283C7569DE7B}" type="pres">
      <dgm:prSet presAssocID="{9DE128C3-5D3C-4662-A458-6133F28A32AE}" presName="horzThree" presStyleCnt="0"/>
      <dgm:spPr/>
    </dgm:pt>
    <dgm:pt modelId="{3BCD7284-74E0-4E29-9EFC-E5FF7105B2C1}" type="pres">
      <dgm:prSet presAssocID="{F06D0606-7576-4055-9B5D-B7369981C64F}" presName="sibSpaceTwo" presStyleCnt="0"/>
      <dgm:spPr/>
    </dgm:pt>
    <dgm:pt modelId="{B522DA52-8AB2-4FB0-8A44-3C48EC0B80DC}" type="pres">
      <dgm:prSet presAssocID="{BEE1FD6D-7ED1-43D3-9916-473C970C94A7}" presName="vertTwo" presStyleCnt="0"/>
      <dgm:spPr/>
    </dgm:pt>
    <dgm:pt modelId="{E1D13ED3-F2DD-4A3A-893C-9061389226CF}" type="pres">
      <dgm:prSet presAssocID="{BEE1FD6D-7ED1-43D3-9916-473C970C94A7}" presName="txTwo" presStyleLbl="node2" presStyleIdx="1" presStyleCnt="2">
        <dgm:presLayoutVars>
          <dgm:chPref val="3"/>
        </dgm:presLayoutVars>
      </dgm:prSet>
      <dgm:spPr/>
    </dgm:pt>
    <dgm:pt modelId="{7EA2E4C5-6188-4EFE-90B9-62063B1FD4F3}" type="pres">
      <dgm:prSet presAssocID="{BEE1FD6D-7ED1-43D3-9916-473C970C94A7}" presName="parTransTwo" presStyleCnt="0"/>
      <dgm:spPr/>
    </dgm:pt>
    <dgm:pt modelId="{F41C6D9C-A914-4EDB-9CE7-B24BCDE40C19}" type="pres">
      <dgm:prSet presAssocID="{BEE1FD6D-7ED1-43D3-9916-473C970C94A7}" presName="horzTwo" presStyleCnt="0"/>
      <dgm:spPr/>
    </dgm:pt>
    <dgm:pt modelId="{AD29AD66-E6F5-4012-A989-20F83EC02CC5}" type="pres">
      <dgm:prSet presAssocID="{F199379C-0B9D-4536-99D2-562551245148}" presName="vertThree" presStyleCnt="0"/>
      <dgm:spPr/>
    </dgm:pt>
    <dgm:pt modelId="{548456E8-0FDD-48D9-AA4F-DBF3DAF74FB5}" type="pres">
      <dgm:prSet presAssocID="{F199379C-0B9D-4536-99D2-562551245148}" presName="txThree" presStyleLbl="node3" presStyleIdx="5" presStyleCnt="9">
        <dgm:presLayoutVars>
          <dgm:chPref val="3"/>
        </dgm:presLayoutVars>
      </dgm:prSet>
      <dgm:spPr/>
    </dgm:pt>
    <dgm:pt modelId="{7CB53CA3-283A-4EA4-A011-9FA371D6F6CC}" type="pres">
      <dgm:prSet presAssocID="{F199379C-0B9D-4536-99D2-562551245148}" presName="horzThree" presStyleCnt="0"/>
      <dgm:spPr/>
    </dgm:pt>
    <dgm:pt modelId="{C4224C97-F234-42D9-9663-B4A30237CA0F}" type="pres">
      <dgm:prSet presAssocID="{96486CD6-0F41-4C9E-9E66-C3B335B8F99C}" presName="sibSpaceThree" presStyleCnt="0"/>
      <dgm:spPr/>
    </dgm:pt>
    <dgm:pt modelId="{1F99B91D-3680-4188-A3C5-DD83F92259B5}" type="pres">
      <dgm:prSet presAssocID="{E9AA5782-C711-43F7-AE6C-587670FF4092}" presName="vertThree" presStyleCnt="0"/>
      <dgm:spPr/>
    </dgm:pt>
    <dgm:pt modelId="{AB1DC4D9-DA96-48CE-8655-0623901D1D11}" type="pres">
      <dgm:prSet presAssocID="{E9AA5782-C711-43F7-AE6C-587670FF4092}" presName="txThree" presStyleLbl="node3" presStyleIdx="6" presStyleCnt="9">
        <dgm:presLayoutVars>
          <dgm:chPref val="3"/>
        </dgm:presLayoutVars>
      </dgm:prSet>
      <dgm:spPr/>
    </dgm:pt>
    <dgm:pt modelId="{9F3BE92E-6EED-429D-B304-EA5D22D9CADF}" type="pres">
      <dgm:prSet presAssocID="{E9AA5782-C711-43F7-AE6C-587670FF4092}" presName="horzThree" presStyleCnt="0"/>
      <dgm:spPr/>
    </dgm:pt>
    <dgm:pt modelId="{B822C48C-87ED-405D-B0C5-2015A7006388}" type="pres">
      <dgm:prSet presAssocID="{F136A85F-5B76-4664-8E30-3035A8B589D6}" presName="sibSpaceThree" presStyleCnt="0"/>
      <dgm:spPr/>
    </dgm:pt>
    <dgm:pt modelId="{A949ABB1-2ED6-4F4C-A26E-F504271E63DD}" type="pres">
      <dgm:prSet presAssocID="{1F05B93B-43C8-4935-A502-929C27999304}" presName="vertThree" presStyleCnt="0"/>
      <dgm:spPr/>
    </dgm:pt>
    <dgm:pt modelId="{0F0B085E-3809-43A3-A1D1-8E9D18398C25}" type="pres">
      <dgm:prSet presAssocID="{1F05B93B-43C8-4935-A502-929C27999304}" presName="txThree" presStyleLbl="node3" presStyleIdx="7" presStyleCnt="9">
        <dgm:presLayoutVars>
          <dgm:chPref val="3"/>
        </dgm:presLayoutVars>
      </dgm:prSet>
      <dgm:spPr/>
    </dgm:pt>
    <dgm:pt modelId="{B14D3567-4AA6-4BCB-B6D4-D749EEAB6379}" type="pres">
      <dgm:prSet presAssocID="{1F05B93B-43C8-4935-A502-929C27999304}" presName="horzThree" presStyleCnt="0"/>
      <dgm:spPr/>
    </dgm:pt>
    <dgm:pt modelId="{0D5BABA3-1CCD-4B3C-A230-5789C086DB90}" type="pres">
      <dgm:prSet presAssocID="{E62D048E-AE7E-4C5D-9346-CF2179D68633}" presName="sibSpaceThree" presStyleCnt="0"/>
      <dgm:spPr/>
    </dgm:pt>
    <dgm:pt modelId="{3DDED1F8-132F-4974-AE2D-7996C8DF2D4E}" type="pres">
      <dgm:prSet presAssocID="{2579DFD1-AFE4-48D7-918F-BEDE2B095172}" presName="vertThree" presStyleCnt="0"/>
      <dgm:spPr/>
    </dgm:pt>
    <dgm:pt modelId="{95418ED6-9B5B-436F-A0D9-E4F3D3B58FE1}" type="pres">
      <dgm:prSet presAssocID="{2579DFD1-AFE4-48D7-918F-BEDE2B095172}" presName="txThree" presStyleLbl="node3" presStyleIdx="8" presStyleCnt="9">
        <dgm:presLayoutVars>
          <dgm:chPref val="3"/>
        </dgm:presLayoutVars>
      </dgm:prSet>
      <dgm:spPr/>
    </dgm:pt>
    <dgm:pt modelId="{A56FF434-DC07-43D1-806E-366FD3539A3E}" type="pres">
      <dgm:prSet presAssocID="{2579DFD1-AFE4-48D7-918F-BEDE2B095172}" presName="horzThree" presStyleCnt="0"/>
      <dgm:spPr/>
    </dgm:pt>
  </dgm:ptLst>
  <dgm:cxnLst>
    <dgm:cxn modelId="{AF060400-8782-4960-AA1B-45B03706DC44}" srcId="{BEE1FD6D-7ED1-43D3-9916-473C970C94A7}" destId="{1F05B93B-43C8-4935-A502-929C27999304}" srcOrd="2" destOrd="0" parTransId="{C0020A58-3160-4291-BCF0-10BCEC4AC5BB}" sibTransId="{E62D048E-AE7E-4C5D-9346-CF2179D68633}"/>
    <dgm:cxn modelId="{3F2E0507-D262-47D1-9BF9-F38687A7B26A}" type="presOf" srcId="{4884C95E-ADDF-4D6A-8016-2C4A8F908B72}" destId="{184F6A90-D670-408B-ABC5-981E2C44B78D}" srcOrd="0" destOrd="0" presId="urn:microsoft.com/office/officeart/2005/8/layout/hierarchy4"/>
    <dgm:cxn modelId="{F58ACD12-95CB-42C8-B8C5-E3C6674C470D}" srcId="{0328F93B-752D-4C80-88BE-D1D529ADB6FE}" destId="{4884C95E-ADDF-4D6A-8016-2C4A8F908B72}" srcOrd="0" destOrd="0" parTransId="{C8B461F5-5735-4118-923C-29E0221EF4CF}" sibTransId="{CBD87A3B-ABA5-45D1-81A5-BB0F5FC116DC}"/>
    <dgm:cxn modelId="{1D947125-F485-412F-B603-D9C7E77F5677}" srcId="{4884C95E-ADDF-4D6A-8016-2C4A8F908B72}" destId="{50E82722-2DFF-4DF4-A2D1-E00932009072}" srcOrd="0" destOrd="0" parTransId="{1E13C9A2-0340-4C5A-9301-60F35535290C}" sibTransId="{F06D0606-7576-4055-9B5D-B7369981C64F}"/>
    <dgm:cxn modelId="{4B5E873D-9203-4E5B-9E0A-72D2611F8763}" srcId="{50E82722-2DFF-4DF4-A2D1-E00932009072}" destId="{9433A341-B6AA-4906-B5E2-2958576420A0}" srcOrd="3" destOrd="0" parTransId="{73CE3772-4300-41CC-809E-A664FA90782B}" sibTransId="{52BF3632-8A4C-48F6-9C7B-1321EC091FB6}"/>
    <dgm:cxn modelId="{E3F1A345-09B4-4472-856D-90483642171B}" srcId="{50E82722-2DFF-4DF4-A2D1-E00932009072}" destId="{9DE128C3-5D3C-4662-A458-6133F28A32AE}" srcOrd="4" destOrd="0" parTransId="{6BAD239B-DF3E-455B-AF0B-06E8F17A9C27}" sibTransId="{F825D9A5-3C90-4692-9F94-2896479683EA}"/>
    <dgm:cxn modelId="{9A467F68-A8B3-48A5-B3DE-D710D503F44F}" type="presOf" srcId="{9DE128C3-5D3C-4662-A458-6133F28A32AE}" destId="{546E54D9-1B1E-4BEB-889C-0F337A13AFC5}" srcOrd="0" destOrd="0" presId="urn:microsoft.com/office/officeart/2005/8/layout/hierarchy4"/>
    <dgm:cxn modelId="{E2EE636C-EF32-496C-A1E1-180433B019A3}" srcId="{BEE1FD6D-7ED1-43D3-9916-473C970C94A7}" destId="{E9AA5782-C711-43F7-AE6C-587670FF4092}" srcOrd="1" destOrd="0" parTransId="{D051FBAA-162B-4144-B536-923DD3D77D40}" sibTransId="{F136A85F-5B76-4664-8E30-3035A8B589D6}"/>
    <dgm:cxn modelId="{125BBC4D-3A49-4839-99E8-BDAB8E140BD5}" type="presOf" srcId="{9B78B095-39CF-4316-8451-98D4C029E02F}" destId="{97D9F1B5-5CA2-4143-A2DA-4FCDFD9EC6FC}" srcOrd="0" destOrd="0" presId="urn:microsoft.com/office/officeart/2005/8/layout/hierarchy4"/>
    <dgm:cxn modelId="{3ADCD383-1FB8-49EE-AB2E-F8376972903E}" type="presOf" srcId="{1F05B93B-43C8-4935-A502-929C27999304}" destId="{0F0B085E-3809-43A3-A1D1-8E9D18398C25}" srcOrd="0" destOrd="0" presId="urn:microsoft.com/office/officeart/2005/8/layout/hierarchy4"/>
    <dgm:cxn modelId="{19A1749D-97DD-4FA7-A13F-3C4D6FB8E7D0}" srcId="{BEE1FD6D-7ED1-43D3-9916-473C970C94A7}" destId="{F199379C-0B9D-4536-99D2-562551245148}" srcOrd="0" destOrd="0" parTransId="{72888F1D-4497-4E98-A4D0-6FEC80711E7C}" sibTransId="{96486CD6-0F41-4C9E-9E66-C3B335B8F99C}"/>
    <dgm:cxn modelId="{903C999E-CAD7-425E-8D3A-B252FB21853E}" srcId="{50E82722-2DFF-4DF4-A2D1-E00932009072}" destId="{1EB6F023-C4BE-49FC-BA70-6F33F7552824}" srcOrd="0" destOrd="0" parTransId="{C4EAB0E0-B64D-4D8F-969F-1012AE1B941F}" sibTransId="{FA4488A4-2F41-4C4B-B6E2-E13DB78F4530}"/>
    <dgm:cxn modelId="{C9DDC5A3-B5D1-41DA-A61A-38C9CDE199C7}" type="presOf" srcId="{9433A341-B6AA-4906-B5E2-2958576420A0}" destId="{4BD934E1-F8C8-4662-B6E3-97DAD8570D54}" srcOrd="0" destOrd="0" presId="urn:microsoft.com/office/officeart/2005/8/layout/hierarchy4"/>
    <dgm:cxn modelId="{F40F56BA-AC5C-40C9-B71D-570C39B5B7A3}" type="presOf" srcId="{2579DFD1-AFE4-48D7-918F-BEDE2B095172}" destId="{95418ED6-9B5B-436F-A0D9-E4F3D3B58FE1}" srcOrd="0" destOrd="0" presId="urn:microsoft.com/office/officeart/2005/8/layout/hierarchy4"/>
    <dgm:cxn modelId="{8EAE30BB-B925-4FD0-8A4A-C4EBAE080364}" type="presOf" srcId="{1EB6F023-C4BE-49FC-BA70-6F33F7552824}" destId="{B0FE3330-464D-4D1C-93A0-1C5AF816A394}" srcOrd="0" destOrd="0" presId="urn:microsoft.com/office/officeart/2005/8/layout/hierarchy4"/>
    <dgm:cxn modelId="{CB56EFC9-4888-401C-BB1A-721CDE763756}" srcId="{4884C95E-ADDF-4D6A-8016-2C4A8F908B72}" destId="{BEE1FD6D-7ED1-43D3-9916-473C970C94A7}" srcOrd="1" destOrd="0" parTransId="{49F7F39B-5EE2-46FE-972B-BC7C5EF3BB72}" sibTransId="{F7B240F8-A60E-4CA2-AFAD-4E30FBD7F7C7}"/>
    <dgm:cxn modelId="{2A6B54CC-9931-4E45-84E0-5326142849B6}" type="presOf" srcId="{266DC6FB-CE1C-4E02-986B-9AF3A954B3F8}" destId="{6ABB8944-F85D-42E3-8EEB-EFA7BFE5B663}" srcOrd="0" destOrd="0" presId="urn:microsoft.com/office/officeart/2005/8/layout/hierarchy4"/>
    <dgm:cxn modelId="{4824B3CE-DAFD-4BA2-BD17-6B5346B90525}" srcId="{BEE1FD6D-7ED1-43D3-9916-473C970C94A7}" destId="{2579DFD1-AFE4-48D7-918F-BEDE2B095172}" srcOrd="3" destOrd="0" parTransId="{4FE2B620-D91F-4C7F-95D2-1E77414A5FE6}" sibTransId="{AAB78FFA-2B37-402B-824C-D015DBB6B100}"/>
    <dgm:cxn modelId="{52ED1AD5-27E1-4EA0-8D5A-C4ACF3D5CF76}" type="presOf" srcId="{E9AA5782-C711-43F7-AE6C-587670FF4092}" destId="{AB1DC4D9-DA96-48CE-8655-0623901D1D11}" srcOrd="0" destOrd="0" presId="urn:microsoft.com/office/officeart/2005/8/layout/hierarchy4"/>
    <dgm:cxn modelId="{22FC7FD5-48AC-4F27-B5A7-857A8736BEAA}" srcId="{50E82722-2DFF-4DF4-A2D1-E00932009072}" destId="{266DC6FB-CE1C-4E02-986B-9AF3A954B3F8}" srcOrd="2" destOrd="0" parTransId="{47858E31-2D21-4D32-9143-D3D33B3444B6}" sibTransId="{4189B1FF-98FB-4742-BB5B-9F116300AC99}"/>
    <dgm:cxn modelId="{734C48D7-B540-486F-BA6B-33C6F8E03822}" srcId="{50E82722-2DFF-4DF4-A2D1-E00932009072}" destId="{9B78B095-39CF-4316-8451-98D4C029E02F}" srcOrd="1" destOrd="0" parTransId="{5E4A7185-5F39-4CD6-8885-0195319B2852}" sibTransId="{34E1B7A8-B8AB-4105-A7ED-4B57E608A033}"/>
    <dgm:cxn modelId="{CEF985DA-73A7-4E83-B309-0295DAB216D1}" type="presOf" srcId="{BEE1FD6D-7ED1-43D3-9916-473C970C94A7}" destId="{E1D13ED3-F2DD-4A3A-893C-9061389226CF}" srcOrd="0" destOrd="0" presId="urn:microsoft.com/office/officeart/2005/8/layout/hierarchy4"/>
    <dgm:cxn modelId="{F28D06E7-5ABF-40B4-B5AE-75BE8AA91646}" type="presOf" srcId="{F199379C-0B9D-4536-99D2-562551245148}" destId="{548456E8-0FDD-48D9-AA4F-DBF3DAF74FB5}" srcOrd="0" destOrd="0" presId="urn:microsoft.com/office/officeart/2005/8/layout/hierarchy4"/>
    <dgm:cxn modelId="{E47828F2-0842-45C0-B041-543E6D603388}" type="presOf" srcId="{50E82722-2DFF-4DF4-A2D1-E00932009072}" destId="{6B9CB78C-A05A-49D3-86B6-21B57ACF3B49}" srcOrd="0" destOrd="0" presId="urn:microsoft.com/office/officeart/2005/8/layout/hierarchy4"/>
    <dgm:cxn modelId="{3E6BAEFB-853C-4004-91BF-C39A89A163B6}" type="presOf" srcId="{0328F93B-752D-4C80-88BE-D1D529ADB6FE}" destId="{A9A03542-7792-4693-8729-21F55F10B983}" srcOrd="0" destOrd="0" presId="urn:microsoft.com/office/officeart/2005/8/layout/hierarchy4"/>
    <dgm:cxn modelId="{079106CD-AB3C-4C5D-8BD5-3D477682C2F7}" type="presParOf" srcId="{A9A03542-7792-4693-8729-21F55F10B983}" destId="{DBFAEF08-64FF-483A-AE54-1C1A0FB8E225}" srcOrd="0" destOrd="0" presId="urn:microsoft.com/office/officeart/2005/8/layout/hierarchy4"/>
    <dgm:cxn modelId="{4684D857-9DBB-42F7-8769-A08A5D3DC7D7}" type="presParOf" srcId="{DBFAEF08-64FF-483A-AE54-1C1A0FB8E225}" destId="{184F6A90-D670-408B-ABC5-981E2C44B78D}" srcOrd="0" destOrd="0" presId="urn:microsoft.com/office/officeart/2005/8/layout/hierarchy4"/>
    <dgm:cxn modelId="{9B4D7598-F8C1-46F4-A58D-E78F5C01AD9C}" type="presParOf" srcId="{DBFAEF08-64FF-483A-AE54-1C1A0FB8E225}" destId="{99D61BB8-CB96-4EF3-B0C4-A8536B695C5C}" srcOrd="1" destOrd="0" presId="urn:microsoft.com/office/officeart/2005/8/layout/hierarchy4"/>
    <dgm:cxn modelId="{EFB4CFE4-FBD6-46D2-BFB5-C4433091059B}" type="presParOf" srcId="{DBFAEF08-64FF-483A-AE54-1C1A0FB8E225}" destId="{8F9C848D-8D44-4FD0-9FCA-4D8CC7CA15FC}" srcOrd="2" destOrd="0" presId="urn:microsoft.com/office/officeart/2005/8/layout/hierarchy4"/>
    <dgm:cxn modelId="{3E9487DD-395D-40D0-987C-9121A102880D}" type="presParOf" srcId="{8F9C848D-8D44-4FD0-9FCA-4D8CC7CA15FC}" destId="{22BA3275-691B-4EB9-B196-0EC528C4DCBB}" srcOrd="0" destOrd="0" presId="urn:microsoft.com/office/officeart/2005/8/layout/hierarchy4"/>
    <dgm:cxn modelId="{AB6DC57E-2D2F-403E-9849-6B301AD2663A}" type="presParOf" srcId="{22BA3275-691B-4EB9-B196-0EC528C4DCBB}" destId="{6B9CB78C-A05A-49D3-86B6-21B57ACF3B49}" srcOrd="0" destOrd="0" presId="urn:microsoft.com/office/officeart/2005/8/layout/hierarchy4"/>
    <dgm:cxn modelId="{39388E97-DEF7-4B3B-A4BD-0A46F568E409}" type="presParOf" srcId="{22BA3275-691B-4EB9-B196-0EC528C4DCBB}" destId="{B35E0149-1C62-49C5-BCE3-0D2F997ADF89}" srcOrd="1" destOrd="0" presId="urn:microsoft.com/office/officeart/2005/8/layout/hierarchy4"/>
    <dgm:cxn modelId="{BAEA4212-A28B-41A7-85D2-4E1103F75A0B}" type="presParOf" srcId="{22BA3275-691B-4EB9-B196-0EC528C4DCBB}" destId="{B0AD9B93-0607-4F2D-8096-33068AA83877}" srcOrd="2" destOrd="0" presId="urn:microsoft.com/office/officeart/2005/8/layout/hierarchy4"/>
    <dgm:cxn modelId="{D2ACE304-11DA-4A4C-B8E9-6D4E09F7A0A8}" type="presParOf" srcId="{B0AD9B93-0607-4F2D-8096-33068AA83877}" destId="{E647975B-539B-49A2-BE13-A091432E1760}" srcOrd="0" destOrd="0" presId="urn:microsoft.com/office/officeart/2005/8/layout/hierarchy4"/>
    <dgm:cxn modelId="{4750680F-5C9B-4A1D-92F1-FE59C287AECD}" type="presParOf" srcId="{E647975B-539B-49A2-BE13-A091432E1760}" destId="{B0FE3330-464D-4D1C-93A0-1C5AF816A394}" srcOrd="0" destOrd="0" presId="urn:microsoft.com/office/officeart/2005/8/layout/hierarchy4"/>
    <dgm:cxn modelId="{73C14122-B13F-4354-A36A-28490E43D5E7}" type="presParOf" srcId="{E647975B-539B-49A2-BE13-A091432E1760}" destId="{26A9A7C7-D390-42EB-BDC0-2B11FB1824CF}" srcOrd="1" destOrd="0" presId="urn:microsoft.com/office/officeart/2005/8/layout/hierarchy4"/>
    <dgm:cxn modelId="{1AD24621-CBE9-4970-9D06-255E23336A76}" type="presParOf" srcId="{B0AD9B93-0607-4F2D-8096-33068AA83877}" destId="{521F49F6-2817-4A4F-99AB-4FFB7977D42D}" srcOrd="1" destOrd="0" presId="urn:microsoft.com/office/officeart/2005/8/layout/hierarchy4"/>
    <dgm:cxn modelId="{E726FA2F-0AFD-4C57-A359-E6EAC87495B9}" type="presParOf" srcId="{B0AD9B93-0607-4F2D-8096-33068AA83877}" destId="{3ED5CBFD-43BA-44E8-BABC-BD719A101D70}" srcOrd="2" destOrd="0" presId="urn:microsoft.com/office/officeart/2005/8/layout/hierarchy4"/>
    <dgm:cxn modelId="{3774E7E5-3D8C-4370-B6A7-5A4D240DD407}" type="presParOf" srcId="{3ED5CBFD-43BA-44E8-BABC-BD719A101D70}" destId="{97D9F1B5-5CA2-4143-A2DA-4FCDFD9EC6FC}" srcOrd="0" destOrd="0" presId="urn:microsoft.com/office/officeart/2005/8/layout/hierarchy4"/>
    <dgm:cxn modelId="{C273F662-95BE-4CC1-81BC-8C4A20F53BD4}" type="presParOf" srcId="{3ED5CBFD-43BA-44E8-BABC-BD719A101D70}" destId="{036E1CFF-F522-4A0D-A782-9D7607847FAB}" srcOrd="1" destOrd="0" presId="urn:microsoft.com/office/officeart/2005/8/layout/hierarchy4"/>
    <dgm:cxn modelId="{54C80E2E-3497-44ED-894F-AFAACDEC0500}" type="presParOf" srcId="{B0AD9B93-0607-4F2D-8096-33068AA83877}" destId="{1F77A1EB-8EBA-4B81-BA9C-8740BA4DD007}" srcOrd="3" destOrd="0" presId="urn:microsoft.com/office/officeart/2005/8/layout/hierarchy4"/>
    <dgm:cxn modelId="{7F10EC71-9CD3-4F56-9C70-7DA1D9568D2D}" type="presParOf" srcId="{B0AD9B93-0607-4F2D-8096-33068AA83877}" destId="{3492A155-F425-4A6D-8879-07AF7A91DB80}" srcOrd="4" destOrd="0" presId="urn:microsoft.com/office/officeart/2005/8/layout/hierarchy4"/>
    <dgm:cxn modelId="{3ADC232F-2652-4836-AB12-CF74174D2541}" type="presParOf" srcId="{3492A155-F425-4A6D-8879-07AF7A91DB80}" destId="{6ABB8944-F85D-42E3-8EEB-EFA7BFE5B663}" srcOrd="0" destOrd="0" presId="urn:microsoft.com/office/officeart/2005/8/layout/hierarchy4"/>
    <dgm:cxn modelId="{F6FAFBB9-1631-427D-9D6B-0440838A7F05}" type="presParOf" srcId="{3492A155-F425-4A6D-8879-07AF7A91DB80}" destId="{B28E4FDC-F6A7-4095-9FC5-04A332446B86}" srcOrd="1" destOrd="0" presId="urn:microsoft.com/office/officeart/2005/8/layout/hierarchy4"/>
    <dgm:cxn modelId="{D7696DE7-DD57-4B5B-AB78-328FDC1579DC}" type="presParOf" srcId="{B0AD9B93-0607-4F2D-8096-33068AA83877}" destId="{6EB9B5B3-6804-4705-BB6B-77E33DFB59FF}" srcOrd="5" destOrd="0" presId="urn:microsoft.com/office/officeart/2005/8/layout/hierarchy4"/>
    <dgm:cxn modelId="{5C65AD42-B9D7-4D23-A64B-0923FCA3DDA5}" type="presParOf" srcId="{B0AD9B93-0607-4F2D-8096-33068AA83877}" destId="{E79AA76B-E402-4F13-A032-C33181C95D56}" srcOrd="6" destOrd="0" presId="urn:microsoft.com/office/officeart/2005/8/layout/hierarchy4"/>
    <dgm:cxn modelId="{84C3ED1B-CD8F-46C9-B444-BEA0AAA10802}" type="presParOf" srcId="{E79AA76B-E402-4F13-A032-C33181C95D56}" destId="{4BD934E1-F8C8-4662-B6E3-97DAD8570D54}" srcOrd="0" destOrd="0" presId="urn:microsoft.com/office/officeart/2005/8/layout/hierarchy4"/>
    <dgm:cxn modelId="{F882D0F6-491B-4D5F-84C8-6C87222774EC}" type="presParOf" srcId="{E79AA76B-E402-4F13-A032-C33181C95D56}" destId="{8EBF4809-4E17-4C4E-B51D-B9CCBB4891B2}" srcOrd="1" destOrd="0" presId="urn:microsoft.com/office/officeart/2005/8/layout/hierarchy4"/>
    <dgm:cxn modelId="{AB3E9786-43DC-47FB-86EE-7CC00B5A5735}" type="presParOf" srcId="{B0AD9B93-0607-4F2D-8096-33068AA83877}" destId="{7B2AE9B4-576D-4850-BFE8-AC3778479B8B}" srcOrd="7" destOrd="0" presId="urn:microsoft.com/office/officeart/2005/8/layout/hierarchy4"/>
    <dgm:cxn modelId="{C93124AC-C390-47DA-9661-BAC8EC33CEA4}" type="presParOf" srcId="{B0AD9B93-0607-4F2D-8096-33068AA83877}" destId="{048D07A1-4605-4311-9346-CEC429F51851}" srcOrd="8" destOrd="0" presId="urn:microsoft.com/office/officeart/2005/8/layout/hierarchy4"/>
    <dgm:cxn modelId="{4A43AAC5-986C-49B4-AA62-F17DD6195D66}" type="presParOf" srcId="{048D07A1-4605-4311-9346-CEC429F51851}" destId="{546E54D9-1B1E-4BEB-889C-0F337A13AFC5}" srcOrd="0" destOrd="0" presId="urn:microsoft.com/office/officeart/2005/8/layout/hierarchy4"/>
    <dgm:cxn modelId="{B7920BDF-B57E-4AC9-9A33-D876F364970B}" type="presParOf" srcId="{048D07A1-4605-4311-9346-CEC429F51851}" destId="{CEE610B9-5981-4A85-8AB0-283C7569DE7B}" srcOrd="1" destOrd="0" presId="urn:microsoft.com/office/officeart/2005/8/layout/hierarchy4"/>
    <dgm:cxn modelId="{BFCF9150-AE48-432F-ADB9-37B2D4F18934}" type="presParOf" srcId="{8F9C848D-8D44-4FD0-9FCA-4D8CC7CA15FC}" destId="{3BCD7284-74E0-4E29-9EFC-E5FF7105B2C1}" srcOrd="1" destOrd="0" presId="urn:microsoft.com/office/officeart/2005/8/layout/hierarchy4"/>
    <dgm:cxn modelId="{A973F68F-67BE-4C92-84FC-DEAF7155AA26}" type="presParOf" srcId="{8F9C848D-8D44-4FD0-9FCA-4D8CC7CA15FC}" destId="{B522DA52-8AB2-4FB0-8A44-3C48EC0B80DC}" srcOrd="2" destOrd="0" presId="urn:microsoft.com/office/officeart/2005/8/layout/hierarchy4"/>
    <dgm:cxn modelId="{9C32DD26-6A4E-4150-BE6C-3D15E77096D5}" type="presParOf" srcId="{B522DA52-8AB2-4FB0-8A44-3C48EC0B80DC}" destId="{E1D13ED3-F2DD-4A3A-893C-9061389226CF}" srcOrd="0" destOrd="0" presId="urn:microsoft.com/office/officeart/2005/8/layout/hierarchy4"/>
    <dgm:cxn modelId="{7CEEA7BA-74B3-45ED-A48D-ECD97ADED727}" type="presParOf" srcId="{B522DA52-8AB2-4FB0-8A44-3C48EC0B80DC}" destId="{7EA2E4C5-6188-4EFE-90B9-62063B1FD4F3}" srcOrd="1" destOrd="0" presId="urn:microsoft.com/office/officeart/2005/8/layout/hierarchy4"/>
    <dgm:cxn modelId="{068A73F8-F908-4A8B-9A4E-8ABC6BA2621E}" type="presParOf" srcId="{B522DA52-8AB2-4FB0-8A44-3C48EC0B80DC}" destId="{F41C6D9C-A914-4EDB-9CE7-B24BCDE40C19}" srcOrd="2" destOrd="0" presId="urn:microsoft.com/office/officeart/2005/8/layout/hierarchy4"/>
    <dgm:cxn modelId="{E1DD8027-E664-40A4-BADA-857AFEEF4181}" type="presParOf" srcId="{F41C6D9C-A914-4EDB-9CE7-B24BCDE40C19}" destId="{AD29AD66-E6F5-4012-A989-20F83EC02CC5}" srcOrd="0" destOrd="0" presId="urn:microsoft.com/office/officeart/2005/8/layout/hierarchy4"/>
    <dgm:cxn modelId="{D117399A-877E-42BE-897E-E97FD0274F4E}" type="presParOf" srcId="{AD29AD66-E6F5-4012-A989-20F83EC02CC5}" destId="{548456E8-0FDD-48D9-AA4F-DBF3DAF74FB5}" srcOrd="0" destOrd="0" presId="urn:microsoft.com/office/officeart/2005/8/layout/hierarchy4"/>
    <dgm:cxn modelId="{FDAE1ADD-6294-4446-858B-19FFC0B18BA1}" type="presParOf" srcId="{AD29AD66-E6F5-4012-A989-20F83EC02CC5}" destId="{7CB53CA3-283A-4EA4-A011-9FA371D6F6CC}" srcOrd="1" destOrd="0" presId="urn:microsoft.com/office/officeart/2005/8/layout/hierarchy4"/>
    <dgm:cxn modelId="{CF4414AE-CB5C-493D-9880-F5DCD213CE26}" type="presParOf" srcId="{F41C6D9C-A914-4EDB-9CE7-B24BCDE40C19}" destId="{C4224C97-F234-42D9-9663-B4A30237CA0F}" srcOrd="1" destOrd="0" presId="urn:microsoft.com/office/officeart/2005/8/layout/hierarchy4"/>
    <dgm:cxn modelId="{3BF8E638-8B08-4276-BABE-2DAFBFD30CBA}" type="presParOf" srcId="{F41C6D9C-A914-4EDB-9CE7-B24BCDE40C19}" destId="{1F99B91D-3680-4188-A3C5-DD83F92259B5}" srcOrd="2" destOrd="0" presId="urn:microsoft.com/office/officeart/2005/8/layout/hierarchy4"/>
    <dgm:cxn modelId="{FE265AB4-165D-4E98-AA48-DBC5A6CB8E88}" type="presParOf" srcId="{1F99B91D-3680-4188-A3C5-DD83F92259B5}" destId="{AB1DC4D9-DA96-48CE-8655-0623901D1D11}" srcOrd="0" destOrd="0" presId="urn:microsoft.com/office/officeart/2005/8/layout/hierarchy4"/>
    <dgm:cxn modelId="{C1BAB573-E5BF-4AED-A372-35B076CFCDEE}" type="presParOf" srcId="{1F99B91D-3680-4188-A3C5-DD83F92259B5}" destId="{9F3BE92E-6EED-429D-B304-EA5D22D9CADF}" srcOrd="1" destOrd="0" presId="urn:microsoft.com/office/officeart/2005/8/layout/hierarchy4"/>
    <dgm:cxn modelId="{6D43BFA8-E9CC-4E13-9606-C4DB11BB7EFA}" type="presParOf" srcId="{F41C6D9C-A914-4EDB-9CE7-B24BCDE40C19}" destId="{B822C48C-87ED-405D-B0C5-2015A7006388}" srcOrd="3" destOrd="0" presId="urn:microsoft.com/office/officeart/2005/8/layout/hierarchy4"/>
    <dgm:cxn modelId="{F44F6D4D-18E3-4333-939E-31BFCB733872}" type="presParOf" srcId="{F41C6D9C-A914-4EDB-9CE7-B24BCDE40C19}" destId="{A949ABB1-2ED6-4F4C-A26E-F504271E63DD}" srcOrd="4" destOrd="0" presId="urn:microsoft.com/office/officeart/2005/8/layout/hierarchy4"/>
    <dgm:cxn modelId="{71579A15-670A-4E33-8E26-1FD22DEAD234}" type="presParOf" srcId="{A949ABB1-2ED6-4F4C-A26E-F504271E63DD}" destId="{0F0B085E-3809-43A3-A1D1-8E9D18398C25}" srcOrd="0" destOrd="0" presId="urn:microsoft.com/office/officeart/2005/8/layout/hierarchy4"/>
    <dgm:cxn modelId="{E1414410-BE94-49AF-838C-9A3AE28B93B8}" type="presParOf" srcId="{A949ABB1-2ED6-4F4C-A26E-F504271E63DD}" destId="{B14D3567-4AA6-4BCB-B6D4-D749EEAB6379}" srcOrd="1" destOrd="0" presId="urn:microsoft.com/office/officeart/2005/8/layout/hierarchy4"/>
    <dgm:cxn modelId="{4B7361E9-6022-4CDD-B405-78E97633D154}" type="presParOf" srcId="{F41C6D9C-A914-4EDB-9CE7-B24BCDE40C19}" destId="{0D5BABA3-1CCD-4B3C-A230-5789C086DB90}" srcOrd="5" destOrd="0" presId="urn:microsoft.com/office/officeart/2005/8/layout/hierarchy4"/>
    <dgm:cxn modelId="{E9885DBD-60C0-4ECA-A25D-DF9BF5747F2E}" type="presParOf" srcId="{F41C6D9C-A914-4EDB-9CE7-B24BCDE40C19}" destId="{3DDED1F8-132F-4974-AE2D-7996C8DF2D4E}" srcOrd="6" destOrd="0" presId="urn:microsoft.com/office/officeart/2005/8/layout/hierarchy4"/>
    <dgm:cxn modelId="{F4D0C75C-0D0F-444F-9982-35029FFB599B}" type="presParOf" srcId="{3DDED1F8-132F-4974-AE2D-7996C8DF2D4E}" destId="{95418ED6-9B5B-436F-A0D9-E4F3D3B58FE1}" srcOrd="0" destOrd="0" presId="urn:microsoft.com/office/officeart/2005/8/layout/hierarchy4"/>
    <dgm:cxn modelId="{BFC341B9-684F-4A66-8EAF-FE16298C4753}" type="presParOf" srcId="{3DDED1F8-132F-4974-AE2D-7996C8DF2D4E}" destId="{A56FF434-DC07-43D1-806E-366FD3539A3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2299D79-1B06-441E-8408-70CE82BA3E10}" type="doc">
      <dgm:prSet loTypeId="urn:microsoft.com/office/officeart/2005/8/layout/hLis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C4A508DE-EC8F-464A-8CCE-81CCA0DC2159}">
      <dgm:prSet/>
      <dgm:spPr/>
      <dgm:t>
        <a:bodyPr/>
        <a:lstStyle/>
        <a:p>
          <a:pPr rtl="0"/>
          <a:r>
            <a:rPr lang="en-US" dirty="0"/>
            <a:t>How the results are interpreted?</a:t>
          </a:r>
        </a:p>
      </dgm:t>
    </dgm:pt>
    <dgm:pt modelId="{9B4B7F69-67F3-4A9D-9827-4BCA2B64901B}" type="parTrans" cxnId="{FDF468F5-98E3-416F-A877-E6D01A408737}">
      <dgm:prSet/>
      <dgm:spPr/>
      <dgm:t>
        <a:bodyPr/>
        <a:lstStyle/>
        <a:p>
          <a:endParaRPr lang="cs-CZ"/>
        </a:p>
      </dgm:t>
    </dgm:pt>
    <dgm:pt modelId="{9FFD6A9C-3C18-42A6-82AC-09F6B6B88B9C}" type="sibTrans" cxnId="{FDF468F5-98E3-416F-A877-E6D01A408737}">
      <dgm:prSet/>
      <dgm:spPr/>
      <dgm:t>
        <a:bodyPr/>
        <a:lstStyle/>
        <a:p>
          <a:endParaRPr lang="cs-CZ"/>
        </a:p>
      </dgm:t>
    </dgm:pt>
    <dgm:pt modelId="{F67349BB-F29B-4634-98DE-46476F023F2C}">
      <dgm:prSet/>
      <dgm:spPr/>
      <dgm:t>
        <a:bodyPr/>
        <a:lstStyle/>
        <a:p>
          <a:pPr rtl="0"/>
          <a:r>
            <a:rPr lang="en-US" dirty="0"/>
            <a:t>Qualitative</a:t>
          </a:r>
        </a:p>
      </dgm:t>
    </dgm:pt>
    <dgm:pt modelId="{BAD5AEC3-ABF0-4FDF-AF88-A872E3DD3CD8}" type="parTrans" cxnId="{ADACE672-5460-4785-AC7C-B9318034BF30}">
      <dgm:prSet/>
      <dgm:spPr/>
      <dgm:t>
        <a:bodyPr/>
        <a:lstStyle/>
        <a:p>
          <a:endParaRPr lang="cs-CZ"/>
        </a:p>
      </dgm:t>
    </dgm:pt>
    <dgm:pt modelId="{F675BC9C-187B-40C3-A543-DCE256581F47}" type="sibTrans" cxnId="{ADACE672-5460-4785-AC7C-B9318034BF30}">
      <dgm:prSet/>
      <dgm:spPr/>
      <dgm:t>
        <a:bodyPr/>
        <a:lstStyle/>
        <a:p>
          <a:endParaRPr lang="cs-CZ"/>
        </a:p>
      </dgm:t>
    </dgm:pt>
    <dgm:pt modelId="{48B18D5D-473D-443C-849A-BECA85F41318}">
      <dgm:prSet/>
      <dgm:spPr/>
      <dgm:t>
        <a:bodyPr/>
        <a:lstStyle/>
        <a:p>
          <a:pPr rtl="0"/>
          <a:r>
            <a:rPr lang="en-US" dirty="0"/>
            <a:t>Quantitative</a:t>
          </a:r>
        </a:p>
      </dgm:t>
    </dgm:pt>
    <dgm:pt modelId="{15197116-6CCC-4875-B70A-EF151A6E973D}" type="parTrans" cxnId="{16112A65-E089-4517-A53A-2CCC823A683D}">
      <dgm:prSet/>
      <dgm:spPr/>
      <dgm:t>
        <a:bodyPr/>
        <a:lstStyle/>
        <a:p>
          <a:endParaRPr lang="cs-CZ"/>
        </a:p>
      </dgm:t>
    </dgm:pt>
    <dgm:pt modelId="{40D234E9-5B6B-4A85-B9B7-8BFD4D4708A0}" type="sibTrans" cxnId="{16112A65-E089-4517-A53A-2CCC823A683D}">
      <dgm:prSet/>
      <dgm:spPr/>
      <dgm:t>
        <a:bodyPr/>
        <a:lstStyle/>
        <a:p>
          <a:endParaRPr lang="cs-CZ"/>
        </a:p>
      </dgm:t>
    </dgm:pt>
    <dgm:pt modelId="{0910BC35-A54E-4C09-9398-882981784ECE}">
      <dgm:prSet/>
      <dgm:spPr/>
      <dgm:t>
        <a:bodyPr/>
        <a:lstStyle/>
        <a:p>
          <a:pPr rtl="0"/>
          <a:r>
            <a:rPr lang="en-US" dirty="0"/>
            <a:t>Explore, explain, understand</a:t>
          </a:r>
        </a:p>
      </dgm:t>
    </dgm:pt>
    <dgm:pt modelId="{B94F15D8-31F9-4839-8D3D-ECA9E4D8C361}" type="parTrans" cxnId="{827C5CB1-801C-48BF-A255-9CF821D85169}">
      <dgm:prSet/>
      <dgm:spPr/>
      <dgm:t>
        <a:bodyPr/>
        <a:lstStyle/>
        <a:p>
          <a:endParaRPr lang="cs-CZ"/>
        </a:p>
      </dgm:t>
    </dgm:pt>
    <dgm:pt modelId="{FFE9AD1E-1991-4DBC-A7C1-C0B7CF386163}" type="sibTrans" cxnId="{827C5CB1-801C-48BF-A255-9CF821D85169}">
      <dgm:prSet/>
      <dgm:spPr/>
      <dgm:t>
        <a:bodyPr/>
        <a:lstStyle/>
        <a:p>
          <a:endParaRPr lang="cs-CZ"/>
        </a:p>
      </dgm:t>
    </dgm:pt>
    <dgm:pt modelId="{336FEA43-81D9-4651-BBA6-1D5329FDEAFE}">
      <dgm:prSet/>
      <dgm:spPr/>
      <dgm:t>
        <a:bodyPr/>
        <a:lstStyle/>
        <a:p>
          <a:pPr rtl="0"/>
          <a:r>
            <a:rPr lang="en-US" dirty="0"/>
            <a:t>Narrative</a:t>
          </a:r>
        </a:p>
      </dgm:t>
    </dgm:pt>
    <dgm:pt modelId="{EDAB5386-5E74-4676-99A7-C6A135EF0E91}" type="parTrans" cxnId="{2A354243-51DD-4D6E-BA3B-38363931082A}">
      <dgm:prSet/>
      <dgm:spPr/>
      <dgm:t>
        <a:bodyPr/>
        <a:lstStyle/>
        <a:p>
          <a:endParaRPr lang="cs-CZ"/>
        </a:p>
      </dgm:t>
    </dgm:pt>
    <dgm:pt modelId="{D26C1550-1EF6-4B2B-B5CD-CE6F9624BCE1}" type="sibTrans" cxnId="{2A354243-51DD-4D6E-BA3B-38363931082A}">
      <dgm:prSet/>
      <dgm:spPr/>
      <dgm:t>
        <a:bodyPr/>
        <a:lstStyle/>
        <a:p>
          <a:endParaRPr lang="cs-CZ"/>
        </a:p>
      </dgm:t>
    </dgm:pt>
    <dgm:pt modelId="{57A1AD6A-0F69-45A4-BD31-8067AB3AA376}">
      <dgm:prSet/>
      <dgm:spPr/>
      <dgm:t>
        <a:bodyPr/>
        <a:lstStyle/>
        <a:p>
          <a:pPr rtl="0"/>
          <a:r>
            <a:rPr lang="en-US" dirty="0"/>
            <a:t>Particular</a:t>
          </a:r>
        </a:p>
      </dgm:t>
    </dgm:pt>
    <dgm:pt modelId="{C3D4414C-D9E2-499C-A1F5-D97AA23AFB69}" type="parTrans" cxnId="{F14C839B-23FC-4CC7-B214-C32C398E0B28}">
      <dgm:prSet/>
      <dgm:spPr/>
      <dgm:t>
        <a:bodyPr/>
        <a:lstStyle/>
        <a:p>
          <a:endParaRPr lang="cs-CZ"/>
        </a:p>
      </dgm:t>
    </dgm:pt>
    <dgm:pt modelId="{0D3007F2-55CB-4F89-820E-738D054EF879}" type="sibTrans" cxnId="{F14C839B-23FC-4CC7-B214-C32C398E0B28}">
      <dgm:prSet/>
      <dgm:spPr/>
      <dgm:t>
        <a:bodyPr/>
        <a:lstStyle/>
        <a:p>
          <a:endParaRPr lang="cs-CZ"/>
        </a:p>
      </dgm:t>
    </dgm:pt>
    <dgm:pt modelId="{91B1DFA1-F007-4C17-878F-3500219635FA}">
      <dgm:prSet/>
      <dgm:spPr/>
      <dgm:t>
        <a:bodyPr/>
        <a:lstStyle/>
        <a:p>
          <a:pPr rtl="0"/>
          <a:r>
            <a:rPr lang="en-US" dirty="0"/>
            <a:t>Mainly inductive reasoning: conclusions can be drawn from the evidence no matter how incomplete</a:t>
          </a:r>
        </a:p>
      </dgm:t>
    </dgm:pt>
    <dgm:pt modelId="{97A0AE74-7E2B-40AA-9399-E61D83E3B778}" type="parTrans" cxnId="{C207A41C-9BB3-43E0-9CBF-F5EFE6B9CF6B}">
      <dgm:prSet/>
      <dgm:spPr/>
      <dgm:t>
        <a:bodyPr/>
        <a:lstStyle/>
        <a:p>
          <a:endParaRPr lang="cs-CZ"/>
        </a:p>
      </dgm:t>
    </dgm:pt>
    <dgm:pt modelId="{4F87891A-9C44-4097-993E-7D2EE130D47E}" type="sibTrans" cxnId="{C207A41C-9BB3-43E0-9CBF-F5EFE6B9CF6B}">
      <dgm:prSet/>
      <dgm:spPr/>
      <dgm:t>
        <a:bodyPr/>
        <a:lstStyle/>
        <a:p>
          <a:endParaRPr lang="cs-CZ"/>
        </a:p>
      </dgm:t>
    </dgm:pt>
    <dgm:pt modelId="{7655892A-7F83-4617-9CBF-9D8A7E0EF11F}">
      <dgm:prSet/>
      <dgm:spPr/>
      <dgm:t>
        <a:bodyPr/>
        <a:lstStyle/>
        <a:p>
          <a:pPr rtl="0"/>
          <a:r>
            <a:rPr lang="en-US" dirty="0"/>
            <a:t>Describe, measure, predict</a:t>
          </a:r>
        </a:p>
      </dgm:t>
    </dgm:pt>
    <dgm:pt modelId="{D6AEAD8C-4E4C-417F-916C-864767FD7C90}" type="parTrans" cxnId="{9899841D-8944-44A2-94CB-07A8C765A373}">
      <dgm:prSet/>
      <dgm:spPr/>
      <dgm:t>
        <a:bodyPr/>
        <a:lstStyle/>
        <a:p>
          <a:endParaRPr lang="cs-CZ"/>
        </a:p>
      </dgm:t>
    </dgm:pt>
    <dgm:pt modelId="{ADC6B337-1A14-475F-B558-6FE36C856345}" type="sibTrans" cxnId="{9899841D-8944-44A2-94CB-07A8C765A373}">
      <dgm:prSet/>
      <dgm:spPr/>
      <dgm:t>
        <a:bodyPr/>
        <a:lstStyle/>
        <a:p>
          <a:endParaRPr lang="cs-CZ"/>
        </a:p>
      </dgm:t>
    </dgm:pt>
    <dgm:pt modelId="{E4BA9602-78B6-48C9-A0B9-5AD3032A62DB}">
      <dgm:prSet/>
      <dgm:spPr/>
      <dgm:t>
        <a:bodyPr/>
        <a:lstStyle/>
        <a:p>
          <a:pPr rtl="0"/>
          <a:r>
            <a:rPr lang="en-US" dirty="0"/>
            <a:t>Statistical tables and chart</a:t>
          </a:r>
        </a:p>
      </dgm:t>
    </dgm:pt>
    <dgm:pt modelId="{FA5DD2F7-C38A-4BCA-9E70-B118D9564105}" type="parTrans" cxnId="{F8D16C9E-0809-482B-A38C-D1E4BA6A516B}">
      <dgm:prSet/>
      <dgm:spPr/>
      <dgm:t>
        <a:bodyPr/>
        <a:lstStyle/>
        <a:p>
          <a:endParaRPr lang="cs-CZ"/>
        </a:p>
      </dgm:t>
    </dgm:pt>
    <dgm:pt modelId="{72A84794-9EDE-40B3-A279-7DA0DAB8E6BA}" type="sibTrans" cxnId="{F8D16C9E-0809-482B-A38C-D1E4BA6A516B}">
      <dgm:prSet/>
      <dgm:spPr/>
      <dgm:t>
        <a:bodyPr/>
        <a:lstStyle/>
        <a:p>
          <a:endParaRPr lang="cs-CZ"/>
        </a:p>
      </dgm:t>
    </dgm:pt>
    <dgm:pt modelId="{79E542AA-8880-49F5-AEED-7E9BDDC79951}">
      <dgm:prSet/>
      <dgm:spPr/>
      <dgm:t>
        <a:bodyPr/>
        <a:lstStyle/>
        <a:p>
          <a:pPr rtl="0"/>
          <a:r>
            <a:rPr lang="en-US" dirty="0"/>
            <a:t>Universal</a:t>
          </a:r>
        </a:p>
      </dgm:t>
    </dgm:pt>
    <dgm:pt modelId="{C54AFAFC-A029-4C04-B95F-1ACA596B54B2}" type="parTrans" cxnId="{8EE7B909-DC82-462B-A636-2E785CF48079}">
      <dgm:prSet/>
      <dgm:spPr/>
      <dgm:t>
        <a:bodyPr/>
        <a:lstStyle/>
        <a:p>
          <a:endParaRPr lang="cs-CZ"/>
        </a:p>
      </dgm:t>
    </dgm:pt>
    <dgm:pt modelId="{385840FD-9111-40C0-AF34-4DE060132505}" type="sibTrans" cxnId="{8EE7B909-DC82-462B-A636-2E785CF48079}">
      <dgm:prSet/>
      <dgm:spPr/>
      <dgm:t>
        <a:bodyPr/>
        <a:lstStyle/>
        <a:p>
          <a:endParaRPr lang="cs-CZ"/>
        </a:p>
      </dgm:t>
    </dgm:pt>
    <dgm:pt modelId="{1EAF5B13-06BA-4E82-B796-1E1CE44B9DA9}">
      <dgm:prSet/>
      <dgm:spPr/>
      <dgm:t>
        <a:bodyPr/>
        <a:lstStyle/>
        <a:p>
          <a:pPr rtl="0"/>
          <a:r>
            <a:rPr lang="en-US" dirty="0"/>
            <a:t>Mainly deductive reasoning: everything is known before conclusions can be drawn</a:t>
          </a:r>
        </a:p>
      </dgm:t>
    </dgm:pt>
    <dgm:pt modelId="{77658CB7-2858-4E7D-84E7-80C5AC2FAED2}" type="parTrans" cxnId="{8FE17D49-2136-4770-9604-4D00F5BC0697}">
      <dgm:prSet/>
      <dgm:spPr/>
      <dgm:t>
        <a:bodyPr/>
        <a:lstStyle/>
        <a:p>
          <a:endParaRPr lang="cs-CZ"/>
        </a:p>
      </dgm:t>
    </dgm:pt>
    <dgm:pt modelId="{681C2800-9506-4F3B-B762-21250F2BB59C}" type="sibTrans" cxnId="{8FE17D49-2136-4770-9604-4D00F5BC0697}">
      <dgm:prSet/>
      <dgm:spPr/>
      <dgm:t>
        <a:bodyPr/>
        <a:lstStyle/>
        <a:p>
          <a:endParaRPr lang="cs-CZ"/>
        </a:p>
      </dgm:t>
    </dgm:pt>
    <dgm:pt modelId="{2B33A1C4-BC1A-4368-BE94-8486D6EC9F49}" type="pres">
      <dgm:prSet presAssocID="{12299D79-1B06-441E-8408-70CE82BA3E10}" presName="composite" presStyleCnt="0">
        <dgm:presLayoutVars>
          <dgm:chMax val="1"/>
          <dgm:dir/>
          <dgm:resizeHandles val="exact"/>
        </dgm:presLayoutVars>
      </dgm:prSet>
      <dgm:spPr/>
    </dgm:pt>
    <dgm:pt modelId="{664D8461-A024-4BBE-A04B-9BBB45FF3E93}" type="pres">
      <dgm:prSet presAssocID="{C4A508DE-EC8F-464A-8CCE-81CCA0DC2159}" presName="roof" presStyleLbl="dkBgShp" presStyleIdx="0" presStyleCnt="2"/>
      <dgm:spPr/>
    </dgm:pt>
    <dgm:pt modelId="{689217FE-F4B0-4A18-874B-89D8B4B4E3B8}" type="pres">
      <dgm:prSet presAssocID="{C4A508DE-EC8F-464A-8CCE-81CCA0DC2159}" presName="pillars" presStyleCnt="0"/>
      <dgm:spPr/>
    </dgm:pt>
    <dgm:pt modelId="{116A35B5-F411-4987-898C-BB54FCCD1237}" type="pres">
      <dgm:prSet presAssocID="{C4A508DE-EC8F-464A-8CCE-81CCA0DC2159}" presName="pillar1" presStyleLbl="node1" presStyleIdx="0" presStyleCnt="2">
        <dgm:presLayoutVars>
          <dgm:bulletEnabled val="1"/>
        </dgm:presLayoutVars>
      </dgm:prSet>
      <dgm:spPr/>
    </dgm:pt>
    <dgm:pt modelId="{5FE7037F-4094-4526-BD14-A88CD1BB1DE0}" type="pres">
      <dgm:prSet presAssocID="{48B18D5D-473D-443C-849A-BECA85F41318}" presName="pillarX" presStyleLbl="node1" presStyleIdx="1" presStyleCnt="2">
        <dgm:presLayoutVars>
          <dgm:bulletEnabled val="1"/>
        </dgm:presLayoutVars>
      </dgm:prSet>
      <dgm:spPr/>
    </dgm:pt>
    <dgm:pt modelId="{AEC62FB7-EF75-45B3-8D64-799A24F76C7E}" type="pres">
      <dgm:prSet presAssocID="{C4A508DE-EC8F-464A-8CCE-81CCA0DC2159}" presName="base" presStyleLbl="dkBgShp" presStyleIdx="1" presStyleCnt="2"/>
      <dgm:spPr/>
    </dgm:pt>
  </dgm:ptLst>
  <dgm:cxnLst>
    <dgm:cxn modelId="{8EE7B909-DC82-462B-A636-2E785CF48079}" srcId="{48B18D5D-473D-443C-849A-BECA85F41318}" destId="{79E542AA-8880-49F5-AEED-7E9BDDC79951}" srcOrd="2" destOrd="0" parTransId="{C54AFAFC-A029-4C04-B95F-1ACA596B54B2}" sibTransId="{385840FD-9111-40C0-AF34-4DE060132505}"/>
    <dgm:cxn modelId="{66B3E60C-25BF-49FF-A8B1-4B09D4B46B76}" type="presOf" srcId="{48B18D5D-473D-443C-849A-BECA85F41318}" destId="{5FE7037F-4094-4526-BD14-A88CD1BB1DE0}" srcOrd="0" destOrd="0" presId="urn:microsoft.com/office/officeart/2005/8/layout/hList3"/>
    <dgm:cxn modelId="{C207A41C-9BB3-43E0-9CBF-F5EFE6B9CF6B}" srcId="{F67349BB-F29B-4634-98DE-46476F023F2C}" destId="{91B1DFA1-F007-4C17-878F-3500219635FA}" srcOrd="3" destOrd="0" parTransId="{97A0AE74-7E2B-40AA-9399-E61D83E3B778}" sibTransId="{4F87891A-9C44-4097-993E-7D2EE130D47E}"/>
    <dgm:cxn modelId="{9899841D-8944-44A2-94CB-07A8C765A373}" srcId="{48B18D5D-473D-443C-849A-BECA85F41318}" destId="{7655892A-7F83-4617-9CBF-9D8A7E0EF11F}" srcOrd="0" destOrd="0" parTransId="{D6AEAD8C-4E4C-417F-916C-864767FD7C90}" sibTransId="{ADC6B337-1A14-475F-B558-6FE36C856345}"/>
    <dgm:cxn modelId="{0DE3C62A-8C36-4E5B-A40E-D7AB80090485}" type="presOf" srcId="{91B1DFA1-F007-4C17-878F-3500219635FA}" destId="{116A35B5-F411-4987-898C-BB54FCCD1237}" srcOrd="0" destOrd="4" presId="urn:microsoft.com/office/officeart/2005/8/layout/hList3"/>
    <dgm:cxn modelId="{B747152F-91DA-41CD-81B6-47656431A856}" type="presOf" srcId="{12299D79-1B06-441E-8408-70CE82BA3E10}" destId="{2B33A1C4-BC1A-4368-BE94-8486D6EC9F49}" srcOrd="0" destOrd="0" presId="urn:microsoft.com/office/officeart/2005/8/layout/hList3"/>
    <dgm:cxn modelId="{2A354243-51DD-4D6E-BA3B-38363931082A}" srcId="{F67349BB-F29B-4634-98DE-46476F023F2C}" destId="{336FEA43-81D9-4651-BBA6-1D5329FDEAFE}" srcOrd="1" destOrd="0" parTransId="{EDAB5386-5E74-4676-99A7-C6A135EF0E91}" sibTransId="{D26C1550-1EF6-4B2B-B5CD-CE6F9624BCE1}"/>
    <dgm:cxn modelId="{16112A65-E089-4517-A53A-2CCC823A683D}" srcId="{C4A508DE-EC8F-464A-8CCE-81CCA0DC2159}" destId="{48B18D5D-473D-443C-849A-BECA85F41318}" srcOrd="1" destOrd="0" parTransId="{15197116-6CCC-4875-B70A-EF151A6E973D}" sibTransId="{40D234E9-5B6B-4A85-B9B7-8BFD4D4708A0}"/>
    <dgm:cxn modelId="{8FE17D49-2136-4770-9604-4D00F5BC0697}" srcId="{48B18D5D-473D-443C-849A-BECA85F41318}" destId="{1EAF5B13-06BA-4E82-B796-1E1CE44B9DA9}" srcOrd="3" destOrd="0" parTransId="{77658CB7-2858-4E7D-84E7-80C5AC2FAED2}" sibTransId="{681C2800-9506-4F3B-B762-21250F2BB59C}"/>
    <dgm:cxn modelId="{ADACE672-5460-4785-AC7C-B9318034BF30}" srcId="{C4A508DE-EC8F-464A-8CCE-81CCA0DC2159}" destId="{F67349BB-F29B-4634-98DE-46476F023F2C}" srcOrd="0" destOrd="0" parTransId="{BAD5AEC3-ABF0-4FDF-AF88-A872E3DD3CD8}" sibTransId="{F675BC9C-187B-40C3-A543-DCE256581F47}"/>
    <dgm:cxn modelId="{F9F2D587-FC86-42AC-9CC9-BAF659903410}" type="presOf" srcId="{79E542AA-8880-49F5-AEED-7E9BDDC79951}" destId="{5FE7037F-4094-4526-BD14-A88CD1BB1DE0}" srcOrd="0" destOrd="3" presId="urn:microsoft.com/office/officeart/2005/8/layout/hList3"/>
    <dgm:cxn modelId="{06580C8F-B964-4FAE-8A88-251843C30D68}" type="presOf" srcId="{7655892A-7F83-4617-9CBF-9D8A7E0EF11F}" destId="{5FE7037F-4094-4526-BD14-A88CD1BB1DE0}" srcOrd="0" destOrd="1" presId="urn:microsoft.com/office/officeart/2005/8/layout/hList3"/>
    <dgm:cxn modelId="{8309A58F-6C3D-49AB-A2B2-E81482303D6F}" type="presOf" srcId="{57A1AD6A-0F69-45A4-BD31-8067AB3AA376}" destId="{116A35B5-F411-4987-898C-BB54FCCD1237}" srcOrd="0" destOrd="3" presId="urn:microsoft.com/office/officeart/2005/8/layout/hList3"/>
    <dgm:cxn modelId="{182A2199-BA8C-4B06-B403-6B5360208D7C}" type="presOf" srcId="{E4BA9602-78B6-48C9-A0B9-5AD3032A62DB}" destId="{5FE7037F-4094-4526-BD14-A88CD1BB1DE0}" srcOrd="0" destOrd="2" presId="urn:microsoft.com/office/officeart/2005/8/layout/hList3"/>
    <dgm:cxn modelId="{F14C839B-23FC-4CC7-B214-C32C398E0B28}" srcId="{F67349BB-F29B-4634-98DE-46476F023F2C}" destId="{57A1AD6A-0F69-45A4-BD31-8067AB3AA376}" srcOrd="2" destOrd="0" parTransId="{C3D4414C-D9E2-499C-A1F5-D97AA23AFB69}" sibTransId="{0D3007F2-55CB-4F89-820E-738D054EF879}"/>
    <dgm:cxn modelId="{F8D16C9E-0809-482B-A38C-D1E4BA6A516B}" srcId="{48B18D5D-473D-443C-849A-BECA85F41318}" destId="{E4BA9602-78B6-48C9-A0B9-5AD3032A62DB}" srcOrd="1" destOrd="0" parTransId="{FA5DD2F7-C38A-4BCA-9E70-B118D9564105}" sibTransId="{72A84794-9EDE-40B3-A279-7DA0DAB8E6BA}"/>
    <dgm:cxn modelId="{123292A4-25EE-4671-AA62-3634E616B62C}" type="presOf" srcId="{336FEA43-81D9-4651-BBA6-1D5329FDEAFE}" destId="{116A35B5-F411-4987-898C-BB54FCCD1237}" srcOrd="0" destOrd="2" presId="urn:microsoft.com/office/officeart/2005/8/layout/hList3"/>
    <dgm:cxn modelId="{64F168AB-5443-4275-A1BC-218D287006AA}" type="presOf" srcId="{F67349BB-F29B-4634-98DE-46476F023F2C}" destId="{116A35B5-F411-4987-898C-BB54FCCD1237}" srcOrd="0" destOrd="0" presId="urn:microsoft.com/office/officeart/2005/8/layout/hList3"/>
    <dgm:cxn modelId="{4A562BAE-FF95-4A26-97F3-0BA26B76C83F}" type="presOf" srcId="{0910BC35-A54E-4C09-9398-882981784ECE}" destId="{116A35B5-F411-4987-898C-BB54FCCD1237}" srcOrd="0" destOrd="1" presId="urn:microsoft.com/office/officeart/2005/8/layout/hList3"/>
    <dgm:cxn modelId="{827C5CB1-801C-48BF-A255-9CF821D85169}" srcId="{F67349BB-F29B-4634-98DE-46476F023F2C}" destId="{0910BC35-A54E-4C09-9398-882981784ECE}" srcOrd="0" destOrd="0" parTransId="{B94F15D8-31F9-4839-8D3D-ECA9E4D8C361}" sibTransId="{FFE9AD1E-1991-4DBC-A7C1-C0B7CF386163}"/>
    <dgm:cxn modelId="{F860A8BC-9625-4C73-855E-7279E9EE0E14}" type="presOf" srcId="{C4A508DE-EC8F-464A-8CCE-81CCA0DC2159}" destId="{664D8461-A024-4BBE-A04B-9BBB45FF3E93}" srcOrd="0" destOrd="0" presId="urn:microsoft.com/office/officeart/2005/8/layout/hList3"/>
    <dgm:cxn modelId="{9E12DFD6-A14C-4513-A948-8AB41FAE17BB}" type="presOf" srcId="{1EAF5B13-06BA-4E82-B796-1E1CE44B9DA9}" destId="{5FE7037F-4094-4526-BD14-A88CD1BB1DE0}" srcOrd="0" destOrd="4" presId="urn:microsoft.com/office/officeart/2005/8/layout/hList3"/>
    <dgm:cxn modelId="{FDF468F5-98E3-416F-A877-E6D01A408737}" srcId="{12299D79-1B06-441E-8408-70CE82BA3E10}" destId="{C4A508DE-EC8F-464A-8CCE-81CCA0DC2159}" srcOrd="0" destOrd="0" parTransId="{9B4B7F69-67F3-4A9D-9827-4BCA2B64901B}" sibTransId="{9FFD6A9C-3C18-42A6-82AC-09F6B6B88B9C}"/>
    <dgm:cxn modelId="{BF0B9921-B800-4101-BDC9-7BC560E08A06}" type="presParOf" srcId="{2B33A1C4-BC1A-4368-BE94-8486D6EC9F49}" destId="{664D8461-A024-4BBE-A04B-9BBB45FF3E93}" srcOrd="0" destOrd="0" presId="urn:microsoft.com/office/officeart/2005/8/layout/hList3"/>
    <dgm:cxn modelId="{0D958355-0A6A-4286-A8EB-564F26C6193F}" type="presParOf" srcId="{2B33A1C4-BC1A-4368-BE94-8486D6EC9F49}" destId="{689217FE-F4B0-4A18-874B-89D8B4B4E3B8}" srcOrd="1" destOrd="0" presId="urn:microsoft.com/office/officeart/2005/8/layout/hList3"/>
    <dgm:cxn modelId="{FE067DD9-FC37-4826-84F2-B439E35DE18E}" type="presParOf" srcId="{689217FE-F4B0-4A18-874B-89D8B4B4E3B8}" destId="{116A35B5-F411-4987-898C-BB54FCCD1237}" srcOrd="0" destOrd="0" presId="urn:microsoft.com/office/officeart/2005/8/layout/hList3"/>
    <dgm:cxn modelId="{8A1BC7EA-5D9E-48D7-BEE2-97806069D33F}" type="presParOf" srcId="{689217FE-F4B0-4A18-874B-89D8B4B4E3B8}" destId="{5FE7037F-4094-4526-BD14-A88CD1BB1DE0}" srcOrd="1" destOrd="0" presId="urn:microsoft.com/office/officeart/2005/8/layout/hList3"/>
    <dgm:cxn modelId="{34499A42-F639-465E-993A-A97E087A4530}" type="presParOf" srcId="{2B33A1C4-BC1A-4368-BE94-8486D6EC9F49}" destId="{AEC62FB7-EF75-45B3-8D64-799A24F76C7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E5818EB-73F5-4E1B-BF12-52E9989F45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04BFCC-8B52-47B4-819A-CF61E6981DB9}">
      <dgm:prSet phldrT="[Text]"/>
      <dgm:spPr/>
      <dgm:t>
        <a:bodyPr/>
        <a:lstStyle/>
        <a:p>
          <a:r>
            <a:rPr lang="en-US" dirty="0"/>
            <a:t>Quantitative</a:t>
          </a:r>
          <a:endParaRPr lang="cs-CZ" dirty="0"/>
        </a:p>
      </dgm:t>
    </dgm:pt>
    <dgm:pt modelId="{CC06D985-FE6D-40FB-93F4-586733531F1E}" type="parTrans" cxnId="{3240EB56-6E07-4F01-A53E-09A9D1E36A06}">
      <dgm:prSet/>
      <dgm:spPr/>
      <dgm:t>
        <a:bodyPr/>
        <a:lstStyle/>
        <a:p>
          <a:endParaRPr lang="cs-CZ"/>
        </a:p>
      </dgm:t>
    </dgm:pt>
    <dgm:pt modelId="{9ECEA5FD-3E15-4905-B340-DF54E4C8538B}" type="sibTrans" cxnId="{3240EB56-6E07-4F01-A53E-09A9D1E36A06}">
      <dgm:prSet/>
      <dgm:spPr/>
      <dgm:t>
        <a:bodyPr/>
        <a:lstStyle/>
        <a:p>
          <a:endParaRPr lang="cs-CZ"/>
        </a:p>
      </dgm:t>
    </dgm:pt>
    <dgm:pt modelId="{4A9118F3-A704-46BD-A046-A6211CFC207A}">
      <dgm:prSet phldrT="[Text]"/>
      <dgm:spPr/>
      <dgm:t>
        <a:bodyPr/>
        <a:lstStyle/>
        <a:p>
          <a:r>
            <a:rPr lang="en-US" dirty="0"/>
            <a:t>Description of trends  or an explanation of variables’ relationships.</a:t>
          </a:r>
          <a:endParaRPr lang="cs-CZ" dirty="0"/>
        </a:p>
      </dgm:t>
    </dgm:pt>
    <dgm:pt modelId="{DA103D27-C239-4A53-A539-2ACD9ADB19AD}" type="parTrans" cxnId="{078F03C2-3D96-4128-AC4A-2316B8EE4FE6}">
      <dgm:prSet/>
      <dgm:spPr/>
      <dgm:t>
        <a:bodyPr/>
        <a:lstStyle/>
        <a:p>
          <a:endParaRPr lang="cs-CZ"/>
        </a:p>
      </dgm:t>
    </dgm:pt>
    <dgm:pt modelId="{6C9F26D2-D0F7-4B3C-8684-A8D98F75A975}" type="sibTrans" cxnId="{078F03C2-3D96-4128-AC4A-2316B8EE4FE6}">
      <dgm:prSet/>
      <dgm:spPr/>
      <dgm:t>
        <a:bodyPr/>
        <a:lstStyle/>
        <a:p>
          <a:endParaRPr lang="cs-CZ"/>
        </a:p>
      </dgm:t>
    </dgm:pt>
    <dgm:pt modelId="{E8399045-D95C-4631-B25F-C67B3713D10A}">
      <dgm:prSet phldrT="[Text]"/>
      <dgm:spPr/>
      <dgm:t>
        <a:bodyPr/>
        <a:lstStyle/>
        <a:p>
          <a:r>
            <a:rPr lang="en-US" dirty="0"/>
            <a:t>Qualitative</a:t>
          </a:r>
          <a:endParaRPr lang="cs-CZ" dirty="0"/>
        </a:p>
      </dgm:t>
    </dgm:pt>
    <dgm:pt modelId="{A75FD151-B037-4C5B-806C-66FC9FBF54C2}" type="parTrans" cxnId="{5C90B630-7B34-476A-A56E-D29DD97F74C1}">
      <dgm:prSet/>
      <dgm:spPr/>
      <dgm:t>
        <a:bodyPr/>
        <a:lstStyle/>
        <a:p>
          <a:endParaRPr lang="cs-CZ"/>
        </a:p>
      </dgm:t>
    </dgm:pt>
    <dgm:pt modelId="{32DDC979-E383-4738-B760-63FCC7F0EEE5}" type="sibTrans" cxnId="{5C90B630-7B34-476A-A56E-D29DD97F74C1}">
      <dgm:prSet/>
      <dgm:spPr/>
      <dgm:t>
        <a:bodyPr/>
        <a:lstStyle/>
        <a:p>
          <a:endParaRPr lang="cs-CZ"/>
        </a:p>
      </dgm:t>
    </dgm:pt>
    <dgm:pt modelId="{5B574905-EC67-4992-BDAE-900A57F47022}">
      <dgm:prSet phldrT="[Text]"/>
      <dgm:spPr/>
      <dgm:t>
        <a:bodyPr/>
        <a:lstStyle/>
        <a:p>
          <a:r>
            <a:rPr lang="en-US"/>
            <a:t>An exploration in which little is known about the problem.</a:t>
          </a:r>
          <a:endParaRPr lang="cs-CZ" dirty="0"/>
        </a:p>
      </dgm:t>
    </dgm:pt>
    <dgm:pt modelId="{595E34A5-3D2D-4FD3-B524-F0A216DC6E08}" type="parTrans" cxnId="{570A6BCB-176C-4031-9474-986B822ED05B}">
      <dgm:prSet/>
      <dgm:spPr/>
      <dgm:t>
        <a:bodyPr/>
        <a:lstStyle/>
        <a:p>
          <a:endParaRPr lang="cs-CZ"/>
        </a:p>
      </dgm:t>
    </dgm:pt>
    <dgm:pt modelId="{2DFFFA85-9346-4005-8AE4-BA33F3AC7290}" type="sibTrans" cxnId="{570A6BCB-176C-4031-9474-986B822ED05B}">
      <dgm:prSet/>
      <dgm:spPr/>
      <dgm:t>
        <a:bodyPr/>
        <a:lstStyle/>
        <a:p>
          <a:endParaRPr lang="cs-CZ"/>
        </a:p>
      </dgm:t>
    </dgm:pt>
    <dgm:pt modelId="{29B3EBD3-3E57-44DA-82C0-2BEEFDE44858}">
      <dgm:prSet/>
      <dgm:spPr/>
      <dgm:t>
        <a:bodyPr/>
        <a:lstStyle/>
        <a:p>
          <a:pPr rtl="0"/>
          <a:r>
            <a:rPr lang="en-US"/>
            <a:t>A detailed understanding of a central phenomenon.</a:t>
          </a:r>
          <a:endParaRPr lang="en-US" dirty="0"/>
        </a:p>
      </dgm:t>
    </dgm:pt>
    <dgm:pt modelId="{B53EFDA6-FD18-43BC-9056-CA26B6AB811A}" type="parTrans" cxnId="{23E00FDB-B1B8-479E-84CA-1ACFF0BF3E57}">
      <dgm:prSet/>
      <dgm:spPr/>
      <dgm:t>
        <a:bodyPr/>
        <a:lstStyle/>
        <a:p>
          <a:endParaRPr lang="cs-CZ"/>
        </a:p>
      </dgm:t>
    </dgm:pt>
    <dgm:pt modelId="{B6EE780B-6728-4E42-B023-A79347B69497}" type="sibTrans" cxnId="{23E00FDB-B1B8-479E-84CA-1ACFF0BF3E57}">
      <dgm:prSet/>
      <dgm:spPr/>
      <dgm:t>
        <a:bodyPr/>
        <a:lstStyle/>
        <a:p>
          <a:endParaRPr lang="cs-CZ"/>
        </a:p>
      </dgm:t>
    </dgm:pt>
    <dgm:pt modelId="{25B9CE04-9AF1-43A2-8605-8CC40ECA53E4}" type="pres">
      <dgm:prSet presAssocID="{8E5818EB-73F5-4E1B-BF12-52E9989F452D}" presName="Name0" presStyleCnt="0">
        <dgm:presLayoutVars>
          <dgm:dir/>
          <dgm:animLvl val="lvl"/>
          <dgm:resizeHandles val="exact"/>
        </dgm:presLayoutVars>
      </dgm:prSet>
      <dgm:spPr/>
    </dgm:pt>
    <dgm:pt modelId="{0D94D27A-086F-4828-8A85-6F292AF49C26}" type="pres">
      <dgm:prSet presAssocID="{8604BFCC-8B52-47B4-819A-CF61E6981DB9}" presName="linNode" presStyleCnt="0"/>
      <dgm:spPr/>
    </dgm:pt>
    <dgm:pt modelId="{9F36E4C9-203C-41DE-A703-BFA3F4E474E1}" type="pres">
      <dgm:prSet presAssocID="{8604BFCC-8B52-47B4-819A-CF61E6981D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E697B03-23E8-468E-8CCC-8E0A15055907}" type="pres">
      <dgm:prSet presAssocID="{8604BFCC-8B52-47B4-819A-CF61E6981DB9}" presName="descendantText" presStyleLbl="alignAccFollowNode1" presStyleIdx="0" presStyleCnt="2">
        <dgm:presLayoutVars>
          <dgm:bulletEnabled val="1"/>
        </dgm:presLayoutVars>
      </dgm:prSet>
      <dgm:spPr/>
    </dgm:pt>
    <dgm:pt modelId="{DE0608DD-CE49-48AF-BF95-7BB1A1D9AC5A}" type="pres">
      <dgm:prSet presAssocID="{9ECEA5FD-3E15-4905-B340-DF54E4C8538B}" presName="sp" presStyleCnt="0"/>
      <dgm:spPr/>
    </dgm:pt>
    <dgm:pt modelId="{65011F2D-FC07-4A21-95C1-E47F8969794A}" type="pres">
      <dgm:prSet presAssocID="{E8399045-D95C-4631-B25F-C67B3713D10A}" presName="linNode" presStyleCnt="0"/>
      <dgm:spPr/>
    </dgm:pt>
    <dgm:pt modelId="{D92280D1-0B47-4755-BB32-A41563EB351E}" type="pres">
      <dgm:prSet presAssocID="{E8399045-D95C-4631-B25F-C67B3713D10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6DFD07E-05CC-4509-83CF-FF79EEEC3F07}" type="pres">
      <dgm:prSet presAssocID="{E8399045-D95C-4631-B25F-C67B3713D10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C90B630-7B34-476A-A56E-D29DD97F74C1}" srcId="{8E5818EB-73F5-4E1B-BF12-52E9989F452D}" destId="{E8399045-D95C-4631-B25F-C67B3713D10A}" srcOrd="1" destOrd="0" parTransId="{A75FD151-B037-4C5B-806C-66FC9FBF54C2}" sibTransId="{32DDC979-E383-4738-B760-63FCC7F0EEE5}"/>
    <dgm:cxn modelId="{3072EB70-449A-4638-A06C-4F332DCC5A8E}" type="presOf" srcId="{4A9118F3-A704-46BD-A046-A6211CFC207A}" destId="{DE697B03-23E8-468E-8CCC-8E0A15055907}" srcOrd="0" destOrd="0" presId="urn:microsoft.com/office/officeart/2005/8/layout/vList5"/>
    <dgm:cxn modelId="{3240EB56-6E07-4F01-A53E-09A9D1E36A06}" srcId="{8E5818EB-73F5-4E1B-BF12-52E9989F452D}" destId="{8604BFCC-8B52-47B4-819A-CF61E6981DB9}" srcOrd="0" destOrd="0" parTransId="{CC06D985-FE6D-40FB-93F4-586733531F1E}" sibTransId="{9ECEA5FD-3E15-4905-B340-DF54E4C8538B}"/>
    <dgm:cxn modelId="{260D6DAD-86D3-4014-B597-D7C671CB23E6}" type="presOf" srcId="{5B574905-EC67-4992-BDAE-900A57F47022}" destId="{E6DFD07E-05CC-4509-83CF-FF79EEEC3F07}" srcOrd="0" destOrd="0" presId="urn:microsoft.com/office/officeart/2005/8/layout/vList5"/>
    <dgm:cxn modelId="{078F03C2-3D96-4128-AC4A-2316B8EE4FE6}" srcId="{8604BFCC-8B52-47B4-819A-CF61E6981DB9}" destId="{4A9118F3-A704-46BD-A046-A6211CFC207A}" srcOrd="0" destOrd="0" parTransId="{DA103D27-C239-4A53-A539-2ACD9ADB19AD}" sibTransId="{6C9F26D2-D0F7-4B3C-8684-A8D98F75A975}"/>
    <dgm:cxn modelId="{570A6BCB-176C-4031-9474-986B822ED05B}" srcId="{E8399045-D95C-4631-B25F-C67B3713D10A}" destId="{5B574905-EC67-4992-BDAE-900A57F47022}" srcOrd="0" destOrd="0" parTransId="{595E34A5-3D2D-4FD3-B524-F0A216DC6E08}" sibTransId="{2DFFFA85-9346-4005-8AE4-BA33F3AC7290}"/>
    <dgm:cxn modelId="{23E00FDB-B1B8-479E-84CA-1ACFF0BF3E57}" srcId="{E8399045-D95C-4631-B25F-C67B3713D10A}" destId="{29B3EBD3-3E57-44DA-82C0-2BEEFDE44858}" srcOrd="1" destOrd="0" parTransId="{B53EFDA6-FD18-43BC-9056-CA26B6AB811A}" sibTransId="{B6EE780B-6728-4E42-B023-A79347B69497}"/>
    <dgm:cxn modelId="{CF3EA5DE-73FC-4359-AD99-0F244CB7C30C}" type="presOf" srcId="{29B3EBD3-3E57-44DA-82C0-2BEEFDE44858}" destId="{E6DFD07E-05CC-4509-83CF-FF79EEEC3F07}" srcOrd="0" destOrd="1" presId="urn:microsoft.com/office/officeart/2005/8/layout/vList5"/>
    <dgm:cxn modelId="{B200A7F2-86AD-43A6-977E-82B21787D967}" type="presOf" srcId="{E8399045-D95C-4631-B25F-C67B3713D10A}" destId="{D92280D1-0B47-4755-BB32-A41563EB351E}" srcOrd="0" destOrd="0" presId="urn:microsoft.com/office/officeart/2005/8/layout/vList5"/>
    <dgm:cxn modelId="{872746F3-C9AE-4581-8E07-CA921879B2B0}" type="presOf" srcId="{8E5818EB-73F5-4E1B-BF12-52E9989F452D}" destId="{25B9CE04-9AF1-43A2-8605-8CC40ECA53E4}" srcOrd="0" destOrd="0" presId="urn:microsoft.com/office/officeart/2005/8/layout/vList5"/>
    <dgm:cxn modelId="{708B07F7-9CF0-4A50-84D2-27956913CA9F}" type="presOf" srcId="{8604BFCC-8B52-47B4-819A-CF61E6981DB9}" destId="{9F36E4C9-203C-41DE-A703-BFA3F4E474E1}" srcOrd="0" destOrd="0" presId="urn:microsoft.com/office/officeart/2005/8/layout/vList5"/>
    <dgm:cxn modelId="{614B6EA1-EB3D-4F09-90F5-D090A2093D20}" type="presParOf" srcId="{25B9CE04-9AF1-43A2-8605-8CC40ECA53E4}" destId="{0D94D27A-086F-4828-8A85-6F292AF49C26}" srcOrd="0" destOrd="0" presId="urn:microsoft.com/office/officeart/2005/8/layout/vList5"/>
    <dgm:cxn modelId="{376FE01F-7D3B-46FA-A440-9E46705FCF49}" type="presParOf" srcId="{0D94D27A-086F-4828-8A85-6F292AF49C26}" destId="{9F36E4C9-203C-41DE-A703-BFA3F4E474E1}" srcOrd="0" destOrd="0" presId="urn:microsoft.com/office/officeart/2005/8/layout/vList5"/>
    <dgm:cxn modelId="{1F44DA1B-1C3E-4D8B-B723-A9CBA5692434}" type="presParOf" srcId="{0D94D27A-086F-4828-8A85-6F292AF49C26}" destId="{DE697B03-23E8-468E-8CCC-8E0A15055907}" srcOrd="1" destOrd="0" presId="urn:microsoft.com/office/officeart/2005/8/layout/vList5"/>
    <dgm:cxn modelId="{309FB9C0-2945-425E-AA3B-FE5A0A1FBE30}" type="presParOf" srcId="{25B9CE04-9AF1-43A2-8605-8CC40ECA53E4}" destId="{DE0608DD-CE49-48AF-BF95-7BB1A1D9AC5A}" srcOrd="1" destOrd="0" presId="urn:microsoft.com/office/officeart/2005/8/layout/vList5"/>
    <dgm:cxn modelId="{589CBBD7-FC63-4FF7-AA10-E981D94231C4}" type="presParOf" srcId="{25B9CE04-9AF1-43A2-8605-8CC40ECA53E4}" destId="{65011F2D-FC07-4A21-95C1-E47F8969794A}" srcOrd="2" destOrd="0" presId="urn:microsoft.com/office/officeart/2005/8/layout/vList5"/>
    <dgm:cxn modelId="{F47D68BB-3AA5-44D4-B10D-111230EE5DB8}" type="presParOf" srcId="{65011F2D-FC07-4A21-95C1-E47F8969794A}" destId="{D92280D1-0B47-4755-BB32-A41563EB351E}" srcOrd="0" destOrd="0" presId="urn:microsoft.com/office/officeart/2005/8/layout/vList5"/>
    <dgm:cxn modelId="{667D446D-74C2-4371-B466-CED099A51351}" type="presParOf" srcId="{65011F2D-FC07-4A21-95C1-E47F8969794A}" destId="{E6DFD07E-05CC-4509-83CF-FF79EEEC3F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E5818EB-73F5-4E1B-BF12-52E9989F45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04BFCC-8B52-47B4-819A-CF61E6981DB9}">
      <dgm:prSet phldrT="[Text]"/>
      <dgm:spPr/>
      <dgm:t>
        <a:bodyPr/>
        <a:lstStyle/>
        <a:p>
          <a:r>
            <a:rPr lang="en-US" noProof="0" dirty="0"/>
            <a:t>Quantitative</a:t>
          </a:r>
        </a:p>
      </dgm:t>
    </dgm:pt>
    <dgm:pt modelId="{CC06D985-FE6D-40FB-93F4-586733531F1E}" type="parTrans" cxnId="{3240EB56-6E07-4F01-A53E-09A9D1E36A06}">
      <dgm:prSet/>
      <dgm:spPr/>
      <dgm:t>
        <a:bodyPr/>
        <a:lstStyle/>
        <a:p>
          <a:endParaRPr lang="cs-CZ"/>
        </a:p>
      </dgm:t>
    </dgm:pt>
    <dgm:pt modelId="{9ECEA5FD-3E15-4905-B340-DF54E4C8538B}" type="sibTrans" cxnId="{3240EB56-6E07-4F01-A53E-09A9D1E36A06}">
      <dgm:prSet/>
      <dgm:spPr/>
      <dgm:t>
        <a:bodyPr/>
        <a:lstStyle/>
        <a:p>
          <a:endParaRPr lang="cs-CZ"/>
        </a:p>
      </dgm:t>
    </dgm:pt>
    <dgm:pt modelId="{4A9118F3-A704-46BD-A046-A6211CFC207A}">
      <dgm:prSet phldrT="[Text]"/>
      <dgm:spPr/>
      <dgm:t>
        <a:bodyPr/>
        <a:lstStyle/>
        <a:p>
          <a:r>
            <a:rPr lang="en-US" noProof="0" dirty="0"/>
            <a:t>Major role through suggesting the reporting questionnaire to be asked.</a:t>
          </a:r>
        </a:p>
      </dgm:t>
    </dgm:pt>
    <dgm:pt modelId="{DA103D27-C239-4A53-A539-2ACD9ADB19AD}" type="parTrans" cxnId="{078F03C2-3D96-4128-AC4A-2316B8EE4FE6}">
      <dgm:prSet/>
      <dgm:spPr/>
      <dgm:t>
        <a:bodyPr/>
        <a:lstStyle/>
        <a:p>
          <a:endParaRPr lang="cs-CZ"/>
        </a:p>
      </dgm:t>
    </dgm:pt>
    <dgm:pt modelId="{6C9F26D2-D0F7-4B3C-8684-A8D98F75A975}" type="sibTrans" cxnId="{078F03C2-3D96-4128-AC4A-2316B8EE4FE6}">
      <dgm:prSet/>
      <dgm:spPr/>
      <dgm:t>
        <a:bodyPr/>
        <a:lstStyle/>
        <a:p>
          <a:endParaRPr lang="cs-CZ"/>
        </a:p>
      </dgm:t>
    </dgm:pt>
    <dgm:pt modelId="{E8399045-D95C-4631-B25F-C67B3713D10A}">
      <dgm:prSet phldrT="[Text]"/>
      <dgm:spPr/>
      <dgm:t>
        <a:bodyPr/>
        <a:lstStyle/>
        <a:p>
          <a:r>
            <a:rPr lang="en-US" noProof="0" dirty="0"/>
            <a:t>Qualitative</a:t>
          </a:r>
        </a:p>
      </dgm:t>
    </dgm:pt>
    <dgm:pt modelId="{A75FD151-B037-4C5B-806C-66FC9FBF54C2}" type="parTrans" cxnId="{5C90B630-7B34-476A-A56E-D29DD97F74C1}">
      <dgm:prSet/>
      <dgm:spPr/>
      <dgm:t>
        <a:bodyPr/>
        <a:lstStyle/>
        <a:p>
          <a:endParaRPr lang="cs-CZ"/>
        </a:p>
      </dgm:t>
    </dgm:pt>
    <dgm:pt modelId="{32DDC979-E383-4738-B760-63FCC7F0EEE5}" type="sibTrans" cxnId="{5C90B630-7B34-476A-A56E-D29DD97F74C1}">
      <dgm:prSet/>
      <dgm:spPr/>
      <dgm:t>
        <a:bodyPr/>
        <a:lstStyle/>
        <a:p>
          <a:endParaRPr lang="cs-CZ"/>
        </a:p>
      </dgm:t>
    </dgm:pt>
    <dgm:pt modelId="{5B574905-EC67-4992-BDAE-900A57F47022}">
      <dgm:prSet phldrT="[Text]"/>
      <dgm:spPr/>
      <dgm:t>
        <a:bodyPr/>
        <a:lstStyle/>
        <a:p>
          <a:r>
            <a:rPr lang="en-US" noProof="0" dirty="0"/>
            <a:t>Minor role in suggesting self regulating questionnaire (SRQ) to be asked.</a:t>
          </a:r>
        </a:p>
      </dgm:t>
    </dgm:pt>
    <dgm:pt modelId="{595E34A5-3D2D-4FD3-B524-F0A216DC6E08}" type="parTrans" cxnId="{570A6BCB-176C-4031-9474-986B822ED05B}">
      <dgm:prSet/>
      <dgm:spPr/>
      <dgm:t>
        <a:bodyPr/>
        <a:lstStyle/>
        <a:p>
          <a:endParaRPr lang="cs-CZ"/>
        </a:p>
      </dgm:t>
    </dgm:pt>
    <dgm:pt modelId="{2DFFFA85-9346-4005-8AE4-BA33F3AC7290}" type="sibTrans" cxnId="{570A6BCB-176C-4031-9474-986B822ED05B}">
      <dgm:prSet/>
      <dgm:spPr/>
      <dgm:t>
        <a:bodyPr/>
        <a:lstStyle/>
        <a:p>
          <a:endParaRPr lang="cs-CZ"/>
        </a:p>
      </dgm:t>
    </dgm:pt>
    <dgm:pt modelId="{11D8A7C2-5E13-427C-98D8-F7C0C47D2DEB}">
      <dgm:prSet/>
      <dgm:spPr/>
      <dgm:t>
        <a:bodyPr/>
        <a:lstStyle/>
        <a:p>
          <a:pPr rtl="0"/>
          <a:r>
            <a:rPr lang="en-US" noProof="0" dirty="0"/>
            <a:t>Justifying the responses problem and the need for the direction of the study.</a:t>
          </a:r>
        </a:p>
      </dgm:t>
    </dgm:pt>
    <dgm:pt modelId="{3BBF5B73-ADDC-4444-A46C-02B00F7EFEEC}" type="parTrans" cxnId="{9A5DC5C1-7AF2-4EDD-A888-CAE4180A7E3F}">
      <dgm:prSet/>
      <dgm:spPr/>
      <dgm:t>
        <a:bodyPr/>
        <a:lstStyle/>
        <a:p>
          <a:endParaRPr lang="cs-CZ"/>
        </a:p>
      </dgm:t>
    </dgm:pt>
    <dgm:pt modelId="{3D3509C4-2D70-4BF4-93F2-3693CAFA3BC6}" type="sibTrans" cxnId="{9A5DC5C1-7AF2-4EDD-A888-CAE4180A7E3F}">
      <dgm:prSet/>
      <dgm:spPr/>
      <dgm:t>
        <a:bodyPr/>
        <a:lstStyle/>
        <a:p>
          <a:endParaRPr lang="cs-CZ"/>
        </a:p>
      </dgm:t>
    </dgm:pt>
    <dgm:pt modelId="{4DCE6D97-053E-45F1-946B-56DFD81791BB}">
      <dgm:prSet/>
      <dgm:spPr/>
      <dgm:t>
        <a:bodyPr/>
        <a:lstStyle/>
        <a:p>
          <a:pPr rtl="0"/>
          <a:endParaRPr lang="en-US" noProof="0" dirty="0"/>
        </a:p>
      </dgm:t>
    </dgm:pt>
    <dgm:pt modelId="{ECC9C48C-5A00-4CA8-8F56-AC62FE918550}" type="parTrans" cxnId="{4305B398-113F-4AA7-A43B-893DF6164F00}">
      <dgm:prSet/>
      <dgm:spPr/>
      <dgm:t>
        <a:bodyPr/>
        <a:lstStyle/>
        <a:p>
          <a:endParaRPr lang="cs-CZ"/>
        </a:p>
      </dgm:t>
    </dgm:pt>
    <dgm:pt modelId="{7223641F-12F2-44BD-A4CC-4F249CA3E29B}" type="sibTrans" cxnId="{4305B398-113F-4AA7-A43B-893DF6164F00}">
      <dgm:prSet/>
      <dgm:spPr/>
      <dgm:t>
        <a:bodyPr/>
        <a:lstStyle/>
        <a:p>
          <a:endParaRPr lang="cs-CZ"/>
        </a:p>
      </dgm:t>
    </dgm:pt>
    <dgm:pt modelId="{28A673C7-4E21-4444-90A5-212FAF1A4CA4}">
      <dgm:prSet/>
      <dgm:spPr/>
      <dgm:t>
        <a:bodyPr/>
        <a:lstStyle/>
        <a:p>
          <a:pPr rtl="0"/>
          <a:r>
            <a:rPr lang="en-US" noProof="0" dirty="0"/>
            <a:t>Justify the importance of studying the research problem.</a:t>
          </a:r>
        </a:p>
      </dgm:t>
    </dgm:pt>
    <dgm:pt modelId="{4A07CC87-9166-4B0B-A0D1-56C453FF7C84}" type="parTrans" cxnId="{362D17CE-FB2A-430D-A14D-ABF0A657EB7C}">
      <dgm:prSet/>
      <dgm:spPr/>
      <dgm:t>
        <a:bodyPr/>
        <a:lstStyle/>
        <a:p>
          <a:endParaRPr lang="cs-CZ"/>
        </a:p>
      </dgm:t>
    </dgm:pt>
    <dgm:pt modelId="{65F4F1FD-7E62-4B25-8C31-99576D90E210}" type="sibTrans" cxnId="{362D17CE-FB2A-430D-A14D-ABF0A657EB7C}">
      <dgm:prSet/>
      <dgm:spPr/>
      <dgm:t>
        <a:bodyPr/>
        <a:lstStyle/>
        <a:p>
          <a:endParaRPr lang="cs-CZ"/>
        </a:p>
      </dgm:t>
    </dgm:pt>
    <dgm:pt modelId="{25B9CE04-9AF1-43A2-8605-8CC40ECA53E4}" type="pres">
      <dgm:prSet presAssocID="{8E5818EB-73F5-4E1B-BF12-52E9989F452D}" presName="Name0" presStyleCnt="0">
        <dgm:presLayoutVars>
          <dgm:dir/>
          <dgm:animLvl val="lvl"/>
          <dgm:resizeHandles val="exact"/>
        </dgm:presLayoutVars>
      </dgm:prSet>
      <dgm:spPr/>
    </dgm:pt>
    <dgm:pt modelId="{0D94D27A-086F-4828-8A85-6F292AF49C26}" type="pres">
      <dgm:prSet presAssocID="{8604BFCC-8B52-47B4-819A-CF61E6981DB9}" presName="linNode" presStyleCnt="0"/>
      <dgm:spPr/>
    </dgm:pt>
    <dgm:pt modelId="{9F36E4C9-203C-41DE-A703-BFA3F4E474E1}" type="pres">
      <dgm:prSet presAssocID="{8604BFCC-8B52-47B4-819A-CF61E6981D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E697B03-23E8-468E-8CCC-8E0A15055907}" type="pres">
      <dgm:prSet presAssocID="{8604BFCC-8B52-47B4-819A-CF61E6981DB9}" presName="descendantText" presStyleLbl="alignAccFollowNode1" presStyleIdx="0" presStyleCnt="2">
        <dgm:presLayoutVars>
          <dgm:bulletEnabled val="1"/>
        </dgm:presLayoutVars>
      </dgm:prSet>
      <dgm:spPr/>
    </dgm:pt>
    <dgm:pt modelId="{DE0608DD-CE49-48AF-BF95-7BB1A1D9AC5A}" type="pres">
      <dgm:prSet presAssocID="{9ECEA5FD-3E15-4905-B340-DF54E4C8538B}" presName="sp" presStyleCnt="0"/>
      <dgm:spPr/>
    </dgm:pt>
    <dgm:pt modelId="{65011F2D-FC07-4A21-95C1-E47F8969794A}" type="pres">
      <dgm:prSet presAssocID="{E8399045-D95C-4631-B25F-C67B3713D10A}" presName="linNode" presStyleCnt="0"/>
      <dgm:spPr/>
    </dgm:pt>
    <dgm:pt modelId="{D92280D1-0B47-4755-BB32-A41563EB351E}" type="pres">
      <dgm:prSet presAssocID="{E8399045-D95C-4631-B25F-C67B3713D10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6DFD07E-05CC-4509-83CF-FF79EEEC3F07}" type="pres">
      <dgm:prSet presAssocID="{E8399045-D95C-4631-B25F-C67B3713D10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C90B630-7B34-476A-A56E-D29DD97F74C1}" srcId="{8E5818EB-73F5-4E1B-BF12-52E9989F452D}" destId="{E8399045-D95C-4631-B25F-C67B3713D10A}" srcOrd="1" destOrd="0" parTransId="{A75FD151-B037-4C5B-806C-66FC9FBF54C2}" sibTransId="{32DDC979-E383-4738-B760-63FCC7F0EEE5}"/>
    <dgm:cxn modelId="{989EB93C-E839-4B07-AA56-34B331AD3CDA}" type="presOf" srcId="{8E5818EB-73F5-4E1B-BF12-52E9989F452D}" destId="{25B9CE04-9AF1-43A2-8605-8CC40ECA53E4}" srcOrd="0" destOrd="0" presId="urn:microsoft.com/office/officeart/2005/8/layout/vList5"/>
    <dgm:cxn modelId="{C3FE6670-B71D-491A-9A0E-7CDF19AA729F}" type="presOf" srcId="{11D8A7C2-5E13-427C-98D8-F7C0C47D2DEB}" destId="{DE697B03-23E8-468E-8CCC-8E0A15055907}" srcOrd="0" destOrd="1" presId="urn:microsoft.com/office/officeart/2005/8/layout/vList5"/>
    <dgm:cxn modelId="{3240EB56-6E07-4F01-A53E-09A9D1E36A06}" srcId="{8E5818EB-73F5-4E1B-BF12-52E9989F452D}" destId="{8604BFCC-8B52-47B4-819A-CF61E6981DB9}" srcOrd="0" destOrd="0" parTransId="{CC06D985-FE6D-40FB-93F4-586733531F1E}" sibTransId="{9ECEA5FD-3E15-4905-B340-DF54E4C8538B}"/>
    <dgm:cxn modelId="{98BC878C-D6F7-4215-BA6B-BB40D053D8B8}" type="presOf" srcId="{4A9118F3-A704-46BD-A046-A6211CFC207A}" destId="{DE697B03-23E8-468E-8CCC-8E0A15055907}" srcOrd="0" destOrd="0" presId="urn:microsoft.com/office/officeart/2005/8/layout/vList5"/>
    <dgm:cxn modelId="{4305B398-113F-4AA7-A43B-893DF6164F00}" srcId="{E8399045-D95C-4631-B25F-C67B3713D10A}" destId="{4DCE6D97-053E-45F1-946B-56DFD81791BB}" srcOrd="1" destOrd="0" parTransId="{ECC9C48C-5A00-4CA8-8F56-AC62FE918550}" sibTransId="{7223641F-12F2-44BD-A4CC-4F249CA3E29B}"/>
    <dgm:cxn modelId="{71ABBB98-E620-406F-936F-33393143D46B}" type="presOf" srcId="{28A673C7-4E21-4444-90A5-212FAF1A4CA4}" destId="{E6DFD07E-05CC-4509-83CF-FF79EEEC3F07}" srcOrd="0" destOrd="2" presId="urn:microsoft.com/office/officeart/2005/8/layout/vList5"/>
    <dgm:cxn modelId="{703DA1A3-616E-4841-9B17-73E0074FA82E}" type="presOf" srcId="{5B574905-EC67-4992-BDAE-900A57F47022}" destId="{E6DFD07E-05CC-4509-83CF-FF79EEEC3F07}" srcOrd="0" destOrd="0" presId="urn:microsoft.com/office/officeart/2005/8/layout/vList5"/>
    <dgm:cxn modelId="{09A8C7A3-D1B3-4F83-96C2-78E1F43D7CC5}" type="presOf" srcId="{4DCE6D97-053E-45F1-946B-56DFD81791BB}" destId="{E6DFD07E-05CC-4509-83CF-FF79EEEC3F07}" srcOrd="0" destOrd="1" presId="urn:microsoft.com/office/officeart/2005/8/layout/vList5"/>
    <dgm:cxn modelId="{D91FD3A7-BFA2-4FCC-B275-323DC17C172C}" type="presOf" srcId="{8604BFCC-8B52-47B4-819A-CF61E6981DB9}" destId="{9F36E4C9-203C-41DE-A703-BFA3F4E474E1}" srcOrd="0" destOrd="0" presId="urn:microsoft.com/office/officeart/2005/8/layout/vList5"/>
    <dgm:cxn modelId="{D41578BE-841E-4F71-8A7C-B32501DC3B7C}" type="presOf" srcId="{E8399045-D95C-4631-B25F-C67B3713D10A}" destId="{D92280D1-0B47-4755-BB32-A41563EB351E}" srcOrd="0" destOrd="0" presId="urn:microsoft.com/office/officeart/2005/8/layout/vList5"/>
    <dgm:cxn modelId="{9A5DC5C1-7AF2-4EDD-A888-CAE4180A7E3F}" srcId="{8604BFCC-8B52-47B4-819A-CF61E6981DB9}" destId="{11D8A7C2-5E13-427C-98D8-F7C0C47D2DEB}" srcOrd="1" destOrd="0" parTransId="{3BBF5B73-ADDC-4444-A46C-02B00F7EFEEC}" sibTransId="{3D3509C4-2D70-4BF4-93F2-3693CAFA3BC6}"/>
    <dgm:cxn modelId="{078F03C2-3D96-4128-AC4A-2316B8EE4FE6}" srcId="{8604BFCC-8B52-47B4-819A-CF61E6981DB9}" destId="{4A9118F3-A704-46BD-A046-A6211CFC207A}" srcOrd="0" destOrd="0" parTransId="{DA103D27-C239-4A53-A539-2ACD9ADB19AD}" sibTransId="{6C9F26D2-D0F7-4B3C-8684-A8D98F75A975}"/>
    <dgm:cxn modelId="{570A6BCB-176C-4031-9474-986B822ED05B}" srcId="{E8399045-D95C-4631-B25F-C67B3713D10A}" destId="{5B574905-EC67-4992-BDAE-900A57F47022}" srcOrd="0" destOrd="0" parTransId="{595E34A5-3D2D-4FD3-B524-F0A216DC6E08}" sibTransId="{2DFFFA85-9346-4005-8AE4-BA33F3AC7290}"/>
    <dgm:cxn modelId="{362D17CE-FB2A-430D-A14D-ABF0A657EB7C}" srcId="{E8399045-D95C-4631-B25F-C67B3713D10A}" destId="{28A673C7-4E21-4444-90A5-212FAF1A4CA4}" srcOrd="2" destOrd="0" parTransId="{4A07CC87-9166-4B0B-A0D1-56C453FF7C84}" sibTransId="{65F4F1FD-7E62-4B25-8C31-99576D90E210}"/>
    <dgm:cxn modelId="{5D710998-FCA7-42EF-8884-84647221348D}" type="presParOf" srcId="{25B9CE04-9AF1-43A2-8605-8CC40ECA53E4}" destId="{0D94D27A-086F-4828-8A85-6F292AF49C26}" srcOrd="0" destOrd="0" presId="urn:microsoft.com/office/officeart/2005/8/layout/vList5"/>
    <dgm:cxn modelId="{8F27038F-231F-4BBF-87C0-7971AA09C5C2}" type="presParOf" srcId="{0D94D27A-086F-4828-8A85-6F292AF49C26}" destId="{9F36E4C9-203C-41DE-A703-BFA3F4E474E1}" srcOrd="0" destOrd="0" presId="urn:microsoft.com/office/officeart/2005/8/layout/vList5"/>
    <dgm:cxn modelId="{A979BD8A-13AE-4D3A-9CF3-760B63DA46D4}" type="presParOf" srcId="{0D94D27A-086F-4828-8A85-6F292AF49C26}" destId="{DE697B03-23E8-468E-8CCC-8E0A15055907}" srcOrd="1" destOrd="0" presId="urn:microsoft.com/office/officeart/2005/8/layout/vList5"/>
    <dgm:cxn modelId="{E7A49045-F588-40D9-8BE4-551EE864445E}" type="presParOf" srcId="{25B9CE04-9AF1-43A2-8605-8CC40ECA53E4}" destId="{DE0608DD-CE49-48AF-BF95-7BB1A1D9AC5A}" srcOrd="1" destOrd="0" presId="urn:microsoft.com/office/officeart/2005/8/layout/vList5"/>
    <dgm:cxn modelId="{6DA871D7-077E-4646-BE63-D4E81533050B}" type="presParOf" srcId="{25B9CE04-9AF1-43A2-8605-8CC40ECA53E4}" destId="{65011F2D-FC07-4A21-95C1-E47F8969794A}" srcOrd="2" destOrd="0" presId="urn:microsoft.com/office/officeart/2005/8/layout/vList5"/>
    <dgm:cxn modelId="{86F8403E-3632-4A36-8BBB-A407F0F514B5}" type="presParOf" srcId="{65011F2D-FC07-4A21-95C1-E47F8969794A}" destId="{D92280D1-0B47-4755-BB32-A41563EB351E}" srcOrd="0" destOrd="0" presId="urn:microsoft.com/office/officeart/2005/8/layout/vList5"/>
    <dgm:cxn modelId="{2242D412-E701-44F3-A179-2D27022D47A1}" type="presParOf" srcId="{65011F2D-FC07-4A21-95C1-E47F8969794A}" destId="{E6DFD07E-05CC-4509-83CF-FF79EEEC3F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E5818EB-73F5-4E1B-BF12-52E9989F45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04BFCC-8B52-47B4-819A-CF61E6981DB9}">
      <dgm:prSet phldrT="[Text]"/>
      <dgm:spPr/>
      <dgm:t>
        <a:bodyPr/>
        <a:lstStyle/>
        <a:p>
          <a:r>
            <a:rPr lang="en-US" dirty="0"/>
            <a:t>Quantitative</a:t>
          </a:r>
          <a:endParaRPr lang="cs-CZ" dirty="0"/>
        </a:p>
      </dgm:t>
    </dgm:pt>
    <dgm:pt modelId="{CC06D985-FE6D-40FB-93F4-586733531F1E}" type="parTrans" cxnId="{3240EB56-6E07-4F01-A53E-09A9D1E36A06}">
      <dgm:prSet/>
      <dgm:spPr/>
      <dgm:t>
        <a:bodyPr/>
        <a:lstStyle/>
        <a:p>
          <a:endParaRPr lang="cs-CZ"/>
        </a:p>
      </dgm:t>
    </dgm:pt>
    <dgm:pt modelId="{9ECEA5FD-3E15-4905-B340-DF54E4C8538B}" type="sibTrans" cxnId="{3240EB56-6E07-4F01-A53E-09A9D1E36A06}">
      <dgm:prSet/>
      <dgm:spPr/>
      <dgm:t>
        <a:bodyPr/>
        <a:lstStyle/>
        <a:p>
          <a:endParaRPr lang="cs-CZ"/>
        </a:p>
      </dgm:t>
    </dgm:pt>
    <dgm:pt modelId="{4A9118F3-A704-46BD-A046-A6211CFC207A}">
      <dgm:prSet phldrT="[Text]"/>
      <dgm:spPr/>
      <dgm:t>
        <a:bodyPr/>
        <a:lstStyle/>
        <a:p>
          <a:r>
            <a:rPr lang="en-US" dirty="0"/>
            <a:t>Be specific and narrow.</a:t>
          </a:r>
          <a:endParaRPr lang="cs-CZ" dirty="0"/>
        </a:p>
      </dgm:t>
    </dgm:pt>
    <dgm:pt modelId="{DA103D27-C239-4A53-A539-2ACD9ADB19AD}" type="parTrans" cxnId="{078F03C2-3D96-4128-AC4A-2316B8EE4FE6}">
      <dgm:prSet/>
      <dgm:spPr/>
      <dgm:t>
        <a:bodyPr/>
        <a:lstStyle/>
        <a:p>
          <a:endParaRPr lang="cs-CZ"/>
        </a:p>
      </dgm:t>
    </dgm:pt>
    <dgm:pt modelId="{6C9F26D2-D0F7-4B3C-8684-A8D98F75A975}" type="sibTrans" cxnId="{078F03C2-3D96-4128-AC4A-2316B8EE4FE6}">
      <dgm:prSet/>
      <dgm:spPr/>
      <dgm:t>
        <a:bodyPr/>
        <a:lstStyle/>
        <a:p>
          <a:endParaRPr lang="cs-CZ"/>
        </a:p>
      </dgm:t>
    </dgm:pt>
    <dgm:pt modelId="{E8399045-D95C-4631-B25F-C67B3713D10A}">
      <dgm:prSet phldrT="[Text]"/>
      <dgm:spPr/>
      <dgm:t>
        <a:bodyPr/>
        <a:lstStyle/>
        <a:p>
          <a:r>
            <a:rPr lang="en-US" dirty="0"/>
            <a:t>Qualitative</a:t>
          </a:r>
          <a:endParaRPr lang="cs-CZ" dirty="0"/>
        </a:p>
      </dgm:t>
    </dgm:pt>
    <dgm:pt modelId="{A75FD151-B037-4C5B-806C-66FC9FBF54C2}" type="parTrans" cxnId="{5C90B630-7B34-476A-A56E-D29DD97F74C1}">
      <dgm:prSet/>
      <dgm:spPr/>
      <dgm:t>
        <a:bodyPr/>
        <a:lstStyle/>
        <a:p>
          <a:endParaRPr lang="cs-CZ"/>
        </a:p>
      </dgm:t>
    </dgm:pt>
    <dgm:pt modelId="{32DDC979-E383-4738-B760-63FCC7F0EEE5}" type="sibTrans" cxnId="{5C90B630-7B34-476A-A56E-D29DD97F74C1}">
      <dgm:prSet/>
      <dgm:spPr/>
      <dgm:t>
        <a:bodyPr/>
        <a:lstStyle/>
        <a:p>
          <a:endParaRPr lang="cs-CZ"/>
        </a:p>
      </dgm:t>
    </dgm:pt>
    <dgm:pt modelId="{5B574905-EC67-4992-BDAE-900A57F47022}">
      <dgm:prSet phldrT="[Text]"/>
      <dgm:spPr/>
      <dgm:t>
        <a:bodyPr/>
        <a:lstStyle/>
        <a:p>
          <a:r>
            <a:rPr lang="en-US" dirty="0"/>
            <a:t>Be general and broad.</a:t>
          </a:r>
          <a:endParaRPr lang="cs-CZ" dirty="0"/>
        </a:p>
      </dgm:t>
    </dgm:pt>
    <dgm:pt modelId="{595E34A5-3D2D-4FD3-B524-F0A216DC6E08}" type="parTrans" cxnId="{570A6BCB-176C-4031-9474-986B822ED05B}">
      <dgm:prSet/>
      <dgm:spPr/>
      <dgm:t>
        <a:bodyPr/>
        <a:lstStyle/>
        <a:p>
          <a:endParaRPr lang="cs-CZ"/>
        </a:p>
      </dgm:t>
    </dgm:pt>
    <dgm:pt modelId="{2DFFFA85-9346-4005-8AE4-BA33F3AC7290}" type="sibTrans" cxnId="{570A6BCB-176C-4031-9474-986B822ED05B}">
      <dgm:prSet/>
      <dgm:spPr/>
      <dgm:t>
        <a:bodyPr/>
        <a:lstStyle/>
        <a:p>
          <a:endParaRPr lang="cs-CZ"/>
        </a:p>
      </dgm:t>
    </dgm:pt>
    <dgm:pt modelId="{F86C8843-085C-47B6-AE39-703369C711FA}">
      <dgm:prSet/>
      <dgm:spPr/>
      <dgm:t>
        <a:bodyPr/>
        <a:lstStyle/>
        <a:p>
          <a:pPr rtl="0"/>
          <a:r>
            <a:rPr lang="en-US" dirty="0"/>
            <a:t>Seek measurable, observable data on variables.</a:t>
          </a:r>
        </a:p>
      </dgm:t>
    </dgm:pt>
    <dgm:pt modelId="{1DFA1E47-7A73-404E-BEA5-CAC8EDBA2675}" type="parTrans" cxnId="{48DCE9C9-33A9-489E-8302-028879AE91B4}">
      <dgm:prSet/>
      <dgm:spPr/>
      <dgm:t>
        <a:bodyPr/>
        <a:lstStyle/>
        <a:p>
          <a:endParaRPr lang="cs-CZ"/>
        </a:p>
      </dgm:t>
    </dgm:pt>
    <dgm:pt modelId="{73E42BDE-CFFE-438A-8EF9-322AEC983857}" type="sibTrans" cxnId="{48DCE9C9-33A9-489E-8302-028879AE91B4}">
      <dgm:prSet/>
      <dgm:spPr/>
      <dgm:t>
        <a:bodyPr/>
        <a:lstStyle/>
        <a:p>
          <a:endParaRPr lang="cs-CZ"/>
        </a:p>
      </dgm:t>
    </dgm:pt>
    <dgm:pt modelId="{ADB2144F-981C-40FE-A0D8-947168AD1416}">
      <dgm:prSet/>
      <dgm:spPr/>
      <dgm:t>
        <a:bodyPr/>
        <a:lstStyle/>
        <a:p>
          <a:pPr rtl="0"/>
          <a:r>
            <a:rPr lang="en-US" dirty="0"/>
            <a:t>Seek to understand the participants’ experiences</a:t>
          </a:r>
          <a:endParaRPr lang="cs-CZ" dirty="0"/>
        </a:p>
      </dgm:t>
    </dgm:pt>
    <dgm:pt modelId="{3F5B1578-39F4-410F-89D2-BD9EDE12A1C2}" type="parTrans" cxnId="{17A0E9F8-FB2B-45B0-8D73-C9227E6D785D}">
      <dgm:prSet/>
      <dgm:spPr/>
      <dgm:t>
        <a:bodyPr/>
        <a:lstStyle/>
        <a:p>
          <a:endParaRPr lang="cs-CZ"/>
        </a:p>
      </dgm:t>
    </dgm:pt>
    <dgm:pt modelId="{2A907038-2AA0-4C54-A2EB-5D5696CAB2CC}" type="sibTrans" cxnId="{17A0E9F8-FB2B-45B0-8D73-C9227E6D785D}">
      <dgm:prSet/>
      <dgm:spPr/>
      <dgm:t>
        <a:bodyPr/>
        <a:lstStyle/>
        <a:p>
          <a:endParaRPr lang="cs-CZ"/>
        </a:p>
      </dgm:t>
    </dgm:pt>
    <dgm:pt modelId="{25B9CE04-9AF1-43A2-8605-8CC40ECA53E4}" type="pres">
      <dgm:prSet presAssocID="{8E5818EB-73F5-4E1B-BF12-52E9989F452D}" presName="Name0" presStyleCnt="0">
        <dgm:presLayoutVars>
          <dgm:dir/>
          <dgm:animLvl val="lvl"/>
          <dgm:resizeHandles val="exact"/>
        </dgm:presLayoutVars>
      </dgm:prSet>
      <dgm:spPr/>
    </dgm:pt>
    <dgm:pt modelId="{0D94D27A-086F-4828-8A85-6F292AF49C26}" type="pres">
      <dgm:prSet presAssocID="{8604BFCC-8B52-47B4-819A-CF61E6981DB9}" presName="linNode" presStyleCnt="0"/>
      <dgm:spPr/>
    </dgm:pt>
    <dgm:pt modelId="{9F36E4C9-203C-41DE-A703-BFA3F4E474E1}" type="pres">
      <dgm:prSet presAssocID="{8604BFCC-8B52-47B4-819A-CF61E6981D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E697B03-23E8-468E-8CCC-8E0A15055907}" type="pres">
      <dgm:prSet presAssocID="{8604BFCC-8B52-47B4-819A-CF61E6981DB9}" presName="descendantText" presStyleLbl="alignAccFollowNode1" presStyleIdx="0" presStyleCnt="2">
        <dgm:presLayoutVars>
          <dgm:bulletEnabled val="1"/>
        </dgm:presLayoutVars>
      </dgm:prSet>
      <dgm:spPr/>
    </dgm:pt>
    <dgm:pt modelId="{DE0608DD-CE49-48AF-BF95-7BB1A1D9AC5A}" type="pres">
      <dgm:prSet presAssocID="{9ECEA5FD-3E15-4905-B340-DF54E4C8538B}" presName="sp" presStyleCnt="0"/>
      <dgm:spPr/>
    </dgm:pt>
    <dgm:pt modelId="{65011F2D-FC07-4A21-95C1-E47F8969794A}" type="pres">
      <dgm:prSet presAssocID="{E8399045-D95C-4631-B25F-C67B3713D10A}" presName="linNode" presStyleCnt="0"/>
      <dgm:spPr/>
    </dgm:pt>
    <dgm:pt modelId="{D92280D1-0B47-4755-BB32-A41563EB351E}" type="pres">
      <dgm:prSet presAssocID="{E8399045-D95C-4631-B25F-C67B3713D10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6DFD07E-05CC-4509-83CF-FF79EEEC3F07}" type="pres">
      <dgm:prSet presAssocID="{E8399045-D95C-4631-B25F-C67B3713D10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C90B630-7B34-476A-A56E-D29DD97F74C1}" srcId="{8E5818EB-73F5-4E1B-BF12-52E9989F452D}" destId="{E8399045-D95C-4631-B25F-C67B3713D10A}" srcOrd="1" destOrd="0" parTransId="{A75FD151-B037-4C5B-806C-66FC9FBF54C2}" sibTransId="{32DDC979-E383-4738-B760-63FCC7F0EEE5}"/>
    <dgm:cxn modelId="{17F9963C-002C-43D1-922B-D5D83105875C}" type="presOf" srcId="{8E5818EB-73F5-4E1B-BF12-52E9989F452D}" destId="{25B9CE04-9AF1-43A2-8605-8CC40ECA53E4}" srcOrd="0" destOrd="0" presId="urn:microsoft.com/office/officeart/2005/8/layout/vList5"/>
    <dgm:cxn modelId="{8F595968-B089-480C-810C-86912938EC84}" type="presOf" srcId="{8604BFCC-8B52-47B4-819A-CF61E6981DB9}" destId="{9F36E4C9-203C-41DE-A703-BFA3F4E474E1}" srcOrd="0" destOrd="0" presId="urn:microsoft.com/office/officeart/2005/8/layout/vList5"/>
    <dgm:cxn modelId="{3240EB56-6E07-4F01-A53E-09A9D1E36A06}" srcId="{8E5818EB-73F5-4E1B-BF12-52E9989F452D}" destId="{8604BFCC-8B52-47B4-819A-CF61E6981DB9}" srcOrd="0" destOrd="0" parTransId="{CC06D985-FE6D-40FB-93F4-586733531F1E}" sibTransId="{9ECEA5FD-3E15-4905-B340-DF54E4C8538B}"/>
    <dgm:cxn modelId="{9C75C186-8E7B-4896-A1DB-BED72A5BF947}" type="presOf" srcId="{F86C8843-085C-47B6-AE39-703369C711FA}" destId="{DE697B03-23E8-468E-8CCC-8E0A15055907}" srcOrd="0" destOrd="1" presId="urn:microsoft.com/office/officeart/2005/8/layout/vList5"/>
    <dgm:cxn modelId="{908C4F8A-4450-40AC-A4AB-A8D2A3C84E9D}" type="presOf" srcId="{ADB2144F-981C-40FE-A0D8-947168AD1416}" destId="{E6DFD07E-05CC-4509-83CF-FF79EEEC3F07}" srcOrd="0" destOrd="1" presId="urn:microsoft.com/office/officeart/2005/8/layout/vList5"/>
    <dgm:cxn modelId="{078F03C2-3D96-4128-AC4A-2316B8EE4FE6}" srcId="{8604BFCC-8B52-47B4-819A-CF61E6981DB9}" destId="{4A9118F3-A704-46BD-A046-A6211CFC207A}" srcOrd="0" destOrd="0" parTransId="{DA103D27-C239-4A53-A539-2ACD9ADB19AD}" sibTransId="{6C9F26D2-D0F7-4B3C-8684-A8D98F75A975}"/>
    <dgm:cxn modelId="{48DCE9C9-33A9-489E-8302-028879AE91B4}" srcId="{8604BFCC-8B52-47B4-819A-CF61E6981DB9}" destId="{F86C8843-085C-47B6-AE39-703369C711FA}" srcOrd="1" destOrd="0" parTransId="{1DFA1E47-7A73-404E-BEA5-CAC8EDBA2675}" sibTransId="{73E42BDE-CFFE-438A-8EF9-322AEC983857}"/>
    <dgm:cxn modelId="{570A6BCB-176C-4031-9474-986B822ED05B}" srcId="{E8399045-D95C-4631-B25F-C67B3713D10A}" destId="{5B574905-EC67-4992-BDAE-900A57F47022}" srcOrd="0" destOrd="0" parTransId="{595E34A5-3D2D-4FD3-B524-F0A216DC6E08}" sibTransId="{2DFFFA85-9346-4005-8AE4-BA33F3AC7290}"/>
    <dgm:cxn modelId="{C293F5CD-91B6-47B5-B888-7DC4D728588B}" type="presOf" srcId="{5B574905-EC67-4992-BDAE-900A57F47022}" destId="{E6DFD07E-05CC-4509-83CF-FF79EEEC3F07}" srcOrd="0" destOrd="0" presId="urn:microsoft.com/office/officeart/2005/8/layout/vList5"/>
    <dgm:cxn modelId="{D23D33D5-ED5E-4121-93A3-0C59336A6EB7}" type="presOf" srcId="{4A9118F3-A704-46BD-A046-A6211CFC207A}" destId="{DE697B03-23E8-468E-8CCC-8E0A15055907}" srcOrd="0" destOrd="0" presId="urn:microsoft.com/office/officeart/2005/8/layout/vList5"/>
    <dgm:cxn modelId="{8DE5A3F4-23F6-4881-B359-3E7C93FC25C0}" type="presOf" srcId="{E8399045-D95C-4631-B25F-C67B3713D10A}" destId="{D92280D1-0B47-4755-BB32-A41563EB351E}" srcOrd="0" destOrd="0" presId="urn:microsoft.com/office/officeart/2005/8/layout/vList5"/>
    <dgm:cxn modelId="{17A0E9F8-FB2B-45B0-8D73-C9227E6D785D}" srcId="{E8399045-D95C-4631-B25F-C67B3713D10A}" destId="{ADB2144F-981C-40FE-A0D8-947168AD1416}" srcOrd="1" destOrd="0" parTransId="{3F5B1578-39F4-410F-89D2-BD9EDE12A1C2}" sibTransId="{2A907038-2AA0-4C54-A2EB-5D5696CAB2CC}"/>
    <dgm:cxn modelId="{EC672ECD-2503-438C-A8D7-BAE3E5990300}" type="presParOf" srcId="{25B9CE04-9AF1-43A2-8605-8CC40ECA53E4}" destId="{0D94D27A-086F-4828-8A85-6F292AF49C26}" srcOrd="0" destOrd="0" presId="urn:microsoft.com/office/officeart/2005/8/layout/vList5"/>
    <dgm:cxn modelId="{370E5C7F-21DF-4B6A-BD92-54A6C75F4F72}" type="presParOf" srcId="{0D94D27A-086F-4828-8A85-6F292AF49C26}" destId="{9F36E4C9-203C-41DE-A703-BFA3F4E474E1}" srcOrd="0" destOrd="0" presId="urn:microsoft.com/office/officeart/2005/8/layout/vList5"/>
    <dgm:cxn modelId="{619FA1F6-9590-4FDF-84C7-57943546AD92}" type="presParOf" srcId="{0D94D27A-086F-4828-8A85-6F292AF49C26}" destId="{DE697B03-23E8-468E-8CCC-8E0A15055907}" srcOrd="1" destOrd="0" presId="urn:microsoft.com/office/officeart/2005/8/layout/vList5"/>
    <dgm:cxn modelId="{1709822B-E3DA-47F5-BC2D-427FB3DC8789}" type="presParOf" srcId="{25B9CE04-9AF1-43A2-8605-8CC40ECA53E4}" destId="{DE0608DD-CE49-48AF-BF95-7BB1A1D9AC5A}" srcOrd="1" destOrd="0" presId="urn:microsoft.com/office/officeart/2005/8/layout/vList5"/>
    <dgm:cxn modelId="{20225E0A-8498-4337-BD5A-64B846B855FC}" type="presParOf" srcId="{25B9CE04-9AF1-43A2-8605-8CC40ECA53E4}" destId="{65011F2D-FC07-4A21-95C1-E47F8969794A}" srcOrd="2" destOrd="0" presId="urn:microsoft.com/office/officeart/2005/8/layout/vList5"/>
    <dgm:cxn modelId="{393FFA6A-B47A-4A50-8C23-378C19AE8042}" type="presParOf" srcId="{65011F2D-FC07-4A21-95C1-E47F8969794A}" destId="{D92280D1-0B47-4755-BB32-A41563EB351E}" srcOrd="0" destOrd="0" presId="urn:microsoft.com/office/officeart/2005/8/layout/vList5"/>
    <dgm:cxn modelId="{E0157674-9DF1-43B0-B468-68F70ABB0121}" type="presParOf" srcId="{65011F2D-FC07-4A21-95C1-E47F8969794A}" destId="{E6DFD07E-05CC-4509-83CF-FF79EEEC3F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3652E-3929-47FD-B9E5-BC09F6D9DD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0C4F7405-903B-4A41-97F8-713BBCADB4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Application forms</a:t>
          </a:r>
        </a:p>
      </dgm:t>
    </dgm:pt>
    <dgm:pt modelId="{22920E5C-5DF1-46FF-927D-F31BCBC2164B}" type="parTrans" cxnId="{4D35BFBC-A4E2-4BBC-9B7D-172DEDBD888C}">
      <dgm:prSet/>
      <dgm:spPr/>
      <dgm:t>
        <a:bodyPr/>
        <a:lstStyle/>
        <a:p>
          <a:endParaRPr lang="cs-CZ"/>
        </a:p>
      </dgm:t>
    </dgm:pt>
    <dgm:pt modelId="{858E3BF9-283E-4760-8983-A50753264110}" type="sibTrans" cxnId="{4D35BFBC-A4E2-4BBC-9B7D-172DEDBD888C}">
      <dgm:prSet/>
      <dgm:spPr/>
      <dgm:t>
        <a:bodyPr/>
        <a:lstStyle/>
        <a:p>
          <a:endParaRPr lang="cs-CZ"/>
        </a:p>
      </dgm:t>
    </dgm:pt>
    <dgm:pt modelId="{9CB6CB64-F68D-42C1-B47D-EF7B711A08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Closed ended Questionnaires </a:t>
          </a:r>
        </a:p>
      </dgm:t>
    </dgm:pt>
    <dgm:pt modelId="{DC5BE481-29ED-4B16-92A6-B77EB1F8C2CC}" type="parTrans" cxnId="{1BDD0490-2374-40B9-9BF0-155AA5C4454B}">
      <dgm:prSet/>
      <dgm:spPr/>
      <dgm:t>
        <a:bodyPr/>
        <a:lstStyle/>
        <a:p>
          <a:endParaRPr lang="cs-CZ"/>
        </a:p>
      </dgm:t>
    </dgm:pt>
    <dgm:pt modelId="{24136F37-0117-40EE-B01C-7360680DA70A}" type="sibTrans" cxnId="{1BDD0490-2374-40B9-9BF0-155AA5C4454B}">
      <dgm:prSet/>
      <dgm:spPr/>
      <dgm:t>
        <a:bodyPr/>
        <a:lstStyle/>
        <a:p>
          <a:endParaRPr lang="cs-CZ"/>
        </a:p>
      </dgm:t>
    </dgm:pt>
    <dgm:pt modelId="{960F847C-23D1-4067-A461-569ED34DAA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IQ Tests </a:t>
          </a:r>
        </a:p>
      </dgm:t>
    </dgm:pt>
    <dgm:pt modelId="{2DADBA68-34D8-43A7-A925-E9CBF9CFD0A2}" type="parTrans" cxnId="{A993A973-D428-4753-8B41-CD626158FAE4}">
      <dgm:prSet/>
      <dgm:spPr/>
      <dgm:t>
        <a:bodyPr/>
        <a:lstStyle/>
        <a:p>
          <a:endParaRPr lang="cs-CZ"/>
        </a:p>
      </dgm:t>
    </dgm:pt>
    <dgm:pt modelId="{F271C454-091E-4E6E-A4DE-C8DF770D065E}" type="sibTrans" cxnId="{A993A973-D428-4753-8B41-CD626158FAE4}">
      <dgm:prSet/>
      <dgm:spPr/>
      <dgm:t>
        <a:bodyPr/>
        <a:lstStyle/>
        <a:p>
          <a:endParaRPr lang="cs-CZ"/>
        </a:p>
      </dgm:t>
    </dgm:pt>
    <dgm:pt modelId="{967E3D03-08C0-48A4-ACAC-0D6ED104FE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Measurements</a:t>
          </a:r>
        </a:p>
      </dgm:t>
    </dgm:pt>
    <dgm:pt modelId="{AA36A6B9-C1A8-4C4B-9288-D50BA913CFB7}" type="parTrans" cxnId="{0C8A8646-49E1-4428-8385-F164357E945B}">
      <dgm:prSet/>
      <dgm:spPr/>
      <dgm:t>
        <a:bodyPr/>
        <a:lstStyle/>
        <a:p>
          <a:endParaRPr lang="cs-CZ"/>
        </a:p>
      </dgm:t>
    </dgm:pt>
    <dgm:pt modelId="{ABDEB645-98F6-479F-96F8-22D33CA6535C}" type="sibTrans" cxnId="{0C8A8646-49E1-4428-8385-F164357E945B}">
      <dgm:prSet/>
      <dgm:spPr/>
      <dgm:t>
        <a:bodyPr/>
        <a:lstStyle/>
        <a:p>
          <a:endParaRPr lang="cs-CZ"/>
        </a:p>
      </dgm:t>
    </dgm:pt>
    <dgm:pt modelId="{415E616D-6C68-4DBA-B19C-A46FF4EA4EF0}" type="pres">
      <dgm:prSet presAssocID="{72B3652E-3929-47FD-B9E5-BC09F6D9DDB8}" presName="root" presStyleCnt="0">
        <dgm:presLayoutVars>
          <dgm:dir/>
          <dgm:resizeHandles val="exact"/>
        </dgm:presLayoutVars>
      </dgm:prSet>
      <dgm:spPr/>
    </dgm:pt>
    <dgm:pt modelId="{B168123E-4B8C-466D-9D0B-E863639DB2F2}" type="pres">
      <dgm:prSet presAssocID="{0C4F7405-903B-4A41-97F8-713BBCADB4CD}" presName="compNode" presStyleCnt="0"/>
      <dgm:spPr/>
    </dgm:pt>
    <dgm:pt modelId="{6EC924F4-941B-4B00-AED5-49E038D0F842}" type="pres">
      <dgm:prSet presAssocID="{0C4F7405-903B-4A41-97F8-713BBCADB4CD}" presName="bgRect" presStyleLbl="bgShp" presStyleIdx="0" presStyleCnt="4"/>
      <dgm:spPr/>
    </dgm:pt>
    <dgm:pt modelId="{A02688FB-FC20-4AED-948B-09597F1AFA1E}" type="pres">
      <dgm:prSet presAssocID="{0C4F7405-903B-4A41-97F8-713BBCADB4C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1A6F05EC-F180-4355-B30B-132A4202606E}" type="pres">
      <dgm:prSet presAssocID="{0C4F7405-903B-4A41-97F8-713BBCADB4CD}" presName="spaceRect" presStyleCnt="0"/>
      <dgm:spPr/>
    </dgm:pt>
    <dgm:pt modelId="{F6690E94-2F0C-4291-A18D-9A2DE0382279}" type="pres">
      <dgm:prSet presAssocID="{0C4F7405-903B-4A41-97F8-713BBCADB4CD}" presName="parTx" presStyleLbl="revTx" presStyleIdx="0" presStyleCnt="4">
        <dgm:presLayoutVars>
          <dgm:chMax val="0"/>
          <dgm:chPref val="0"/>
        </dgm:presLayoutVars>
      </dgm:prSet>
      <dgm:spPr/>
    </dgm:pt>
    <dgm:pt modelId="{E24C1B58-A9AE-46CD-B621-EDC1784688AB}" type="pres">
      <dgm:prSet presAssocID="{858E3BF9-283E-4760-8983-A50753264110}" presName="sibTrans" presStyleCnt="0"/>
      <dgm:spPr/>
    </dgm:pt>
    <dgm:pt modelId="{A9B8F93A-0091-4788-BAC7-A0C15EF022B1}" type="pres">
      <dgm:prSet presAssocID="{9CB6CB64-F68D-42C1-B47D-EF7B711A08E8}" presName="compNode" presStyleCnt="0"/>
      <dgm:spPr/>
    </dgm:pt>
    <dgm:pt modelId="{204CD9A2-FAF2-45CF-8011-9E299036F3DB}" type="pres">
      <dgm:prSet presAssocID="{9CB6CB64-F68D-42C1-B47D-EF7B711A08E8}" presName="bgRect" presStyleLbl="bgShp" presStyleIdx="1" presStyleCnt="4"/>
      <dgm:spPr/>
    </dgm:pt>
    <dgm:pt modelId="{D8F29739-30A6-4399-8827-8AD4537F24F1}" type="pres">
      <dgm:prSet presAssocID="{9CB6CB64-F68D-42C1-B47D-EF7B711A08E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6C0FB93A-997B-4DAC-839C-B32250E7FCF4}" type="pres">
      <dgm:prSet presAssocID="{9CB6CB64-F68D-42C1-B47D-EF7B711A08E8}" presName="spaceRect" presStyleCnt="0"/>
      <dgm:spPr/>
    </dgm:pt>
    <dgm:pt modelId="{F7AFAAB3-F42E-4114-AAF1-1F042F212E4F}" type="pres">
      <dgm:prSet presAssocID="{9CB6CB64-F68D-42C1-B47D-EF7B711A08E8}" presName="parTx" presStyleLbl="revTx" presStyleIdx="1" presStyleCnt="4">
        <dgm:presLayoutVars>
          <dgm:chMax val="0"/>
          <dgm:chPref val="0"/>
        </dgm:presLayoutVars>
      </dgm:prSet>
      <dgm:spPr/>
    </dgm:pt>
    <dgm:pt modelId="{D54117B2-02FA-49EB-B402-963011CEB7C4}" type="pres">
      <dgm:prSet presAssocID="{24136F37-0117-40EE-B01C-7360680DA70A}" presName="sibTrans" presStyleCnt="0"/>
      <dgm:spPr/>
    </dgm:pt>
    <dgm:pt modelId="{09BEC110-4F4A-414B-B4F9-0891F6D1DDA8}" type="pres">
      <dgm:prSet presAssocID="{960F847C-23D1-4067-A461-569ED34DAA76}" presName="compNode" presStyleCnt="0"/>
      <dgm:spPr/>
    </dgm:pt>
    <dgm:pt modelId="{E8B661A1-EA12-48F7-98E1-C41E13CE2906}" type="pres">
      <dgm:prSet presAssocID="{960F847C-23D1-4067-A461-569ED34DAA76}" presName="bgRect" presStyleLbl="bgShp" presStyleIdx="2" presStyleCnt="4"/>
      <dgm:spPr/>
    </dgm:pt>
    <dgm:pt modelId="{F2940A7C-6B7B-4BF2-A911-7D72EBBA4646}" type="pres">
      <dgm:prSet presAssocID="{960F847C-23D1-4067-A461-569ED34DAA7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231B3F7-0CA4-4CD4-93B1-09D62A38EBFE}" type="pres">
      <dgm:prSet presAssocID="{960F847C-23D1-4067-A461-569ED34DAA76}" presName="spaceRect" presStyleCnt="0"/>
      <dgm:spPr/>
    </dgm:pt>
    <dgm:pt modelId="{2B2C0A0A-E249-4024-A6A0-B6E8E1191D65}" type="pres">
      <dgm:prSet presAssocID="{960F847C-23D1-4067-A461-569ED34DAA76}" presName="parTx" presStyleLbl="revTx" presStyleIdx="2" presStyleCnt="4">
        <dgm:presLayoutVars>
          <dgm:chMax val="0"/>
          <dgm:chPref val="0"/>
        </dgm:presLayoutVars>
      </dgm:prSet>
      <dgm:spPr/>
    </dgm:pt>
    <dgm:pt modelId="{7320A4D6-5B41-4FB2-9B8D-AA07C7EE1306}" type="pres">
      <dgm:prSet presAssocID="{F271C454-091E-4E6E-A4DE-C8DF770D065E}" presName="sibTrans" presStyleCnt="0"/>
      <dgm:spPr/>
    </dgm:pt>
    <dgm:pt modelId="{3C56D92E-ABD6-4F97-8871-3EDF51F3DA8A}" type="pres">
      <dgm:prSet presAssocID="{967E3D03-08C0-48A4-ACAC-0D6ED104FEEA}" presName="compNode" presStyleCnt="0"/>
      <dgm:spPr/>
    </dgm:pt>
    <dgm:pt modelId="{270F1D9C-18D4-4C40-838A-87DCE1D54FC0}" type="pres">
      <dgm:prSet presAssocID="{967E3D03-08C0-48A4-ACAC-0D6ED104FEEA}" presName="bgRect" presStyleLbl="bgShp" presStyleIdx="3" presStyleCnt="4"/>
      <dgm:spPr/>
    </dgm:pt>
    <dgm:pt modelId="{40398CE7-EAB2-4836-8328-5F0C043287F9}" type="pres">
      <dgm:prSet presAssocID="{967E3D03-08C0-48A4-ACAC-0D6ED104FEE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vítko"/>
        </a:ext>
      </dgm:extLst>
    </dgm:pt>
    <dgm:pt modelId="{C6A436E7-BC56-4DE5-B4A7-075F6FCBF28F}" type="pres">
      <dgm:prSet presAssocID="{967E3D03-08C0-48A4-ACAC-0D6ED104FEEA}" presName="spaceRect" presStyleCnt="0"/>
      <dgm:spPr/>
    </dgm:pt>
    <dgm:pt modelId="{FD1AA20A-6DF5-4B68-90B6-6EE2D854FA56}" type="pres">
      <dgm:prSet presAssocID="{967E3D03-08C0-48A4-ACAC-0D6ED104FEE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62E9528-B06F-48DA-8595-B5ABC7E48357}" type="presOf" srcId="{0C4F7405-903B-4A41-97F8-713BBCADB4CD}" destId="{F6690E94-2F0C-4291-A18D-9A2DE0382279}" srcOrd="0" destOrd="0" presId="urn:microsoft.com/office/officeart/2018/2/layout/IconVerticalSolidList"/>
    <dgm:cxn modelId="{1F567A2A-E3DA-47C7-A613-1BAEAA2A3BDA}" type="presOf" srcId="{9CB6CB64-F68D-42C1-B47D-EF7B711A08E8}" destId="{F7AFAAB3-F42E-4114-AAF1-1F042F212E4F}" srcOrd="0" destOrd="0" presId="urn:microsoft.com/office/officeart/2018/2/layout/IconVerticalSolidList"/>
    <dgm:cxn modelId="{CC917E2F-BA34-4513-BD2E-45D358759189}" type="presOf" srcId="{960F847C-23D1-4067-A461-569ED34DAA76}" destId="{2B2C0A0A-E249-4024-A6A0-B6E8E1191D65}" srcOrd="0" destOrd="0" presId="urn:microsoft.com/office/officeart/2018/2/layout/IconVerticalSolidList"/>
    <dgm:cxn modelId="{A36B7133-859E-4938-8EBD-437B654A3C2C}" type="presOf" srcId="{967E3D03-08C0-48A4-ACAC-0D6ED104FEEA}" destId="{FD1AA20A-6DF5-4B68-90B6-6EE2D854FA56}" srcOrd="0" destOrd="0" presId="urn:microsoft.com/office/officeart/2018/2/layout/IconVerticalSolidList"/>
    <dgm:cxn modelId="{0BBAC437-D901-4667-BC42-2A50EF7E105E}" type="presOf" srcId="{72B3652E-3929-47FD-B9E5-BC09F6D9DDB8}" destId="{415E616D-6C68-4DBA-B19C-A46FF4EA4EF0}" srcOrd="0" destOrd="0" presId="urn:microsoft.com/office/officeart/2018/2/layout/IconVerticalSolidList"/>
    <dgm:cxn modelId="{0C8A8646-49E1-4428-8385-F164357E945B}" srcId="{72B3652E-3929-47FD-B9E5-BC09F6D9DDB8}" destId="{967E3D03-08C0-48A4-ACAC-0D6ED104FEEA}" srcOrd="3" destOrd="0" parTransId="{AA36A6B9-C1A8-4C4B-9288-D50BA913CFB7}" sibTransId="{ABDEB645-98F6-479F-96F8-22D33CA6535C}"/>
    <dgm:cxn modelId="{A993A973-D428-4753-8B41-CD626158FAE4}" srcId="{72B3652E-3929-47FD-B9E5-BC09F6D9DDB8}" destId="{960F847C-23D1-4067-A461-569ED34DAA76}" srcOrd="2" destOrd="0" parTransId="{2DADBA68-34D8-43A7-A925-E9CBF9CFD0A2}" sibTransId="{F271C454-091E-4E6E-A4DE-C8DF770D065E}"/>
    <dgm:cxn modelId="{1BDD0490-2374-40B9-9BF0-155AA5C4454B}" srcId="{72B3652E-3929-47FD-B9E5-BC09F6D9DDB8}" destId="{9CB6CB64-F68D-42C1-B47D-EF7B711A08E8}" srcOrd="1" destOrd="0" parTransId="{DC5BE481-29ED-4B16-92A6-B77EB1F8C2CC}" sibTransId="{24136F37-0117-40EE-B01C-7360680DA70A}"/>
    <dgm:cxn modelId="{4D35BFBC-A4E2-4BBC-9B7D-172DEDBD888C}" srcId="{72B3652E-3929-47FD-B9E5-BC09F6D9DDB8}" destId="{0C4F7405-903B-4A41-97F8-713BBCADB4CD}" srcOrd="0" destOrd="0" parTransId="{22920E5C-5DF1-46FF-927D-F31BCBC2164B}" sibTransId="{858E3BF9-283E-4760-8983-A50753264110}"/>
    <dgm:cxn modelId="{F04C1CFC-8998-43AD-B3AA-FE422580BA0B}" type="presParOf" srcId="{415E616D-6C68-4DBA-B19C-A46FF4EA4EF0}" destId="{B168123E-4B8C-466D-9D0B-E863639DB2F2}" srcOrd="0" destOrd="0" presId="urn:microsoft.com/office/officeart/2018/2/layout/IconVerticalSolidList"/>
    <dgm:cxn modelId="{E77196AE-880F-4492-B199-E81FEDCF9850}" type="presParOf" srcId="{B168123E-4B8C-466D-9D0B-E863639DB2F2}" destId="{6EC924F4-941B-4B00-AED5-49E038D0F842}" srcOrd="0" destOrd="0" presId="urn:microsoft.com/office/officeart/2018/2/layout/IconVerticalSolidList"/>
    <dgm:cxn modelId="{E3A99C0E-79A3-4260-B531-7FF7445226B3}" type="presParOf" srcId="{B168123E-4B8C-466D-9D0B-E863639DB2F2}" destId="{A02688FB-FC20-4AED-948B-09597F1AFA1E}" srcOrd="1" destOrd="0" presId="urn:microsoft.com/office/officeart/2018/2/layout/IconVerticalSolidList"/>
    <dgm:cxn modelId="{2827B30B-74EA-4E9E-8716-FDA16888B6B2}" type="presParOf" srcId="{B168123E-4B8C-466D-9D0B-E863639DB2F2}" destId="{1A6F05EC-F180-4355-B30B-132A4202606E}" srcOrd="2" destOrd="0" presId="urn:microsoft.com/office/officeart/2018/2/layout/IconVerticalSolidList"/>
    <dgm:cxn modelId="{202DDD6F-159B-4263-8413-3FE2293276ED}" type="presParOf" srcId="{B168123E-4B8C-466D-9D0B-E863639DB2F2}" destId="{F6690E94-2F0C-4291-A18D-9A2DE0382279}" srcOrd="3" destOrd="0" presId="urn:microsoft.com/office/officeart/2018/2/layout/IconVerticalSolidList"/>
    <dgm:cxn modelId="{624A56ED-96C6-4895-B8DA-8FD268C29408}" type="presParOf" srcId="{415E616D-6C68-4DBA-B19C-A46FF4EA4EF0}" destId="{E24C1B58-A9AE-46CD-B621-EDC1784688AB}" srcOrd="1" destOrd="0" presId="urn:microsoft.com/office/officeart/2018/2/layout/IconVerticalSolidList"/>
    <dgm:cxn modelId="{D5366E97-6EC3-475A-A01F-1889AEC57361}" type="presParOf" srcId="{415E616D-6C68-4DBA-B19C-A46FF4EA4EF0}" destId="{A9B8F93A-0091-4788-BAC7-A0C15EF022B1}" srcOrd="2" destOrd="0" presId="urn:microsoft.com/office/officeart/2018/2/layout/IconVerticalSolidList"/>
    <dgm:cxn modelId="{1E268417-E50B-447A-8A1B-2DD691973F8A}" type="presParOf" srcId="{A9B8F93A-0091-4788-BAC7-A0C15EF022B1}" destId="{204CD9A2-FAF2-45CF-8011-9E299036F3DB}" srcOrd="0" destOrd="0" presId="urn:microsoft.com/office/officeart/2018/2/layout/IconVerticalSolidList"/>
    <dgm:cxn modelId="{A106874E-A3EE-4302-946B-82F64F1C5141}" type="presParOf" srcId="{A9B8F93A-0091-4788-BAC7-A0C15EF022B1}" destId="{D8F29739-30A6-4399-8827-8AD4537F24F1}" srcOrd="1" destOrd="0" presId="urn:microsoft.com/office/officeart/2018/2/layout/IconVerticalSolidList"/>
    <dgm:cxn modelId="{A92F8DDE-62E5-4AAC-BC52-2F21E2B6078F}" type="presParOf" srcId="{A9B8F93A-0091-4788-BAC7-A0C15EF022B1}" destId="{6C0FB93A-997B-4DAC-839C-B32250E7FCF4}" srcOrd="2" destOrd="0" presId="urn:microsoft.com/office/officeart/2018/2/layout/IconVerticalSolidList"/>
    <dgm:cxn modelId="{14AF14E1-72AD-4FCD-A3DA-D60EBD3C75E8}" type="presParOf" srcId="{A9B8F93A-0091-4788-BAC7-A0C15EF022B1}" destId="{F7AFAAB3-F42E-4114-AAF1-1F042F212E4F}" srcOrd="3" destOrd="0" presId="urn:microsoft.com/office/officeart/2018/2/layout/IconVerticalSolidList"/>
    <dgm:cxn modelId="{325B49A4-6528-40E6-89A7-D02983E6F4CB}" type="presParOf" srcId="{415E616D-6C68-4DBA-B19C-A46FF4EA4EF0}" destId="{D54117B2-02FA-49EB-B402-963011CEB7C4}" srcOrd="3" destOrd="0" presId="urn:microsoft.com/office/officeart/2018/2/layout/IconVerticalSolidList"/>
    <dgm:cxn modelId="{76460748-366A-44CA-A8A5-1914307C4626}" type="presParOf" srcId="{415E616D-6C68-4DBA-B19C-A46FF4EA4EF0}" destId="{09BEC110-4F4A-414B-B4F9-0891F6D1DDA8}" srcOrd="4" destOrd="0" presId="urn:microsoft.com/office/officeart/2018/2/layout/IconVerticalSolidList"/>
    <dgm:cxn modelId="{F28E3D81-5094-4AAD-B0D4-FE3D61E53B38}" type="presParOf" srcId="{09BEC110-4F4A-414B-B4F9-0891F6D1DDA8}" destId="{E8B661A1-EA12-48F7-98E1-C41E13CE2906}" srcOrd="0" destOrd="0" presId="urn:microsoft.com/office/officeart/2018/2/layout/IconVerticalSolidList"/>
    <dgm:cxn modelId="{E4C5381D-C6D0-4A73-AF00-879D083D15AD}" type="presParOf" srcId="{09BEC110-4F4A-414B-B4F9-0891F6D1DDA8}" destId="{F2940A7C-6B7B-4BF2-A911-7D72EBBA4646}" srcOrd="1" destOrd="0" presId="urn:microsoft.com/office/officeart/2018/2/layout/IconVerticalSolidList"/>
    <dgm:cxn modelId="{D16A8492-0A4C-4ABD-AD6C-07727F2B3726}" type="presParOf" srcId="{09BEC110-4F4A-414B-B4F9-0891F6D1DDA8}" destId="{C231B3F7-0CA4-4CD4-93B1-09D62A38EBFE}" srcOrd="2" destOrd="0" presId="urn:microsoft.com/office/officeart/2018/2/layout/IconVerticalSolidList"/>
    <dgm:cxn modelId="{03BB4D81-1B26-4B6A-9776-3D941F4DA102}" type="presParOf" srcId="{09BEC110-4F4A-414B-B4F9-0891F6D1DDA8}" destId="{2B2C0A0A-E249-4024-A6A0-B6E8E1191D65}" srcOrd="3" destOrd="0" presId="urn:microsoft.com/office/officeart/2018/2/layout/IconVerticalSolidList"/>
    <dgm:cxn modelId="{E5048A4B-5BA6-45FC-8AC9-31C931FBBF8A}" type="presParOf" srcId="{415E616D-6C68-4DBA-B19C-A46FF4EA4EF0}" destId="{7320A4D6-5B41-4FB2-9B8D-AA07C7EE1306}" srcOrd="5" destOrd="0" presId="urn:microsoft.com/office/officeart/2018/2/layout/IconVerticalSolidList"/>
    <dgm:cxn modelId="{1D0655D6-D8EF-4627-871C-86AA02D1806C}" type="presParOf" srcId="{415E616D-6C68-4DBA-B19C-A46FF4EA4EF0}" destId="{3C56D92E-ABD6-4F97-8871-3EDF51F3DA8A}" srcOrd="6" destOrd="0" presId="urn:microsoft.com/office/officeart/2018/2/layout/IconVerticalSolidList"/>
    <dgm:cxn modelId="{CCC04870-94BC-4D49-ABB6-2BB9CEAAE95C}" type="presParOf" srcId="{3C56D92E-ABD6-4F97-8871-3EDF51F3DA8A}" destId="{270F1D9C-18D4-4C40-838A-87DCE1D54FC0}" srcOrd="0" destOrd="0" presId="urn:microsoft.com/office/officeart/2018/2/layout/IconVerticalSolidList"/>
    <dgm:cxn modelId="{6407E434-E576-43C5-A9B1-04634495ACDB}" type="presParOf" srcId="{3C56D92E-ABD6-4F97-8871-3EDF51F3DA8A}" destId="{40398CE7-EAB2-4836-8328-5F0C043287F9}" srcOrd="1" destOrd="0" presId="urn:microsoft.com/office/officeart/2018/2/layout/IconVerticalSolidList"/>
    <dgm:cxn modelId="{F2A674C8-011B-41EB-91A4-EF670C7A3D09}" type="presParOf" srcId="{3C56D92E-ABD6-4F97-8871-3EDF51F3DA8A}" destId="{C6A436E7-BC56-4DE5-B4A7-075F6FCBF28F}" srcOrd="2" destOrd="0" presId="urn:microsoft.com/office/officeart/2018/2/layout/IconVerticalSolidList"/>
    <dgm:cxn modelId="{1265CDB1-2946-4520-A79A-1684623DFA9C}" type="presParOf" srcId="{3C56D92E-ABD6-4F97-8871-3EDF51F3DA8A}" destId="{FD1AA20A-6DF5-4B68-90B6-6EE2D854FA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E5818EB-73F5-4E1B-BF12-52E9989F45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04BFCC-8B52-47B4-819A-CF61E6981DB9}">
      <dgm:prSet phldrT="[Text]"/>
      <dgm:spPr/>
      <dgm:t>
        <a:bodyPr/>
        <a:lstStyle/>
        <a:p>
          <a:r>
            <a:rPr lang="en-US" noProof="0" dirty="0"/>
            <a:t>Quantitative</a:t>
          </a:r>
        </a:p>
      </dgm:t>
    </dgm:pt>
    <dgm:pt modelId="{CC06D985-FE6D-40FB-93F4-586733531F1E}" type="parTrans" cxnId="{3240EB56-6E07-4F01-A53E-09A9D1E36A06}">
      <dgm:prSet/>
      <dgm:spPr/>
      <dgm:t>
        <a:bodyPr/>
        <a:lstStyle/>
        <a:p>
          <a:endParaRPr lang="cs-CZ"/>
        </a:p>
      </dgm:t>
    </dgm:pt>
    <dgm:pt modelId="{9ECEA5FD-3E15-4905-B340-DF54E4C8538B}" type="sibTrans" cxnId="{3240EB56-6E07-4F01-A53E-09A9D1E36A06}">
      <dgm:prSet/>
      <dgm:spPr/>
      <dgm:t>
        <a:bodyPr/>
        <a:lstStyle/>
        <a:p>
          <a:endParaRPr lang="cs-CZ"/>
        </a:p>
      </dgm:t>
    </dgm:pt>
    <dgm:pt modelId="{4A9118F3-A704-46BD-A046-A6211CFC207A}">
      <dgm:prSet phldrT="[Text]"/>
      <dgm:spPr/>
      <dgm:t>
        <a:bodyPr/>
        <a:lstStyle/>
        <a:p>
          <a:r>
            <a:rPr lang="en-US" noProof="0" dirty="0"/>
            <a:t>Collecting data using instruments with preset  questions and responses</a:t>
          </a:r>
        </a:p>
      </dgm:t>
    </dgm:pt>
    <dgm:pt modelId="{DA103D27-C239-4A53-A539-2ACD9ADB19AD}" type="parTrans" cxnId="{078F03C2-3D96-4128-AC4A-2316B8EE4FE6}">
      <dgm:prSet/>
      <dgm:spPr/>
      <dgm:t>
        <a:bodyPr/>
        <a:lstStyle/>
        <a:p>
          <a:endParaRPr lang="cs-CZ"/>
        </a:p>
      </dgm:t>
    </dgm:pt>
    <dgm:pt modelId="{6C9F26D2-D0F7-4B3C-8684-A8D98F75A975}" type="sibTrans" cxnId="{078F03C2-3D96-4128-AC4A-2316B8EE4FE6}">
      <dgm:prSet/>
      <dgm:spPr/>
      <dgm:t>
        <a:bodyPr/>
        <a:lstStyle/>
        <a:p>
          <a:endParaRPr lang="cs-CZ"/>
        </a:p>
      </dgm:t>
    </dgm:pt>
    <dgm:pt modelId="{E8399045-D95C-4631-B25F-C67B3713D10A}">
      <dgm:prSet phldrT="[Text]"/>
      <dgm:spPr/>
      <dgm:t>
        <a:bodyPr/>
        <a:lstStyle/>
        <a:p>
          <a:r>
            <a:rPr lang="en-US" noProof="0" dirty="0"/>
            <a:t>Qualitative</a:t>
          </a:r>
        </a:p>
      </dgm:t>
    </dgm:pt>
    <dgm:pt modelId="{A75FD151-B037-4C5B-806C-66FC9FBF54C2}" type="parTrans" cxnId="{5C90B630-7B34-476A-A56E-D29DD97F74C1}">
      <dgm:prSet/>
      <dgm:spPr/>
      <dgm:t>
        <a:bodyPr/>
        <a:lstStyle/>
        <a:p>
          <a:endParaRPr lang="cs-CZ"/>
        </a:p>
      </dgm:t>
    </dgm:pt>
    <dgm:pt modelId="{32DDC979-E383-4738-B760-63FCC7F0EEE5}" type="sibTrans" cxnId="{5C90B630-7B34-476A-A56E-D29DD97F74C1}">
      <dgm:prSet/>
      <dgm:spPr/>
      <dgm:t>
        <a:bodyPr/>
        <a:lstStyle/>
        <a:p>
          <a:endParaRPr lang="cs-CZ"/>
        </a:p>
      </dgm:t>
    </dgm:pt>
    <dgm:pt modelId="{5B574905-EC67-4992-BDAE-900A57F47022}">
      <dgm:prSet phldrT="[Text]"/>
      <dgm:spPr/>
      <dgm:t>
        <a:bodyPr/>
        <a:lstStyle/>
        <a:p>
          <a:r>
            <a:rPr lang="en-US" noProof="0" dirty="0"/>
            <a:t>Collecting data using forms with general, emerging questions to permit the participant to generate responses.</a:t>
          </a:r>
        </a:p>
      </dgm:t>
    </dgm:pt>
    <dgm:pt modelId="{595E34A5-3D2D-4FD3-B524-F0A216DC6E08}" type="parTrans" cxnId="{570A6BCB-176C-4031-9474-986B822ED05B}">
      <dgm:prSet/>
      <dgm:spPr/>
      <dgm:t>
        <a:bodyPr/>
        <a:lstStyle/>
        <a:p>
          <a:endParaRPr lang="cs-CZ"/>
        </a:p>
      </dgm:t>
    </dgm:pt>
    <dgm:pt modelId="{2DFFFA85-9346-4005-8AE4-BA33F3AC7290}" type="sibTrans" cxnId="{570A6BCB-176C-4031-9474-986B822ED05B}">
      <dgm:prSet/>
      <dgm:spPr/>
      <dgm:t>
        <a:bodyPr/>
        <a:lstStyle/>
        <a:p>
          <a:endParaRPr lang="cs-CZ"/>
        </a:p>
      </dgm:t>
    </dgm:pt>
    <dgm:pt modelId="{692A5692-E4DB-4DCF-97FC-ADE1BB811F87}">
      <dgm:prSet/>
      <dgm:spPr/>
      <dgm:t>
        <a:bodyPr/>
        <a:lstStyle/>
        <a:p>
          <a:pPr rtl="0"/>
          <a:r>
            <a:rPr lang="en-US" noProof="0" dirty="0"/>
            <a:t>Collecting info from a large number of individuals.</a:t>
          </a:r>
        </a:p>
      </dgm:t>
    </dgm:pt>
    <dgm:pt modelId="{3E663D84-5FD7-4067-BE4E-3F95F0A5BD34}" type="parTrans" cxnId="{A3D07557-3530-470F-86E1-53754AEAF77D}">
      <dgm:prSet/>
      <dgm:spPr/>
      <dgm:t>
        <a:bodyPr/>
        <a:lstStyle/>
        <a:p>
          <a:endParaRPr lang="cs-CZ"/>
        </a:p>
      </dgm:t>
    </dgm:pt>
    <dgm:pt modelId="{A1D5B848-0395-433D-B751-FB0954970798}" type="sibTrans" cxnId="{A3D07557-3530-470F-86E1-53754AEAF77D}">
      <dgm:prSet/>
      <dgm:spPr/>
      <dgm:t>
        <a:bodyPr/>
        <a:lstStyle/>
        <a:p>
          <a:endParaRPr lang="cs-CZ"/>
        </a:p>
      </dgm:t>
    </dgm:pt>
    <dgm:pt modelId="{0CAB6C96-27ED-4DA1-8F5F-B713CEA0E866}">
      <dgm:prSet/>
      <dgm:spPr/>
      <dgm:t>
        <a:bodyPr/>
        <a:lstStyle/>
        <a:p>
          <a:pPr rtl="0"/>
          <a:r>
            <a:rPr lang="en-US" noProof="0" dirty="0"/>
            <a:t>Gathering word(text) or image(picture) data.</a:t>
          </a:r>
        </a:p>
      </dgm:t>
    </dgm:pt>
    <dgm:pt modelId="{866EC039-3F59-4284-B06E-1F2733A67A27}" type="parTrans" cxnId="{75053238-EC86-4B9D-A67B-A435D0FDCD1E}">
      <dgm:prSet/>
      <dgm:spPr/>
      <dgm:t>
        <a:bodyPr/>
        <a:lstStyle/>
        <a:p>
          <a:endParaRPr lang="cs-CZ"/>
        </a:p>
      </dgm:t>
    </dgm:pt>
    <dgm:pt modelId="{297EAE77-B2BA-42D8-AFB3-89EFD5674756}" type="sibTrans" cxnId="{75053238-EC86-4B9D-A67B-A435D0FDCD1E}">
      <dgm:prSet/>
      <dgm:spPr/>
      <dgm:t>
        <a:bodyPr/>
        <a:lstStyle/>
        <a:p>
          <a:endParaRPr lang="cs-CZ"/>
        </a:p>
      </dgm:t>
    </dgm:pt>
    <dgm:pt modelId="{2B030DE8-CE78-4F21-B80D-7398273374F0}">
      <dgm:prSet/>
      <dgm:spPr/>
      <dgm:t>
        <a:bodyPr/>
        <a:lstStyle/>
        <a:p>
          <a:pPr rtl="0"/>
          <a:r>
            <a:rPr lang="en-US" noProof="0" dirty="0"/>
            <a:t>Collecting info from a small number of individuals or sites.</a:t>
          </a:r>
        </a:p>
      </dgm:t>
    </dgm:pt>
    <dgm:pt modelId="{F28C373F-E21D-41A0-B16B-3890336AEEC2}" type="parTrans" cxnId="{8CEB50A0-653D-4A03-B419-D811E3AC0731}">
      <dgm:prSet/>
      <dgm:spPr/>
      <dgm:t>
        <a:bodyPr/>
        <a:lstStyle/>
        <a:p>
          <a:endParaRPr lang="cs-CZ"/>
        </a:p>
      </dgm:t>
    </dgm:pt>
    <dgm:pt modelId="{44A67ED2-CF3D-45DE-BBFB-CF7468FFD199}" type="sibTrans" cxnId="{8CEB50A0-653D-4A03-B419-D811E3AC0731}">
      <dgm:prSet/>
      <dgm:spPr/>
      <dgm:t>
        <a:bodyPr/>
        <a:lstStyle/>
        <a:p>
          <a:endParaRPr lang="cs-CZ"/>
        </a:p>
      </dgm:t>
    </dgm:pt>
    <dgm:pt modelId="{25B9CE04-9AF1-43A2-8605-8CC40ECA53E4}" type="pres">
      <dgm:prSet presAssocID="{8E5818EB-73F5-4E1B-BF12-52E9989F452D}" presName="Name0" presStyleCnt="0">
        <dgm:presLayoutVars>
          <dgm:dir/>
          <dgm:animLvl val="lvl"/>
          <dgm:resizeHandles val="exact"/>
        </dgm:presLayoutVars>
      </dgm:prSet>
      <dgm:spPr/>
    </dgm:pt>
    <dgm:pt modelId="{0D94D27A-086F-4828-8A85-6F292AF49C26}" type="pres">
      <dgm:prSet presAssocID="{8604BFCC-8B52-47B4-819A-CF61E6981DB9}" presName="linNode" presStyleCnt="0"/>
      <dgm:spPr/>
    </dgm:pt>
    <dgm:pt modelId="{9F36E4C9-203C-41DE-A703-BFA3F4E474E1}" type="pres">
      <dgm:prSet presAssocID="{8604BFCC-8B52-47B4-819A-CF61E6981D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E697B03-23E8-468E-8CCC-8E0A15055907}" type="pres">
      <dgm:prSet presAssocID="{8604BFCC-8B52-47B4-819A-CF61E6981DB9}" presName="descendantText" presStyleLbl="alignAccFollowNode1" presStyleIdx="0" presStyleCnt="2">
        <dgm:presLayoutVars>
          <dgm:bulletEnabled val="1"/>
        </dgm:presLayoutVars>
      </dgm:prSet>
      <dgm:spPr/>
    </dgm:pt>
    <dgm:pt modelId="{DE0608DD-CE49-48AF-BF95-7BB1A1D9AC5A}" type="pres">
      <dgm:prSet presAssocID="{9ECEA5FD-3E15-4905-B340-DF54E4C8538B}" presName="sp" presStyleCnt="0"/>
      <dgm:spPr/>
    </dgm:pt>
    <dgm:pt modelId="{65011F2D-FC07-4A21-95C1-E47F8969794A}" type="pres">
      <dgm:prSet presAssocID="{E8399045-D95C-4631-B25F-C67B3713D10A}" presName="linNode" presStyleCnt="0"/>
      <dgm:spPr/>
    </dgm:pt>
    <dgm:pt modelId="{D92280D1-0B47-4755-BB32-A41563EB351E}" type="pres">
      <dgm:prSet presAssocID="{E8399045-D95C-4631-B25F-C67B3713D10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6DFD07E-05CC-4509-83CF-FF79EEEC3F07}" type="pres">
      <dgm:prSet presAssocID="{E8399045-D95C-4631-B25F-C67B3713D10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DAB8D1C-78B1-42F9-9A67-36E8B3661F3D}" type="presOf" srcId="{8E5818EB-73F5-4E1B-BF12-52E9989F452D}" destId="{25B9CE04-9AF1-43A2-8605-8CC40ECA53E4}" srcOrd="0" destOrd="0" presId="urn:microsoft.com/office/officeart/2005/8/layout/vList5"/>
    <dgm:cxn modelId="{5C90B630-7B34-476A-A56E-D29DD97F74C1}" srcId="{8E5818EB-73F5-4E1B-BF12-52E9989F452D}" destId="{E8399045-D95C-4631-B25F-C67B3713D10A}" srcOrd="1" destOrd="0" parTransId="{A75FD151-B037-4C5B-806C-66FC9FBF54C2}" sibTransId="{32DDC979-E383-4738-B760-63FCC7F0EEE5}"/>
    <dgm:cxn modelId="{75053238-EC86-4B9D-A67B-A435D0FDCD1E}" srcId="{E8399045-D95C-4631-B25F-C67B3713D10A}" destId="{0CAB6C96-27ED-4DA1-8F5F-B713CEA0E866}" srcOrd="1" destOrd="0" parTransId="{866EC039-3F59-4284-B06E-1F2733A67A27}" sibTransId="{297EAE77-B2BA-42D8-AFB3-89EFD5674756}"/>
    <dgm:cxn modelId="{E563E74A-4B83-4F8D-BACC-B19051820C09}" type="presOf" srcId="{4A9118F3-A704-46BD-A046-A6211CFC207A}" destId="{DE697B03-23E8-468E-8CCC-8E0A15055907}" srcOrd="0" destOrd="0" presId="urn:microsoft.com/office/officeart/2005/8/layout/vList5"/>
    <dgm:cxn modelId="{3240EB56-6E07-4F01-A53E-09A9D1E36A06}" srcId="{8E5818EB-73F5-4E1B-BF12-52E9989F452D}" destId="{8604BFCC-8B52-47B4-819A-CF61E6981DB9}" srcOrd="0" destOrd="0" parTransId="{CC06D985-FE6D-40FB-93F4-586733531F1E}" sibTransId="{9ECEA5FD-3E15-4905-B340-DF54E4C8538B}"/>
    <dgm:cxn modelId="{A3D07557-3530-470F-86E1-53754AEAF77D}" srcId="{8604BFCC-8B52-47B4-819A-CF61E6981DB9}" destId="{692A5692-E4DB-4DCF-97FC-ADE1BB811F87}" srcOrd="1" destOrd="0" parTransId="{3E663D84-5FD7-4067-BE4E-3F95F0A5BD34}" sibTransId="{A1D5B848-0395-433D-B751-FB0954970798}"/>
    <dgm:cxn modelId="{0E28637A-5DDA-49F2-88D2-D060D3AAC6D6}" type="presOf" srcId="{692A5692-E4DB-4DCF-97FC-ADE1BB811F87}" destId="{DE697B03-23E8-468E-8CCC-8E0A15055907}" srcOrd="0" destOrd="1" presId="urn:microsoft.com/office/officeart/2005/8/layout/vList5"/>
    <dgm:cxn modelId="{8CEB50A0-653D-4A03-B419-D811E3AC0731}" srcId="{E8399045-D95C-4631-B25F-C67B3713D10A}" destId="{2B030DE8-CE78-4F21-B80D-7398273374F0}" srcOrd="2" destOrd="0" parTransId="{F28C373F-E21D-41A0-B16B-3890336AEEC2}" sibTransId="{44A67ED2-CF3D-45DE-BBFB-CF7468FFD199}"/>
    <dgm:cxn modelId="{E2FF4DA6-C289-46EF-A5A2-1A8DF1F90BAB}" type="presOf" srcId="{E8399045-D95C-4631-B25F-C67B3713D10A}" destId="{D92280D1-0B47-4755-BB32-A41563EB351E}" srcOrd="0" destOrd="0" presId="urn:microsoft.com/office/officeart/2005/8/layout/vList5"/>
    <dgm:cxn modelId="{60C65BB6-775E-47C0-A401-8EF8ABA39DCB}" type="presOf" srcId="{8604BFCC-8B52-47B4-819A-CF61E6981DB9}" destId="{9F36E4C9-203C-41DE-A703-BFA3F4E474E1}" srcOrd="0" destOrd="0" presId="urn:microsoft.com/office/officeart/2005/8/layout/vList5"/>
    <dgm:cxn modelId="{A733C3BE-F760-4449-B7C9-A4B191976A5E}" type="presOf" srcId="{2B030DE8-CE78-4F21-B80D-7398273374F0}" destId="{E6DFD07E-05CC-4509-83CF-FF79EEEC3F07}" srcOrd="0" destOrd="2" presId="urn:microsoft.com/office/officeart/2005/8/layout/vList5"/>
    <dgm:cxn modelId="{078F03C2-3D96-4128-AC4A-2316B8EE4FE6}" srcId="{8604BFCC-8B52-47B4-819A-CF61E6981DB9}" destId="{4A9118F3-A704-46BD-A046-A6211CFC207A}" srcOrd="0" destOrd="0" parTransId="{DA103D27-C239-4A53-A539-2ACD9ADB19AD}" sibTransId="{6C9F26D2-D0F7-4B3C-8684-A8D98F75A975}"/>
    <dgm:cxn modelId="{570A6BCB-176C-4031-9474-986B822ED05B}" srcId="{E8399045-D95C-4631-B25F-C67B3713D10A}" destId="{5B574905-EC67-4992-BDAE-900A57F47022}" srcOrd="0" destOrd="0" parTransId="{595E34A5-3D2D-4FD3-B524-F0A216DC6E08}" sibTransId="{2DFFFA85-9346-4005-8AE4-BA33F3AC7290}"/>
    <dgm:cxn modelId="{057CEDE2-7911-4EB1-9BFA-FDE2CB9B72CB}" type="presOf" srcId="{5B574905-EC67-4992-BDAE-900A57F47022}" destId="{E6DFD07E-05CC-4509-83CF-FF79EEEC3F07}" srcOrd="0" destOrd="0" presId="urn:microsoft.com/office/officeart/2005/8/layout/vList5"/>
    <dgm:cxn modelId="{5BEC2EE4-A022-46BF-96FA-920F09427A33}" type="presOf" srcId="{0CAB6C96-27ED-4DA1-8F5F-B713CEA0E866}" destId="{E6DFD07E-05CC-4509-83CF-FF79EEEC3F07}" srcOrd="0" destOrd="1" presId="urn:microsoft.com/office/officeart/2005/8/layout/vList5"/>
    <dgm:cxn modelId="{BC0C4129-D18D-4C15-91CF-2C2DEA0A7988}" type="presParOf" srcId="{25B9CE04-9AF1-43A2-8605-8CC40ECA53E4}" destId="{0D94D27A-086F-4828-8A85-6F292AF49C26}" srcOrd="0" destOrd="0" presId="urn:microsoft.com/office/officeart/2005/8/layout/vList5"/>
    <dgm:cxn modelId="{2D640F88-7470-4683-BF02-41EB84606C70}" type="presParOf" srcId="{0D94D27A-086F-4828-8A85-6F292AF49C26}" destId="{9F36E4C9-203C-41DE-A703-BFA3F4E474E1}" srcOrd="0" destOrd="0" presId="urn:microsoft.com/office/officeart/2005/8/layout/vList5"/>
    <dgm:cxn modelId="{9A1701F0-B621-4EEB-96C4-0B7F4042BDB5}" type="presParOf" srcId="{0D94D27A-086F-4828-8A85-6F292AF49C26}" destId="{DE697B03-23E8-468E-8CCC-8E0A15055907}" srcOrd="1" destOrd="0" presId="urn:microsoft.com/office/officeart/2005/8/layout/vList5"/>
    <dgm:cxn modelId="{6C9FEBC6-9022-46DD-9DF9-9054201A7073}" type="presParOf" srcId="{25B9CE04-9AF1-43A2-8605-8CC40ECA53E4}" destId="{DE0608DD-CE49-48AF-BF95-7BB1A1D9AC5A}" srcOrd="1" destOrd="0" presId="urn:microsoft.com/office/officeart/2005/8/layout/vList5"/>
    <dgm:cxn modelId="{5AC5E1B3-0D6F-425F-A6BB-AA82D7646FAD}" type="presParOf" srcId="{25B9CE04-9AF1-43A2-8605-8CC40ECA53E4}" destId="{65011F2D-FC07-4A21-95C1-E47F8969794A}" srcOrd="2" destOrd="0" presId="urn:microsoft.com/office/officeart/2005/8/layout/vList5"/>
    <dgm:cxn modelId="{137C1BC6-E687-40CF-84FC-A2F46E860150}" type="presParOf" srcId="{65011F2D-FC07-4A21-95C1-E47F8969794A}" destId="{D92280D1-0B47-4755-BB32-A41563EB351E}" srcOrd="0" destOrd="0" presId="urn:microsoft.com/office/officeart/2005/8/layout/vList5"/>
    <dgm:cxn modelId="{AEE0258A-1674-4871-B32B-32326D79C0A2}" type="presParOf" srcId="{65011F2D-FC07-4A21-95C1-E47F8969794A}" destId="{E6DFD07E-05CC-4509-83CF-FF79EEEC3F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E5818EB-73F5-4E1B-BF12-52E9989F45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04BFCC-8B52-47B4-819A-CF61E6981DB9}">
      <dgm:prSet phldrT="[Text]"/>
      <dgm:spPr/>
      <dgm:t>
        <a:bodyPr/>
        <a:lstStyle/>
        <a:p>
          <a:r>
            <a:rPr lang="en-US" dirty="0"/>
            <a:t>Quantitative</a:t>
          </a:r>
          <a:endParaRPr lang="cs-CZ" dirty="0"/>
        </a:p>
      </dgm:t>
    </dgm:pt>
    <dgm:pt modelId="{CC06D985-FE6D-40FB-93F4-586733531F1E}" type="parTrans" cxnId="{3240EB56-6E07-4F01-A53E-09A9D1E36A06}">
      <dgm:prSet/>
      <dgm:spPr/>
      <dgm:t>
        <a:bodyPr/>
        <a:lstStyle/>
        <a:p>
          <a:endParaRPr lang="cs-CZ"/>
        </a:p>
      </dgm:t>
    </dgm:pt>
    <dgm:pt modelId="{9ECEA5FD-3E15-4905-B340-DF54E4C8538B}" type="sibTrans" cxnId="{3240EB56-6E07-4F01-A53E-09A9D1E36A06}">
      <dgm:prSet/>
      <dgm:spPr/>
      <dgm:t>
        <a:bodyPr/>
        <a:lstStyle/>
        <a:p>
          <a:endParaRPr lang="cs-CZ"/>
        </a:p>
      </dgm:t>
    </dgm:pt>
    <dgm:pt modelId="{4A9118F3-A704-46BD-A046-A6211CFC207A}">
      <dgm:prSet phldrT="[Text]"/>
      <dgm:spPr/>
      <dgm:t>
        <a:bodyPr/>
        <a:lstStyle/>
        <a:p>
          <a:r>
            <a:rPr lang="en-US" dirty="0"/>
            <a:t>Data analysis tends to consist of statistical analysis.</a:t>
          </a:r>
          <a:endParaRPr lang="cs-CZ" dirty="0"/>
        </a:p>
      </dgm:t>
    </dgm:pt>
    <dgm:pt modelId="{DA103D27-C239-4A53-A539-2ACD9ADB19AD}" type="parTrans" cxnId="{078F03C2-3D96-4128-AC4A-2316B8EE4FE6}">
      <dgm:prSet/>
      <dgm:spPr/>
      <dgm:t>
        <a:bodyPr/>
        <a:lstStyle/>
        <a:p>
          <a:endParaRPr lang="cs-CZ"/>
        </a:p>
      </dgm:t>
    </dgm:pt>
    <dgm:pt modelId="{6C9F26D2-D0F7-4B3C-8684-A8D98F75A975}" type="sibTrans" cxnId="{078F03C2-3D96-4128-AC4A-2316B8EE4FE6}">
      <dgm:prSet/>
      <dgm:spPr/>
      <dgm:t>
        <a:bodyPr/>
        <a:lstStyle/>
        <a:p>
          <a:endParaRPr lang="cs-CZ"/>
        </a:p>
      </dgm:t>
    </dgm:pt>
    <dgm:pt modelId="{E8399045-D95C-4631-B25F-C67B3713D10A}">
      <dgm:prSet phldrT="[Text]"/>
      <dgm:spPr/>
      <dgm:t>
        <a:bodyPr/>
        <a:lstStyle/>
        <a:p>
          <a:r>
            <a:rPr lang="en-US" dirty="0"/>
            <a:t>Qualitative</a:t>
          </a:r>
          <a:endParaRPr lang="cs-CZ" dirty="0"/>
        </a:p>
      </dgm:t>
    </dgm:pt>
    <dgm:pt modelId="{A75FD151-B037-4C5B-806C-66FC9FBF54C2}" type="parTrans" cxnId="{5C90B630-7B34-476A-A56E-D29DD97F74C1}">
      <dgm:prSet/>
      <dgm:spPr/>
      <dgm:t>
        <a:bodyPr/>
        <a:lstStyle/>
        <a:p>
          <a:endParaRPr lang="cs-CZ"/>
        </a:p>
      </dgm:t>
    </dgm:pt>
    <dgm:pt modelId="{32DDC979-E383-4738-B760-63FCC7F0EEE5}" type="sibTrans" cxnId="{5C90B630-7B34-476A-A56E-D29DD97F74C1}">
      <dgm:prSet/>
      <dgm:spPr/>
      <dgm:t>
        <a:bodyPr/>
        <a:lstStyle/>
        <a:p>
          <a:endParaRPr lang="cs-CZ"/>
        </a:p>
      </dgm:t>
    </dgm:pt>
    <dgm:pt modelId="{5B574905-EC67-4992-BDAE-900A57F47022}">
      <dgm:prSet phldrT="[Text]"/>
      <dgm:spPr/>
      <dgm:t>
        <a:bodyPr/>
        <a:lstStyle/>
        <a:p>
          <a:r>
            <a:rPr lang="en-US" dirty="0"/>
            <a:t>Text analysis.</a:t>
          </a:r>
          <a:endParaRPr lang="cs-CZ" dirty="0"/>
        </a:p>
      </dgm:t>
    </dgm:pt>
    <dgm:pt modelId="{595E34A5-3D2D-4FD3-B524-F0A216DC6E08}" type="parTrans" cxnId="{570A6BCB-176C-4031-9474-986B822ED05B}">
      <dgm:prSet/>
      <dgm:spPr/>
      <dgm:t>
        <a:bodyPr/>
        <a:lstStyle/>
        <a:p>
          <a:endParaRPr lang="cs-CZ"/>
        </a:p>
      </dgm:t>
    </dgm:pt>
    <dgm:pt modelId="{2DFFFA85-9346-4005-8AE4-BA33F3AC7290}" type="sibTrans" cxnId="{570A6BCB-176C-4031-9474-986B822ED05B}">
      <dgm:prSet/>
      <dgm:spPr/>
      <dgm:t>
        <a:bodyPr/>
        <a:lstStyle/>
        <a:p>
          <a:endParaRPr lang="cs-CZ"/>
        </a:p>
      </dgm:t>
    </dgm:pt>
    <dgm:pt modelId="{5F6C0BFF-8232-4F7D-8FDC-7C0336C8C2F5}">
      <dgm:prSet/>
      <dgm:spPr/>
      <dgm:t>
        <a:bodyPr/>
        <a:lstStyle/>
        <a:p>
          <a:pPr rtl="0"/>
          <a:r>
            <a:rPr lang="en-US" dirty="0"/>
            <a:t>Describing trends, comparing group differences, relating variables.</a:t>
          </a:r>
        </a:p>
      </dgm:t>
    </dgm:pt>
    <dgm:pt modelId="{1DC75956-EBDB-47FC-A578-882106CBAC4B}" type="parTrans" cxnId="{2452FA5E-876E-4F30-AE5F-4C6E76B039A8}">
      <dgm:prSet/>
      <dgm:spPr/>
      <dgm:t>
        <a:bodyPr/>
        <a:lstStyle/>
        <a:p>
          <a:endParaRPr lang="cs-CZ"/>
        </a:p>
      </dgm:t>
    </dgm:pt>
    <dgm:pt modelId="{8F25931B-9AEC-4C3C-9DAF-8E47F745F6D0}" type="sibTrans" cxnId="{2452FA5E-876E-4F30-AE5F-4C6E76B039A8}">
      <dgm:prSet/>
      <dgm:spPr/>
      <dgm:t>
        <a:bodyPr/>
        <a:lstStyle/>
        <a:p>
          <a:endParaRPr lang="cs-CZ"/>
        </a:p>
      </dgm:t>
    </dgm:pt>
    <dgm:pt modelId="{0C11192B-BC44-40FA-A45B-6BAD9F299402}">
      <dgm:prSet/>
      <dgm:spPr/>
      <dgm:t>
        <a:bodyPr/>
        <a:lstStyle/>
        <a:p>
          <a:pPr rtl="0"/>
          <a:r>
            <a:rPr lang="en-US" dirty="0"/>
            <a:t>Interpretation tends to consist of comparing results with prior predictions and past research.</a:t>
          </a:r>
        </a:p>
      </dgm:t>
    </dgm:pt>
    <dgm:pt modelId="{0AEAE194-8409-49D3-84BD-287EFD4BDF74}" type="parTrans" cxnId="{7FF65E8B-05F5-4E3E-8188-90A04F26AA02}">
      <dgm:prSet/>
      <dgm:spPr/>
      <dgm:t>
        <a:bodyPr/>
        <a:lstStyle/>
        <a:p>
          <a:endParaRPr lang="cs-CZ"/>
        </a:p>
      </dgm:t>
    </dgm:pt>
    <dgm:pt modelId="{3567FEB5-EEE4-4CAF-84E1-42087D3F62CC}" type="sibTrans" cxnId="{7FF65E8B-05F5-4E3E-8188-90A04F26AA02}">
      <dgm:prSet/>
      <dgm:spPr/>
      <dgm:t>
        <a:bodyPr/>
        <a:lstStyle/>
        <a:p>
          <a:endParaRPr lang="cs-CZ"/>
        </a:p>
      </dgm:t>
    </dgm:pt>
    <dgm:pt modelId="{55816A4F-2028-4925-A699-FDD3DB46281D}">
      <dgm:prSet/>
      <dgm:spPr/>
      <dgm:t>
        <a:bodyPr/>
        <a:lstStyle/>
        <a:p>
          <a:pPr rtl="0"/>
          <a:r>
            <a:rPr lang="en-US"/>
            <a:t>A description of themes.</a:t>
          </a:r>
          <a:endParaRPr lang="en-US" dirty="0"/>
        </a:p>
      </dgm:t>
    </dgm:pt>
    <dgm:pt modelId="{9F0E2EBC-6BA3-4943-ADEB-43CB09BF7254}" type="parTrans" cxnId="{8C5445F2-354A-42BB-8CD3-7BF8503731E2}">
      <dgm:prSet/>
      <dgm:spPr/>
      <dgm:t>
        <a:bodyPr/>
        <a:lstStyle/>
        <a:p>
          <a:endParaRPr lang="cs-CZ"/>
        </a:p>
      </dgm:t>
    </dgm:pt>
    <dgm:pt modelId="{55FB3667-1C39-4F40-8225-D7A6091E43DF}" type="sibTrans" cxnId="{8C5445F2-354A-42BB-8CD3-7BF8503731E2}">
      <dgm:prSet/>
      <dgm:spPr/>
      <dgm:t>
        <a:bodyPr/>
        <a:lstStyle/>
        <a:p>
          <a:endParaRPr lang="cs-CZ"/>
        </a:p>
      </dgm:t>
    </dgm:pt>
    <dgm:pt modelId="{7D36393C-9155-419C-9B22-28B6666A6F79}">
      <dgm:prSet/>
      <dgm:spPr/>
      <dgm:t>
        <a:bodyPr/>
        <a:lstStyle/>
        <a:p>
          <a:pPr rtl="0"/>
          <a:r>
            <a:rPr lang="en-US" dirty="0"/>
            <a:t>Stating the larger meaning of findings.</a:t>
          </a:r>
        </a:p>
      </dgm:t>
    </dgm:pt>
    <dgm:pt modelId="{DF4A53B3-232C-411B-ACA9-0967AA8E2513}" type="parTrans" cxnId="{06BB0EFC-D277-4C89-A131-E9CA4CE7AFAE}">
      <dgm:prSet/>
      <dgm:spPr/>
      <dgm:t>
        <a:bodyPr/>
        <a:lstStyle/>
        <a:p>
          <a:endParaRPr lang="cs-CZ"/>
        </a:p>
      </dgm:t>
    </dgm:pt>
    <dgm:pt modelId="{87062456-18FA-4127-AE5C-522F94C0F3CA}" type="sibTrans" cxnId="{06BB0EFC-D277-4C89-A131-E9CA4CE7AFAE}">
      <dgm:prSet/>
      <dgm:spPr/>
      <dgm:t>
        <a:bodyPr/>
        <a:lstStyle/>
        <a:p>
          <a:endParaRPr lang="cs-CZ"/>
        </a:p>
      </dgm:t>
    </dgm:pt>
    <dgm:pt modelId="{25B9CE04-9AF1-43A2-8605-8CC40ECA53E4}" type="pres">
      <dgm:prSet presAssocID="{8E5818EB-73F5-4E1B-BF12-52E9989F452D}" presName="Name0" presStyleCnt="0">
        <dgm:presLayoutVars>
          <dgm:dir/>
          <dgm:animLvl val="lvl"/>
          <dgm:resizeHandles val="exact"/>
        </dgm:presLayoutVars>
      </dgm:prSet>
      <dgm:spPr/>
    </dgm:pt>
    <dgm:pt modelId="{0D94D27A-086F-4828-8A85-6F292AF49C26}" type="pres">
      <dgm:prSet presAssocID="{8604BFCC-8B52-47B4-819A-CF61E6981DB9}" presName="linNode" presStyleCnt="0"/>
      <dgm:spPr/>
    </dgm:pt>
    <dgm:pt modelId="{9F36E4C9-203C-41DE-A703-BFA3F4E474E1}" type="pres">
      <dgm:prSet presAssocID="{8604BFCC-8B52-47B4-819A-CF61E6981D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E697B03-23E8-468E-8CCC-8E0A15055907}" type="pres">
      <dgm:prSet presAssocID="{8604BFCC-8B52-47B4-819A-CF61E6981DB9}" presName="descendantText" presStyleLbl="alignAccFollowNode1" presStyleIdx="0" presStyleCnt="2">
        <dgm:presLayoutVars>
          <dgm:bulletEnabled val="1"/>
        </dgm:presLayoutVars>
      </dgm:prSet>
      <dgm:spPr/>
    </dgm:pt>
    <dgm:pt modelId="{DE0608DD-CE49-48AF-BF95-7BB1A1D9AC5A}" type="pres">
      <dgm:prSet presAssocID="{9ECEA5FD-3E15-4905-B340-DF54E4C8538B}" presName="sp" presStyleCnt="0"/>
      <dgm:spPr/>
    </dgm:pt>
    <dgm:pt modelId="{65011F2D-FC07-4A21-95C1-E47F8969794A}" type="pres">
      <dgm:prSet presAssocID="{E8399045-D95C-4631-B25F-C67B3713D10A}" presName="linNode" presStyleCnt="0"/>
      <dgm:spPr/>
    </dgm:pt>
    <dgm:pt modelId="{D92280D1-0B47-4755-BB32-A41563EB351E}" type="pres">
      <dgm:prSet presAssocID="{E8399045-D95C-4631-B25F-C67B3713D10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6DFD07E-05CC-4509-83CF-FF79EEEC3F07}" type="pres">
      <dgm:prSet presAssocID="{E8399045-D95C-4631-B25F-C67B3713D10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1947A10-A81F-4FD3-888C-2812BF628B6F}" type="presOf" srcId="{8E5818EB-73F5-4E1B-BF12-52E9989F452D}" destId="{25B9CE04-9AF1-43A2-8605-8CC40ECA53E4}" srcOrd="0" destOrd="0" presId="urn:microsoft.com/office/officeart/2005/8/layout/vList5"/>
    <dgm:cxn modelId="{E1BC6227-7EAA-4739-AF6C-C03E2EDE06EF}" type="presOf" srcId="{7D36393C-9155-419C-9B22-28B6666A6F79}" destId="{E6DFD07E-05CC-4509-83CF-FF79EEEC3F07}" srcOrd="0" destOrd="2" presId="urn:microsoft.com/office/officeart/2005/8/layout/vList5"/>
    <dgm:cxn modelId="{5C90B630-7B34-476A-A56E-D29DD97F74C1}" srcId="{8E5818EB-73F5-4E1B-BF12-52E9989F452D}" destId="{E8399045-D95C-4631-B25F-C67B3713D10A}" srcOrd="1" destOrd="0" parTransId="{A75FD151-B037-4C5B-806C-66FC9FBF54C2}" sibTransId="{32DDC979-E383-4738-B760-63FCC7F0EEE5}"/>
    <dgm:cxn modelId="{2452FA5E-876E-4F30-AE5F-4C6E76B039A8}" srcId="{8604BFCC-8B52-47B4-819A-CF61E6981DB9}" destId="{5F6C0BFF-8232-4F7D-8FDC-7C0336C8C2F5}" srcOrd="1" destOrd="0" parTransId="{1DC75956-EBDB-47FC-A578-882106CBAC4B}" sibTransId="{8F25931B-9AEC-4C3C-9DAF-8E47F745F6D0}"/>
    <dgm:cxn modelId="{4E644D6A-03D9-4C96-99AE-98FF43EC02A4}" type="presOf" srcId="{E8399045-D95C-4631-B25F-C67B3713D10A}" destId="{D92280D1-0B47-4755-BB32-A41563EB351E}" srcOrd="0" destOrd="0" presId="urn:microsoft.com/office/officeart/2005/8/layout/vList5"/>
    <dgm:cxn modelId="{3240EB56-6E07-4F01-A53E-09A9D1E36A06}" srcId="{8E5818EB-73F5-4E1B-BF12-52E9989F452D}" destId="{8604BFCC-8B52-47B4-819A-CF61E6981DB9}" srcOrd="0" destOrd="0" parTransId="{CC06D985-FE6D-40FB-93F4-586733531F1E}" sibTransId="{9ECEA5FD-3E15-4905-B340-DF54E4C8538B}"/>
    <dgm:cxn modelId="{7FF65E8B-05F5-4E3E-8188-90A04F26AA02}" srcId="{8604BFCC-8B52-47B4-819A-CF61E6981DB9}" destId="{0C11192B-BC44-40FA-A45B-6BAD9F299402}" srcOrd="2" destOrd="0" parTransId="{0AEAE194-8409-49D3-84BD-287EFD4BDF74}" sibTransId="{3567FEB5-EEE4-4CAF-84E1-42087D3F62CC}"/>
    <dgm:cxn modelId="{5838E894-9056-4838-8007-732807DF3FD7}" type="presOf" srcId="{8604BFCC-8B52-47B4-819A-CF61E6981DB9}" destId="{9F36E4C9-203C-41DE-A703-BFA3F4E474E1}" srcOrd="0" destOrd="0" presId="urn:microsoft.com/office/officeart/2005/8/layout/vList5"/>
    <dgm:cxn modelId="{C2A2ADA9-E93B-4311-8BC6-AF923E3A9B1F}" type="presOf" srcId="{5F6C0BFF-8232-4F7D-8FDC-7C0336C8C2F5}" destId="{DE697B03-23E8-468E-8CCC-8E0A15055907}" srcOrd="0" destOrd="1" presId="urn:microsoft.com/office/officeart/2005/8/layout/vList5"/>
    <dgm:cxn modelId="{EE7EDAAF-8CF2-4CB3-9765-0397D58F8B04}" type="presOf" srcId="{0C11192B-BC44-40FA-A45B-6BAD9F299402}" destId="{DE697B03-23E8-468E-8CCC-8E0A15055907}" srcOrd="0" destOrd="2" presId="urn:microsoft.com/office/officeart/2005/8/layout/vList5"/>
    <dgm:cxn modelId="{078F03C2-3D96-4128-AC4A-2316B8EE4FE6}" srcId="{8604BFCC-8B52-47B4-819A-CF61E6981DB9}" destId="{4A9118F3-A704-46BD-A046-A6211CFC207A}" srcOrd="0" destOrd="0" parTransId="{DA103D27-C239-4A53-A539-2ACD9ADB19AD}" sibTransId="{6C9F26D2-D0F7-4B3C-8684-A8D98F75A975}"/>
    <dgm:cxn modelId="{9CF5E8C6-35C9-4357-A4CC-35B6DCE71079}" type="presOf" srcId="{4A9118F3-A704-46BD-A046-A6211CFC207A}" destId="{DE697B03-23E8-468E-8CCC-8E0A15055907}" srcOrd="0" destOrd="0" presId="urn:microsoft.com/office/officeart/2005/8/layout/vList5"/>
    <dgm:cxn modelId="{570A6BCB-176C-4031-9474-986B822ED05B}" srcId="{E8399045-D95C-4631-B25F-C67B3713D10A}" destId="{5B574905-EC67-4992-BDAE-900A57F47022}" srcOrd="0" destOrd="0" parTransId="{595E34A5-3D2D-4FD3-B524-F0A216DC6E08}" sibTransId="{2DFFFA85-9346-4005-8AE4-BA33F3AC7290}"/>
    <dgm:cxn modelId="{F8220AD0-B448-4D76-B36B-F7FFF7F8C2D4}" type="presOf" srcId="{5B574905-EC67-4992-BDAE-900A57F47022}" destId="{E6DFD07E-05CC-4509-83CF-FF79EEEC3F07}" srcOrd="0" destOrd="0" presId="urn:microsoft.com/office/officeart/2005/8/layout/vList5"/>
    <dgm:cxn modelId="{A5AC78D1-3131-4A4D-AD10-78AFFAF7A5A8}" type="presOf" srcId="{55816A4F-2028-4925-A699-FDD3DB46281D}" destId="{E6DFD07E-05CC-4509-83CF-FF79EEEC3F07}" srcOrd="0" destOrd="1" presId="urn:microsoft.com/office/officeart/2005/8/layout/vList5"/>
    <dgm:cxn modelId="{8C5445F2-354A-42BB-8CD3-7BF8503731E2}" srcId="{E8399045-D95C-4631-B25F-C67B3713D10A}" destId="{55816A4F-2028-4925-A699-FDD3DB46281D}" srcOrd="1" destOrd="0" parTransId="{9F0E2EBC-6BA3-4943-ADEB-43CB09BF7254}" sibTransId="{55FB3667-1C39-4F40-8225-D7A6091E43DF}"/>
    <dgm:cxn modelId="{06BB0EFC-D277-4C89-A131-E9CA4CE7AFAE}" srcId="{E8399045-D95C-4631-B25F-C67B3713D10A}" destId="{7D36393C-9155-419C-9B22-28B6666A6F79}" srcOrd="2" destOrd="0" parTransId="{DF4A53B3-232C-411B-ACA9-0967AA8E2513}" sibTransId="{87062456-18FA-4127-AE5C-522F94C0F3CA}"/>
    <dgm:cxn modelId="{CF7E7880-2DA6-4C25-884D-1940B5E099F7}" type="presParOf" srcId="{25B9CE04-9AF1-43A2-8605-8CC40ECA53E4}" destId="{0D94D27A-086F-4828-8A85-6F292AF49C26}" srcOrd="0" destOrd="0" presId="urn:microsoft.com/office/officeart/2005/8/layout/vList5"/>
    <dgm:cxn modelId="{5C7F9B0C-B2DF-4D8D-9036-FF9911982E3F}" type="presParOf" srcId="{0D94D27A-086F-4828-8A85-6F292AF49C26}" destId="{9F36E4C9-203C-41DE-A703-BFA3F4E474E1}" srcOrd="0" destOrd="0" presId="urn:microsoft.com/office/officeart/2005/8/layout/vList5"/>
    <dgm:cxn modelId="{FDF19ABE-93F0-485D-9199-EA3A1D2718A2}" type="presParOf" srcId="{0D94D27A-086F-4828-8A85-6F292AF49C26}" destId="{DE697B03-23E8-468E-8CCC-8E0A15055907}" srcOrd="1" destOrd="0" presId="urn:microsoft.com/office/officeart/2005/8/layout/vList5"/>
    <dgm:cxn modelId="{C384FFDC-E83F-495A-BC80-3E140138A22B}" type="presParOf" srcId="{25B9CE04-9AF1-43A2-8605-8CC40ECA53E4}" destId="{DE0608DD-CE49-48AF-BF95-7BB1A1D9AC5A}" srcOrd="1" destOrd="0" presId="urn:microsoft.com/office/officeart/2005/8/layout/vList5"/>
    <dgm:cxn modelId="{FBF9C932-4B56-4993-83C0-6D3155A2981A}" type="presParOf" srcId="{25B9CE04-9AF1-43A2-8605-8CC40ECA53E4}" destId="{65011F2D-FC07-4A21-95C1-E47F8969794A}" srcOrd="2" destOrd="0" presId="urn:microsoft.com/office/officeart/2005/8/layout/vList5"/>
    <dgm:cxn modelId="{C0F8902F-9B74-4AEB-82AA-AA96EEAEB231}" type="presParOf" srcId="{65011F2D-FC07-4A21-95C1-E47F8969794A}" destId="{D92280D1-0B47-4755-BB32-A41563EB351E}" srcOrd="0" destOrd="0" presId="urn:microsoft.com/office/officeart/2005/8/layout/vList5"/>
    <dgm:cxn modelId="{33128C92-7C7A-4450-A784-49A500C4D60F}" type="presParOf" srcId="{65011F2D-FC07-4A21-95C1-E47F8969794A}" destId="{E6DFD07E-05CC-4509-83CF-FF79EEEC3F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E5818EB-73F5-4E1B-BF12-52E9989F45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04BFCC-8B52-47B4-819A-CF61E6981DB9}">
      <dgm:prSet phldrT="[Text]"/>
      <dgm:spPr/>
      <dgm:t>
        <a:bodyPr/>
        <a:lstStyle/>
        <a:p>
          <a:r>
            <a:rPr lang="en-US" dirty="0"/>
            <a:t>Quantitative</a:t>
          </a:r>
          <a:endParaRPr lang="cs-CZ" dirty="0"/>
        </a:p>
      </dgm:t>
    </dgm:pt>
    <dgm:pt modelId="{CC06D985-FE6D-40FB-93F4-586733531F1E}" type="parTrans" cxnId="{3240EB56-6E07-4F01-A53E-09A9D1E36A06}">
      <dgm:prSet/>
      <dgm:spPr/>
      <dgm:t>
        <a:bodyPr/>
        <a:lstStyle/>
        <a:p>
          <a:endParaRPr lang="cs-CZ"/>
        </a:p>
      </dgm:t>
    </dgm:pt>
    <dgm:pt modelId="{9ECEA5FD-3E15-4905-B340-DF54E4C8538B}" type="sibTrans" cxnId="{3240EB56-6E07-4F01-A53E-09A9D1E36A06}">
      <dgm:prSet/>
      <dgm:spPr/>
      <dgm:t>
        <a:bodyPr/>
        <a:lstStyle/>
        <a:p>
          <a:endParaRPr lang="cs-CZ"/>
        </a:p>
      </dgm:t>
    </dgm:pt>
    <dgm:pt modelId="{4A9118F3-A704-46BD-A046-A6211CFC207A}">
      <dgm:prSet phldrT="[Text]"/>
      <dgm:spPr/>
      <dgm:t>
        <a:bodyPr/>
        <a:lstStyle/>
        <a:p>
          <a:r>
            <a:rPr lang="en-US"/>
            <a:t>Tend to use standard fixed structure and evaluation criteria.</a:t>
          </a:r>
          <a:endParaRPr lang="cs-CZ" dirty="0"/>
        </a:p>
      </dgm:t>
    </dgm:pt>
    <dgm:pt modelId="{DA103D27-C239-4A53-A539-2ACD9ADB19AD}" type="parTrans" cxnId="{078F03C2-3D96-4128-AC4A-2316B8EE4FE6}">
      <dgm:prSet/>
      <dgm:spPr/>
      <dgm:t>
        <a:bodyPr/>
        <a:lstStyle/>
        <a:p>
          <a:endParaRPr lang="cs-CZ"/>
        </a:p>
      </dgm:t>
    </dgm:pt>
    <dgm:pt modelId="{6C9F26D2-D0F7-4B3C-8684-A8D98F75A975}" type="sibTrans" cxnId="{078F03C2-3D96-4128-AC4A-2316B8EE4FE6}">
      <dgm:prSet/>
      <dgm:spPr/>
      <dgm:t>
        <a:bodyPr/>
        <a:lstStyle/>
        <a:p>
          <a:endParaRPr lang="cs-CZ"/>
        </a:p>
      </dgm:t>
    </dgm:pt>
    <dgm:pt modelId="{E8399045-D95C-4631-B25F-C67B3713D10A}">
      <dgm:prSet phldrT="[Text]"/>
      <dgm:spPr/>
      <dgm:t>
        <a:bodyPr/>
        <a:lstStyle/>
        <a:p>
          <a:r>
            <a:rPr lang="en-US" dirty="0"/>
            <a:t>Qualitative</a:t>
          </a:r>
          <a:endParaRPr lang="cs-CZ" dirty="0"/>
        </a:p>
      </dgm:t>
    </dgm:pt>
    <dgm:pt modelId="{A75FD151-B037-4C5B-806C-66FC9FBF54C2}" type="parTrans" cxnId="{5C90B630-7B34-476A-A56E-D29DD97F74C1}">
      <dgm:prSet/>
      <dgm:spPr/>
      <dgm:t>
        <a:bodyPr/>
        <a:lstStyle/>
        <a:p>
          <a:endParaRPr lang="cs-CZ"/>
        </a:p>
      </dgm:t>
    </dgm:pt>
    <dgm:pt modelId="{32DDC979-E383-4738-B760-63FCC7F0EEE5}" type="sibTrans" cxnId="{5C90B630-7B34-476A-A56E-D29DD97F74C1}">
      <dgm:prSet/>
      <dgm:spPr/>
      <dgm:t>
        <a:bodyPr/>
        <a:lstStyle/>
        <a:p>
          <a:endParaRPr lang="cs-CZ"/>
        </a:p>
      </dgm:t>
    </dgm:pt>
    <dgm:pt modelId="{5B574905-EC67-4992-BDAE-900A57F47022}">
      <dgm:prSet phldrT="[Text]"/>
      <dgm:spPr/>
      <dgm:t>
        <a:bodyPr/>
        <a:lstStyle/>
        <a:p>
          <a:r>
            <a:rPr lang="en-US" dirty="0"/>
            <a:t>A flexible, emerging structure and evaluative  criteria.</a:t>
          </a:r>
          <a:endParaRPr lang="cs-CZ" dirty="0"/>
        </a:p>
      </dgm:t>
    </dgm:pt>
    <dgm:pt modelId="{595E34A5-3D2D-4FD3-B524-F0A216DC6E08}" type="parTrans" cxnId="{570A6BCB-176C-4031-9474-986B822ED05B}">
      <dgm:prSet/>
      <dgm:spPr/>
      <dgm:t>
        <a:bodyPr/>
        <a:lstStyle/>
        <a:p>
          <a:endParaRPr lang="cs-CZ"/>
        </a:p>
      </dgm:t>
    </dgm:pt>
    <dgm:pt modelId="{2DFFFA85-9346-4005-8AE4-BA33F3AC7290}" type="sibTrans" cxnId="{570A6BCB-176C-4031-9474-986B822ED05B}">
      <dgm:prSet/>
      <dgm:spPr/>
      <dgm:t>
        <a:bodyPr/>
        <a:lstStyle/>
        <a:p>
          <a:endParaRPr lang="cs-CZ"/>
        </a:p>
      </dgm:t>
    </dgm:pt>
    <dgm:pt modelId="{039BF0A4-09CC-4261-9570-79A4286603DB}">
      <dgm:prSet/>
      <dgm:spPr/>
      <dgm:t>
        <a:bodyPr/>
        <a:lstStyle/>
        <a:p>
          <a:pPr rtl="0"/>
          <a:r>
            <a:rPr lang="en-US" dirty="0"/>
            <a:t>Take an objective and unbiased approach.</a:t>
          </a:r>
        </a:p>
      </dgm:t>
    </dgm:pt>
    <dgm:pt modelId="{5A370097-C068-432E-8350-7A21ED44F572}" type="parTrans" cxnId="{40BC0A50-1B0D-4DC0-A427-E6DA62CFCE0C}">
      <dgm:prSet/>
      <dgm:spPr/>
      <dgm:t>
        <a:bodyPr/>
        <a:lstStyle/>
        <a:p>
          <a:endParaRPr lang="cs-CZ"/>
        </a:p>
      </dgm:t>
    </dgm:pt>
    <dgm:pt modelId="{8006B2B3-311B-4F4D-9ADF-E36F51DADA48}" type="sibTrans" cxnId="{40BC0A50-1B0D-4DC0-A427-E6DA62CFCE0C}">
      <dgm:prSet/>
      <dgm:spPr/>
      <dgm:t>
        <a:bodyPr/>
        <a:lstStyle/>
        <a:p>
          <a:endParaRPr lang="cs-CZ"/>
        </a:p>
      </dgm:t>
    </dgm:pt>
    <dgm:pt modelId="{FF15CFAC-4BA0-4D45-A5C3-48C612184173}">
      <dgm:prSet/>
      <dgm:spPr/>
      <dgm:t>
        <a:bodyPr/>
        <a:lstStyle/>
        <a:p>
          <a:pPr rtl="0"/>
          <a:r>
            <a:rPr lang="en-US" dirty="0"/>
            <a:t>Take a subjective and biased approach.</a:t>
          </a:r>
        </a:p>
      </dgm:t>
    </dgm:pt>
    <dgm:pt modelId="{F7E9947F-BA0D-4A7D-94A1-8E68261D2086}" type="parTrans" cxnId="{C4FBFAC8-4B89-4ACA-B393-1988A04183A2}">
      <dgm:prSet/>
      <dgm:spPr/>
      <dgm:t>
        <a:bodyPr/>
        <a:lstStyle/>
        <a:p>
          <a:endParaRPr lang="cs-CZ"/>
        </a:p>
      </dgm:t>
    </dgm:pt>
    <dgm:pt modelId="{6BB38692-E308-4E15-BEB8-C35705D56696}" type="sibTrans" cxnId="{C4FBFAC8-4B89-4ACA-B393-1988A04183A2}">
      <dgm:prSet/>
      <dgm:spPr/>
      <dgm:t>
        <a:bodyPr/>
        <a:lstStyle/>
        <a:p>
          <a:endParaRPr lang="cs-CZ"/>
        </a:p>
      </dgm:t>
    </dgm:pt>
    <dgm:pt modelId="{25B9CE04-9AF1-43A2-8605-8CC40ECA53E4}" type="pres">
      <dgm:prSet presAssocID="{8E5818EB-73F5-4E1B-BF12-52E9989F452D}" presName="Name0" presStyleCnt="0">
        <dgm:presLayoutVars>
          <dgm:dir/>
          <dgm:animLvl val="lvl"/>
          <dgm:resizeHandles val="exact"/>
        </dgm:presLayoutVars>
      </dgm:prSet>
      <dgm:spPr/>
    </dgm:pt>
    <dgm:pt modelId="{0D94D27A-086F-4828-8A85-6F292AF49C26}" type="pres">
      <dgm:prSet presAssocID="{8604BFCC-8B52-47B4-819A-CF61E6981DB9}" presName="linNode" presStyleCnt="0"/>
      <dgm:spPr/>
    </dgm:pt>
    <dgm:pt modelId="{9F36E4C9-203C-41DE-A703-BFA3F4E474E1}" type="pres">
      <dgm:prSet presAssocID="{8604BFCC-8B52-47B4-819A-CF61E6981D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E697B03-23E8-468E-8CCC-8E0A15055907}" type="pres">
      <dgm:prSet presAssocID="{8604BFCC-8B52-47B4-819A-CF61E6981DB9}" presName="descendantText" presStyleLbl="alignAccFollowNode1" presStyleIdx="0" presStyleCnt="2">
        <dgm:presLayoutVars>
          <dgm:bulletEnabled val="1"/>
        </dgm:presLayoutVars>
      </dgm:prSet>
      <dgm:spPr/>
    </dgm:pt>
    <dgm:pt modelId="{DE0608DD-CE49-48AF-BF95-7BB1A1D9AC5A}" type="pres">
      <dgm:prSet presAssocID="{9ECEA5FD-3E15-4905-B340-DF54E4C8538B}" presName="sp" presStyleCnt="0"/>
      <dgm:spPr/>
    </dgm:pt>
    <dgm:pt modelId="{65011F2D-FC07-4A21-95C1-E47F8969794A}" type="pres">
      <dgm:prSet presAssocID="{E8399045-D95C-4631-B25F-C67B3713D10A}" presName="linNode" presStyleCnt="0"/>
      <dgm:spPr/>
    </dgm:pt>
    <dgm:pt modelId="{D92280D1-0B47-4755-BB32-A41563EB351E}" type="pres">
      <dgm:prSet presAssocID="{E8399045-D95C-4631-B25F-C67B3713D10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6DFD07E-05CC-4509-83CF-FF79EEEC3F07}" type="pres">
      <dgm:prSet presAssocID="{E8399045-D95C-4631-B25F-C67B3713D10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7DDE107-462E-4F89-8AFD-357B8C291263}" type="presOf" srcId="{FF15CFAC-4BA0-4D45-A5C3-48C612184173}" destId="{E6DFD07E-05CC-4509-83CF-FF79EEEC3F07}" srcOrd="0" destOrd="1" presId="urn:microsoft.com/office/officeart/2005/8/layout/vList5"/>
    <dgm:cxn modelId="{D2874916-CAF2-4456-A1F3-35A5E96BF513}" type="presOf" srcId="{4A9118F3-A704-46BD-A046-A6211CFC207A}" destId="{DE697B03-23E8-468E-8CCC-8E0A15055907}" srcOrd="0" destOrd="0" presId="urn:microsoft.com/office/officeart/2005/8/layout/vList5"/>
    <dgm:cxn modelId="{974B321E-0634-4409-B0F9-4B93CD161C6B}" type="presOf" srcId="{039BF0A4-09CC-4261-9570-79A4286603DB}" destId="{DE697B03-23E8-468E-8CCC-8E0A15055907}" srcOrd="0" destOrd="1" presId="urn:microsoft.com/office/officeart/2005/8/layout/vList5"/>
    <dgm:cxn modelId="{BF74492A-86D3-4CFB-9B23-A6320FA8B334}" type="presOf" srcId="{E8399045-D95C-4631-B25F-C67B3713D10A}" destId="{D92280D1-0B47-4755-BB32-A41563EB351E}" srcOrd="0" destOrd="0" presId="urn:microsoft.com/office/officeart/2005/8/layout/vList5"/>
    <dgm:cxn modelId="{5C90B630-7B34-476A-A56E-D29DD97F74C1}" srcId="{8E5818EB-73F5-4E1B-BF12-52E9989F452D}" destId="{E8399045-D95C-4631-B25F-C67B3713D10A}" srcOrd="1" destOrd="0" parTransId="{A75FD151-B037-4C5B-806C-66FC9FBF54C2}" sibTransId="{32DDC979-E383-4738-B760-63FCC7F0EEE5}"/>
    <dgm:cxn modelId="{CFB6513C-43EE-436E-AA3D-89FADCE1EBB3}" type="presOf" srcId="{8604BFCC-8B52-47B4-819A-CF61E6981DB9}" destId="{9F36E4C9-203C-41DE-A703-BFA3F4E474E1}" srcOrd="0" destOrd="0" presId="urn:microsoft.com/office/officeart/2005/8/layout/vList5"/>
    <dgm:cxn modelId="{40BC0A50-1B0D-4DC0-A427-E6DA62CFCE0C}" srcId="{8604BFCC-8B52-47B4-819A-CF61E6981DB9}" destId="{039BF0A4-09CC-4261-9570-79A4286603DB}" srcOrd="1" destOrd="0" parTransId="{5A370097-C068-432E-8350-7A21ED44F572}" sibTransId="{8006B2B3-311B-4F4D-9ADF-E36F51DADA48}"/>
    <dgm:cxn modelId="{3240EB56-6E07-4F01-A53E-09A9D1E36A06}" srcId="{8E5818EB-73F5-4E1B-BF12-52E9989F452D}" destId="{8604BFCC-8B52-47B4-819A-CF61E6981DB9}" srcOrd="0" destOrd="0" parTransId="{CC06D985-FE6D-40FB-93F4-586733531F1E}" sibTransId="{9ECEA5FD-3E15-4905-B340-DF54E4C8538B}"/>
    <dgm:cxn modelId="{078F03C2-3D96-4128-AC4A-2316B8EE4FE6}" srcId="{8604BFCC-8B52-47B4-819A-CF61E6981DB9}" destId="{4A9118F3-A704-46BD-A046-A6211CFC207A}" srcOrd="0" destOrd="0" parTransId="{DA103D27-C239-4A53-A539-2ACD9ADB19AD}" sibTransId="{6C9F26D2-D0F7-4B3C-8684-A8D98F75A975}"/>
    <dgm:cxn modelId="{C4FBFAC8-4B89-4ACA-B393-1988A04183A2}" srcId="{E8399045-D95C-4631-B25F-C67B3713D10A}" destId="{FF15CFAC-4BA0-4D45-A5C3-48C612184173}" srcOrd="1" destOrd="0" parTransId="{F7E9947F-BA0D-4A7D-94A1-8E68261D2086}" sibTransId="{6BB38692-E308-4E15-BEB8-C35705D56696}"/>
    <dgm:cxn modelId="{570A6BCB-176C-4031-9474-986B822ED05B}" srcId="{E8399045-D95C-4631-B25F-C67B3713D10A}" destId="{5B574905-EC67-4992-BDAE-900A57F47022}" srcOrd="0" destOrd="0" parTransId="{595E34A5-3D2D-4FD3-B524-F0A216DC6E08}" sibTransId="{2DFFFA85-9346-4005-8AE4-BA33F3AC7290}"/>
    <dgm:cxn modelId="{B85DC0D8-3EF0-4BE0-B81B-65A5F905ECCA}" type="presOf" srcId="{8E5818EB-73F5-4E1B-BF12-52E9989F452D}" destId="{25B9CE04-9AF1-43A2-8605-8CC40ECA53E4}" srcOrd="0" destOrd="0" presId="urn:microsoft.com/office/officeart/2005/8/layout/vList5"/>
    <dgm:cxn modelId="{0A300AF3-CAFF-4272-B0F8-8DD7777621F4}" type="presOf" srcId="{5B574905-EC67-4992-BDAE-900A57F47022}" destId="{E6DFD07E-05CC-4509-83CF-FF79EEEC3F07}" srcOrd="0" destOrd="0" presId="urn:microsoft.com/office/officeart/2005/8/layout/vList5"/>
    <dgm:cxn modelId="{ABFEBE1B-8407-4E72-8891-A5A08C7AB60D}" type="presParOf" srcId="{25B9CE04-9AF1-43A2-8605-8CC40ECA53E4}" destId="{0D94D27A-086F-4828-8A85-6F292AF49C26}" srcOrd="0" destOrd="0" presId="urn:microsoft.com/office/officeart/2005/8/layout/vList5"/>
    <dgm:cxn modelId="{87A85E8D-151E-4B74-AC37-00770E614C60}" type="presParOf" srcId="{0D94D27A-086F-4828-8A85-6F292AF49C26}" destId="{9F36E4C9-203C-41DE-A703-BFA3F4E474E1}" srcOrd="0" destOrd="0" presId="urn:microsoft.com/office/officeart/2005/8/layout/vList5"/>
    <dgm:cxn modelId="{A705FFED-B0E9-4B0D-8180-ED9B203752E2}" type="presParOf" srcId="{0D94D27A-086F-4828-8A85-6F292AF49C26}" destId="{DE697B03-23E8-468E-8CCC-8E0A15055907}" srcOrd="1" destOrd="0" presId="urn:microsoft.com/office/officeart/2005/8/layout/vList5"/>
    <dgm:cxn modelId="{AFF71FAE-F074-4E2E-AE1D-9355E918757F}" type="presParOf" srcId="{25B9CE04-9AF1-43A2-8605-8CC40ECA53E4}" destId="{DE0608DD-CE49-48AF-BF95-7BB1A1D9AC5A}" srcOrd="1" destOrd="0" presId="urn:microsoft.com/office/officeart/2005/8/layout/vList5"/>
    <dgm:cxn modelId="{7F80DF3D-8EDA-4924-AADC-14795F95C8D3}" type="presParOf" srcId="{25B9CE04-9AF1-43A2-8605-8CC40ECA53E4}" destId="{65011F2D-FC07-4A21-95C1-E47F8969794A}" srcOrd="2" destOrd="0" presId="urn:microsoft.com/office/officeart/2005/8/layout/vList5"/>
    <dgm:cxn modelId="{BEDF5209-F261-4AE2-97BC-285FD1FCF469}" type="presParOf" srcId="{65011F2D-FC07-4A21-95C1-E47F8969794A}" destId="{D92280D1-0B47-4755-BB32-A41563EB351E}" srcOrd="0" destOrd="0" presId="urn:microsoft.com/office/officeart/2005/8/layout/vList5"/>
    <dgm:cxn modelId="{D2CE4CFB-0B24-4856-BE31-CA663D2EC74E}" type="presParOf" srcId="{65011F2D-FC07-4A21-95C1-E47F8969794A}" destId="{E6DFD07E-05CC-4509-83CF-FF79EEEC3F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E5818EB-73F5-4E1B-BF12-52E9989F45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04BFCC-8B52-47B4-819A-CF61E6981DB9}">
      <dgm:prSet phldrT="[Text]"/>
      <dgm:spPr/>
      <dgm:t>
        <a:bodyPr/>
        <a:lstStyle/>
        <a:p>
          <a:r>
            <a:rPr lang="en-US" noProof="0" dirty="0"/>
            <a:t>Quantitative</a:t>
          </a:r>
        </a:p>
      </dgm:t>
    </dgm:pt>
    <dgm:pt modelId="{CC06D985-FE6D-40FB-93F4-586733531F1E}" type="parTrans" cxnId="{3240EB56-6E07-4F01-A53E-09A9D1E36A06}">
      <dgm:prSet/>
      <dgm:spPr/>
      <dgm:t>
        <a:bodyPr/>
        <a:lstStyle/>
        <a:p>
          <a:endParaRPr lang="cs-CZ"/>
        </a:p>
      </dgm:t>
    </dgm:pt>
    <dgm:pt modelId="{9ECEA5FD-3E15-4905-B340-DF54E4C8538B}" type="sibTrans" cxnId="{3240EB56-6E07-4F01-A53E-09A9D1E36A06}">
      <dgm:prSet/>
      <dgm:spPr/>
      <dgm:t>
        <a:bodyPr/>
        <a:lstStyle/>
        <a:p>
          <a:endParaRPr lang="cs-CZ"/>
        </a:p>
      </dgm:t>
    </dgm:pt>
    <dgm:pt modelId="{4A9118F3-A704-46BD-A046-A6211CFC207A}">
      <dgm:prSet phldrT="[Text]"/>
      <dgm:spPr/>
      <dgm:t>
        <a:bodyPr/>
        <a:lstStyle/>
        <a:p>
          <a:r>
            <a:rPr lang="en-US" noProof="0" dirty="0"/>
            <a:t>Ask specific narrow questions</a:t>
          </a:r>
        </a:p>
      </dgm:t>
    </dgm:pt>
    <dgm:pt modelId="{DA103D27-C239-4A53-A539-2ACD9ADB19AD}" type="parTrans" cxnId="{078F03C2-3D96-4128-AC4A-2316B8EE4FE6}">
      <dgm:prSet/>
      <dgm:spPr/>
      <dgm:t>
        <a:bodyPr/>
        <a:lstStyle/>
        <a:p>
          <a:endParaRPr lang="cs-CZ"/>
        </a:p>
      </dgm:t>
    </dgm:pt>
    <dgm:pt modelId="{6C9F26D2-D0F7-4B3C-8684-A8D98F75A975}" type="sibTrans" cxnId="{078F03C2-3D96-4128-AC4A-2316B8EE4FE6}">
      <dgm:prSet/>
      <dgm:spPr/>
      <dgm:t>
        <a:bodyPr/>
        <a:lstStyle/>
        <a:p>
          <a:endParaRPr lang="cs-CZ"/>
        </a:p>
      </dgm:t>
    </dgm:pt>
    <dgm:pt modelId="{E8399045-D95C-4631-B25F-C67B3713D10A}">
      <dgm:prSet phldrT="[Text]"/>
      <dgm:spPr/>
      <dgm:t>
        <a:bodyPr/>
        <a:lstStyle/>
        <a:p>
          <a:r>
            <a:rPr lang="en-US" noProof="0" dirty="0"/>
            <a:t>Qualitative</a:t>
          </a:r>
        </a:p>
      </dgm:t>
    </dgm:pt>
    <dgm:pt modelId="{A75FD151-B037-4C5B-806C-66FC9FBF54C2}" type="parTrans" cxnId="{5C90B630-7B34-476A-A56E-D29DD97F74C1}">
      <dgm:prSet/>
      <dgm:spPr/>
      <dgm:t>
        <a:bodyPr/>
        <a:lstStyle/>
        <a:p>
          <a:endParaRPr lang="cs-CZ"/>
        </a:p>
      </dgm:t>
    </dgm:pt>
    <dgm:pt modelId="{32DDC979-E383-4738-B760-63FCC7F0EEE5}" type="sibTrans" cxnId="{5C90B630-7B34-476A-A56E-D29DD97F74C1}">
      <dgm:prSet/>
      <dgm:spPr/>
      <dgm:t>
        <a:bodyPr/>
        <a:lstStyle/>
        <a:p>
          <a:endParaRPr lang="cs-CZ"/>
        </a:p>
      </dgm:t>
    </dgm:pt>
    <dgm:pt modelId="{5B574905-EC67-4992-BDAE-900A57F47022}">
      <dgm:prSet phldrT="[Text]"/>
      <dgm:spPr/>
      <dgm:t>
        <a:bodyPr/>
        <a:lstStyle/>
        <a:p>
          <a:r>
            <a:rPr lang="en-US" noProof="0" dirty="0"/>
            <a:t>Ask broad, general questions</a:t>
          </a:r>
        </a:p>
      </dgm:t>
    </dgm:pt>
    <dgm:pt modelId="{595E34A5-3D2D-4FD3-B524-F0A216DC6E08}" type="parTrans" cxnId="{570A6BCB-176C-4031-9474-986B822ED05B}">
      <dgm:prSet/>
      <dgm:spPr/>
      <dgm:t>
        <a:bodyPr/>
        <a:lstStyle/>
        <a:p>
          <a:endParaRPr lang="cs-CZ"/>
        </a:p>
      </dgm:t>
    </dgm:pt>
    <dgm:pt modelId="{2DFFFA85-9346-4005-8AE4-BA33F3AC7290}" type="sibTrans" cxnId="{570A6BCB-176C-4031-9474-986B822ED05B}">
      <dgm:prSet/>
      <dgm:spPr/>
      <dgm:t>
        <a:bodyPr/>
        <a:lstStyle/>
        <a:p>
          <a:endParaRPr lang="cs-CZ"/>
        </a:p>
      </dgm:t>
    </dgm:pt>
    <dgm:pt modelId="{D9097067-C1A2-432E-A301-851DBFDAAD85}">
      <dgm:prSet/>
      <dgm:spPr/>
      <dgm:t>
        <a:bodyPr/>
        <a:lstStyle/>
        <a:p>
          <a:r>
            <a:rPr lang="en-US" noProof="0" dirty="0"/>
            <a:t>Collects data from participants generally in numerical form.</a:t>
          </a:r>
        </a:p>
      </dgm:t>
    </dgm:pt>
    <dgm:pt modelId="{5B684D70-6867-4D37-A335-7C0F6467DFAE}" type="parTrans" cxnId="{B1AA871F-1F38-40DF-912A-5C5A1842527A}">
      <dgm:prSet/>
      <dgm:spPr/>
      <dgm:t>
        <a:bodyPr/>
        <a:lstStyle/>
        <a:p>
          <a:endParaRPr lang="cs-CZ"/>
        </a:p>
      </dgm:t>
    </dgm:pt>
    <dgm:pt modelId="{2D764548-1FA1-4C79-8C82-1A58C9F7E713}" type="sibTrans" cxnId="{B1AA871F-1F38-40DF-912A-5C5A1842527A}">
      <dgm:prSet/>
      <dgm:spPr/>
      <dgm:t>
        <a:bodyPr/>
        <a:lstStyle/>
        <a:p>
          <a:endParaRPr lang="cs-CZ"/>
        </a:p>
      </dgm:t>
    </dgm:pt>
    <dgm:pt modelId="{A2CA67AB-C255-476D-9CE9-CA9EA2F5D1CE}">
      <dgm:prSet/>
      <dgm:spPr/>
      <dgm:t>
        <a:bodyPr/>
        <a:lstStyle/>
        <a:p>
          <a:r>
            <a:rPr lang="en-US" noProof="0" dirty="0"/>
            <a:t>Analyzes numbers using statistics.</a:t>
          </a:r>
        </a:p>
      </dgm:t>
    </dgm:pt>
    <dgm:pt modelId="{2B1024E3-57FA-40EF-BAEE-51644675CF6F}" type="parTrans" cxnId="{023F68A9-145E-43CB-B72A-0342D2DA22B6}">
      <dgm:prSet/>
      <dgm:spPr/>
      <dgm:t>
        <a:bodyPr/>
        <a:lstStyle/>
        <a:p>
          <a:endParaRPr lang="cs-CZ"/>
        </a:p>
      </dgm:t>
    </dgm:pt>
    <dgm:pt modelId="{AA506968-9B98-4D3D-9D92-B34CF352C0DF}" type="sibTrans" cxnId="{023F68A9-145E-43CB-B72A-0342D2DA22B6}">
      <dgm:prSet/>
      <dgm:spPr/>
      <dgm:t>
        <a:bodyPr/>
        <a:lstStyle/>
        <a:p>
          <a:endParaRPr lang="cs-CZ"/>
        </a:p>
      </dgm:t>
    </dgm:pt>
    <dgm:pt modelId="{96FC46B5-6541-49FE-8731-9A2396200D84}">
      <dgm:prSet/>
      <dgm:spPr/>
      <dgm:t>
        <a:bodyPr/>
        <a:lstStyle/>
        <a:p>
          <a:r>
            <a:rPr lang="en-US" noProof="0" dirty="0"/>
            <a:t>Conducts the inquiry in unbiased, objective manner.</a:t>
          </a:r>
        </a:p>
      </dgm:t>
    </dgm:pt>
    <dgm:pt modelId="{E6E46030-D063-4F8F-8BEC-A8F53E167455}" type="parTrans" cxnId="{6AE996CA-4D3D-4630-813B-36459CA15EE9}">
      <dgm:prSet/>
      <dgm:spPr/>
      <dgm:t>
        <a:bodyPr/>
        <a:lstStyle/>
        <a:p>
          <a:endParaRPr lang="cs-CZ"/>
        </a:p>
      </dgm:t>
    </dgm:pt>
    <dgm:pt modelId="{760CE020-1076-46BE-8579-78952023A078}" type="sibTrans" cxnId="{6AE996CA-4D3D-4630-813B-36459CA15EE9}">
      <dgm:prSet/>
      <dgm:spPr/>
      <dgm:t>
        <a:bodyPr/>
        <a:lstStyle/>
        <a:p>
          <a:endParaRPr lang="cs-CZ"/>
        </a:p>
      </dgm:t>
    </dgm:pt>
    <dgm:pt modelId="{6B5EB18E-FBD3-4F1C-A84D-3DF8EBAD00B6}">
      <dgm:prSet/>
      <dgm:spPr/>
      <dgm:t>
        <a:bodyPr/>
        <a:lstStyle/>
        <a:p>
          <a:r>
            <a:rPr lang="en-US" noProof="0" dirty="0"/>
            <a:t>Collects data consisting largely of words (text) or image (picture).</a:t>
          </a:r>
        </a:p>
      </dgm:t>
    </dgm:pt>
    <dgm:pt modelId="{495A5609-9E25-449D-ADF5-C57C248EDE0F}" type="parTrans" cxnId="{EF06BDBB-1A45-4867-BFD0-23EA1238A4AB}">
      <dgm:prSet/>
      <dgm:spPr/>
      <dgm:t>
        <a:bodyPr/>
        <a:lstStyle/>
        <a:p>
          <a:endParaRPr lang="cs-CZ"/>
        </a:p>
      </dgm:t>
    </dgm:pt>
    <dgm:pt modelId="{B273DF62-5CF4-4FB4-A577-072D3CBE1625}" type="sibTrans" cxnId="{EF06BDBB-1A45-4867-BFD0-23EA1238A4AB}">
      <dgm:prSet/>
      <dgm:spPr/>
      <dgm:t>
        <a:bodyPr/>
        <a:lstStyle/>
        <a:p>
          <a:endParaRPr lang="cs-CZ"/>
        </a:p>
      </dgm:t>
    </dgm:pt>
    <dgm:pt modelId="{4943D8B7-8D06-4100-8403-41383A404C2E}">
      <dgm:prSet/>
      <dgm:spPr/>
      <dgm:t>
        <a:bodyPr/>
        <a:lstStyle/>
        <a:p>
          <a:r>
            <a:rPr lang="en-US" noProof="0" dirty="0"/>
            <a:t>Descriptions and analysis of words for themes.</a:t>
          </a:r>
        </a:p>
      </dgm:t>
    </dgm:pt>
    <dgm:pt modelId="{B8E2C86E-8E99-4D06-BB1B-272289AACDE3}" type="parTrans" cxnId="{E8C41DED-755C-4509-AA52-92FDEB98D002}">
      <dgm:prSet/>
      <dgm:spPr/>
      <dgm:t>
        <a:bodyPr/>
        <a:lstStyle/>
        <a:p>
          <a:endParaRPr lang="cs-CZ"/>
        </a:p>
      </dgm:t>
    </dgm:pt>
    <dgm:pt modelId="{13519E20-62B1-47E8-9739-C70E8D51B678}" type="sibTrans" cxnId="{E8C41DED-755C-4509-AA52-92FDEB98D002}">
      <dgm:prSet/>
      <dgm:spPr/>
      <dgm:t>
        <a:bodyPr/>
        <a:lstStyle/>
        <a:p>
          <a:endParaRPr lang="cs-CZ"/>
        </a:p>
      </dgm:t>
    </dgm:pt>
    <dgm:pt modelId="{166920F0-07F6-4829-A8AC-233406436127}">
      <dgm:prSet/>
      <dgm:spPr/>
      <dgm:t>
        <a:bodyPr/>
        <a:lstStyle/>
        <a:p>
          <a:r>
            <a:rPr lang="en-US" noProof="0" dirty="0"/>
            <a:t>Conducts inquiry in subjective, biased manner.</a:t>
          </a:r>
        </a:p>
      </dgm:t>
    </dgm:pt>
    <dgm:pt modelId="{DDFDD30D-2DE0-4A6A-B615-2ABEB448DC22}" type="parTrans" cxnId="{31DB9D43-26C2-49E3-B1CC-CAE808A1C344}">
      <dgm:prSet/>
      <dgm:spPr/>
      <dgm:t>
        <a:bodyPr/>
        <a:lstStyle/>
        <a:p>
          <a:endParaRPr lang="cs-CZ"/>
        </a:p>
      </dgm:t>
    </dgm:pt>
    <dgm:pt modelId="{8BCC6E7E-64E3-471D-BA10-E43465FD6DCC}" type="sibTrans" cxnId="{31DB9D43-26C2-49E3-B1CC-CAE808A1C344}">
      <dgm:prSet/>
      <dgm:spPr/>
      <dgm:t>
        <a:bodyPr/>
        <a:lstStyle/>
        <a:p>
          <a:endParaRPr lang="cs-CZ"/>
        </a:p>
      </dgm:t>
    </dgm:pt>
    <dgm:pt modelId="{25B9CE04-9AF1-43A2-8605-8CC40ECA53E4}" type="pres">
      <dgm:prSet presAssocID="{8E5818EB-73F5-4E1B-BF12-52E9989F452D}" presName="Name0" presStyleCnt="0">
        <dgm:presLayoutVars>
          <dgm:dir/>
          <dgm:animLvl val="lvl"/>
          <dgm:resizeHandles val="exact"/>
        </dgm:presLayoutVars>
      </dgm:prSet>
      <dgm:spPr/>
    </dgm:pt>
    <dgm:pt modelId="{0D94D27A-086F-4828-8A85-6F292AF49C26}" type="pres">
      <dgm:prSet presAssocID="{8604BFCC-8B52-47B4-819A-CF61E6981DB9}" presName="linNode" presStyleCnt="0"/>
      <dgm:spPr/>
    </dgm:pt>
    <dgm:pt modelId="{9F36E4C9-203C-41DE-A703-BFA3F4E474E1}" type="pres">
      <dgm:prSet presAssocID="{8604BFCC-8B52-47B4-819A-CF61E6981D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E697B03-23E8-468E-8CCC-8E0A15055907}" type="pres">
      <dgm:prSet presAssocID="{8604BFCC-8B52-47B4-819A-CF61E6981DB9}" presName="descendantText" presStyleLbl="alignAccFollowNode1" presStyleIdx="0" presStyleCnt="2">
        <dgm:presLayoutVars>
          <dgm:bulletEnabled val="1"/>
        </dgm:presLayoutVars>
      </dgm:prSet>
      <dgm:spPr/>
    </dgm:pt>
    <dgm:pt modelId="{DE0608DD-CE49-48AF-BF95-7BB1A1D9AC5A}" type="pres">
      <dgm:prSet presAssocID="{9ECEA5FD-3E15-4905-B340-DF54E4C8538B}" presName="sp" presStyleCnt="0"/>
      <dgm:spPr/>
    </dgm:pt>
    <dgm:pt modelId="{65011F2D-FC07-4A21-95C1-E47F8969794A}" type="pres">
      <dgm:prSet presAssocID="{E8399045-D95C-4631-B25F-C67B3713D10A}" presName="linNode" presStyleCnt="0"/>
      <dgm:spPr/>
    </dgm:pt>
    <dgm:pt modelId="{D92280D1-0B47-4755-BB32-A41563EB351E}" type="pres">
      <dgm:prSet presAssocID="{E8399045-D95C-4631-B25F-C67B3713D10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6DFD07E-05CC-4509-83CF-FF79EEEC3F07}" type="pres">
      <dgm:prSet presAssocID="{E8399045-D95C-4631-B25F-C67B3713D10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4649410-8481-4297-ACB1-C2B3D300D06F}" type="presOf" srcId="{5B574905-EC67-4992-BDAE-900A57F47022}" destId="{E6DFD07E-05CC-4509-83CF-FF79EEEC3F07}" srcOrd="0" destOrd="0" presId="urn:microsoft.com/office/officeart/2005/8/layout/vList5"/>
    <dgm:cxn modelId="{A2A91916-780C-4459-8B25-B2683509C82F}" type="presOf" srcId="{4943D8B7-8D06-4100-8403-41383A404C2E}" destId="{E6DFD07E-05CC-4509-83CF-FF79EEEC3F07}" srcOrd="0" destOrd="2" presId="urn:microsoft.com/office/officeart/2005/8/layout/vList5"/>
    <dgm:cxn modelId="{B1AA871F-1F38-40DF-912A-5C5A1842527A}" srcId="{8604BFCC-8B52-47B4-819A-CF61E6981DB9}" destId="{D9097067-C1A2-432E-A301-851DBFDAAD85}" srcOrd="1" destOrd="0" parTransId="{5B684D70-6867-4D37-A335-7C0F6467DFAE}" sibTransId="{2D764548-1FA1-4C79-8C82-1A58C9F7E713}"/>
    <dgm:cxn modelId="{EDD1B51F-7D04-4EBA-B1E3-30F03B20C116}" type="presOf" srcId="{D9097067-C1A2-432E-A301-851DBFDAAD85}" destId="{DE697B03-23E8-468E-8CCC-8E0A15055907}" srcOrd="0" destOrd="1" presId="urn:microsoft.com/office/officeart/2005/8/layout/vList5"/>
    <dgm:cxn modelId="{5C90B630-7B34-476A-A56E-D29DD97F74C1}" srcId="{8E5818EB-73F5-4E1B-BF12-52E9989F452D}" destId="{E8399045-D95C-4631-B25F-C67B3713D10A}" srcOrd="1" destOrd="0" parTransId="{A75FD151-B037-4C5B-806C-66FC9FBF54C2}" sibTransId="{32DDC979-E383-4738-B760-63FCC7F0EEE5}"/>
    <dgm:cxn modelId="{31DB9D43-26C2-49E3-B1CC-CAE808A1C344}" srcId="{E8399045-D95C-4631-B25F-C67B3713D10A}" destId="{166920F0-07F6-4829-A8AC-233406436127}" srcOrd="3" destOrd="0" parTransId="{DDFDD30D-2DE0-4A6A-B615-2ABEB448DC22}" sibTransId="{8BCC6E7E-64E3-471D-BA10-E43465FD6DCC}"/>
    <dgm:cxn modelId="{C136D949-8ABB-49BE-87B9-A2184477901D}" type="presOf" srcId="{E8399045-D95C-4631-B25F-C67B3713D10A}" destId="{D92280D1-0B47-4755-BB32-A41563EB351E}" srcOrd="0" destOrd="0" presId="urn:microsoft.com/office/officeart/2005/8/layout/vList5"/>
    <dgm:cxn modelId="{3240EB56-6E07-4F01-A53E-09A9D1E36A06}" srcId="{8E5818EB-73F5-4E1B-BF12-52E9989F452D}" destId="{8604BFCC-8B52-47B4-819A-CF61E6981DB9}" srcOrd="0" destOrd="0" parTransId="{CC06D985-FE6D-40FB-93F4-586733531F1E}" sibTransId="{9ECEA5FD-3E15-4905-B340-DF54E4C8538B}"/>
    <dgm:cxn modelId="{3B5F477A-03E1-4CB0-A94F-078312A0ADB7}" type="presOf" srcId="{166920F0-07F6-4829-A8AC-233406436127}" destId="{E6DFD07E-05CC-4509-83CF-FF79EEEC3F07}" srcOrd="0" destOrd="3" presId="urn:microsoft.com/office/officeart/2005/8/layout/vList5"/>
    <dgm:cxn modelId="{E930D081-7CA1-40D9-9225-21AE64565784}" type="presOf" srcId="{4A9118F3-A704-46BD-A046-A6211CFC207A}" destId="{DE697B03-23E8-468E-8CCC-8E0A15055907}" srcOrd="0" destOrd="0" presId="urn:microsoft.com/office/officeart/2005/8/layout/vList5"/>
    <dgm:cxn modelId="{96566491-3DF4-42B2-A70A-ADCCCB8EA7BE}" type="presOf" srcId="{8604BFCC-8B52-47B4-819A-CF61E6981DB9}" destId="{9F36E4C9-203C-41DE-A703-BFA3F4E474E1}" srcOrd="0" destOrd="0" presId="urn:microsoft.com/office/officeart/2005/8/layout/vList5"/>
    <dgm:cxn modelId="{EC91DBA6-E9C2-481D-94C7-C20E8E4693EA}" type="presOf" srcId="{96FC46B5-6541-49FE-8731-9A2396200D84}" destId="{DE697B03-23E8-468E-8CCC-8E0A15055907}" srcOrd="0" destOrd="3" presId="urn:microsoft.com/office/officeart/2005/8/layout/vList5"/>
    <dgm:cxn modelId="{023F68A9-145E-43CB-B72A-0342D2DA22B6}" srcId="{8604BFCC-8B52-47B4-819A-CF61E6981DB9}" destId="{A2CA67AB-C255-476D-9CE9-CA9EA2F5D1CE}" srcOrd="2" destOrd="0" parTransId="{2B1024E3-57FA-40EF-BAEE-51644675CF6F}" sibTransId="{AA506968-9B98-4D3D-9D92-B34CF352C0DF}"/>
    <dgm:cxn modelId="{161E02B0-543F-4292-B4B0-8402BEB3E74F}" type="presOf" srcId="{8E5818EB-73F5-4E1B-BF12-52E9989F452D}" destId="{25B9CE04-9AF1-43A2-8605-8CC40ECA53E4}" srcOrd="0" destOrd="0" presId="urn:microsoft.com/office/officeart/2005/8/layout/vList5"/>
    <dgm:cxn modelId="{EF06BDBB-1A45-4867-BFD0-23EA1238A4AB}" srcId="{E8399045-D95C-4631-B25F-C67B3713D10A}" destId="{6B5EB18E-FBD3-4F1C-A84D-3DF8EBAD00B6}" srcOrd="1" destOrd="0" parTransId="{495A5609-9E25-449D-ADF5-C57C248EDE0F}" sibTransId="{B273DF62-5CF4-4FB4-A577-072D3CBE1625}"/>
    <dgm:cxn modelId="{078F03C2-3D96-4128-AC4A-2316B8EE4FE6}" srcId="{8604BFCC-8B52-47B4-819A-CF61E6981DB9}" destId="{4A9118F3-A704-46BD-A046-A6211CFC207A}" srcOrd="0" destOrd="0" parTransId="{DA103D27-C239-4A53-A539-2ACD9ADB19AD}" sibTransId="{6C9F26D2-D0F7-4B3C-8684-A8D98F75A975}"/>
    <dgm:cxn modelId="{1261AAC3-3D50-4F97-A77D-5C6B55FF88E4}" type="presOf" srcId="{A2CA67AB-C255-476D-9CE9-CA9EA2F5D1CE}" destId="{DE697B03-23E8-468E-8CCC-8E0A15055907}" srcOrd="0" destOrd="2" presId="urn:microsoft.com/office/officeart/2005/8/layout/vList5"/>
    <dgm:cxn modelId="{6AE996CA-4D3D-4630-813B-36459CA15EE9}" srcId="{8604BFCC-8B52-47B4-819A-CF61E6981DB9}" destId="{96FC46B5-6541-49FE-8731-9A2396200D84}" srcOrd="3" destOrd="0" parTransId="{E6E46030-D063-4F8F-8BEC-A8F53E167455}" sibTransId="{760CE020-1076-46BE-8579-78952023A078}"/>
    <dgm:cxn modelId="{570A6BCB-176C-4031-9474-986B822ED05B}" srcId="{E8399045-D95C-4631-B25F-C67B3713D10A}" destId="{5B574905-EC67-4992-BDAE-900A57F47022}" srcOrd="0" destOrd="0" parTransId="{595E34A5-3D2D-4FD3-B524-F0A216DC6E08}" sibTransId="{2DFFFA85-9346-4005-8AE4-BA33F3AC7290}"/>
    <dgm:cxn modelId="{FAF107EC-C876-4CEC-A976-E8F13134E261}" type="presOf" srcId="{6B5EB18E-FBD3-4F1C-A84D-3DF8EBAD00B6}" destId="{E6DFD07E-05CC-4509-83CF-FF79EEEC3F07}" srcOrd="0" destOrd="1" presId="urn:microsoft.com/office/officeart/2005/8/layout/vList5"/>
    <dgm:cxn modelId="{E8C41DED-755C-4509-AA52-92FDEB98D002}" srcId="{E8399045-D95C-4631-B25F-C67B3713D10A}" destId="{4943D8B7-8D06-4100-8403-41383A404C2E}" srcOrd="2" destOrd="0" parTransId="{B8E2C86E-8E99-4D06-BB1B-272289AACDE3}" sibTransId="{13519E20-62B1-47E8-9739-C70E8D51B678}"/>
    <dgm:cxn modelId="{8ADB55EE-697D-4189-A4D0-89D982B627AA}" type="presParOf" srcId="{25B9CE04-9AF1-43A2-8605-8CC40ECA53E4}" destId="{0D94D27A-086F-4828-8A85-6F292AF49C26}" srcOrd="0" destOrd="0" presId="urn:microsoft.com/office/officeart/2005/8/layout/vList5"/>
    <dgm:cxn modelId="{70EE838E-188E-449E-95C0-13DE4D4FB0A5}" type="presParOf" srcId="{0D94D27A-086F-4828-8A85-6F292AF49C26}" destId="{9F36E4C9-203C-41DE-A703-BFA3F4E474E1}" srcOrd="0" destOrd="0" presId="urn:microsoft.com/office/officeart/2005/8/layout/vList5"/>
    <dgm:cxn modelId="{A4F8C266-286C-456F-A8B3-D2D08EA63E48}" type="presParOf" srcId="{0D94D27A-086F-4828-8A85-6F292AF49C26}" destId="{DE697B03-23E8-468E-8CCC-8E0A15055907}" srcOrd="1" destOrd="0" presId="urn:microsoft.com/office/officeart/2005/8/layout/vList5"/>
    <dgm:cxn modelId="{367C8A61-4323-416B-A2B0-1A45C465FE37}" type="presParOf" srcId="{25B9CE04-9AF1-43A2-8605-8CC40ECA53E4}" destId="{DE0608DD-CE49-48AF-BF95-7BB1A1D9AC5A}" srcOrd="1" destOrd="0" presId="urn:microsoft.com/office/officeart/2005/8/layout/vList5"/>
    <dgm:cxn modelId="{485BD169-1D50-4E36-81E7-06C13F7884C3}" type="presParOf" srcId="{25B9CE04-9AF1-43A2-8605-8CC40ECA53E4}" destId="{65011F2D-FC07-4A21-95C1-E47F8969794A}" srcOrd="2" destOrd="0" presId="urn:microsoft.com/office/officeart/2005/8/layout/vList5"/>
    <dgm:cxn modelId="{62C915C2-EFBF-4BDE-8537-B0F552F64255}" type="presParOf" srcId="{65011F2D-FC07-4A21-95C1-E47F8969794A}" destId="{D92280D1-0B47-4755-BB32-A41563EB351E}" srcOrd="0" destOrd="0" presId="urn:microsoft.com/office/officeart/2005/8/layout/vList5"/>
    <dgm:cxn modelId="{1230581F-4E20-41E0-8CDD-0AB5AC8ADED5}" type="presParOf" srcId="{65011F2D-FC07-4A21-95C1-E47F8969794A}" destId="{E6DFD07E-05CC-4509-83CF-FF79EEEC3F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60E5CF3-BA71-4684-A0DF-B2508C29E7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8975551-9EAA-48A2-9512-AAAB7C2A3EA4}">
      <dgm:prSet phldrT="[Text]"/>
      <dgm:spPr/>
      <dgm:t>
        <a:bodyPr/>
        <a:lstStyle/>
        <a:p>
          <a:r>
            <a:rPr lang="en-US" noProof="0" dirty="0"/>
            <a:t>Qualitative and quantitative research differences</a:t>
          </a:r>
        </a:p>
      </dgm:t>
    </dgm:pt>
    <dgm:pt modelId="{C8DD317D-FBF1-40D1-8065-096E640C85D2}" type="parTrans" cxnId="{184D4ADC-0CAD-49C9-9CC7-EFF4AD6B5C20}">
      <dgm:prSet/>
      <dgm:spPr/>
      <dgm:t>
        <a:bodyPr/>
        <a:lstStyle/>
        <a:p>
          <a:endParaRPr lang="cs-CZ"/>
        </a:p>
      </dgm:t>
    </dgm:pt>
    <dgm:pt modelId="{8D2FCE3A-3CE9-49DD-99D2-09031BEDE468}" type="sibTrans" cxnId="{184D4ADC-0CAD-49C9-9CC7-EFF4AD6B5C20}">
      <dgm:prSet/>
      <dgm:spPr/>
      <dgm:t>
        <a:bodyPr/>
        <a:lstStyle/>
        <a:p>
          <a:endParaRPr lang="cs-CZ"/>
        </a:p>
      </dgm:t>
    </dgm:pt>
    <dgm:pt modelId="{FE74C82E-51FD-41FE-AD94-5EEDE5982680}">
      <dgm:prSet phldrT="[Text]"/>
      <dgm:spPr/>
      <dgm:t>
        <a:bodyPr/>
        <a:lstStyle/>
        <a:p>
          <a:r>
            <a:rPr lang="en-US" noProof="0" dirty="0"/>
            <a:t>Main aspects and features</a:t>
          </a:r>
        </a:p>
      </dgm:t>
    </dgm:pt>
    <dgm:pt modelId="{005F67E1-C559-4AF3-AB8F-FE01960FACE6}" type="parTrans" cxnId="{85AD27B0-D903-4513-88C4-C58110599B25}">
      <dgm:prSet/>
      <dgm:spPr/>
      <dgm:t>
        <a:bodyPr/>
        <a:lstStyle/>
        <a:p>
          <a:endParaRPr lang="cs-CZ"/>
        </a:p>
      </dgm:t>
    </dgm:pt>
    <dgm:pt modelId="{004CA838-CB16-4B1A-90AE-F1D9DF990EB4}" type="sibTrans" cxnId="{85AD27B0-D903-4513-88C4-C58110599B25}">
      <dgm:prSet/>
      <dgm:spPr/>
      <dgm:t>
        <a:bodyPr/>
        <a:lstStyle/>
        <a:p>
          <a:endParaRPr lang="cs-CZ"/>
        </a:p>
      </dgm:t>
    </dgm:pt>
    <dgm:pt modelId="{7F0B0FE6-D1B6-4DD6-B656-2B572A6431A1}">
      <dgm:prSet phldrT="[Text]"/>
      <dgm:spPr/>
      <dgm:t>
        <a:bodyPr/>
        <a:lstStyle/>
        <a:p>
          <a:r>
            <a:rPr lang="en-US" noProof="0" dirty="0"/>
            <a:t>When to use particular methods</a:t>
          </a:r>
        </a:p>
      </dgm:t>
    </dgm:pt>
    <dgm:pt modelId="{80FF2756-E147-4EE8-B42D-15B82C8C102D}" type="parTrans" cxnId="{5B946899-933E-496F-BC42-B8A3D63C99EC}">
      <dgm:prSet/>
      <dgm:spPr/>
      <dgm:t>
        <a:bodyPr/>
        <a:lstStyle/>
        <a:p>
          <a:endParaRPr lang="cs-CZ"/>
        </a:p>
      </dgm:t>
    </dgm:pt>
    <dgm:pt modelId="{4FDAD962-3A29-48AB-BE4C-4B7D657C35D3}" type="sibTrans" cxnId="{5B946899-933E-496F-BC42-B8A3D63C99EC}">
      <dgm:prSet/>
      <dgm:spPr/>
      <dgm:t>
        <a:bodyPr/>
        <a:lstStyle/>
        <a:p>
          <a:endParaRPr lang="cs-CZ"/>
        </a:p>
      </dgm:t>
    </dgm:pt>
    <dgm:pt modelId="{D2C10AA5-D9EC-4E3F-8604-22C8533EDBB7}" type="pres">
      <dgm:prSet presAssocID="{160E5CF3-BA71-4684-A0DF-B2508C29E74B}" presName="linear" presStyleCnt="0">
        <dgm:presLayoutVars>
          <dgm:animLvl val="lvl"/>
          <dgm:resizeHandles val="exact"/>
        </dgm:presLayoutVars>
      </dgm:prSet>
      <dgm:spPr/>
    </dgm:pt>
    <dgm:pt modelId="{5290B153-2886-47BC-82B2-A1C5E84C0642}" type="pres">
      <dgm:prSet presAssocID="{68975551-9EAA-48A2-9512-AAAB7C2A3EA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D006AF0-0A83-423D-B70B-ABA770D8706A}" type="pres">
      <dgm:prSet presAssocID="{68975551-9EAA-48A2-9512-AAAB7C2A3EA4}" presName="childText" presStyleLbl="revTx" presStyleIdx="0" presStyleCnt="1">
        <dgm:presLayoutVars>
          <dgm:bulletEnabled val="1"/>
        </dgm:presLayoutVars>
      </dgm:prSet>
      <dgm:spPr/>
    </dgm:pt>
    <dgm:pt modelId="{35D72581-DE1B-43B1-B9E3-F1A5F56F84AB}" type="pres">
      <dgm:prSet presAssocID="{7F0B0FE6-D1B6-4DD6-B656-2B572A6431A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AD40611-0416-406E-9755-F2294423C272}" type="presOf" srcId="{68975551-9EAA-48A2-9512-AAAB7C2A3EA4}" destId="{5290B153-2886-47BC-82B2-A1C5E84C0642}" srcOrd="0" destOrd="0" presId="urn:microsoft.com/office/officeart/2005/8/layout/vList2"/>
    <dgm:cxn modelId="{1CBFE95D-8913-4482-BCAD-BA122E4F518F}" type="presOf" srcId="{7F0B0FE6-D1B6-4DD6-B656-2B572A6431A1}" destId="{35D72581-DE1B-43B1-B9E3-F1A5F56F84AB}" srcOrd="0" destOrd="0" presId="urn:microsoft.com/office/officeart/2005/8/layout/vList2"/>
    <dgm:cxn modelId="{541B885E-F30C-4102-8F6A-BAF7A3FEDC1C}" type="presOf" srcId="{FE74C82E-51FD-41FE-AD94-5EEDE5982680}" destId="{DD006AF0-0A83-423D-B70B-ABA770D8706A}" srcOrd="0" destOrd="0" presId="urn:microsoft.com/office/officeart/2005/8/layout/vList2"/>
    <dgm:cxn modelId="{5B946899-933E-496F-BC42-B8A3D63C99EC}" srcId="{160E5CF3-BA71-4684-A0DF-B2508C29E74B}" destId="{7F0B0FE6-D1B6-4DD6-B656-2B572A6431A1}" srcOrd="1" destOrd="0" parTransId="{80FF2756-E147-4EE8-B42D-15B82C8C102D}" sibTransId="{4FDAD962-3A29-48AB-BE4C-4B7D657C35D3}"/>
    <dgm:cxn modelId="{9EC108A1-4A7D-41BF-8CE0-8A2F7FF1FCE8}" type="presOf" srcId="{160E5CF3-BA71-4684-A0DF-B2508C29E74B}" destId="{D2C10AA5-D9EC-4E3F-8604-22C8533EDBB7}" srcOrd="0" destOrd="0" presId="urn:microsoft.com/office/officeart/2005/8/layout/vList2"/>
    <dgm:cxn modelId="{85AD27B0-D903-4513-88C4-C58110599B25}" srcId="{68975551-9EAA-48A2-9512-AAAB7C2A3EA4}" destId="{FE74C82E-51FD-41FE-AD94-5EEDE5982680}" srcOrd="0" destOrd="0" parTransId="{005F67E1-C559-4AF3-AB8F-FE01960FACE6}" sibTransId="{004CA838-CB16-4B1A-90AE-F1D9DF990EB4}"/>
    <dgm:cxn modelId="{184D4ADC-0CAD-49C9-9CC7-EFF4AD6B5C20}" srcId="{160E5CF3-BA71-4684-A0DF-B2508C29E74B}" destId="{68975551-9EAA-48A2-9512-AAAB7C2A3EA4}" srcOrd="0" destOrd="0" parTransId="{C8DD317D-FBF1-40D1-8065-096E640C85D2}" sibTransId="{8D2FCE3A-3CE9-49DD-99D2-09031BEDE468}"/>
    <dgm:cxn modelId="{29447DFF-5DCB-4126-8D94-298422ABEE43}" type="presParOf" srcId="{D2C10AA5-D9EC-4E3F-8604-22C8533EDBB7}" destId="{5290B153-2886-47BC-82B2-A1C5E84C0642}" srcOrd="0" destOrd="0" presId="urn:microsoft.com/office/officeart/2005/8/layout/vList2"/>
    <dgm:cxn modelId="{FA269CF0-AFE7-40AF-88B7-627C702AD4C6}" type="presParOf" srcId="{D2C10AA5-D9EC-4E3F-8604-22C8533EDBB7}" destId="{DD006AF0-0A83-423D-B70B-ABA770D8706A}" srcOrd="1" destOrd="0" presId="urn:microsoft.com/office/officeart/2005/8/layout/vList2"/>
    <dgm:cxn modelId="{1B33C7C5-36F0-4786-9A98-DC3B33E972BE}" type="presParOf" srcId="{D2C10AA5-D9EC-4E3F-8604-22C8533EDBB7}" destId="{35D72581-DE1B-43B1-B9E3-F1A5F56F84A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3652E-3929-47FD-B9E5-BC09F6D9DD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0C4F7405-903B-4A41-97F8-713BBCADB4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Diary accounts</a:t>
          </a:r>
        </a:p>
      </dgm:t>
    </dgm:pt>
    <dgm:pt modelId="{22920E5C-5DF1-46FF-927D-F31BCBC2164B}" type="parTrans" cxnId="{4D35BFBC-A4E2-4BBC-9B7D-172DEDBD888C}">
      <dgm:prSet/>
      <dgm:spPr/>
      <dgm:t>
        <a:bodyPr/>
        <a:lstStyle/>
        <a:p>
          <a:endParaRPr lang="cs-CZ"/>
        </a:p>
      </dgm:t>
    </dgm:pt>
    <dgm:pt modelId="{858E3BF9-283E-4760-8983-A50753264110}" type="sibTrans" cxnId="{4D35BFBC-A4E2-4BBC-9B7D-172DEDBD888C}">
      <dgm:prSet/>
      <dgm:spPr/>
      <dgm:t>
        <a:bodyPr/>
        <a:lstStyle/>
        <a:p>
          <a:endParaRPr lang="cs-CZ"/>
        </a:p>
      </dgm:t>
    </dgm:pt>
    <dgm:pt modelId="{86BC3BDF-C830-445E-9F35-F1CF6B3D2A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Document review</a:t>
          </a:r>
        </a:p>
      </dgm:t>
    </dgm:pt>
    <dgm:pt modelId="{BB113CB8-4AE1-4068-954A-9C8FCAC1500C}" type="parTrans" cxnId="{A7CB1DD5-E1E5-487F-A13F-1F98EAC710A7}">
      <dgm:prSet/>
      <dgm:spPr/>
      <dgm:t>
        <a:bodyPr/>
        <a:lstStyle/>
        <a:p>
          <a:endParaRPr lang="cs-CZ"/>
        </a:p>
      </dgm:t>
    </dgm:pt>
    <dgm:pt modelId="{79D076E0-8FDD-45F5-A7F1-0A032C24A834}" type="sibTrans" cxnId="{A7CB1DD5-E1E5-487F-A13F-1F98EAC710A7}">
      <dgm:prSet/>
      <dgm:spPr/>
      <dgm:t>
        <a:bodyPr/>
        <a:lstStyle/>
        <a:p>
          <a:endParaRPr lang="cs-CZ"/>
        </a:p>
      </dgm:t>
    </dgm:pt>
    <dgm:pt modelId="{D7D02063-8FB9-4405-9B5D-5DC1B27293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Open ended Questionnaires </a:t>
          </a:r>
        </a:p>
      </dgm:t>
    </dgm:pt>
    <dgm:pt modelId="{B1DE1BC6-0D89-4459-8F17-2FF990329BAD}" type="parTrans" cxnId="{0D8C1F38-4FD8-4032-A765-31304E7C23C1}">
      <dgm:prSet/>
      <dgm:spPr/>
      <dgm:t>
        <a:bodyPr/>
        <a:lstStyle/>
        <a:p>
          <a:endParaRPr lang="cs-CZ"/>
        </a:p>
      </dgm:t>
    </dgm:pt>
    <dgm:pt modelId="{B353AEC3-CC36-410D-8CFA-7766BEFA6C7F}" type="sibTrans" cxnId="{0D8C1F38-4FD8-4032-A765-31304E7C23C1}">
      <dgm:prSet/>
      <dgm:spPr/>
      <dgm:t>
        <a:bodyPr/>
        <a:lstStyle/>
        <a:p>
          <a:endParaRPr lang="cs-CZ"/>
        </a:p>
      </dgm:t>
    </dgm:pt>
    <dgm:pt modelId="{360BF08A-B735-40CA-913B-FCF6AD4730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Unstructured interviews </a:t>
          </a:r>
        </a:p>
      </dgm:t>
    </dgm:pt>
    <dgm:pt modelId="{8683D3FA-F64A-48B5-A921-159FB3DA846C}" type="parTrans" cxnId="{B0B0C176-D9AA-4106-8D81-3AD487D6B0E0}">
      <dgm:prSet/>
      <dgm:spPr/>
      <dgm:t>
        <a:bodyPr/>
        <a:lstStyle/>
        <a:p>
          <a:endParaRPr lang="cs-CZ"/>
        </a:p>
      </dgm:t>
    </dgm:pt>
    <dgm:pt modelId="{59BD6B3A-E476-4288-AB32-68112D790ED4}" type="sibTrans" cxnId="{B0B0C176-D9AA-4106-8D81-3AD487D6B0E0}">
      <dgm:prSet/>
      <dgm:spPr/>
      <dgm:t>
        <a:bodyPr/>
        <a:lstStyle/>
        <a:p>
          <a:endParaRPr lang="cs-CZ"/>
        </a:p>
      </dgm:t>
    </dgm:pt>
    <dgm:pt modelId="{C0F6A3D8-EB65-4BF9-A4B4-29B0B248C9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Unstructured observations</a:t>
          </a:r>
        </a:p>
      </dgm:t>
    </dgm:pt>
    <dgm:pt modelId="{45350EC8-8621-4E1F-BE33-FE152D25C1A9}" type="parTrans" cxnId="{3885BFCA-97C9-4274-9FE5-9864FBA848CB}">
      <dgm:prSet/>
      <dgm:spPr/>
      <dgm:t>
        <a:bodyPr/>
        <a:lstStyle/>
        <a:p>
          <a:endParaRPr lang="cs-CZ"/>
        </a:p>
      </dgm:t>
    </dgm:pt>
    <dgm:pt modelId="{02340299-3B8C-4C56-ACC8-028D9A2C08AC}" type="sibTrans" cxnId="{3885BFCA-97C9-4274-9FE5-9864FBA848CB}">
      <dgm:prSet/>
      <dgm:spPr/>
      <dgm:t>
        <a:bodyPr/>
        <a:lstStyle/>
        <a:p>
          <a:endParaRPr lang="cs-CZ"/>
        </a:p>
      </dgm:t>
    </dgm:pt>
    <dgm:pt modelId="{E3A9588F-0FD8-49A3-95E2-24164980AC76}" type="pres">
      <dgm:prSet presAssocID="{72B3652E-3929-47FD-B9E5-BC09F6D9DDB8}" presName="root" presStyleCnt="0">
        <dgm:presLayoutVars>
          <dgm:dir/>
          <dgm:resizeHandles val="exact"/>
        </dgm:presLayoutVars>
      </dgm:prSet>
      <dgm:spPr/>
    </dgm:pt>
    <dgm:pt modelId="{79C8CF29-244D-43AD-913B-8EE94ACA2C5A}" type="pres">
      <dgm:prSet presAssocID="{0C4F7405-903B-4A41-97F8-713BBCADB4CD}" presName="compNode" presStyleCnt="0"/>
      <dgm:spPr/>
    </dgm:pt>
    <dgm:pt modelId="{B350B1B1-6F34-43AC-8F4A-55F4769B862F}" type="pres">
      <dgm:prSet presAssocID="{0C4F7405-903B-4A41-97F8-713BBCADB4CD}" presName="bgRect" presStyleLbl="bgShp" presStyleIdx="0" presStyleCnt="5"/>
      <dgm:spPr/>
    </dgm:pt>
    <dgm:pt modelId="{01380DF8-288C-4A0E-A910-699D4FCDDC30}" type="pres">
      <dgm:prSet presAssocID="{0C4F7405-903B-4A41-97F8-713BBCADB4C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CBD013A1-1A40-430B-A94D-39F1BACF6068}" type="pres">
      <dgm:prSet presAssocID="{0C4F7405-903B-4A41-97F8-713BBCADB4CD}" presName="spaceRect" presStyleCnt="0"/>
      <dgm:spPr/>
    </dgm:pt>
    <dgm:pt modelId="{5252A55F-59E2-4A90-9FB7-3D518654A1F8}" type="pres">
      <dgm:prSet presAssocID="{0C4F7405-903B-4A41-97F8-713BBCADB4CD}" presName="parTx" presStyleLbl="revTx" presStyleIdx="0" presStyleCnt="5">
        <dgm:presLayoutVars>
          <dgm:chMax val="0"/>
          <dgm:chPref val="0"/>
        </dgm:presLayoutVars>
      </dgm:prSet>
      <dgm:spPr/>
    </dgm:pt>
    <dgm:pt modelId="{42C50B87-DB27-4EC5-87CE-1DE8CBACA8B0}" type="pres">
      <dgm:prSet presAssocID="{858E3BF9-283E-4760-8983-A50753264110}" presName="sibTrans" presStyleCnt="0"/>
      <dgm:spPr/>
    </dgm:pt>
    <dgm:pt modelId="{03A8F633-BD86-4ADC-A195-67FBCA1552DE}" type="pres">
      <dgm:prSet presAssocID="{86BC3BDF-C830-445E-9F35-F1CF6B3D2ADE}" presName="compNode" presStyleCnt="0"/>
      <dgm:spPr/>
    </dgm:pt>
    <dgm:pt modelId="{C4E65788-A69C-4FB0-88D4-311CCF8FCFC3}" type="pres">
      <dgm:prSet presAssocID="{86BC3BDF-C830-445E-9F35-F1CF6B3D2ADE}" presName="bgRect" presStyleLbl="bgShp" presStyleIdx="1" presStyleCnt="5"/>
      <dgm:spPr/>
    </dgm:pt>
    <dgm:pt modelId="{F9D96A08-DDB1-49BB-BF68-B8FAB4CF0C8D}" type="pres">
      <dgm:prSet presAssocID="{86BC3BDF-C830-445E-9F35-F1CF6B3D2AD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30F95A3D-30A2-4499-89A1-016BED35DD59}" type="pres">
      <dgm:prSet presAssocID="{86BC3BDF-C830-445E-9F35-F1CF6B3D2ADE}" presName="spaceRect" presStyleCnt="0"/>
      <dgm:spPr/>
    </dgm:pt>
    <dgm:pt modelId="{33D05FE5-D57C-407A-8056-A26315D41026}" type="pres">
      <dgm:prSet presAssocID="{86BC3BDF-C830-445E-9F35-F1CF6B3D2ADE}" presName="parTx" presStyleLbl="revTx" presStyleIdx="1" presStyleCnt="5">
        <dgm:presLayoutVars>
          <dgm:chMax val="0"/>
          <dgm:chPref val="0"/>
        </dgm:presLayoutVars>
      </dgm:prSet>
      <dgm:spPr/>
    </dgm:pt>
    <dgm:pt modelId="{1353AD06-4CD4-4F4C-943C-DBF66A55850A}" type="pres">
      <dgm:prSet presAssocID="{79D076E0-8FDD-45F5-A7F1-0A032C24A834}" presName="sibTrans" presStyleCnt="0"/>
      <dgm:spPr/>
    </dgm:pt>
    <dgm:pt modelId="{76E682AF-E94C-4ED9-ADCB-22E9D572F28A}" type="pres">
      <dgm:prSet presAssocID="{D7D02063-8FB9-4405-9B5D-5DC1B2729383}" presName="compNode" presStyleCnt="0"/>
      <dgm:spPr/>
    </dgm:pt>
    <dgm:pt modelId="{A79630CE-8ADF-4EE8-B007-B1356571D003}" type="pres">
      <dgm:prSet presAssocID="{D7D02063-8FB9-4405-9B5D-5DC1B2729383}" presName="bgRect" presStyleLbl="bgShp" presStyleIdx="2" presStyleCnt="5"/>
      <dgm:spPr/>
    </dgm:pt>
    <dgm:pt modelId="{A6C4BD8A-B360-4BE7-80BE-E53E321F088C}" type="pres">
      <dgm:prSet presAssocID="{D7D02063-8FB9-4405-9B5D-5DC1B272938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B8EA1FDA-95B6-4D59-8B0F-A10B067DB4F7}" type="pres">
      <dgm:prSet presAssocID="{D7D02063-8FB9-4405-9B5D-5DC1B2729383}" presName="spaceRect" presStyleCnt="0"/>
      <dgm:spPr/>
    </dgm:pt>
    <dgm:pt modelId="{E2A0346F-E09C-4EA4-A08A-00B384F6F87C}" type="pres">
      <dgm:prSet presAssocID="{D7D02063-8FB9-4405-9B5D-5DC1B2729383}" presName="parTx" presStyleLbl="revTx" presStyleIdx="2" presStyleCnt="5">
        <dgm:presLayoutVars>
          <dgm:chMax val="0"/>
          <dgm:chPref val="0"/>
        </dgm:presLayoutVars>
      </dgm:prSet>
      <dgm:spPr/>
    </dgm:pt>
    <dgm:pt modelId="{B035D93D-A80B-4D1C-B4E5-B30CCDB2F37E}" type="pres">
      <dgm:prSet presAssocID="{B353AEC3-CC36-410D-8CFA-7766BEFA6C7F}" presName="sibTrans" presStyleCnt="0"/>
      <dgm:spPr/>
    </dgm:pt>
    <dgm:pt modelId="{B4162DCD-EAF1-4FCA-A346-A45DD08D382C}" type="pres">
      <dgm:prSet presAssocID="{360BF08A-B735-40CA-913B-FCF6AD47301A}" presName="compNode" presStyleCnt="0"/>
      <dgm:spPr/>
    </dgm:pt>
    <dgm:pt modelId="{D74D39A0-3933-40B7-B0D9-512A3CC626E2}" type="pres">
      <dgm:prSet presAssocID="{360BF08A-B735-40CA-913B-FCF6AD47301A}" presName="bgRect" presStyleLbl="bgShp" presStyleIdx="3" presStyleCnt="5"/>
      <dgm:spPr/>
    </dgm:pt>
    <dgm:pt modelId="{98F0F654-53C1-4C4F-8B83-03A9048AD7A4}" type="pres">
      <dgm:prSet presAssocID="{360BF08A-B735-40CA-913B-FCF6AD47301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B983422-8BCD-40E9-8492-0D9407371701}" type="pres">
      <dgm:prSet presAssocID="{360BF08A-B735-40CA-913B-FCF6AD47301A}" presName="spaceRect" presStyleCnt="0"/>
      <dgm:spPr/>
    </dgm:pt>
    <dgm:pt modelId="{F44B6BAF-2D08-47FE-988E-E59EECC35870}" type="pres">
      <dgm:prSet presAssocID="{360BF08A-B735-40CA-913B-FCF6AD47301A}" presName="parTx" presStyleLbl="revTx" presStyleIdx="3" presStyleCnt="5">
        <dgm:presLayoutVars>
          <dgm:chMax val="0"/>
          <dgm:chPref val="0"/>
        </dgm:presLayoutVars>
      </dgm:prSet>
      <dgm:spPr/>
    </dgm:pt>
    <dgm:pt modelId="{A8551C69-D3E3-4716-8127-BAD878ADE07E}" type="pres">
      <dgm:prSet presAssocID="{59BD6B3A-E476-4288-AB32-68112D790ED4}" presName="sibTrans" presStyleCnt="0"/>
      <dgm:spPr/>
    </dgm:pt>
    <dgm:pt modelId="{82975309-C7EA-4C14-AF1C-6D9478D1ED54}" type="pres">
      <dgm:prSet presAssocID="{C0F6A3D8-EB65-4BF9-A4B4-29B0B248C935}" presName="compNode" presStyleCnt="0"/>
      <dgm:spPr/>
    </dgm:pt>
    <dgm:pt modelId="{FFF791A3-0D50-4C15-A151-D9E8F3371A86}" type="pres">
      <dgm:prSet presAssocID="{C0F6A3D8-EB65-4BF9-A4B4-29B0B248C935}" presName="bgRect" presStyleLbl="bgShp" presStyleIdx="4" presStyleCnt="5"/>
      <dgm:spPr/>
    </dgm:pt>
    <dgm:pt modelId="{07B4E456-6C31-4EB2-9821-024865974881}" type="pres">
      <dgm:prSet presAssocID="{C0F6A3D8-EB65-4BF9-A4B4-29B0B248C93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ko"/>
        </a:ext>
      </dgm:extLst>
    </dgm:pt>
    <dgm:pt modelId="{79844C35-B7D0-4C45-908E-3DAFF998D28B}" type="pres">
      <dgm:prSet presAssocID="{C0F6A3D8-EB65-4BF9-A4B4-29B0B248C935}" presName="spaceRect" presStyleCnt="0"/>
      <dgm:spPr/>
    </dgm:pt>
    <dgm:pt modelId="{CECE7FF6-D36D-4C23-8FE5-5B1805C3D149}" type="pres">
      <dgm:prSet presAssocID="{C0F6A3D8-EB65-4BF9-A4B4-29B0B248C93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0E5181A-DD0E-42BC-BF59-B3CD329EDF56}" type="presOf" srcId="{D7D02063-8FB9-4405-9B5D-5DC1B2729383}" destId="{E2A0346F-E09C-4EA4-A08A-00B384F6F87C}" srcOrd="0" destOrd="0" presId="urn:microsoft.com/office/officeart/2018/2/layout/IconVerticalSolidList"/>
    <dgm:cxn modelId="{0D8C1F38-4FD8-4032-A765-31304E7C23C1}" srcId="{72B3652E-3929-47FD-B9E5-BC09F6D9DDB8}" destId="{D7D02063-8FB9-4405-9B5D-5DC1B2729383}" srcOrd="2" destOrd="0" parTransId="{B1DE1BC6-0D89-4459-8F17-2FF990329BAD}" sibTransId="{B353AEC3-CC36-410D-8CFA-7766BEFA6C7F}"/>
    <dgm:cxn modelId="{B0B0C176-D9AA-4106-8D81-3AD487D6B0E0}" srcId="{72B3652E-3929-47FD-B9E5-BC09F6D9DDB8}" destId="{360BF08A-B735-40CA-913B-FCF6AD47301A}" srcOrd="3" destOrd="0" parTransId="{8683D3FA-F64A-48B5-A921-159FB3DA846C}" sibTransId="{59BD6B3A-E476-4288-AB32-68112D790ED4}"/>
    <dgm:cxn modelId="{FDFE3D89-0017-43E4-AFE6-4CE038C3437D}" type="presOf" srcId="{0C4F7405-903B-4A41-97F8-713BBCADB4CD}" destId="{5252A55F-59E2-4A90-9FB7-3D518654A1F8}" srcOrd="0" destOrd="0" presId="urn:microsoft.com/office/officeart/2018/2/layout/IconVerticalSolidList"/>
    <dgm:cxn modelId="{54A5B292-DD22-4E9A-822E-62F90AFB31A4}" type="presOf" srcId="{C0F6A3D8-EB65-4BF9-A4B4-29B0B248C935}" destId="{CECE7FF6-D36D-4C23-8FE5-5B1805C3D149}" srcOrd="0" destOrd="0" presId="urn:microsoft.com/office/officeart/2018/2/layout/IconVerticalSolidList"/>
    <dgm:cxn modelId="{DCDDDAB3-D610-4F74-8627-C84D967F7C48}" type="presOf" srcId="{86BC3BDF-C830-445E-9F35-F1CF6B3D2ADE}" destId="{33D05FE5-D57C-407A-8056-A26315D41026}" srcOrd="0" destOrd="0" presId="urn:microsoft.com/office/officeart/2018/2/layout/IconVerticalSolidList"/>
    <dgm:cxn modelId="{4D35BFBC-A4E2-4BBC-9B7D-172DEDBD888C}" srcId="{72B3652E-3929-47FD-B9E5-BC09F6D9DDB8}" destId="{0C4F7405-903B-4A41-97F8-713BBCADB4CD}" srcOrd="0" destOrd="0" parTransId="{22920E5C-5DF1-46FF-927D-F31BCBC2164B}" sibTransId="{858E3BF9-283E-4760-8983-A50753264110}"/>
    <dgm:cxn modelId="{3885BFCA-97C9-4274-9FE5-9864FBA848CB}" srcId="{72B3652E-3929-47FD-B9E5-BC09F6D9DDB8}" destId="{C0F6A3D8-EB65-4BF9-A4B4-29B0B248C935}" srcOrd="4" destOrd="0" parTransId="{45350EC8-8621-4E1F-BE33-FE152D25C1A9}" sibTransId="{02340299-3B8C-4C56-ACC8-028D9A2C08AC}"/>
    <dgm:cxn modelId="{A7CB1DD5-E1E5-487F-A13F-1F98EAC710A7}" srcId="{72B3652E-3929-47FD-B9E5-BC09F6D9DDB8}" destId="{86BC3BDF-C830-445E-9F35-F1CF6B3D2ADE}" srcOrd="1" destOrd="0" parTransId="{BB113CB8-4AE1-4068-954A-9C8FCAC1500C}" sibTransId="{79D076E0-8FDD-45F5-A7F1-0A032C24A834}"/>
    <dgm:cxn modelId="{78E65EDA-EA01-4377-B763-D6EF467642D8}" type="presOf" srcId="{360BF08A-B735-40CA-913B-FCF6AD47301A}" destId="{F44B6BAF-2D08-47FE-988E-E59EECC35870}" srcOrd="0" destOrd="0" presId="urn:microsoft.com/office/officeart/2018/2/layout/IconVerticalSolidList"/>
    <dgm:cxn modelId="{3BA6EEF3-EFA6-4E66-BEA0-4878B9252820}" type="presOf" srcId="{72B3652E-3929-47FD-B9E5-BC09F6D9DDB8}" destId="{E3A9588F-0FD8-49A3-95E2-24164980AC76}" srcOrd="0" destOrd="0" presId="urn:microsoft.com/office/officeart/2018/2/layout/IconVerticalSolidList"/>
    <dgm:cxn modelId="{0F137C81-5FFF-4AA3-8B4F-91CC60BBF559}" type="presParOf" srcId="{E3A9588F-0FD8-49A3-95E2-24164980AC76}" destId="{79C8CF29-244D-43AD-913B-8EE94ACA2C5A}" srcOrd="0" destOrd="0" presId="urn:microsoft.com/office/officeart/2018/2/layout/IconVerticalSolidList"/>
    <dgm:cxn modelId="{AD00F14E-BBB1-45C9-B016-9681BB13BCA5}" type="presParOf" srcId="{79C8CF29-244D-43AD-913B-8EE94ACA2C5A}" destId="{B350B1B1-6F34-43AC-8F4A-55F4769B862F}" srcOrd="0" destOrd="0" presId="urn:microsoft.com/office/officeart/2018/2/layout/IconVerticalSolidList"/>
    <dgm:cxn modelId="{6E799687-C23A-4477-BE10-5774B60B9354}" type="presParOf" srcId="{79C8CF29-244D-43AD-913B-8EE94ACA2C5A}" destId="{01380DF8-288C-4A0E-A910-699D4FCDDC30}" srcOrd="1" destOrd="0" presId="urn:microsoft.com/office/officeart/2018/2/layout/IconVerticalSolidList"/>
    <dgm:cxn modelId="{D9F539CC-6767-4D18-B20D-8ABEAE58C0B2}" type="presParOf" srcId="{79C8CF29-244D-43AD-913B-8EE94ACA2C5A}" destId="{CBD013A1-1A40-430B-A94D-39F1BACF6068}" srcOrd="2" destOrd="0" presId="urn:microsoft.com/office/officeart/2018/2/layout/IconVerticalSolidList"/>
    <dgm:cxn modelId="{FC5095E0-97E1-4038-A898-A87CE2A95EC8}" type="presParOf" srcId="{79C8CF29-244D-43AD-913B-8EE94ACA2C5A}" destId="{5252A55F-59E2-4A90-9FB7-3D518654A1F8}" srcOrd="3" destOrd="0" presId="urn:microsoft.com/office/officeart/2018/2/layout/IconVerticalSolidList"/>
    <dgm:cxn modelId="{FEF88CAC-4E1B-4F86-B527-C49AD0891B5A}" type="presParOf" srcId="{E3A9588F-0FD8-49A3-95E2-24164980AC76}" destId="{42C50B87-DB27-4EC5-87CE-1DE8CBACA8B0}" srcOrd="1" destOrd="0" presId="urn:microsoft.com/office/officeart/2018/2/layout/IconVerticalSolidList"/>
    <dgm:cxn modelId="{E8EC0AA5-F7D1-4BFA-91CB-C32CD6F34C65}" type="presParOf" srcId="{E3A9588F-0FD8-49A3-95E2-24164980AC76}" destId="{03A8F633-BD86-4ADC-A195-67FBCA1552DE}" srcOrd="2" destOrd="0" presId="urn:microsoft.com/office/officeart/2018/2/layout/IconVerticalSolidList"/>
    <dgm:cxn modelId="{3ADAC8F6-6AA4-4978-BF2B-D1C75563C5C9}" type="presParOf" srcId="{03A8F633-BD86-4ADC-A195-67FBCA1552DE}" destId="{C4E65788-A69C-4FB0-88D4-311CCF8FCFC3}" srcOrd="0" destOrd="0" presId="urn:microsoft.com/office/officeart/2018/2/layout/IconVerticalSolidList"/>
    <dgm:cxn modelId="{D75E4361-3314-46DD-AD32-446ACDE29423}" type="presParOf" srcId="{03A8F633-BD86-4ADC-A195-67FBCA1552DE}" destId="{F9D96A08-DDB1-49BB-BF68-B8FAB4CF0C8D}" srcOrd="1" destOrd="0" presId="urn:microsoft.com/office/officeart/2018/2/layout/IconVerticalSolidList"/>
    <dgm:cxn modelId="{3BD6D032-B91D-44BF-93A5-0204BF65A47D}" type="presParOf" srcId="{03A8F633-BD86-4ADC-A195-67FBCA1552DE}" destId="{30F95A3D-30A2-4499-89A1-016BED35DD59}" srcOrd="2" destOrd="0" presId="urn:microsoft.com/office/officeart/2018/2/layout/IconVerticalSolidList"/>
    <dgm:cxn modelId="{B4C17E4C-6441-422E-880D-6EACF2C0C474}" type="presParOf" srcId="{03A8F633-BD86-4ADC-A195-67FBCA1552DE}" destId="{33D05FE5-D57C-407A-8056-A26315D41026}" srcOrd="3" destOrd="0" presId="urn:microsoft.com/office/officeart/2018/2/layout/IconVerticalSolidList"/>
    <dgm:cxn modelId="{22304BBF-2FB0-459C-A60E-59BEF9F7ACCC}" type="presParOf" srcId="{E3A9588F-0FD8-49A3-95E2-24164980AC76}" destId="{1353AD06-4CD4-4F4C-943C-DBF66A55850A}" srcOrd="3" destOrd="0" presId="urn:microsoft.com/office/officeart/2018/2/layout/IconVerticalSolidList"/>
    <dgm:cxn modelId="{978FB744-563E-4F37-99E9-D317146E9E13}" type="presParOf" srcId="{E3A9588F-0FD8-49A3-95E2-24164980AC76}" destId="{76E682AF-E94C-4ED9-ADCB-22E9D572F28A}" srcOrd="4" destOrd="0" presId="urn:microsoft.com/office/officeart/2018/2/layout/IconVerticalSolidList"/>
    <dgm:cxn modelId="{5509D2B8-AD33-4BD6-834F-F11FF621F938}" type="presParOf" srcId="{76E682AF-E94C-4ED9-ADCB-22E9D572F28A}" destId="{A79630CE-8ADF-4EE8-B007-B1356571D003}" srcOrd="0" destOrd="0" presId="urn:microsoft.com/office/officeart/2018/2/layout/IconVerticalSolidList"/>
    <dgm:cxn modelId="{B27AE189-895B-4987-90ED-563FD96C2AC9}" type="presParOf" srcId="{76E682AF-E94C-4ED9-ADCB-22E9D572F28A}" destId="{A6C4BD8A-B360-4BE7-80BE-E53E321F088C}" srcOrd="1" destOrd="0" presId="urn:microsoft.com/office/officeart/2018/2/layout/IconVerticalSolidList"/>
    <dgm:cxn modelId="{762B52BA-BA39-476C-8A7A-BA5C4D417F32}" type="presParOf" srcId="{76E682AF-E94C-4ED9-ADCB-22E9D572F28A}" destId="{B8EA1FDA-95B6-4D59-8B0F-A10B067DB4F7}" srcOrd="2" destOrd="0" presId="urn:microsoft.com/office/officeart/2018/2/layout/IconVerticalSolidList"/>
    <dgm:cxn modelId="{6E319C13-749C-4EF8-854C-30F18C611A26}" type="presParOf" srcId="{76E682AF-E94C-4ED9-ADCB-22E9D572F28A}" destId="{E2A0346F-E09C-4EA4-A08A-00B384F6F87C}" srcOrd="3" destOrd="0" presId="urn:microsoft.com/office/officeart/2018/2/layout/IconVerticalSolidList"/>
    <dgm:cxn modelId="{BAD380EF-2A7C-423D-9D42-76C0349DB750}" type="presParOf" srcId="{E3A9588F-0FD8-49A3-95E2-24164980AC76}" destId="{B035D93D-A80B-4D1C-B4E5-B30CCDB2F37E}" srcOrd="5" destOrd="0" presId="urn:microsoft.com/office/officeart/2018/2/layout/IconVerticalSolidList"/>
    <dgm:cxn modelId="{F8DDC543-735F-4A92-A0D1-22603C451191}" type="presParOf" srcId="{E3A9588F-0FD8-49A3-95E2-24164980AC76}" destId="{B4162DCD-EAF1-4FCA-A346-A45DD08D382C}" srcOrd="6" destOrd="0" presId="urn:microsoft.com/office/officeart/2018/2/layout/IconVerticalSolidList"/>
    <dgm:cxn modelId="{3BCEDC33-9D8C-443D-A3FD-B11EAC6A8809}" type="presParOf" srcId="{B4162DCD-EAF1-4FCA-A346-A45DD08D382C}" destId="{D74D39A0-3933-40B7-B0D9-512A3CC626E2}" srcOrd="0" destOrd="0" presId="urn:microsoft.com/office/officeart/2018/2/layout/IconVerticalSolidList"/>
    <dgm:cxn modelId="{821C99F2-DF8B-418C-A90C-9003EEACFD9F}" type="presParOf" srcId="{B4162DCD-EAF1-4FCA-A346-A45DD08D382C}" destId="{98F0F654-53C1-4C4F-8B83-03A9048AD7A4}" srcOrd="1" destOrd="0" presId="urn:microsoft.com/office/officeart/2018/2/layout/IconVerticalSolidList"/>
    <dgm:cxn modelId="{C51AF84D-061A-447A-8F13-043458E86043}" type="presParOf" srcId="{B4162DCD-EAF1-4FCA-A346-A45DD08D382C}" destId="{6B983422-8BCD-40E9-8492-0D9407371701}" srcOrd="2" destOrd="0" presId="urn:microsoft.com/office/officeart/2018/2/layout/IconVerticalSolidList"/>
    <dgm:cxn modelId="{51A4E671-DC66-495D-9D74-1A21BD2FD22F}" type="presParOf" srcId="{B4162DCD-EAF1-4FCA-A346-A45DD08D382C}" destId="{F44B6BAF-2D08-47FE-988E-E59EECC35870}" srcOrd="3" destOrd="0" presId="urn:microsoft.com/office/officeart/2018/2/layout/IconVerticalSolidList"/>
    <dgm:cxn modelId="{AC9397A7-D8C9-48D9-98E9-8FF887A72C8F}" type="presParOf" srcId="{E3A9588F-0FD8-49A3-95E2-24164980AC76}" destId="{A8551C69-D3E3-4716-8127-BAD878ADE07E}" srcOrd="7" destOrd="0" presId="urn:microsoft.com/office/officeart/2018/2/layout/IconVerticalSolidList"/>
    <dgm:cxn modelId="{CBCC27F3-3DB0-43AB-927D-BDC338B32867}" type="presParOf" srcId="{E3A9588F-0FD8-49A3-95E2-24164980AC76}" destId="{82975309-C7EA-4C14-AF1C-6D9478D1ED54}" srcOrd="8" destOrd="0" presId="urn:microsoft.com/office/officeart/2018/2/layout/IconVerticalSolidList"/>
    <dgm:cxn modelId="{A9658741-AC6A-4DFB-8150-6B66BB4DDEA1}" type="presParOf" srcId="{82975309-C7EA-4C14-AF1C-6D9478D1ED54}" destId="{FFF791A3-0D50-4C15-A151-D9E8F3371A86}" srcOrd="0" destOrd="0" presId="urn:microsoft.com/office/officeart/2018/2/layout/IconVerticalSolidList"/>
    <dgm:cxn modelId="{EB03EA92-F028-4DCB-8996-80BB6A7466CD}" type="presParOf" srcId="{82975309-C7EA-4C14-AF1C-6D9478D1ED54}" destId="{07B4E456-6C31-4EB2-9821-024865974881}" srcOrd="1" destOrd="0" presId="urn:microsoft.com/office/officeart/2018/2/layout/IconVerticalSolidList"/>
    <dgm:cxn modelId="{425BEFDE-5255-4514-957F-FE836CFEE54F}" type="presParOf" srcId="{82975309-C7EA-4C14-AF1C-6D9478D1ED54}" destId="{79844C35-B7D0-4C45-908E-3DAFF998D28B}" srcOrd="2" destOrd="0" presId="urn:microsoft.com/office/officeart/2018/2/layout/IconVerticalSolidList"/>
    <dgm:cxn modelId="{844CE313-11DA-4406-92B2-00E9E67DAFCC}" type="presParOf" srcId="{82975309-C7EA-4C14-AF1C-6D9478D1ED54}" destId="{CECE7FF6-D36D-4C23-8FE5-5B1805C3D14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9CD716-6434-444D-9CD0-DD50C33EBB59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F43B94B-7995-473B-A304-5F234425AB0A}">
      <dgm:prSet phldrT="[Text]"/>
      <dgm:spPr/>
      <dgm:t>
        <a:bodyPr/>
        <a:lstStyle/>
        <a:p>
          <a:r>
            <a:rPr lang="en-US" noProof="0" dirty="0"/>
            <a:t>Purpose</a:t>
          </a:r>
        </a:p>
      </dgm:t>
    </dgm:pt>
    <dgm:pt modelId="{C1871C80-334F-49FF-8207-B5B39576A9E5}" type="parTrans" cxnId="{56BB8FD5-B2E5-4B73-83F1-BEFF2EF5D80C}">
      <dgm:prSet/>
      <dgm:spPr/>
      <dgm:t>
        <a:bodyPr/>
        <a:lstStyle/>
        <a:p>
          <a:endParaRPr lang="cs-CZ"/>
        </a:p>
      </dgm:t>
    </dgm:pt>
    <dgm:pt modelId="{74BBE51F-1D54-4372-AB1A-20880FD65CBA}" type="sibTrans" cxnId="{56BB8FD5-B2E5-4B73-83F1-BEFF2EF5D80C}">
      <dgm:prSet/>
      <dgm:spPr/>
      <dgm:t>
        <a:bodyPr/>
        <a:lstStyle/>
        <a:p>
          <a:endParaRPr lang="cs-CZ"/>
        </a:p>
      </dgm:t>
    </dgm:pt>
    <dgm:pt modelId="{4D74C1E2-A337-489F-A4E1-58F296253553}">
      <dgm:prSet phldrT="[Text]"/>
      <dgm:spPr/>
      <dgm:t>
        <a:bodyPr/>
        <a:lstStyle/>
        <a:p>
          <a:r>
            <a:rPr lang="en-US" noProof="0" dirty="0"/>
            <a:t>Groups studied</a:t>
          </a:r>
        </a:p>
      </dgm:t>
    </dgm:pt>
    <dgm:pt modelId="{6E63FBF6-FE2F-47C0-8B7B-3F9C81FFD858}" type="parTrans" cxnId="{9ECCDFE9-3E05-4AA6-BCAF-618A998DEB42}">
      <dgm:prSet/>
      <dgm:spPr/>
      <dgm:t>
        <a:bodyPr/>
        <a:lstStyle/>
        <a:p>
          <a:endParaRPr lang="cs-CZ"/>
        </a:p>
      </dgm:t>
    </dgm:pt>
    <dgm:pt modelId="{447FE9BB-458E-4269-BA9B-D51AE04E8BAC}" type="sibTrans" cxnId="{9ECCDFE9-3E05-4AA6-BCAF-618A998DEB42}">
      <dgm:prSet/>
      <dgm:spPr/>
      <dgm:t>
        <a:bodyPr/>
        <a:lstStyle/>
        <a:p>
          <a:endParaRPr lang="cs-CZ"/>
        </a:p>
      </dgm:t>
    </dgm:pt>
    <dgm:pt modelId="{B02767C1-8184-4253-8864-2133A3597E40}">
      <dgm:prSet phldrT="[Text]"/>
      <dgm:spPr/>
      <dgm:t>
        <a:bodyPr/>
        <a:lstStyle/>
        <a:p>
          <a:r>
            <a:rPr lang="en-US" noProof="0" dirty="0"/>
            <a:t>Variables</a:t>
          </a:r>
        </a:p>
      </dgm:t>
    </dgm:pt>
    <dgm:pt modelId="{1FBAFB04-6696-41EA-AFF8-C01BE6A3FD0D}" type="parTrans" cxnId="{CDD515D4-D8E2-4437-ACF4-389ED8443A0A}">
      <dgm:prSet/>
      <dgm:spPr/>
      <dgm:t>
        <a:bodyPr/>
        <a:lstStyle/>
        <a:p>
          <a:endParaRPr lang="cs-CZ"/>
        </a:p>
      </dgm:t>
    </dgm:pt>
    <dgm:pt modelId="{45CE3A81-2E20-45BF-B8DF-044B7569B6E2}" type="sibTrans" cxnId="{CDD515D4-D8E2-4437-ACF4-389ED8443A0A}">
      <dgm:prSet/>
      <dgm:spPr/>
      <dgm:t>
        <a:bodyPr/>
        <a:lstStyle/>
        <a:p>
          <a:endParaRPr lang="cs-CZ"/>
        </a:p>
      </dgm:t>
    </dgm:pt>
    <dgm:pt modelId="{B75807B4-05C2-4FD1-9793-62CC412CCA7E}">
      <dgm:prSet phldrT="[Text]"/>
      <dgm:spPr/>
      <dgm:t>
        <a:bodyPr/>
        <a:lstStyle/>
        <a:p>
          <a:r>
            <a:rPr lang="en-US" noProof="0" dirty="0"/>
            <a:t>Type of collected data</a:t>
          </a:r>
        </a:p>
      </dgm:t>
    </dgm:pt>
    <dgm:pt modelId="{86DB3C3D-7C3F-4395-8818-AAE438A2AC85}" type="parTrans" cxnId="{CEAFF33D-F959-480C-AAC2-982E1F79989A}">
      <dgm:prSet/>
      <dgm:spPr/>
      <dgm:t>
        <a:bodyPr/>
        <a:lstStyle/>
        <a:p>
          <a:endParaRPr lang="cs-CZ"/>
        </a:p>
      </dgm:t>
    </dgm:pt>
    <dgm:pt modelId="{412843A6-243E-419C-B812-1D404E3BA00A}" type="sibTrans" cxnId="{CEAFF33D-F959-480C-AAC2-982E1F79989A}">
      <dgm:prSet/>
      <dgm:spPr/>
      <dgm:t>
        <a:bodyPr/>
        <a:lstStyle/>
        <a:p>
          <a:endParaRPr lang="cs-CZ"/>
        </a:p>
      </dgm:t>
    </dgm:pt>
    <dgm:pt modelId="{0296E83B-DE34-4A15-8222-D9007618E2C9}">
      <dgm:prSet phldrT="[Text]"/>
      <dgm:spPr/>
      <dgm:t>
        <a:bodyPr/>
        <a:lstStyle/>
        <a:p>
          <a:r>
            <a:rPr lang="en-US" noProof="0" dirty="0"/>
            <a:t>Forms of collected data</a:t>
          </a:r>
        </a:p>
      </dgm:t>
    </dgm:pt>
    <dgm:pt modelId="{0A0A0404-A866-42B2-B785-59607D98C7F7}" type="parTrans" cxnId="{9BC9FA9D-E21F-4567-B58C-E6DF23937473}">
      <dgm:prSet/>
      <dgm:spPr/>
      <dgm:t>
        <a:bodyPr/>
        <a:lstStyle/>
        <a:p>
          <a:endParaRPr lang="cs-CZ"/>
        </a:p>
      </dgm:t>
    </dgm:pt>
    <dgm:pt modelId="{185F8F9C-9A10-426A-BB7B-62A040CF2088}" type="sibTrans" cxnId="{9BC9FA9D-E21F-4567-B58C-E6DF23937473}">
      <dgm:prSet/>
      <dgm:spPr/>
      <dgm:t>
        <a:bodyPr/>
        <a:lstStyle/>
        <a:p>
          <a:endParaRPr lang="cs-CZ"/>
        </a:p>
      </dgm:t>
    </dgm:pt>
    <dgm:pt modelId="{FAC422E0-26F7-41A7-9A9B-F84799BB17CF}">
      <dgm:prSet phldrT="[Text]"/>
      <dgm:spPr/>
      <dgm:t>
        <a:bodyPr/>
        <a:lstStyle/>
        <a:p>
          <a:r>
            <a:rPr lang="en-US" noProof="0" dirty="0"/>
            <a:t>Role of the researcher</a:t>
          </a:r>
        </a:p>
      </dgm:t>
    </dgm:pt>
    <dgm:pt modelId="{905EDBAC-DF95-45EB-A20B-10F6C9887E4F}" type="parTrans" cxnId="{3BAE06A1-9F9D-463A-BA9E-6FA3B22FA833}">
      <dgm:prSet/>
      <dgm:spPr/>
      <dgm:t>
        <a:bodyPr/>
        <a:lstStyle/>
        <a:p>
          <a:endParaRPr lang="cs-CZ"/>
        </a:p>
      </dgm:t>
    </dgm:pt>
    <dgm:pt modelId="{E42BCEE3-035C-4F96-960B-118EA60D2778}" type="sibTrans" cxnId="{3BAE06A1-9F9D-463A-BA9E-6FA3B22FA833}">
      <dgm:prSet/>
      <dgm:spPr/>
      <dgm:t>
        <a:bodyPr/>
        <a:lstStyle/>
        <a:p>
          <a:endParaRPr lang="cs-CZ"/>
        </a:p>
      </dgm:t>
    </dgm:pt>
    <dgm:pt modelId="{916B3242-2327-4B61-827B-C79E901EDB99}">
      <dgm:prSet/>
      <dgm:spPr/>
      <dgm:t>
        <a:bodyPr/>
        <a:lstStyle/>
        <a:p>
          <a:pPr rtl="0"/>
          <a:r>
            <a:rPr lang="en-US" noProof="0" dirty="0"/>
            <a:t>Results</a:t>
          </a:r>
        </a:p>
      </dgm:t>
    </dgm:pt>
    <dgm:pt modelId="{194BACA4-8823-4712-88E2-CB9813E1E44E}" type="parTrans" cxnId="{D7087BCE-9DF2-46AD-BE29-C24A5D800577}">
      <dgm:prSet/>
      <dgm:spPr/>
      <dgm:t>
        <a:bodyPr/>
        <a:lstStyle/>
        <a:p>
          <a:endParaRPr lang="cs-CZ"/>
        </a:p>
      </dgm:t>
    </dgm:pt>
    <dgm:pt modelId="{6FFAF77C-548B-47D6-8FAF-80214EF7B19E}" type="sibTrans" cxnId="{D7087BCE-9DF2-46AD-BE29-C24A5D800577}">
      <dgm:prSet/>
      <dgm:spPr/>
      <dgm:t>
        <a:bodyPr/>
        <a:lstStyle/>
        <a:p>
          <a:endParaRPr lang="cs-CZ"/>
        </a:p>
      </dgm:t>
    </dgm:pt>
    <dgm:pt modelId="{A3655D9B-0786-41E9-AC1A-722157885C73}">
      <dgm:prSet/>
      <dgm:spPr/>
      <dgm:t>
        <a:bodyPr/>
        <a:lstStyle/>
        <a:p>
          <a:pPr rtl="0"/>
          <a:r>
            <a:rPr lang="en-US" noProof="0" dirty="0"/>
            <a:t>Final Report</a:t>
          </a:r>
        </a:p>
      </dgm:t>
    </dgm:pt>
    <dgm:pt modelId="{C2035470-8057-4474-AD48-57C5A9C9B7D3}" type="parTrans" cxnId="{2DCBA1F8-A8D9-4B59-8C52-B0FD82AE8735}">
      <dgm:prSet/>
      <dgm:spPr/>
      <dgm:t>
        <a:bodyPr/>
        <a:lstStyle/>
        <a:p>
          <a:endParaRPr lang="cs-CZ"/>
        </a:p>
      </dgm:t>
    </dgm:pt>
    <dgm:pt modelId="{7BCCF87E-E16A-4360-825D-59B9CFE12C55}" type="sibTrans" cxnId="{2DCBA1F8-A8D9-4B59-8C52-B0FD82AE8735}">
      <dgm:prSet/>
      <dgm:spPr/>
      <dgm:t>
        <a:bodyPr/>
        <a:lstStyle/>
        <a:p>
          <a:endParaRPr lang="cs-CZ"/>
        </a:p>
      </dgm:t>
    </dgm:pt>
    <dgm:pt modelId="{1716B427-4AAA-4B6E-B460-A2BECA3A142F}">
      <dgm:prSet/>
      <dgm:spPr/>
      <dgm:t>
        <a:bodyPr/>
        <a:lstStyle/>
        <a:p>
          <a:pPr rtl="0"/>
          <a:r>
            <a:rPr lang="en-US" noProof="0" dirty="0"/>
            <a:t>What is to be observed?</a:t>
          </a:r>
        </a:p>
      </dgm:t>
    </dgm:pt>
    <dgm:pt modelId="{795CBF34-9207-4F61-8955-934F9FFAC40B}" type="parTrans" cxnId="{BA4211BF-5ED2-4859-A37D-E0DCEBFAD3FD}">
      <dgm:prSet/>
      <dgm:spPr/>
      <dgm:t>
        <a:bodyPr/>
        <a:lstStyle/>
        <a:p>
          <a:endParaRPr lang="cs-CZ"/>
        </a:p>
      </dgm:t>
    </dgm:pt>
    <dgm:pt modelId="{138290FA-6B49-4848-9B9C-52C787CD6409}" type="sibTrans" cxnId="{BA4211BF-5ED2-4859-A37D-E0DCEBFAD3FD}">
      <dgm:prSet/>
      <dgm:spPr/>
      <dgm:t>
        <a:bodyPr/>
        <a:lstStyle/>
        <a:p>
          <a:endParaRPr lang="cs-CZ"/>
        </a:p>
      </dgm:t>
    </dgm:pt>
    <dgm:pt modelId="{906A3DA5-AB26-46B5-A83E-0E75A369E99F}">
      <dgm:prSet/>
      <dgm:spPr/>
      <dgm:t>
        <a:bodyPr/>
        <a:lstStyle/>
        <a:p>
          <a:pPr rtl="0"/>
          <a:r>
            <a:rPr lang="en-US" noProof="0" dirty="0"/>
            <a:t>What are the type of questions asked?</a:t>
          </a:r>
        </a:p>
      </dgm:t>
    </dgm:pt>
    <dgm:pt modelId="{113866B5-3022-43B6-B6C7-1A17995205A6}" type="parTrans" cxnId="{40034B22-B306-4C58-8AA9-1922B2E8C91C}">
      <dgm:prSet/>
      <dgm:spPr/>
      <dgm:t>
        <a:bodyPr/>
        <a:lstStyle/>
        <a:p>
          <a:endParaRPr lang="cs-CZ"/>
        </a:p>
      </dgm:t>
    </dgm:pt>
    <dgm:pt modelId="{2B0C7142-AC22-43B3-BF95-B61061783657}" type="sibTrans" cxnId="{40034B22-B306-4C58-8AA9-1922B2E8C91C}">
      <dgm:prSet/>
      <dgm:spPr/>
      <dgm:t>
        <a:bodyPr/>
        <a:lstStyle/>
        <a:p>
          <a:endParaRPr lang="cs-CZ"/>
        </a:p>
      </dgm:t>
    </dgm:pt>
    <dgm:pt modelId="{94886D5C-63AC-4E22-AE9A-F83AB6F9FFBD}">
      <dgm:prSet/>
      <dgm:spPr/>
      <dgm:t>
        <a:bodyPr/>
        <a:lstStyle/>
        <a:p>
          <a:pPr rtl="0"/>
          <a:r>
            <a:rPr lang="en-US" noProof="0" dirty="0"/>
            <a:t>How are the questions are put?</a:t>
          </a:r>
        </a:p>
      </dgm:t>
    </dgm:pt>
    <dgm:pt modelId="{C6148CAB-707A-4057-BB2E-2262E3AA9386}" type="parTrans" cxnId="{A2F1D2D5-FD77-486E-878C-1CF84D27F1C7}">
      <dgm:prSet/>
      <dgm:spPr/>
      <dgm:t>
        <a:bodyPr/>
        <a:lstStyle/>
        <a:p>
          <a:endParaRPr lang="cs-CZ"/>
        </a:p>
      </dgm:t>
    </dgm:pt>
    <dgm:pt modelId="{8491E1C1-2413-4B89-A461-03D056DE3E2A}" type="sibTrans" cxnId="{A2F1D2D5-FD77-486E-878C-1CF84D27F1C7}">
      <dgm:prSet/>
      <dgm:spPr/>
      <dgm:t>
        <a:bodyPr/>
        <a:lstStyle/>
        <a:p>
          <a:endParaRPr lang="cs-CZ"/>
        </a:p>
      </dgm:t>
    </dgm:pt>
    <dgm:pt modelId="{7BF15315-B286-405B-90C7-01C97DE6FC6B}">
      <dgm:prSet/>
      <dgm:spPr/>
      <dgm:t>
        <a:bodyPr/>
        <a:lstStyle/>
        <a:p>
          <a:pPr rtl="0"/>
          <a:r>
            <a:rPr lang="en-US" noProof="0" dirty="0"/>
            <a:t>How are the results interpreted?</a:t>
          </a:r>
        </a:p>
      </dgm:t>
    </dgm:pt>
    <dgm:pt modelId="{FC48B141-52A9-4E0B-AEAA-DACE336750C3}" type="parTrans" cxnId="{F3E63961-2702-4526-A5BE-3261DAF8CEBF}">
      <dgm:prSet/>
      <dgm:spPr/>
      <dgm:t>
        <a:bodyPr/>
        <a:lstStyle/>
        <a:p>
          <a:endParaRPr lang="cs-CZ"/>
        </a:p>
      </dgm:t>
    </dgm:pt>
    <dgm:pt modelId="{42FD7215-9ED1-49C4-B111-159904190964}" type="sibTrans" cxnId="{F3E63961-2702-4526-A5BE-3261DAF8CEBF}">
      <dgm:prSet/>
      <dgm:spPr/>
      <dgm:t>
        <a:bodyPr/>
        <a:lstStyle/>
        <a:p>
          <a:endParaRPr lang="cs-CZ"/>
        </a:p>
      </dgm:t>
    </dgm:pt>
    <dgm:pt modelId="{EA6D7690-2846-4445-94A5-1A1BAE76A50A}" type="pres">
      <dgm:prSet presAssocID="{019CD716-6434-444D-9CD0-DD50C33EBB59}" presName="diagram" presStyleCnt="0">
        <dgm:presLayoutVars>
          <dgm:dir/>
          <dgm:resizeHandles val="exact"/>
        </dgm:presLayoutVars>
      </dgm:prSet>
      <dgm:spPr/>
    </dgm:pt>
    <dgm:pt modelId="{12337C3A-3BE9-4F43-AC2D-C7E6A18C197C}" type="pres">
      <dgm:prSet presAssocID="{EF43B94B-7995-473B-A304-5F234425AB0A}" presName="node" presStyleLbl="node1" presStyleIdx="0" presStyleCnt="12">
        <dgm:presLayoutVars>
          <dgm:bulletEnabled val="1"/>
        </dgm:presLayoutVars>
      </dgm:prSet>
      <dgm:spPr/>
    </dgm:pt>
    <dgm:pt modelId="{78B0A704-DEFB-47DA-A3C9-18AB0BF02F97}" type="pres">
      <dgm:prSet presAssocID="{74BBE51F-1D54-4372-AB1A-20880FD65CBA}" presName="sibTrans" presStyleCnt="0"/>
      <dgm:spPr/>
    </dgm:pt>
    <dgm:pt modelId="{B2F8340B-606F-46FF-82AD-B546D72ED015}" type="pres">
      <dgm:prSet presAssocID="{4D74C1E2-A337-489F-A4E1-58F296253553}" presName="node" presStyleLbl="node1" presStyleIdx="1" presStyleCnt="12">
        <dgm:presLayoutVars>
          <dgm:bulletEnabled val="1"/>
        </dgm:presLayoutVars>
      </dgm:prSet>
      <dgm:spPr/>
    </dgm:pt>
    <dgm:pt modelId="{3328377D-1998-4557-A4A9-7893B38B2925}" type="pres">
      <dgm:prSet presAssocID="{447FE9BB-458E-4269-BA9B-D51AE04E8BAC}" presName="sibTrans" presStyleCnt="0"/>
      <dgm:spPr/>
    </dgm:pt>
    <dgm:pt modelId="{1C72E952-E400-42CD-B494-98534295768D}" type="pres">
      <dgm:prSet presAssocID="{B02767C1-8184-4253-8864-2133A3597E40}" presName="node" presStyleLbl="node1" presStyleIdx="2" presStyleCnt="12">
        <dgm:presLayoutVars>
          <dgm:bulletEnabled val="1"/>
        </dgm:presLayoutVars>
      </dgm:prSet>
      <dgm:spPr/>
    </dgm:pt>
    <dgm:pt modelId="{FEF4881D-A2A4-4CE4-9EA3-79FA01D6FF9A}" type="pres">
      <dgm:prSet presAssocID="{45CE3A81-2E20-45BF-B8DF-044B7569B6E2}" presName="sibTrans" presStyleCnt="0"/>
      <dgm:spPr/>
    </dgm:pt>
    <dgm:pt modelId="{F98CEA79-3BA4-476A-B094-34A0BD42DBF4}" type="pres">
      <dgm:prSet presAssocID="{B75807B4-05C2-4FD1-9793-62CC412CCA7E}" presName="node" presStyleLbl="node1" presStyleIdx="3" presStyleCnt="12">
        <dgm:presLayoutVars>
          <dgm:bulletEnabled val="1"/>
        </dgm:presLayoutVars>
      </dgm:prSet>
      <dgm:spPr/>
    </dgm:pt>
    <dgm:pt modelId="{857D0D28-0486-4598-99DC-1A1BBB9F154D}" type="pres">
      <dgm:prSet presAssocID="{412843A6-243E-419C-B812-1D404E3BA00A}" presName="sibTrans" presStyleCnt="0"/>
      <dgm:spPr/>
    </dgm:pt>
    <dgm:pt modelId="{4767D6B1-4C1C-41AE-A4C7-B0279782DD69}" type="pres">
      <dgm:prSet presAssocID="{0296E83B-DE34-4A15-8222-D9007618E2C9}" presName="node" presStyleLbl="node1" presStyleIdx="4" presStyleCnt="12">
        <dgm:presLayoutVars>
          <dgm:bulletEnabled val="1"/>
        </dgm:presLayoutVars>
      </dgm:prSet>
      <dgm:spPr/>
    </dgm:pt>
    <dgm:pt modelId="{D938DB1D-6FAB-4FB5-B525-E83A13652D37}" type="pres">
      <dgm:prSet presAssocID="{185F8F9C-9A10-426A-BB7B-62A040CF2088}" presName="sibTrans" presStyleCnt="0"/>
      <dgm:spPr/>
    </dgm:pt>
    <dgm:pt modelId="{A4991D56-F167-4413-A983-BC44F14E1B7E}" type="pres">
      <dgm:prSet presAssocID="{916B3242-2327-4B61-827B-C79E901EDB99}" presName="node" presStyleLbl="node1" presStyleIdx="5" presStyleCnt="12">
        <dgm:presLayoutVars>
          <dgm:bulletEnabled val="1"/>
        </dgm:presLayoutVars>
      </dgm:prSet>
      <dgm:spPr/>
    </dgm:pt>
    <dgm:pt modelId="{BC9B53EC-D9AE-49C4-B70A-39A441A15387}" type="pres">
      <dgm:prSet presAssocID="{6FFAF77C-548B-47D6-8FAF-80214EF7B19E}" presName="sibTrans" presStyleCnt="0"/>
      <dgm:spPr/>
    </dgm:pt>
    <dgm:pt modelId="{5362A4A8-0496-4AB6-B2B9-08DFBF5FFBC7}" type="pres">
      <dgm:prSet presAssocID="{FAC422E0-26F7-41A7-9A9B-F84799BB17CF}" presName="node" presStyleLbl="node1" presStyleIdx="6" presStyleCnt="12">
        <dgm:presLayoutVars>
          <dgm:bulletEnabled val="1"/>
        </dgm:presLayoutVars>
      </dgm:prSet>
      <dgm:spPr/>
    </dgm:pt>
    <dgm:pt modelId="{96B56338-4A1C-444A-B50A-2006715CAB61}" type="pres">
      <dgm:prSet presAssocID="{E42BCEE3-035C-4F96-960B-118EA60D2778}" presName="sibTrans" presStyleCnt="0"/>
      <dgm:spPr/>
    </dgm:pt>
    <dgm:pt modelId="{90D88DB9-02B6-411C-91F5-9654084367CB}" type="pres">
      <dgm:prSet presAssocID="{A3655D9B-0786-41E9-AC1A-722157885C73}" presName="node" presStyleLbl="node1" presStyleIdx="7" presStyleCnt="12">
        <dgm:presLayoutVars>
          <dgm:bulletEnabled val="1"/>
        </dgm:presLayoutVars>
      </dgm:prSet>
      <dgm:spPr/>
    </dgm:pt>
    <dgm:pt modelId="{A7B3BF65-B472-49B6-83F8-00AD59BB4409}" type="pres">
      <dgm:prSet presAssocID="{7BCCF87E-E16A-4360-825D-59B9CFE12C55}" presName="sibTrans" presStyleCnt="0"/>
      <dgm:spPr/>
    </dgm:pt>
    <dgm:pt modelId="{A22E4749-7D22-4071-939B-5DF04BACE400}" type="pres">
      <dgm:prSet presAssocID="{1716B427-4AAA-4B6E-B460-A2BECA3A142F}" presName="node" presStyleLbl="node1" presStyleIdx="8" presStyleCnt="12">
        <dgm:presLayoutVars>
          <dgm:bulletEnabled val="1"/>
        </dgm:presLayoutVars>
      </dgm:prSet>
      <dgm:spPr/>
    </dgm:pt>
    <dgm:pt modelId="{A02A21EB-3157-4BE3-9A3C-53C6E74E5869}" type="pres">
      <dgm:prSet presAssocID="{138290FA-6B49-4848-9B9C-52C787CD6409}" presName="sibTrans" presStyleCnt="0"/>
      <dgm:spPr/>
    </dgm:pt>
    <dgm:pt modelId="{CCF83FD9-7E05-40C5-91C5-9A81EE3D474C}" type="pres">
      <dgm:prSet presAssocID="{906A3DA5-AB26-46B5-A83E-0E75A369E99F}" presName="node" presStyleLbl="node1" presStyleIdx="9" presStyleCnt="12">
        <dgm:presLayoutVars>
          <dgm:bulletEnabled val="1"/>
        </dgm:presLayoutVars>
      </dgm:prSet>
      <dgm:spPr/>
    </dgm:pt>
    <dgm:pt modelId="{CB69C648-FD6A-4DD0-8FC5-14F8A82526D0}" type="pres">
      <dgm:prSet presAssocID="{2B0C7142-AC22-43B3-BF95-B61061783657}" presName="sibTrans" presStyleCnt="0"/>
      <dgm:spPr/>
    </dgm:pt>
    <dgm:pt modelId="{7D6551B1-2AED-406D-AB84-983BBDAEFB96}" type="pres">
      <dgm:prSet presAssocID="{94886D5C-63AC-4E22-AE9A-F83AB6F9FFBD}" presName="node" presStyleLbl="node1" presStyleIdx="10" presStyleCnt="12">
        <dgm:presLayoutVars>
          <dgm:bulletEnabled val="1"/>
        </dgm:presLayoutVars>
      </dgm:prSet>
      <dgm:spPr/>
    </dgm:pt>
    <dgm:pt modelId="{0D954ADC-5B7B-4B24-ABC4-9521BF80133A}" type="pres">
      <dgm:prSet presAssocID="{8491E1C1-2413-4B89-A461-03D056DE3E2A}" presName="sibTrans" presStyleCnt="0"/>
      <dgm:spPr/>
    </dgm:pt>
    <dgm:pt modelId="{88CA5D79-4D46-48BB-97D5-3A040725A897}" type="pres">
      <dgm:prSet presAssocID="{7BF15315-B286-405B-90C7-01C97DE6FC6B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3534A22-F641-46EF-84F4-FF9C3C002263}" type="presOf" srcId="{94886D5C-63AC-4E22-AE9A-F83AB6F9FFBD}" destId="{7D6551B1-2AED-406D-AB84-983BBDAEFB96}" srcOrd="0" destOrd="0" presId="urn:microsoft.com/office/officeart/2005/8/layout/default"/>
    <dgm:cxn modelId="{40034B22-B306-4C58-8AA9-1922B2E8C91C}" srcId="{019CD716-6434-444D-9CD0-DD50C33EBB59}" destId="{906A3DA5-AB26-46B5-A83E-0E75A369E99F}" srcOrd="9" destOrd="0" parTransId="{113866B5-3022-43B6-B6C7-1A17995205A6}" sibTransId="{2B0C7142-AC22-43B3-BF95-B61061783657}"/>
    <dgm:cxn modelId="{CEAFF33D-F959-480C-AAC2-982E1F79989A}" srcId="{019CD716-6434-444D-9CD0-DD50C33EBB59}" destId="{B75807B4-05C2-4FD1-9793-62CC412CCA7E}" srcOrd="3" destOrd="0" parTransId="{86DB3C3D-7C3F-4395-8818-AAE438A2AC85}" sibTransId="{412843A6-243E-419C-B812-1D404E3BA00A}"/>
    <dgm:cxn modelId="{F3E63961-2702-4526-A5BE-3261DAF8CEBF}" srcId="{019CD716-6434-444D-9CD0-DD50C33EBB59}" destId="{7BF15315-B286-405B-90C7-01C97DE6FC6B}" srcOrd="11" destOrd="0" parTransId="{FC48B141-52A9-4E0B-AEAA-DACE336750C3}" sibTransId="{42FD7215-9ED1-49C4-B111-159904190964}"/>
    <dgm:cxn modelId="{D5205743-A4CC-4A25-936C-34F6EB8E156B}" type="presOf" srcId="{7BF15315-B286-405B-90C7-01C97DE6FC6B}" destId="{88CA5D79-4D46-48BB-97D5-3A040725A897}" srcOrd="0" destOrd="0" presId="urn:microsoft.com/office/officeart/2005/8/layout/default"/>
    <dgm:cxn modelId="{A4D7E143-431A-4A28-AE92-51DF7A22E452}" type="presOf" srcId="{916B3242-2327-4B61-827B-C79E901EDB99}" destId="{A4991D56-F167-4413-A983-BC44F14E1B7E}" srcOrd="0" destOrd="0" presId="urn:microsoft.com/office/officeart/2005/8/layout/default"/>
    <dgm:cxn modelId="{C5BE4A51-DA1E-47CA-B1B7-2204D6E778CE}" type="presOf" srcId="{1716B427-4AAA-4B6E-B460-A2BECA3A142F}" destId="{A22E4749-7D22-4071-939B-5DF04BACE400}" srcOrd="0" destOrd="0" presId="urn:microsoft.com/office/officeart/2005/8/layout/default"/>
    <dgm:cxn modelId="{0409088B-A806-4A30-918B-C6903C90EDC5}" type="presOf" srcId="{A3655D9B-0786-41E9-AC1A-722157885C73}" destId="{90D88DB9-02B6-411C-91F5-9654084367CB}" srcOrd="0" destOrd="0" presId="urn:microsoft.com/office/officeart/2005/8/layout/default"/>
    <dgm:cxn modelId="{5A87DB8C-49A7-48A1-B367-E37A176ADB5A}" type="presOf" srcId="{906A3DA5-AB26-46B5-A83E-0E75A369E99F}" destId="{CCF83FD9-7E05-40C5-91C5-9A81EE3D474C}" srcOrd="0" destOrd="0" presId="urn:microsoft.com/office/officeart/2005/8/layout/default"/>
    <dgm:cxn modelId="{7F6DCF98-0976-4E64-B958-0F4E93B06ED7}" type="presOf" srcId="{019CD716-6434-444D-9CD0-DD50C33EBB59}" destId="{EA6D7690-2846-4445-94A5-1A1BAE76A50A}" srcOrd="0" destOrd="0" presId="urn:microsoft.com/office/officeart/2005/8/layout/default"/>
    <dgm:cxn modelId="{9BC9FA9D-E21F-4567-B58C-E6DF23937473}" srcId="{019CD716-6434-444D-9CD0-DD50C33EBB59}" destId="{0296E83B-DE34-4A15-8222-D9007618E2C9}" srcOrd="4" destOrd="0" parTransId="{0A0A0404-A866-42B2-B785-59607D98C7F7}" sibTransId="{185F8F9C-9A10-426A-BB7B-62A040CF2088}"/>
    <dgm:cxn modelId="{3BAE06A1-9F9D-463A-BA9E-6FA3B22FA833}" srcId="{019CD716-6434-444D-9CD0-DD50C33EBB59}" destId="{FAC422E0-26F7-41A7-9A9B-F84799BB17CF}" srcOrd="6" destOrd="0" parTransId="{905EDBAC-DF95-45EB-A20B-10F6C9887E4F}" sibTransId="{E42BCEE3-035C-4F96-960B-118EA60D2778}"/>
    <dgm:cxn modelId="{08073EB4-4E2F-41E3-AB52-FC775A3B9E90}" type="presOf" srcId="{4D74C1E2-A337-489F-A4E1-58F296253553}" destId="{B2F8340B-606F-46FF-82AD-B546D72ED015}" srcOrd="0" destOrd="0" presId="urn:microsoft.com/office/officeart/2005/8/layout/default"/>
    <dgm:cxn modelId="{BA4211BF-5ED2-4859-A37D-E0DCEBFAD3FD}" srcId="{019CD716-6434-444D-9CD0-DD50C33EBB59}" destId="{1716B427-4AAA-4B6E-B460-A2BECA3A142F}" srcOrd="8" destOrd="0" parTransId="{795CBF34-9207-4F61-8955-934F9FFAC40B}" sibTransId="{138290FA-6B49-4848-9B9C-52C787CD6409}"/>
    <dgm:cxn modelId="{5B34EEC6-39F2-4B3C-86B8-8C653AC44D0E}" type="presOf" srcId="{FAC422E0-26F7-41A7-9A9B-F84799BB17CF}" destId="{5362A4A8-0496-4AB6-B2B9-08DFBF5FFBC7}" srcOrd="0" destOrd="0" presId="urn:microsoft.com/office/officeart/2005/8/layout/default"/>
    <dgm:cxn modelId="{D7087BCE-9DF2-46AD-BE29-C24A5D800577}" srcId="{019CD716-6434-444D-9CD0-DD50C33EBB59}" destId="{916B3242-2327-4B61-827B-C79E901EDB99}" srcOrd="5" destOrd="0" parTransId="{194BACA4-8823-4712-88E2-CB9813E1E44E}" sibTransId="{6FFAF77C-548B-47D6-8FAF-80214EF7B19E}"/>
    <dgm:cxn modelId="{CDD515D4-D8E2-4437-ACF4-389ED8443A0A}" srcId="{019CD716-6434-444D-9CD0-DD50C33EBB59}" destId="{B02767C1-8184-4253-8864-2133A3597E40}" srcOrd="2" destOrd="0" parTransId="{1FBAFB04-6696-41EA-AFF8-C01BE6A3FD0D}" sibTransId="{45CE3A81-2E20-45BF-B8DF-044B7569B6E2}"/>
    <dgm:cxn modelId="{56BB8FD5-B2E5-4B73-83F1-BEFF2EF5D80C}" srcId="{019CD716-6434-444D-9CD0-DD50C33EBB59}" destId="{EF43B94B-7995-473B-A304-5F234425AB0A}" srcOrd="0" destOrd="0" parTransId="{C1871C80-334F-49FF-8207-B5B39576A9E5}" sibTransId="{74BBE51F-1D54-4372-AB1A-20880FD65CBA}"/>
    <dgm:cxn modelId="{A2F1D2D5-FD77-486E-878C-1CF84D27F1C7}" srcId="{019CD716-6434-444D-9CD0-DD50C33EBB59}" destId="{94886D5C-63AC-4E22-AE9A-F83AB6F9FFBD}" srcOrd="10" destOrd="0" parTransId="{C6148CAB-707A-4057-BB2E-2262E3AA9386}" sibTransId="{8491E1C1-2413-4B89-A461-03D056DE3E2A}"/>
    <dgm:cxn modelId="{D703B9DA-6D9C-4FAC-B5B1-CDA1159CED4D}" type="presOf" srcId="{B02767C1-8184-4253-8864-2133A3597E40}" destId="{1C72E952-E400-42CD-B494-98534295768D}" srcOrd="0" destOrd="0" presId="urn:microsoft.com/office/officeart/2005/8/layout/default"/>
    <dgm:cxn modelId="{8CF898E0-0E3E-4372-82F5-D0188A296CA1}" type="presOf" srcId="{0296E83B-DE34-4A15-8222-D9007618E2C9}" destId="{4767D6B1-4C1C-41AE-A4C7-B0279782DD69}" srcOrd="0" destOrd="0" presId="urn:microsoft.com/office/officeart/2005/8/layout/default"/>
    <dgm:cxn modelId="{2945DEE9-9F6E-4230-833A-1B60D0C4EE95}" type="presOf" srcId="{B75807B4-05C2-4FD1-9793-62CC412CCA7E}" destId="{F98CEA79-3BA4-476A-B094-34A0BD42DBF4}" srcOrd="0" destOrd="0" presId="urn:microsoft.com/office/officeart/2005/8/layout/default"/>
    <dgm:cxn modelId="{9ECCDFE9-3E05-4AA6-BCAF-618A998DEB42}" srcId="{019CD716-6434-444D-9CD0-DD50C33EBB59}" destId="{4D74C1E2-A337-489F-A4E1-58F296253553}" srcOrd="1" destOrd="0" parTransId="{6E63FBF6-FE2F-47C0-8B7B-3F9C81FFD858}" sibTransId="{447FE9BB-458E-4269-BA9B-D51AE04E8BAC}"/>
    <dgm:cxn modelId="{2DCBA1F8-A8D9-4B59-8C52-B0FD82AE8735}" srcId="{019CD716-6434-444D-9CD0-DD50C33EBB59}" destId="{A3655D9B-0786-41E9-AC1A-722157885C73}" srcOrd="7" destOrd="0" parTransId="{C2035470-8057-4474-AD48-57C5A9C9B7D3}" sibTransId="{7BCCF87E-E16A-4360-825D-59B9CFE12C55}"/>
    <dgm:cxn modelId="{14F82EFB-775F-4D34-8992-4D49842F23E6}" type="presOf" srcId="{EF43B94B-7995-473B-A304-5F234425AB0A}" destId="{12337C3A-3BE9-4F43-AC2D-C7E6A18C197C}" srcOrd="0" destOrd="0" presId="urn:microsoft.com/office/officeart/2005/8/layout/default"/>
    <dgm:cxn modelId="{FB7EF21C-1518-4855-8400-9AEFF791AC7C}" type="presParOf" srcId="{EA6D7690-2846-4445-94A5-1A1BAE76A50A}" destId="{12337C3A-3BE9-4F43-AC2D-C7E6A18C197C}" srcOrd="0" destOrd="0" presId="urn:microsoft.com/office/officeart/2005/8/layout/default"/>
    <dgm:cxn modelId="{7260245C-854D-43DD-AB2E-395FFB0D197E}" type="presParOf" srcId="{EA6D7690-2846-4445-94A5-1A1BAE76A50A}" destId="{78B0A704-DEFB-47DA-A3C9-18AB0BF02F97}" srcOrd="1" destOrd="0" presId="urn:microsoft.com/office/officeart/2005/8/layout/default"/>
    <dgm:cxn modelId="{2C5D3D53-F7B0-47BB-8513-FB5F6E047E08}" type="presParOf" srcId="{EA6D7690-2846-4445-94A5-1A1BAE76A50A}" destId="{B2F8340B-606F-46FF-82AD-B546D72ED015}" srcOrd="2" destOrd="0" presId="urn:microsoft.com/office/officeart/2005/8/layout/default"/>
    <dgm:cxn modelId="{9BED7308-C373-42F0-ABE6-441DA6408E91}" type="presParOf" srcId="{EA6D7690-2846-4445-94A5-1A1BAE76A50A}" destId="{3328377D-1998-4557-A4A9-7893B38B2925}" srcOrd="3" destOrd="0" presId="urn:microsoft.com/office/officeart/2005/8/layout/default"/>
    <dgm:cxn modelId="{94E2AD19-6AE0-487C-AD79-84D2CA980DEB}" type="presParOf" srcId="{EA6D7690-2846-4445-94A5-1A1BAE76A50A}" destId="{1C72E952-E400-42CD-B494-98534295768D}" srcOrd="4" destOrd="0" presId="urn:microsoft.com/office/officeart/2005/8/layout/default"/>
    <dgm:cxn modelId="{3C60F5A6-A3A7-4B15-9B04-E4A930413D40}" type="presParOf" srcId="{EA6D7690-2846-4445-94A5-1A1BAE76A50A}" destId="{FEF4881D-A2A4-4CE4-9EA3-79FA01D6FF9A}" srcOrd="5" destOrd="0" presId="urn:microsoft.com/office/officeart/2005/8/layout/default"/>
    <dgm:cxn modelId="{DF397A06-F836-4DCF-ABD3-C2429F95479E}" type="presParOf" srcId="{EA6D7690-2846-4445-94A5-1A1BAE76A50A}" destId="{F98CEA79-3BA4-476A-B094-34A0BD42DBF4}" srcOrd="6" destOrd="0" presId="urn:microsoft.com/office/officeart/2005/8/layout/default"/>
    <dgm:cxn modelId="{BE9D93E9-FA7B-4ACD-AD6C-7B7B580B7D02}" type="presParOf" srcId="{EA6D7690-2846-4445-94A5-1A1BAE76A50A}" destId="{857D0D28-0486-4598-99DC-1A1BBB9F154D}" srcOrd="7" destOrd="0" presId="urn:microsoft.com/office/officeart/2005/8/layout/default"/>
    <dgm:cxn modelId="{DCEBE674-D0C5-4190-A043-7695EB73DF5A}" type="presParOf" srcId="{EA6D7690-2846-4445-94A5-1A1BAE76A50A}" destId="{4767D6B1-4C1C-41AE-A4C7-B0279782DD69}" srcOrd="8" destOrd="0" presId="urn:microsoft.com/office/officeart/2005/8/layout/default"/>
    <dgm:cxn modelId="{50FEA697-F11F-401F-B382-8C5DD04EA567}" type="presParOf" srcId="{EA6D7690-2846-4445-94A5-1A1BAE76A50A}" destId="{D938DB1D-6FAB-4FB5-B525-E83A13652D37}" srcOrd="9" destOrd="0" presId="urn:microsoft.com/office/officeart/2005/8/layout/default"/>
    <dgm:cxn modelId="{3BBAF44C-8EFF-43F7-9920-42362CA181D5}" type="presParOf" srcId="{EA6D7690-2846-4445-94A5-1A1BAE76A50A}" destId="{A4991D56-F167-4413-A983-BC44F14E1B7E}" srcOrd="10" destOrd="0" presId="urn:microsoft.com/office/officeart/2005/8/layout/default"/>
    <dgm:cxn modelId="{03688392-7B5C-42A9-B7EA-4029050A3C8C}" type="presParOf" srcId="{EA6D7690-2846-4445-94A5-1A1BAE76A50A}" destId="{BC9B53EC-D9AE-49C4-B70A-39A441A15387}" srcOrd="11" destOrd="0" presId="urn:microsoft.com/office/officeart/2005/8/layout/default"/>
    <dgm:cxn modelId="{77334F63-1B17-4ED5-96F3-63DF230D07DB}" type="presParOf" srcId="{EA6D7690-2846-4445-94A5-1A1BAE76A50A}" destId="{5362A4A8-0496-4AB6-B2B9-08DFBF5FFBC7}" srcOrd="12" destOrd="0" presId="urn:microsoft.com/office/officeart/2005/8/layout/default"/>
    <dgm:cxn modelId="{6142DF47-6A55-4D80-93CE-EE381A2454C7}" type="presParOf" srcId="{EA6D7690-2846-4445-94A5-1A1BAE76A50A}" destId="{96B56338-4A1C-444A-B50A-2006715CAB61}" srcOrd="13" destOrd="0" presId="urn:microsoft.com/office/officeart/2005/8/layout/default"/>
    <dgm:cxn modelId="{719F9314-E5DF-406F-95E6-A2463D15C7ED}" type="presParOf" srcId="{EA6D7690-2846-4445-94A5-1A1BAE76A50A}" destId="{90D88DB9-02B6-411C-91F5-9654084367CB}" srcOrd="14" destOrd="0" presId="urn:microsoft.com/office/officeart/2005/8/layout/default"/>
    <dgm:cxn modelId="{84CB3DDE-F09F-4FC2-9A11-26FE29AD8EB8}" type="presParOf" srcId="{EA6D7690-2846-4445-94A5-1A1BAE76A50A}" destId="{A7B3BF65-B472-49B6-83F8-00AD59BB4409}" srcOrd="15" destOrd="0" presId="urn:microsoft.com/office/officeart/2005/8/layout/default"/>
    <dgm:cxn modelId="{F5FC11FC-9C60-4CA0-A221-E65F898F7103}" type="presParOf" srcId="{EA6D7690-2846-4445-94A5-1A1BAE76A50A}" destId="{A22E4749-7D22-4071-939B-5DF04BACE400}" srcOrd="16" destOrd="0" presId="urn:microsoft.com/office/officeart/2005/8/layout/default"/>
    <dgm:cxn modelId="{B4A56898-4F1A-446B-92F4-76DB46E8CCD5}" type="presParOf" srcId="{EA6D7690-2846-4445-94A5-1A1BAE76A50A}" destId="{A02A21EB-3157-4BE3-9A3C-53C6E74E5869}" srcOrd="17" destOrd="0" presId="urn:microsoft.com/office/officeart/2005/8/layout/default"/>
    <dgm:cxn modelId="{774FFE17-A4BB-4CA9-906E-06249C8199EC}" type="presParOf" srcId="{EA6D7690-2846-4445-94A5-1A1BAE76A50A}" destId="{CCF83FD9-7E05-40C5-91C5-9A81EE3D474C}" srcOrd="18" destOrd="0" presId="urn:microsoft.com/office/officeart/2005/8/layout/default"/>
    <dgm:cxn modelId="{5D2BD1C8-34BA-4D69-B831-80D31139E71B}" type="presParOf" srcId="{EA6D7690-2846-4445-94A5-1A1BAE76A50A}" destId="{CB69C648-FD6A-4DD0-8FC5-14F8A82526D0}" srcOrd="19" destOrd="0" presId="urn:microsoft.com/office/officeart/2005/8/layout/default"/>
    <dgm:cxn modelId="{369DEBEA-EB27-402E-90B4-8BED607C50E0}" type="presParOf" srcId="{EA6D7690-2846-4445-94A5-1A1BAE76A50A}" destId="{7D6551B1-2AED-406D-AB84-983BBDAEFB96}" srcOrd="20" destOrd="0" presId="urn:microsoft.com/office/officeart/2005/8/layout/default"/>
    <dgm:cxn modelId="{1F82E678-40D9-43E5-A4EB-3A7A85D3684A}" type="presParOf" srcId="{EA6D7690-2846-4445-94A5-1A1BAE76A50A}" destId="{0D954ADC-5B7B-4B24-ABC4-9521BF80133A}" srcOrd="21" destOrd="0" presId="urn:microsoft.com/office/officeart/2005/8/layout/default"/>
    <dgm:cxn modelId="{2DE60BD4-0B3A-499A-B652-9E86F9B06EEF}" type="presParOf" srcId="{EA6D7690-2846-4445-94A5-1A1BAE76A50A}" destId="{88CA5D79-4D46-48BB-97D5-3A040725A897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0CDC8A-A020-4A6F-BB35-9FE61BF133DF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5E3A26-0220-4A57-AD6D-EA3F232AD185}">
      <dgm:prSet/>
      <dgm:spPr/>
      <dgm:t>
        <a:bodyPr/>
        <a:lstStyle/>
        <a:p>
          <a:pPr rtl="0"/>
          <a:r>
            <a:rPr lang="en-US" noProof="0" dirty="0"/>
            <a:t>Purpose</a:t>
          </a:r>
        </a:p>
      </dgm:t>
    </dgm:pt>
    <dgm:pt modelId="{CE23BC05-3F6B-4E78-904F-ECD4482C5E30}" type="parTrans" cxnId="{039AAF53-C8EF-42FD-B3DD-851C0373861E}">
      <dgm:prSet/>
      <dgm:spPr/>
      <dgm:t>
        <a:bodyPr/>
        <a:lstStyle/>
        <a:p>
          <a:endParaRPr lang="cs-CZ"/>
        </a:p>
      </dgm:t>
    </dgm:pt>
    <dgm:pt modelId="{76A293DD-D8FA-4CE3-8774-7C9F89883FA8}" type="sibTrans" cxnId="{039AAF53-C8EF-42FD-B3DD-851C0373861E}">
      <dgm:prSet/>
      <dgm:spPr/>
      <dgm:t>
        <a:bodyPr/>
        <a:lstStyle/>
        <a:p>
          <a:endParaRPr lang="cs-CZ"/>
        </a:p>
      </dgm:t>
    </dgm:pt>
    <dgm:pt modelId="{A5E8D9CD-7FE7-4842-A6D7-696E249DD2C5}">
      <dgm:prSet/>
      <dgm:spPr/>
      <dgm:t>
        <a:bodyPr/>
        <a:lstStyle/>
        <a:p>
          <a:pPr rtl="0"/>
          <a:r>
            <a:rPr lang="en-US" noProof="0" dirty="0"/>
            <a:t>Qualitative</a:t>
          </a:r>
        </a:p>
      </dgm:t>
    </dgm:pt>
    <dgm:pt modelId="{AB91D77E-5394-4906-8E66-56591DA5DCF3}" type="parTrans" cxnId="{5EE17E2B-7922-4952-BA67-4C1D495CAEF1}">
      <dgm:prSet/>
      <dgm:spPr/>
      <dgm:t>
        <a:bodyPr/>
        <a:lstStyle/>
        <a:p>
          <a:endParaRPr lang="cs-CZ"/>
        </a:p>
      </dgm:t>
    </dgm:pt>
    <dgm:pt modelId="{3C6217E4-34D1-45A2-A490-6B3FE70EE015}" type="sibTrans" cxnId="{5EE17E2B-7922-4952-BA67-4C1D495CAEF1}">
      <dgm:prSet/>
      <dgm:spPr/>
      <dgm:t>
        <a:bodyPr/>
        <a:lstStyle/>
        <a:p>
          <a:endParaRPr lang="cs-CZ"/>
        </a:p>
      </dgm:t>
    </dgm:pt>
    <dgm:pt modelId="{0F2E34C5-B035-4F91-8298-800F26FF8069}">
      <dgm:prSet/>
      <dgm:spPr/>
      <dgm:t>
        <a:bodyPr/>
        <a:lstStyle/>
        <a:p>
          <a:pPr rtl="0"/>
          <a:r>
            <a:rPr lang="en-US" noProof="0" dirty="0"/>
            <a:t>Quantitative</a:t>
          </a:r>
        </a:p>
      </dgm:t>
    </dgm:pt>
    <dgm:pt modelId="{81A3BBCC-0DCD-4621-8115-85F94682AFFA}" type="parTrans" cxnId="{BD6A8289-BC9E-4BCC-A21D-C39720419A35}">
      <dgm:prSet/>
      <dgm:spPr/>
      <dgm:t>
        <a:bodyPr/>
        <a:lstStyle/>
        <a:p>
          <a:endParaRPr lang="cs-CZ"/>
        </a:p>
      </dgm:t>
    </dgm:pt>
    <dgm:pt modelId="{3E84DDC1-D13F-4A34-B955-641F0D4DE707}" type="sibTrans" cxnId="{BD6A8289-BC9E-4BCC-A21D-C39720419A35}">
      <dgm:prSet/>
      <dgm:spPr/>
      <dgm:t>
        <a:bodyPr/>
        <a:lstStyle/>
        <a:p>
          <a:endParaRPr lang="cs-CZ"/>
        </a:p>
      </dgm:t>
    </dgm:pt>
    <dgm:pt modelId="{0137EBA4-BCC6-4616-888D-818DEE3BC433}">
      <dgm:prSet/>
      <dgm:spPr/>
      <dgm:t>
        <a:bodyPr/>
        <a:lstStyle/>
        <a:p>
          <a:pPr rtl="0"/>
          <a:r>
            <a:rPr lang="en-US" noProof="0" dirty="0"/>
            <a:t> To understand &amp; interpret social interactions.</a:t>
          </a:r>
        </a:p>
      </dgm:t>
    </dgm:pt>
    <dgm:pt modelId="{7AE7E982-41F9-401B-98FC-43158FAB6893}" type="parTrans" cxnId="{E30D011B-0A9E-4628-948B-44ABB9CD211F}">
      <dgm:prSet/>
      <dgm:spPr/>
    </dgm:pt>
    <dgm:pt modelId="{3647B347-70A6-43CB-81E8-5B950734CD7F}" type="sibTrans" cxnId="{E30D011B-0A9E-4628-948B-44ABB9CD211F}">
      <dgm:prSet/>
      <dgm:spPr/>
    </dgm:pt>
    <dgm:pt modelId="{1F72E73F-FD81-46CE-8438-8A930DFBF353}">
      <dgm:prSet/>
      <dgm:spPr/>
      <dgm:t>
        <a:bodyPr/>
        <a:lstStyle/>
        <a:p>
          <a:pPr rtl="0"/>
          <a:r>
            <a:rPr lang="en-US" noProof="0" dirty="0"/>
            <a:t> To test hypotheses, look at cause &amp; effect, &amp; make predictions.</a:t>
          </a:r>
        </a:p>
      </dgm:t>
    </dgm:pt>
    <dgm:pt modelId="{C4EED28A-BA19-4F91-AA12-CB3D3ABEF30E}" type="parTrans" cxnId="{CF8E0CF1-501C-425F-8B05-C42527F05E89}">
      <dgm:prSet/>
      <dgm:spPr/>
    </dgm:pt>
    <dgm:pt modelId="{FFBD4CA1-4C96-4549-9EF0-2A9512454211}" type="sibTrans" cxnId="{CF8E0CF1-501C-425F-8B05-C42527F05E89}">
      <dgm:prSet/>
      <dgm:spPr/>
    </dgm:pt>
    <dgm:pt modelId="{8E866AEE-ED89-4AE5-A0F1-ACEBA56E4EF1}" type="pres">
      <dgm:prSet presAssocID="{6A0CDC8A-A020-4A6F-BB35-9FE61BF133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B2A215-A629-4EA1-8C75-628475D79A8F}" type="pres">
      <dgm:prSet presAssocID="{A55E3A26-0220-4A57-AD6D-EA3F232AD185}" presName="vertOne" presStyleCnt="0"/>
      <dgm:spPr/>
    </dgm:pt>
    <dgm:pt modelId="{99180560-EA1E-4E60-B86E-C2701602E78D}" type="pres">
      <dgm:prSet presAssocID="{A55E3A26-0220-4A57-AD6D-EA3F232AD185}" presName="txOne" presStyleLbl="node0" presStyleIdx="0" presStyleCnt="1">
        <dgm:presLayoutVars>
          <dgm:chPref val="3"/>
        </dgm:presLayoutVars>
      </dgm:prSet>
      <dgm:spPr/>
    </dgm:pt>
    <dgm:pt modelId="{BC1DD304-F7F8-4152-96A5-6A598935F6C0}" type="pres">
      <dgm:prSet presAssocID="{A55E3A26-0220-4A57-AD6D-EA3F232AD185}" presName="parTransOne" presStyleCnt="0"/>
      <dgm:spPr/>
    </dgm:pt>
    <dgm:pt modelId="{66789C10-A6D3-4DD7-81A1-54EDBAB7A85C}" type="pres">
      <dgm:prSet presAssocID="{A55E3A26-0220-4A57-AD6D-EA3F232AD185}" presName="horzOne" presStyleCnt="0"/>
      <dgm:spPr/>
    </dgm:pt>
    <dgm:pt modelId="{8F9738B0-2DB5-42D9-A72E-76B475F2BEDF}" type="pres">
      <dgm:prSet presAssocID="{A5E8D9CD-7FE7-4842-A6D7-696E249DD2C5}" presName="vertTwo" presStyleCnt="0"/>
      <dgm:spPr/>
    </dgm:pt>
    <dgm:pt modelId="{EE630490-B215-43BF-872A-4BD35E908CF6}" type="pres">
      <dgm:prSet presAssocID="{A5E8D9CD-7FE7-4842-A6D7-696E249DD2C5}" presName="txTwo" presStyleLbl="node2" presStyleIdx="0" presStyleCnt="2">
        <dgm:presLayoutVars>
          <dgm:chPref val="3"/>
        </dgm:presLayoutVars>
      </dgm:prSet>
      <dgm:spPr/>
    </dgm:pt>
    <dgm:pt modelId="{05603E09-6A6C-4585-AA62-753E800D51D2}" type="pres">
      <dgm:prSet presAssocID="{A5E8D9CD-7FE7-4842-A6D7-696E249DD2C5}" presName="parTransTwo" presStyleCnt="0"/>
      <dgm:spPr/>
    </dgm:pt>
    <dgm:pt modelId="{B0663FAC-EDA7-409E-A689-469814DF4CB9}" type="pres">
      <dgm:prSet presAssocID="{A5E8D9CD-7FE7-4842-A6D7-696E249DD2C5}" presName="horzTwo" presStyleCnt="0"/>
      <dgm:spPr/>
    </dgm:pt>
    <dgm:pt modelId="{88B1F849-4E32-4ED3-AFE2-280E68DFD085}" type="pres">
      <dgm:prSet presAssocID="{0137EBA4-BCC6-4616-888D-818DEE3BC433}" presName="vertThree" presStyleCnt="0"/>
      <dgm:spPr/>
    </dgm:pt>
    <dgm:pt modelId="{F52FFB79-2CC1-4E4F-9A01-67BEC570CB4D}" type="pres">
      <dgm:prSet presAssocID="{0137EBA4-BCC6-4616-888D-818DEE3BC433}" presName="txThree" presStyleLbl="node3" presStyleIdx="0" presStyleCnt="2">
        <dgm:presLayoutVars>
          <dgm:chPref val="3"/>
        </dgm:presLayoutVars>
      </dgm:prSet>
      <dgm:spPr/>
    </dgm:pt>
    <dgm:pt modelId="{6E14DD04-10DB-4875-9196-79406267B72D}" type="pres">
      <dgm:prSet presAssocID="{0137EBA4-BCC6-4616-888D-818DEE3BC433}" presName="horzThree" presStyleCnt="0"/>
      <dgm:spPr/>
    </dgm:pt>
    <dgm:pt modelId="{26A9BA56-3C9A-4A3F-BD77-237E88566C19}" type="pres">
      <dgm:prSet presAssocID="{3C6217E4-34D1-45A2-A490-6B3FE70EE015}" presName="sibSpaceTwo" presStyleCnt="0"/>
      <dgm:spPr/>
    </dgm:pt>
    <dgm:pt modelId="{F962DEF2-6F3A-4DCD-814A-EDBEEF6197AF}" type="pres">
      <dgm:prSet presAssocID="{0F2E34C5-B035-4F91-8298-800F26FF8069}" presName="vertTwo" presStyleCnt="0"/>
      <dgm:spPr/>
    </dgm:pt>
    <dgm:pt modelId="{92DBDBA5-F9C4-41D9-84A4-3D9657192FD5}" type="pres">
      <dgm:prSet presAssocID="{0F2E34C5-B035-4F91-8298-800F26FF8069}" presName="txTwo" presStyleLbl="node2" presStyleIdx="1" presStyleCnt="2">
        <dgm:presLayoutVars>
          <dgm:chPref val="3"/>
        </dgm:presLayoutVars>
      </dgm:prSet>
      <dgm:spPr/>
    </dgm:pt>
    <dgm:pt modelId="{50EB884F-99DB-4C52-BF41-2913B857C468}" type="pres">
      <dgm:prSet presAssocID="{0F2E34C5-B035-4F91-8298-800F26FF8069}" presName="parTransTwo" presStyleCnt="0"/>
      <dgm:spPr/>
    </dgm:pt>
    <dgm:pt modelId="{32176968-4587-4D0E-8FF8-C5AFACF7BA08}" type="pres">
      <dgm:prSet presAssocID="{0F2E34C5-B035-4F91-8298-800F26FF8069}" presName="horzTwo" presStyleCnt="0"/>
      <dgm:spPr/>
    </dgm:pt>
    <dgm:pt modelId="{310E9E1D-D5A6-48C9-B62F-C1F155151C90}" type="pres">
      <dgm:prSet presAssocID="{1F72E73F-FD81-46CE-8438-8A930DFBF353}" presName="vertThree" presStyleCnt="0"/>
      <dgm:spPr/>
    </dgm:pt>
    <dgm:pt modelId="{1B8F6862-2C8F-4DBD-8E72-24A659A574A7}" type="pres">
      <dgm:prSet presAssocID="{1F72E73F-FD81-46CE-8438-8A930DFBF353}" presName="txThree" presStyleLbl="node3" presStyleIdx="1" presStyleCnt="2">
        <dgm:presLayoutVars>
          <dgm:chPref val="3"/>
        </dgm:presLayoutVars>
      </dgm:prSet>
      <dgm:spPr/>
    </dgm:pt>
    <dgm:pt modelId="{2000A492-18E7-4EF4-B135-83E19E5829BD}" type="pres">
      <dgm:prSet presAssocID="{1F72E73F-FD81-46CE-8438-8A930DFBF353}" presName="horzThree" presStyleCnt="0"/>
      <dgm:spPr/>
    </dgm:pt>
  </dgm:ptLst>
  <dgm:cxnLst>
    <dgm:cxn modelId="{E30D011B-0A9E-4628-948B-44ABB9CD211F}" srcId="{A5E8D9CD-7FE7-4842-A6D7-696E249DD2C5}" destId="{0137EBA4-BCC6-4616-888D-818DEE3BC433}" srcOrd="0" destOrd="0" parTransId="{7AE7E982-41F9-401B-98FC-43158FAB6893}" sibTransId="{3647B347-70A6-43CB-81E8-5B950734CD7F}"/>
    <dgm:cxn modelId="{5EE17E2B-7922-4952-BA67-4C1D495CAEF1}" srcId="{A55E3A26-0220-4A57-AD6D-EA3F232AD185}" destId="{A5E8D9CD-7FE7-4842-A6D7-696E249DD2C5}" srcOrd="0" destOrd="0" parTransId="{AB91D77E-5394-4906-8E66-56591DA5DCF3}" sibTransId="{3C6217E4-34D1-45A2-A490-6B3FE70EE015}"/>
    <dgm:cxn modelId="{C4716A3A-311C-437F-A583-C73051B8EDA4}" type="presOf" srcId="{A5E8D9CD-7FE7-4842-A6D7-696E249DD2C5}" destId="{EE630490-B215-43BF-872A-4BD35E908CF6}" srcOrd="0" destOrd="0" presId="urn:microsoft.com/office/officeart/2005/8/layout/hierarchy4"/>
    <dgm:cxn modelId="{96B2BC5F-860D-42D5-B3A9-31FF1C897E81}" type="presOf" srcId="{0137EBA4-BCC6-4616-888D-818DEE3BC433}" destId="{F52FFB79-2CC1-4E4F-9A01-67BEC570CB4D}" srcOrd="0" destOrd="0" presId="urn:microsoft.com/office/officeart/2005/8/layout/hierarchy4"/>
    <dgm:cxn modelId="{82BDEB6A-1917-4371-918D-564A30A3CA75}" type="presOf" srcId="{6A0CDC8A-A020-4A6F-BB35-9FE61BF133DF}" destId="{8E866AEE-ED89-4AE5-A0F1-ACEBA56E4EF1}" srcOrd="0" destOrd="0" presId="urn:microsoft.com/office/officeart/2005/8/layout/hierarchy4"/>
    <dgm:cxn modelId="{7E14CF4C-5EBC-4B50-8F9C-316A1413E57D}" type="presOf" srcId="{1F72E73F-FD81-46CE-8438-8A930DFBF353}" destId="{1B8F6862-2C8F-4DBD-8E72-24A659A574A7}" srcOrd="0" destOrd="0" presId="urn:microsoft.com/office/officeart/2005/8/layout/hierarchy4"/>
    <dgm:cxn modelId="{039AAF53-C8EF-42FD-B3DD-851C0373861E}" srcId="{6A0CDC8A-A020-4A6F-BB35-9FE61BF133DF}" destId="{A55E3A26-0220-4A57-AD6D-EA3F232AD185}" srcOrd="0" destOrd="0" parTransId="{CE23BC05-3F6B-4E78-904F-ECD4482C5E30}" sibTransId="{76A293DD-D8FA-4CE3-8774-7C9F89883FA8}"/>
    <dgm:cxn modelId="{BD6A8289-BC9E-4BCC-A21D-C39720419A35}" srcId="{A55E3A26-0220-4A57-AD6D-EA3F232AD185}" destId="{0F2E34C5-B035-4F91-8298-800F26FF8069}" srcOrd="1" destOrd="0" parTransId="{81A3BBCC-0DCD-4621-8115-85F94682AFFA}" sibTransId="{3E84DDC1-D13F-4A34-B955-641F0D4DE707}"/>
    <dgm:cxn modelId="{DD948FBC-8D70-4274-8A5A-5B1DCE850389}" type="presOf" srcId="{A55E3A26-0220-4A57-AD6D-EA3F232AD185}" destId="{99180560-EA1E-4E60-B86E-C2701602E78D}" srcOrd="0" destOrd="0" presId="urn:microsoft.com/office/officeart/2005/8/layout/hierarchy4"/>
    <dgm:cxn modelId="{A8CC05E2-C6F2-4B97-A48A-134746C7E5FE}" type="presOf" srcId="{0F2E34C5-B035-4F91-8298-800F26FF8069}" destId="{92DBDBA5-F9C4-41D9-84A4-3D9657192FD5}" srcOrd="0" destOrd="0" presId="urn:microsoft.com/office/officeart/2005/8/layout/hierarchy4"/>
    <dgm:cxn modelId="{CF8E0CF1-501C-425F-8B05-C42527F05E89}" srcId="{0F2E34C5-B035-4F91-8298-800F26FF8069}" destId="{1F72E73F-FD81-46CE-8438-8A930DFBF353}" srcOrd="0" destOrd="0" parTransId="{C4EED28A-BA19-4F91-AA12-CB3D3ABEF30E}" sibTransId="{FFBD4CA1-4C96-4549-9EF0-2A9512454211}"/>
    <dgm:cxn modelId="{BC46FC53-B502-498F-A405-5477A34EA7AA}" type="presParOf" srcId="{8E866AEE-ED89-4AE5-A0F1-ACEBA56E4EF1}" destId="{ECB2A215-A629-4EA1-8C75-628475D79A8F}" srcOrd="0" destOrd="0" presId="urn:microsoft.com/office/officeart/2005/8/layout/hierarchy4"/>
    <dgm:cxn modelId="{9FAC19A9-373E-444A-AEE6-C3A4B58B58FC}" type="presParOf" srcId="{ECB2A215-A629-4EA1-8C75-628475D79A8F}" destId="{99180560-EA1E-4E60-B86E-C2701602E78D}" srcOrd="0" destOrd="0" presId="urn:microsoft.com/office/officeart/2005/8/layout/hierarchy4"/>
    <dgm:cxn modelId="{60AAE0FB-3458-4984-821A-3697144BAABA}" type="presParOf" srcId="{ECB2A215-A629-4EA1-8C75-628475D79A8F}" destId="{BC1DD304-F7F8-4152-96A5-6A598935F6C0}" srcOrd="1" destOrd="0" presId="urn:microsoft.com/office/officeart/2005/8/layout/hierarchy4"/>
    <dgm:cxn modelId="{EBCE7A9A-BE19-41BF-9FCF-B7E92CB21DF2}" type="presParOf" srcId="{ECB2A215-A629-4EA1-8C75-628475D79A8F}" destId="{66789C10-A6D3-4DD7-81A1-54EDBAB7A85C}" srcOrd="2" destOrd="0" presId="urn:microsoft.com/office/officeart/2005/8/layout/hierarchy4"/>
    <dgm:cxn modelId="{D8F347B7-8F06-4FE9-8CCD-FD9885E97364}" type="presParOf" srcId="{66789C10-A6D3-4DD7-81A1-54EDBAB7A85C}" destId="{8F9738B0-2DB5-42D9-A72E-76B475F2BEDF}" srcOrd="0" destOrd="0" presId="urn:microsoft.com/office/officeart/2005/8/layout/hierarchy4"/>
    <dgm:cxn modelId="{C2822746-107F-4689-A47B-84F653B9981C}" type="presParOf" srcId="{8F9738B0-2DB5-42D9-A72E-76B475F2BEDF}" destId="{EE630490-B215-43BF-872A-4BD35E908CF6}" srcOrd="0" destOrd="0" presId="urn:microsoft.com/office/officeart/2005/8/layout/hierarchy4"/>
    <dgm:cxn modelId="{22CD82B8-5B22-4D76-B87D-4F2893F6E339}" type="presParOf" srcId="{8F9738B0-2DB5-42D9-A72E-76B475F2BEDF}" destId="{05603E09-6A6C-4585-AA62-753E800D51D2}" srcOrd="1" destOrd="0" presId="urn:microsoft.com/office/officeart/2005/8/layout/hierarchy4"/>
    <dgm:cxn modelId="{D6C1A6AD-0FB0-4184-AD83-A9DDC1AA6B69}" type="presParOf" srcId="{8F9738B0-2DB5-42D9-A72E-76B475F2BEDF}" destId="{B0663FAC-EDA7-409E-A689-469814DF4CB9}" srcOrd="2" destOrd="0" presId="urn:microsoft.com/office/officeart/2005/8/layout/hierarchy4"/>
    <dgm:cxn modelId="{560EE5E3-BF2E-43F8-9737-6CDE21AD7C02}" type="presParOf" srcId="{B0663FAC-EDA7-409E-A689-469814DF4CB9}" destId="{88B1F849-4E32-4ED3-AFE2-280E68DFD085}" srcOrd="0" destOrd="0" presId="urn:microsoft.com/office/officeart/2005/8/layout/hierarchy4"/>
    <dgm:cxn modelId="{D143F189-1DFA-41D7-A3EA-A66689944702}" type="presParOf" srcId="{88B1F849-4E32-4ED3-AFE2-280E68DFD085}" destId="{F52FFB79-2CC1-4E4F-9A01-67BEC570CB4D}" srcOrd="0" destOrd="0" presId="urn:microsoft.com/office/officeart/2005/8/layout/hierarchy4"/>
    <dgm:cxn modelId="{49B49406-2FF0-4B9C-9385-405909C2065B}" type="presParOf" srcId="{88B1F849-4E32-4ED3-AFE2-280E68DFD085}" destId="{6E14DD04-10DB-4875-9196-79406267B72D}" srcOrd="1" destOrd="0" presId="urn:microsoft.com/office/officeart/2005/8/layout/hierarchy4"/>
    <dgm:cxn modelId="{9D08B664-920D-43B9-AC1D-5FDFC1E375C7}" type="presParOf" srcId="{66789C10-A6D3-4DD7-81A1-54EDBAB7A85C}" destId="{26A9BA56-3C9A-4A3F-BD77-237E88566C19}" srcOrd="1" destOrd="0" presId="urn:microsoft.com/office/officeart/2005/8/layout/hierarchy4"/>
    <dgm:cxn modelId="{7C5B9FF7-91C1-4ABA-9E3C-6607F132F556}" type="presParOf" srcId="{66789C10-A6D3-4DD7-81A1-54EDBAB7A85C}" destId="{F962DEF2-6F3A-4DCD-814A-EDBEEF6197AF}" srcOrd="2" destOrd="0" presId="urn:microsoft.com/office/officeart/2005/8/layout/hierarchy4"/>
    <dgm:cxn modelId="{E982E01E-653E-40C5-A0A6-385A1124C524}" type="presParOf" srcId="{F962DEF2-6F3A-4DCD-814A-EDBEEF6197AF}" destId="{92DBDBA5-F9C4-41D9-84A4-3D9657192FD5}" srcOrd="0" destOrd="0" presId="urn:microsoft.com/office/officeart/2005/8/layout/hierarchy4"/>
    <dgm:cxn modelId="{46149045-B58C-4266-A384-ECF616EEBAD3}" type="presParOf" srcId="{F962DEF2-6F3A-4DCD-814A-EDBEEF6197AF}" destId="{50EB884F-99DB-4C52-BF41-2913B857C468}" srcOrd="1" destOrd="0" presId="urn:microsoft.com/office/officeart/2005/8/layout/hierarchy4"/>
    <dgm:cxn modelId="{B0D9DF82-221B-441B-9626-8278033077F4}" type="presParOf" srcId="{F962DEF2-6F3A-4DCD-814A-EDBEEF6197AF}" destId="{32176968-4587-4D0E-8FF8-C5AFACF7BA08}" srcOrd="2" destOrd="0" presId="urn:microsoft.com/office/officeart/2005/8/layout/hierarchy4"/>
    <dgm:cxn modelId="{69C43666-A7AA-472C-B098-C4669006D567}" type="presParOf" srcId="{32176968-4587-4D0E-8FF8-C5AFACF7BA08}" destId="{310E9E1D-D5A6-48C9-B62F-C1F155151C90}" srcOrd="0" destOrd="0" presId="urn:microsoft.com/office/officeart/2005/8/layout/hierarchy4"/>
    <dgm:cxn modelId="{125D4B26-CBAF-4906-9EFB-B1E9A947987A}" type="presParOf" srcId="{310E9E1D-D5A6-48C9-B62F-C1F155151C90}" destId="{1B8F6862-2C8F-4DBD-8E72-24A659A574A7}" srcOrd="0" destOrd="0" presId="urn:microsoft.com/office/officeart/2005/8/layout/hierarchy4"/>
    <dgm:cxn modelId="{AFA041DB-6EA4-428D-9451-8ED94ABD2277}" type="presParOf" srcId="{310E9E1D-D5A6-48C9-B62F-C1F155151C90}" destId="{2000A492-18E7-4EF4-B135-83E19E5829B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933EB0-04F0-4459-A2E8-865198296E9B}" type="doc">
      <dgm:prSet loTypeId="urn:microsoft.com/office/officeart/2005/8/layout/hierarchy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D735645-5C8B-4B6E-9D94-C966D6D8415E}">
      <dgm:prSet/>
      <dgm:spPr/>
      <dgm:t>
        <a:bodyPr/>
        <a:lstStyle/>
        <a:p>
          <a:pPr rtl="0"/>
          <a:r>
            <a:rPr lang="en-US" dirty="0"/>
            <a:t>Group Studied</a:t>
          </a:r>
        </a:p>
      </dgm:t>
    </dgm:pt>
    <dgm:pt modelId="{CE3D20BA-8B99-4ED0-8BA8-4478DED7DE2A}" type="parTrans" cxnId="{DAE8C352-3210-475D-8E07-78FE22AAC907}">
      <dgm:prSet/>
      <dgm:spPr/>
      <dgm:t>
        <a:bodyPr/>
        <a:lstStyle/>
        <a:p>
          <a:endParaRPr lang="cs-CZ"/>
        </a:p>
      </dgm:t>
    </dgm:pt>
    <dgm:pt modelId="{2D427329-A913-469D-9A20-6736AA5EF7E5}" type="sibTrans" cxnId="{DAE8C352-3210-475D-8E07-78FE22AAC907}">
      <dgm:prSet/>
      <dgm:spPr/>
      <dgm:t>
        <a:bodyPr/>
        <a:lstStyle/>
        <a:p>
          <a:endParaRPr lang="cs-CZ"/>
        </a:p>
      </dgm:t>
    </dgm:pt>
    <dgm:pt modelId="{4C42E342-DA09-4224-A837-7DC8237D8C82}">
      <dgm:prSet/>
      <dgm:spPr/>
      <dgm:t>
        <a:bodyPr/>
        <a:lstStyle/>
        <a:p>
          <a:pPr rtl="0"/>
          <a:r>
            <a:rPr lang="en-US" dirty="0"/>
            <a:t>Qualitative</a:t>
          </a:r>
        </a:p>
      </dgm:t>
    </dgm:pt>
    <dgm:pt modelId="{5FB5E9E5-987C-4AA9-8517-943ED52531EB}" type="parTrans" cxnId="{AF6BA21A-D041-4722-B5E2-F716C5F3F4BE}">
      <dgm:prSet/>
      <dgm:spPr/>
      <dgm:t>
        <a:bodyPr/>
        <a:lstStyle/>
        <a:p>
          <a:endParaRPr lang="cs-CZ"/>
        </a:p>
      </dgm:t>
    </dgm:pt>
    <dgm:pt modelId="{76132462-9A81-4ED3-9D77-56F87B0F1E6D}" type="sibTrans" cxnId="{AF6BA21A-D041-4722-B5E2-F716C5F3F4BE}">
      <dgm:prSet/>
      <dgm:spPr/>
      <dgm:t>
        <a:bodyPr/>
        <a:lstStyle/>
        <a:p>
          <a:endParaRPr lang="cs-CZ"/>
        </a:p>
      </dgm:t>
    </dgm:pt>
    <dgm:pt modelId="{5AFAAB4D-7BAC-41CF-980B-FB061BB47A23}">
      <dgm:prSet/>
      <dgm:spPr/>
      <dgm:t>
        <a:bodyPr/>
        <a:lstStyle/>
        <a:p>
          <a:pPr rtl="0"/>
          <a:r>
            <a:rPr lang="en-US" dirty="0"/>
            <a:t>Quantitative</a:t>
          </a:r>
        </a:p>
      </dgm:t>
    </dgm:pt>
    <dgm:pt modelId="{5CCC8A1D-B9AD-4098-83C2-E05ADAF7B78E}" type="parTrans" cxnId="{F6DE22D7-F671-4E7E-9D4B-E54076023199}">
      <dgm:prSet/>
      <dgm:spPr/>
      <dgm:t>
        <a:bodyPr/>
        <a:lstStyle/>
        <a:p>
          <a:endParaRPr lang="cs-CZ"/>
        </a:p>
      </dgm:t>
    </dgm:pt>
    <dgm:pt modelId="{F4968F0A-B523-4E85-BEEC-12611D2C1884}" type="sibTrans" cxnId="{F6DE22D7-F671-4E7E-9D4B-E54076023199}">
      <dgm:prSet/>
      <dgm:spPr/>
      <dgm:t>
        <a:bodyPr/>
        <a:lstStyle/>
        <a:p>
          <a:endParaRPr lang="cs-CZ"/>
        </a:p>
      </dgm:t>
    </dgm:pt>
    <dgm:pt modelId="{F54D8015-AA6D-4060-87BF-DF207B542746}">
      <dgm:prSet/>
      <dgm:spPr/>
      <dgm:t>
        <a:bodyPr/>
        <a:lstStyle/>
        <a:p>
          <a:pPr rtl="0"/>
          <a:r>
            <a:rPr lang="en-US" dirty="0"/>
            <a:t>Smaller &amp; not randomly selected.</a:t>
          </a:r>
        </a:p>
      </dgm:t>
    </dgm:pt>
    <dgm:pt modelId="{CFEBF736-D624-454F-923A-8E45A80D1E1B}" type="parTrans" cxnId="{88F8ABF7-C5D5-4D8C-85C6-184A732D2171}">
      <dgm:prSet/>
      <dgm:spPr/>
    </dgm:pt>
    <dgm:pt modelId="{C15F9678-0501-4ACB-BDE2-67EE9823C074}" type="sibTrans" cxnId="{88F8ABF7-C5D5-4D8C-85C6-184A732D2171}">
      <dgm:prSet/>
      <dgm:spPr/>
    </dgm:pt>
    <dgm:pt modelId="{E3476613-E207-46BB-AAF3-257680264C0A}">
      <dgm:prSet/>
      <dgm:spPr/>
      <dgm:t>
        <a:bodyPr/>
        <a:lstStyle/>
        <a:p>
          <a:pPr rtl="0"/>
          <a:r>
            <a:rPr lang="en-US" dirty="0"/>
            <a:t>Larger &amp; randomly selected.</a:t>
          </a:r>
        </a:p>
      </dgm:t>
    </dgm:pt>
    <dgm:pt modelId="{FE0E5660-34C5-46D2-B296-BB88B3072CCF}" type="parTrans" cxnId="{A470066A-43CA-46DB-A201-280B01D580F2}">
      <dgm:prSet/>
      <dgm:spPr/>
    </dgm:pt>
    <dgm:pt modelId="{E178EB59-ECD7-4BE4-9321-B74D1A26E7FE}" type="sibTrans" cxnId="{A470066A-43CA-46DB-A201-280B01D580F2}">
      <dgm:prSet/>
      <dgm:spPr/>
    </dgm:pt>
    <dgm:pt modelId="{216E6E5A-14B4-4627-8AFC-C07678A173D8}" type="pres">
      <dgm:prSet presAssocID="{F4933EB0-04F0-4459-A2E8-865198296E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291725-D877-41E0-9CA9-6D5E90F93CF2}" type="pres">
      <dgm:prSet presAssocID="{BD735645-5C8B-4B6E-9D94-C966D6D8415E}" presName="vertOne" presStyleCnt="0"/>
      <dgm:spPr/>
    </dgm:pt>
    <dgm:pt modelId="{AF8B2177-EE21-4898-8A3E-3B853B1FAEA5}" type="pres">
      <dgm:prSet presAssocID="{BD735645-5C8B-4B6E-9D94-C966D6D8415E}" presName="txOne" presStyleLbl="node0" presStyleIdx="0" presStyleCnt="1">
        <dgm:presLayoutVars>
          <dgm:chPref val="3"/>
        </dgm:presLayoutVars>
      </dgm:prSet>
      <dgm:spPr/>
    </dgm:pt>
    <dgm:pt modelId="{2694D1C1-EFE7-4E8D-820B-101F0F6849AE}" type="pres">
      <dgm:prSet presAssocID="{BD735645-5C8B-4B6E-9D94-C966D6D8415E}" presName="parTransOne" presStyleCnt="0"/>
      <dgm:spPr/>
    </dgm:pt>
    <dgm:pt modelId="{8779D109-524F-418A-89BF-1A587303A7E9}" type="pres">
      <dgm:prSet presAssocID="{BD735645-5C8B-4B6E-9D94-C966D6D8415E}" presName="horzOne" presStyleCnt="0"/>
      <dgm:spPr/>
    </dgm:pt>
    <dgm:pt modelId="{5619540E-A1A4-4188-B737-DDC2A732DD32}" type="pres">
      <dgm:prSet presAssocID="{4C42E342-DA09-4224-A837-7DC8237D8C82}" presName="vertTwo" presStyleCnt="0"/>
      <dgm:spPr/>
    </dgm:pt>
    <dgm:pt modelId="{468B3383-F8D6-436B-9C42-313889DF3C1A}" type="pres">
      <dgm:prSet presAssocID="{4C42E342-DA09-4224-A837-7DC8237D8C82}" presName="txTwo" presStyleLbl="node2" presStyleIdx="0" presStyleCnt="2">
        <dgm:presLayoutVars>
          <dgm:chPref val="3"/>
        </dgm:presLayoutVars>
      </dgm:prSet>
      <dgm:spPr/>
    </dgm:pt>
    <dgm:pt modelId="{1979A6AD-0227-41E4-B16D-68715119241D}" type="pres">
      <dgm:prSet presAssocID="{4C42E342-DA09-4224-A837-7DC8237D8C82}" presName="parTransTwo" presStyleCnt="0"/>
      <dgm:spPr/>
    </dgm:pt>
    <dgm:pt modelId="{0681A165-0850-40A7-B833-8422B899EB30}" type="pres">
      <dgm:prSet presAssocID="{4C42E342-DA09-4224-A837-7DC8237D8C82}" presName="horzTwo" presStyleCnt="0"/>
      <dgm:spPr/>
    </dgm:pt>
    <dgm:pt modelId="{82CA38AF-03BB-4403-BFD8-4B03496282EC}" type="pres">
      <dgm:prSet presAssocID="{F54D8015-AA6D-4060-87BF-DF207B542746}" presName="vertThree" presStyleCnt="0"/>
      <dgm:spPr/>
    </dgm:pt>
    <dgm:pt modelId="{13D192DE-0C8D-4E41-B1C1-1C3425EA9F68}" type="pres">
      <dgm:prSet presAssocID="{F54D8015-AA6D-4060-87BF-DF207B542746}" presName="txThree" presStyleLbl="node3" presStyleIdx="0" presStyleCnt="2">
        <dgm:presLayoutVars>
          <dgm:chPref val="3"/>
        </dgm:presLayoutVars>
      </dgm:prSet>
      <dgm:spPr/>
    </dgm:pt>
    <dgm:pt modelId="{90D9B77A-8E84-4194-B15A-1AFC50AA2F2B}" type="pres">
      <dgm:prSet presAssocID="{F54D8015-AA6D-4060-87BF-DF207B542746}" presName="horzThree" presStyleCnt="0"/>
      <dgm:spPr/>
    </dgm:pt>
    <dgm:pt modelId="{13D5981B-AA80-450E-8B08-8B57C5C7F28B}" type="pres">
      <dgm:prSet presAssocID="{76132462-9A81-4ED3-9D77-56F87B0F1E6D}" presName="sibSpaceTwo" presStyleCnt="0"/>
      <dgm:spPr/>
    </dgm:pt>
    <dgm:pt modelId="{754113BB-1150-4AFC-A4B2-B64DCAC72603}" type="pres">
      <dgm:prSet presAssocID="{5AFAAB4D-7BAC-41CF-980B-FB061BB47A23}" presName="vertTwo" presStyleCnt="0"/>
      <dgm:spPr/>
    </dgm:pt>
    <dgm:pt modelId="{E0D76AA9-D0EC-485B-8D6A-525A6B91B2B9}" type="pres">
      <dgm:prSet presAssocID="{5AFAAB4D-7BAC-41CF-980B-FB061BB47A23}" presName="txTwo" presStyleLbl="node2" presStyleIdx="1" presStyleCnt="2">
        <dgm:presLayoutVars>
          <dgm:chPref val="3"/>
        </dgm:presLayoutVars>
      </dgm:prSet>
      <dgm:spPr/>
    </dgm:pt>
    <dgm:pt modelId="{15AC36B6-FD6F-4FCE-B828-C46C65873836}" type="pres">
      <dgm:prSet presAssocID="{5AFAAB4D-7BAC-41CF-980B-FB061BB47A23}" presName="parTransTwo" presStyleCnt="0"/>
      <dgm:spPr/>
    </dgm:pt>
    <dgm:pt modelId="{6B4C9F49-EA1F-48E5-B1ED-1CE52AA65EBF}" type="pres">
      <dgm:prSet presAssocID="{5AFAAB4D-7BAC-41CF-980B-FB061BB47A23}" presName="horzTwo" presStyleCnt="0"/>
      <dgm:spPr/>
    </dgm:pt>
    <dgm:pt modelId="{FB2A544F-090A-4432-9816-E6C63764A591}" type="pres">
      <dgm:prSet presAssocID="{E3476613-E207-46BB-AAF3-257680264C0A}" presName="vertThree" presStyleCnt="0"/>
      <dgm:spPr/>
    </dgm:pt>
    <dgm:pt modelId="{BFA59AB7-2595-40F2-90D1-FB31F4D8A649}" type="pres">
      <dgm:prSet presAssocID="{E3476613-E207-46BB-AAF3-257680264C0A}" presName="txThree" presStyleLbl="node3" presStyleIdx="1" presStyleCnt="2">
        <dgm:presLayoutVars>
          <dgm:chPref val="3"/>
        </dgm:presLayoutVars>
      </dgm:prSet>
      <dgm:spPr/>
    </dgm:pt>
    <dgm:pt modelId="{E919EEC2-64F4-415C-918C-95098878CFD8}" type="pres">
      <dgm:prSet presAssocID="{E3476613-E207-46BB-AAF3-257680264C0A}" presName="horzThree" presStyleCnt="0"/>
      <dgm:spPr/>
    </dgm:pt>
  </dgm:ptLst>
  <dgm:cxnLst>
    <dgm:cxn modelId="{C8682A0E-27CD-4AC5-89C2-DA86B72858DF}" type="presOf" srcId="{F4933EB0-04F0-4459-A2E8-865198296E9B}" destId="{216E6E5A-14B4-4627-8AFC-C07678A173D8}" srcOrd="0" destOrd="0" presId="urn:microsoft.com/office/officeart/2005/8/layout/hierarchy4"/>
    <dgm:cxn modelId="{93066011-D72F-4146-95DA-32BAC134741C}" type="presOf" srcId="{E3476613-E207-46BB-AAF3-257680264C0A}" destId="{BFA59AB7-2595-40F2-90D1-FB31F4D8A649}" srcOrd="0" destOrd="0" presId="urn:microsoft.com/office/officeart/2005/8/layout/hierarchy4"/>
    <dgm:cxn modelId="{AF6BA21A-D041-4722-B5E2-F716C5F3F4BE}" srcId="{BD735645-5C8B-4B6E-9D94-C966D6D8415E}" destId="{4C42E342-DA09-4224-A837-7DC8237D8C82}" srcOrd="0" destOrd="0" parTransId="{5FB5E9E5-987C-4AA9-8517-943ED52531EB}" sibTransId="{76132462-9A81-4ED3-9D77-56F87B0F1E6D}"/>
    <dgm:cxn modelId="{A470066A-43CA-46DB-A201-280B01D580F2}" srcId="{5AFAAB4D-7BAC-41CF-980B-FB061BB47A23}" destId="{E3476613-E207-46BB-AAF3-257680264C0A}" srcOrd="0" destOrd="0" parTransId="{FE0E5660-34C5-46D2-B296-BB88B3072CCF}" sibTransId="{E178EB59-ECD7-4BE4-9321-B74D1A26E7FE}"/>
    <dgm:cxn modelId="{DAE8C352-3210-475D-8E07-78FE22AAC907}" srcId="{F4933EB0-04F0-4459-A2E8-865198296E9B}" destId="{BD735645-5C8B-4B6E-9D94-C966D6D8415E}" srcOrd="0" destOrd="0" parTransId="{CE3D20BA-8B99-4ED0-8BA8-4478DED7DE2A}" sibTransId="{2D427329-A913-469D-9A20-6736AA5EF7E5}"/>
    <dgm:cxn modelId="{9DAF169B-4558-42A6-BD0A-1A9F17C10EF2}" type="presOf" srcId="{4C42E342-DA09-4224-A837-7DC8237D8C82}" destId="{468B3383-F8D6-436B-9C42-313889DF3C1A}" srcOrd="0" destOrd="0" presId="urn:microsoft.com/office/officeart/2005/8/layout/hierarchy4"/>
    <dgm:cxn modelId="{59EA47C3-C700-4867-8FC0-27596E93F890}" type="presOf" srcId="{BD735645-5C8B-4B6E-9D94-C966D6D8415E}" destId="{AF8B2177-EE21-4898-8A3E-3B853B1FAEA5}" srcOrd="0" destOrd="0" presId="urn:microsoft.com/office/officeart/2005/8/layout/hierarchy4"/>
    <dgm:cxn modelId="{EE72C4CA-DFC8-4793-B2D8-275E991EBF56}" type="presOf" srcId="{5AFAAB4D-7BAC-41CF-980B-FB061BB47A23}" destId="{E0D76AA9-D0EC-485B-8D6A-525A6B91B2B9}" srcOrd="0" destOrd="0" presId="urn:microsoft.com/office/officeart/2005/8/layout/hierarchy4"/>
    <dgm:cxn modelId="{F6DE22D7-F671-4E7E-9D4B-E54076023199}" srcId="{BD735645-5C8B-4B6E-9D94-C966D6D8415E}" destId="{5AFAAB4D-7BAC-41CF-980B-FB061BB47A23}" srcOrd="1" destOrd="0" parTransId="{5CCC8A1D-B9AD-4098-83C2-E05ADAF7B78E}" sibTransId="{F4968F0A-B523-4E85-BEEC-12611D2C1884}"/>
    <dgm:cxn modelId="{F6B35FE9-D706-4161-A5F2-6FCDCFEEA387}" type="presOf" srcId="{F54D8015-AA6D-4060-87BF-DF207B542746}" destId="{13D192DE-0C8D-4E41-B1C1-1C3425EA9F68}" srcOrd="0" destOrd="0" presId="urn:microsoft.com/office/officeart/2005/8/layout/hierarchy4"/>
    <dgm:cxn modelId="{88F8ABF7-C5D5-4D8C-85C6-184A732D2171}" srcId="{4C42E342-DA09-4224-A837-7DC8237D8C82}" destId="{F54D8015-AA6D-4060-87BF-DF207B542746}" srcOrd="0" destOrd="0" parTransId="{CFEBF736-D624-454F-923A-8E45A80D1E1B}" sibTransId="{C15F9678-0501-4ACB-BDE2-67EE9823C074}"/>
    <dgm:cxn modelId="{1E046CBB-83C9-440A-97E3-94993983E50D}" type="presParOf" srcId="{216E6E5A-14B4-4627-8AFC-C07678A173D8}" destId="{D8291725-D877-41E0-9CA9-6D5E90F93CF2}" srcOrd="0" destOrd="0" presId="urn:microsoft.com/office/officeart/2005/8/layout/hierarchy4"/>
    <dgm:cxn modelId="{CD8B1FA8-F2C6-4AD5-96A8-91589FEE21F1}" type="presParOf" srcId="{D8291725-D877-41E0-9CA9-6D5E90F93CF2}" destId="{AF8B2177-EE21-4898-8A3E-3B853B1FAEA5}" srcOrd="0" destOrd="0" presId="urn:microsoft.com/office/officeart/2005/8/layout/hierarchy4"/>
    <dgm:cxn modelId="{B4EC8DB0-6A95-40EA-95E1-2099BD3F6B30}" type="presParOf" srcId="{D8291725-D877-41E0-9CA9-6D5E90F93CF2}" destId="{2694D1C1-EFE7-4E8D-820B-101F0F6849AE}" srcOrd="1" destOrd="0" presId="urn:microsoft.com/office/officeart/2005/8/layout/hierarchy4"/>
    <dgm:cxn modelId="{2139B4A5-095B-4D7E-ADFE-15981D3A7FEF}" type="presParOf" srcId="{D8291725-D877-41E0-9CA9-6D5E90F93CF2}" destId="{8779D109-524F-418A-89BF-1A587303A7E9}" srcOrd="2" destOrd="0" presId="urn:microsoft.com/office/officeart/2005/8/layout/hierarchy4"/>
    <dgm:cxn modelId="{15ED7CDD-E968-470A-9A7C-78A884BA435D}" type="presParOf" srcId="{8779D109-524F-418A-89BF-1A587303A7E9}" destId="{5619540E-A1A4-4188-B737-DDC2A732DD32}" srcOrd="0" destOrd="0" presId="urn:microsoft.com/office/officeart/2005/8/layout/hierarchy4"/>
    <dgm:cxn modelId="{F3986751-330B-4F55-B634-3CDA49472B00}" type="presParOf" srcId="{5619540E-A1A4-4188-B737-DDC2A732DD32}" destId="{468B3383-F8D6-436B-9C42-313889DF3C1A}" srcOrd="0" destOrd="0" presId="urn:microsoft.com/office/officeart/2005/8/layout/hierarchy4"/>
    <dgm:cxn modelId="{10B2F257-51E7-4AB2-81B2-4902C44DBACF}" type="presParOf" srcId="{5619540E-A1A4-4188-B737-DDC2A732DD32}" destId="{1979A6AD-0227-41E4-B16D-68715119241D}" srcOrd="1" destOrd="0" presId="urn:microsoft.com/office/officeart/2005/8/layout/hierarchy4"/>
    <dgm:cxn modelId="{4E9A5930-896F-42F1-99A1-7ADC568C32EF}" type="presParOf" srcId="{5619540E-A1A4-4188-B737-DDC2A732DD32}" destId="{0681A165-0850-40A7-B833-8422B899EB30}" srcOrd="2" destOrd="0" presId="urn:microsoft.com/office/officeart/2005/8/layout/hierarchy4"/>
    <dgm:cxn modelId="{D8103054-4E58-4BE3-978F-0BE56AD2B35C}" type="presParOf" srcId="{0681A165-0850-40A7-B833-8422B899EB30}" destId="{82CA38AF-03BB-4403-BFD8-4B03496282EC}" srcOrd="0" destOrd="0" presId="urn:microsoft.com/office/officeart/2005/8/layout/hierarchy4"/>
    <dgm:cxn modelId="{3B7E726E-BD2B-4045-BC18-E6EFF06ABF52}" type="presParOf" srcId="{82CA38AF-03BB-4403-BFD8-4B03496282EC}" destId="{13D192DE-0C8D-4E41-B1C1-1C3425EA9F68}" srcOrd="0" destOrd="0" presId="urn:microsoft.com/office/officeart/2005/8/layout/hierarchy4"/>
    <dgm:cxn modelId="{509CD4A9-38F6-48CE-B104-35C4792DF224}" type="presParOf" srcId="{82CA38AF-03BB-4403-BFD8-4B03496282EC}" destId="{90D9B77A-8E84-4194-B15A-1AFC50AA2F2B}" srcOrd="1" destOrd="0" presId="urn:microsoft.com/office/officeart/2005/8/layout/hierarchy4"/>
    <dgm:cxn modelId="{2C8375CA-1BA8-4F36-9909-49052CEE5804}" type="presParOf" srcId="{8779D109-524F-418A-89BF-1A587303A7E9}" destId="{13D5981B-AA80-450E-8B08-8B57C5C7F28B}" srcOrd="1" destOrd="0" presId="urn:microsoft.com/office/officeart/2005/8/layout/hierarchy4"/>
    <dgm:cxn modelId="{509C8658-06FF-4FC9-B7B9-C21E1FC0E314}" type="presParOf" srcId="{8779D109-524F-418A-89BF-1A587303A7E9}" destId="{754113BB-1150-4AFC-A4B2-B64DCAC72603}" srcOrd="2" destOrd="0" presId="urn:microsoft.com/office/officeart/2005/8/layout/hierarchy4"/>
    <dgm:cxn modelId="{02BA629F-BAEA-4EF4-8D1E-8095012FE4A4}" type="presParOf" srcId="{754113BB-1150-4AFC-A4B2-B64DCAC72603}" destId="{E0D76AA9-D0EC-485B-8D6A-525A6B91B2B9}" srcOrd="0" destOrd="0" presId="urn:microsoft.com/office/officeart/2005/8/layout/hierarchy4"/>
    <dgm:cxn modelId="{19958C3D-0D51-42DD-93F2-C59A64DAC423}" type="presParOf" srcId="{754113BB-1150-4AFC-A4B2-B64DCAC72603}" destId="{15AC36B6-FD6F-4FCE-B828-C46C65873836}" srcOrd="1" destOrd="0" presId="urn:microsoft.com/office/officeart/2005/8/layout/hierarchy4"/>
    <dgm:cxn modelId="{EDE52969-5C50-49FE-AC9C-2E7A29148775}" type="presParOf" srcId="{754113BB-1150-4AFC-A4B2-B64DCAC72603}" destId="{6B4C9F49-EA1F-48E5-B1ED-1CE52AA65EBF}" srcOrd="2" destOrd="0" presId="urn:microsoft.com/office/officeart/2005/8/layout/hierarchy4"/>
    <dgm:cxn modelId="{5FF8C265-88F6-45C5-9BE8-BB20C87283FB}" type="presParOf" srcId="{6B4C9F49-EA1F-48E5-B1ED-1CE52AA65EBF}" destId="{FB2A544F-090A-4432-9816-E6C63764A591}" srcOrd="0" destOrd="0" presId="urn:microsoft.com/office/officeart/2005/8/layout/hierarchy4"/>
    <dgm:cxn modelId="{023C7399-2123-41F0-AF06-0E89E0BB7CD5}" type="presParOf" srcId="{FB2A544F-090A-4432-9816-E6C63764A591}" destId="{BFA59AB7-2595-40F2-90D1-FB31F4D8A649}" srcOrd="0" destOrd="0" presId="urn:microsoft.com/office/officeart/2005/8/layout/hierarchy4"/>
    <dgm:cxn modelId="{02640095-EB5E-49A8-9D48-2BEFED230B71}" type="presParOf" srcId="{FB2A544F-090A-4432-9816-E6C63764A591}" destId="{E919EEC2-64F4-415C-918C-95098878CFD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97E0C0-A385-40AA-BE15-3CF9D572169C}" type="doc">
      <dgm:prSet loTypeId="urn:microsoft.com/office/officeart/2005/8/layout/hierarchy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5444043-261C-4D5B-A779-182880762594}">
      <dgm:prSet/>
      <dgm:spPr/>
      <dgm:t>
        <a:bodyPr/>
        <a:lstStyle/>
        <a:p>
          <a:pPr rtl="0"/>
          <a:r>
            <a:rPr lang="en-US" dirty="0"/>
            <a:t>Variables</a:t>
          </a:r>
        </a:p>
      </dgm:t>
    </dgm:pt>
    <dgm:pt modelId="{54177A14-32C9-4FC9-B642-6A0207B54D6F}" type="parTrans" cxnId="{B40532F1-4B2F-44A7-BDDB-DBE708D15531}">
      <dgm:prSet/>
      <dgm:spPr/>
      <dgm:t>
        <a:bodyPr/>
        <a:lstStyle/>
        <a:p>
          <a:endParaRPr lang="cs-CZ"/>
        </a:p>
      </dgm:t>
    </dgm:pt>
    <dgm:pt modelId="{67467102-0497-44DC-8802-997191E229FA}" type="sibTrans" cxnId="{B40532F1-4B2F-44A7-BDDB-DBE708D15531}">
      <dgm:prSet/>
      <dgm:spPr/>
      <dgm:t>
        <a:bodyPr/>
        <a:lstStyle/>
        <a:p>
          <a:endParaRPr lang="cs-CZ"/>
        </a:p>
      </dgm:t>
    </dgm:pt>
    <dgm:pt modelId="{CB8D91EA-0F03-45FE-BA32-102F05450192}">
      <dgm:prSet/>
      <dgm:spPr/>
      <dgm:t>
        <a:bodyPr/>
        <a:lstStyle/>
        <a:p>
          <a:pPr rtl="0"/>
          <a:r>
            <a:rPr lang="en-US" dirty="0"/>
            <a:t>Qualitative</a:t>
          </a:r>
        </a:p>
      </dgm:t>
    </dgm:pt>
    <dgm:pt modelId="{8094C09A-7703-4ED5-8746-9FCA85DD17C3}" type="parTrans" cxnId="{4BE12335-23DD-4E9B-A10E-4BBB30643192}">
      <dgm:prSet/>
      <dgm:spPr/>
      <dgm:t>
        <a:bodyPr/>
        <a:lstStyle/>
        <a:p>
          <a:endParaRPr lang="cs-CZ"/>
        </a:p>
      </dgm:t>
    </dgm:pt>
    <dgm:pt modelId="{B814333B-5CB3-4AE5-B9D9-F8658F88EDF0}" type="sibTrans" cxnId="{4BE12335-23DD-4E9B-A10E-4BBB30643192}">
      <dgm:prSet/>
      <dgm:spPr/>
      <dgm:t>
        <a:bodyPr/>
        <a:lstStyle/>
        <a:p>
          <a:endParaRPr lang="cs-CZ"/>
        </a:p>
      </dgm:t>
    </dgm:pt>
    <dgm:pt modelId="{A0ED92D2-AA46-4EA8-9ED8-82DB4728FDCB}">
      <dgm:prSet/>
      <dgm:spPr/>
      <dgm:t>
        <a:bodyPr/>
        <a:lstStyle/>
        <a:p>
          <a:pPr rtl="0"/>
          <a:r>
            <a:rPr lang="en-US" dirty="0"/>
            <a:t>Quantitative</a:t>
          </a:r>
        </a:p>
      </dgm:t>
    </dgm:pt>
    <dgm:pt modelId="{E3AE1525-6B80-4883-8F20-E26839243629}" type="parTrans" cxnId="{1FC918F8-6409-4B2F-8ECB-804FFAB592CA}">
      <dgm:prSet/>
      <dgm:spPr/>
      <dgm:t>
        <a:bodyPr/>
        <a:lstStyle/>
        <a:p>
          <a:endParaRPr lang="cs-CZ"/>
        </a:p>
      </dgm:t>
    </dgm:pt>
    <dgm:pt modelId="{676137A8-F5E0-4CD5-A1B3-9B5E66F781ED}" type="sibTrans" cxnId="{1FC918F8-6409-4B2F-8ECB-804FFAB592CA}">
      <dgm:prSet/>
      <dgm:spPr/>
      <dgm:t>
        <a:bodyPr/>
        <a:lstStyle/>
        <a:p>
          <a:endParaRPr lang="cs-CZ"/>
        </a:p>
      </dgm:t>
    </dgm:pt>
    <dgm:pt modelId="{5021546C-481C-4CFC-90E7-112AE94E8759}">
      <dgm:prSet/>
      <dgm:spPr/>
      <dgm:t>
        <a:bodyPr/>
        <a:lstStyle/>
        <a:p>
          <a:pPr rtl="0"/>
          <a:r>
            <a:rPr lang="en-US" dirty="0"/>
            <a:t>Study of the whole, not variables.</a:t>
          </a:r>
        </a:p>
      </dgm:t>
    </dgm:pt>
    <dgm:pt modelId="{44380D48-5FCC-47F9-888F-C20DFE513B9C}" type="parTrans" cxnId="{798980B1-7142-4941-888A-E0BE77DE47CF}">
      <dgm:prSet/>
      <dgm:spPr/>
    </dgm:pt>
    <dgm:pt modelId="{CD708CBD-8BD2-41CE-B637-213BC8C7D532}" type="sibTrans" cxnId="{798980B1-7142-4941-888A-E0BE77DE47CF}">
      <dgm:prSet/>
      <dgm:spPr/>
    </dgm:pt>
    <dgm:pt modelId="{86CECB0E-A585-4DB1-AA07-DD658AA94439}">
      <dgm:prSet/>
      <dgm:spPr/>
      <dgm:t>
        <a:bodyPr/>
        <a:lstStyle/>
        <a:p>
          <a:pPr rtl="0"/>
          <a:r>
            <a:rPr lang="en-US" dirty="0"/>
            <a:t>Specific variables studied.</a:t>
          </a:r>
        </a:p>
      </dgm:t>
    </dgm:pt>
    <dgm:pt modelId="{E2258C2F-84EA-4B9B-A31B-1466C0210B7C}" type="parTrans" cxnId="{DA49E23C-35EF-4FB4-AC19-7CB1B816DD03}">
      <dgm:prSet/>
      <dgm:spPr/>
    </dgm:pt>
    <dgm:pt modelId="{E269416C-FE2D-4FEB-AF72-50DFEC48D8E8}" type="sibTrans" cxnId="{DA49E23C-35EF-4FB4-AC19-7CB1B816DD03}">
      <dgm:prSet/>
      <dgm:spPr/>
    </dgm:pt>
    <dgm:pt modelId="{603A17B7-1BC1-4F69-B2B2-6479A4FB346C}" type="pres">
      <dgm:prSet presAssocID="{1897E0C0-A385-40AA-BE15-3CF9D57216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B728D6-B42B-44B9-BE98-5C03531F5115}" type="pres">
      <dgm:prSet presAssocID="{D5444043-261C-4D5B-A779-182880762594}" presName="vertOne" presStyleCnt="0"/>
      <dgm:spPr/>
    </dgm:pt>
    <dgm:pt modelId="{591572EA-360A-475F-8603-A12E1ACE9CAF}" type="pres">
      <dgm:prSet presAssocID="{D5444043-261C-4D5B-A779-182880762594}" presName="txOne" presStyleLbl="node0" presStyleIdx="0" presStyleCnt="1">
        <dgm:presLayoutVars>
          <dgm:chPref val="3"/>
        </dgm:presLayoutVars>
      </dgm:prSet>
      <dgm:spPr/>
    </dgm:pt>
    <dgm:pt modelId="{38A9C728-89D9-4EF4-A990-2AD82DCC4CDD}" type="pres">
      <dgm:prSet presAssocID="{D5444043-261C-4D5B-A779-182880762594}" presName="parTransOne" presStyleCnt="0"/>
      <dgm:spPr/>
    </dgm:pt>
    <dgm:pt modelId="{A100A201-3F03-4391-B128-2D6719CAA87E}" type="pres">
      <dgm:prSet presAssocID="{D5444043-261C-4D5B-A779-182880762594}" presName="horzOne" presStyleCnt="0"/>
      <dgm:spPr/>
    </dgm:pt>
    <dgm:pt modelId="{9514E707-2B06-4B8B-9226-DF93F7857EF7}" type="pres">
      <dgm:prSet presAssocID="{CB8D91EA-0F03-45FE-BA32-102F05450192}" presName="vertTwo" presStyleCnt="0"/>
      <dgm:spPr/>
    </dgm:pt>
    <dgm:pt modelId="{5326FAE9-381D-4C6C-AC8C-5922087B4D30}" type="pres">
      <dgm:prSet presAssocID="{CB8D91EA-0F03-45FE-BA32-102F05450192}" presName="txTwo" presStyleLbl="node2" presStyleIdx="0" presStyleCnt="2">
        <dgm:presLayoutVars>
          <dgm:chPref val="3"/>
        </dgm:presLayoutVars>
      </dgm:prSet>
      <dgm:spPr/>
    </dgm:pt>
    <dgm:pt modelId="{84B479D1-42CB-4DEB-8F37-BC3F93647A2E}" type="pres">
      <dgm:prSet presAssocID="{CB8D91EA-0F03-45FE-BA32-102F05450192}" presName="parTransTwo" presStyleCnt="0"/>
      <dgm:spPr/>
    </dgm:pt>
    <dgm:pt modelId="{94ABD992-451E-4F87-94BB-949F28B19494}" type="pres">
      <dgm:prSet presAssocID="{CB8D91EA-0F03-45FE-BA32-102F05450192}" presName="horzTwo" presStyleCnt="0"/>
      <dgm:spPr/>
    </dgm:pt>
    <dgm:pt modelId="{19AC489A-134C-41DE-A927-9BF2AE439026}" type="pres">
      <dgm:prSet presAssocID="{5021546C-481C-4CFC-90E7-112AE94E8759}" presName="vertThree" presStyleCnt="0"/>
      <dgm:spPr/>
    </dgm:pt>
    <dgm:pt modelId="{B76E778F-EC6A-46AB-A4BB-6745DC89A30B}" type="pres">
      <dgm:prSet presAssocID="{5021546C-481C-4CFC-90E7-112AE94E8759}" presName="txThree" presStyleLbl="node3" presStyleIdx="0" presStyleCnt="2">
        <dgm:presLayoutVars>
          <dgm:chPref val="3"/>
        </dgm:presLayoutVars>
      </dgm:prSet>
      <dgm:spPr/>
    </dgm:pt>
    <dgm:pt modelId="{858D0C59-7A36-4055-9B1F-608B0B1704E1}" type="pres">
      <dgm:prSet presAssocID="{5021546C-481C-4CFC-90E7-112AE94E8759}" presName="horzThree" presStyleCnt="0"/>
      <dgm:spPr/>
    </dgm:pt>
    <dgm:pt modelId="{8D4BEC68-7AFD-4729-9C6C-3C497ED3B684}" type="pres">
      <dgm:prSet presAssocID="{B814333B-5CB3-4AE5-B9D9-F8658F88EDF0}" presName="sibSpaceTwo" presStyleCnt="0"/>
      <dgm:spPr/>
    </dgm:pt>
    <dgm:pt modelId="{3CA56347-E36C-43B0-88B2-D7F57DE5E323}" type="pres">
      <dgm:prSet presAssocID="{A0ED92D2-AA46-4EA8-9ED8-82DB4728FDCB}" presName="vertTwo" presStyleCnt="0"/>
      <dgm:spPr/>
    </dgm:pt>
    <dgm:pt modelId="{080B5967-A5A4-4E11-A1A6-2C697C234F76}" type="pres">
      <dgm:prSet presAssocID="{A0ED92D2-AA46-4EA8-9ED8-82DB4728FDCB}" presName="txTwo" presStyleLbl="node2" presStyleIdx="1" presStyleCnt="2">
        <dgm:presLayoutVars>
          <dgm:chPref val="3"/>
        </dgm:presLayoutVars>
      </dgm:prSet>
      <dgm:spPr/>
    </dgm:pt>
    <dgm:pt modelId="{B7E00C72-01A5-434B-A7B6-58E32F33F2E8}" type="pres">
      <dgm:prSet presAssocID="{A0ED92D2-AA46-4EA8-9ED8-82DB4728FDCB}" presName="parTransTwo" presStyleCnt="0"/>
      <dgm:spPr/>
    </dgm:pt>
    <dgm:pt modelId="{0621410B-912D-4743-BE5E-BA0E676F7006}" type="pres">
      <dgm:prSet presAssocID="{A0ED92D2-AA46-4EA8-9ED8-82DB4728FDCB}" presName="horzTwo" presStyleCnt="0"/>
      <dgm:spPr/>
    </dgm:pt>
    <dgm:pt modelId="{527143F0-C5AC-4AB6-A349-DEB44E7E99A7}" type="pres">
      <dgm:prSet presAssocID="{86CECB0E-A585-4DB1-AA07-DD658AA94439}" presName="vertThree" presStyleCnt="0"/>
      <dgm:spPr/>
    </dgm:pt>
    <dgm:pt modelId="{35313A4A-C57E-48B5-B6CB-3EA024AD28C2}" type="pres">
      <dgm:prSet presAssocID="{86CECB0E-A585-4DB1-AA07-DD658AA94439}" presName="txThree" presStyleLbl="node3" presStyleIdx="1" presStyleCnt="2">
        <dgm:presLayoutVars>
          <dgm:chPref val="3"/>
        </dgm:presLayoutVars>
      </dgm:prSet>
      <dgm:spPr/>
    </dgm:pt>
    <dgm:pt modelId="{5417444D-6DF3-44E5-B3AD-B6357C9BFB97}" type="pres">
      <dgm:prSet presAssocID="{86CECB0E-A585-4DB1-AA07-DD658AA94439}" presName="horzThree" presStyleCnt="0"/>
      <dgm:spPr/>
    </dgm:pt>
  </dgm:ptLst>
  <dgm:cxnLst>
    <dgm:cxn modelId="{E3DAF032-E367-411A-96D1-B10715DFB417}" type="presOf" srcId="{A0ED92D2-AA46-4EA8-9ED8-82DB4728FDCB}" destId="{080B5967-A5A4-4E11-A1A6-2C697C234F76}" srcOrd="0" destOrd="0" presId="urn:microsoft.com/office/officeart/2005/8/layout/hierarchy4"/>
    <dgm:cxn modelId="{4BE12335-23DD-4E9B-A10E-4BBB30643192}" srcId="{D5444043-261C-4D5B-A779-182880762594}" destId="{CB8D91EA-0F03-45FE-BA32-102F05450192}" srcOrd="0" destOrd="0" parTransId="{8094C09A-7703-4ED5-8746-9FCA85DD17C3}" sibTransId="{B814333B-5CB3-4AE5-B9D9-F8658F88EDF0}"/>
    <dgm:cxn modelId="{DA49E23C-35EF-4FB4-AC19-7CB1B816DD03}" srcId="{A0ED92D2-AA46-4EA8-9ED8-82DB4728FDCB}" destId="{86CECB0E-A585-4DB1-AA07-DD658AA94439}" srcOrd="0" destOrd="0" parTransId="{E2258C2F-84EA-4B9B-A31B-1466C0210B7C}" sibTransId="{E269416C-FE2D-4FEB-AF72-50DFEC48D8E8}"/>
    <dgm:cxn modelId="{0438EE51-0CC6-4230-9845-7B2B8F4E5D83}" type="presOf" srcId="{1897E0C0-A385-40AA-BE15-3CF9D572169C}" destId="{603A17B7-1BC1-4F69-B2B2-6479A4FB346C}" srcOrd="0" destOrd="0" presId="urn:microsoft.com/office/officeart/2005/8/layout/hierarchy4"/>
    <dgm:cxn modelId="{3F7D6487-5394-45CA-A053-4FFDA0E05BD0}" type="presOf" srcId="{5021546C-481C-4CFC-90E7-112AE94E8759}" destId="{B76E778F-EC6A-46AB-A4BB-6745DC89A30B}" srcOrd="0" destOrd="0" presId="urn:microsoft.com/office/officeart/2005/8/layout/hierarchy4"/>
    <dgm:cxn modelId="{798980B1-7142-4941-888A-E0BE77DE47CF}" srcId="{CB8D91EA-0F03-45FE-BA32-102F05450192}" destId="{5021546C-481C-4CFC-90E7-112AE94E8759}" srcOrd="0" destOrd="0" parTransId="{44380D48-5FCC-47F9-888F-C20DFE513B9C}" sibTransId="{CD708CBD-8BD2-41CE-B637-213BC8C7D532}"/>
    <dgm:cxn modelId="{E727BEB7-6B91-4B8E-8CEB-31E38BB7D977}" type="presOf" srcId="{CB8D91EA-0F03-45FE-BA32-102F05450192}" destId="{5326FAE9-381D-4C6C-AC8C-5922087B4D30}" srcOrd="0" destOrd="0" presId="urn:microsoft.com/office/officeart/2005/8/layout/hierarchy4"/>
    <dgm:cxn modelId="{B40532F1-4B2F-44A7-BDDB-DBE708D15531}" srcId="{1897E0C0-A385-40AA-BE15-3CF9D572169C}" destId="{D5444043-261C-4D5B-A779-182880762594}" srcOrd="0" destOrd="0" parTransId="{54177A14-32C9-4FC9-B642-6A0207B54D6F}" sibTransId="{67467102-0497-44DC-8802-997191E229FA}"/>
    <dgm:cxn modelId="{494752F6-633F-41AC-BDAB-AB320993C8A3}" type="presOf" srcId="{86CECB0E-A585-4DB1-AA07-DD658AA94439}" destId="{35313A4A-C57E-48B5-B6CB-3EA024AD28C2}" srcOrd="0" destOrd="0" presId="urn:microsoft.com/office/officeart/2005/8/layout/hierarchy4"/>
    <dgm:cxn modelId="{1FC918F8-6409-4B2F-8ECB-804FFAB592CA}" srcId="{D5444043-261C-4D5B-A779-182880762594}" destId="{A0ED92D2-AA46-4EA8-9ED8-82DB4728FDCB}" srcOrd="1" destOrd="0" parTransId="{E3AE1525-6B80-4883-8F20-E26839243629}" sibTransId="{676137A8-F5E0-4CD5-A1B3-9B5E66F781ED}"/>
    <dgm:cxn modelId="{22291CFC-D69C-41EE-857B-F79B6F894C3C}" type="presOf" srcId="{D5444043-261C-4D5B-A779-182880762594}" destId="{591572EA-360A-475F-8603-A12E1ACE9CAF}" srcOrd="0" destOrd="0" presId="urn:microsoft.com/office/officeart/2005/8/layout/hierarchy4"/>
    <dgm:cxn modelId="{9A2FC5A3-5D2A-4380-8CEC-638D28B247C7}" type="presParOf" srcId="{603A17B7-1BC1-4F69-B2B2-6479A4FB346C}" destId="{22B728D6-B42B-44B9-BE98-5C03531F5115}" srcOrd="0" destOrd="0" presId="urn:microsoft.com/office/officeart/2005/8/layout/hierarchy4"/>
    <dgm:cxn modelId="{A200FE90-2936-4A67-982F-D73BA69876BD}" type="presParOf" srcId="{22B728D6-B42B-44B9-BE98-5C03531F5115}" destId="{591572EA-360A-475F-8603-A12E1ACE9CAF}" srcOrd="0" destOrd="0" presId="urn:microsoft.com/office/officeart/2005/8/layout/hierarchy4"/>
    <dgm:cxn modelId="{156E2143-E1FB-46B8-81AA-7AF3C91E3E89}" type="presParOf" srcId="{22B728D6-B42B-44B9-BE98-5C03531F5115}" destId="{38A9C728-89D9-4EF4-A990-2AD82DCC4CDD}" srcOrd="1" destOrd="0" presId="urn:microsoft.com/office/officeart/2005/8/layout/hierarchy4"/>
    <dgm:cxn modelId="{53DC64E1-F19F-482A-9C30-986FDB42F716}" type="presParOf" srcId="{22B728D6-B42B-44B9-BE98-5C03531F5115}" destId="{A100A201-3F03-4391-B128-2D6719CAA87E}" srcOrd="2" destOrd="0" presId="urn:microsoft.com/office/officeart/2005/8/layout/hierarchy4"/>
    <dgm:cxn modelId="{8FF7FCB4-53EB-4285-B4FC-E40B55D2A6C1}" type="presParOf" srcId="{A100A201-3F03-4391-B128-2D6719CAA87E}" destId="{9514E707-2B06-4B8B-9226-DF93F7857EF7}" srcOrd="0" destOrd="0" presId="urn:microsoft.com/office/officeart/2005/8/layout/hierarchy4"/>
    <dgm:cxn modelId="{36AAAD40-7C2E-41F7-8036-9521FE50126B}" type="presParOf" srcId="{9514E707-2B06-4B8B-9226-DF93F7857EF7}" destId="{5326FAE9-381D-4C6C-AC8C-5922087B4D30}" srcOrd="0" destOrd="0" presId="urn:microsoft.com/office/officeart/2005/8/layout/hierarchy4"/>
    <dgm:cxn modelId="{B25C90B7-B363-45E2-8A1E-94E637F1D64C}" type="presParOf" srcId="{9514E707-2B06-4B8B-9226-DF93F7857EF7}" destId="{84B479D1-42CB-4DEB-8F37-BC3F93647A2E}" srcOrd="1" destOrd="0" presId="urn:microsoft.com/office/officeart/2005/8/layout/hierarchy4"/>
    <dgm:cxn modelId="{6220796B-56C6-418E-81BC-09EC0CE4CFB3}" type="presParOf" srcId="{9514E707-2B06-4B8B-9226-DF93F7857EF7}" destId="{94ABD992-451E-4F87-94BB-949F28B19494}" srcOrd="2" destOrd="0" presId="urn:microsoft.com/office/officeart/2005/8/layout/hierarchy4"/>
    <dgm:cxn modelId="{429D35B8-E151-4436-B224-742E445B2ECE}" type="presParOf" srcId="{94ABD992-451E-4F87-94BB-949F28B19494}" destId="{19AC489A-134C-41DE-A927-9BF2AE439026}" srcOrd="0" destOrd="0" presId="urn:microsoft.com/office/officeart/2005/8/layout/hierarchy4"/>
    <dgm:cxn modelId="{B55F7939-D927-4CE2-B5F7-5B84D9D9B8A2}" type="presParOf" srcId="{19AC489A-134C-41DE-A927-9BF2AE439026}" destId="{B76E778F-EC6A-46AB-A4BB-6745DC89A30B}" srcOrd="0" destOrd="0" presId="urn:microsoft.com/office/officeart/2005/8/layout/hierarchy4"/>
    <dgm:cxn modelId="{1FDA38F5-1061-4DCF-BFE4-104CBCC12FAE}" type="presParOf" srcId="{19AC489A-134C-41DE-A927-9BF2AE439026}" destId="{858D0C59-7A36-4055-9B1F-608B0B1704E1}" srcOrd="1" destOrd="0" presId="urn:microsoft.com/office/officeart/2005/8/layout/hierarchy4"/>
    <dgm:cxn modelId="{0891485F-AD57-454B-B7EF-54A304E95FE1}" type="presParOf" srcId="{A100A201-3F03-4391-B128-2D6719CAA87E}" destId="{8D4BEC68-7AFD-4729-9C6C-3C497ED3B684}" srcOrd="1" destOrd="0" presId="urn:microsoft.com/office/officeart/2005/8/layout/hierarchy4"/>
    <dgm:cxn modelId="{560A01DC-4C87-4E60-8D33-8644A9803F84}" type="presParOf" srcId="{A100A201-3F03-4391-B128-2D6719CAA87E}" destId="{3CA56347-E36C-43B0-88B2-D7F57DE5E323}" srcOrd="2" destOrd="0" presId="urn:microsoft.com/office/officeart/2005/8/layout/hierarchy4"/>
    <dgm:cxn modelId="{57039A61-EDF7-4989-A0F0-1F6E57749BAF}" type="presParOf" srcId="{3CA56347-E36C-43B0-88B2-D7F57DE5E323}" destId="{080B5967-A5A4-4E11-A1A6-2C697C234F76}" srcOrd="0" destOrd="0" presId="urn:microsoft.com/office/officeart/2005/8/layout/hierarchy4"/>
    <dgm:cxn modelId="{86E6FA12-CB8B-4B07-AB11-6EE5E27DC408}" type="presParOf" srcId="{3CA56347-E36C-43B0-88B2-D7F57DE5E323}" destId="{B7E00C72-01A5-434B-A7B6-58E32F33F2E8}" srcOrd="1" destOrd="0" presId="urn:microsoft.com/office/officeart/2005/8/layout/hierarchy4"/>
    <dgm:cxn modelId="{DE457ABD-BC31-4808-8F36-9E47313FD8AD}" type="presParOf" srcId="{3CA56347-E36C-43B0-88B2-D7F57DE5E323}" destId="{0621410B-912D-4743-BE5E-BA0E676F7006}" srcOrd="2" destOrd="0" presId="urn:microsoft.com/office/officeart/2005/8/layout/hierarchy4"/>
    <dgm:cxn modelId="{EEB1236E-51AF-4396-9637-ADBEA333D0FE}" type="presParOf" srcId="{0621410B-912D-4743-BE5E-BA0E676F7006}" destId="{527143F0-C5AC-4AB6-A349-DEB44E7E99A7}" srcOrd="0" destOrd="0" presId="urn:microsoft.com/office/officeart/2005/8/layout/hierarchy4"/>
    <dgm:cxn modelId="{08E8F5CD-74A1-418D-B2D6-F20D1D6FC68A}" type="presParOf" srcId="{527143F0-C5AC-4AB6-A349-DEB44E7E99A7}" destId="{35313A4A-C57E-48B5-B6CB-3EA024AD28C2}" srcOrd="0" destOrd="0" presId="urn:microsoft.com/office/officeart/2005/8/layout/hierarchy4"/>
    <dgm:cxn modelId="{5755CDE4-D2C0-4382-8A39-BAB674F02488}" type="presParOf" srcId="{527143F0-C5AC-4AB6-A349-DEB44E7E99A7}" destId="{5417444D-6DF3-44E5-B3AD-B6357C9BFB9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141F3E-CF64-4174-AA71-67051E82EE07}" type="doc">
      <dgm:prSet loTypeId="urn:microsoft.com/office/officeart/2005/8/layout/hierarchy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1EE1312-DA2E-45FC-8CD4-0217278A3ADC}">
      <dgm:prSet/>
      <dgm:spPr/>
      <dgm:t>
        <a:bodyPr/>
        <a:lstStyle/>
        <a:p>
          <a:pPr rtl="0"/>
          <a:r>
            <a:rPr lang="en-US" dirty="0"/>
            <a:t>Type of Data Collected</a:t>
          </a:r>
        </a:p>
      </dgm:t>
    </dgm:pt>
    <dgm:pt modelId="{76B17B41-38BD-448E-99F0-9DFF0CB75220}" type="parTrans" cxnId="{C454A60B-00FE-4FD6-8803-CA1B5C34E8AA}">
      <dgm:prSet/>
      <dgm:spPr/>
      <dgm:t>
        <a:bodyPr/>
        <a:lstStyle/>
        <a:p>
          <a:endParaRPr lang="cs-CZ"/>
        </a:p>
      </dgm:t>
    </dgm:pt>
    <dgm:pt modelId="{BA0D09A3-A107-4521-9536-84DA08877D53}" type="sibTrans" cxnId="{C454A60B-00FE-4FD6-8803-CA1B5C34E8AA}">
      <dgm:prSet/>
      <dgm:spPr/>
      <dgm:t>
        <a:bodyPr/>
        <a:lstStyle/>
        <a:p>
          <a:endParaRPr lang="cs-CZ"/>
        </a:p>
      </dgm:t>
    </dgm:pt>
    <dgm:pt modelId="{E824D77F-D6A9-488C-A5FB-40A2C3751B27}">
      <dgm:prSet/>
      <dgm:spPr/>
      <dgm:t>
        <a:bodyPr/>
        <a:lstStyle/>
        <a:p>
          <a:pPr rtl="0"/>
          <a:r>
            <a:rPr lang="en-US" dirty="0"/>
            <a:t>Qualitative</a:t>
          </a:r>
        </a:p>
      </dgm:t>
    </dgm:pt>
    <dgm:pt modelId="{05DCE088-1A60-46C4-9705-13B9C02F36C8}" type="parTrans" cxnId="{074DDB5C-7073-4506-8A8F-8E6FD281CED1}">
      <dgm:prSet/>
      <dgm:spPr/>
      <dgm:t>
        <a:bodyPr/>
        <a:lstStyle/>
        <a:p>
          <a:endParaRPr lang="cs-CZ"/>
        </a:p>
      </dgm:t>
    </dgm:pt>
    <dgm:pt modelId="{A30E4C56-F69D-433A-A9A3-1EB7B6BA1676}" type="sibTrans" cxnId="{074DDB5C-7073-4506-8A8F-8E6FD281CED1}">
      <dgm:prSet/>
      <dgm:spPr/>
      <dgm:t>
        <a:bodyPr/>
        <a:lstStyle/>
        <a:p>
          <a:endParaRPr lang="cs-CZ"/>
        </a:p>
      </dgm:t>
    </dgm:pt>
    <dgm:pt modelId="{E678BA20-1B3A-401D-9DDF-BC267FBEF499}">
      <dgm:prSet/>
      <dgm:spPr/>
      <dgm:t>
        <a:bodyPr/>
        <a:lstStyle/>
        <a:p>
          <a:pPr rtl="0"/>
          <a:r>
            <a:rPr lang="en-US" dirty="0"/>
            <a:t>Quantitative</a:t>
          </a:r>
        </a:p>
      </dgm:t>
    </dgm:pt>
    <dgm:pt modelId="{E4D8BFDA-C14E-41AF-A47D-2C8F8E1F1811}" type="parTrans" cxnId="{D1EE239C-CBC5-436D-AF5F-745F1E625699}">
      <dgm:prSet/>
      <dgm:spPr/>
      <dgm:t>
        <a:bodyPr/>
        <a:lstStyle/>
        <a:p>
          <a:endParaRPr lang="cs-CZ"/>
        </a:p>
      </dgm:t>
    </dgm:pt>
    <dgm:pt modelId="{26B2566F-9BB1-4F84-8615-AD86D7755BB0}" type="sibTrans" cxnId="{D1EE239C-CBC5-436D-AF5F-745F1E625699}">
      <dgm:prSet/>
      <dgm:spPr/>
      <dgm:t>
        <a:bodyPr/>
        <a:lstStyle/>
        <a:p>
          <a:endParaRPr lang="cs-CZ"/>
        </a:p>
      </dgm:t>
    </dgm:pt>
    <dgm:pt modelId="{57BC4C0D-9C5A-4F82-8447-ECAEAFF9E100}">
      <dgm:prSet/>
      <dgm:spPr/>
      <dgm:t>
        <a:bodyPr/>
        <a:lstStyle/>
        <a:p>
          <a:pPr rtl="0"/>
          <a:r>
            <a:rPr lang="en-US" dirty="0"/>
            <a:t>Words, images, or objects.</a:t>
          </a:r>
        </a:p>
      </dgm:t>
    </dgm:pt>
    <dgm:pt modelId="{5613AC25-9B33-41C9-9713-15A017D3DF43}" type="parTrans" cxnId="{BAF83A74-5E7F-4BFE-8E82-33BBB4653367}">
      <dgm:prSet/>
      <dgm:spPr/>
    </dgm:pt>
    <dgm:pt modelId="{F3566923-30FD-4C46-BA0B-C655D9AF65BA}" type="sibTrans" cxnId="{BAF83A74-5E7F-4BFE-8E82-33BBB4653367}">
      <dgm:prSet/>
      <dgm:spPr/>
    </dgm:pt>
    <dgm:pt modelId="{01A5FB29-700F-4988-B77A-37192D42C924}">
      <dgm:prSet/>
      <dgm:spPr/>
      <dgm:t>
        <a:bodyPr/>
        <a:lstStyle/>
        <a:p>
          <a:pPr rtl="0"/>
          <a:r>
            <a:rPr lang="en-US" dirty="0"/>
            <a:t>Numbers and statistics.</a:t>
          </a:r>
        </a:p>
      </dgm:t>
    </dgm:pt>
    <dgm:pt modelId="{86DE84B8-3AF3-4F90-AA6E-ED26169E33BB}" type="parTrans" cxnId="{C91C0F31-52BD-48BF-910A-5A340FEE3145}">
      <dgm:prSet/>
      <dgm:spPr/>
    </dgm:pt>
    <dgm:pt modelId="{A5B0E546-B041-4196-AA84-64632FDE7EB1}" type="sibTrans" cxnId="{C91C0F31-52BD-48BF-910A-5A340FEE3145}">
      <dgm:prSet/>
      <dgm:spPr/>
    </dgm:pt>
    <dgm:pt modelId="{E95FC7C3-A043-43A5-96FB-19364E7782CB}" type="pres">
      <dgm:prSet presAssocID="{E0141F3E-CF64-4174-AA71-67051E82EE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786FDA-3C71-4F76-89CD-29527AF6DECF}" type="pres">
      <dgm:prSet presAssocID="{D1EE1312-DA2E-45FC-8CD4-0217278A3ADC}" presName="vertOne" presStyleCnt="0"/>
      <dgm:spPr/>
    </dgm:pt>
    <dgm:pt modelId="{8D9DE6E2-6E1B-4D16-A0C0-54C2C4DC21BA}" type="pres">
      <dgm:prSet presAssocID="{D1EE1312-DA2E-45FC-8CD4-0217278A3ADC}" presName="txOne" presStyleLbl="node0" presStyleIdx="0" presStyleCnt="1">
        <dgm:presLayoutVars>
          <dgm:chPref val="3"/>
        </dgm:presLayoutVars>
      </dgm:prSet>
      <dgm:spPr/>
    </dgm:pt>
    <dgm:pt modelId="{FAF126ED-3251-45B3-A663-797764C7C999}" type="pres">
      <dgm:prSet presAssocID="{D1EE1312-DA2E-45FC-8CD4-0217278A3ADC}" presName="parTransOne" presStyleCnt="0"/>
      <dgm:spPr/>
    </dgm:pt>
    <dgm:pt modelId="{E436B6B6-E020-4E13-937F-04F8B5F322EE}" type="pres">
      <dgm:prSet presAssocID="{D1EE1312-DA2E-45FC-8CD4-0217278A3ADC}" presName="horzOne" presStyleCnt="0"/>
      <dgm:spPr/>
    </dgm:pt>
    <dgm:pt modelId="{14F54FD5-CA80-4562-99AA-0A10139E671B}" type="pres">
      <dgm:prSet presAssocID="{E824D77F-D6A9-488C-A5FB-40A2C3751B27}" presName="vertTwo" presStyleCnt="0"/>
      <dgm:spPr/>
    </dgm:pt>
    <dgm:pt modelId="{3AEF1633-46FA-4F76-8278-AA2F7D7E9258}" type="pres">
      <dgm:prSet presAssocID="{E824D77F-D6A9-488C-A5FB-40A2C3751B27}" presName="txTwo" presStyleLbl="node2" presStyleIdx="0" presStyleCnt="2">
        <dgm:presLayoutVars>
          <dgm:chPref val="3"/>
        </dgm:presLayoutVars>
      </dgm:prSet>
      <dgm:spPr/>
    </dgm:pt>
    <dgm:pt modelId="{AA766015-1CB9-4EFA-9C7B-22573B650D65}" type="pres">
      <dgm:prSet presAssocID="{E824D77F-D6A9-488C-A5FB-40A2C3751B27}" presName="parTransTwo" presStyleCnt="0"/>
      <dgm:spPr/>
    </dgm:pt>
    <dgm:pt modelId="{4794D676-A223-4C68-8612-C203F1D0ACFD}" type="pres">
      <dgm:prSet presAssocID="{E824D77F-D6A9-488C-A5FB-40A2C3751B27}" presName="horzTwo" presStyleCnt="0"/>
      <dgm:spPr/>
    </dgm:pt>
    <dgm:pt modelId="{154A3EDA-5486-4F54-93DD-AB05F709E3BC}" type="pres">
      <dgm:prSet presAssocID="{57BC4C0D-9C5A-4F82-8447-ECAEAFF9E100}" presName="vertThree" presStyleCnt="0"/>
      <dgm:spPr/>
    </dgm:pt>
    <dgm:pt modelId="{E7944FF8-6EF3-479C-AE60-5EB0D8F3AC38}" type="pres">
      <dgm:prSet presAssocID="{57BC4C0D-9C5A-4F82-8447-ECAEAFF9E100}" presName="txThree" presStyleLbl="node3" presStyleIdx="0" presStyleCnt="2">
        <dgm:presLayoutVars>
          <dgm:chPref val="3"/>
        </dgm:presLayoutVars>
      </dgm:prSet>
      <dgm:spPr/>
    </dgm:pt>
    <dgm:pt modelId="{0E023AB2-D7B6-4832-9A64-86AAA89D8301}" type="pres">
      <dgm:prSet presAssocID="{57BC4C0D-9C5A-4F82-8447-ECAEAFF9E100}" presName="horzThree" presStyleCnt="0"/>
      <dgm:spPr/>
    </dgm:pt>
    <dgm:pt modelId="{F2B72CD2-AA96-44F9-B0B4-521E7113F28C}" type="pres">
      <dgm:prSet presAssocID="{A30E4C56-F69D-433A-A9A3-1EB7B6BA1676}" presName="sibSpaceTwo" presStyleCnt="0"/>
      <dgm:spPr/>
    </dgm:pt>
    <dgm:pt modelId="{25ACB0D1-C9F0-4CB1-A043-5D11042A5FDA}" type="pres">
      <dgm:prSet presAssocID="{E678BA20-1B3A-401D-9DDF-BC267FBEF499}" presName="vertTwo" presStyleCnt="0"/>
      <dgm:spPr/>
    </dgm:pt>
    <dgm:pt modelId="{7831EE3B-E6A8-481D-B770-D0839F1BE410}" type="pres">
      <dgm:prSet presAssocID="{E678BA20-1B3A-401D-9DDF-BC267FBEF499}" presName="txTwo" presStyleLbl="node2" presStyleIdx="1" presStyleCnt="2">
        <dgm:presLayoutVars>
          <dgm:chPref val="3"/>
        </dgm:presLayoutVars>
      </dgm:prSet>
      <dgm:spPr/>
    </dgm:pt>
    <dgm:pt modelId="{4BA8DF5D-26B7-40E7-8EB9-5AFC917D4011}" type="pres">
      <dgm:prSet presAssocID="{E678BA20-1B3A-401D-9DDF-BC267FBEF499}" presName="parTransTwo" presStyleCnt="0"/>
      <dgm:spPr/>
    </dgm:pt>
    <dgm:pt modelId="{0BD8C867-8FB9-4EE4-BA91-3859FEC248FE}" type="pres">
      <dgm:prSet presAssocID="{E678BA20-1B3A-401D-9DDF-BC267FBEF499}" presName="horzTwo" presStyleCnt="0"/>
      <dgm:spPr/>
    </dgm:pt>
    <dgm:pt modelId="{2AF618B9-0BE2-4528-8497-64D326CF7176}" type="pres">
      <dgm:prSet presAssocID="{01A5FB29-700F-4988-B77A-37192D42C924}" presName="vertThree" presStyleCnt="0"/>
      <dgm:spPr/>
    </dgm:pt>
    <dgm:pt modelId="{448B3E5F-0871-4290-AAAC-01CEADF60F28}" type="pres">
      <dgm:prSet presAssocID="{01A5FB29-700F-4988-B77A-37192D42C924}" presName="txThree" presStyleLbl="node3" presStyleIdx="1" presStyleCnt="2">
        <dgm:presLayoutVars>
          <dgm:chPref val="3"/>
        </dgm:presLayoutVars>
      </dgm:prSet>
      <dgm:spPr/>
    </dgm:pt>
    <dgm:pt modelId="{B16BFCB7-C603-40B4-B205-9372310898D6}" type="pres">
      <dgm:prSet presAssocID="{01A5FB29-700F-4988-B77A-37192D42C924}" presName="horzThree" presStyleCnt="0"/>
      <dgm:spPr/>
    </dgm:pt>
  </dgm:ptLst>
  <dgm:cxnLst>
    <dgm:cxn modelId="{C454A60B-00FE-4FD6-8803-CA1B5C34E8AA}" srcId="{E0141F3E-CF64-4174-AA71-67051E82EE07}" destId="{D1EE1312-DA2E-45FC-8CD4-0217278A3ADC}" srcOrd="0" destOrd="0" parTransId="{76B17B41-38BD-448E-99F0-9DFF0CB75220}" sibTransId="{BA0D09A3-A107-4521-9536-84DA08877D53}"/>
    <dgm:cxn modelId="{C91C0F31-52BD-48BF-910A-5A340FEE3145}" srcId="{E678BA20-1B3A-401D-9DDF-BC267FBEF499}" destId="{01A5FB29-700F-4988-B77A-37192D42C924}" srcOrd="0" destOrd="0" parTransId="{86DE84B8-3AF3-4F90-AA6E-ED26169E33BB}" sibTransId="{A5B0E546-B041-4196-AA84-64632FDE7EB1}"/>
    <dgm:cxn modelId="{C72C0933-ACD7-48F8-AC3A-08DC46225C76}" type="presOf" srcId="{E824D77F-D6A9-488C-A5FB-40A2C3751B27}" destId="{3AEF1633-46FA-4F76-8278-AA2F7D7E9258}" srcOrd="0" destOrd="0" presId="urn:microsoft.com/office/officeart/2005/8/layout/hierarchy4"/>
    <dgm:cxn modelId="{074DDB5C-7073-4506-8A8F-8E6FD281CED1}" srcId="{D1EE1312-DA2E-45FC-8CD4-0217278A3ADC}" destId="{E824D77F-D6A9-488C-A5FB-40A2C3751B27}" srcOrd="0" destOrd="0" parTransId="{05DCE088-1A60-46C4-9705-13B9C02F36C8}" sibTransId="{A30E4C56-F69D-433A-A9A3-1EB7B6BA1676}"/>
    <dgm:cxn modelId="{BAF83A74-5E7F-4BFE-8E82-33BBB4653367}" srcId="{E824D77F-D6A9-488C-A5FB-40A2C3751B27}" destId="{57BC4C0D-9C5A-4F82-8447-ECAEAFF9E100}" srcOrd="0" destOrd="0" parTransId="{5613AC25-9B33-41C9-9713-15A017D3DF43}" sibTransId="{F3566923-30FD-4C46-BA0B-C655D9AF65BA}"/>
    <dgm:cxn modelId="{D1EE239C-CBC5-436D-AF5F-745F1E625699}" srcId="{D1EE1312-DA2E-45FC-8CD4-0217278A3ADC}" destId="{E678BA20-1B3A-401D-9DDF-BC267FBEF499}" srcOrd="1" destOrd="0" parTransId="{E4D8BFDA-C14E-41AF-A47D-2C8F8E1F1811}" sibTransId="{26B2566F-9BB1-4F84-8615-AD86D7755BB0}"/>
    <dgm:cxn modelId="{A08623A9-671F-4CA1-AE59-87F907A81FEA}" type="presOf" srcId="{E0141F3E-CF64-4174-AA71-67051E82EE07}" destId="{E95FC7C3-A043-43A5-96FB-19364E7782CB}" srcOrd="0" destOrd="0" presId="urn:microsoft.com/office/officeart/2005/8/layout/hierarchy4"/>
    <dgm:cxn modelId="{86F2A6AB-9E4A-466D-86A5-DD6DE88BC711}" type="presOf" srcId="{57BC4C0D-9C5A-4F82-8447-ECAEAFF9E100}" destId="{E7944FF8-6EF3-479C-AE60-5EB0D8F3AC38}" srcOrd="0" destOrd="0" presId="urn:microsoft.com/office/officeart/2005/8/layout/hierarchy4"/>
    <dgm:cxn modelId="{4E470EC3-8AB0-4A74-BD07-5B7A4D7C30C6}" type="presOf" srcId="{D1EE1312-DA2E-45FC-8CD4-0217278A3ADC}" destId="{8D9DE6E2-6E1B-4D16-A0C0-54C2C4DC21BA}" srcOrd="0" destOrd="0" presId="urn:microsoft.com/office/officeart/2005/8/layout/hierarchy4"/>
    <dgm:cxn modelId="{E5850BC6-7ECB-42AD-9A6A-5ADD52B4B9BE}" type="presOf" srcId="{E678BA20-1B3A-401D-9DDF-BC267FBEF499}" destId="{7831EE3B-E6A8-481D-B770-D0839F1BE410}" srcOrd="0" destOrd="0" presId="urn:microsoft.com/office/officeart/2005/8/layout/hierarchy4"/>
    <dgm:cxn modelId="{A3C269EF-7F10-4B8E-AA40-67086F750B29}" type="presOf" srcId="{01A5FB29-700F-4988-B77A-37192D42C924}" destId="{448B3E5F-0871-4290-AAAC-01CEADF60F28}" srcOrd="0" destOrd="0" presId="urn:microsoft.com/office/officeart/2005/8/layout/hierarchy4"/>
    <dgm:cxn modelId="{E7DBDED2-90A3-42EC-8699-59EA97CE9321}" type="presParOf" srcId="{E95FC7C3-A043-43A5-96FB-19364E7782CB}" destId="{B6786FDA-3C71-4F76-89CD-29527AF6DECF}" srcOrd="0" destOrd="0" presId="urn:microsoft.com/office/officeart/2005/8/layout/hierarchy4"/>
    <dgm:cxn modelId="{164EB542-1805-4A86-BFD4-708520A956A9}" type="presParOf" srcId="{B6786FDA-3C71-4F76-89CD-29527AF6DECF}" destId="{8D9DE6E2-6E1B-4D16-A0C0-54C2C4DC21BA}" srcOrd="0" destOrd="0" presId="urn:microsoft.com/office/officeart/2005/8/layout/hierarchy4"/>
    <dgm:cxn modelId="{04155FE5-802E-40AB-BF77-E52274ED9B4D}" type="presParOf" srcId="{B6786FDA-3C71-4F76-89CD-29527AF6DECF}" destId="{FAF126ED-3251-45B3-A663-797764C7C999}" srcOrd="1" destOrd="0" presId="urn:microsoft.com/office/officeart/2005/8/layout/hierarchy4"/>
    <dgm:cxn modelId="{EF421C36-1B6F-434B-81BA-EC46D7FFF785}" type="presParOf" srcId="{B6786FDA-3C71-4F76-89CD-29527AF6DECF}" destId="{E436B6B6-E020-4E13-937F-04F8B5F322EE}" srcOrd="2" destOrd="0" presId="urn:microsoft.com/office/officeart/2005/8/layout/hierarchy4"/>
    <dgm:cxn modelId="{8B01AB73-1E52-4D01-BA6F-0D4170468CF3}" type="presParOf" srcId="{E436B6B6-E020-4E13-937F-04F8B5F322EE}" destId="{14F54FD5-CA80-4562-99AA-0A10139E671B}" srcOrd="0" destOrd="0" presId="urn:microsoft.com/office/officeart/2005/8/layout/hierarchy4"/>
    <dgm:cxn modelId="{0EB5F61C-D8B1-4EEF-A282-F55073D8F632}" type="presParOf" srcId="{14F54FD5-CA80-4562-99AA-0A10139E671B}" destId="{3AEF1633-46FA-4F76-8278-AA2F7D7E9258}" srcOrd="0" destOrd="0" presId="urn:microsoft.com/office/officeart/2005/8/layout/hierarchy4"/>
    <dgm:cxn modelId="{14347F28-3249-46FB-9EE3-884765AE7B09}" type="presParOf" srcId="{14F54FD5-CA80-4562-99AA-0A10139E671B}" destId="{AA766015-1CB9-4EFA-9C7B-22573B650D65}" srcOrd="1" destOrd="0" presId="urn:microsoft.com/office/officeart/2005/8/layout/hierarchy4"/>
    <dgm:cxn modelId="{B819EB5A-19ED-4D81-A195-99698A9A7F7E}" type="presParOf" srcId="{14F54FD5-CA80-4562-99AA-0A10139E671B}" destId="{4794D676-A223-4C68-8612-C203F1D0ACFD}" srcOrd="2" destOrd="0" presId="urn:microsoft.com/office/officeart/2005/8/layout/hierarchy4"/>
    <dgm:cxn modelId="{DAACA0B9-16BA-428C-B3B0-468C4A05A30A}" type="presParOf" srcId="{4794D676-A223-4C68-8612-C203F1D0ACFD}" destId="{154A3EDA-5486-4F54-93DD-AB05F709E3BC}" srcOrd="0" destOrd="0" presId="urn:microsoft.com/office/officeart/2005/8/layout/hierarchy4"/>
    <dgm:cxn modelId="{0C8FA12D-6A89-4E62-9037-80A0ABF75287}" type="presParOf" srcId="{154A3EDA-5486-4F54-93DD-AB05F709E3BC}" destId="{E7944FF8-6EF3-479C-AE60-5EB0D8F3AC38}" srcOrd="0" destOrd="0" presId="urn:microsoft.com/office/officeart/2005/8/layout/hierarchy4"/>
    <dgm:cxn modelId="{B764BE91-2E43-4BE4-837E-58DF1C3C9EE9}" type="presParOf" srcId="{154A3EDA-5486-4F54-93DD-AB05F709E3BC}" destId="{0E023AB2-D7B6-4832-9A64-86AAA89D8301}" srcOrd="1" destOrd="0" presId="urn:microsoft.com/office/officeart/2005/8/layout/hierarchy4"/>
    <dgm:cxn modelId="{556E8E69-8036-4E63-A7F6-DF70EF5BAF6A}" type="presParOf" srcId="{E436B6B6-E020-4E13-937F-04F8B5F322EE}" destId="{F2B72CD2-AA96-44F9-B0B4-521E7113F28C}" srcOrd="1" destOrd="0" presId="urn:microsoft.com/office/officeart/2005/8/layout/hierarchy4"/>
    <dgm:cxn modelId="{AACE47F8-7EA2-4AA9-AC98-1B4D19B71A15}" type="presParOf" srcId="{E436B6B6-E020-4E13-937F-04F8B5F322EE}" destId="{25ACB0D1-C9F0-4CB1-A043-5D11042A5FDA}" srcOrd="2" destOrd="0" presId="urn:microsoft.com/office/officeart/2005/8/layout/hierarchy4"/>
    <dgm:cxn modelId="{18C919E0-C467-46FC-90A9-0B2245157CA8}" type="presParOf" srcId="{25ACB0D1-C9F0-4CB1-A043-5D11042A5FDA}" destId="{7831EE3B-E6A8-481D-B770-D0839F1BE410}" srcOrd="0" destOrd="0" presId="urn:microsoft.com/office/officeart/2005/8/layout/hierarchy4"/>
    <dgm:cxn modelId="{B2E5C4C4-7B3A-4554-9413-83E31E296107}" type="presParOf" srcId="{25ACB0D1-C9F0-4CB1-A043-5D11042A5FDA}" destId="{4BA8DF5D-26B7-40E7-8EB9-5AFC917D4011}" srcOrd="1" destOrd="0" presId="urn:microsoft.com/office/officeart/2005/8/layout/hierarchy4"/>
    <dgm:cxn modelId="{B8EC5826-F678-4CB7-A4F2-329E56CD64B3}" type="presParOf" srcId="{25ACB0D1-C9F0-4CB1-A043-5D11042A5FDA}" destId="{0BD8C867-8FB9-4EE4-BA91-3859FEC248FE}" srcOrd="2" destOrd="0" presId="urn:microsoft.com/office/officeart/2005/8/layout/hierarchy4"/>
    <dgm:cxn modelId="{4F607A9E-D676-4433-9875-498E9623FD08}" type="presParOf" srcId="{0BD8C867-8FB9-4EE4-BA91-3859FEC248FE}" destId="{2AF618B9-0BE2-4528-8497-64D326CF7176}" srcOrd="0" destOrd="0" presId="urn:microsoft.com/office/officeart/2005/8/layout/hierarchy4"/>
    <dgm:cxn modelId="{9B615596-1865-45BE-BA7B-C4DF12387364}" type="presParOf" srcId="{2AF618B9-0BE2-4528-8497-64D326CF7176}" destId="{448B3E5F-0871-4290-AAAC-01CEADF60F28}" srcOrd="0" destOrd="0" presId="urn:microsoft.com/office/officeart/2005/8/layout/hierarchy4"/>
    <dgm:cxn modelId="{E123ECB6-DEE6-4AD9-805D-4B019B1EA185}" type="presParOf" srcId="{2AF618B9-0BE2-4528-8497-64D326CF7176}" destId="{B16BFCB7-C603-40B4-B205-9372310898D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0E674C-D6AC-4D2A-82B4-4BCED4F3B8BB}" type="doc">
      <dgm:prSet loTypeId="urn:microsoft.com/office/officeart/2005/8/layout/hierarchy4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CB4A8BD5-54A3-4625-8D5F-F4574BDEABF8}">
      <dgm:prSet/>
      <dgm:spPr/>
      <dgm:t>
        <a:bodyPr/>
        <a:lstStyle/>
        <a:p>
          <a:pPr rtl="0"/>
          <a:r>
            <a:rPr lang="en-US" dirty="0"/>
            <a:t>Forms of Data Collected</a:t>
          </a:r>
        </a:p>
      </dgm:t>
    </dgm:pt>
    <dgm:pt modelId="{E23441FE-20A0-484E-91CB-611B4E416C2E}" type="parTrans" cxnId="{AF8FB6DA-9274-459F-80C4-E215270FD9CC}">
      <dgm:prSet/>
      <dgm:spPr/>
      <dgm:t>
        <a:bodyPr/>
        <a:lstStyle/>
        <a:p>
          <a:endParaRPr lang="cs-CZ"/>
        </a:p>
      </dgm:t>
    </dgm:pt>
    <dgm:pt modelId="{7B81681B-AA25-4A02-9E31-95A96CD3FC26}" type="sibTrans" cxnId="{AF8FB6DA-9274-459F-80C4-E215270FD9CC}">
      <dgm:prSet/>
      <dgm:spPr/>
      <dgm:t>
        <a:bodyPr/>
        <a:lstStyle/>
        <a:p>
          <a:endParaRPr lang="cs-CZ"/>
        </a:p>
      </dgm:t>
    </dgm:pt>
    <dgm:pt modelId="{EACECF2B-263D-43C7-89C7-F4BB9FFC293C}">
      <dgm:prSet/>
      <dgm:spPr/>
      <dgm:t>
        <a:bodyPr/>
        <a:lstStyle/>
        <a:p>
          <a:pPr rtl="0"/>
          <a:r>
            <a:rPr lang="en-US" dirty="0"/>
            <a:t>Qualitative</a:t>
          </a:r>
        </a:p>
      </dgm:t>
    </dgm:pt>
    <dgm:pt modelId="{F598F99C-B7B7-4BDE-9B60-63180F2D3B66}" type="parTrans" cxnId="{76AFFB86-A51B-4245-ACD6-F6D69263954B}">
      <dgm:prSet/>
      <dgm:spPr/>
      <dgm:t>
        <a:bodyPr/>
        <a:lstStyle/>
        <a:p>
          <a:endParaRPr lang="cs-CZ"/>
        </a:p>
      </dgm:t>
    </dgm:pt>
    <dgm:pt modelId="{A3A18BE3-16BD-455D-B85A-9513947246D2}" type="sibTrans" cxnId="{76AFFB86-A51B-4245-ACD6-F6D69263954B}">
      <dgm:prSet/>
      <dgm:spPr/>
      <dgm:t>
        <a:bodyPr/>
        <a:lstStyle/>
        <a:p>
          <a:endParaRPr lang="cs-CZ"/>
        </a:p>
      </dgm:t>
    </dgm:pt>
    <dgm:pt modelId="{FAA67EE9-A28B-4CBB-B45C-59812C0F21BC}">
      <dgm:prSet/>
      <dgm:spPr/>
      <dgm:t>
        <a:bodyPr/>
        <a:lstStyle/>
        <a:p>
          <a:pPr rtl="0"/>
          <a:r>
            <a:rPr lang="en-US" dirty="0"/>
            <a:t>Quantitative</a:t>
          </a:r>
        </a:p>
      </dgm:t>
    </dgm:pt>
    <dgm:pt modelId="{B4F6BEB2-8829-455A-AB84-8CB31EF9C77C}" type="parTrans" cxnId="{345AF80E-03E3-4ED8-B9BF-D594A8FA05FA}">
      <dgm:prSet/>
      <dgm:spPr/>
      <dgm:t>
        <a:bodyPr/>
        <a:lstStyle/>
        <a:p>
          <a:endParaRPr lang="cs-CZ"/>
        </a:p>
      </dgm:t>
    </dgm:pt>
    <dgm:pt modelId="{F893F0BA-E74A-4696-ABC0-FB86E4C956D0}" type="sibTrans" cxnId="{345AF80E-03E3-4ED8-B9BF-D594A8FA05FA}">
      <dgm:prSet/>
      <dgm:spPr/>
      <dgm:t>
        <a:bodyPr/>
        <a:lstStyle/>
        <a:p>
          <a:endParaRPr lang="cs-CZ"/>
        </a:p>
      </dgm:t>
    </dgm:pt>
    <dgm:pt modelId="{BCAFEA0E-7137-46CE-AF17-0CA30AAC6088}">
      <dgm:prSet/>
      <dgm:spPr/>
      <dgm:t>
        <a:bodyPr/>
        <a:lstStyle/>
        <a:p>
          <a:pPr rtl="0"/>
          <a:r>
            <a:rPr lang="en-US" dirty="0"/>
            <a:t>Qualitative data such as open - ended responses, interviews, participant observations, field notes, &amp; reflections.</a:t>
          </a:r>
        </a:p>
      </dgm:t>
    </dgm:pt>
    <dgm:pt modelId="{F234A209-498A-4B49-943E-22C4E267B6E3}" type="parTrans" cxnId="{4BF2DFAC-A9E4-49DF-8843-E82A9E959716}">
      <dgm:prSet/>
      <dgm:spPr/>
    </dgm:pt>
    <dgm:pt modelId="{0F7CE2C1-8831-4389-B1F9-9E0A00C8DC42}" type="sibTrans" cxnId="{4BF2DFAC-A9E4-49DF-8843-E82A9E959716}">
      <dgm:prSet/>
      <dgm:spPr/>
    </dgm:pt>
    <dgm:pt modelId="{2FB6525E-F908-47BB-ACEC-2CC7F84ECF5B}">
      <dgm:prSet/>
      <dgm:spPr/>
      <dgm:t>
        <a:bodyPr/>
        <a:lstStyle/>
        <a:p>
          <a:pPr rtl="0"/>
          <a:r>
            <a:rPr lang="en-US" dirty="0"/>
            <a:t>Quantitative data based on precise measurements using structured &amp; validated data-collection instruments.</a:t>
          </a:r>
        </a:p>
      </dgm:t>
    </dgm:pt>
    <dgm:pt modelId="{752FDB6E-7260-4199-815D-72F1F63686CE}" type="parTrans" cxnId="{B16C071B-2ECC-41F8-A73D-4852573DAA21}">
      <dgm:prSet/>
      <dgm:spPr/>
    </dgm:pt>
    <dgm:pt modelId="{AB4C2AB6-1E31-436E-9EBD-A1D524AD9DEC}" type="sibTrans" cxnId="{B16C071B-2ECC-41F8-A73D-4852573DAA21}">
      <dgm:prSet/>
      <dgm:spPr/>
    </dgm:pt>
    <dgm:pt modelId="{F90B5B99-E106-4043-8AE0-340E4F374352}" type="pres">
      <dgm:prSet presAssocID="{F20E674C-D6AC-4D2A-82B4-4BCED4F3B8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DFFD93-421C-4693-88F1-88CC295F7EA9}" type="pres">
      <dgm:prSet presAssocID="{CB4A8BD5-54A3-4625-8D5F-F4574BDEABF8}" presName="vertOne" presStyleCnt="0"/>
      <dgm:spPr/>
    </dgm:pt>
    <dgm:pt modelId="{82A74783-7263-46E6-8D09-EA0B76CB2C12}" type="pres">
      <dgm:prSet presAssocID="{CB4A8BD5-54A3-4625-8D5F-F4574BDEABF8}" presName="txOne" presStyleLbl="node0" presStyleIdx="0" presStyleCnt="1">
        <dgm:presLayoutVars>
          <dgm:chPref val="3"/>
        </dgm:presLayoutVars>
      </dgm:prSet>
      <dgm:spPr/>
    </dgm:pt>
    <dgm:pt modelId="{EA75A9A2-F134-4854-AF44-64831F5BC896}" type="pres">
      <dgm:prSet presAssocID="{CB4A8BD5-54A3-4625-8D5F-F4574BDEABF8}" presName="parTransOne" presStyleCnt="0"/>
      <dgm:spPr/>
    </dgm:pt>
    <dgm:pt modelId="{B903A7A7-550A-40B6-8224-46CCDA908404}" type="pres">
      <dgm:prSet presAssocID="{CB4A8BD5-54A3-4625-8D5F-F4574BDEABF8}" presName="horzOne" presStyleCnt="0"/>
      <dgm:spPr/>
    </dgm:pt>
    <dgm:pt modelId="{1D0C534F-93B2-46FF-A3F2-856EF430FACE}" type="pres">
      <dgm:prSet presAssocID="{EACECF2B-263D-43C7-89C7-F4BB9FFC293C}" presName="vertTwo" presStyleCnt="0"/>
      <dgm:spPr/>
    </dgm:pt>
    <dgm:pt modelId="{1EA12F56-61B8-42E2-A7BF-BE96EE453A7E}" type="pres">
      <dgm:prSet presAssocID="{EACECF2B-263D-43C7-89C7-F4BB9FFC293C}" presName="txTwo" presStyleLbl="node2" presStyleIdx="0" presStyleCnt="2">
        <dgm:presLayoutVars>
          <dgm:chPref val="3"/>
        </dgm:presLayoutVars>
      </dgm:prSet>
      <dgm:spPr/>
    </dgm:pt>
    <dgm:pt modelId="{25755D36-40F1-4E3F-A0D1-68089EA58222}" type="pres">
      <dgm:prSet presAssocID="{EACECF2B-263D-43C7-89C7-F4BB9FFC293C}" presName="parTransTwo" presStyleCnt="0"/>
      <dgm:spPr/>
    </dgm:pt>
    <dgm:pt modelId="{409B9271-FD24-4667-BCE5-B39F9F9BEC5C}" type="pres">
      <dgm:prSet presAssocID="{EACECF2B-263D-43C7-89C7-F4BB9FFC293C}" presName="horzTwo" presStyleCnt="0"/>
      <dgm:spPr/>
    </dgm:pt>
    <dgm:pt modelId="{436D0FB9-93BD-478C-9653-9C6A31AFDE0D}" type="pres">
      <dgm:prSet presAssocID="{BCAFEA0E-7137-46CE-AF17-0CA30AAC6088}" presName="vertThree" presStyleCnt="0"/>
      <dgm:spPr/>
    </dgm:pt>
    <dgm:pt modelId="{1544D41F-6242-46BB-A116-3F75C8DDEB99}" type="pres">
      <dgm:prSet presAssocID="{BCAFEA0E-7137-46CE-AF17-0CA30AAC6088}" presName="txThree" presStyleLbl="node3" presStyleIdx="0" presStyleCnt="2">
        <dgm:presLayoutVars>
          <dgm:chPref val="3"/>
        </dgm:presLayoutVars>
      </dgm:prSet>
      <dgm:spPr/>
    </dgm:pt>
    <dgm:pt modelId="{E1A0D0E5-0EA3-4623-9ABF-A720F73B49F7}" type="pres">
      <dgm:prSet presAssocID="{BCAFEA0E-7137-46CE-AF17-0CA30AAC6088}" presName="horzThree" presStyleCnt="0"/>
      <dgm:spPr/>
    </dgm:pt>
    <dgm:pt modelId="{51C1A445-2156-4CAB-B64C-044B80456EBB}" type="pres">
      <dgm:prSet presAssocID="{A3A18BE3-16BD-455D-B85A-9513947246D2}" presName="sibSpaceTwo" presStyleCnt="0"/>
      <dgm:spPr/>
    </dgm:pt>
    <dgm:pt modelId="{A3A0B17A-D5C5-425B-927F-08330EC3905B}" type="pres">
      <dgm:prSet presAssocID="{FAA67EE9-A28B-4CBB-B45C-59812C0F21BC}" presName="vertTwo" presStyleCnt="0"/>
      <dgm:spPr/>
    </dgm:pt>
    <dgm:pt modelId="{C73013AA-009C-4B2E-ABF6-C9B41F011148}" type="pres">
      <dgm:prSet presAssocID="{FAA67EE9-A28B-4CBB-B45C-59812C0F21BC}" presName="txTwo" presStyleLbl="node2" presStyleIdx="1" presStyleCnt="2">
        <dgm:presLayoutVars>
          <dgm:chPref val="3"/>
        </dgm:presLayoutVars>
      </dgm:prSet>
      <dgm:spPr/>
    </dgm:pt>
    <dgm:pt modelId="{24BEDCE1-487E-4FB0-B170-3723383BEAC8}" type="pres">
      <dgm:prSet presAssocID="{FAA67EE9-A28B-4CBB-B45C-59812C0F21BC}" presName="parTransTwo" presStyleCnt="0"/>
      <dgm:spPr/>
    </dgm:pt>
    <dgm:pt modelId="{801C2B41-E3A2-4A3D-B813-F2DC9601ED4A}" type="pres">
      <dgm:prSet presAssocID="{FAA67EE9-A28B-4CBB-B45C-59812C0F21BC}" presName="horzTwo" presStyleCnt="0"/>
      <dgm:spPr/>
    </dgm:pt>
    <dgm:pt modelId="{3231FFEB-1B1D-4CA7-95B4-7393BEB87595}" type="pres">
      <dgm:prSet presAssocID="{2FB6525E-F908-47BB-ACEC-2CC7F84ECF5B}" presName="vertThree" presStyleCnt="0"/>
      <dgm:spPr/>
    </dgm:pt>
    <dgm:pt modelId="{05D33A0C-52D2-4F2C-9242-A6558C9779F5}" type="pres">
      <dgm:prSet presAssocID="{2FB6525E-F908-47BB-ACEC-2CC7F84ECF5B}" presName="txThree" presStyleLbl="node3" presStyleIdx="1" presStyleCnt="2">
        <dgm:presLayoutVars>
          <dgm:chPref val="3"/>
        </dgm:presLayoutVars>
      </dgm:prSet>
      <dgm:spPr/>
    </dgm:pt>
    <dgm:pt modelId="{B8AA3064-72FA-4AAC-86FB-DAD6096F0E72}" type="pres">
      <dgm:prSet presAssocID="{2FB6525E-F908-47BB-ACEC-2CC7F84ECF5B}" presName="horzThree" presStyleCnt="0"/>
      <dgm:spPr/>
    </dgm:pt>
  </dgm:ptLst>
  <dgm:cxnLst>
    <dgm:cxn modelId="{345AF80E-03E3-4ED8-B9BF-D594A8FA05FA}" srcId="{CB4A8BD5-54A3-4625-8D5F-F4574BDEABF8}" destId="{FAA67EE9-A28B-4CBB-B45C-59812C0F21BC}" srcOrd="1" destOrd="0" parTransId="{B4F6BEB2-8829-455A-AB84-8CB31EF9C77C}" sibTransId="{F893F0BA-E74A-4696-ABC0-FB86E4C956D0}"/>
    <dgm:cxn modelId="{B16C071B-2ECC-41F8-A73D-4852573DAA21}" srcId="{FAA67EE9-A28B-4CBB-B45C-59812C0F21BC}" destId="{2FB6525E-F908-47BB-ACEC-2CC7F84ECF5B}" srcOrd="0" destOrd="0" parTransId="{752FDB6E-7260-4199-815D-72F1F63686CE}" sibTransId="{AB4C2AB6-1E31-436E-9EBD-A1D524AD9DEC}"/>
    <dgm:cxn modelId="{070D8D50-AD88-4A1C-A25A-776AC8AF38A6}" type="presOf" srcId="{EACECF2B-263D-43C7-89C7-F4BB9FFC293C}" destId="{1EA12F56-61B8-42E2-A7BF-BE96EE453A7E}" srcOrd="0" destOrd="0" presId="urn:microsoft.com/office/officeart/2005/8/layout/hierarchy4"/>
    <dgm:cxn modelId="{8AA15C71-B979-40A3-B7EC-8F9C11A7A929}" type="presOf" srcId="{2FB6525E-F908-47BB-ACEC-2CC7F84ECF5B}" destId="{05D33A0C-52D2-4F2C-9242-A6558C9779F5}" srcOrd="0" destOrd="0" presId="urn:microsoft.com/office/officeart/2005/8/layout/hierarchy4"/>
    <dgm:cxn modelId="{234C3755-A1A9-48BF-88E0-16C883E62C71}" type="presOf" srcId="{BCAFEA0E-7137-46CE-AF17-0CA30AAC6088}" destId="{1544D41F-6242-46BB-A116-3F75C8DDEB99}" srcOrd="0" destOrd="0" presId="urn:microsoft.com/office/officeart/2005/8/layout/hierarchy4"/>
    <dgm:cxn modelId="{76AFFB86-A51B-4245-ACD6-F6D69263954B}" srcId="{CB4A8BD5-54A3-4625-8D5F-F4574BDEABF8}" destId="{EACECF2B-263D-43C7-89C7-F4BB9FFC293C}" srcOrd="0" destOrd="0" parTransId="{F598F99C-B7B7-4BDE-9B60-63180F2D3B66}" sibTransId="{A3A18BE3-16BD-455D-B85A-9513947246D2}"/>
    <dgm:cxn modelId="{4BF2DFAC-A9E4-49DF-8843-E82A9E959716}" srcId="{EACECF2B-263D-43C7-89C7-F4BB9FFC293C}" destId="{BCAFEA0E-7137-46CE-AF17-0CA30AAC6088}" srcOrd="0" destOrd="0" parTransId="{F234A209-498A-4B49-943E-22C4E267B6E3}" sibTransId="{0F7CE2C1-8831-4389-B1F9-9E0A00C8DC42}"/>
    <dgm:cxn modelId="{B4CCC6B1-4CEB-44EC-A009-83D0456D2148}" type="presOf" srcId="{FAA67EE9-A28B-4CBB-B45C-59812C0F21BC}" destId="{C73013AA-009C-4B2E-ABF6-C9B41F011148}" srcOrd="0" destOrd="0" presId="urn:microsoft.com/office/officeart/2005/8/layout/hierarchy4"/>
    <dgm:cxn modelId="{AF8FB6DA-9274-459F-80C4-E215270FD9CC}" srcId="{F20E674C-D6AC-4D2A-82B4-4BCED4F3B8BB}" destId="{CB4A8BD5-54A3-4625-8D5F-F4574BDEABF8}" srcOrd="0" destOrd="0" parTransId="{E23441FE-20A0-484E-91CB-611B4E416C2E}" sibTransId="{7B81681B-AA25-4A02-9E31-95A96CD3FC26}"/>
    <dgm:cxn modelId="{839771EF-9F69-4EEE-83A3-078D5882F3DC}" type="presOf" srcId="{CB4A8BD5-54A3-4625-8D5F-F4574BDEABF8}" destId="{82A74783-7263-46E6-8D09-EA0B76CB2C12}" srcOrd="0" destOrd="0" presId="urn:microsoft.com/office/officeart/2005/8/layout/hierarchy4"/>
    <dgm:cxn modelId="{558314FA-7BE2-4A83-97CF-45495839B8E5}" type="presOf" srcId="{F20E674C-D6AC-4D2A-82B4-4BCED4F3B8BB}" destId="{F90B5B99-E106-4043-8AE0-340E4F374352}" srcOrd="0" destOrd="0" presId="urn:microsoft.com/office/officeart/2005/8/layout/hierarchy4"/>
    <dgm:cxn modelId="{52200781-39C6-4505-AA0B-FA7CAAEB4111}" type="presParOf" srcId="{F90B5B99-E106-4043-8AE0-340E4F374352}" destId="{BADFFD93-421C-4693-88F1-88CC295F7EA9}" srcOrd="0" destOrd="0" presId="urn:microsoft.com/office/officeart/2005/8/layout/hierarchy4"/>
    <dgm:cxn modelId="{E6D93C09-D960-4852-9C61-B1DEC5B893ED}" type="presParOf" srcId="{BADFFD93-421C-4693-88F1-88CC295F7EA9}" destId="{82A74783-7263-46E6-8D09-EA0B76CB2C12}" srcOrd="0" destOrd="0" presId="urn:microsoft.com/office/officeart/2005/8/layout/hierarchy4"/>
    <dgm:cxn modelId="{0AC13134-2216-4D9B-B5B4-B3FE6F03228B}" type="presParOf" srcId="{BADFFD93-421C-4693-88F1-88CC295F7EA9}" destId="{EA75A9A2-F134-4854-AF44-64831F5BC896}" srcOrd="1" destOrd="0" presId="urn:microsoft.com/office/officeart/2005/8/layout/hierarchy4"/>
    <dgm:cxn modelId="{02C2E787-BC0A-46EF-B13B-196EA4BF06AB}" type="presParOf" srcId="{BADFFD93-421C-4693-88F1-88CC295F7EA9}" destId="{B903A7A7-550A-40B6-8224-46CCDA908404}" srcOrd="2" destOrd="0" presId="urn:microsoft.com/office/officeart/2005/8/layout/hierarchy4"/>
    <dgm:cxn modelId="{91F0D3F7-88C7-4BFA-84ED-8BCF73F1F260}" type="presParOf" srcId="{B903A7A7-550A-40B6-8224-46CCDA908404}" destId="{1D0C534F-93B2-46FF-A3F2-856EF430FACE}" srcOrd="0" destOrd="0" presId="urn:microsoft.com/office/officeart/2005/8/layout/hierarchy4"/>
    <dgm:cxn modelId="{4C4D4975-7438-462C-8845-B129F928980D}" type="presParOf" srcId="{1D0C534F-93B2-46FF-A3F2-856EF430FACE}" destId="{1EA12F56-61B8-42E2-A7BF-BE96EE453A7E}" srcOrd="0" destOrd="0" presId="urn:microsoft.com/office/officeart/2005/8/layout/hierarchy4"/>
    <dgm:cxn modelId="{1CA32F4F-AE6D-42B6-8DC1-DE594A66E01E}" type="presParOf" srcId="{1D0C534F-93B2-46FF-A3F2-856EF430FACE}" destId="{25755D36-40F1-4E3F-A0D1-68089EA58222}" srcOrd="1" destOrd="0" presId="urn:microsoft.com/office/officeart/2005/8/layout/hierarchy4"/>
    <dgm:cxn modelId="{78A571CC-2081-47BF-BF06-84196AD6363D}" type="presParOf" srcId="{1D0C534F-93B2-46FF-A3F2-856EF430FACE}" destId="{409B9271-FD24-4667-BCE5-B39F9F9BEC5C}" srcOrd="2" destOrd="0" presId="urn:microsoft.com/office/officeart/2005/8/layout/hierarchy4"/>
    <dgm:cxn modelId="{443AC455-8942-4A60-93DF-066CA3399B04}" type="presParOf" srcId="{409B9271-FD24-4667-BCE5-B39F9F9BEC5C}" destId="{436D0FB9-93BD-478C-9653-9C6A31AFDE0D}" srcOrd="0" destOrd="0" presId="urn:microsoft.com/office/officeart/2005/8/layout/hierarchy4"/>
    <dgm:cxn modelId="{3CD8CC36-973E-4321-BAC8-9F2F81D4636D}" type="presParOf" srcId="{436D0FB9-93BD-478C-9653-9C6A31AFDE0D}" destId="{1544D41F-6242-46BB-A116-3F75C8DDEB99}" srcOrd="0" destOrd="0" presId="urn:microsoft.com/office/officeart/2005/8/layout/hierarchy4"/>
    <dgm:cxn modelId="{F11C18B4-855D-4073-A5C3-90AD17F32C13}" type="presParOf" srcId="{436D0FB9-93BD-478C-9653-9C6A31AFDE0D}" destId="{E1A0D0E5-0EA3-4623-9ABF-A720F73B49F7}" srcOrd="1" destOrd="0" presId="urn:microsoft.com/office/officeart/2005/8/layout/hierarchy4"/>
    <dgm:cxn modelId="{02F1D64C-29E6-4A59-A1D1-97A2D1478454}" type="presParOf" srcId="{B903A7A7-550A-40B6-8224-46CCDA908404}" destId="{51C1A445-2156-4CAB-B64C-044B80456EBB}" srcOrd="1" destOrd="0" presId="urn:microsoft.com/office/officeart/2005/8/layout/hierarchy4"/>
    <dgm:cxn modelId="{0FEE37FA-887D-4701-90D3-B027A682827C}" type="presParOf" srcId="{B903A7A7-550A-40B6-8224-46CCDA908404}" destId="{A3A0B17A-D5C5-425B-927F-08330EC3905B}" srcOrd="2" destOrd="0" presId="urn:microsoft.com/office/officeart/2005/8/layout/hierarchy4"/>
    <dgm:cxn modelId="{8D273F1E-D2A9-4854-AE62-3CDE961F69FF}" type="presParOf" srcId="{A3A0B17A-D5C5-425B-927F-08330EC3905B}" destId="{C73013AA-009C-4B2E-ABF6-C9B41F011148}" srcOrd="0" destOrd="0" presId="urn:microsoft.com/office/officeart/2005/8/layout/hierarchy4"/>
    <dgm:cxn modelId="{D1DE6F7C-3BA7-474B-A066-1D255B7D7D90}" type="presParOf" srcId="{A3A0B17A-D5C5-425B-927F-08330EC3905B}" destId="{24BEDCE1-487E-4FB0-B170-3723383BEAC8}" srcOrd="1" destOrd="0" presId="urn:microsoft.com/office/officeart/2005/8/layout/hierarchy4"/>
    <dgm:cxn modelId="{46E99F51-FC9C-4729-8AB5-00C44E265766}" type="presParOf" srcId="{A3A0B17A-D5C5-425B-927F-08330EC3905B}" destId="{801C2B41-E3A2-4A3D-B813-F2DC9601ED4A}" srcOrd="2" destOrd="0" presId="urn:microsoft.com/office/officeart/2005/8/layout/hierarchy4"/>
    <dgm:cxn modelId="{233E51F8-815E-46A6-B771-7C5E08EF31F8}" type="presParOf" srcId="{801C2B41-E3A2-4A3D-B813-F2DC9601ED4A}" destId="{3231FFEB-1B1D-4CA7-95B4-7393BEB87595}" srcOrd="0" destOrd="0" presId="urn:microsoft.com/office/officeart/2005/8/layout/hierarchy4"/>
    <dgm:cxn modelId="{6E7F38B2-F62E-4EA9-811C-9D6DE9FA9A19}" type="presParOf" srcId="{3231FFEB-1B1D-4CA7-95B4-7393BEB87595}" destId="{05D33A0C-52D2-4F2C-9242-A6558C9779F5}" srcOrd="0" destOrd="0" presId="urn:microsoft.com/office/officeart/2005/8/layout/hierarchy4"/>
    <dgm:cxn modelId="{2376BEB6-BB2A-4A60-A69C-62CD299D71F4}" type="presParOf" srcId="{3231FFEB-1B1D-4CA7-95B4-7393BEB87595}" destId="{B8AA3064-72FA-4AAC-86FB-DAD6096F0E7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A12A4-B1C2-47E6-8A62-85622872E1CF}">
      <dsp:nvSpPr>
        <dsp:cNvPr id="0" name=""/>
        <dsp:cNvSpPr/>
      </dsp:nvSpPr>
      <dsp:spPr>
        <a:xfrm rot="5400000">
          <a:off x="4645549" y="-1445188"/>
          <a:ext cx="190115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Quantitative research looks at patterns in numeric data. 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Quantitative research gathers data in numerical form which can be put into categories or measured in units of measurement.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This type of data can be used to construct graphs and tables.</a:t>
          </a:r>
        </a:p>
      </dsp:txBody>
      <dsp:txXfrm rot="-5400000">
        <a:off x="2962657" y="330511"/>
        <a:ext cx="5174137" cy="1715545"/>
      </dsp:txXfrm>
    </dsp:sp>
    <dsp:sp modelId="{A1554714-8746-4A1B-B64A-21D71CD500CE}">
      <dsp:nvSpPr>
        <dsp:cNvPr id="0" name=""/>
        <dsp:cNvSpPr/>
      </dsp:nvSpPr>
      <dsp:spPr>
        <a:xfrm>
          <a:off x="0" y="59"/>
          <a:ext cx="2962656" cy="2376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Quantitative Research</a:t>
          </a:r>
          <a:endParaRPr lang="en-US" sz="3200" kern="1200" dirty="0"/>
        </a:p>
      </dsp:txBody>
      <dsp:txXfrm>
        <a:off x="116009" y="116068"/>
        <a:ext cx="2730638" cy="2144430"/>
      </dsp:txXfrm>
    </dsp:sp>
    <dsp:sp modelId="{AEA44E86-9670-475B-9492-F75B2FAFE10E}">
      <dsp:nvSpPr>
        <dsp:cNvPr id="0" name=""/>
        <dsp:cNvSpPr/>
      </dsp:nvSpPr>
      <dsp:spPr>
        <a:xfrm rot="5400000">
          <a:off x="4645549" y="1050082"/>
          <a:ext cx="190115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Qualitative research gathers information that is not in numerical form.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Qualitative data is typically descriptive data.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When you think of qualitative data, Think of the word 'quality' – because in qualitative analysis we are taking a deep quality look at a phenomenon.</a:t>
          </a:r>
        </a:p>
      </dsp:txBody>
      <dsp:txXfrm rot="-5400000">
        <a:off x="2962657" y="2825782"/>
        <a:ext cx="5174137" cy="1715545"/>
      </dsp:txXfrm>
    </dsp:sp>
    <dsp:sp modelId="{2521E4C7-6183-4302-BF1D-53A1E3B3327A}">
      <dsp:nvSpPr>
        <dsp:cNvPr id="0" name=""/>
        <dsp:cNvSpPr/>
      </dsp:nvSpPr>
      <dsp:spPr>
        <a:xfrm>
          <a:off x="0" y="2495330"/>
          <a:ext cx="2962656" cy="2376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Qualitative Research</a:t>
          </a:r>
        </a:p>
      </dsp:txBody>
      <dsp:txXfrm>
        <a:off x="116009" y="2611339"/>
        <a:ext cx="2730638" cy="21444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AD539-AC8D-4CEF-8696-2282D33D2D27}">
      <dsp:nvSpPr>
        <dsp:cNvPr id="0" name=""/>
        <dsp:cNvSpPr/>
      </dsp:nvSpPr>
      <dsp:spPr>
        <a:xfrm>
          <a:off x="2977" y="1250"/>
          <a:ext cx="805894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Role of the Researcher</a:t>
          </a:r>
        </a:p>
      </dsp:txBody>
      <dsp:txXfrm>
        <a:off x="40633" y="38906"/>
        <a:ext cx="7983633" cy="1210351"/>
      </dsp:txXfrm>
    </dsp:sp>
    <dsp:sp modelId="{9478D722-3D8E-410F-B2FB-AFB6E91CB55C}">
      <dsp:nvSpPr>
        <dsp:cNvPr id="0" name=""/>
        <dsp:cNvSpPr/>
      </dsp:nvSpPr>
      <dsp:spPr>
        <a:xfrm>
          <a:off x="2977" y="1427167"/>
          <a:ext cx="3867056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Qualitative</a:t>
          </a:r>
        </a:p>
      </dsp:txBody>
      <dsp:txXfrm>
        <a:off x="40633" y="1464823"/>
        <a:ext cx="3791744" cy="1210351"/>
      </dsp:txXfrm>
    </dsp:sp>
    <dsp:sp modelId="{64D41FE7-5378-475A-81E2-B780C189CF36}">
      <dsp:nvSpPr>
        <dsp:cNvPr id="0" name=""/>
        <dsp:cNvSpPr/>
      </dsp:nvSpPr>
      <dsp:spPr>
        <a:xfrm>
          <a:off x="2977" y="2853084"/>
          <a:ext cx="3867056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Researcher &amp; their biases may be known to participants in the study, &amp; participant characteristics may be known to the researcher.</a:t>
          </a:r>
        </a:p>
      </dsp:txBody>
      <dsp:txXfrm>
        <a:off x="40633" y="2890740"/>
        <a:ext cx="3791744" cy="1210351"/>
      </dsp:txXfrm>
    </dsp:sp>
    <dsp:sp modelId="{A22576F7-83C0-4A31-917B-E2967ED5BF2F}">
      <dsp:nvSpPr>
        <dsp:cNvPr id="0" name=""/>
        <dsp:cNvSpPr/>
      </dsp:nvSpPr>
      <dsp:spPr>
        <a:xfrm>
          <a:off x="4194866" y="1427167"/>
          <a:ext cx="3867056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Quantitative</a:t>
          </a:r>
        </a:p>
      </dsp:txBody>
      <dsp:txXfrm>
        <a:off x="4232522" y="1464823"/>
        <a:ext cx="3791744" cy="1210351"/>
      </dsp:txXfrm>
    </dsp:sp>
    <dsp:sp modelId="{77FB3664-B8F3-46FF-9695-66105A34F6DE}">
      <dsp:nvSpPr>
        <dsp:cNvPr id="0" name=""/>
        <dsp:cNvSpPr/>
      </dsp:nvSpPr>
      <dsp:spPr>
        <a:xfrm>
          <a:off x="4194866" y="2853084"/>
          <a:ext cx="3867056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Researcher &amp; their biases are not known to participants in the study, &amp; participant characteristics are deliberately hidden from the researcher (double blind studies).</a:t>
          </a:r>
        </a:p>
      </dsp:txBody>
      <dsp:txXfrm>
        <a:off x="4232522" y="2890740"/>
        <a:ext cx="3791744" cy="12103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0CE61-1526-40B7-8F4E-1AB1BDEFAF5D}">
      <dsp:nvSpPr>
        <dsp:cNvPr id="0" name=""/>
        <dsp:cNvSpPr/>
      </dsp:nvSpPr>
      <dsp:spPr>
        <a:xfrm>
          <a:off x="2977" y="1250"/>
          <a:ext cx="8058945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Results</a:t>
          </a:r>
        </a:p>
      </dsp:txBody>
      <dsp:txXfrm>
        <a:off x="40633" y="38906"/>
        <a:ext cx="7983633" cy="1210351"/>
      </dsp:txXfrm>
    </dsp:sp>
    <dsp:sp modelId="{0CF71AE7-0509-4F71-B705-554CAE003E3C}">
      <dsp:nvSpPr>
        <dsp:cNvPr id="0" name=""/>
        <dsp:cNvSpPr/>
      </dsp:nvSpPr>
      <dsp:spPr>
        <a:xfrm>
          <a:off x="2977" y="1427167"/>
          <a:ext cx="3867056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Qualitative</a:t>
          </a:r>
        </a:p>
      </dsp:txBody>
      <dsp:txXfrm>
        <a:off x="40633" y="1464823"/>
        <a:ext cx="3791744" cy="1210351"/>
      </dsp:txXfrm>
    </dsp:sp>
    <dsp:sp modelId="{C30EA3E6-8DB7-46E2-9904-28A6933E7002}">
      <dsp:nvSpPr>
        <dsp:cNvPr id="0" name=""/>
        <dsp:cNvSpPr/>
      </dsp:nvSpPr>
      <dsp:spPr>
        <a:xfrm>
          <a:off x="2977" y="2853084"/>
          <a:ext cx="3867056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Particular or specialized findings that is less generalizable.</a:t>
          </a:r>
        </a:p>
      </dsp:txBody>
      <dsp:txXfrm>
        <a:off x="40633" y="2890740"/>
        <a:ext cx="3791744" cy="1210351"/>
      </dsp:txXfrm>
    </dsp:sp>
    <dsp:sp modelId="{4FEBAC1C-F7BD-44A4-9CED-64A85C0923AF}">
      <dsp:nvSpPr>
        <dsp:cNvPr id="0" name=""/>
        <dsp:cNvSpPr/>
      </dsp:nvSpPr>
      <dsp:spPr>
        <a:xfrm>
          <a:off x="4194866" y="1427167"/>
          <a:ext cx="3867056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Quantitative</a:t>
          </a:r>
        </a:p>
      </dsp:txBody>
      <dsp:txXfrm>
        <a:off x="4232522" y="1464823"/>
        <a:ext cx="3791744" cy="1210351"/>
      </dsp:txXfrm>
    </dsp:sp>
    <dsp:sp modelId="{4AE14FDB-7179-49AA-82D4-EFE52CCD73B6}">
      <dsp:nvSpPr>
        <dsp:cNvPr id="0" name=""/>
        <dsp:cNvSpPr/>
      </dsp:nvSpPr>
      <dsp:spPr>
        <a:xfrm>
          <a:off x="4194866" y="2853084"/>
          <a:ext cx="3867056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Generalizable findings that can be applied to other populations.</a:t>
          </a:r>
        </a:p>
      </dsp:txBody>
      <dsp:txXfrm>
        <a:off x="4232522" y="2890740"/>
        <a:ext cx="3791744" cy="12103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08AE1-3A45-47AF-8DF8-1FA2308C8B3A}">
      <dsp:nvSpPr>
        <dsp:cNvPr id="0" name=""/>
        <dsp:cNvSpPr/>
      </dsp:nvSpPr>
      <dsp:spPr>
        <a:xfrm>
          <a:off x="2977" y="1250"/>
          <a:ext cx="8058945" cy="128566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Final Report</a:t>
          </a:r>
        </a:p>
      </dsp:txBody>
      <dsp:txXfrm>
        <a:off x="40633" y="38906"/>
        <a:ext cx="7983633" cy="1210351"/>
      </dsp:txXfrm>
    </dsp:sp>
    <dsp:sp modelId="{15B0E948-F726-4E6D-A63D-54E3FA29A817}">
      <dsp:nvSpPr>
        <dsp:cNvPr id="0" name=""/>
        <dsp:cNvSpPr/>
      </dsp:nvSpPr>
      <dsp:spPr>
        <a:xfrm>
          <a:off x="2977" y="1427167"/>
          <a:ext cx="3867056" cy="128566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Qualitative</a:t>
          </a:r>
        </a:p>
      </dsp:txBody>
      <dsp:txXfrm>
        <a:off x="40633" y="1464823"/>
        <a:ext cx="3791744" cy="1210351"/>
      </dsp:txXfrm>
    </dsp:sp>
    <dsp:sp modelId="{B3010416-BDC2-4647-BC9C-73FF5B2EF123}">
      <dsp:nvSpPr>
        <dsp:cNvPr id="0" name=""/>
        <dsp:cNvSpPr/>
      </dsp:nvSpPr>
      <dsp:spPr>
        <a:xfrm>
          <a:off x="2977" y="2853084"/>
          <a:ext cx="3867056" cy="1285663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Narrative report with contextual description &amp; direct quotations from research participants.</a:t>
          </a:r>
        </a:p>
      </dsp:txBody>
      <dsp:txXfrm>
        <a:off x="40633" y="2890740"/>
        <a:ext cx="3791744" cy="1210351"/>
      </dsp:txXfrm>
    </dsp:sp>
    <dsp:sp modelId="{53469976-D89C-4E2A-94D9-EA8D465ECD55}">
      <dsp:nvSpPr>
        <dsp:cNvPr id="0" name=""/>
        <dsp:cNvSpPr/>
      </dsp:nvSpPr>
      <dsp:spPr>
        <a:xfrm>
          <a:off x="4194866" y="1427167"/>
          <a:ext cx="3867056" cy="128566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Quantitative</a:t>
          </a:r>
        </a:p>
      </dsp:txBody>
      <dsp:txXfrm>
        <a:off x="4232522" y="1464823"/>
        <a:ext cx="3791744" cy="1210351"/>
      </dsp:txXfrm>
    </dsp:sp>
    <dsp:sp modelId="{70152897-BE8E-4C29-82A7-BC6CC87DADBD}">
      <dsp:nvSpPr>
        <dsp:cNvPr id="0" name=""/>
        <dsp:cNvSpPr/>
      </dsp:nvSpPr>
      <dsp:spPr>
        <a:xfrm>
          <a:off x="4194866" y="2853084"/>
          <a:ext cx="3867056" cy="1285663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Statistical report with correlations, comparisons of means, &amp; statistical significance of findings.</a:t>
          </a:r>
        </a:p>
      </dsp:txBody>
      <dsp:txXfrm>
        <a:off x="4232522" y="2890740"/>
        <a:ext cx="3791744" cy="12103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6A399-89E9-47C1-AE3A-0557BBDED495}">
      <dsp:nvSpPr>
        <dsp:cNvPr id="0" name=""/>
        <dsp:cNvSpPr/>
      </dsp:nvSpPr>
      <dsp:spPr>
        <a:xfrm>
          <a:off x="925" y="1250"/>
          <a:ext cx="8063049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What is to be observed?</a:t>
          </a:r>
        </a:p>
      </dsp:txBody>
      <dsp:txXfrm>
        <a:off x="38581" y="38906"/>
        <a:ext cx="7987737" cy="1210351"/>
      </dsp:txXfrm>
    </dsp:sp>
    <dsp:sp modelId="{82A71B47-6E46-407E-AD6B-4E244C93BAEB}">
      <dsp:nvSpPr>
        <dsp:cNvPr id="0" name=""/>
        <dsp:cNvSpPr/>
      </dsp:nvSpPr>
      <dsp:spPr>
        <a:xfrm>
          <a:off x="925" y="1427167"/>
          <a:ext cx="3977358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Qualitative</a:t>
          </a:r>
        </a:p>
      </dsp:txBody>
      <dsp:txXfrm>
        <a:off x="38581" y="1464823"/>
        <a:ext cx="3902046" cy="1210351"/>
      </dsp:txXfrm>
    </dsp:sp>
    <dsp:sp modelId="{AC888F59-4C25-4027-9984-5C658E3F4D6B}">
      <dsp:nvSpPr>
        <dsp:cNvPr id="0" name=""/>
        <dsp:cNvSpPr/>
      </dsp:nvSpPr>
      <dsp:spPr>
        <a:xfrm>
          <a:off x="925" y="2853084"/>
          <a:ext cx="128967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Qualities</a:t>
          </a:r>
        </a:p>
      </dsp:txBody>
      <dsp:txXfrm>
        <a:off x="38581" y="2890740"/>
        <a:ext cx="1214363" cy="1210351"/>
      </dsp:txXfrm>
    </dsp:sp>
    <dsp:sp modelId="{38DBF081-488E-484A-9F38-A3D0B9CAC8F3}">
      <dsp:nvSpPr>
        <dsp:cNvPr id="0" name=""/>
        <dsp:cNvSpPr/>
      </dsp:nvSpPr>
      <dsp:spPr>
        <a:xfrm>
          <a:off x="1344766" y="2853084"/>
          <a:ext cx="128967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Behavior</a:t>
          </a:r>
        </a:p>
      </dsp:txBody>
      <dsp:txXfrm>
        <a:off x="1382422" y="2890740"/>
        <a:ext cx="1214363" cy="1210351"/>
      </dsp:txXfrm>
    </dsp:sp>
    <dsp:sp modelId="{7399C6D4-3DE3-4C57-BA3A-BA69C6863285}">
      <dsp:nvSpPr>
        <dsp:cNvPr id="0" name=""/>
        <dsp:cNvSpPr/>
      </dsp:nvSpPr>
      <dsp:spPr>
        <a:xfrm>
          <a:off x="2688608" y="2853084"/>
          <a:ext cx="128967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Complexities</a:t>
          </a:r>
        </a:p>
      </dsp:txBody>
      <dsp:txXfrm>
        <a:off x="2726264" y="2890740"/>
        <a:ext cx="1214363" cy="1210351"/>
      </dsp:txXfrm>
    </dsp:sp>
    <dsp:sp modelId="{C71A9848-9DF2-4A24-A5A9-75BD122AE2AD}">
      <dsp:nvSpPr>
        <dsp:cNvPr id="0" name=""/>
        <dsp:cNvSpPr/>
      </dsp:nvSpPr>
      <dsp:spPr>
        <a:xfrm>
          <a:off x="4086616" y="1427167"/>
          <a:ext cx="3977358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Quantitative</a:t>
          </a:r>
        </a:p>
      </dsp:txBody>
      <dsp:txXfrm>
        <a:off x="4124272" y="1464823"/>
        <a:ext cx="3902046" cy="1210351"/>
      </dsp:txXfrm>
    </dsp:sp>
    <dsp:sp modelId="{E6004FBE-69D5-4E81-A33C-88527232E5B1}">
      <dsp:nvSpPr>
        <dsp:cNvPr id="0" name=""/>
        <dsp:cNvSpPr/>
      </dsp:nvSpPr>
      <dsp:spPr>
        <a:xfrm>
          <a:off x="4086616" y="2853084"/>
          <a:ext cx="128967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Quantities</a:t>
          </a:r>
        </a:p>
      </dsp:txBody>
      <dsp:txXfrm>
        <a:off x="4124272" y="2890740"/>
        <a:ext cx="1214363" cy="1210351"/>
      </dsp:txXfrm>
    </dsp:sp>
    <dsp:sp modelId="{970A0B48-A688-4D68-9276-3D9B229CCAD7}">
      <dsp:nvSpPr>
        <dsp:cNvPr id="0" name=""/>
        <dsp:cNvSpPr/>
      </dsp:nvSpPr>
      <dsp:spPr>
        <a:xfrm>
          <a:off x="5430457" y="2853084"/>
          <a:ext cx="128967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Scales</a:t>
          </a:r>
        </a:p>
      </dsp:txBody>
      <dsp:txXfrm>
        <a:off x="5468113" y="2890740"/>
        <a:ext cx="1214363" cy="1210351"/>
      </dsp:txXfrm>
    </dsp:sp>
    <dsp:sp modelId="{FB1113AE-7958-4CAE-87C2-AA7737333C25}">
      <dsp:nvSpPr>
        <dsp:cNvPr id="0" name=""/>
        <dsp:cNvSpPr/>
      </dsp:nvSpPr>
      <dsp:spPr>
        <a:xfrm>
          <a:off x="6774299" y="2853084"/>
          <a:ext cx="128967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Trends </a:t>
          </a:r>
        </a:p>
      </dsp:txBody>
      <dsp:txXfrm>
        <a:off x="6811955" y="2890740"/>
        <a:ext cx="1214363" cy="12103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B629-4BA8-4D1D-8838-A20C4A9D8DBA}">
      <dsp:nvSpPr>
        <dsp:cNvPr id="0" name=""/>
        <dsp:cNvSpPr/>
      </dsp:nvSpPr>
      <dsp:spPr>
        <a:xfrm>
          <a:off x="2977" y="1250"/>
          <a:ext cx="8058945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What are the type of questions asked?</a:t>
          </a:r>
        </a:p>
      </dsp:txBody>
      <dsp:txXfrm>
        <a:off x="40633" y="38906"/>
        <a:ext cx="7983633" cy="1210351"/>
      </dsp:txXfrm>
    </dsp:sp>
    <dsp:sp modelId="{B4DBEC3F-0886-4DD6-9895-34591EA4F912}">
      <dsp:nvSpPr>
        <dsp:cNvPr id="0" name=""/>
        <dsp:cNvSpPr/>
      </dsp:nvSpPr>
      <dsp:spPr>
        <a:xfrm>
          <a:off x="2977" y="1427167"/>
          <a:ext cx="3948264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Qualitative</a:t>
          </a:r>
        </a:p>
      </dsp:txBody>
      <dsp:txXfrm>
        <a:off x="40633" y="1464823"/>
        <a:ext cx="3872952" cy="1210351"/>
      </dsp:txXfrm>
    </dsp:sp>
    <dsp:sp modelId="{49AC2B32-4B75-4A96-8D69-2282F9E4113F}">
      <dsp:nvSpPr>
        <dsp:cNvPr id="0" name=""/>
        <dsp:cNvSpPr/>
      </dsp:nvSpPr>
      <dsp:spPr>
        <a:xfrm>
          <a:off x="2977" y="2853084"/>
          <a:ext cx="1933528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Why? </a:t>
          </a:r>
        </a:p>
      </dsp:txBody>
      <dsp:txXfrm>
        <a:off x="40633" y="2890740"/>
        <a:ext cx="1858216" cy="1210351"/>
      </dsp:txXfrm>
    </dsp:sp>
    <dsp:sp modelId="{9563C88C-2F09-48A8-A828-1772D1B7AD57}">
      <dsp:nvSpPr>
        <dsp:cNvPr id="0" name=""/>
        <dsp:cNvSpPr/>
      </dsp:nvSpPr>
      <dsp:spPr>
        <a:xfrm>
          <a:off x="2017713" y="2853084"/>
          <a:ext cx="1933528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How?</a:t>
          </a:r>
        </a:p>
      </dsp:txBody>
      <dsp:txXfrm>
        <a:off x="2055369" y="2890740"/>
        <a:ext cx="1858216" cy="1210351"/>
      </dsp:txXfrm>
    </dsp:sp>
    <dsp:sp modelId="{FBF66706-0495-4561-9DD0-E009A65EF512}">
      <dsp:nvSpPr>
        <dsp:cNvPr id="0" name=""/>
        <dsp:cNvSpPr/>
      </dsp:nvSpPr>
      <dsp:spPr>
        <a:xfrm>
          <a:off x="4113658" y="1427167"/>
          <a:ext cx="3948264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Quantitative</a:t>
          </a:r>
        </a:p>
      </dsp:txBody>
      <dsp:txXfrm>
        <a:off x="4151314" y="1464823"/>
        <a:ext cx="3872952" cy="1210351"/>
      </dsp:txXfrm>
    </dsp:sp>
    <dsp:sp modelId="{E802247F-6B53-4F84-A19B-8D326E0FE376}">
      <dsp:nvSpPr>
        <dsp:cNvPr id="0" name=""/>
        <dsp:cNvSpPr/>
      </dsp:nvSpPr>
      <dsp:spPr>
        <a:xfrm>
          <a:off x="4113658" y="2853084"/>
          <a:ext cx="1933528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How many? </a:t>
          </a:r>
        </a:p>
      </dsp:txBody>
      <dsp:txXfrm>
        <a:off x="4151314" y="2890740"/>
        <a:ext cx="1858216" cy="1210351"/>
      </dsp:txXfrm>
    </dsp:sp>
    <dsp:sp modelId="{E199B62C-61D6-4F95-A22A-F87D2884DA0F}">
      <dsp:nvSpPr>
        <dsp:cNvPr id="0" name=""/>
        <dsp:cNvSpPr/>
      </dsp:nvSpPr>
      <dsp:spPr>
        <a:xfrm>
          <a:off x="6128394" y="2853084"/>
          <a:ext cx="1933528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What?</a:t>
          </a:r>
        </a:p>
      </dsp:txBody>
      <dsp:txXfrm>
        <a:off x="6166050" y="2890740"/>
        <a:ext cx="1858216" cy="121035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F6A90-D670-408B-ABC5-981E2C44B78D}">
      <dsp:nvSpPr>
        <dsp:cNvPr id="0" name=""/>
        <dsp:cNvSpPr/>
      </dsp:nvSpPr>
      <dsp:spPr>
        <a:xfrm>
          <a:off x="2464" y="1250"/>
          <a:ext cx="8059971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How are the questions are put?</a:t>
          </a:r>
        </a:p>
      </dsp:txBody>
      <dsp:txXfrm>
        <a:off x="40120" y="38906"/>
        <a:ext cx="7984659" cy="1210351"/>
      </dsp:txXfrm>
    </dsp:sp>
    <dsp:sp modelId="{6B9CB78C-A05A-49D3-86B6-21B57ACF3B49}">
      <dsp:nvSpPr>
        <dsp:cNvPr id="0" name=""/>
        <dsp:cNvSpPr/>
      </dsp:nvSpPr>
      <dsp:spPr>
        <a:xfrm>
          <a:off x="2464" y="1427167"/>
          <a:ext cx="4441664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Qualitative</a:t>
          </a:r>
        </a:p>
      </dsp:txBody>
      <dsp:txXfrm>
        <a:off x="40120" y="1464823"/>
        <a:ext cx="4366352" cy="1210351"/>
      </dsp:txXfrm>
    </dsp:sp>
    <dsp:sp modelId="{B0FE3330-464D-4D1C-93A0-1C5AF816A394}">
      <dsp:nvSpPr>
        <dsp:cNvPr id="0" name=""/>
        <dsp:cNvSpPr/>
      </dsp:nvSpPr>
      <dsp:spPr>
        <a:xfrm>
          <a:off x="2464" y="2853084"/>
          <a:ext cx="85945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Document review</a:t>
          </a:r>
        </a:p>
      </dsp:txBody>
      <dsp:txXfrm>
        <a:off x="27637" y="2878257"/>
        <a:ext cx="809109" cy="1235317"/>
      </dsp:txXfrm>
    </dsp:sp>
    <dsp:sp modelId="{97D9F1B5-5CA2-4143-A2DA-4FCDFD9EC6FC}">
      <dsp:nvSpPr>
        <dsp:cNvPr id="0" name=""/>
        <dsp:cNvSpPr/>
      </dsp:nvSpPr>
      <dsp:spPr>
        <a:xfrm>
          <a:off x="898016" y="2853084"/>
          <a:ext cx="85945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Participant observations</a:t>
          </a:r>
        </a:p>
      </dsp:txBody>
      <dsp:txXfrm>
        <a:off x="923189" y="2878257"/>
        <a:ext cx="809109" cy="1235317"/>
      </dsp:txXfrm>
    </dsp:sp>
    <dsp:sp modelId="{6ABB8944-F85D-42E3-8EEB-EFA7BFE5B663}">
      <dsp:nvSpPr>
        <dsp:cNvPr id="0" name=""/>
        <dsp:cNvSpPr/>
      </dsp:nvSpPr>
      <dsp:spPr>
        <a:xfrm>
          <a:off x="1793568" y="2853084"/>
          <a:ext cx="85945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Interviews</a:t>
          </a:r>
        </a:p>
      </dsp:txBody>
      <dsp:txXfrm>
        <a:off x="1818741" y="2878257"/>
        <a:ext cx="809109" cy="1235317"/>
      </dsp:txXfrm>
    </dsp:sp>
    <dsp:sp modelId="{4BD934E1-F8C8-4662-B6E3-97DAD8570D54}">
      <dsp:nvSpPr>
        <dsp:cNvPr id="0" name=""/>
        <dsp:cNvSpPr/>
      </dsp:nvSpPr>
      <dsp:spPr>
        <a:xfrm>
          <a:off x="2689121" y="2853084"/>
          <a:ext cx="85945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Focus group</a:t>
          </a:r>
        </a:p>
      </dsp:txBody>
      <dsp:txXfrm>
        <a:off x="2714294" y="2878257"/>
        <a:ext cx="809109" cy="1235317"/>
      </dsp:txXfrm>
    </dsp:sp>
    <dsp:sp modelId="{546E54D9-1B1E-4BEB-889C-0F337A13AFC5}">
      <dsp:nvSpPr>
        <dsp:cNvPr id="0" name=""/>
        <dsp:cNvSpPr/>
      </dsp:nvSpPr>
      <dsp:spPr>
        <a:xfrm>
          <a:off x="3584673" y="2853084"/>
          <a:ext cx="85945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Workshops</a:t>
          </a:r>
        </a:p>
      </dsp:txBody>
      <dsp:txXfrm>
        <a:off x="3609846" y="2878257"/>
        <a:ext cx="809109" cy="1235317"/>
      </dsp:txXfrm>
    </dsp:sp>
    <dsp:sp modelId="{E1D13ED3-F2DD-4A3A-893C-9061389226CF}">
      <dsp:nvSpPr>
        <dsp:cNvPr id="0" name=""/>
        <dsp:cNvSpPr/>
      </dsp:nvSpPr>
      <dsp:spPr>
        <a:xfrm>
          <a:off x="4516323" y="1427167"/>
          <a:ext cx="3546112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Quantitative</a:t>
          </a:r>
        </a:p>
      </dsp:txBody>
      <dsp:txXfrm>
        <a:off x="4553979" y="1464823"/>
        <a:ext cx="3470800" cy="1210351"/>
      </dsp:txXfrm>
    </dsp:sp>
    <dsp:sp modelId="{548456E8-0FDD-48D9-AA4F-DBF3DAF74FB5}">
      <dsp:nvSpPr>
        <dsp:cNvPr id="0" name=""/>
        <dsp:cNvSpPr/>
      </dsp:nvSpPr>
      <dsp:spPr>
        <a:xfrm>
          <a:off x="4516323" y="2853084"/>
          <a:ext cx="85945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Application forms</a:t>
          </a:r>
        </a:p>
      </dsp:txBody>
      <dsp:txXfrm>
        <a:off x="4541496" y="2878257"/>
        <a:ext cx="809109" cy="1235317"/>
      </dsp:txXfrm>
    </dsp:sp>
    <dsp:sp modelId="{AB1DC4D9-DA96-48CE-8655-0623901D1D11}">
      <dsp:nvSpPr>
        <dsp:cNvPr id="0" name=""/>
        <dsp:cNvSpPr/>
      </dsp:nvSpPr>
      <dsp:spPr>
        <a:xfrm>
          <a:off x="5411875" y="2853084"/>
          <a:ext cx="85945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Questionnaires</a:t>
          </a:r>
        </a:p>
      </dsp:txBody>
      <dsp:txXfrm>
        <a:off x="5437048" y="2878257"/>
        <a:ext cx="809109" cy="1235317"/>
      </dsp:txXfrm>
    </dsp:sp>
    <dsp:sp modelId="{0F0B085E-3809-43A3-A1D1-8E9D18398C25}">
      <dsp:nvSpPr>
        <dsp:cNvPr id="0" name=""/>
        <dsp:cNvSpPr/>
      </dsp:nvSpPr>
      <dsp:spPr>
        <a:xfrm>
          <a:off x="6307428" y="2853084"/>
          <a:ext cx="85945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IQ Tests</a:t>
          </a:r>
        </a:p>
      </dsp:txBody>
      <dsp:txXfrm>
        <a:off x="6332601" y="2878257"/>
        <a:ext cx="809109" cy="1235317"/>
      </dsp:txXfrm>
    </dsp:sp>
    <dsp:sp modelId="{95418ED6-9B5B-436F-A0D9-E4F3D3B58FE1}">
      <dsp:nvSpPr>
        <dsp:cNvPr id="0" name=""/>
        <dsp:cNvSpPr/>
      </dsp:nvSpPr>
      <dsp:spPr>
        <a:xfrm>
          <a:off x="7202980" y="2853084"/>
          <a:ext cx="85945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Measurements</a:t>
          </a:r>
        </a:p>
      </dsp:txBody>
      <dsp:txXfrm>
        <a:off x="7228153" y="2878257"/>
        <a:ext cx="809109" cy="12353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D8461-A024-4BBE-A04B-9BBB45FF3E93}">
      <dsp:nvSpPr>
        <dsp:cNvPr id="0" name=""/>
        <dsp:cNvSpPr/>
      </dsp:nvSpPr>
      <dsp:spPr>
        <a:xfrm>
          <a:off x="0" y="0"/>
          <a:ext cx="8064900" cy="1241999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How the results are interpreted?</a:t>
          </a:r>
        </a:p>
      </dsp:txBody>
      <dsp:txXfrm>
        <a:off x="0" y="0"/>
        <a:ext cx="8064900" cy="1241999"/>
      </dsp:txXfrm>
    </dsp:sp>
    <dsp:sp modelId="{116A35B5-F411-4987-898C-BB54FCCD1237}">
      <dsp:nvSpPr>
        <dsp:cNvPr id="0" name=""/>
        <dsp:cNvSpPr/>
      </dsp:nvSpPr>
      <dsp:spPr>
        <a:xfrm>
          <a:off x="0" y="1241999"/>
          <a:ext cx="4032449" cy="260819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Qualitative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Explore, explain, understand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Narrative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Particular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Mainly inductive reasoning: conclusions can be drawn from the evidence no matter how incomplete</a:t>
          </a:r>
        </a:p>
      </dsp:txBody>
      <dsp:txXfrm>
        <a:off x="0" y="1241999"/>
        <a:ext cx="4032449" cy="2608198"/>
      </dsp:txXfrm>
    </dsp:sp>
    <dsp:sp modelId="{5FE7037F-4094-4526-BD14-A88CD1BB1DE0}">
      <dsp:nvSpPr>
        <dsp:cNvPr id="0" name=""/>
        <dsp:cNvSpPr/>
      </dsp:nvSpPr>
      <dsp:spPr>
        <a:xfrm>
          <a:off x="4032450" y="1241999"/>
          <a:ext cx="4032449" cy="2608198"/>
        </a:xfrm>
        <a:prstGeom prst="rect">
          <a:avLst/>
        </a:prstGeom>
        <a:solidFill>
          <a:schemeClr val="accent1">
            <a:shade val="80000"/>
            <a:hueOff val="0"/>
            <a:satOff val="-36587"/>
            <a:lumOff val="35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Quantitative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Describe, measure, predict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Statistical tables and chart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Universal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Mainly deductive reasoning: everything is known before conclusions can be drawn</a:t>
          </a:r>
        </a:p>
      </dsp:txBody>
      <dsp:txXfrm>
        <a:off x="4032450" y="1241999"/>
        <a:ext cx="4032449" cy="2608198"/>
      </dsp:txXfrm>
    </dsp:sp>
    <dsp:sp modelId="{AEC62FB7-EF75-45B3-8D64-799A24F76C7E}">
      <dsp:nvSpPr>
        <dsp:cNvPr id="0" name=""/>
        <dsp:cNvSpPr/>
      </dsp:nvSpPr>
      <dsp:spPr>
        <a:xfrm>
          <a:off x="0" y="3850198"/>
          <a:ext cx="8064900" cy="289799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97B03-23E8-468E-8CCC-8E0A15055907}">
      <dsp:nvSpPr>
        <dsp:cNvPr id="0" name=""/>
        <dsp:cNvSpPr/>
      </dsp:nvSpPr>
      <dsp:spPr>
        <a:xfrm rot="5400000">
          <a:off x="4038099" y="-1251288"/>
          <a:ext cx="1665208" cy="4584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Description of trends  or an explanation of variables’ relationships.</a:t>
          </a:r>
          <a:endParaRPr lang="cs-CZ" sz="2500" kern="1200" dirty="0"/>
        </a:p>
      </dsp:txBody>
      <dsp:txXfrm rot="-5400000">
        <a:off x="2578608" y="289492"/>
        <a:ext cx="4502903" cy="1502630"/>
      </dsp:txXfrm>
    </dsp:sp>
    <dsp:sp modelId="{9F36E4C9-203C-41DE-A703-BFA3F4E474E1}">
      <dsp:nvSpPr>
        <dsp:cNvPr id="0" name=""/>
        <dsp:cNvSpPr/>
      </dsp:nvSpPr>
      <dsp:spPr>
        <a:xfrm>
          <a:off x="0" y="52"/>
          <a:ext cx="2578608" cy="2081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Quantitative</a:t>
          </a:r>
          <a:endParaRPr lang="cs-CZ" sz="3000" kern="1200" dirty="0"/>
        </a:p>
      </dsp:txBody>
      <dsp:txXfrm>
        <a:off x="101611" y="101663"/>
        <a:ext cx="2375386" cy="1878288"/>
      </dsp:txXfrm>
    </dsp:sp>
    <dsp:sp modelId="{E6DFD07E-05CC-4509-83CF-FF79EEEC3F07}">
      <dsp:nvSpPr>
        <dsp:cNvPr id="0" name=""/>
        <dsp:cNvSpPr/>
      </dsp:nvSpPr>
      <dsp:spPr>
        <a:xfrm rot="5400000">
          <a:off x="4038099" y="934296"/>
          <a:ext cx="1665208" cy="4584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An exploration in which little is known about the problem.</a:t>
          </a:r>
          <a:endParaRPr lang="cs-CZ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 detailed understanding of a central phenomenon.</a:t>
          </a:r>
          <a:endParaRPr lang="en-US" sz="2500" kern="1200" dirty="0"/>
        </a:p>
      </dsp:txBody>
      <dsp:txXfrm rot="-5400000">
        <a:off x="2578608" y="2475077"/>
        <a:ext cx="4502903" cy="1502630"/>
      </dsp:txXfrm>
    </dsp:sp>
    <dsp:sp modelId="{D92280D1-0B47-4755-BB32-A41563EB351E}">
      <dsp:nvSpPr>
        <dsp:cNvPr id="0" name=""/>
        <dsp:cNvSpPr/>
      </dsp:nvSpPr>
      <dsp:spPr>
        <a:xfrm>
          <a:off x="0" y="2185637"/>
          <a:ext cx="2578608" cy="2081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Qualitative</a:t>
          </a:r>
          <a:endParaRPr lang="cs-CZ" sz="3000" kern="1200" dirty="0"/>
        </a:p>
      </dsp:txBody>
      <dsp:txXfrm>
        <a:off x="101611" y="2287248"/>
        <a:ext cx="2375386" cy="187828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97B03-23E8-468E-8CCC-8E0A15055907}">
      <dsp:nvSpPr>
        <dsp:cNvPr id="0" name=""/>
        <dsp:cNvSpPr/>
      </dsp:nvSpPr>
      <dsp:spPr>
        <a:xfrm rot="5400000">
          <a:off x="4259249" y="-1325792"/>
          <a:ext cx="1741069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Major role through suggesting the reporting questionnaire to be asked.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Justifying the responses problem and the need for the direction of the study.</a:t>
          </a:r>
        </a:p>
      </dsp:txBody>
      <dsp:txXfrm rot="-5400000">
        <a:off x="2715768" y="302681"/>
        <a:ext cx="4743040" cy="1571085"/>
      </dsp:txXfrm>
    </dsp:sp>
    <dsp:sp modelId="{9F36E4C9-203C-41DE-A703-BFA3F4E474E1}">
      <dsp:nvSpPr>
        <dsp:cNvPr id="0" name=""/>
        <dsp:cNvSpPr/>
      </dsp:nvSpPr>
      <dsp:spPr>
        <a:xfrm>
          <a:off x="0" y="54"/>
          <a:ext cx="2715768" cy="2176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Quantitative</a:t>
          </a:r>
        </a:p>
      </dsp:txBody>
      <dsp:txXfrm>
        <a:off x="106240" y="106294"/>
        <a:ext cx="2503288" cy="1963857"/>
      </dsp:txXfrm>
    </dsp:sp>
    <dsp:sp modelId="{E6DFD07E-05CC-4509-83CF-FF79EEEC3F07}">
      <dsp:nvSpPr>
        <dsp:cNvPr id="0" name=""/>
        <dsp:cNvSpPr/>
      </dsp:nvSpPr>
      <dsp:spPr>
        <a:xfrm rot="5400000">
          <a:off x="4259249" y="959360"/>
          <a:ext cx="1741069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Minor role in suggesting self regulating questionnaire (SRQ) to be asked.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noProof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Justify the importance of studying the research problem.</a:t>
          </a:r>
        </a:p>
      </dsp:txBody>
      <dsp:txXfrm rot="-5400000">
        <a:off x="2715768" y="2587833"/>
        <a:ext cx="4743040" cy="1571085"/>
      </dsp:txXfrm>
    </dsp:sp>
    <dsp:sp modelId="{D92280D1-0B47-4755-BB32-A41563EB351E}">
      <dsp:nvSpPr>
        <dsp:cNvPr id="0" name=""/>
        <dsp:cNvSpPr/>
      </dsp:nvSpPr>
      <dsp:spPr>
        <a:xfrm>
          <a:off x="0" y="2285208"/>
          <a:ext cx="2715768" cy="2176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Qualitative</a:t>
          </a:r>
        </a:p>
      </dsp:txBody>
      <dsp:txXfrm>
        <a:off x="106240" y="2391448"/>
        <a:ext cx="2503288" cy="196385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97B03-23E8-468E-8CCC-8E0A15055907}">
      <dsp:nvSpPr>
        <dsp:cNvPr id="0" name=""/>
        <dsp:cNvSpPr/>
      </dsp:nvSpPr>
      <dsp:spPr>
        <a:xfrm rot="5400000">
          <a:off x="4251776" y="-1400251"/>
          <a:ext cx="1540998" cy="47268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Be specific and narrow.</a:t>
          </a:r>
          <a:endParaRPr lang="cs-CZ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Seek measurable, observable data on variables.</a:t>
          </a:r>
        </a:p>
      </dsp:txBody>
      <dsp:txXfrm rot="-5400000">
        <a:off x="2658852" y="267898"/>
        <a:ext cx="4651623" cy="1390548"/>
      </dsp:txXfrm>
    </dsp:sp>
    <dsp:sp modelId="{9F36E4C9-203C-41DE-A703-BFA3F4E474E1}">
      <dsp:nvSpPr>
        <dsp:cNvPr id="0" name=""/>
        <dsp:cNvSpPr/>
      </dsp:nvSpPr>
      <dsp:spPr>
        <a:xfrm>
          <a:off x="0" y="48"/>
          <a:ext cx="2658852" cy="1926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Quantitative</a:t>
          </a:r>
          <a:endParaRPr lang="cs-CZ" sz="3100" kern="1200" dirty="0"/>
        </a:p>
      </dsp:txBody>
      <dsp:txXfrm>
        <a:off x="94032" y="94080"/>
        <a:ext cx="2470788" cy="1738184"/>
      </dsp:txXfrm>
    </dsp:sp>
    <dsp:sp modelId="{E6DFD07E-05CC-4509-83CF-FF79EEEC3F07}">
      <dsp:nvSpPr>
        <dsp:cNvPr id="0" name=""/>
        <dsp:cNvSpPr/>
      </dsp:nvSpPr>
      <dsp:spPr>
        <a:xfrm rot="5400000">
          <a:off x="4251776" y="622309"/>
          <a:ext cx="1540998" cy="47268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Be general and broad.</a:t>
          </a:r>
          <a:endParaRPr lang="cs-CZ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Seek to understand the participants’ experiences</a:t>
          </a:r>
          <a:endParaRPr lang="cs-CZ" sz="2500" kern="1200" dirty="0"/>
        </a:p>
      </dsp:txBody>
      <dsp:txXfrm rot="-5400000">
        <a:off x="2658852" y="2290459"/>
        <a:ext cx="4651623" cy="1390548"/>
      </dsp:txXfrm>
    </dsp:sp>
    <dsp:sp modelId="{D92280D1-0B47-4755-BB32-A41563EB351E}">
      <dsp:nvSpPr>
        <dsp:cNvPr id="0" name=""/>
        <dsp:cNvSpPr/>
      </dsp:nvSpPr>
      <dsp:spPr>
        <a:xfrm>
          <a:off x="0" y="2022609"/>
          <a:ext cx="2658852" cy="1926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Qualitative</a:t>
          </a:r>
          <a:endParaRPr lang="cs-CZ" sz="3100" kern="1200" dirty="0"/>
        </a:p>
      </dsp:txBody>
      <dsp:txXfrm>
        <a:off x="94032" y="2116641"/>
        <a:ext cx="2470788" cy="1738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924F4-941B-4B00-AED5-49E038D0F842}">
      <dsp:nvSpPr>
        <dsp:cNvPr id="0" name=""/>
        <dsp:cNvSpPr/>
      </dsp:nvSpPr>
      <dsp:spPr>
        <a:xfrm>
          <a:off x="0" y="1718"/>
          <a:ext cx="8064900" cy="8708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688FB-FC20-4AED-948B-09597F1AFA1E}">
      <dsp:nvSpPr>
        <dsp:cNvPr id="0" name=""/>
        <dsp:cNvSpPr/>
      </dsp:nvSpPr>
      <dsp:spPr>
        <a:xfrm>
          <a:off x="263433" y="197660"/>
          <a:ext cx="478970" cy="478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90E94-2F0C-4291-A18D-9A2DE0382279}">
      <dsp:nvSpPr>
        <dsp:cNvPr id="0" name=""/>
        <dsp:cNvSpPr/>
      </dsp:nvSpPr>
      <dsp:spPr>
        <a:xfrm>
          <a:off x="1005837" y="1718"/>
          <a:ext cx="7059062" cy="87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65" tIns="92165" rIns="92165" bIns="921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Application forms</a:t>
          </a:r>
        </a:p>
      </dsp:txBody>
      <dsp:txXfrm>
        <a:off x="1005837" y="1718"/>
        <a:ext cx="7059062" cy="870855"/>
      </dsp:txXfrm>
    </dsp:sp>
    <dsp:sp modelId="{204CD9A2-FAF2-45CF-8011-9E299036F3DB}">
      <dsp:nvSpPr>
        <dsp:cNvPr id="0" name=""/>
        <dsp:cNvSpPr/>
      </dsp:nvSpPr>
      <dsp:spPr>
        <a:xfrm>
          <a:off x="0" y="1090287"/>
          <a:ext cx="8064900" cy="8708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29739-30A6-4399-8827-8AD4537F24F1}">
      <dsp:nvSpPr>
        <dsp:cNvPr id="0" name=""/>
        <dsp:cNvSpPr/>
      </dsp:nvSpPr>
      <dsp:spPr>
        <a:xfrm>
          <a:off x="263433" y="1286229"/>
          <a:ext cx="478970" cy="478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FAAB3-F42E-4114-AAF1-1F042F212E4F}">
      <dsp:nvSpPr>
        <dsp:cNvPr id="0" name=""/>
        <dsp:cNvSpPr/>
      </dsp:nvSpPr>
      <dsp:spPr>
        <a:xfrm>
          <a:off x="1005837" y="1090287"/>
          <a:ext cx="7059062" cy="87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65" tIns="92165" rIns="92165" bIns="921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Closed ended Questionnaires </a:t>
          </a:r>
        </a:p>
      </dsp:txBody>
      <dsp:txXfrm>
        <a:off x="1005837" y="1090287"/>
        <a:ext cx="7059062" cy="870855"/>
      </dsp:txXfrm>
    </dsp:sp>
    <dsp:sp modelId="{E8B661A1-EA12-48F7-98E1-C41E13CE2906}">
      <dsp:nvSpPr>
        <dsp:cNvPr id="0" name=""/>
        <dsp:cNvSpPr/>
      </dsp:nvSpPr>
      <dsp:spPr>
        <a:xfrm>
          <a:off x="0" y="2178855"/>
          <a:ext cx="8064900" cy="8708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40A7C-6B7B-4BF2-A911-7D72EBBA4646}">
      <dsp:nvSpPr>
        <dsp:cNvPr id="0" name=""/>
        <dsp:cNvSpPr/>
      </dsp:nvSpPr>
      <dsp:spPr>
        <a:xfrm>
          <a:off x="263433" y="2374798"/>
          <a:ext cx="478970" cy="4789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C0A0A-E249-4024-A6A0-B6E8E1191D65}">
      <dsp:nvSpPr>
        <dsp:cNvPr id="0" name=""/>
        <dsp:cNvSpPr/>
      </dsp:nvSpPr>
      <dsp:spPr>
        <a:xfrm>
          <a:off x="1005837" y="2178855"/>
          <a:ext cx="7059062" cy="87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65" tIns="92165" rIns="92165" bIns="921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IQ Tests </a:t>
          </a:r>
        </a:p>
      </dsp:txBody>
      <dsp:txXfrm>
        <a:off x="1005837" y="2178855"/>
        <a:ext cx="7059062" cy="870855"/>
      </dsp:txXfrm>
    </dsp:sp>
    <dsp:sp modelId="{270F1D9C-18D4-4C40-838A-87DCE1D54FC0}">
      <dsp:nvSpPr>
        <dsp:cNvPr id="0" name=""/>
        <dsp:cNvSpPr/>
      </dsp:nvSpPr>
      <dsp:spPr>
        <a:xfrm>
          <a:off x="0" y="3267424"/>
          <a:ext cx="8064900" cy="8708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98CE7-EAB2-4836-8328-5F0C043287F9}">
      <dsp:nvSpPr>
        <dsp:cNvPr id="0" name=""/>
        <dsp:cNvSpPr/>
      </dsp:nvSpPr>
      <dsp:spPr>
        <a:xfrm>
          <a:off x="263433" y="3463367"/>
          <a:ext cx="478970" cy="4789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AA20A-6DF5-4B68-90B6-6EE2D854FA56}">
      <dsp:nvSpPr>
        <dsp:cNvPr id="0" name=""/>
        <dsp:cNvSpPr/>
      </dsp:nvSpPr>
      <dsp:spPr>
        <a:xfrm>
          <a:off x="1005837" y="3267424"/>
          <a:ext cx="7059062" cy="87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65" tIns="92165" rIns="92165" bIns="921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Measurements</a:t>
          </a:r>
        </a:p>
      </dsp:txBody>
      <dsp:txXfrm>
        <a:off x="1005837" y="3267424"/>
        <a:ext cx="7059062" cy="87085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97B03-23E8-468E-8CCC-8E0A15055907}">
      <dsp:nvSpPr>
        <dsp:cNvPr id="0" name=""/>
        <dsp:cNvSpPr/>
      </dsp:nvSpPr>
      <dsp:spPr>
        <a:xfrm rot="5400000">
          <a:off x="4275099" y="-1385996"/>
          <a:ext cx="1605736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Collecting data using instruments with preset  questions and responses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Collecting info from a large number of individuals.</a:t>
          </a:r>
        </a:p>
      </dsp:txBody>
      <dsp:txXfrm rot="-5400000">
        <a:off x="2688335" y="279154"/>
        <a:ext cx="4700878" cy="1448964"/>
      </dsp:txXfrm>
    </dsp:sp>
    <dsp:sp modelId="{9F36E4C9-203C-41DE-A703-BFA3F4E474E1}">
      <dsp:nvSpPr>
        <dsp:cNvPr id="0" name=""/>
        <dsp:cNvSpPr/>
      </dsp:nvSpPr>
      <dsp:spPr>
        <a:xfrm>
          <a:off x="0" y="50"/>
          <a:ext cx="2688336" cy="2007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Quantitative</a:t>
          </a:r>
        </a:p>
      </dsp:txBody>
      <dsp:txXfrm>
        <a:off x="97982" y="98032"/>
        <a:ext cx="2492372" cy="1811206"/>
      </dsp:txXfrm>
    </dsp:sp>
    <dsp:sp modelId="{E6DFD07E-05CC-4509-83CF-FF79EEEC3F07}">
      <dsp:nvSpPr>
        <dsp:cNvPr id="0" name=""/>
        <dsp:cNvSpPr/>
      </dsp:nvSpPr>
      <dsp:spPr>
        <a:xfrm rot="5400000">
          <a:off x="4275099" y="721532"/>
          <a:ext cx="1605736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Collecting data using forms with general, emerging questions to permit the participant to generate responses.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Gathering word(text) or image(picture) data.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Collecting info from a small number of individuals or sites.</a:t>
          </a:r>
        </a:p>
      </dsp:txBody>
      <dsp:txXfrm rot="-5400000">
        <a:off x="2688335" y="2386682"/>
        <a:ext cx="4700878" cy="1448964"/>
      </dsp:txXfrm>
    </dsp:sp>
    <dsp:sp modelId="{D92280D1-0B47-4755-BB32-A41563EB351E}">
      <dsp:nvSpPr>
        <dsp:cNvPr id="0" name=""/>
        <dsp:cNvSpPr/>
      </dsp:nvSpPr>
      <dsp:spPr>
        <a:xfrm>
          <a:off x="0" y="2107579"/>
          <a:ext cx="2688336" cy="2007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Qualitative</a:t>
          </a:r>
        </a:p>
      </dsp:txBody>
      <dsp:txXfrm>
        <a:off x="97982" y="2205561"/>
        <a:ext cx="2492372" cy="181120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97B03-23E8-468E-8CCC-8E0A15055907}">
      <dsp:nvSpPr>
        <dsp:cNvPr id="0" name=""/>
        <dsp:cNvSpPr/>
      </dsp:nvSpPr>
      <dsp:spPr>
        <a:xfrm rot="5400000">
          <a:off x="4771179" y="-1642624"/>
          <a:ext cx="1546264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Data analysis tends to consist of statistical analysis.</a:t>
          </a:r>
          <a:endParaRPr lang="cs-CZ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Describing trends, comparing group differences, relating variables.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Interpretation tends to consist of comparing results with prior predictions and past research.</a:t>
          </a:r>
        </a:p>
      </dsp:txBody>
      <dsp:txXfrm rot="-5400000">
        <a:off x="2935223" y="268814"/>
        <a:ext cx="5142694" cy="1395300"/>
      </dsp:txXfrm>
    </dsp:sp>
    <dsp:sp modelId="{9F36E4C9-203C-41DE-A703-BFA3F4E474E1}">
      <dsp:nvSpPr>
        <dsp:cNvPr id="0" name=""/>
        <dsp:cNvSpPr/>
      </dsp:nvSpPr>
      <dsp:spPr>
        <a:xfrm>
          <a:off x="0" y="48"/>
          <a:ext cx="2935224" cy="1932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Quantitative</a:t>
          </a:r>
          <a:endParaRPr lang="cs-CZ" sz="3500" kern="1200" dirty="0"/>
        </a:p>
      </dsp:txBody>
      <dsp:txXfrm>
        <a:off x="94353" y="94401"/>
        <a:ext cx="2746518" cy="1744124"/>
      </dsp:txXfrm>
    </dsp:sp>
    <dsp:sp modelId="{E6DFD07E-05CC-4509-83CF-FF79EEEC3F07}">
      <dsp:nvSpPr>
        <dsp:cNvPr id="0" name=""/>
        <dsp:cNvSpPr/>
      </dsp:nvSpPr>
      <dsp:spPr>
        <a:xfrm rot="5400000">
          <a:off x="4771179" y="386848"/>
          <a:ext cx="1546264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Text analysis.</a:t>
          </a:r>
          <a:endParaRPr lang="cs-CZ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 description of themes.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Stating the larger meaning of findings.</a:t>
          </a:r>
        </a:p>
      </dsp:txBody>
      <dsp:txXfrm rot="-5400000">
        <a:off x="2935223" y="2298286"/>
        <a:ext cx="5142694" cy="1395300"/>
      </dsp:txXfrm>
    </dsp:sp>
    <dsp:sp modelId="{D92280D1-0B47-4755-BB32-A41563EB351E}">
      <dsp:nvSpPr>
        <dsp:cNvPr id="0" name=""/>
        <dsp:cNvSpPr/>
      </dsp:nvSpPr>
      <dsp:spPr>
        <a:xfrm>
          <a:off x="0" y="2029520"/>
          <a:ext cx="2935224" cy="1932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Qualitative</a:t>
          </a:r>
          <a:endParaRPr lang="cs-CZ" sz="3500" kern="1200" dirty="0"/>
        </a:p>
      </dsp:txBody>
      <dsp:txXfrm>
        <a:off x="94353" y="2123873"/>
        <a:ext cx="2746518" cy="174412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97B03-23E8-468E-8CCC-8E0A15055907}">
      <dsp:nvSpPr>
        <dsp:cNvPr id="0" name=""/>
        <dsp:cNvSpPr/>
      </dsp:nvSpPr>
      <dsp:spPr>
        <a:xfrm rot="5400000">
          <a:off x="4297179" y="-1373208"/>
          <a:ext cx="1665208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Tend to use standard fixed structure and evaluation criteria.</a:t>
          </a:r>
          <a:endParaRPr lang="cs-CZ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Take an objective and unbiased approach.</a:t>
          </a:r>
        </a:p>
      </dsp:txBody>
      <dsp:txXfrm rot="-5400000">
        <a:off x="2715768" y="289492"/>
        <a:ext cx="4746743" cy="1502630"/>
      </dsp:txXfrm>
    </dsp:sp>
    <dsp:sp modelId="{9F36E4C9-203C-41DE-A703-BFA3F4E474E1}">
      <dsp:nvSpPr>
        <dsp:cNvPr id="0" name=""/>
        <dsp:cNvSpPr/>
      </dsp:nvSpPr>
      <dsp:spPr>
        <a:xfrm>
          <a:off x="0" y="52"/>
          <a:ext cx="2715768" cy="2081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Quantitative</a:t>
          </a:r>
          <a:endParaRPr lang="cs-CZ" sz="3200" kern="1200" dirty="0"/>
        </a:p>
      </dsp:txBody>
      <dsp:txXfrm>
        <a:off x="101611" y="101663"/>
        <a:ext cx="2512546" cy="1878288"/>
      </dsp:txXfrm>
    </dsp:sp>
    <dsp:sp modelId="{E6DFD07E-05CC-4509-83CF-FF79EEEC3F07}">
      <dsp:nvSpPr>
        <dsp:cNvPr id="0" name=""/>
        <dsp:cNvSpPr/>
      </dsp:nvSpPr>
      <dsp:spPr>
        <a:xfrm rot="5400000">
          <a:off x="4297179" y="812376"/>
          <a:ext cx="1665208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 flexible, emerging structure and evaluative  criteria.</a:t>
          </a:r>
          <a:endParaRPr lang="cs-CZ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Take a subjective and biased approach.</a:t>
          </a:r>
        </a:p>
      </dsp:txBody>
      <dsp:txXfrm rot="-5400000">
        <a:off x="2715768" y="2475077"/>
        <a:ext cx="4746743" cy="1502630"/>
      </dsp:txXfrm>
    </dsp:sp>
    <dsp:sp modelId="{D92280D1-0B47-4755-BB32-A41563EB351E}">
      <dsp:nvSpPr>
        <dsp:cNvPr id="0" name=""/>
        <dsp:cNvSpPr/>
      </dsp:nvSpPr>
      <dsp:spPr>
        <a:xfrm>
          <a:off x="0" y="2185637"/>
          <a:ext cx="2715768" cy="2081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Qualitative</a:t>
          </a:r>
          <a:endParaRPr lang="cs-CZ" sz="3200" kern="1200" dirty="0"/>
        </a:p>
      </dsp:txBody>
      <dsp:txXfrm>
        <a:off x="101611" y="2287248"/>
        <a:ext cx="2512546" cy="187828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97B03-23E8-468E-8CCC-8E0A15055907}">
      <dsp:nvSpPr>
        <dsp:cNvPr id="0" name=""/>
        <dsp:cNvSpPr/>
      </dsp:nvSpPr>
      <dsp:spPr>
        <a:xfrm rot="5400000">
          <a:off x="4773886" y="-1603094"/>
          <a:ext cx="1650959" cy="52699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Ask specific narrow questions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Collects data from participants generally in numerical form.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Analyzes numbers using statistics.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Conducts the inquiry in unbiased, objective manner.</a:t>
          </a:r>
        </a:p>
      </dsp:txBody>
      <dsp:txXfrm rot="-5400000">
        <a:off x="2964371" y="287014"/>
        <a:ext cx="5189398" cy="1489773"/>
      </dsp:txXfrm>
    </dsp:sp>
    <dsp:sp modelId="{9F36E4C9-203C-41DE-A703-BFA3F4E474E1}">
      <dsp:nvSpPr>
        <dsp:cNvPr id="0" name=""/>
        <dsp:cNvSpPr/>
      </dsp:nvSpPr>
      <dsp:spPr>
        <a:xfrm>
          <a:off x="0" y="51"/>
          <a:ext cx="2964370" cy="2063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noProof="0" dirty="0"/>
            <a:t>Quantitative</a:t>
          </a:r>
        </a:p>
      </dsp:txBody>
      <dsp:txXfrm>
        <a:off x="100741" y="100792"/>
        <a:ext cx="2762888" cy="1862217"/>
      </dsp:txXfrm>
    </dsp:sp>
    <dsp:sp modelId="{E6DFD07E-05CC-4509-83CF-FF79EEEC3F07}">
      <dsp:nvSpPr>
        <dsp:cNvPr id="0" name=""/>
        <dsp:cNvSpPr/>
      </dsp:nvSpPr>
      <dsp:spPr>
        <a:xfrm rot="5400000">
          <a:off x="4773886" y="563789"/>
          <a:ext cx="1650959" cy="52699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Ask broad, general questions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Collects data consisting largely of words (text) or image (picture).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Descriptions and analysis of words for themes.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Conducts inquiry in subjective, biased manner.</a:t>
          </a:r>
        </a:p>
      </dsp:txBody>
      <dsp:txXfrm rot="-5400000">
        <a:off x="2964371" y="2453898"/>
        <a:ext cx="5189398" cy="1489773"/>
      </dsp:txXfrm>
    </dsp:sp>
    <dsp:sp modelId="{D92280D1-0B47-4755-BB32-A41563EB351E}">
      <dsp:nvSpPr>
        <dsp:cNvPr id="0" name=""/>
        <dsp:cNvSpPr/>
      </dsp:nvSpPr>
      <dsp:spPr>
        <a:xfrm>
          <a:off x="0" y="2166935"/>
          <a:ext cx="2964370" cy="2063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noProof="0" dirty="0"/>
            <a:t>Qualitative</a:t>
          </a:r>
        </a:p>
      </dsp:txBody>
      <dsp:txXfrm>
        <a:off x="100741" y="2267676"/>
        <a:ext cx="2762888" cy="186221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0B153-2886-47BC-82B2-A1C5E84C0642}">
      <dsp:nvSpPr>
        <dsp:cNvPr id="0" name=""/>
        <dsp:cNvSpPr/>
      </dsp:nvSpPr>
      <dsp:spPr>
        <a:xfrm>
          <a:off x="0" y="6838"/>
          <a:ext cx="8064900" cy="169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noProof="0" dirty="0"/>
            <a:t>Qualitative and quantitative research differences</a:t>
          </a:r>
        </a:p>
      </dsp:txBody>
      <dsp:txXfrm>
        <a:off x="82931" y="89769"/>
        <a:ext cx="7899038" cy="1532978"/>
      </dsp:txXfrm>
    </dsp:sp>
    <dsp:sp modelId="{DD006AF0-0A83-423D-B70B-ABA770D8706A}">
      <dsp:nvSpPr>
        <dsp:cNvPr id="0" name=""/>
        <dsp:cNvSpPr/>
      </dsp:nvSpPr>
      <dsp:spPr>
        <a:xfrm>
          <a:off x="0" y="1705679"/>
          <a:ext cx="806490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noProof="0" dirty="0"/>
            <a:t>Main aspects and features</a:t>
          </a:r>
        </a:p>
      </dsp:txBody>
      <dsp:txXfrm>
        <a:off x="0" y="1705679"/>
        <a:ext cx="8064900" cy="728640"/>
      </dsp:txXfrm>
    </dsp:sp>
    <dsp:sp modelId="{35D72581-DE1B-43B1-B9E3-F1A5F56F84AB}">
      <dsp:nvSpPr>
        <dsp:cNvPr id="0" name=""/>
        <dsp:cNvSpPr/>
      </dsp:nvSpPr>
      <dsp:spPr>
        <a:xfrm>
          <a:off x="0" y="2434319"/>
          <a:ext cx="8064900" cy="169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noProof="0" dirty="0"/>
            <a:t>When to use particular methods</a:t>
          </a:r>
        </a:p>
      </dsp:txBody>
      <dsp:txXfrm>
        <a:off x="82931" y="2517250"/>
        <a:ext cx="7899038" cy="15329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0B1B1-6F34-43AC-8F4A-55F4769B862F}">
      <dsp:nvSpPr>
        <dsp:cNvPr id="0" name=""/>
        <dsp:cNvSpPr/>
      </dsp:nvSpPr>
      <dsp:spPr>
        <a:xfrm>
          <a:off x="0" y="3234"/>
          <a:ext cx="8064900" cy="6889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80DF8-288C-4A0E-A910-699D4FCDDC30}">
      <dsp:nvSpPr>
        <dsp:cNvPr id="0" name=""/>
        <dsp:cNvSpPr/>
      </dsp:nvSpPr>
      <dsp:spPr>
        <a:xfrm>
          <a:off x="208398" y="158241"/>
          <a:ext cx="378906" cy="3789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2A55F-59E2-4A90-9FB7-3D518654A1F8}">
      <dsp:nvSpPr>
        <dsp:cNvPr id="0" name=""/>
        <dsp:cNvSpPr/>
      </dsp:nvSpPr>
      <dsp:spPr>
        <a:xfrm>
          <a:off x="795704" y="3234"/>
          <a:ext cx="7269195" cy="68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1" tIns="72911" rIns="72911" bIns="7291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Diary accounts</a:t>
          </a:r>
        </a:p>
      </dsp:txBody>
      <dsp:txXfrm>
        <a:off x="795704" y="3234"/>
        <a:ext cx="7269195" cy="688921"/>
      </dsp:txXfrm>
    </dsp:sp>
    <dsp:sp modelId="{C4E65788-A69C-4FB0-88D4-311CCF8FCFC3}">
      <dsp:nvSpPr>
        <dsp:cNvPr id="0" name=""/>
        <dsp:cNvSpPr/>
      </dsp:nvSpPr>
      <dsp:spPr>
        <a:xfrm>
          <a:off x="0" y="864386"/>
          <a:ext cx="8064900" cy="6889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96A08-DDB1-49BB-BF68-B8FAB4CF0C8D}">
      <dsp:nvSpPr>
        <dsp:cNvPr id="0" name=""/>
        <dsp:cNvSpPr/>
      </dsp:nvSpPr>
      <dsp:spPr>
        <a:xfrm>
          <a:off x="208398" y="1019393"/>
          <a:ext cx="378906" cy="3789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05FE5-D57C-407A-8056-A26315D41026}">
      <dsp:nvSpPr>
        <dsp:cNvPr id="0" name=""/>
        <dsp:cNvSpPr/>
      </dsp:nvSpPr>
      <dsp:spPr>
        <a:xfrm>
          <a:off x="795704" y="864386"/>
          <a:ext cx="7269195" cy="68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1" tIns="72911" rIns="72911" bIns="7291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Document review</a:t>
          </a:r>
        </a:p>
      </dsp:txBody>
      <dsp:txXfrm>
        <a:off x="795704" y="864386"/>
        <a:ext cx="7269195" cy="688921"/>
      </dsp:txXfrm>
    </dsp:sp>
    <dsp:sp modelId="{A79630CE-8ADF-4EE8-B007-B1356571D003}">
      <dsp:nvSpPr>
        <dsp:cNvPr id="0" name=""/>
        <dsp:cNvSpPr/>
      </dsp:nvSpPr>
      <dsp:spPr>
        <a:xfrm>
          <a:off x="0" y="1725538"/>
          <a:ext cx="8064900" cy="6889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4BD8A-B360-4BE7-80BE-E53E321F088C}">
      <dsp:nvSpPr>
        <dsp:cNvPr id="0" name=""/>
        <dsp:cNvSpPr/>
      </dsp:nvSpPr>
      <dsp:spPr>
        <a:xfrm>
          <a:off x="208398" y="1880545"/>
          <a:ext cx="378906" cy="3789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0346F-E09C-4EA4-A08A-00B384F6F87C}">
      <dsp:nvSpPr>
        <dsp:cNvPr id="0" name=""/>
        <dsp:cNvSpPr/>
      </dsp:nvSpPr>
      <dsp:spPr>
        <a:xfrm>
          <a:off x="795704" y="1725538"/>
          <a:ext cx="7269195" cy="68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1" tIns="72911" rIns="72911" bIns="7291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Open ended Questionnaires </a:t>
          </a:r>
        </a:p>
      </dsp:txBody>
      <dsp:txXfrm>
        <a:off x="795704" y="1725538"/>
        <a:ext cx="7269195" cy="688921"/>
      </dsp:txXfrm>
    </dsp:sp>
    <dsp:sp modelId="{D74D39A0-3933-40B7-B0D9-512A3CC626E2}">
      <dsp:nvSpPr>
        <dsp:cNvPr id="0" name=""/>
        <dsp:cNvSpPr/>
      </dsp:nvSpPr>
      <dsp:spPr>
        <a:xfrm>
          <a:off x="0" y="2586690"/>
          <a:ext cx="8064900" cy="6889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0F654-53C1-4C4F-8B83-03A9048AD7A4}">
      <dsp:nvSpPr>
        <dsp:cNvPr id="0" name=""/>
        <dsp:cNvSpPr/>
      </dsp:nvSpPr>
      <dsp:spPr>
        <a:xfrm>
          <a:off x="208398" y="2741697"/>
          <a:ext cx="378906" cy="3789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B6BAF-2D08-47FE-988E-E59EECC35870}">
      <dsp:nvSpPr>
        <dsp:cNvPr id="0" name=""/>
        <dsp:cNvSpPr/>
      </dsp:nvSpPr>
      <dsp:spPr>
        <a:xfrm>
          <a:off x="795704" y="2586690"/>
          <a:ext cx="7269195" cy="68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1" tIns="72911" rIns="72911" bIns="7291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Unstructured interviews </a:t>
          </a:r>
        </a:p>
      </dsp:txBody>
      <dsp:txXfrm>
        <a:off x="795704" y="2586690"/>
        <a:ext cx="7269195" cy="688921"/>
      </dsp:txXfrm>
    </dsp:sp>
    <dsp:sp modelId="{FFF791A3-0D50-4C15-A151-D9E8F3371A86}">
      <dsp:nvSpPr>
        <dsp:cNvPr id="0" name=""/>
        <dsp:cNvSpPr/>
      </dsp:nvSpPr>
      <dsp:spPr>
        <a:xfrm>
          <a:off x="0" y="3447842"/>
          <a:ext cx="8064900" cy="6889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4E456-6C31-4EB2-9821-024865974881}">
      <dsp:nvSpPr>
        <dsp:cNvPr id="0" name=""/>
        <dsp:cNvSpPr/>
      </dsp:nvSpPr>
      <dsp:spPr>
        <a:xfrm>
          <a:off x="208398" y="3602849"/>
          <a:ext cx="378906" cy="3789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E7FF6-D36D-4C23-8FE5-5B1805C3D149}">
      <dsp:nvSpPr>
        <dsp:cNvPr id="0" name=""/>
        <dsp:cNvSpPr/>
      </dsp:nvSpPr>
      <dsp:spPr>
        <a:xfrm>
          <a:off x="795704" y="3447842"/>
          <a:ext cx="7269195" cy="68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1" tIns="72911" rIns="72911" bIns="7291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Unstructured observations</a:t>
          </a:r>
        </a:p>
      </dsp:txBody>
      <dsp:txXfrm>
        <a:off x="795704" y="3447842"/>
        <a:ext cx="7269195" cy="6889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37C3A-3BE9-4F43-AC2D-C7E6A18C197C}">
      <dsp:nvSpPr>
        <dsp:cNvPr id="0" name=""/>
        <dsp:cNvSpPr/>
      </dsp:nvSpPr>
      <dsp:spPr>
        <a:xfrm>
          <a:off x="2362" y="195539"/>
          <a:ext cx="1874459" cy="1124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Purpose</a:t>
          </a:r>
        </a:p>
      </dsp:txBody>
      <dsp:txXfrm>
        <a:off x="2362" y="195539"/>
        <a:ext cx="1874459" cy="1124675"/>
      </dsp:txXfrm>
    </dsp:sp>
    <dsp:sp modelId="{B2F8340B-606F-46FF-82AD-B546D72ED015}">
      <dsp:nvSpPr>
        <dsp:cNvPr id="0" name=""/>
        <dsp:cNvSpPr/>
      </dsp:nvSpPr>
      <dsp:spPr>
        <a:xfrm>
          <a:off x="2064267" y="195539"/>
          <a:ext cx="1874459" cy="1124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Groups studied</a:t>
          </a:r>
        </a:p>
      </dsp:txBody>
      <dsp:txXfrm>
        <a:off x="2064267" y="195539"/>
        <a:ext cx="1874459" cy="1124675"/>
      </dsp:txXfrm>
    </dsp:sp>
    <dsp:sp modelId="{1C72E952-E400-42CD-B494-98534295768D}">
      <dsp:nvSpPr>
        <dsp:cNvPr id="0" name=""/>
        <dsp:cNvSpPr/>
      </dsp:nvSpPr>
      <dsp:spPr>
        <a:xfrm>
          <a:off x="4126172" y="195539"/>
          <a:ext cx="1874459" cy="1124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Variables</a:t>
          </a:r>
        </a:p>
      </dsp:txBody>
      <dsp:txXfrm>
        <a:off x="4126172" y="195539"/>
        <a:ext cx="1874459" cy="1124675"/>
      </dsp:txXfrm>
    </dsp:sp>
    <dsp:sp modelId="{F98CEA79-3BA4-476A-B094-34A0BD42DBF4}">
      <dsp:nvSpPr>
        <dsp:cNvPr id="0" name=""/>
        <dsp:cNvSpPr/>
      </dsp:nvSpPr>
      <dsp:spPr>
        <a:xfrm>
          <a:off x="6188078" y="195539"/>
          <a:ext cx="1874459" cy="1124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Type of collected data</a:t>
          </a:r>
        </a:p>
      </dsp:txBody>
      <dsp:txXfrm>
        <a:off x="6188078" y="195539"/>
        <a:ext cx="1874459" cy="1124675"/>
      </dsp:txXfrm>
    </dsp:sp>
    <dsp:sp modelId="{4767D6B1-4C1C-41AE-A4C7-B0279782DD69}">
      <dsp:nvSpPr>
        <dsp:cNvPr id="0" name=""/>
        <dsp:cNvSpPr/>
      </dsp:nvSpPr>
      <dsp:spPr>
        <a:xfrm>
          <a:off x="2362" y="1507661"/>
          <a:ext cx="1874459" cy="1124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Forms of collected data</a:t>
          </a:r>
        </a:p>
      </dsp:txBody>
      <dsp:txXfrm>
        <a:off x="2362" y="1507661"/>
        <a:ext cx="1874459" cy="1124675"/>
      </dsp:txXfrm>
    </dsp:sp>
    <dsp:sp modelId="{A4991D56-F167-4413-A983-BC44F14E1B7E}">
      <dsp:nvSpPr>
        <dsp:cNvPr id="0" name=""/>
        <dsp:cNvSpPr/>
      </dsp:nvSpPr>
      <dsp:spPr>
        <a:xfrm>
          <a:off x="2064267" y="1507661"/>
          <a:ext cx="1874459" cy="1124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Results</a:t>
          </a:r>
        </a:p>
      </dsp:txBody>
      <dsp:txXfrm>
        <a:off x="2064267" y="1507661"/>
        <a:ext cx="1874459" cy="1124675"/>
      </dsp:txXfrm>
    </dsp:sp>
    <dsp:sp modelId="{5362A4A8-0496-4AB6-B2B9-08DFBF5FFBC7}">
      <dsp:nvSpPr>
        <dsp:cNvPr id="0" name=""/>
        <dsp:cNvSpPr/>
      </dsp:nvSpPr>
      <dsp:spPr>
        <a:xfrm>
          <a:off x="4126172" y="1507661"/>
          <a:ext cx="1874459" cy="1124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Role of the researcher</a:t>
          </a:r>
        </a:p>
      </dsp:txBody>
      <dsp:txXfrm>
        <a:off x="4126172" y="1507661"/>
        <a:ext cx="1874459" cy="1124675"/>
      </dsp:txXfrm>
    </dsp:sp>
    <dsp:sp modelId="{90D88DB9-02B6-411C-91F5-9654084367CB}">
      <dsp:nvSpPr>
        <dsp:cNvPr id="0" name=""/>
        <dsp:cNvSpPr/>
      </dsp:nvSpPr>
      <dsp:spPr>
        <a:xfrm>
          <a:off x="6188078" y="1507661"/>
          <a:ext cx="1874459" cy="1124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Final Report</a:t>
          </a:r>
        </a:p>
      </dsp:txBody>
      <dsp:txXfrm>
        <a:off x="6188078" y="1507661"/>
        <a:ext cx="1874459" cy="1124675"/>
      </dsp:txXfrm>
    </dsp:sp>
    <dsp:sp modelId="{A22E4749-7D22-4071-939B-5DF04BACE400}">
      <dsp:nvSpPr>
        <dsp:cNvPr id="0" name=""/>
        <dsp:cNvSpPr/>
      </dsp:nvSpPr>
      <dsp:spPr>
        <a:xfrm>
          <a:off x="2362" y="2819782"/>
          <a:ext cx="1874459" cy="1124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What is to be observed?</a:t>
          </a:r>
        </a:p>
      </dsp:txBody>
      <dsp:txXfrm>
        <a:off x="2362" y="2819782"/>
        <a:ext cx="1874459" cy="1124675"/>
      </dsp:txXfrm>
    </dsp:sp>
    <dsp:sp modelId="{CCF83FD9-7E05-40C5-91C5-9A81EE3D474C}">
      <dsp:nvSpPr>
        <dsp:cNvPr id="0" name=""/>
        <dsp:cNvSpPr/>
      </dsp:nvSpPr>
      <dsp:spPr>
        <a:xfrm>
          <a:off x="2064267" y="2819782"/>
          <a:ext cx="1874459" cy="1124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What are the type of questions asked?</a:t>
          </a:r>
        </a:p>
      </dsp:txBody>
      <dsp:txXfrm>
        <a:off x="2064267" y="2819782"/>
        <a:ext cx="1874459" cy="1124675"/>
      </dsp:txXfrm>
    </dsp:sp>
    <dsp:sp modelId="{7D6551B1-2AED-406D-AB84-983BBDAEFB96}">
      <dsp:nvSpPr>
        <dsp:cNvPr id="0" name=""/>
        <dsp:cNvSpPr/>
      </dsp:nvSpPr>
      <dsp:spPr>
        <a:xfrm>
          <a:off x="4126172" y="2819782"/>
          <a:ext cx="1874459" cy="1124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How are the questions are put?</a:t>
          </a:r>
        </a:p>
      </dsp:txBody>
      <dsp:txXfrm>
        <a:off x="4126172" y="2819782"/>
        <a:ext cx="1874459" cy="1124675"/>
      </dsp:txXfrm>
    </dsp:sp>
    <dsp:sp modelId="{88CA5D79-4D46-48BB-97D5-3A040725A897}">
      <dsp:nvSpPr>
        <dsp:cNvPr id="0" name=""/>
        <dsp:cNvSpPr/>
      </dsp:nvSpPr>
      <dsp:spPr>
        <a:xfrm>
          <a:off x="6188078" y="2819782"/>
          <a:ext cx="1874459" cy="1124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How are the results interpreted?</a:t>
          </a:r>
        </a:p>
      </dsp:txBody>
      <dsp:txXfrm>
        <a:off x="6188078" y="2819782"/>
        <a:ext cx="1874459" cy="1124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80560-EA1E-4E60-B86E-C2701602E78D}">
      <dsp:nvSpPr>
        <dsp:cNvPr id="0" name=""/>
        <dsp:cNvSpPr/>
      </dsp:nvSpPr>
      <dsp:spPr>
        <a:xfrm>
          <a:off x="2977" y="1250"/>
          <a:ext cx="805894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noProof="0" dirty="0"/>
            <a:t>Purpose</a:t>
          </a:r>
        </a:p>
      </dsp:txBody>
      <dsp:txXfrm>
        <a:off x="40633" y="38906"/>
        <a:ext cx="7983633" cy="1210351"/>
      </dsp:txXfrm>
    </dsp:sp>
    <dsp:sp modelId="{EE630490-B215-43BF-872A-4BD35E908CF6}">
      <dsp:nvSpPr>
        <dsp:cNvPr id="0" name=""/>
        <dsp:cNvSpPr/>
      </dsp:nvSpPr>
      <dsp:spPr>
        <a:xfrm>
          <a:off x="2977" y="1427167"/>
          <a:ext cx="3867056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noProof="0" dirty="0"/>
            <a:t>Qualitative</a:t>
          </a:r>
        </a:p>
      </dsp:txBody>
      <dsp:txXfrm>
        <a:off x="40633" y="1464823"/>
        <a:ext cx="3791744" cy="1210351"/>
      </dsp:txXfrm>
    </dsp:sp>
    <dsp:sp modelId="{F52FFB79-2CC1-4E4F-9A01-67BEC570CB4D}">
      <dsp:nvSpPr>
        <dsp:cNvPr id="0" name=""/>
        <dsp:cNvSpPr/>
      </dsp:nvSpPr>
      <dsp:spPr>
        <a:xfrm>
          <a:off x="2977" y="2853084"/>
          <a:ext cx="3867056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 To understand &amp; interpret social interactions.</a:t>
          </a:r>
        </a:p>
      </dsp:txBody>
      <dsp:txXfrm>
        <a:off x="40633" y="2890740"/>
        <a:ext cx="3791744" cy="1210351"/>
      </dsp:txXfrm>
    </dsp:sp>
    <dsp:sp modelId="{92DBDBA5-F9C4-41D9-84A4-3D9657192FD5}">
      <dsp:nvSpPr>
        <dsp:cNvPr id="0" name=""/>
        <dsp:cNvSpPr/>
      </dsp:nvSpPr>
      <dsp:spPr>
        <a:xfrm>
          <a:off x="4194866" y="1427167"/>
          <a:ext cx="3867056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noProof="0" dirty="0"/>
            <a:t>Quantitative</a:t>
          </a:r>
        </a:p>
      </dsp:txBody>
      <dsp:txXfrm>
        <a:off x="4232522" y="1464823"/>
        <a:ext cx="3791744" cy="1210351"/>
      </dsp:txXfrm>
    </dsp:sp>
    <dsp:sp modelId="{1B8F6862-2C8F-4DBD-8E72-24A659A574A7}">
      <dsp:nvSpPr>
        <dsp:cNvPr id="0" name=""/>
        <dsp:cNvSpPr/>
      </dsp:nvSpPr>
      <dsp:spPr>
        <a:xfrm>
          <a:off x="4194866" y="2853084"/>
          <a:ext cx="3867056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 To test hypotheses, look at cause &amp; effect, &amp; make predictions.</a:t>
          </a:r>
        </a:p>
      </dsp:txBody>
      <dsp:txXfrm>
        <a:off x="4232522" y="2890740"/>
        <a:ext cx="3791744" cy="12103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B2177-EE21-4898-8A3E-3B853B1FAEA5}">
      <dsp:nvSpPr>
        <dsp:cNvPr id="0" name=""/>
        <dsp:cNvSpPr/>
      </dsp:nvSpPr>
      <dsp:spPr>
        <a:xfrm>
          <a:off x="2977" y="1250"/>
          <a:ext cx="8058945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Group Studied</a:t>
          </a:r>
        </a:p>
      </dsp:txBody>
      <dsp:txXfrm>
        <a:off x="40633" y="38906"/>
        <a:ext cx="7983633" cy="1210351"/>
      </dsp:txXfrm>
    </dsp:sp>
    <dsp:sp modelId="{468B3383-F8D6-436B-9C42-313889DF3C1A}">
      <dsp:nvSpPr>
        <dsp:cNvPr id="0" name=""/>
        <dsp:cNvSpPr/>
      </dsp:nvSpPr>
      <dsp:spPr>
        <a:xfrm>
          <a:off x="2977" y="1427167"/>
          <a:ext cx="3867056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Qualitative</a:t>
          </a:r>
        </a:p>
      </dsp:txBody>
      <dsp:txXfrm>
        <a:off x="40633" y="1464823"/>
        <a:ext cx="3791744" cy="1210351"/>
      </dsp:txXfrm>
    </dsp:sp>
    <dsp:sp modelId="{13D192DE-0C8D-4E41-B1C1-1C3425EA9F68}">
      <dsp:nvSpPr>
        <dsp:cNvPr id="0" name=""/>
        <dsp:cNvSpPr/>
      </dsp:nvSpPr>
      <dsp:spPr>
        <a:xfrm>
          <a:off x="2977" y="2853084"/>
          <a:ext cx="3867056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Smaller &amp; not randomly selected.</a:t>
          </a:r>
        </a:p>
      </dsp:txBody>
      <dsp:txXfrm>
        <a:off x="40633" y="2890740"/>
        <a:ext cx="3791744" cy="1210351"/>
      </dsp:txXfrm>
    </dsp:sp>
    <dsp:sp modelId="{E0D76AA9-D0EC-485B-8D6A-525A6B91B2B9}">
      <dsp:nvSpPr>
        <dsp:cNvPr id="0" name=""/>
        <dsp:cNvSpPr/>
      </dsp:nvSpPr>
      <dsp:spPr>
        <a:xfrm>
          <a:off x="4194866" y="1427167"/>
          <a:ext cx="3867056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Quantitative</a:t>
          </a:r>
        </a:p>
      </dsp:txBody>
      <dsp:txXfrm>
        <a:off x="4232522" y="1464823"/>
        <a:ext cx="3791744" cy="1210351"/>
      </dsp:txXfrm>
    </dsp:sp>
    <dsp:sp modelId="{BFA59AB7-2595-40F2-90D1-FB31F4D8A649}">
      <dsp:nvSpPr>
        <dsp:cNvPr id="0" name=""/>
        <dsp:cNvSpPr/>
      </dsp:nvSpPr>
      <dsp:spPr>
        <a:xfrm>
          <a:off x="4194866" y="2853084"/>
          <a:ext cx="3867056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Larger &amp; randomly selected.</a:t>
          </a:r>
        </a:p>
      </dsp:txBody>
      <dsp:txXfrm>
        <a:off x="4232522" y="2890740"/>
        <a:ext cx="3791744" cy="12103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572EA-360A-475F-8603-A12E1ACE9CAF}">
      <dsp:nvSpPr>
        <dsp:cNvPr id="0" name=""/>
        <dsp:cNvSpPr/>
      </dsp:nvSpPr>
      <dsp:spPr>
        <a:xfrm>
          <a:off x="2977" y="1250"/>
          <a:ext cx="8058945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Variables</a:t>
          </a:r>
        </a:p>
      </dsp:txBody>
      <dsp:txXfrm>
        <a:off x="40633" y="38906"/>
        <a:ext cx="7983633" cy="1210351"/>
      </dsp:txXfrm>
    </dsp:sp>
    <dsp:sp modelId="{5326FAE9-381D-4C6C-AC8C-5922087B4D30}">
      <dsp:nvSpPr>
        <dsp:cNvPr id="0" name=""/>
        <dsp:cNvSpPr/>
      </dsp:nvSpPr>
      <dsp:spPr>
        <a:xfrm>
          <a:off x="2977" y="1427167"/>
          <a:ext cx="3867056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Qualitative</a:t>
          </a:r>
        </a:p>
      </dsp:txBody>
      <dsp:txXfrm>
        <a:off x="40633" y="1464823"/>
        <a:ext cx="3791744" cy="1210351"/>
      </dsp:txXfrm>
    </dsp:sp>
    <dsp:sp modelId="{B76E778F-EC6A-46AB-A4BB-6745DC89A30B}">
      <dsp:nvSpPr>
        <dsp:cNvPr id="0" name=""/>
        <dsp:cNvSpPr/>
      </dsp:nvSpPr>
      <dsp:spPr>
        <a:xfrm>
          <a:off x="2977" y="2853084"/>
          <a:ext cx="3867056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Study of the whole, not variables.</a:t>
          </a:r>
        </a:p>
      </dsp:txBody>
      <dsp:txXfrm>
        <a:off x="40633" y="2890740"/>
        <a:ext cx="3791744" cy="1210351"/>
      </dsp:txXfrm>
    </dsp:sp>
    <dsp:sp modelId="{080B5967-A5A4-4E11-A1A6-2C697C234F76}">
      <dsp:nvSpPr>
        <dsp:cNvPr id="0" name=""/>
        <dsp:cNvSpPr/>
      </dsp:nvSpPr>
      <dsp:spPr>
        <a:xfrm>
          <a:off x="4194866" y="1427167"/>
          <a:ext cx="3867056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Quantitative</a:t>
          </a:r>
        </a:p>
      </dsp:txBody>
      <dsp:txXfrm>
        <a:off x="4232522" y="1464823"/>
        <a:ext cx="3791744" cy="1210351"/>
      </dsp:txXfrm>
    </dsp:sp>
    <dsp:sp modelId="{35313A4A-C57E-48B5-B6CB-3EA024AD28C2}">
      <dsp:nvSpPr>
        <dsp:cNvPr id="0" name=""/>
        <dsp:cNvSpPr/>
      </dsp:nvSpPr>
      <dsp:spPr>
        <a:xfrm>
          <a:off x="4194866" y="2853084"/>
          <a:ext cx="3867056" cy="12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Specific variables studied.</a:t>
          </a:r>
        </a:p>
      </dsp:txBody>
      <dsp:txXfrm>
        <a:off x="4232522" y="2890740"/>
        <a:ext cx="3791744" cy="12103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DE6E2-6E1B-4D16-A0C0-54C2C4DC21BA}">
      <dsp:nvSpPr>
        <dsp:cNvPr id="0" name=""/>
        <dsp:cNvSpPr/>
      </dsp:nvSpPr>
      <dsp:spPr>
        <a:xfrm>
          <a:off x="2977" y="1250"/>
          <a:ext cx="8058945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Type of Data Collected</a:t>
          </a:r>
        </a:p>
      </dsp:txBody>
      <dsp:txXfrm>
        <a:off x="40633" y="38906"/>
        <a:ext cx="7983633" cy="1210351"/>
      </dsp:txXfrm>
    </dsp:sp>
    <dsp:sp modelId="{3AEF1633-46FA-4F76-8278-AA2F7D7E9258}">
      <dsp:nvSpPr>
        <dsp:cNvPr id="0" name=""/>
        <dsp:cNvSpPr/>
      </dsp:nvSpPr>
      <dsp:spPr>
        <a:xfrm>
          <a:off x="2977" y="1427167"/>
          <a:ext cx="3867056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Qualitative</a:t>
          </a:r>
        </a:p>
      </dsp:txBody>
      <dsp:txXfrm>
        <a:off x="40633" y="1464823"/>
        <a:ext cx="3791744" cy="1210351"/>
      </dsp:txXfrm>
    </dsp:sp>
    <dsp:sp modelId="{E7944FF8-6EF3-479C-AE60-5EB0D8F3AC38}">
      <dsp:nvSpPr>
        <dsp:cNvPr id="0" name=""/>
        <dsp:cNvSpPr/>
      </dsp:nvSpPr>
      <dsp:spPr>
        <a:xfrm>
          <a:off x="2977" y="2853084"/>
          <a:ext cx="3867056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Words, images, or objects.</a:t>
          </a:r>
        </a:p>
      </dsp:txBody>
      <dsp:txXfrm>
        <a:off x="40633" y="2890740"/>
        <a:ext cx="3791744" cy="1210351"/>
      </dsp:txXfrm>
    </dsp:sp>
    <dsp:sp modelId="{7831EE3B-E6A8-481D-B770-D0839F1BE410}">
      <dsp:nvSpPr>
        <dsp:cNvPr id="0" name=""/>
        <dsp:cNvSpPr/>
      </dsp:nvSpPr>
      <dsp:spPr>
        <a:xfrm>
          <a:off x="4194866" y="1427167"/>
          <a:ext cx="3867056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Quantitative</a:t>
          </a:r>
        </a:p>
      </dsp:txBody>
      <dsp:txXfrm>
        <a:off x="4232522" y="1464823"/>
        <a:ext cx="3791744" cy="1210351"/>
      </dsp:txXfrm>
    </dsp:sp>
    <dsp:sp modelId="{448B3E5F-0871-4290-AAAC-01CEADF60F28}">
      <dsp:nvSpPr>
        <dsp:cNvPr id="0" name=""/>
        <dsp:cNvSpPr/>
      </dsp:nvSpPr>
      <dsp:spPr>
        <a:xfrm>
          <a:off x="4194866" y="2853084"/>
          <a:ext cx="3867056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Numbers and statistics.</a:t>
          </a:r>
        </a:p>
      </dsp:txBody>
      <dsp:txXfrm>
        <a:off x="4232522" y="2890740"/>
        <a:ext cx="3791744" cy="12103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74783-7263-46E6-8D09-EA0B76CB2C12}">
      <dsp:nvSpPr>
        <dsp:cNvPr id="0" name=""/>
        <dsp:cNvSpPr/>
      </dsp:nvSpPr>
      <dsp:spPr>
        <a:xfrm>
          <a:off x="2977" y="1250"/>
          <a:ext cx="8058945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Forms of Data Collected</a:t>
          </a:r>
        </a:p>
      </dsp:txBody>
      <dsp:txXfrm>
        <a:off x="40633" y="38906"/>
        <a:ext cx="7983633" cy="1210351"/>
      </dsp:txXfrm>
    </dsp:sp>
    <dsp:sp modelId="{1EA12F56-61B8-42E2-A7BF-BE96EE453A7E}">
      <dsp:nvSpPr>
        <dsp:cNvPr id="0" name=""/>
        <dsp:cNvSpPr/>
      </dsp:nvSpPr>
      <dsp:spPr>
        <a:xfrm>
          <a:off x="2977" y="1427167"/>
          <a:ext cx="3867056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Qualitative</a:t>
          </a:r>
        </a:p>
      </dsp:txBody>
      <dsp:txXfrm>
        <a:off x="40633" y="1464823"/>
        <a:ext cx="3791744" cy="1210351"/>
      </dsp:txXfrm>
    </dsp:sp>
    <dsp:sp modelId="{1544D41F-6242-46BB-A116-3F75C8DDEB99}">
      <dsp:nvSpPr>
        <dsp:cNvPr id="0" name=""/>
        <dsp:cNvSpPr/>
      </dsp:nvSpPr>
      <dsp:spPr>
        <a:xfrm>
          <a:off x="2977" y="2853084"/>
          <a:ext cx="3867056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Qualitative data such as open - ended responses, interviews, participant observations, field notes, &amp; reflections.</a:t>
          </a:r>
        </a:p>
      </dsp:txBody>
      <dsp:txXfrm>
        <a:off x="40633" y="2890740"/>
        <a:ext cx="3791744" cy="1210351"/>
      </dsp:txXfrm>
    </dsp:sp>
    <dsp:sp modelId="{C73013AA-009C-4B2E-ABF6-C9B41F011148}">
      <dsp:nvSpPr>
        <dsp:cNvPr id="0" name=""/>
        <dsp:cNvSpPr/>
      </dsp:nvSpPr>
      <dsp:spPr>
        <a:xfrm>
          <a:off x="4194866" y="1427167"/>
          <a:ext cx="3867056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Quantitative</a:t>
          </a:r>
        </a:p>
      </dsp:txBody>
      <dsp:txXfrm>
        <a:off x="4232522" y="1464823"/>
        <a:ext cx="3791744" cy="1210351"/>
      </dsp:txXfrm>
    </dsp:sp>
    <dsp:sp modelId="{05D33A0C-52D2-4F2C-9242-A6558C9779F5}">
      <dsp:nvSpPr>
        <dsp:cNvPr id="0" name=""/>
        <dsp:cNvSpPr/>
      </dsp:nvSpPr>
      <dsp:spPr>
        <a:xfrm>
          <a:off x="4194866" y="2853084"/>
          <a:ext cx="3867056" cy="1285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Quantitative data based on precise measurements using structured &amp; validated data-collection instruments.</a:t>
          </a:r>
        </a:p>
      </dsp:txBody>
      <dsp:txXfrm>
        <a:off x="4232522" y="2890740"/>
        <a:ext cx="3791744" cy="1210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73980-5A6B-42B2-B95F-82EC88E879B6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1C780-E097-464B-8A15-239674106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943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49725-F419-4C4A-8EC8-E5B746803B98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4B917-F238-436E-9182-A9CC98E2E2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6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7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19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80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69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29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23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81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62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62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18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8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3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3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97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0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0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4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00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4B917-F238-436E-9182-A9CC98E2E2A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4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PH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DBABC-54E7-44D5-9740-8F6167F2D6BF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0987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PH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DBABC-54E7-44D5-9740-8F6167F2D6BF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7532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PH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DBABC-54E7-44D5-9740-8F6167F2D6BF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3393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  <a:prstGeom prst="rect">
            <a:avLst/>
          </a:prstGeo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PH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DBABC-54E7-44D5-9740-8F6167F2D6BF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65487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8427-FE65-43D4-B217-2BA040CE78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674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156A-A5E1-4834-8D2F-749563AD67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630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0402-AAEF-4691-BD1F-842265B9F0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44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F841-A01C-4E9A-8E3B-8D71043E43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197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2AF7-1C6C-42A6-B113-B859E78990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6509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619D-D820-4B5F-9050-2C5199EFDD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2460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D05F-BE04-4CF2-9B57-5D873B57F3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964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6961" y="72415"/>
            <a:ext cx="7768127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PH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DBABC-54E7-44D5-9740-8F6167F2D6BF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256196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2B86B-7B3D-48EC-8EF2-542C45783B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536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1C4D-8F13-410F-8FE9-5BB6B43EFA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2594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37B3-C916-47C1-9A8D-FA30CC557A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6994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4FFC-84EE-445F-95F2-310F589F20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0685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PVK_MU_vlevo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7475"/>
            <a:ext cx="14668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7775" y="255588"/>
            <a:ext cx="5688013" cy="830262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</a:t>
            </a:r>
            <a:r>
              <a: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Science, Management and </a:t>
            </a:r>
            <a:r>
              <a:rPr lang="cs-C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Egineering</a:t>
            </a:r>
            <a:endParaRPr lang="cs-CZ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3915" y="2728913"/>
            <a:ext cx="7651873" cy="2157412"/>
          </a:xfrm>
        </p:spPr>
        <p:txBody>
          <a:bodyPr tIns="0" bIns="0" anchor="ctr"/>
          <a:lstStyle>
            <a:lvl1pPr>
              <a:defRPr sz="3200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B5038F-8625-4142-A340-C373080880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8930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7460-3D2A-4B42-BCAE-798358548B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4233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382346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12B6-804A-44ED-9329-B9009092EB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794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835392"/>
            <a:ext cx="7827963" cy="6477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3F95-2FD9-4A48-89EC-66A3B8FBBC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0320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4785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78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02F4-B4EC-41DC-8954-9177C23969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9298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E2DD-3ABF-4B53-BBDA-83B57FDCF6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340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PH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DBABC-54E7-44D5-9740-8F6167F2D6BF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64907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04982-33B1-4D17-A56C-8E95AABC34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0044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3797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6357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74E2-6B54-4EA5-A272-0FFB35F614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3801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13238"/>
            <a:ext cx="5486400" cy="566738"/>
          </a:xfrm>
        </p:spPr>
        <p:txBody>
          <a:bodyPr/>
          <a:lstStyle>
            <a:lvl1pPr algn="l">
              <a:defRPr sz="2000" b="1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6176"/>
            <a:ext cx="5486400" cy="309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56638" y="5503985"/>
            <a:ext cx="4006362" cy="615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9600B-7D58-47A8-A8F7-9E4EA07406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7120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0B68-1BAB-402A-B180-5E023D61B0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8826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DD7AB-0A72-4E0F-A7C4-436D8C6202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6005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F3CA-F8C7-49DB-A71D-7020D87E36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2817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F317-CF61-4C59-91F1-B9E218D8F5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9481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5F5DD-489F-4C99-A620-05F2C4F12B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0097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20DBE-2272-4377-A530-309ADF40DE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2522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7D41D-3CFF-4643-B0EF-688FE423DC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204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PH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DBABC-54E7-44D5-9740-8F6167F2D6BF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40926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FAD4-CCE0-4A97-9F61-7EA3BCCF6F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3344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41BC-1363-4792-BA74-38BB2C8948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4815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938D-D8BF-4DD7-9562-8FA72EF62F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4824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76501-11C8-421B-9181-EC342C7D64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0493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8A33-F2E3-40AA-A094-D2E4CDE66D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5188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48044-FDE4-4A59-9918-4D6077E25B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0217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8ADB-C5A4-4C09-B811-4C38C98575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9665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1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5057100" y="2772000"/>
            <a:ext cx="4128787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2791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1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5057100" y="2772000"/>
            <a:ext cx="4128787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405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4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238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PH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DBABC-54E7-44D5-9740-8F6167F2D6BF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2696785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4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3050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5056796" y="2844000"/>
            <a:ext cx="4128845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2353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5056796" y="2844000"/>
            <a:ext cx="4128845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5528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8310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60239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3663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4157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7" y="2596856"/>
            <a:ext cx="3094099" cy="3208441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7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59218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6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3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7030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0003" y="71872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64" y="71872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3042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PH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DBABC-54E7-44D5-9740-8F6167F2D6BF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5072489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3998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7554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68142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829972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80" y="2148393"/>
            <a:ext cx="4548165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97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3" y="2253931"/>
            <a:ext cx="2525167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70571"/>
            <a:ext cx="3759084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60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4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6962" y="72415"/>
            <a:ext cx="7768127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7460-3D2A-4B42-BCAE-798358548B3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5571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4785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78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02F4-B4EC-41DC-8954-9177C23969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77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PH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DBABC-54E7-44D5-9740-8F6167F2D6BF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91171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PH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DBABC-54E7-44D5-9740-8F6167F2D6BF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37262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PH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DBABC-54E7-44D5-9740-8F6167F2D6BF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1971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endParaRPr lang="en-PH" dirty="0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fld id="{161DBABC-54E7-44D5-9740-8F6167F2D6BF}" type="slidenum">
              <a:rPr lang="en-PH" smtClean="0"/>
              <a:pPr/>
              <a:t>‹#›</a:t>
            </a:fld>
            <a:endParaRPr lang="en-PH" dirty="0"/>
          </a:p>
        </p:txBody>
      </p:sp>
      <p:pic>
        <p:nvPicPr>
          <p:cNvPr id="1029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7475"/>
            <a:ext cx="812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12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99CA0CA-484A-42D3-8DB0-4C850F57CA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2053" name="Picture 8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7475"/>
            <a:ext cx="812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86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3078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7475"/>
            <a:ext cx="812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68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0669FC7-DAAE-436F-A956-E243585EA0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4101" name="Picture 8" descr="OPVK_MU_stred_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789238"/>
            <a:ext cx="76977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7475"/>
            <a:ext cx="812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5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161DBABC-54E7-44D5-9740-8F6167F2D6BF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685766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43555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20" r:id="rId20"/>
    <p:sldLayoutId id="2147483821" r:id="rId21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685766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18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766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649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532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057297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18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064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51596F9-31AA-4C1E-87E6-2A3EFEFA55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</a:t>
            </a:fld>
            <a:endParaRPr lang="cs-CZ" alt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81" y="2900365"/>
            <a:ext cx="3934889" cy="1171580"/>
          </a:xfrm>
        </p:spPr>
        <p:txBody>
          <a:bodyPr anchor="t">
            <a:normAutofit/>
          </a:bodyPr>
          <a:lstStyle/>
          <a:p>
            <a:r>
              <a:rPr lang="en-US" sz="2800" dirty="0"/>
              <a:t>Qualitative and Quantitative Research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8881" y="4116413"/>
            <a:ext cx="3934889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Leonard Walletzký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221C51C-B915-491A-85EB-7BEE74ED37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900" dirty="0"/>
              <a:t>Qualitative and Quantitative Research</a:t>
            </a:r>
            <a:endParaRPr lang="cs-CZ" dirty="0"/>
          </a:p>
        </p:txBody>
      </p:sp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Qualitative versus Quantitative</a:t>
            </a: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FA8CF14-0290-47AF-953D-E7F8C954F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10</a:t>
            </a:fld>
            <a:endParaRPr lang="cs-CZ" altLang="cs-CZ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AEA992B-6E29-4A7F-92F3-892E862BA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994705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Qualitative versus Quantitative</a:t>
            </a: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23E5FF8-1DDF-4580-8F1A-F83F49798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11</a:t>
            </a:fld>
            <a:endParaRPr lang="cs-CZ" altLang="cs-CZ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F026FEF-66BC-4C8D-8E7C-9D3062495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97559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Qualitative versus Quantitative</a:t>
            </a: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E7E4839-96C1-4E34-8B2A-E7B5CD25E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12</a:t>
            </a:fld>
            <a:endParaRPr lang="cs-CZ" altLang="cs-CZ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DF62DAD-00F9-49FC-BC1C-957A5DB43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405196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Qualitative versus Quantitative</a:t>
            </a: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7060872-7846-43A5-B9EF-5A08A100D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13</a:t>
            </a:fld>
            <a:endParaRPr lang="cs-CZ" altLang="cs-CZ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F562B5F-6464-4D82-8603-777BDCEF9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216896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Qualitative versus Quantitative</a:t>
            </a: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F967B2A-20F1-4C68-97EA-84E338285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14</a:t>
            </a:fld>
            <a:endParaRPr lang="cs-CZ" altLang="cs-CZ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5FFAE3D-60F3-426B-A576-3ED8C873F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320813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Qualitative versus Quantitative</a:t>
            </a:r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6F88C6F-5458-4033-8A17-66A0BB48D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15</a:t>
            </a:fld>
            <a:endParaRPr lang="cs-CZ" altLang="cs-CZ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B632EAB-BDB9-4E10-9AFF-E3F11A12F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054464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Qualitative</a:t>
            </a:r>
            <a:r>
              <a:rPr lang="en-US" b="1"/>
              <a:t> </a:t>
            </a:r>
            <a:r>
              <a:rPr lang="en-US" dirty="0"/>
              <a:t>versus Quantitative</a:t>
            </a: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E6BC549-3478-4606-819B-11C30F612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16</a:t>
            </a:fld>
            <a:endParaRPr lang="cs-CZ" altLang="cs-CZ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ED1A42-6432-4418-94EE-7F54B33B2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005017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Qualitative</a:t>
            </a:r>
            <a:r>
              <a:rPr lang="en-US" b="1"/>
              <a:t> </a:t>
            </a:r>
            <a:r>
              <a:rPr lang="en-US" dirty="0"/>
              <a:t>versus Quantitative</a:t>
            </a: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F411A5D-6033-471D-A318-4A27029BE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17</a:t>
            </a:fld>
            <a:endParaRPr lang="cs-CZ" altLang="cs-CZ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C24A8F3-017D-4672-A224-991E334A0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32393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Identifying a research problem.</a:t>
            </a: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85007199"/>
              </p:ext>
            </p:extLst>
          </p:nvPr>
        </p:nvGraphicFramePr>
        <p:xfrm>
          <a:off x="914400" y="1676400"/>
          <a:ext cx="7162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068823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Reviewing the literature</a:t>
            </a: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21456775"/>
              </p:ext>
            </p:extLst>
          </p:nvPr>
        </p:nvGraphicFramePr>
        <p:xfrm>
          <a:off x="762000" y="1676400"/>
          <a:ext cx="7543800" cy="446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756151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94749555"/>
              </p:ext>
            </p:extLst>
          </p:nvPr>
        </p:nvGraphicFramePr>
        <p:xfrm>
          <a:off x="374399" y="1263852"/>
          <a:ext cx="8229601" cy="487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and Quantitative Research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Specifying a purpose for the research</a:t>
            </a: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8565859"/>
              </p:ext>
            </p:extLst>
          </p:nvPr>
        </p:nvGraphicFramePr>
        <p:xfrm>
          <a:off x="1219200" y="1842294"/>
          <a:ext cx="7385700" cy="394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46530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Collecting data</a:t>
            </a: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4564043"/>
              </p:ext>
            </p:extLst>
          </p:nvPr>
        </p:nvGraphicFramePr>
        <p:xfrm>
          <a:off x="685800" y="1676400"/>
          <a:ext cx="7467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03811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Analysing and Interpreting data</a:t>
            </a: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5077095"/>
              </p:ext>
            </p:extLst>
          </p:nvPr>
        </p:nvGraphicFramePr>
        <p:xfrm>
          <a:off x="228600" y="1676400"/>
          <a:ext cx="8153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79103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 Reporting and Evaluating research</a:t>
            </a: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03002973"/>
              </p:ext>
            </p:extLst>
          </p:nvPr>
        </p:nvGraphicFramePr>
        <p:xfrm>
          <a:off x="685800" y="1676400"/>
          <a:ext cx="7543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97018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are the characteristics of each?</a:t>
            </a: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29798858"/>
              </p:ext>
            </p:extLst>
          </p:nvPr>
        </p:nvGraphicFramePr>
        <p:xfrm>
          <a:off x="228600" y="1600200"/>
          <a:ext cx="8234362" cy="423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403962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B357460-3D2A-4B42-BCAE-798358548B39}" type="slidenum">
              <a:rPr lang="en-US" altLang="cs-CZ" smtClean="0"/>
              <a:pPr>
                <a:spcAft>
                  <a:spcPts val="600"/>
                </a:spcAft>
                <a:defRPr/>
              </a:pPr>
              <a:t>25</a:t>
            </a:fld>
            <a:endParaRPr lang="en-US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Název prezentace v zápatí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867662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239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Quantitative Research Examples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4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D2002F4-B4EC-41DC-8954-9177C2396961}" type="slidenum">
              <a:rPr lang="en-US" altLang="cs-CZ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Název prezentace v zápatí</a:t>
            </a:r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528992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62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Qualitative Research Examples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4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D2002F4-B4EC-41DC-8954-9177C2396961}" type="slidenum">
              <a:rPr lang="en-US" altLang="cs-CZ" smtClean="0"/>
              <a:pPr>
                <a:spcAft>
                  <a:spcPts val="600"/>
                </a:spcAft>
                <a:defRPr/>
              </a:pPr>
              <a:t>4</a:t>
            </a:fld>
            <a:endParaRPr lang="en-US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Název prezentace v zápatí</a:t>
            </a:r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587979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31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Qualitative</a:t>
            </a:r>
            <a:r>
              <a:rPr lang="en-US"/>
              <a:t> </a:t>
            </a:r>
            <a:r>
              <a:rPr lang="en-US" dirty="0"/>
              <a:t>versus</a:t>
            </a:r>
            <a:r>
              <a:rPr lang="en-US"/>
              <a:t> </a:t>
            </a:r>
            <a:r>
              <a:rPr lang="en-US" dirty="0"/>
              <a:t>Quantitative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B357460-3D2A-4B42-BCAE-798358548B39}" type="slidenum">
              <a:rPr lang="en-US" altLang="cs-CZ" smtClean="0"/>
              <a:pPr>
                <a:spcAft>
                  <a:spcPts val="600"/>
                </a:spcAft>
                <a:defRPr/>
              </a:pPr>
              <a:t>5</a:t>
            </a:fld>
            <a:endParaRPr lang="en-US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Název prezentace v zápatí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899799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028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Qualitative</a:t>
            </a:r>
            <a:r>
              <a:rPr lang="en-US" b="1"/>
              <a:t> </a:t>
            </a:r>
            <a:r>
              <a:rPr lang="en-US" dirty="0"/>
              <a:t>versus</a:t>
            </a:r>
            <a:r>
              <a:rPr lang="en-US" b="1"/>
              <a:t> </a:t>
            </a:r>
            <a:r>
              <a:rPr lang="en-US" dirty="0"/>
              <a:t>Quantitative</a:t>
            </a:r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CF2E5C8-F893-4CE9-81E3-1D757CAFB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6</a:t>
            </a:fld>
            <a:endParaRPr lang="cs-CZ" altLang="cs-CZ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D2016F3D-04C4-4DB3-983B-4629FB8CE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839243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Qualitative</a:t>
            </a:r>
            <a:r>
              <a:rPr lang="en-US" b="1"/>
              <a:t> </a:t>
            </a:r>
            <a:r>
              <a:rPr lang="en-US" dirty="0"/>
              <a:t>versus</a:t>
            </a:r>
            <a:r>
              <a:rPr lang="en-US" b="1"/>
              <a:t> </a:t>
            </a:r>
            <a:r>
              <a:rPr lang="en-US" dirty="0"/>
              <a:t>Quantitative</a:t>
            </a: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357DF20-68F2-4ED2-87C8-F9E84F8FB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7</a:t>
            </a:fld>
            <a:endParaRPr lang="cs-CZ" altLang="cs-CZ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31D4B41-11E9-41E0-A8C9-6731024DD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8788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Qualitative</a:t>
            </a:r>
            <a:r>
              <a:rPr lang="en-US" b="1"/>
              <a:t> </a:t>
            </a:r>
            <a:r>
              <a:rPr lang="en-US" dirty="0"/>
              <a:t>versus Quantitative</a:t>
            </a: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3FC9647-8A14-4155-A532-B9EAECA3B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8</a:t>
            </a:fld>
            <a:endParaRPr lang="cs-CZ" altLang="cs-CZ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2FAC2E2-1DD4-4E02-BA14-7F9EB6E96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428781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Qualitative versus Quantitative</a:t>
            </a: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D2FC1C5-CBB0-4F43-82AA-08EBFDD5A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C8A7E07-1017-496A-BAA2-2F4D8AC5CEC9}" type="slidenum">
              <a:rPr lang="cs-CZ" altLang="cs-CZ" smtClean="0"/>
              <a:pPr>
                <a:spcAft>
                  <a:spcPts val="600"/>
                </a:spcAft>
                <a:defRPr/>
              </a:pPr>
              <a:t>9</a:t>
            </a:fld>
            <a:endParaRPr lang="cs-CZ" altLang="cs-CZ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1A9078B-D393-4026-BC95-BF2492A1D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/>
              <a:t>Název prezentace v zápatí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472880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SSME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SME" id="{F16E825F-9453-4829-85DC-537620BC0B0B}" vid="{F8691A97-B312-4BAE-BF20-FE07626EE66C}"/>
    </a:ext>
  </a:extLst>
</a:theme>
</file>

<file path=ppt/theme/theme2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U_PPTprezentace_sablona_CZ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SLab" id="{62A1DE5B-5DD5-45A8-B7E3-46C89D80726A}" vid="{D2F2ED78-E11C-4B28-93C4-4DF1867F107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SSME</Template>
  <TotalTime>1994</TotalTime>
  <Words>1014</Words>
  <Application>Microsoft Office PowerPoint</Application>
  <PresentationFormat>Předvádění na obrazovce (4:3)</PresentationFormat>
  <Paragraphs>238</Paragraphs>
  <Slides>25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Trebuchet MS</vt:lpstr>
      <vt:lpstr>Wingdings</vt:lpstr>
      <vt:lpstr>SSME</vt:lpstr>
      <vt:lpstr>2_Směsi</vt:lpstr>
      <vt:lpstr>1_MU_PPTprezentace_sablona_CZ</vt:lpstr>
      <vt:lpstr>3_Směsi</vt:lpstr>
      <vt:lpstr>SeSLab</vt:lpstr>
      <vt:lpstr>Qualitative and Quantitative Research</vt:lpstr>
      <vt:lpstr>Qualitative and Quantitative Research </vt:lpstr>
      <vt:lpstr>Quantitative Research Examples</vt:lpstr>
      <vt:lpstr>Qualitative Research Examples</vt:lpstr>
      <vt:lpstr>Qualitative versus Quantitative</vt:lpstr>
      <vt:lpstr>Qualitative versus Quantitative</vt:lpstr>
      <vt:lpstr>Qualitative versus Quantitative</vt:lpstr>
      <vt:lpstr>Qualitative versus Quantitative</vt:lpstr>
      <vt:lpstr>Qualitative versus Quantitative</vt:lpstr>
      <vt:lpstr>Qualitative versus Quantitative</vt:lpstr>
      <vt:lpstr>Qualitative versus Quantitative</vt:lpstr>
      <vt:lpstr>Qualitative versus Quantitative</vt:lpstr>
      <vt:lpstr>Qualitative versus Quantitative</vt:lpstr>
      <vt:lpstr>Qualitative versus Quantitative</vt:lpstr>
      <vt:lpstr>Qualitative versus Quantitative</vt:lpstr>
      <vt:lpstr>Qualitative versus Quantitative</vt:lpstr>
      <vt:lpstr>Qualitative versus Quantitative</vt:lpstr>
      <vt:lpstr>Identifying a research problem.</vt:lpstr>
      <vt:lpstr>Reviewing the literature</vt:lpstr>
      <vt:lpstr>Specifying a purpose for the research</vt:lpstr>
      <vt:lpstr>Collecting data</vt:lpstr>
      <vt:lpstr>Analysing and Interpreting data</vt:lpstr>
      <vt:lpstr> Reporting and Evaluating research</vt:lpstr>
      <vt:lpstr>What are the characteristics of each?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Qualitative and Quantitative Methods of Research</dc:title>
  <dc:creator>Jordan Cruz</dc:creator>
  <cp:lastModifiedBy>Leonard Walletzky</cp:lastModifiedBy>
  <cp:revision>71</cp:revision>
  <cp:lastPrinted>2016-04-05T05:15:33Z</cp:lastPrinted>
  <dcterms:created xsi:type="dcterms:W3CDTF">2011-01-22T09:56:53Z</dcterms:created>
  <dcterms:modified xsi:type="dcterms:W3CDTF">2022-10-24T12:13:38Z</dcterms:modified>
</cp:coreProperties>
</file>