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8" r:id="rId4"/>
    <p:sldMasterId id="2147483710" r:id="rId5"/>
  </p:sldMasterIdLst>
  <p:sldIdLst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66" r:id="rId25"/>
    <p:sldId id="279" r:id="rId26"/>
    <p:sldId id="278" r:id="rId27"/>
    <p:sldId id="280" r:id="rId28"/>
    <p:sldId id="281" r:id="rId29"/>
    <p:sldId id="282" r:id="rId30"/>
    <p:sldId id="283" r:id="rId3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7DF0A8-6D6A-47CE-A9DA-7DFD7E9056D4}" v="1" dt="2021-10-25T13:10:55.6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5818EB-73F5-4E1B-BF12-52E9989F452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604BFCC-8B52-47B4-819A-CF61E6981DB9}">
      <dgm:prSet phldrT="[Text]"/>
      <dgm:spPr/>
      <dgm:t>
        <a:bodyPr/>
        <a:lstStyle/>
        <a:p>
          <a:r>
            <a:rPr lang="en-US" dirty="0"/>
            <a:t>Quantitative</a:t>
          </a:r>
          <a:endParaRPr lang="cs-CZ" dirty="0"/>
        </a:p>
      </dgm:t>
    </dgm:pt>
    <dgm:pt modelId="{CC06D985-FE6D-40FB-93F4-586733531F1E}" type="parTrans" cxnId="{3240EB56-6E07-4F01-A53E-09A9D1E36A06}">
      <dgm:prSet/>
      <dgm:spPr/>
      <dgm:t>
        <a:bodyPr/>
        <a:lstStyle/>
        <a:p>
          <a:endParaRPr lang="cs-CZ"/>
        </a:p>
      </dgm:t>
    </dgm:pt>
    <dgm:pt modelId="{9ECEA5FD-3E15-4905-B340-DF54E4C8538B}" type="sibTrans" cxnId="{3240EB56-6E07-4F01-A53E-09A9D1E36A06}">
      <dgm:prSet/>
      <dgm:spPr/>
      <dgm:t>
        <a:bodyPr/>
        <a:lstStyle/>
        <a:p>
          <a:endParaRPr lang="cs-CZ"/>
        </a:p>
      </dgm:t>
    </dgm:pt>
    <dgm:pt modelId="{4A9118F3-A704-46BD-A046-A6211CFC207A}">
      <dgm:prSet phldrT="[Text]"/>
      <dgm:spPr/>
      <dgm:t>
        <a:bodyPr/>
        <a:lstStyle/>
        <a:p>
          <a:r>
            <a:rPr lang="en-US"/>
            <a:t>Description of trends  or an explanation of variables’ relationships.</a:t>
          </a:r>
          <a:endParaRPr lang="cs-CZ" dirty="0"/>
        </a:p>
      </dgm:t>
    </dgm:pt>
    <dgm:pt modelId="{DA103D27-C239-4A53-A539-2ACD9ADB19AD}" type="parTrans" cxnId="{078F03C2-3D96-4128-AC4A-2316B8EE4FE6}">
      <dgm:prSet/>
      <dgm:spPr/>
      <dgm:t>
        <a:bodyPr/>
        <a:lstStyle/>
        <a:p>
          <a:endParaRPr lang="cs-CZ"/>
        </a:p>
      </dgm:t>
    </dgm:pt>
    <dgm:pt modelId="{6C9F26D2-D0F7-4B3C-8684-A8D98F75A975}" type="sibTrans" cxnId="{078F03C2-3D96-4128-AC4A-2316B8EE4FE6}">
      <dgm:prSet/>
      <dgm:spPr/>
      <dgm:t>
        <a:bodyPr/>
        <a:lstStyle/>
        <a:p>
          <a:endParaRPr lang="cs-CZ"/>
        </a:p>
      </dgm:t>
    </dgm:pt>
    <dgm:pt modelId="{E8399045-D95C-4631-B25F-C67B3713D10A}">
      <dgm:prSet phldrT="[Text]"/>
      <dgm:spPr/>
      <dgm:t>
        <a:bodyPr/>
        <a:lstStyle/>
        <a:p>
          <a:r>
            <a:rPr lang="en-US" dirty="0"/>
            <a:t>Qualitative</a:t>
          </a:r>
          <a:endParaRPr lang="cs-CZ" dirty="0"/>
        </a:p>
      </dgm:t>
    </dgm:pt>
    <dgm:pt modelId="{A75FD151-B037-4C5B-806C-66FC9FBF54C2}" type="parTrans" cxnId="{5C90B630-7B34-476A-A56E-D29DD97F74C1}">
      <dgm:prSet/>
      <dgm:spPr/>
      <dgm:t>
        <a:bodyPr/>
        <a:lstStyle/>
        <a:p>
          <a:endParaRPr lang="cs-CZ"/>
        </a:p>
      </dgm:t>
    </dgm:pt>
    <dgm:pt modelId="{32DDC979-E383-4738-B760-63FCC7F0EEE5}" type="sibTrans" cxnId="{5C90B630-7B34-476A-A56E-D29DD97F74C1}">
      <dgm:prSet/>
      <dgm:spPr/>
      <dgm:t>
        <a:bodyPr/>
        <a:lstStyle/>
        <a:p>
          <a:endParaRPr lang="cs-CZ"/>
        </a:p>
      </dgm:t>
    </dgm:pt>
    <dgm:pt modelId="{5B574905-EC67-4992-BDAE-900A57F47022}">
      <dgm:prSet phldrT="[Text]"/>
      <dgm:spPr/>
      <dgm:t>
        <a:bodyPr/>
        <a:lstStyle/>
        <a:p>
          <a:r>
            <a:rPr lang="en-US"/>
            <a:t>An exploration in which little is known about the problem.</a:t>
          </a:r>
          <a:endParaRPr lang="cs-CZ" dirty="0"/>
        </a:p>
      </dgm:t>
    </dgm:pt>
    <dgm:pt modelId="{595E34A5-3D2D-4FD3-B524-F0A216DC6E08}" type="parTrans" cxnId="{570A6BCB-176C-4031-9474-986B822ED05B}">
      <dgm:prSet/>
      <dgm:spPr/>
      <dgm:t>
        <a:bodyPr/>
        <a:lstStyle/>
        <a:p>
          <a:endParaRPr lang="cs-CZ"/>
        </a:p>
      </dgm:t>
    </dgm:pt>
    <dgm:pt modelId="{2DFFFA85-9346-4005-8AE4-BA33F3AC7290}" type="sibTrans" cxnId="{570A6BCB-176C-4031-9474-986B822ED05B}">
      <dgm:prSet/>
      <dgm:spPr/>
      <dgm:t>
        <a:bodyPr/>
        <a:lstStyle/>
        <a:p>
          <a:endParaRPr lang="cs-CZ"/>
        </a:p>
      </dgm:t>
    </dgm:pt>
    <dgm:pt modelId="{29B3EBD3-3E57-44DA-82C0-2BEEFDE44858}">
      <dgm:prSet/>
      <dgm:spPr/>
      <dgm:t>
        <a:bodyPr/>
        <a:lstStyle/>
        <a:p>
          <a:pPr rtl="0"/>
          <a:r>
            <a:rPr lang="en-US"/>
            <a:t>A detailed understanding of a central phenomenon.</a:t>
          </a:r>
          <a:endParaRPr lang="en-US" dirty="0"/>
        </a:p>
      </dgm:t>
    </dgm:pt>
    <dgm:pt modelId="{B53EFDA6-FD18-43BC-9056-CA26B6AB811A}" type="parTrans" cxnId="{23E00FDB-B1B8-479E-84CA-1ACFF0BF3E57}">
      <dgm:prSet/>
      <dgm:spPr/>
      <dgm:t>
        <a:bodyPr/>
        <a:lstStyle/>
        <a:p>
          <a:endParaRPr lang="cs-CZ"/>
        </a:p>
      </dgm:t>
    </dgm:pt>
    <dgm:pt modelId="{B6EE780B-6728-4E42-B023-A79347B69497}" type="sibTrans" cxnId="{23E00FDB-B1B8-479E-84CA-1ACFF0BF3E57}">
      <dgm:prSet/>
      <dgm:spPr/>
      <dgm:t>
        <a:bodyPr/>
        <a:lstStyle/>
        <a:p>
          <a:endParaRPr lang="cs-CZ"/>
        </a:p>
      </dgm:t>
    </dgm:pt>
    <dgm:pt modelId="{25B9CE04-9AF1-43A2-8605-8CC40ECA53E4}" type="pres">
      <dgm:prSet presAssocID="{8E5818EB-73F5-4E1B-BF12-52E9989F452D}" presName="Name0" presStyleCnt="0">
        <dgm:presLayoutVars>
          <dgm:dir/>
          <dgm:animLvl val="lvl"/>
          <dgm:resizeHandles val="exact"/>
        </dgm:presLayoutVars>
      </dgm:prSet>
      <dgm:spPr/>
    </dgm:pt>
    <dgm:pt modelId="{0D94D27A-086F-4828-8A85-6F292AF49C26}" type="pres">
      <dgm:prSet presAssocID="{8604BFCC-8B52-47B4-819A-CF61E6981DB9}" presName="linNode" presStyleCnt="0"/>
      <dgm:spPr/>
    </dgm:pt>
    <dgm:pt modelId="{9F36E4C9-203C-41DE-A703-BFA3F4E474E1}" type="pres">
      <dgm:prSet presAssocID="{8604BFCC-8B52-47B4-819A-CF61E6981DB9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DE697B03-23E8-468E-8CCC-8E0A15055907}" type="pres">
      <dgm:prSet presAssocID="{8604BFCC-8B52-47B4-819A-CF61E6981DB9}" presName="descendantText" presStyleLbl="alignAccFollowNode1" presStyleIdx="0" presStyleCnt="2">
        <dgm:presLayoutVars>
          <dgm:bulletEnabled val="1"/>
        </dgm:presLayoutVars>
      </dgm:prSet>
      <dgm:spPr/>
    </dgm:pt>
    <dgm:pt modelId="{DE0608DD-CE49-48AF-BF95-7BB1A1D9AC5A}" type="pres">
      <dgm:prSet presAssocID="{9ECEA5FD-3E15-4905-B340-DF54E4C8538B}" presName="sp" presStyleCnt="0"/>
      <dgm:spPr/>
    </dgm:pt>
    <dgm:pt modelId="{65011F2D-FC07-4A21-95C1-E47F8969794A}" type="pres">
      <dgm:prSet presAssocID="{E8399045-D95C-4631-B25F-C67B3713D10A}" presName="linNode" presStyleCnt="0"/>
      <dgm:spPr/>
    </dgm:pt>
    <dgm:pt modelId="{D92280D1-0B47-4755-BB32-A41563EB351E}" type="pres">
      <dgm:prSet presAssocID="{E8399045-D95C-4631-B25F-C67B3713D10A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E6DFD07E-05CC-4509-83CF-FF79EEEC3F07}" type="pres">
      <dgm:prSet presAssocID="{E8399045-D95C-4631-B25F-C67B3713D10A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5C90B630-7B34-476A-A56E-D29DD97F74C1}" srcId="{8E5818EB-73F5-4E1B-BF12-52E9989F452D}" destId="{E8399045-D95C-4631-B25F-C67B3713D10A}" srcOrd="1" destOrd="0" parTransId="{A75FD151-B037-4C5B-806C-66FC9FBF54C2}" sibTransId="{32DDC979-E383-4738-B760-63FCC7F0EEE5}"/>
    <dgm:cxn modelId="{3072EB70-449A-4638-A06C-4F332DCC5A8E}" type="presOf" srcId="{4A9118F3-A704-46BD-A046-A6211CFC207A}" destId="{DE697B03-23E8-468E-8CCC-8E0A15055907}" srcOrd="0" destOrd="0" presId="urn:microsoft.com/office/officeart/2005/8/layout/vList5"/>
    <dgm:cxn modelId="{3240EB56-6E07-4F01-A53E-09A9D1E36A06}" srcId="{8E5818EB-73F5-4E1B-BF12-52E9989F452D}" destId="{8604BFCC-8B52-47B4-819A-CF61E6981DB9}" srcOrd="0" destOrd="0" parTransId="{CC06D985-FE6D-40FB-93F4-586733531F1E}" sibTransId="{9ECEA5FD-3E15-4905-B340-DF54E4C8538B}"/>
    <dgm:cxn modelId="{260D6DAD-86D3-4014-B597-D7C671CB23E6}" type="presOf" srcId="{5B574905-EC67-4992-BDAE-900A57F47022}" destId="{E6DFD07E-05CC-4509-83CF-FF79EEEC3F07}" srcOrd="0" destOrd="0" presId="urn:microsoft.com/office/officeart/2005/8/layout/vList5"/>
    <dgm:cxn modelId="{078F03C2-3D96-4128-AC4A-2316B8EE4FE6}" srcId="{8604BFCC-8B52-47B4-819A-CF61E6981DB9}" destId="{4A9118F3-A704-46BD-A046-A6211CFC207A}" srcOrd="0" destOrd="0" parTransId="{DA103D27-C239-4A53-A539-2ACD9ADB19AD}" sibTransId="{6C9F26D2-D0F7-4B3C-8684-A8D98F75A975}"/>
    <dgm:cxn modelId="{570A6BCB-176C-4031-9474-986B822ED05B}" srcId="{E8399045-D95C-4631-B25F-C67B3713D10A}" destId="{5B574905-EC67-4992-BDAE-900A57F47022}" srcOrd="0" destOrd="0" parTransId="{595E34A5-3D2D-4FD3-B524-F0A216DC6E08}" sibTransId="{2DFFFA85-9346-4005-8AE4-BA33F3AC7290}"/>
    <dgm:cxn modelId="{23E00FDB-B1B8-479E-84CA-1ACFF0BF3E57}" srcId="{E8399045-D95C-4631-B25F-C67B3713D10A}" destId="{29B3EBD3-3E57-44DA-82C0-2BEEFDE44858}" srcOrd="1" destOrd="0" parTransId="{B53EFDA6-FD18-43BC-9056-CA26B6AB811A}" sibTransId="{B6EE780B-6728-4E42-B023-A79347B69497}"/>
    <dgm:cxn modelId="{CF3EA5DE-73FC-4359-AD99-0F244CB7C30C}" type="presOf" srcId="{29B3EBD3-3E57-44DA-82C0-2BEEFDE44858}" destId="{E6DFD07E-05CC-4509-83CF-FF79EEEC3F07}" srcOrd="0" destOrd="1" presId="urn:microsoft.com/office/officeart/2005/8/layout/vList5"/>
    <dgm:cxn modelId="{B200A7F2-86AD-43A6-977E-82B21787D967}" type="presOf" srcId="{E8399045-D95C-4631-B25F-C67B3713D10A}" destId="{D92280D1-0B47-4755-BB32-A41563EB351E}" srcOrd="0" destOrd="0" presId="urn:microsoft.com/office/officeart/2005/8/layout/vList5"/>
    <dgm:cxn modelId="{872746F3-C9AE-4581-8E07-CA921879B2B0}" type="presOf" srcId="{8E5818EB-73F5-4E1B-BF12-52E9989F452D}" destId="{25B9CE04-9AF1-43A2-8605-8CC40ECA53E4}" srcOrd="0" destOrd="0" presId="urn:microsoft.com/office/officeart/2005/8/layout/vList5"/>
    <dgm:cxn modelId="{708B07F7-9CF0-4A50-84D2-27956913CA9F}" type="presOf" srcId="{8604BFCC-8B52-47B4-819A-CF61E6981DB9}" destId="{9F36E4C9-203C-41DE-A703-BFA3F4E474E1}" srcOrd="0" destOrd="0" presId="urn:microsoft.com/office/officeart/2005/8/layout/vList5"/>
    <dgm:cxn modelId="{614B6EA1-EB3D-4F09-90F5-D090A2093D20}" type="presParOf" srcId="{25B9CE04-9AF1-43A2-8605-8CC40ECA53E4}" destId="{0D94D27A-086F-4828-8A85-6F292AF49C26}" srcOrd="0" destOrd="0" presId="urn:microsoft.com/office/officeart/2005/8/layout/vList5"/>
    <dgm:cxn modelId="{376FE01F-7D3B-46FA-A440-9E46705FCF49}" type="presParOf" srcId="{0D94D27A-086F-4828-8A85-6F292AF49C26}" destId="{9F36E4C9-203C-41DE-A703-BFA3F4E474E1}" srcOrd="0" destOrd="0" presId="urn:microsoft.com/office/officeart/2005/8/layout/vList5"/>
    <dgm:cxn modelId="{1F44DA1B-1C3E-4D8B-B723-A9CBA5692434}" type="presParOf" srcId="{0D94D27A-086F-4828-8A85-6F292AF49C26}" destId="{DE697B03-23E8-468E-8CCC-8E0A15055907}" srcOrd="1" destOrd="0" presId="urn:microsoft.com/office/officeart/2005/8/layout/vList5"/>
    <dgm:cxn modelId="{309FB9C0-2945-425E-AA3B-FE5A0A1FBE30}" type="presParOf" srcId="{25B9CE04-9AF1-43A2-8605-8CC40ECA53E4}" destId="{DE0608DD-CE49-48AF-BF95-7BB1A1D9AC5A}" srcOrd="1" destOrd="0" presId="urn:microsoft.com/office/officeart/2005/8/layout/vList5"/>
    <dgm:cxn modelId="{589CBBD7-FC63-4FF7-AA10-E981D94231C4}" type="presParOf" srcId="{25B9CE04-9AF1-43A2-8605-8CC40ECA53E4}" destId="{65011F2D-FC07-4A21-95C1-E47F8969794A}" srcOrd="2" destOrd="0" presId="urn:microsoft.com/office/officeart/2005/8/layout/vList5"/>
    <dgm:cxn modelId="{F47D68BB-3AA5-44D4-B10D-111230EE5DB8}" type="presParOf" srcId="{65011F2D-FC07-4A21-95C1-E47F8969794A}" destId="{D92280D1-0B47-4755-BB32-A41563EB351E}" srcOrd="0" destOrd="0" presId="urn:microsoft.com/office/officeart/2005/8/layout/vList5"/>
    <dgm:cxn modelId="{667D446D-74C2-4371-B466-CED099A51351}" type="presParOf" srcId="{65011F2D-FC07-4A21-95C1-E47F8969794A}" destId="{E6DFD07E-05CC-4509-83CF-FF79EEEC3F0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94DA675-14A9-4A0E-A7BA-5D13370C50A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651B81E-4919-4091-982E-D717012654D5}">
      <dgm:prSet phldrT="[Text]"/>
      <dgm:spPr/>
      <dgm:t>
        <a:bodyPr/>
        <a:lstStyle/>
        <a:p>
          <a:r>
            <a:rPr lang="en-US" noProof="0" dirty="0"/>
            <a:t>Mystery Audit</a:t>
          </a:r>
        </a:p>
      </dgm:t>
    </dgm:pt>
    <dgm:pt modelId="{7D3FF290-9EB8-4E29-B373-B624A65B1A77}" type="parTrans" cxnId="{C0DD5B8B-48D7-4846-9A10-829EE4D9F0AD}">
      <dgm:prSet/>
      <dgm:spPr/>
      <dgm:t>
        <a:bodyPr/>
        <a:lstStyle/>
        <a:p>
          <a:endParaRPr lang="cs-CZ"/>
        </a:p>
      </dgm:t>
    </dgm:pt>
    <dgm:pt modelId="{97B0FCEC-6417-4221-9417-AC8A20C35FAE}" type="sibTrans" cxnId="{C0DD5B8B-48D7-4846-9A10-829EE4D9F0AD}">
      <dgm:prSet/>
      <dgm:spPr/>
      <dgm:t>
        <a:bodyPr/>
        <a:lstStyle/>
        <a:p>
          <a:endParaRPr lang="cs-CZ"/>
        </a:p>
      </dgm:t>
    </dgm:pt>
    <dgm:pt modelId="{1043186A-6B06-45C7-BF72-8C09E406E710}">
      <dgm:prSet phldrT="[Text]"/>
      <dgm:spPr/>
      <dgm:t>
        <a:bodyPr/>
        <a:lstStyle/>
        <a:p>
          <a:r>
            <a:rPr lang="en-US" noProof="0" dirty="0"/>
            <a:t>Equipment of actual leaflets and other materials</a:t>
          </a:r>
        </a:p>
      </dgm:t>
    </dgm:pt>
    <dgm:pt modelId="{1C208C96-CA12-46E7-8FF6-11C9B31FB4F9}" type="parTrans" cxnId="{6F17EAC1-EA12-404F-984D-B3DCD0A0B0F7}">
      <dgm:prSet/>
      <dgm:spPr/>
      <dgm:t>
        <a:bodyPr/>
        <a:lstStyle/>
        <a:p>
          <a:endParaRPr lang="cs-CZ"/>
        </a:p>
      </dgm:t>
    </dgm:pt>
    <dgm:pt modelId="{74A5F393-4178-4455-A00A-25B0E20346A9}" type="sibTrans" cxnId="{6F17EAC1-EA12-404F-984D-B3DCD0A0B0F7}">
      <dgm:prSet/>
      <dgm:spPr/>
      <dgm:t>
        <a:bodyPr/>
        <a:lstStyle/>
        <a:p>
          <a:endParaRPr lang="cs-CZ"/>
        </a:p>
      </dgm:t>
    </dgm:pt>
    <dgm:pt modelId="{52EC6EA5-B25F-46C0-8A93-A235071B9EAA}">
      <dgm:prSet phldrT="[Text]"/>
      <dgm:spPr/>
      <dgm:t>
        <a:bodyPr/>
        <a:lstStyle/>
        <a:p>
          <a:r>
            <a:rPr lang="en-US" noProof="0" dirty="0"/>
            <a:t>Preparedness of actual marketing campaign</a:t>
          </a:r>
        </a:p>
      </dgm:t>
    </dgm:pt>
    <dgm:pt modelId="{FEB6ED0A-062F-4699-A1B7-85ECF6F7157F}" type="parTrans" cxnId="{9481432E-FD3D-4D6B-8433-6278FB8BD225}">
      <dgm:prSet/>
      <dgm:spPr/>
      <dgm:t>
        <a:bodyPr/>
        <a:lstStyle/>
        <a:p>
          <a:endParaRPr lang="cs-CZ"/>
        </a:p>
      </dgm:t>
    </dgm:pt>
    <dgm:pt modelId="{87135112-724F-4C19-BD9E-47EBAC91D521}" type="sibTrans" cxnId="{9481432E-FD3D-4D6B-8433-6278FB8BD225}">
      <dgm:prSet/>
      <dgm:spPr/>
      <dgm:t>
        <a:bodyPr/>
        <a:lstStyle/>
        <a:p>
          <a:endParaRPr lang="cs-CZ"/>
        </a:p>
      </dgm:t>
    </dgm:pt>
    <dgm:pt modelId="{194A44EE-7CDC-4B3D-A20B-CDA1544B238F}">
      <dgm:prSet phldrT="[Text]"/>
      <dgm:spPr/>
      <dgm:t>
        <a:bodyPr/>
        <a:lstStyle/>
        <a:p>
          <a:r>
            <a:rPr lang="en-US" noProof="0" dirty="0"/>
            <a:t>B2B Mystery Shopping</a:t>
          </a:r>
        </a:p>
      </dgm:t>
    </dgm:pt>
    <dgm:pt modelId="{E8036C16-A84C-4219-837B-A179A0CDB99B}" type="parTrans" cxnId="{A4E9329A-32C8-434C-BA53-E2BBB4F91AB9}">
      <dgm:prSet/>
      <dgm:spPr/>
      <dgm:t>
        <a:bodyPr/>
        <a:lstStyle/>
        <a:p>
          <a:endParaRPr lang="cs-CZ"/>
        </a:p>
      </dgm:t>
    </dgm:pt>
    <dgm:pt modelId="{08184405-2120-4B31-940F-435AE407EBBE}" type="sibTrans" cxnId="{A4E9329A-32C8-434C-BA53-E2BBB4F91AB9}">
      <dgm:prSet/>
      <dgm:spPr/>
      <dgm:t>
        <a:bodyPr/>
        <a:lstStyle/>
        <a:p>
          <a:endParaRPr lang="cs-CZ"/>
        </a:p>
      </dgm:t>
    </dgm:pt>
    <dgm:pt modelId="{FE9A3455-5F5D-47DA-8B93-0E492F45CFBC}">
      <dgm:prSet phldrT="[Text]"/>
      <dgm:spPr/>
      <dgm:t>
        <a:bodyPr/>
        <a:lstStyle/>
        <a:p>
          <a:r>
            <a:rPr lang="en-US" noProof="0" dirty="0"/>
            <a:t>Competitive Intelligence</a:t>
          </a:r>
        </a:p>
      </dgm:t>
    </dgm:pt>
    <dgm:pt modelId="{DFBB68B2-5509-48C9-A0C8-34B920CE2375}" type="parTrans" cxnId="{A0527D51-26B9-4F16-8E96-CE5B4DA3966D}">
      <dgm:prSet/>
      <dgm:spPr/>
      <dgm:t>
        <a:bodyPr/>
        <a:lstStyle/>
        <a:p>
          <a:endParaRPr lang="cs-CZ"/>
        </a:p>
      </dgm:t>
    </dgm:pt>
    <dgm:pt modelId="{BBF3084B-A3E4-4B4E-A403-F4DB211325C7}" type="sibTrans" cxnId="{A0527D51-26B9-4F16-8E96-CE5B4DA3966D}">
      <dgm:prSet/>
      <dgm:spPr/>
      <dgm:t>
        <a:bodyPr/>
        <a:lstStyle/>
        <a:p>
          <a:endParaRPr lang="cs-CZ"/>
        </a:p>
      </dgm:t>
    </dgm:pt>
    <dgm:pt modelId="{375D6313-FA07-41AB-9371-0762B247BF52}">
      <dgm:prSet phldrT="[Text]"/>
      <dgm:spPr/>
      <dgm:t>
        <a:bodyPr/>
        <a:lstStyle/>
        <a:p>
          <a:r>
            <a:rPr lang="en-US" noProof="0" dirty="0"/>
            <a:t>Exploring competitive advantage</a:t>
          </a:r>
        </a:p>
      </dgm:t>
    </dgm:pt>
    <dgm:pt modelId="{DE5AD171-40CB-42E6-B653-0E6524446A2D}" type="parTrans" cxnId="{B9EC7197-DEAE-4EAC-86AE-60BEC32C9B33}">
      <dgm:prSet/>
      <dgm:spPr/>
      <dgm:t>
        <a:bodyPr/>
        <a:lstStyle/>
        <a:p>
          <a:endParaRPr lang="cs-CZ"/>
        </a:p>
      </dgm:t>
    </dgm:pt>
    <dgm:pt modelId="{69B3EF75-B80A-49B5-85A0-6B2B33DCD656}" type="sibTrans" cxnId="{B9EC7197-DEAE-4EAC-86AE-60BEC32C9B33}">
      <dgm:prSet/>
      <dgm:spPr/>
      <dgm:t>
        <a:bodyPr/>
        <a:lstStyle/>
        <a:p>
          <a:endParaRPr lang="cs-CZ"/>
        </a:p>
      </dgm:t>
    </dgm:pt>
    <dgm:pt modelId="{58CA3BB4-41E5-4D2B-9BDA-1240D4FBB71D}">
      <dgm:prSet phldrT="[Text]"/>
      <dgm:spPr/>
      <dgm:t>
        <a:bodyPr/>
        <a:lstStyle/>
        <a:p>
          <a:r>
            <a:rPr lang="en-US" noProof="0" dirty="0"/>
            <a:t>Customer Journey Mystery Shopping</a:t>
          </a:r>
        </a:p>
      </dgm:t>
    </dgm:pt>
    <dgm:pt modelId="{5AFB59CD-9D4E-4D68-B1FB-2FC021433CDE}" type="parTrans" cxnId="{65E7AD75-AC4A-4C9F-92B7-15ED45564C3F}">
      <dgm:prSet/>
      <dgm:spPr/>
      <dgm:t>
        <a:bodyPr/>
        <a:lstStyle/>
        <a:p>
          <a:endParaRPr lang="cs-CZ"/>
        </a:p>
      </dgm:t>
    </dgm:pt>
    <dgm:pt modelId="{3CF10DA6-5CCB-49D0-81A8-5D44E46EC090}" type="sibTrans" cxnId="{65E7AD75-AC4A-4C9F-92B7-15ED45564C3F}">
      <dgm:prSet/>
      <dgm:spPr/>
      <dgm:t>
        <a:bodyPr/>
        <a:lstStyle/>
        <a:p>
          <a:endParaRPr lang="cs-CZ"/>
        </a:p>
      </dgm:t>
    </dgm:pt>
    <dgm:pt modelId="{D575353C-9D62-49D1-BB6F-8AE684FC6180}">
      <dgm:prSet phldrT="[Text]"/>
      <dgm:spPr/>
      <dgm:t>
        <a:bodyPr/>
        <a:lstStyle/>
        <a:p>
          <a:r>
            <a:rPr lang="en-US" noProof="0" dirty="0"/>
            <a:t>Dynamic approach to exploring quality of the service</a:t>
          </a:r>
        </a:p>
      </dgm:t>
    </dgm:pt>
    <dgm:pt modelId="{B2A42A92-C127-4E03-B4A1-185EB6AD84BF}" type="parTrans" cxnId="{8347AB08-9CF6-485C-AD36-3612CC0742FA}">
      <dgm:prSet/>
      <dgm:spPr/>
      <dgm:t>
        <a:bodyPr/>
        <a:lstStyle/>
        <a:p>
          <a:endParaRPr lang="cs-CZ"/>
        </a:p>
      </dgm:t>
    </dgm:pt>
    <dgm:pt modelId="{D6CDA373-26E5-4DF8-8A8F-27B737329E54}" type="sibTrans" cxnId="{8347AB08-9CF6-485C-AD36-3612CC0742FA}">
      <dgm:prSet/>
      <dgm:spPr/>
      <dgm:t>
        <a:bodyPr/>
        <a:lstStyle/>
        <a:p>
          <a:endParaRPr lang="cs-CZ"/>
        </a:p>
      </dgm:t>
    </dgm:pt>
    <dgm:pt modelId="{1DED61C2-D722-4B04-83A6-022AD7B78065}">
      <dgm:prSet phldrT="[Text]"/>
      <dgm:spPr/>
      <dgm:t>
        <a:bodyPr/>
        <a:lstStyle/>
        <a:p>
          <a:r>
            <a:rPr lang="en-US" noProof="0" dirty="0"/>
            <a:t>Testing whole life cycle of the customer</a:t>
          </a:r>
        </a:p>
      </dgm:t>
    </dgm:pt>
    <dgm:pt modelId="{48B5DAEB-D1F3-410B-BDA5-3F6587C40E39}" type="parTrans" cxnId="{B11E829E-6507-4418-ADBB-30A23E9A218C}">
      <dgm:prSet/>
      <dgm:spPr/>
      <dgm:t>
        <a:bodyPr/>
        <a:lstStyle/>
        <a:p>
          <a:endParaRPr lang="cs-CZ"/>
        </a:p>
      </dgm:t>
    </dgm:pt>
    <dgm:pt modelId="{38B5B046-DF69-4CDC-9E43-40B38A4D23EF}" type="sibTrans" cxnId="{B11E829E-6507-4418-ADBB-30A23E9A218C}">
      <dgm:prSet/>
      <dgm:spPr/>
      <dgm:t>
        <a:bodyPr/>
        <a:lstStyle/>
        <a:p>
          <a:endParaRPr lang="cs-CZ"/>
        </a:p>
      </dgm:t>
    </dgm:pt>
    <dgm:pt modelId="{38DC6F70-DBC2-48FA-8D5D-C3A87E234E4F}" type="pres">
      <dgm:prSet presAssocID="{A94DA675-14A9-4A0E-A7BA-5D13370C50A2}" presName="Name0" presStyleCnt="0">
        <dgm:presLayoutVars>
          <dgm:dir/>
          <dgm:animLvl val="lvl"/>
          <dgm:resizeHandles val="exact"/>
        </dgm:presLayoutVars>
      </dgm:prSet>
      <dgm:spPr/>
    </dgm:pt>
    <dgm:pt modelId="{EAB8672B-6697-47DF-846B-7145FC422494}" type="pres">
      <dgm:prSet presAssocID="{5651B81E-4919-4091-982E-D717012654D5}" presName="linNode" presStyleCnt="0"/>
      <dgm:spPr/>
    </dgm:pt>
    <dgm:pt modelId="{957AA5A9-2463-4DF9-B5E4-4552E8CB7645}" type="pres">
      <dgm:prSet presAssocID="{5651B81E-4919-4091-982E-D717012654D5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6287CDF4-08EA-418B-8A2C-BD1741748EBB}" type="pres">
      <dgm:prSet presAssocID="{5651B81E-4919-4091-982E-D717012654D5}" presName="descendantText" presStyleLbl="alignAccFollowNode1" presStyleIdx="0" presStyleCnt="3">
        <dgm:presLayoutVars>
          <dgm:bulletEnabled val="1"/>
        </dgm:presLayoutVars>
      </dgm:prSet>
      <dgm:spPr/>
    </dgm:pt>
    <dgm:pt modelId="{9ECFBF88-5C3D-4983-B8C1-154C6E4CADF9}" type="pres">
      <dgm:prSet presAssocID="{97B0FCEC-6417-4221-9417-AC8A20C35FAE}" presName="sp" presStyleCnt="0"/>
      <dgm:spPr/>
    </dgm:pt>
    <dgm:pt modelId="{6495718B-1A1E-4552-872C-ED3B8A909EB1}" type="pres">
      <dgm:prSet presAssocID="{194A44EE-7CDC-4B3D-A20B-CDA1544B238F}" presName="linNode" presStyleCnt="0"/>
      <dgm:spPr/>
    </dgm:pt>
    <dgm:pt modelId="{B2CF992E-460C-426D-975B-640997E8CB69}" type="pres">
      <dgm:prSet presAssocID="{194A44EE-7CDC-4B3D-A20B-CDA1544B238F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7CBDEE45-5E28-47CE-A4CA-39A0F7E3B8C3}" type="pres">
      <dgm:prSet presAssocID="{194A44EE-7CDC-4B3D-A20B-CDA1544B238F}" presName="descendantText" presStyleLbl="alignAccFollowNode1" presStyleIdx="1" presStyleCnt="3">
        <dgm:presLayoutVars>
          <dgm:bulletEnabled val="1"/>
        </dgm:presLayoutVars>
      </dgm:prSet>
      <dgm:spPr/>
    </dgm:pt>
    <dgm:pt modelId="{0DD58FCF-1076-4987-A8D0-35C083702D71}" type="pres">
      <dgm:prSet presAssocID="{08184405-2120-4B31-940F-435AE407EBBE}" presName="sp" presStyleCnt="0"/>
      <dgm:spPr/>
    </dgm:pt>
    <dgm:pt modelId="{13871FD3-A012-4B29-91BE-4FAD3AC0DF6C}" type="pres">
      <dgm:prSet presAssocID="{58CA3BB4-41E5-4D2B-9BDA-1240D4FBB71D}" presName="linNode" presStyleCnt="0"/>
      <dgm:spPr/>
    </dgm:pt>
    <dgm:pt modelId="{5DEEF1F1-EAAC-4FFC-A8D8-75E909301CAD}" type="pres">
      <dgm:prSet presAssocID="{58CA3BB4-41E5-4D2B-9BDA-1240D4FBB71D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74B0CCFB-6374-4233-93A7-9E50AB7DA4F9}" type="pres">
      <dgm:prSet presAssocID="{58CA3BB4-41E5-4D2B-9BDA-1240D4FBB71D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8347AB08-9CF6-485C-AD36-3612CC0742FA}" srcId="{58CA3BB4-41E5-4D2B-9BDA-1240D4FBB71D}" destId="{D575353C-9D62-49D1-BB6F-8AE684FC6180}" srcOrd="0" destOrd="0" parTransId="{B2A42A92-C127-4E03-B4A1-185EB6AD84BF}" sibTransId="{D6CDA373-26E5-4DF8-8A8F-27B737329E54}"/>
    <dgm:cxn modelId="{7556800C-BDB7-4A4D-B8B1-F1A8F19E17D4}" type="presOf" srcId="{D575353C-9D62-49D1-BB6F-8AE684FC6180}" destId="{74B0CCFB-6374-4233-93A7-9E50AB7DA4F9}" srcOrd="0" destOrd="0" presId="urn:microsoft.com/office/officeart/2005/8/layout/vList5"/>
    <dgm:cxn modelId="{EF4ED217-944E-4584-BDD7-DB3D4FD9BCD0}" type="presOf" srcId="{1DED61C2-D722-4B04-83A6-022AD7B78065}" destId="{74B0CCFB-6374-4233-93A7-9E50AB7DA4F9}" srcOrd="0" destOrd="1" presId="urn:microsoft.com/office/officeart/2005/8/layout/vList5"/>
    <dgm:cxn modelId="{3667BA2D-9884-4AA4-AE73-6051DBFC2422}" type="presOf" srcId="{5651B81E-4919-4091-982E-D717012654D5}" destId="{957AA5A9-2463-4DF9-B5E4-4552E8CB7645}" srcOrd="0" destOrd="0" presId="urn:microsoft.com/office/officeart/2005/8/layout/vList5"/>
    <dgm:cxn modelId="{9481432E-FD3D-4D6B-8433-6278FB8BD225}" srcId="{5651B81E-4919-4091-982E-D717012654D5}" destId="{52EC6EA5-B25F-46C0-8A93-A235071B9EAA}" srcOrd="1" destOrd="0" parTransId="{FEB6ED0A-062F-4699-A1B7-85ECF6F7157F}" sibTransId="{87135112-724F-4C19-BD9E-47EBAC91D521}"/>
    <dgm:cxn modelId="{37543232-9324-4C38-81C8-ABBD02ED93AD}" type="presOf" srcId="{FE9A3455-5F5D-47DA-8B93-0E492F45CFBC}" destId="{7CBDEE45-5E28-47CE-A4CA-39A0F7E3B8C3}" srcOrd="0" destOrd="0" presId="urn:microsoft.com/office/officeart/2005/8/layout/vList5"/>
    <dgm:cxn modelId="{5F114963-532D-4741-A7B9-DB23BA5E0A51}" type="presOf" srcId="{194A44EE-7CDC-4B3D-A20B-CDA1544B238F}" destId="{B2CF992E-460C-426D-975B-640997E8CB69}" srcOrd="0" destOrd="0" presId="urn:microsoft.com/office/officeart/2005/8/layout/vList5"/>
    <dgm:cxn modelId="{CBA3316D-0380-49E4-8911-0756C0046FF0}" type="presOf" srcId="{A94DA675-14A9-4A0E-A7BA-5D13370C50A2}" destId="{38DC6F70-DBC2-48FA-8D5D-C3A87E234E4F}" srcOrd="0" destOrd="0" presId="urn:microsoft.com/office/officeart/2005/8/layout/vList5"/>
    <dgm:cxn modelId="{A0527D51-26B9-4F16-8E96-CE5B4DA3966D}" srcId="{194A44EE-7CDC-4B3D-A20B-CDA1544B238F}" destId="{FE9A3455-5F5D-47DA-8B93-0E492F45CFBC}" srcOrd="0" destOrd="0" parTransId="{DFBB68B2-5509-48C9-A0C8-34B920CE2375}" sibTransId="{BBF3084B-A3E4-4B4E-A403-F4DB211325C7}"/>
    <dgm:cxn modelId="{65E7AD75-AC4A-4C9F-92B7-15ED45564C3F}" srcId="{A94DA675-14A9-4A0E-A7BA-5D13370C50A2}" destId="{58CA3BB4-41E5-4D2B-9BDA-1240D4FBB71D}" srcOrd="2" destOrd="0" parTransId="{5AFB59CD-9D4E-4D68-B1FB-2FC021433CDE}" sibTransId="{3CF10DA6-5CCB-49D0-81A8-5D44E46EC090}"/>
    <dgm:cxn modelId="{C0DD5B8B-48D7-4846-9A10-829EE4D9F0AD}" srcId="{A94DA675-14A9-4A0E-A7BA-5D13370C50A2}" destId="{5651B81E-4919-4091-982E-D717012654D5}" srcOrd="0" destOrd="0" parTransId="{7D3FF290-9EB8-4E29-B373-B624A65B1A77}" sibTransId="{97B0FCEC-6417-4221-9417-AC8A20C35FAE}"/>
    <dgm:cxn modelId="{3F044C8C-18EE-43F3-90B4-89DF7FD45D45}" type="presOf" srcId="{1043186A-6B06-45C7-BF72-8C09E406E710}" destId="{6287CDF4-08EA-418B-8A2C-BD1741748EBB}" srcOrd="0" destOrd="0" presId="urn:microsoft.com/office/officeart/2005/8/layout/vList5"/>
    <dgm:cxn modelId="{B9EC7197-DEAE-4EAC-86AE-60BEC32C9B33}" srcId="{194A44EE-7CDC-4B3D-A20B-CDA1544B238F}" destId="{375D6313-FA07-41AB-9371-0762B247BF52}" srcOrd="1" destOrd="0" parTransId="{DE5AD171-40CB-42E6-B653-0E6524446A2D}" sibTransId="{69B3EF75-B80A-49B5-85A0-6B2B33DCD656}"/>
    <dgm:cxn modelId="{A4E9329A-32C8-434C-BA53-E2BBB4F91AB9}" srcId="{A94DA675-14A9-4A0E-A7BA-5D13370C50A2}" destId="{194A44EE-7CDC-4B3D-A20B-CDA1544B238F}" srcOrd="1" destOrd="0" parTransId="{E8036C16-A84C-4219-837B-A179A0CDB99B}" sibTransId="{08184405-2120-4B31-940F-435AE407EBBE}"/>
    <dgm:cxn modelId="{B11E829E-6507-4418-ADBB-30A23E9A218C}" srcId="{58CA3BB4-41E5-4D2B-9BDA-1240D4FBB71D}" destId="{1DED61C2-D722-4B04-83A6-022AD7B78065}" srcOrd="1" destOrd="0" parTransId="{48B5DAEB-D1F3-410B-BDA5-3F6587C40E39}" sibTransId="{38B5B046-DF69-4CDC-9E43-40B38A4D23EF}"/>
    <dgm:cxn modelId="{6F17EAC1-EA12-404F-984D-B3DCD0A0B0F7}" srcId="{5651B81E-4919-4091-982E-D717012654D5}" destId="{1043186A-6B06-45C7-BF72-8C09E406E710}" srcOrd="0" destOrd="0" parTransId="{1C208C96-CA12-46E7-8FF6-11C9B31FB4F9}" sibTransId="{74A5F393-4178-4455-A00A-25B0E20346A9}"/>
    <dgm:cxn modelId="{158B28D0-2E1A-465B-B85F-21720594DFBE}" type="presOf" srcId="{58CA3BB4-41E5-4D2B-9BDA-1240D4FBB71D}" destId="{5DEEF1F1-EAAC-4FFC-A8D8-75E909301CAD}" srcOrd="0" destOrd="0" presId="urn:microsoft.com/office/officeart/2005/8/layout/vList5"/>
    <dgm:cxn modelId="{AD1976DE-BB27-4E11-B951-CEA5B9697AF6}" type="presOf" srcId="{375D6313-FA07-41AB-9371-0762B247BF52}" destId="{7CBDEE45-5E28-47CE-A4CA-39A0F7E3B8C3}" srcOrd="0" destOrd="1" presId="urn:microsoft.com/office/officeart/2005/8/layout/vList5"/>
    <dgm:cxn modelId="{E02D76FD-0988-41E5-9F73-3077E05E7704}" type="presOf" srcId="{52EC6EA5-B25F-46C0-8A93-A235071B9EAA}" destId="{6287CDF4-08EA-418B-8A2C-BD1741748EBB}" srcOrd="0" destOrd="1" presId="urn:microsoft.com/office/officeart/2005/8/layout/vList5"/>
    <dgm:cxn modelId="{0FADE0BA-55D0-49F4-A579-C92C92858513}" type="presParOf" srcId="{38DC6F70-DBC2-48FA-8D5D-C3A87E234E4F}" destId="{EAB8672B-6697-47DF-846B-7145FC422494}" srcOrd="0" destOrd="0" presId="urn:microsoft.com/office/officeart/2005/8/layout/vList5"/>
    <dgm:cxn modelId="{FD8AB648-AB51-46B6-B69F-286ACE399D21}" type="presParOf" srcId="{EAB8672B-6697-47DF-846B-7145FC422494}" destId="{957AA5A9-2463-4DF9-B5E4-4552E8CB7645}" srcOrd="0" destOrd="0" presId="urn:microsoft.com/office/officeart/2005/8/layout/vList5"/>
    <dgm:cxn modelId="{F518844B-E25C-416D-AC28-EA4EE179625C}" type="presParOf" srcId="{EAB8672B-6697-47DF-846B-7145FC422494}" destId="{6287CDF4-08EA-418B-8A2C-BD1741748EBB}" srcOrd="1" destOrd="0" presId="urn:microsoft.com/office/officeart/2005/8/layout/vList5"/>
    <dgm:cxn modelId="{016EC656-9FBB-4C0A-AA50-A8435F6BDBB0}" type="presParOf" srcId="{38DC6F70-DBC2-48FA-8D5D-C3A87E234E4F}" destId="{9ECFBF88-5C3D-4983-B8C1-154C6E4CADF9}" srcOrd="1" destOrd="0" presId="urn:microsoft.com/office/officeart/2005/8/layout/vList5"/>
    <dgm:cxn modelId="{FF11CA15-C1AB-4448-80E7-81E60A5287DE}" type="presParOf" srcId="{38DC6F70-DBC2-48FA-8D5D-C3A87E234E4F}" destId="{6495718B-1A1E-4552-872C-ED3B8A909EB1}" srcOrd="2" destOrd="0" presId="urn:microsoft.com/office/officeart/2005/8/layout/vList5"/>
    <dgm:cxn modelId="{A960C668-54BE-4C5F-8416-EEC3A96A09B0}" type="presParOf" srcId="{6495718B-1A1E-4552-872C-ED3B8A909EB1}" destId="{B2CF992E-460C-426D-975B-640997E8CB69}" srcOrd="0" destOrd="0" presId="urn:microsoft.com/office/officeart/2005/8/layout/vList5"/>
    <dgm:cxn modelId="{62BD2702-E464-40B0-85F2-DE036D864B5C}" type="presParOf" srcId="{6495718B-1A1E-4552-872C-ED3B8A909EB1}" destId="{7CBDEE45-5E28-47CE-A4CA-39A0F7E3B8C3}" srcOrd="1" destOrd="0" presId="urn:microsoft.com/office/officeart/2005/8/layout/vList5"/>
    <dgm:cxn modelId="{A93AE5CB-432A-4A5C-9D8B-90DA0CC4774F}" type="presParOf" srcId="{38DC6F70-DBC2-48FA-8D5D-C3A87E234E4F}" destId="{0DD58FCF-1076-4987-A8D0-35C083702D71}" srcOrd="3" destOrd="0" presId="urn:microsoft.com/office/officeart/2005/8/layout/vList5"/>
    <dgm:cxn modelId="{49DFE6A9-D6B8-47FA-9E09-8A90836578E1}" type="presParOf" srcId="{38DC6F70-DBC2-48FA-8D5D-C3A87E234E4F}" destId="{13871FD3-A012-4B29-91BE-4FAD3AC0DF6C}" srcOrd="4" destOrd="0" presId="urn:microsoft.com/office/officeart/2005/8/layout/vList5"/>
    <dgm:cxn modelId="{1859EFB1-FA46-4841-BF22-DF42635316CA}" type="presParOf" srcId="{13871FD3-A012-4B29-91BE-4FAD3AC0DF6C}" destId="{5DEEF1F1-EAAC-4FFC-A8D8-75E909301CAD}" srcOrd="0" destOrd="0" presId="urn:microsoft.com/office/officeart/2005/8/layout/vList5"/>
    <dgm:cxn modelId="{B95E5B72-C437-4CB6-ADE9-968E6C09475B}" type="presParOf" srcId="{13871FD3-A012-4B29-91BE-4FAD3AC0DF6C}" destId="{74B0CCFB-6374-4233-93A7-9E50AB7DA4F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F744DB9-3F97-4F7D-A98E-5D48375A6C4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643A5AA-F3F4-4656-A6EB-65F038C329F0}">
      <dgm:prSet/>
      <dgm:spPr/>
      <dgm:t>
        <a:bodyPr/>
        <a:lstStyle/>
        <a:p>
          <a:pPr rtl="0"/>
          <a:r>
            <a:rPr lang="en-US" noProof="0" dirty="0"/>
            <a:t>Basic data collection method</a:t>
          </a:r>
        </a:p>
      </dgm:t>
    </dgm:pt>
    <dgm:pt modelId="{DE948F25-9659-49E8-9A32-8776142F5178}" type="parTrans" cxnId="{B230A944-66A3-4529-BD4D-E16122B0F610}">
      <dgm:prSet/>
      <dgm:spPr/>
      <dgm:t>
        <a:bodyPr/>
        <a:lstStyle/>
        <a:p>
          <a:endParaRPr lang="cs-CZ"/>
        </a:p>
      </dgm:t>
    </dgm:pt>
    <dgm:pt modelId="{3ACCA990-3BF9-4A74-BB2E-3C08825D0C6A}" type="sibTrans" cxnId="{B230A944-66A3-4529-BD4D-E16122B0F610}">
      <dgm:prSet/>
      <dgm:spPr/>
      <dgm:t>
        <a:bodyPr/>
        <a:lstStyle/>
        <a:p>
          <a:endParaRPr lang="cs-CZ"/>
        </a:p>
      </dgm:t>
    </dgm:pt>
    <dgm:pt modelId="{2AC05AB7-FB81-4A5A-AE82-D5A2186A3105}">
      <dgm:prSet/>
      <dgm:spPr/>
      <dgm:t>
        <a:bodyPr/>
        <a:lstStyle/>
        <a:p>
          <a:pPr rtl="0"/>
          <a:r>
            <a:rPr lang="en-US" noProof="0" dirty="0"/>
            <a:t>Based on semi-structured group interview process</a:t>
          </a:r>
        </a:p>
      </dgm:t>
    </dgm:pt>
    <dgm:pt modelId="{1D99FCCB-ED89-48FB-947D-9D8072679EF2}" type="parTrans" cxnId="{6981A9D6-4E2E-415C-896C-56D1625888CE}">
      <dgm:prSet/>
      <dgm:spPr/>
      <dgm:t>
        <a:bodyPr/>
        <a:lstStyle/>
        <a:p>
          <a:endParaRPr lang="cs-CZ"/>
        </a:p>
      </dgm:t>
    </dgm:pt>
    <dgm:pt modelId="{435D5C52-049D-4A2F-95DF-0F84B0B2F6F3}" type="sibTrans" cxnId="{6981A9D6-4E2E-415C-896C-56D1625888CE}">
      <dgm:prSet/>
      <dgm:spPr/>
      <dgm:t>
        <a:bodyPr/>
        <a:lstStyle/>
        <a:p>
          <a:endParaRPr lang="cs-CZ"/>
        </a:p>
      </dgm:t>
    </dgm:pt>
    <dgm:pt modelId="{D2320ADE-543A-493A-8BE3-7B78C88B24B5}">
      <dgm:prSet/>
      <dgm:spPr/>
      <dgm:t>
        <a:bodyPr/>
        <a:lstStyle/>
        <a:p>
          <a:pPr rtl="0"/>
          <a:r>
            <a:rPr lang="en-US" noProof="0" dirty="0"/>
            <a:t>Moderated by the leader</a:t>
          </a:r>
        </a:p>
      </dgm:t>
    </dgm:pt>
    <dgm:pt modelId="{6E4C2B43-2365-4CC4-A50C-548FE41A74F6}" type="parTrans" cxnId="{EA6F4DE8-D419-411C-8CE4-55390E93E88E}">
      <dgm:prSet/>
      <dgm:spPr/>
      <dgm:t>
        <a:bodyPr/>
        <a:lstStyle/>
        <a:p>
          <a:endParaRPr lang="cs-CZ"/>
        </a:p>
      </dgm:t>
    </dgm:pt>
    <dgm:pt modelId="{CBE8FC3B-D499-46B0-849F-CE134A8EF89E}" type="sibTrans" cxnId="{EA6F4DE8-D419-411C-8CE4-55390E93E88E}">
      <dgm:prSet/>
      <dgm:spPr/>
      <dgm:t>
        <a:bodyPr/>
        <a:lstStyle/>
        <a:p>
          <a:endParaRPr lang="cs-CZ"/>
        </a:p>
      </dgm:t>
    </dgm:pt>
    <dgm:pt modelId="{BA779961-9774-4556-9397-2BB82D533E53}">
      <dgm:prSet/>
      <dgm:spPr/>
      <dgm:t>
        <a:bodyPr/>
        <a:lstStyle/>
        <a:p>
          <a:pPr rtl="0"/>
          <a:r>
            <a:rPr lang="en-US" noProof="0" dirty="0"/>
            <a:t>The goal is to collect data on specific topic</a:t>
          </a:r>
        </a:p>
      </dgm:t>
    </dgm:pt>
    <dgm:pt modelId="{3FBB4F10-2978-4026-8A59-568AF379F72E}" type="parTrans" cxnId="{DBDC7DFD-A8A9-499B-AE2B-5E78F8724F84}">
      <dgm:prSet/>
      <dgm:spPr/>
      <dgm:t>
        <a:bodyPr/>
        <a:lstStyle/>
        <a:p>
          <a:endParaRPr lang="cs-CZ"/>
        </a:p>
      </dgm:t>
    </dgm:pt>
    <dgm:pt modelId="{B8C39EDA-789D-4950-8DEC-12510058AA01}" type="sibTrans" cxnId="{DBDC7DFD-A8A9-499B-AE2B-5E78F8724F84}">
      <dgm:prSet/>
      <dgm:spPr/>
      <dgm:t>
        <a:bodyPr/>
        <a:lstStyle/>
        <a:p>
          <a:endParaRPr lang="cs-CZ"/>
        </a:p>
      </dgm:t>
    </dgm:pt>
    <dgm:pt modelId="{9C14A78E-3BB3-4C6C-B874-A4B546CE7BB6}" type="pres">
      <dgm:prSet presAssocID="{3F744DB9-3F97-4F7D-A98E-5D48375A6C4A}" presName="linear" presStyleCnt="0">
        <dgm:presLayoutVars>
          <dgm:animLvl val="lvl"/>
          <dgm:resizeHandles val="exact"/>
        </dgm:presLayoutVars>
      </dgm:prSet>
      <dgm:spPr/>
    </dgm:pt>
    <dgm:pt modelId="{6FAD0B16-118A-4D08-9389-85EB493A41F4}" type="pres">
      <dgm:prSet presAssocID="{9643A5AA-F3F4-4656-A6EB-65F038C329F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8659934-681A-4138-B273-E74379188639}" type="pres">
      <dgm:prSet presAssocID="{3ACCA990-3BF9-4A74-BB2E-3C08825D0C6A}" presName="spacer" presStyleCnt="0"/>
      <dgm:spPr/>
    </dgm:pt>
    <dgm:pt modelId="{E57C616D-CBB2-4269-BA4B-474D8C450CBD}" type="pres">
      <dgm:prSet presAssocID="{2AC05AB7-FB81-4A5A-AE82-D5A2186A310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5AAFF55-BB5A-41CD-AFC7-181DA96D131A}" type="pres">
      <dgm:prSet presAssocID="{435D5C52-049D-4A2F-95DF-0F84B0B2F6F3}" presName="spacer" presStyleCnt="0"/>
      <dgm:spPr/>
    </dgm:pt>
    <dgm:pt modelId="{A17AF002-C53E-402F-BBF8-7DFAC6440504}" type="pres">
      <dgm:prSet presAssocID="{D2320ADE-543A-493A-8BE3-7B78C88B24B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1DE4CC2-54A3-41F3-AE0A-D41A3CACD473}" type="pres">
      <dgm:prSet presAssocID="{CBE8FC3B-D499-46B0-849F-CE134A8EF89E}" presName="spacer" presStyleCnt="0"/>
      <dgm:spPr/>
    </dgm:pt>
    <dgm:pt modelId="{A152312A-6AE7-42D3-BC5A-7E2DC3C670B6}" type="pres">
      <dgm:prSet presAssocID="{BA779961-9774-4556-9397-2BB82D533E5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937FE33-A7FF-4F81-8276-685D24644836}" type="presOf" srcId="{D2320ADE-543A-493A-8BE3-7B78C88B24B5}" destId="{A17AF002-C53E-402F-BBF8-7DFAC6440504}" srcOrd="0" destOrd="0" presId="urn:microsoft.com/office/officeart/2005/8/layout/vList2"/>
    <dgm:cxn modelId="{B230A944-66A3-4529-BD4D-E16122B0F610}" srcId="{3F744DB9-3F97-4F7D-A98E-5D48375A6C4A}" destId="{9643A5AA-F3F4-4656-A6EB-65F038C329F0}" srcOrd="0" destOrd="0" parTransId="{DE948F25-9659-49E8-9A32-8776142F5178}" sibTransId="{3ACCA990-3BF9-4A74-BB2E-3C08825D0C6A}"/>
    <dgm:cxn modelId="{463CDC87-0ECF-4E6D-9B59-AB4FE409B7C1}" type="presOf" srcId="{9643A5AA-F3F4-4656-A6EB-65F038C329F0}" destId="{6FAD0B16-118A-4D08-9389-85EB493A41F4}" srcOrd="0" destOrd="0" presId="urn:microsoft.com/office/officeart/2005/8/layout/vList2"/>
    <dgm:cxn modelId="{CB365A8A-D5AE-452C-AA20-A8EA36949C47}" type="presOf" srcId="{2AC05AB7-FB81-4A5A-AE82-D5A2186A3105}" destId="{E57C616D-CBB2-4269-BA4B-474D8C450CBD}" srcOrd="0" destOrd="0" presId="urn:microsoft.com/office/officeart/2005/8/layout/vList2"/>
    <dgm:cxn modelId="{862811B0-FA5C-4885-8A4F-56F547B50766}" type="presOf" srcId="{3F744DB9-3F97-4F7D-A98E-5D48375A6C4A}" destId="{9C14A78E-3BB3-4C6C-B874-A4B546CE7BB6}" srcOrd="0" destOrd="0" presId="urn:microsoft.com/office/officeart/2005/8/layout/vList2"/>
    <dgm:cxn modelId="{6981A9D6-4E2E-415C-896C-56D1625888CE}" srcId="{3F744DB9-3F97-4F7D-A98E-5D48375A6C4A}" destId="{2AC05AB7-FB81-4A5A-AE82-D5A2186A3105}" srcOrd="1" destOrd="0" parTransId="{1D99FCCB-ED89-48FB-947D-9D8072679EF2}" sibTransId="{435D5C52-049D-4A2F-95DF-0F84B0B2F6F3}"/>
    <dgm:cxn modelId="{EA6F4DE8-D419-411C-8CE4-55390E93E88E}" srcId="{3F744DB9-3F97-4F7D-A98E-5D48375A6C4A}" destId="{D2320ADE-543A-493A-8BE3-7B78C88B24B5}" srcOrd="2" destOrd="0" parTransId="{6E4C2B43-2365-4CC4-A50C-548FE41A74F6}" sibTransId="{CBE8FC3B-D499-46B0-849F-CE134A8EF89E}"/>
    <dgm:cxn modelId="{FE7BBCF9-7C52-4253-9EB1-3A757755AFB4}" type="presOf" srcId="{BA779961-9774-4556-9397-2BB82D533E53}" destId="{A152312A-6AE7-42D3-BC5A-7E2DC3C670B6}" srcOrd="0" destOrd="0" presId="urn:microsoft.com/office/officeart/2005/8/layout/vList2"/>
    <dgm:cxn modelId="{DBDC7DFD-A8A9-499B-AE2B-5E78F8724F84}" srcId="{3F744DB9-3F97-4F7D-A98E-5D48375A6C4A}" destId="{BA779961-9774-4556-9397-2BB82D533E53}" srcOrd="3" destOrd="0" parTransId="{3FBB4F10-2978-4026-8A59-568AF379F72E}" sibTransId="{B8C39EDA-789D-4950-8DEC-12510058AA01}"/>
    <dgm:cxn modelId="{E807071A-682B-4494-B95E-EA1EEA85AB8B}" type="presParOf" srcId="{9C14A78E-3BB3-4C6C-B874-A4B546CE7BB6}" destId="{6FAD0B16-118A-4D08-9389-85EB493A41F4}" srcOrd="0" destOrd="0" presId="urn:microsoft.com/office/officeart/2005/8/layout/vList2"/>
    <dgm:cxn modelId="{AE8F81BF-4FA0-4ECA-840B-B724207D6701}" type="presParOf" srcId="{9C14A78E-3BB3-4C6C-B874-A4B546CE7BB6}" destId="{98659934-681A-4138-B273-E74379188639}" srcOrd="1" destOrd="0" presId="urn:microsoft.com/office/officeart/2005/8/layout/vList2"/>
    <dgm:cxn modelId="{FD0D17AC-4336-44BD-8ADF-67AE8B162484}" type="presParOf" srcId="{9C14A78E-3BB3-4C6C-B874-A4B546CE7BB6}" destId="{E57C616D-CBB2-4269-BA4B-474D8C450CBD}" srcOrd="2" destOrd="0" presId="urn:microsoft.com/office/officeart/2005/8/layout/vList2"/>
    <dgm:cxn modelId="{2BC3094A-F685-41E1-A8EE-F9B504681679}" type="presParOf" srcId="{9C14A78E-3BB3-4C6C-B874-A4B546CE7BB6}" destId="{05AAFF55-BB5A-41CD-AFC7-181DA96D131A}" srcOrd="3" destOrd="0" presId="urn:microsoft.com/office/officeart/2005/8/layout/vList2"/>
    <dgm:cxn modelId="{8E1BA8D1-B604-48D6-8FC7-569A7922D8FB}" type="presParOf" srcId="{9C14A78E-3BB3-4C6C-B874-A4B546CE7BB6}" destId="{A17AF002-C53E-402F-BBF8-7DFAC6440504}" srcOrd="4" destOrd="0" presId="urn:microsoft.com/office/officeart/2005/8/layout/vList2"/>
    <dgm:cxn modelId="{ACC84CD0-4788-4C23-B069-8D86DEA33A50}" type="presParOf" srcId="{9C14A78E-3BB3-4C6C-B874-A4B546CE7BB6}" destId="{31DE4CC2-54A3-41F3-AE0A-D41A3CACD473}" srcOrd="5" destOrd="0" presId="urn:microsoft.com/office/officeart/2005/8/layout/vList2"/>
    <dgm:cxn modelId="{4E1A6A4A-F2F7-457F-AE18-D0A1FE7CA9A2}" type="presParOf" srcId="{9C14A78E-3BB3-4C6C-B874-A4B546CE7BB6}" destId="{A152312A-6AE7-42D3-BC5A-7E2DC3C670B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620EE0D-C4F5-4D8C-9C0B-FE78548B775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2518D9E0-D4E4-48D7-8D2C-B3C1CF20E4BA}">
      <dgm:prSet/>
      <dgm:spPr/>
      <dgm:t>
        <a:bodyPr/>
        <a:lstStyle/>
        <a:p>
          <a:pPr rtl="0"/>
          <a:r>
            <a:rPr lang="en-US" b="1" dirty="0"/>
            <a:t>Standardization of questions</a:t>
          </a:r>
          <a:endParaRPr lang="cs-CZ" dirty="0"/>
        </a:p>
      </dgm:t>
    </dgm:pt>
    <dgm:pt modelId="{3EA4353A-A57C-4B35-B403-2ADB6CD3F06B}" type="parTrans" cxnId="{8580F250-279E-4683-B30A-F0933112E237}">
      <dgm:prSet/>
      <dgm:spPr/>
      <dgm:t>
        <a:bodyPr/>
        <a:lstStyle/>
        <a:p>
          <a:endParaRPr lang="cs-CZ"/>
        </a:p>
      </dgm:t>
    </dgm:pt>
    <dgm:pt modelId="{277AB24B-AB95-45BA-8209-7D04F356F5BF}" type="sibTrans" cxnId="{8580F250-279E-4683-B30A-F0933112E237}">
      <dgm:prSet/>
      <dgm:spPr/>
      <dgm:t>
        <a:bodyPr/>
        <a:lstStyle/>
        <a:p>
          <a:endParaRPr lang="cs-CZ"/>
        </a:p>
      </dgm:t>
    </dgm:pt>
    <dgm:pt modelId="{71AF7038-6A59-41B3-AF7F-E94A900CE55B}">
      <dgm:prSet/>
      <dgm:spPr/>
      <dgm:t>
        <a:bodyPr/>
        <a:lstStyle/>
        <a:p>
          <a:pPr rtl="0"/>
          <a:r>
            <a:rPr lang="en-US" dirty="0"/>
            <a:t>Focus groups can vary in the extent to which they follow a structured protocol or permit discussion to emerge</a:t>
          </a:r>
          <a:endParaRPr lang="cs-CZ" dirty="0"/>
        </a:p>
      </dgm:t>
    </dgm:pt>
    <dgm:pt modelId="{7D78AE8B-C447-4F60-99CB-9DD6211A5114}" type="parTrans" cxnId="{832196FA-2C87-4CD4-BEF6-1389597F2F20}">
      <dgm:prSet/>
      <dgm:spPr/>
      <dgm:t>
        <a:bodyPr/>
        <a:lstStyle/>
        <a:p>
          <a:endParaRPr lang="cs-CZ"/>
        </a:p>
      </dgm:t>
    </dgm:pt>
    <dgm:pt modelId="{37DBEDEE-6185-4C34-AD64-5040604A34DB}" type="sibTrans" cxnId="{832196FA-2C87-4CD4-BEF6-1389597F2F20}">
      <dgm:prSet/>
      <dgm:spPr/>
      <dgm:t>
        <a:bodyPr/>
        <a:lstStyle/>
        <a:p>
          <a:endParaRPr lang="cs-CZ"/>
        </a:p>
      </dgm:t>
    </dgm:pt>
    <dgm:pt modelId="{2CA9FCE0-8B27-4E2A-975D-8284883B7C81}">
      <dgm:prSet/>
      <dgm:spPr/>
      <dgm:t>
        <a:bodyPr/>
        <a:lstStyle/>
        <a:p>
          <a:pPr rtl="0"/>
          <a:r>
            <a:rPr lang="en-US" b="1"/>
            <a:t>Number of focus groups conducted</a:t>
          </a:r>
          <a:r>
            <a:rPr lang="en-US"/>
            <a:t> </a:t>
          </a:r>
          <a:endParaRPr lang="cs-CZ"/>
        </a:p>
      </dgm:t>
    </dgm:pt>
    <dgm:pt modelId="{DDFF7738-3287-4D4C-BB3C-EB87401167F7}" type="parTrans" cxnId="{F63CE679-8A5E-49F7-B20B-86CEF4775377}">
      <dgm:prSet/>
      <dgm:spPr/>
      <dgm:t>
        <a:bodyPr/>
        <a:lstStyle/>
        <a:p>
          <a:endParaRPr lang="cs-CZ"/>
        </a:p>
      </dgm:t>
    </dgm:pt>
    <dgm:pt modelId="{8E9C3095-E1DE-4BB5-80FA-D0FBDBF655F6}" type="sibTrans" cxnId="{F63CE679-8A5E-49F7-B20B-86CEF4775377}">
      <dgm:prSet/>
      <dgm:spPr/>
      <dgm:t>
        <a:bodyPr/>
        <a:lstStyle/>
        <a:p>
          <a:endParaRPr lang="cs-CZ"/>
        </a:p>
      </dgm:t>
    </dgm:pt>
    <dgm:pt modelId="{A18EB854-ACBD-4915-AB3F-B1F16C348BD1}">
      <dgm:prSet/>
      <dgm:spPr/>
      <dgm:t>
        <a:bodyPr/>
        <a:lstStyle/>
        <a:p>
          <a:pPr rtl="0"/>
          <a:r>
            <a:rPr lang="en-US" dirty="0"/>
            <a:t>or sampling will depend on the 'segmentation' or different stratifications (e.g. age, sex, socioeconomic status, health status) that the researcher identifies as important to the research topic</a:t>
          </a:r>
          <a:endParaRPr lang="cs-CZ" dirty="0"/>
        </a:p>
      </dgm:t>
    </dgm:pt>
    <dgm:pt modelId="{A79F0EAB-27A6-4D41-B64C-9A41558221AA}" type="parTrans" cxnId="{C62E9D2A-A53D-49F5-9C14-79B7BFFD5AFB}">
      <dgm:prSet/>
      <dgm:spPr/>
      <dgm:t>
        <a:bodyPr/>
        <a:lstStyle/>
        <a:p>
          <a:endParaRPr lang="cs-CZ"/>
        </a:p>
      </dgm:t>
    </dgm:pt>
    <dgm:pt modelId="{54661D45-F280-4D83-B747-123BFFFDC9B2}" type="sibTrans" cxnId="{C62E9D2A-A53D-49F5-9C14-79B7BFFD5AFB}">
      <dgm:prSet/>
      <dgm:spPr/>
      <dgm:t>
        <a:bodyPr/>
        <a:lstStyle/>
        <a:p>
          <a:endParaRPr lang="cs-CZ"/>
        </a:p>
      </dgm:t>
    </dgm:pt>
    <dgm:pt modelId="{0CD2D3A9-D62F-4AFF-8537-D0F09DE684E3}">
      <dgm:prSet/>
      <dgm:spPr/>
      <dgm:t>
        <a:bodyPr/>
        <a:lstStyle/>
        <a:p>
          <a:pPr rtl="0"/>
          <a:r>
            <a:rPr lang="en-US" b="1"/>
            <a:t>Number of participants per group</a:t>
          </a:r>
          <a:r>
            <a:rPr lang="en-US"/>
            <a:t> </a:t>
          </a:r>
          <a:endParaRPr lang="cs-CZ"/>
        </a:p>
      </dgm:t>
    </dgm:pt>
    <dgm:pt modelId="{DD934B3F-8CFE-4922-8F66-A43E38A4D202}" type="parTrans" cxnId="{E2BFAE7C-3D9D-44BF-A461-2A5B26527B87}">
      <dgm:prSet/>
      <dgm:spPr/>
      <dgm:t>
        <a:bodyPr/>
        <a:lstStyle/>
        <a:p>
          <a:endParaRPr lang="cs-CZ"/>
        </a:p>
      </dgm:t>
    </dgm:pt>
    <dgm:pt modelId="{AADABC9F-23FD-4AD5-A17D-D71BA46207F8}" type="sibTrans" cxnId="{E2BFAE7C-3D9D-44BF-A461-2A5B26527B87}">
      <dgm:prSet/>
      <dgm:spPr/>
      <dgm:t>
        <a:bodyPr/>
        <a:lstStyle/>
        <a:p>
          <a:endParaRPr lang="cs-CZ"/>
        </a:p>
      </dgm:t>
    </dgm:pt>
    <dgm:pt modelId="{AE8A4170-6E35-4F1B-94F8-9A5E9421465A}">
      <dgm:prSet/>
      <dgm:spPr/>
      <dgm:t>
        <a:bodyPr/>
        <a:lstStyle/>
        <a:p>
          <a:pPr rtl="0"/>
          <a:r>
            <a:rPr lang="en-US"/>
            <a:t>the rule of thumb has been 6-10 homogeneous strangers, but there may be reasons to have smaller or slightly larger groups</a:t>
          </a:r>
          <a:endParaRPr lang="cs-CZ"/>
        </a:p>
      </dgm:t>
    </dgm:pt>
    <dgm:pt modelId="{27B565F7-9EEA-4072-8332-A599F4A6963B}" type="parTrans" cxnId="{0F73207A-3E4B-451B-9912-E52B3D4556A5}">
      <dgm:prSet/>
      <dgm:spPr/>
      <dgm:t>
        <a:bodyPr/>
        <a:lstStyle/>
        <a:p>
          <a:endParaRPr lang="cs-CZ"/>
        </a:p>
      </dgm:t>
    </dgm:pt>
    <dgm:pt modelId="{097309A6-BED0-4288-BDE5-637E31904563}" type="sibTrans" cxnId="{0F73207A-3E4B-451B-9912-E52B3D4556A5}">
      <dgm:prSet/>
      <dgm:spPr/>
      <dgm:t>
        <a:bodyPr/>
        <a:lstStyle/>
        <a:p>
          <a:endParaRPr lang="cs-CZ"/>
        </a:p>
      </dgm:t>
    </dgm:pt>
    <dgm:pt modelId="{63896546-99A9-44FB-969C-B2120E6C2BD5}">
      <dgm:prSet/>
      <dgm:spPr/>
      <dgm:t>
        <a:bodyPr/>
        <a:lstStyle/>
        <a:p>
          <a:pPr rtl="0"/>
          <a:r>
            <a:rPr lang="en-US" b="1"/>
            <a:t>Level of moderator involvement</a:t>
          </a:r>
          <a:endParaRPr lang="cs-CZ"/>
        </a:p>
      </dgm:t>
    </dgm:pt>
    <dgm:pt modelId="{9B1AE0A5-272F-43E6-9BDE-E6ACF9276360}" type="parTrans" cxnId="{D8C5E914-88A1-463A-95D6-4F5A853013CE}">
      <dgm:prSet/>
      <dgm:spPr/>
      <dgm:t>
        <a:bodyPr/>
        <a:lstStyle/>
        <a:p>
          <a:endParaRPr lang="cs-CZ"/>
        </a:p>
      </dgm:t>
    </dgm:pt>
    <dgm:pt modelId="{13D3FE84-0A49-4C72-BE7B-E34118B97E91}" type="sibTrans" cxnId="{D8C5E914-88A1-463A-95D6-4F5A853013CE}">
      <dgm:prSet/>
      <dgm:spPr/>
      <dgm:t>
        <a:bodyPr/>
        <a:lstStyle/>
        <a:p>
          <a:endParaRPr lang="cs-CZ"/>
        </a:p>
      </dgm:t>
    </dgm:pt>
    <dgm:pt modelId="{40417DCA-BF2B-4916-A969-0141F273BCA8}">
      <dgm:prSet/>
      <dgm:spPr/>
      <dgm:t>
        <a:bodyPr/>
        <a:lstStyle/>
        <a:p>
          <a:pPr rtl="0"/>
          <a:r>
            <a:rPr lang="en-US" dirty="0"/>
            <a:t>can vary from high to low degree of control exercised during focus groups (e.g. extent to which structured questions are asked and group dynamics are actively managed)</a:t>
          </a:r>
          <a:endParaRPr lang="cs-CZ" dirty="0"/>
        </a:p>
      </dgm:t>
    </dgm:pt>
    <dgm:pt modelId="{F7090A5B-2115-4EB5-9480-A9723351AE7C}" type="parTrans" cxnId="{EB036753-0D95-4E88-A7C0-A8360671719E}">
      <dgm:prSet/>
      <dgm:spPr/>
      <dgm:t>
        <a:bodyPr/>
        <a:lstStyle/>
        <a:p>
          <a:endParaRPr lang="cs-CZ"/>
        </a:p>
      </dgm:t>
    </dgm:pt>
    <dgm:pt modelId="{C37D31C0-FCD1-4D4B-8321-2D9C2D54FD4F}" type="sibTrans" cxnId="{EB036753-0D95-4E88-A7C0-A8360671719E}">
      <dgm:prSet/>
      <dgm:spPr/>
      <dgm:t>
        <a:bodyPr/>
        <a:lstStyle/>
        <a:p>
          <a:endParaRPr lang="cs-CZ"/>
        </a:p>
      </dgm:t>
    </dgm:pt>
    <dgm:pt modelId="{7FEDFAA1-4798-4C9C-AC2F-5A82B63401F2}" type="pres">
      <dgm:prSet presAssocID="{1620EE0D-C4F5-4D8C-9C0B-FE78548B775D}" presName="Name0" presStyleCnt="0">
        <dgm:presLayoutVars>
          <dgm:dir/>
          <dgm:animLvl val="lvl"/>
          <dgm:resizeHandles val="exact"/>
        </dgm:presLayoutVars>
      </dgm:prSet>
      <dgm:spPr/>
    </dgm:pt>
    <dgm:pt modelId="{B2B8796F-21FF-4AF2-A2E3-FF6462062E59}" type="pres">
      <dgm:prSet presAssocID="{2518D9E0-D4E4-48D7-8D2C-B3C1CF20E4BA}" presName="linNode" presStyleCnt="0"/>
      <dgm:spPr/>
    </dgm:pt>
    <dgm:pt modelId="{F6B62B36-91CC-408D-B24B-9F8E5AB6B97C}" type="pres">
      <dgm:prSet presAssocID="{2518D9E0-D4E4-48D7-8D2C-B3C1CF20E4BA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49D87A26-E3A7-44A1-BD7D-1934356C47F4}" type="pres">
      <dgm:prSet presAssocID="{2518D9E0-D4E4-48D7-8D2C-B3C1CF20E4BA}" presName="descendantText" presStyleLbl="alignAccFollowNode1" presStyleIdx="0" presStyleCnt="4">
        <dgm:presLayoutVars>
          <dgm:bulletEnabled val="1"/>
        </dgm:presLayoutVars>
      </dgm:prSet>
      <dgm:spPr/>
    </dgm:pt>
    <dgm:pt modelId="{980CC3BD-F0FF-451E-B7AA-2243C625EDE4}" type="pres">
      <dgm:prSet presAssocID="{277AB24B-AB95-45BA-8209-7D04F356F5BF}" presName="sp" presStyleCnt="0"/>
      <dgm:spPr/>
    </dgm:pt>
    <dgm:pt modelId="{58EF201D-8E12-4AAF-B182-D7C47B385EE0}" type="pres">
      <dgm:prSet presAssocID="{2CA9FCE0-8B27-4E2A-975D-8284883B7C81}" presName="linNode" presStyleCnt="0"/>
      <dgm:spPr/>
    </dgm:pt>
    <dgm:pt modelId="{482D6B79-7F71-4833-B26D-968D53516992}" type="pres">
      <dgm:prSet presAssocID="{2CA9FCE0-8B27-4E2A-975D-8284883B7C81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83183D09-00E8-4E25-973E-F63F0F106FF9}" type="pres">
      <dgm:prSet presAssocID="{2CA9FCE0-8B27-4E2A-975D-8284883B7C81}" presName="descendantText" presStyleLbl="alignAccFollowNode1" presStyleIdx="1" presStyleCnt="4">
        <dgm:presLayoutVars>
          <dgm:bulletEnabled val="1"/>
        </dgm:presLayoutVars>
      </dgm:prSet>
      <dgm:spPr/>
    </dgm:pt>
    <dgm:pt modelId="{98C299E4-66FD-429F-815C-25140D42E763}" type="pres">
      <dgm:prSet presAssocID="{8E9C3095-E1DE-4BB5-80FA-D0FBDBF655F6}" presName="sp" presStyleCnt="0"/>
      <dgm:spPr/>
    </dgm:pt>
    <dgm:pt modelId="{258FC12F-9788-4616-8CA3-BE45B30BD2FF}" type="pres">
      <dgm:prSet presAssocID="{0CD2D3A9-D62F-4AFF-8537-D0F09DE684E3}" presName="linNode" presStyleCnt="0"/>
      <dgm:spPr/>
    </dgm:pt>
    <dgm:pt modelId="{148075DB-B30F-43CA-B2C2-E5103B8B015D}" type="pres">
      <dgm:prSet presAssocID="{0CD2D3A9-D62F-4AFF-8537-D0F09DE684E3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F74DFA56-61EF-4FF2-AC24-5EFF0131EAB1}" type="pres">
      <dgm:prSet presAssocID="{0CD2D3A9-D62F-4AFF-8537-D0F09DE684E3}" presName="descendantText" presStyleLbl="alignAccFollowNode1" presStyleIdx="2" presStyleCnt="4">
        <dgm:presLayoutVars>
          <dgm:bulletEnabled val="1"/>
        </dgm:presLayoutVars>
      </dgm:prSet>
      <dgm:spPr/>
    </dgm:pt>
    <dgm:pt modelId="{92BD62EB-7954-4774-B609-06D81A8CE07D}" type="pres">
      <dgm:prSet presAssocID="{AADABC9F-23FD-4AD5-A17D-D71BA46207F8}" presName="sp" presStyleCnt="0"/>
      <dgm:spPr/>
    </dgm:pt>
    <dgm:pt modelId="{C8D91153-1AE4-46B6-BCA2-C83694AB5D3D}" type="pres">
      <dgm:prSet presAssocID="{63896546-99A9-44FB-969C-B2120E6C2BD5}" presName="linNode" presStyleCnt="0"/>
      <dgm:spPr/>
    </dgm:pt>
    <dgm:pt modelId="{D9F869FC-7735-4200-97E0-23C8FDB74E5B}" type="pres">
      <dgm:prSet presAssocID="{63896546-99A9-44FB-969C-B2120E6C2BD5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8E0D5909-1C40-4B32-8909-9FDFF10024F6}" type="pres">
      <dgm:prSet presAssocID="{63896546-99A9-44FB-969C-B2120E6C2BD5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D8C5E914-88A1-463A-95D6-4F5A853013CE}" srcId="{1620EE0D-C4F5-4D8C-9C0B-FE78548B775D}" destId="{63896546-99A9-44FB-969C-B2120E6C2BD5}" srcOrd="3" destOrd="0" parTransId="{9B1AE0A5-272F-43E6-9BDE-E6ACF9276360}" sibTransId="{13D3FE84-0A49-4C72-BE7B-E34118B97E91}"/>
    <dgm:cxn modelId="{21E83329-936D-4FE9-A227-F17BBCDB5114}" type="presOf" srcId="{A18EB854-ACBD-4915-AB3F-B1F16C348BD1}" destId="{83183D09-00E8-4E25-973E-F63F0F106FF9}" srcOrd="0" destOrd="0" presId="urn:microsoft.com/office/officeart/2005/8/layout/vList5"/>
    <dgm:cxn modelId="{C62E9D2A-A53D-49F5-9C14-79B7BFFD5AFB}" srcId="{2CA9FCE0-8B27-4E2A-975D-8284883B7C81}" destId="{A18EB854-ACBD-4915-AB3F-B1F16C348BD1}" srcOrd="0" destOrd="0" parTransId="{A79F0EAB-27A6-4D41-B64C-9A41558221AA}" sibTransId="{54661D45-F280-4D83-B747-123BFFFDC9B2}"/>
    <dgm:cxn modelId="{499D9F33-1AE5-4BBD-AC3C-98E6D62C32E9}" type="presOf" srcId="{0CD2D3A9-D62F-4AFF-8537-D0F09DE684E3}" destId="{148075DB-B30F-43CA-B2C2-E5103B8B015D}" srcOrd="0" destOrd="0" presId="urn:microsoft.com/office/officeart/2005/8/layout/vList5"/>
    <dgm:cxn modelId="{2107D537-E0B2-4551-9315-E261F8C37164}" type="presOf" srcId="{2CA9FCE0-8B27-4E2A-975D-8284883B7C81}" destId="{482D6B79-7F71-4833-B26D-968D53516992}" srcOrd="0" destOrd="0" presId="urn:microsoft.com/office/officeart/2005/8/layout/vList5"/>
    <dgm:cxn modelId="{8580F250-279E-4683-B30A-F0933112E237}" srcId="{1620EE0D-C4F5-4D8C-9C0B-FE78548B775D}" destId="{2518D9E0-D4E4-48D7-8D2C-B3C1CF20E4BA}" srcOrd="0" destOrd="0" parTransId="{3EA4353A-A57C-4B35-B403-2ADB6CD3F06B}" sibTransId="{277AB24B-AB95-45BA-8209-7D04F356F5BF}"/>
    <dgm:cxn modelId="{EB036753-0D95-4E88-A7C0-A8360671719E}" srcId="{63896546-99A9-44FB-969C-B2120E6C2BD5}" destId="{40417DCA-BF2B-4916-A969-0141F273BCA8}" srcOrd="0" destOrd="0" parTransId="{F7090A5B-2115-4EB5-9480-A9723351AE7C}" sibTransId="{C37D31C0-FCD1-4D4B-8321-2D9C2D54FD4F}"/>
    <dgm:cxn modelId="{F63CE679-8A5E-49F7-B20B-86CEF4775377}" srcId="{1620EE0D-C4F5-4D8C-9C0B-FE78548B775D}" destId="{2CA9FCE0-8B27-4E2A-975D-8284883B7C81}" srcOrd="1" destOrd="0" parTransId="{DDFF7738-3287-4D4C-BB3C-EB87401167F7}" sibTransId="{8E9C3095-E1DE-4BB5-80FA-D0FBDBF655F6}"/>
    <dgm:cxn modelId="{0F73207A-3E4B-451B-9912-E52B3D4556A5}" srcId="{0CD2D3A9-D62F-4AFF-8537-D0F09DE684E3}" destId="{AE8A4170-6E35-4F1B-94F8-9A5E9421465A}" srcOrd="0" destOrd="0" parTransId="{27B565F7-9EEA-4072-8332-A599F4A6963B}" sibTransId="{097309A6-BED0-4288-BDE5-637E31904563}"/>
    <dgm:cxn modelId="{E2BFAE7C-3D9D-44BF-A461-2A5B26527B87}" srcId="{1620EE0D-C4F5-4D8C-9C0B-FE78548B775D}" destId="{0CD2D3A9-D62F-4AFF-8537-D0F09DE684E3}" srcOrd="2" destOrd="0" parTransId="{DD934B3F-8CFE-4922-8F66-A43E38A4D202}" sibTransId="{AADABC9F-23FD-4AD5-A17D-D71BA46207F8}"/>
    <dgm:cxn modelId="{8B1805A2-4F0D-4D8E-909F-13592A7D612C}" type="presOf" srcId="{63896546-99A9-44FB-969C-B2120E6C2BD5}" destId="{D9F869FC-7735-4200-97E0-23C8FDB74E5B}" srcOrd="0" destOrd="0" presId="urn:microsoft.com/office/officeart/2005/8/layout/vList5"/>
    <dgm:cxn modelId="{53F5E4B3-1C16-49A0-8A01-36B21FF626AD}" type="presOf" srcId="{40417DCA-BF2B-4916-A969-0141F273BCA8}" destId="{8E0D5909-1C40-4B32-8909-9FDFF10024F6}" srcOrd="0" destOrd="0" presId="urn:microsoft.com/office/officeart/2005/8/layout/vList5"/>
    <dgm:cxn modelId="{592F97C3-BB35-41DE-9E39-FA772CE035F3}" type="presOf" srcId="{71AF7038-6A59-41B3-AF7F-E94A900CE55B}" destId="{49D87A26-E3A7-44A1-BD7D-1934356C47F4}" srcOrd="0" destOrd="0" presId="urn:microsoft.com/office/officeart/2005/8/layout/vList5"/>
    <dgm:cxn modelId="{3D7849D2-9890-4139-9A10-FC0838188EA4}" type="presOf" srcId="{AE8A4170-6E35-4F1B-94F8-9A5E9421465A}" destId="{F74DFA56-61EF-4FF2-AC24-5EFF0131EAB1}" srcOrd="0" destOrd="0" presId="urn:microsoft.com/office/officeart/2005/8/layout/vList5"/>
    <dgm:cxn modelId="{71A9A2F7-79DD-4F44-B080-C5258DF2098D}" type="presOf" srcId="{1620EE0D-C4F5-4D8C-9C0B-FE78548B775D}" destId="{7FEDFAA1-4798-4C9C-AC2F-5A82B63401F2}" srcOrd="0" destOrd="0" presId="urn:microsoft.com/office/officeart/2005/8/layout/vList5"/>
    <dgm:cxn modelId="{832196FA-2C87-4CD4-BEF6-1389597F2F20}" srcId="{2518D9E0-D4E4-48D7-8D2C-B3C1CF20E4BA}" destId="{71AF7038-6A59-41B3-AF7F-E94A900CE55B}" srcOrd="0" destOrd="0" parTransId="{7D78AE8B-C447-4F60-99CB-9DD6211A5114}" sibTransId="{37DBEDEE-6185-4C34-AD64-5040604A34DB}"/>
    <dgm:cxn modelId="{202FD4FF-27A4-46A4-A5B5-5B05AAFE6ACB}" type="presOf" srcId="{2518D9E0-D4E4-48D7-8D2C-B3C1CF20E4BA}" destId="{F6B62B36-91CC-408D-B24B-9F8E5AB6B97C}" srcOrd="0" destOrd="0" presId="urn:microsoft.com/office/officeart/2005/8/layout/vList5"/>
    <dgm:cxn modelId="{BBCF3359-C975-4A96-9AD6-43A38A258BDC}" type="presParOf" srcId="{7FEDFAA1-4798-4C9C-AC2F-5A82B63401F2}" destId="{B2B8796F-21FF-4AF2-A2E3-FF6462062E59}" srcOrd="0" destOrd="0" presId="urn:microsoft.com/office/officeart/2005/8/layout/vList5"/>
    <dgm:cxn modelId="{96F961A6-3AD7-42F7-90ED-6689A10E1B02}" type="presParOf" srcId="{B2B8796F-21FF-4AF2-A2E3-FF6462062E59}" destId="{F6B62B36-91CC-408D-B24B-9F8E5AB6B97C}" srcOrd="0" destOrd="0" presId="urn:microsoft.com/office/officeart/2005/8/layout/vList5"/>
    <dgm:cxn modelId="{556B1AEC-610C-4CEF-84B1-E59BB3B5F281}" type="presParOf" srcId="{B2B8796F-21FF-4AF2-A2E3-FF6462062E59}" destId="{49D87A26-E3A7-44A1-BD7D-1934356C47F4}" srcOrd="1" destOrd="0" presId="urn:microsoft.com/office/officeart/2005/8/layout/vList5"/>
    <dgm:cxn modelId="{44BD7746-FA08-4FBA-BA71-9E1F9E3ECEFA}" type="presParOf" srcId="{7FEDFAA1-4798-4C9C-AC2F-5A82B63401F2}" destId="{980CC3BD-F0FF-451E-B7AA-2243C625EDE4}" srcOrd="1" destOrd="0" presId="urn:microsoft.com/office/officeart/2005/8/layout/vList5"/>
    <dgm:cxn modelId="{CA4860F4-C985-491A-90C3-D0D94A6B54E3}" type="presParOf" srcId="{7FEDFAA1-4798-4C9C-AC2F-5A82B63401F2}" destId="{58EF201D-8E12-4AAF-B182-D7C47B385EE0}" srcOrd="2" destOrd="0" presId="urn:microsoft.com/office/officeart/2005/8/layout/vList5"/>
    <dgm:cxn modelId="{1793D198-1CC7-4D89-BAD7-185A06EC4AB3}" type="presParOf" srcId="{58EF201D-8E12-4AAF-B182-D7C47B385EE0}" destId="{482D6B79-7F71-4833-B26D-968D53516992}" srcOrd="0" destOrd="0" presId="urn:microsoft.com/office/officeart/2005/8/layout/vList5"/>
    <dgm:cxn modelId="{376C84D5-93A6-41CB-9D14-EB620F9A407C}" type="presParOf" srcId="{58EF201D-8E12-4AAF-B182-D7C47B385EE0}" destId="{83183D09-00E8-4E25-973E-F63F0F106FF9}" srcOrd="1" destOrd="0" presId="urn:microsoft.com/office/officeart/2005/8/layout/vList5"/>
    <dgm:cxn modelId="{85801152-2050-4816-ACD4-61405FB2402C}" type="presParOf" srcId="{7FEDFAA1-4798-4C9C-AC2F-5A82B63401F2}" destId="{98C299E4-66FD-429F-815C-25140D42E763}" srcOrd="3" destOrd="0" presId="urn:microsoft.com/office/officeart/2005/8/layout/vList5"/>
    <dgm:cxn modelId="{4B3532D2-34A6-4D93-90D4-AB1E8CC56B01}" type="presParOf" srcId="{7FEDFAA1-4798-4C9C-AC2F-5A82B63401F2}" destId="{258FC12F-9788-4616-8CA3-BE45B30BD2FF}" srcOrd="4" destOrd="0" presId="urn:microsoft.com/office/officeart/2005/8/layout/vList5"/>
    <dgm:cxn modelId="{FFEB258F-A994-4EEF-A45A-2C1D46204B17}" type="presParOf" srcId="{258FC12F-9788-4616-8CA3-BE45B30BD2FF}" destId="{148075DB-B30F-43CA-B2C2-E5103B8B015D}" srcOrd="0" destOrd="0" presId="urn:microsoft.com/office/officeart/2005/8/layout/vList5"/>
    <dgm:cxn modelId="{A182AA13-E874-4189-BF3E-A7BFEC49E702}" type="presParOf" srcId="{258FC12F-9788-4616-8CA3-BE45B30BD2FF}" destId="{F74DFA56-61EF-4FF2-AC24-5EFF0131EAB1}" srcOrd="1" destOrd="0" presId="urn:microsoft.com/office/officeart/2005/8/layout/vList5"/>
    <dgm:cxn modelId="{1079FC07-1A6E-4347-B61D-E5360EE1B41A}" type="presParOf" srcId="{7FEDFAA1-4798-4C9C-AC2F-5A82B63401F2}" destId="{92BD62EB-7954-4774-B609-06D81A8CE07D}" srcOrd="5" destOrd="0" presId="urn:microsoft.com/office/officeart/2005/8/layout/vList5"/>
    <dgm:cxn modelId="{CEA19DF8-1073-4DCF-A4A8-0E57F1EA1C84}" type="presParOf" srcId="{7FEDFAA1-4798-4C9C-AC2F-5A82B63401F2}" destId="{C8D91153-1AE4-46B6-BCA2-C83694AB5D3D}" srcOrd="6" destOrd="0" presId="urn:microsoft.com/office/officeart/2005/8/layout/vList5"/>
    <dgm:cxn modelId="{0C106CAF-C5F6-410A-9766-6F26687BAF00}" type="presParOf" srcId="{C8D91153-1AE4-46B6-BCA2-C83694AB5D3D}" destId="{D9F869FC-7735-4200-97E0-23C8FDB74E5B}" srcOrd="0" destOrd="0" presId="urn:microsoft.com/office/officeart/2005/8/layout/vList5"/>
    <dgm:cxn modelId="{61762A8B-EAE8-43CA-9ED5-71E3146DA056}" type="presParOf" srcId="{C8D91153-1AE4-46B6-BCA2-C83694AB5D3D}" destId="{8E0D5909-1C40-4B32-8909-9FDFF10024F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5C4F841-4C4C-4C14-A29A-3900CF9FA61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9DA9ACE-498B-454C-9B61-97A5485AD65B}">
      <dgm:prSet/>
      <dgm:spPr/>
      <dgm:t>
        <a:bodyPr/>
        <a:lstStyle/>
        <a:p>
          <a:pPr rtl="0"/>
          <a:r>
            <a:rPr lang="en-US" noProof="0" dirty="0"/>
            <a:t>Recording</a:t>
          </a:r>
        </a:p>
      </dgm:t>
    </dgm:pt>
    <dgm:pt modelId="{BCAF7D60-C231-4A03-9427-72A3571722B3}" type="parTrans" cxnId="{92422B29-45E0-4364-8C40-53EAB8EE80A0}">
      <dgm:prSet/>
      <dgm:spPr/>
      <dgm:t>
        <a:bodyPr/>
        <a:lstStyle/>
        <a:p>
          <a:endParaRPr lang="cs-CZ"/>
        </a:p>
      </dgm:t>
    </dgm:pt>
    <dgm:pt modelId="{6341C4A5-3FCA-4B24-8F9D-5B4BBFC3ABC8}" type="sibTrans" cxnId="{92422B29-45E0-4364-8C40-53EAB8EE80A0}">
      <dgm:prSet/>
      <dgm:spPr/>
      <dgm:t>
        <a:bodyPr/>
        <a:lstStyle/>
        <a:p>
          <a:endParaRPr lang="cs-CZ"/>
        </a:p>
      </dgm:t>
    </dgm:pt>
    <dgm:pt modelId="{35E4DD5A-55A1-4208-BA27-7939EE35F713}">
      <dgm:prSet/>
      <dgm:spPr/>
      <dgm:t>
        <a:bodyPr/>
        <a:lstStyle/>
        <a:p>
          <a:pPr rtl="0"/>
          <a:r>
            <a:rPr lang="en-US" noProof="0" dirty="0"/>
            <a:t>Audio or video recording</a:t>
          </a:r>
        </a:p>
      </dgm:t>
    </dgm:pt>
    <dgm:pt modelId="{2E06FCD8-DB0F-4ADA-ADF6-40B3C56DC837}" type="parTrans" cxnId="{DF35BF45-137A-4E2F-BC17-1CAC03A0782D}">
      <dgm:prSet/>
      <dgm:spPr/>
      <dgm:t>
        <a:bodyPr/>
        <a:lstStyle/>
        <a:p>
          <a:endParaRPr lang="cs-CZ"/>
        </a:p>
      </dgm:t>
    </dgm:pt>
    <dgm:pt modelId="{B48EE6E5-692F-4C68-9A37-220FBB939E3B}" type="sibTrans" cxnId="{DF35BF45-137A-4E2F-BC17-1CAC03A0782D}">
      <dgm:prSet/>
      <dgm:spPr/>
      <dgm:t>
        <a:bodyPr/>
        <a:lstStyle/>
        <a:p>
          <a:endParaRPr lang="cs-CZ"/>
        </a:p>
      </dgm:t>
    </dgm:pt>
    <dgm:pt modelId="{373F13C2-C2EC-4DDE-B9D3-E51856216B2A}">
      <dgm:prSet/>
      <dgm:spPr/>
      <dgm:t>
        <a:bodyPr/>
        <a:lstStyle/>
        <a:p>
          <a:pPr rtl="0"/>
          <a:r>
            <a:rPr lang="en-US" noProof="0" dirty="0"/>
            <a:t>Transcribe group discussions</a:t>
          </a:r>
        </a:p>
      </dgm:t>
    </dgm:pt>
    <dgm:pt modelId="{80F70F69-BD02-43F0-9EA1-1D73B7040367}" type="parTrans" cxnId="{BC167D8B-CE3C-4833-AAED-935416160A69}">
      <dgm:prSet/>
      <dgm:spPr/>
      <dgm:t>
        <a:bodyPr/>
        <a:lstStyle/>
        <a:p>
          <a:endParaRPr lang="cs-CZ"/>
        </a:p>
      </dgm:t>
    </dgm:pt>
    <dgm:pt modelId="{7E7A6C7C-F8C8-47B0-A17D-2930C9A8AD57}" type="sibTrans" cxnId="{BC167D8B-CE3C-4833-AAED-935416160A69}">
      <dgm:prSet/>
      <dgm:spPr/>
      <dgm:t>
        <a:bodyPr/>
        <a:lstStyle/>
        <a:p>
          <a:endParaRPr lang="cs-CZ"/>
        </a:p>
      </dgm:t>
    </dgm:pt>
    <dgm:pt modelId="{282B7ED7-C556-478F-A659-D4C4BE64DA37}">
      <dgm:prSet/>
      <dgm:spPr/>
      <dgm:t>
        <a:bodyPr/>
        <a:lstStyle/>
        <a:p>
          <a:pPr rtl="0"/>
          <a:r>
            <a:rPr lang="en-US" noProof="0" dirty="0"/>
            <a:t>2 – 3 researchers to take a notes</a:t>
          </a:r>
        </a:p>
      </dgm:t>
    </dgm:pt>
    <dgm:pt modelId="{C3687713-97F2-437D-8089-3270356247DF}" type="parTrans" cxnId="{A3ECC084-9B5B-45C1-8CEA-9407D6EEA40A}">
      <dgm:prSet/>
      <dgm:spPr/>
      <dgm:t>
        <a:bodyPr/>
        <a:lstStyle/>
        <a:p>
          <a:endParaRPr lang="cs-CZ"/>
        </a:p>
      </dgm:t>
    </dgm:pt>
    <dgm:pt modelId="{1372BE11-FC0C-437E-9824-391FAB39CFB3}" type="sibTrans" cxnId="{A3ECC084-9B5B-45C1-8CEA-9407D6EEA40A}">
      <dgm:prSet/>
      <dgm:spPr/>
      <dgm:t>
        <a:bodyPr/>
        <a:lstStyle/>
        <a:p>
          <a:endParaRPr lang="cs-CZ"/>
        </a:p>
      </dgm:t>
    </dgm:pt>
    <dgm:pt modelId="{A4F8E447-7302-48A3-928A-F6418F93C2AE}">
      <dgm:prSet/>
      <dgm:spPr/>
      <dgm:t>
        <a:bodyPr/>
        <a:lstStyle/>
        <a:p>
          <a:pPr rtl="0"/>
          <a:r>
            <a:rPr lang="en-US" noProof="0" dirty="0"/>
            <a:t>Importance of non-verbal data</a:t>
          </a:r>
        </a:p>
      </dgm:t>
    </dgm:pt>
    <dgm:pt modelId="{9BBE4518-3CC7-4FAA-8AF9-6527AE3D8468}" type="parTrans" cxnId="{06AE0CC8-C510-41B2-8ADD-C95E55347F72}">
      <dgm:prSet/>
      <dgm:spPr/>
      <dgm:t>
        <a:bodyPr/>
        <a:lstStyle/>
        <a:p>
          <a:endParaRPr lang="cs-CZ"/>
        </a:p>
      </dgm:t>
    </dgm:pt>
    <dgm:pt modelId="{40BA1895-E6DB-4F07-A9D7-D6D2E7454E2C}" type="sibTrans" cxnId="{06AE0CC8-C510-41B2-8ADD-C95E55347F72}">
      <dgm:prSet/>
      <dgm:spPr/>
      <dgm:t>
        <a:bodyPr/>
        <a:lstStyle/>
        <a:p>
          <a:endParaRPr lang="cs-CZ"/>
        </a:p>
      </dgm:t>
    </dgm:pt>
    <dgm:pt modelId="{A5202993-73D1-46BC-869A-0074BC676DDB}">
      <dgm:prSet/>
      <dgm:spPr/>
      <dgm:t>
        <a:bodyPr/>
        <a:lstStyle/>
        <a:p>
          <a:pPr rtl="0"/>
          <a:r>
            <a:rPr lang="en-US" noProof="0" dirty="0"/>
            <a:t>Benefits</a:t>
          </a:r>
        </a:p>
      </dgm:t>
    </dgm:pt>
    <dgm:pt modelId="{2C7CE4C1-BAB9-4A98-8856-DF1CFA68FB1B}" type="parTrans" cxnId="{847A6978-1647-4B58-B03C-3F3687B46008}">
      <dgm:prSet/>
      <dgm:spPr/>
      <dgm:t>
        <a:bodyPr/>
        <a:lstStyle/>
        <a:p>
          <a:endParaRPr lang="cs-CZ"/>
        </a:p>
      </dgm:t>
    </dgm:pt>
    <dgm:pt modelId="{6D25006E-D9C2-4471-8BDC-FEBF2D56069B}" type="sibTrans" cxnId="{847A6978-1647-4B58-B03C-3F3687B46008}">
      <dgm:prSet/>
      <dgm:spPr/>
      <dgm:t>
        <a:bodyPr/>
        <a:lstStyle/>
        <a:p>
          <a:endParaRPr lang="cs-CZ"/>
        </a:p>
      </dgm:t>
    </dgm:pt>
    <dgm:pt modelId="{A590A222-1349-4C48-879C-C0F8370A59E4}">
      <dgm:prSet/>
      <dgm:spPr/>
      <dgm:t>
        <a:bodyPr/>
        <a:lstStyle/>
        <a:p>
          <a:pPr rtl="0"/>
          <a:r>
            <a:rPr lang="en-US" noProof="0" dirty="0"/>
            <a:t>To produce a large amount of data</a:t>
          </a:r>
        </a:p>
      </dgm:t>
    </dgm:pt>
    <dgm:pt modelId="{46E570B2-8FA6-4097-906D-8A2C1916D443}" type="parTrans" cxnId="{244BFF5E-6379-40F6-B78B-27437F4C23B1}">
      <dgm:prSet/>
      <dgm:spPr/>
      <dgm:t>
        <a:bodyPr/>
        <a:lstStyle/>
        <a:p>
          <a:endParaRPr lang="cs-CZ"/>
        </a:p>
      </dgm:t>
    </dgm:pt>
    <dgm:pt modelId="{5D79EDBC-8DB9-4929-B753-BCB95B08C693}" type="sibTrans" cxnId="{244BFF5E-6379-40F6-B78B-27437F4C23B1}">
      <dgm:prSet/>
      <dgm:spPr/>
      <dgm:t>
        <a:bodyPr/>
        <a:lstStyle/>
        <a:p>
          <a:endParaRPr lang="cs-CZ"/>
        </a:p>
      </dgm:t>
    </dgm:pt>
    <dgm:pt modelId="{8E82430C-4D8A-4B24-A834-53C825379CF3}">
      <dgm:prSet/>
      <dgm:spPr/>
      <dgm:t>
        <a:bodyPr/>
        <a:lstStyle/>
        <a:p>
          <a:pPr rtl="0"/>
          <a:r>
            <a:rPr lang="en-US" b="0" i="0" noProof="0" dirty="0"/>
            <a:t>Access to topics that might be otherwise unobservable</a:t>
          </a:r>
          <a:endParaRPr lang="en-US" noProof="0" dirty="0"/>
        </a:p>
      </dgm:t>
    </dgm:pt>
    <dgm:pt modelId="{71BF355F-E0C8-45CA-8F11-F614E1EEA745}" type="parTrans" cxnId="{6425C6E1-C075-4E80-8C5F-B562591A5956}">
      <dgm:prSet/>
      <dgm:spPr/>
      <dgm:t>
        <a:bodyPr/>
        <a:lstStyle/>
        <a:p>
          <a:endParaRPr lang="cs-CZ"/>
        </a:p>
      </dgm:t>
    </dgm:pt>
    <dgm:pt modelId="{8723E9FC-BC01-48F8-ACE0-AC57D009346D}" type="sibTrans" cxnId="{6425C6E1-C075-4E80-8C5F-B562591A5956}">
      <dgm:prSet/>
      <dgm:spPr/>
      <dgm:t>
        <a:bodyPr/>
        <a:lstStyle/>
        <a:p>
          <a:endParaRPr lang="cs-CZ"/>
        </a:p>
      </dgm:t>
    </dgm:pt>
    <dgm:pt modelId="{3C71AE2B-35BB-4FF9-B2BA-87DCCAADADC0}">
      <dgm:prSet/>
      <dgm:spPr/>
      <dgm:t>
        <a:bodyPr/>
        <a:lstStyle/>
        <a:p>
          <a:pPr rtl="0"/>
          <a:r>
            <a:rPr lang="en-US" b="0" i="0" noProof="0" dirty="0"/>
            <a:t>Provide access to comparisons that focus group participants make between their experiences.</a:t>
          </a:r>
          <a:endParaRPr lang="en-US" noProof="0" dirty="0"/>
        </a:p>
      </dgm:t>
    </dgm:pt>
    <dgm:pt modelId="{21D941E8-03F3-4E68-8445-63443BE7D1A3}" type="parTrans" cxnId="{0971400D-AA80-4876-A686-2EA3F3880817}">
      <dgm:prSet/>
      <dgm:spPr/>
      <dgm:t>
        <a:bodyPr/>
        <a:lstStyle/>
        <a:p>
          <a:endParaRPr lang="cs-CZ"/>
        </a:p>
      </dgm:t>
    </dgm:pt>
    <dgm:pt modelId="{FFD3AD14-7AF0-4938-BBDC-B2F8164561F6}" type="sibTrans" cxnId="{0971400D-AA80-4876-A686-2EA3F3880817}">
      <dgm:prSet/>
      <dgm:spPr/>
      <dgm:t>
        <a:bodyPr/>
        <a:lstStyle/>
        <a:p>
          <a:endParaRPr lang="cs-CZ"/>
        </a:p>
      </dgm:t>
    </dgm:pt>
    <dgm:pt modelId="{9ACECA03-24C0-4D77-8EC7-7A51E1185E39}" type="pres">
      <dgm:prSet presAssocID="{75C4F841-4C4C-4C14-A29A-3900CF9FA61B}" presName="linear" presStyleCnt="0">
        <dgm:presLayoutVars>
          <dgm:animLvl val="lvl"/>
          <dgm:resizeHandles val="exact"/>
        </dgm:presLayoutVars>
      </dgm:prSet>
      <dgm:spPr/>
    </dgm:pt>
    <dgm:pt modelId="{DA734D2C-32F9-420A-8E97-26D8ED2619CB}" type="pres">
      <dgm:prSet presAssocID="{89DA9ACE-498B-454C-9B61-97A5485AD65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E4C3D47-454E-4A21-BCC9-70F925D3BEA4}" type="pres">
      <dgm:prSet presAssocID="{89DA9ACE-498B-454C-9B61-97A5485AD65B}" presName="childText" presStyleLbl="revTx" presStyleIdx="0" presStyleCnt="2">
        <dgm:presLayoutVars>
          <dgm:bulletEnabled val="1"/>
        </dgm:presLayoutVars>
      </dgm:prSet>
      <dgm:spPr/>
    </dgm:pt>
    <dgm:pt modelId="{44AAF76F-705C-4E8B-A590-B4347B7E8AD5}" type="pres">
      <dgm:prSet presAssocID="{A5202993-73D1-46BC-869A-0074BC676DD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31F011C-7315-467B-9620-47D15610D885}" type="pres">
      <dgm:prSet presAssocID="{A5202993-73D1-46BC-869A-0074BC676DDB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971400D-AA80-4876-A686-2EA3F3880817}" srcId="{A5202993-73D1-46BC-869A-0074BC676DDB}" destId="{3C71AE2B-35BB-4FF9-B2BA-87DCCAADADC0}" srcOrd="2" destOrd="0" parTransId="{21D941E8-03F3-4E68-8445-63443BE7D1A3}" sibTransId="{FFD3AD14-7AF0-4938-BBDC-B2F8164561F6}"/>
    <dgm:cxn modelId="{29AE2111-9C54-400E-BC64-B64066EC6E43}" type="presOf" srcId="{75C4F841-4C4C-4C14-A29A-3900CF9FA61B}" destId="{9ACECA03-24C0-4D77-8EC7-7A51E1185E39}" srcOrd="0" destOrd="0" presId="urn:microsoft.com/office/officeart/2005/8/layout/vList2"/>
    <dgm:cxn modelId="{92422B29-45E0-4364-8C40-53EAB8EE80A0}" srcId="{75C4F841-4C4C-4C14-A29A-3900CF9FA61B}" destId="{89DA9ACE-498B-454C-9B61-97A5485AD65B}" srcOrd="0" destOrd="0" parTransId="{BCAF7D60-C231-4A03-9427-72A3571722B3}" sibTransId="{6341C4A5-3FCA-4B24-8F9D-5B4BBFC3ABC8}"/>
    <dgm:cxn modelId="{0975FA37-C25E-4381-9B76-CCA4859DD31D}" type="presOf" srcId="{373F13C2-C2EC-4DDE-B9D3-E51856216B2A}" destId="{8E4C3D47-454E-4A21-BCC9-70F925D3BEA4}" srcOrd="0" destOrd="1" presId="urn:microsoft.com/office/officeart/2005/8/layout/vList2"/>
    <dgm:cxn modelId="{244BFF5E-6379-40F6-B78B-27437F4C23B1}" srcId="{A5202993-73D1-46BC-869A-0074BC676DDB}" destId="{A590A222-1349-4C48-879C-C0F8370A59E4}" srcOrd="0" destOrd="0" parTransId="{46E570B2-8FA6-4097-906D-8A2C1916D443}" sibTransId="{5D79EDBC-8DB9-4929-B753-BCB95B08C693}"/>
    <dgm:cxn modelId="{DF35BF45-137A-4E2F-BC17-1CAC03A0782D}" srcId="{89DA9ACE-498B-454C-9B61-97A5485AD65B}" destId="{35E4DD5A-55A1-4208-BA27-7939EE35F713}" srcOrd="0" destOrd="0" parTransId="{2E06FCD8-DB0F-4ADA-ADF6-40B3C56DC837}" sibTransId="{B48EE6E5-692F-4C68-9A37-220FBB939E3B}"/>
    <dgm:cxn modelId="{847A6978-1647-4B58-B03C-3F3687B46008}" srcId="{75C4F841-4C4C-4C14-A29A-3900CF9FA61B}" destId="{A5202993-73D1-46BC-869A-0074BC676DDB}" srcOrd="1" destOrd="0" parTransId="{2C7CE4C1-BAB9-4A98-8856-DF1CFA68FB1B}" sibTransId="{6D25006E-D9C2-4471-8BDC-FEBF2D56069B}"/>
    <dgm:cxn modelId="{A3ECC084-9B5B-45C1-8CEA-9407D6EEA40A}" srcId="{89DA9ACE-498B-454C-9B61-97A5485AD65B}" destId="{282B7ED7-C556-478F-A659-D4C4BE64DA37}" srcOrd="2" destOrd="0" parTransId="{C3687713-97F2-437D-8089-3270356247DF}" sibTransId="{1372BE11-FC0C-437E-9824-391FAB39CFB3}"/>
    <dgm:cxn modelId="{BC167D8B-CE3C-4833-AAED-935416160A69}" srcId="{89DA9ACE-498B-454C-9B61-97A5485AD65B}" destId="{373F13C2-C2EC-4DDE-B9D3-E51856216B2A}" srcOrd="1" destOrd="0" parTransId="{80F70F69-BD02-43F0-9EA1-1D73B7040367}" sibTransId="{7E7A6C7C-F8C8-47B0-A17D-2930C9A8AD57}"/>
    <dgm:cxn modelId="{F94A0B8E-ACBF-424D-9E21-33AFFD09AB83}" type="presOf" srcId="{89DA9ACE-498B-454C-9B61-97A5485AD65B}" destId="{DA734D2C-32F9-420A-8E97-26D8ED2619CB}" srcOrd="0" destOrd="0" presId="urn:microsoft.com/office/officeart/2005/8/layout/vList2"/>
    <dgm:cxn modelId="{284A1491-6E84-48AF-B21C-DB2CC285D6FC}" type="presOf" srcId="{8E82430C-4D8A-4B24-A834-53C825379CF3}" destId="{031F011C-7315-467B-9620-47D15610D885}" srcOrd="0" destOrd="1" presId="urn:microsoft.com/office/officeart/2005/8/layout/vList2"/>
    <dgm:cxn modelId="{49D758C4-7D39-4DC5-9BBE-7F35A38D9D57}" type="presOf" srcId="{A4F8E447-7302-48A3-928A-F6418F93C2AE}" destId="{8E4C3D47-454E-4A21-BCC9-70F925D3BEA4}" srcOrd="0" destOrd="3" presId="urn:microsoft.com/office/officeart/2005/8/layout/vList2"/>
    <dgm:cxn modelId="{06AE0CC8-C510-41B2-8ADD-C95E55347F72}" srcId="{89DA9ACE-498B-454C-9B61-97A5485AD65B}" destId="{A4F8E447-7302-48A3-928A-F6418F93C2AE}" srcOrd="3" destOrd="0" parTransId="{9BBE4518-3CC7-4FAA-8AF9-6527AE3D8468}" sibTransId="{40BA1895-E6DB-4F07-A9D7-D6D2E7454E2C}"/>
    <dgm:cxn modelId="{4A3527CE-15FD-4243-89B0-EB587BE84D76}" type="presOf" srcId="{A590A222-1349-4C48-879C-C0F8370A59E4}" destId="{031F011C-7315-467B-9620-47D15610D885}" srcOrd="0" destOrd="0" presId="urn:microsoft.com/office/officeart/2005/8/layout/vList2"/>
    <dgm:cxn modelId="{6425C6E1-C075-4E80-8C5F-B562591A5956}" srcId="{A5202993-73D1-46BC-869A-0074BC676DDB}" destId="{8E82430C-4D8A-4B24-A834-53C825379CF3}" srcOrd="1" destOrd="0" parTransId="{71BF355F-E0C8-45CA-8F11-F614E1EEA745}" sibTransId="{8723E9FC-BC01-48F8-ACE0-AC57D009346D}"/>
    <dgm:cxn modelId="{4F54BDEC-5CDE-46D9-BAF1-6735FD08F229}" type="presOf" srcId="{3C71AE2B-35BB-4FF9-B2BA-87DCCAADADC0}" destId="{031F011C-7315-467B-9620-47D15610D885}" srcOrd="0" destOrd="2" presId="urn:microsoft.com/office/officeart/2005/8/layout/vList2"/>
    <dgm:cxn modelId="{8762A2ED-FF70-4047-AADF-D9E79594C1EB}" type="presOf" srcId="{A5202993-73D1-46BC-869A-0074BC676DDB}" destId="{44AAF76F-705C-4E8B-A590-B4347B7E8AD5}" srcOrd="0" destOrd="0" presId="urn:microsoft.com/office/officeart/2005/8/layout/vList2"/>
    <dgm:cxn modelId="{6C238AF6-DDF4-4B42-85F2-E6831CC9F6A9}" type="presOf" srcId="{35E4DD5A-55A1-4208-BA27-7939EE35F713}" destId="{8E4C3D47-454E-4A21-BCC9-70F925D3BEA4}" srcOrd="0" destOrd="0" presId="urn:microsoft.com/office/officeart/2005/8/layout/vList2"/>
    <dgm:cxn modelId="{A548FBF6-BBF6-4444-99B6-0BBAB4AC1160}" type="presOf" srcId="{282B7ED7-C556-478F-A659-D4C4BE64DA37}" destId="{8E4C3D47-454E-4A21-BCC9-70F925D3BEA4}" srcOrd="0" destOrd="2" presId="urn:microsoft.com/office/officeart/2005/8/layout/vList2"/>
    <dgm:cxn modelId="{5663EA2F-050F-4C0F-8C63-A1D0A99E661C}" type="presParOf" srcId="{9ACECA03-24C0-4D77-8EC7-7A51E1185E39}" destId="{DA734D2C-32F9-420A-8E97-26D8ED2619CB}" srcOrd="0" destOrd="0" presId="urn:microsoft.com/office/officeart/2005/8/layout/vList2"/>
    <dgm:cxn modelId="{38E13BA9-DA42-4790-8174-2B93269E9EA1}" type="presParOf" srcId="{9ACECA03-24C0-4D77-8EC7-7A51E1185E39}" destId="{8E4C3D47-454E-4A21-BCC9-70F925D3BEA4}" srcOrd="1" destOrd="0" presId="urn:microsoft.com/office/officeart/2005/8/layout/vList2"/>
    <dgm:cxn modelId="{73286DF8-81D6-4C93-AF76-5F5F9498C8AA}" type="presParOf" srcId="{9ACECA03-24C0-4D77-8EC7-7A51E1185E39}" destId="{44AAF76F-705C-4E8B-A590-B4347B7E8AD5}" srcOrd="2" destOrd="0" presId="urn:microsoft.com/office/officeart/2005/8/layout/vList2"/>
    <dgm:cxn modelId="{1EC3593E-EB1C-4777-BC0B-CBA27ACF57C5}" type="presParOf" srcId="{9ACECA03-24C0-4D77-8EC7-7A51E1185E39}" destId="{031F011C-7315-467B-9620-47D15610D88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CF40A81-D20F-41B2-BD1A-77AC3E30197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359AF6A-7134-4E34-AF6D-D995FF28747E}">
      <dgm:prSet/>
      <dgm:spPr/>
      <dgm:t>
        <a:bodyPr/>
        <a:lstStyle/>
        <a:p>
          <a:pPr rtl="0"/>
          <a:r>
            <a:rPr lang="en-US" noProof="0" dirty="0"/>
            <a:t>Based on contradiction between customer´s expectations and reality</a:t>
          </a:r>
        </a:p>
      </dgm:t>
    </dgm:pt>
    <dgm:pt modelId="{B4F5E0D0-1475-45D3-951B-2EB2D6BB97B6}" type="parTrans" cxnId="{2F55A736-83C9-4633-9A4E-D5156E1E4F42}">
      <dgm:prSet/>
      <dgm:spPr/>
      <dgm:t>
        <a:bodyPr/>
        <a:lstStyle/>
        <a:p>
          <a:endParaRPr lang="cs-CZ"/>
        </a:p>
      </dgm:t>
    </dgm:pt>
    <dgm:pt modelId="{A30FB1BD-855A-423B-8A54-F0494B0A069D}" type="sibTrans" cxnId="{2F55A736-83C9-4633-9A4E-D5156E1E4F42}">
      <dgm:prSet/>
      <dgm:spPr/>
      <dgm:t>
        <a:bodyPr/>
        <a:lstStyle/>
        <a:p>
          <a:endParaRPr lang="cs-CZ"/>
        </a:p>
      </dgm:t>
    </dgm:pt>
    <dgm:pt modelId="{E75B0997-AD27-476E-9D7C-727333BCA5F7}">
      <dgm:prSet/>
      <dgm:spPr/>
      <dgm:t>
        <a:bodyPr/>
        <a:lstStyle/>
        <a:p>
          <a:pPr rtl="0"/>
          <a:r>
            <a:rPr lang="en-US" noProof="0" dirty="0"/>
            <a:t>GAP model</a:t>
          </a:r>
        </a:p>
      </dgm:t>
    </dgm:pt>
    <dgm:pt modelId="{E46A568A-134C-4C83-B5DC-9C77F41B0DFE}" type="parTrans" cxnId="{87BD11BD-B4B6-4763-ADB1-060A2C6EC844}">
      <dgm:prSet/>
      <dgm:spPr/>
      <dgm:t>
        <a:bodyPr/>
        <a:lstStyle/>
        <a:p>
          <a:endParaRPr lang="cs-CZ"/>
        </a:p>
      </dgm:t>
    </dgm:pt>
    <dgm:pt modelId="{DD86223B-AF72-47AB-9A01-A9BE9221D84E}" type="sibTrans" cxnId="{87BD11BD-B4B6-4763-ADB1-060A2C6EC844}">
      <dgm:prSet/>
      <dgm:spPr/>
      <dgm:t>
        <a:bodyPr/>
        <a:lstStyle/>
        <a:p>
          <a:endParaRPr lang="cs-CZ"/>
        </a:p>
      </dgm:t>
    </dgm:pt>
    <dgm:pt modelId="{260D7005-ACA7-49F2-9875-3EECFB622AE5}">
      <dgm:prSet/>
      <dgm:spPr/>
      <dgm:t>
        <a:bodyPr/>
        <a:lstStyle/>
        <a:p>
          <a:pPr rtl="0"/>
          <a:r>
            <a:rPr lang="en-US" noProof="0" dirty="0"/>
            <a:t>Working with gaps in the process of providing service</a:t>
          </a:r>
        </a:p>
      </dgm:t>
    </dgm:pt>
    <dgm:pt modelId="{2420ABE7-2219-443F-827F-10213BED1DAF}" type="parTrans" cxnId="{BD980028-7971-48D9-BFF3-A51D365518D5}">
      <dgm:prSet/>
      <dgm:spPr/>
      <dgm:t>
        <a:bodyPr/>
        <a:lstStyle/>
        <a:p>
          <a:endParaRPr lang="cs-CZ"/>
        </a:p>
      </dgm:t>
    </dgm:pt>
    <dgm:pt modelId="{7179C694-2B71-4AD8-9686-AB15D10492EF}" type="sibTrans" cxnId="{BD980028-7971-48D9-BFF3-A51D365518D5}">
      <dgm:prSet/>
      <dgm:spPr/>
      <dgm:t>
        <a:bodyPr/>
        <a:lstStyle/>
        <a:p>
          <a:endParaRPr lang="cs-CZ"/>
        </a:p>
      </dgm:t>
    </dgm:pt>
    <dgm:pt modelId="{5A58624C-A0C9-4F93-A879-5787724B7AC9}">
      <dgm:prSet/>
      <dgm:spPr/>
      <dgm:t>
        <a:bodyPr/>
        <a:lstStyle/>
        <a:p>
          <a:pPr rtl="0"/>
          <a:r>
            <a:rPr lang="en-US" noProof="0" dirty="0"/>
            <a:t>GAP 1</a:t>
          </a:r>
        </a:p>
      </dgm:t>
    </dgm:pt>
    <dgm:pt modelId="{6240A132-25F0-41D2-8CF4-936822207842}" type="parTrans" cxnId="{CAE69ED3-2AAA-426E-8134-4A435358580F}">
      <dgm:prSet/>
      <dgm:spPr/>
      <dgm:t>
        <a:bodyPr/>
        <a:lstStyle/>
        <a:p>
          <a:endParaRPr lang="cs-CZ"/>
        </a:p>
      </dgm:t>
    </dgm:pt>
    <dgm:pt modelId="{00A59A47-E523-4093-9440-AD75A0DC4132}" type="sibTrans" cxnId="{CAE69ED3-2AAA-426E-8134-4A435358580F}">
      <dgm:prSet/>
      <dgm:spPr/>
      <dgm:t>
        <a:bodyPr/>
        <a:lstStyle/>
        <a:p>
          <a:endParaRPr lang="cs-CZ"/>
        </a:p>
      </dgm:t>
    </dgm:pt>
    <dgm:pt modelId="{CBED638C-48F2-4C5E-AB60-4494B9275084}">
      <dgm:prSet/>
      <dgm:spPr/>
      <dgm:t>
        <a:bodyPr/>
        <a:lstStyle/>
        <a:p>
          <a:pPr rtl="0"/>
          <a:r>
            <a:rPr lang="en-US" noProof="0" dirty="0"/>
            <a:t>What customer experts and what the management of the company assumes the customer expects</a:t>
          </a:r>
        </a:p>
      </dgm:t>
    </dgm:pt>
    <dgm:pt modelId="{AB9AFD53-513F-404A-88F2-26329965A4C4}" type="parTrans" cxnId="{C8108406-CA04-4341-930D-BA75A033FE3E}">
      <dgm:prSet/>
      <dgm:spPr/>
      <dgm:t>
        <a:bodyPr/>
        <a:lstStyle/>
        <a:p>
          <a:endParaRPr lang="cs-CZ"/>
        </a:p>
      </dgm:t>
    </dgm:pt>
    <dgm:pt modelId="{BCE83566-1357-4FBC-9E4B-45C1619D841F}" type="sibTrans" cxnId="{C8108406-CA04-4341-930D-BA75A033FE3E}">
      <dgm:prSet/>
      <dgm:spPr/>
      <dgm:t>
        <a:bodyPr/>
        <a:lstStyle/>
        <a:p>
          <a:endParaRPr lang="cs-CZ"/>
        </a:p>
      </dgm:t>
    </dgm:pt>
    <dgm:pt modelId="{57220F03-B25B-4220-B9E8-1046D7E1BE7D}">
      <dgm:prSet/>
      <dgm:spPr/>
      <dgm:t>
        <a:bodyPr/>
        <a:lstStyle/>
        <a:p>
          <a:pPr rtl="0"/>
          <a:r>
            <a:rPr lang="en-US" noProof="0" dirty="0"/>
            <a:t>GAP 2</a:t>
          </a:r>
        </a:p>
      </dgm:t>
    </dgm:pt>
    <dgm:pt modelId="{05A2B4BC-3405-4571-A8CD-A8EDB62A4C03}" type="parTrans" cxnId="{B1B299AF-E344-4603-99D1-99F55D074685}">
      <dgm:prSet/>
      <dgm:spPr/>
      <dgm:t>
        <a:bodyPr/>
        <a:lstStyle/>
        <a:p>
          <a:endParaRPr lang="cs-CZ"/>
        </a:p>
      </dgm:t>
    </dgm:pt>
    <dgm:pt modelId="{54272454-6A19-4365-956A-1B40FA3CCB35}" type="sibTrans" cxnId="{B1B299AF-E344-4603-99D1-99F55D074685}">
      <dgm:prSet/>
      <dgm:spPr/>
      <dgm:t>
        <a:bodyPr/>
        <a:lstStyle/>
        <a:p>
          <a:endParaRPr lang="cs-CZ"/>
        </a:p>
      </dgm:t>
    </dgm:pt>
    <dgm:pt modelId="{69E28955-32F6-4D7D-85D3-927BF446FAF6}">
      <dgm:prSet/>
      <dgm:spPr/>
      <dgm:t>
        <a:bodyPr/>
        <a:lstStyle/>
        <a:p>
          <a:pPr rtl="0"/>
          <a:r>
            <a:rPr lang="en-US" noProof="0" dirty="0"/>
            <a:t>Difference between features of the service</a:t>
          </a:r>
        </a:p>
      </dgm:t>
    </dgm:pt>
    <dgm:pt modelId="{D91437D7-4EAF-432C-813F-C2D129A25EF4}" type="parTrans" cxnId="{461AA86D-B89D-48BA-BFA7-BE6084FA5065}">
      <dgm:prSet/>
      <dgm:spPr/>
      <dgm:t>
        <a:bodyPr/>
        <a:lstStyle/>
        <a:p>
          <a:endParaRPr lang="cs-CZ"/>
        </a:p>
      </dgm:t>
    </dgm:pt>
    <dgm:pt modelId="{A05714A2-C539-46C9-9D33-EFF1D4264E29}" type="sibTrans" cxnId="{461AA86D-B89D-48BA-BFA7-BE6084FA5065}">
      <dgm:prSet/>
      <dgm:spPr/>
      <dgm:t>
        <a:bodyPr/>
        <a:lstStyle/>
        <a:p>
          <a:endParaRPr lang="cs-CZ"/>
        </a:p>
      </dgm:t>
    </dgm:pt>
    <dgm:pt modelId="{0724CF25-94EE-4695-A4E5-6074D6835D63}">
      <dgm:prSet/>
      <dgm:spPr/>
      <dgm:t>
        <a:bodyPr/>
        <a:lstStyle/>
        <a:p>
          <a:pPr rtl="0"/>
          <a:r>
            <a:rPr lang="en-US" noProof="0" dirty="0"/>
            <a:t>GAP 3</a:t>
          </a:r>
        </a:p>
      </dgm:t>
    </dgm:pt>
    <dgm:pt modelId="{CB66AF52-7D2B-4678-8C0E-83275DD90F88}" type="parTrans" cxnId="{51889DEF-0374-4AA3-AFEA-19E046982F36}">
      <dgm:prSet/>
      <dgm:spPr/>
      <dgm:t>
        <a:bodyPr/>
        <a:lstStyle/>
        <a:p>
          <a:endParaRPr lang="cs-CZ"/>
        </a:p>
      </dgm:t>
    </dgm:pt>
    <dgm:pt modelId="{C4ADAAA8-5C60-4F07-AE00-7ECC515260AE}" type="sibTrans" cxnId="{51889DEF-0374-4AA3-AFEA-19E046982F36}">
      <dgm:prSet/>
      <dgm:spPr/>
      <dgm:t>
        <a:bodyPr/>
        <a:lstStyle/>
        <a:p>
          <a:endParaRPr lang="cs-CZ"/>
        </a:p>
      </dgm:t>
    </dgm:pt>
    <dgm:pt modelId="{8506A2FE-ECA5-4612-BA55-5817CB1119E3}">
      <dgm:prSet/>
      <dgm:spPr/>
      <dgm:t>
        <a:bodyPr/>
        <a:lstStyle/>
        <a:p>
          <a:pPr rtl="0"/>
          <a:r>
            <a:rPr lang="en-US" noProof="0" dirty="0"/>
            <a:t>Systems of delivery do not stand the proclaimed standards</a:t>
          </a:r>
        </a:p>
      </dgm:t>
    </dgm:pt>
    <dgm:pt modelId="{26375967-CB5B-4F84-89F9-63C266A0EA76}" type="parTrans" cxnId="{B9687869-94CF-46DD-A680-C66F1670213F}">
      <dgm:prSet/>
      <dgm:spPr/>
      <dgm:t>
        <a:bodyPr/>
        <a:lstStyle/>
        <a:p>
          <a:endParaRPr lang="cs-CZ"/>
        </a:p>
      </dgm:t>
    </dgm:pt>
    <dgm:pt modelId="{4BE9FB19-6972-4E67-B927-6650CE6269B8}" type="sibTrans" cxnId="{B9687869-94CF-46DD-A680-C66F1670213F}">
      <dgm:prSet/>
      <dgm:spPr/>
      <dgm:t>
        <a:bodyPr/>
        <a:lstStyle/>
        <a:p>
          <a:endParaRPr lang="cs-CZ"/>
        </a:p>
      </dgm:t>
    </dgm:pt>
    <dgm:pt modelId="{A3E16B10-3E99-4175-9531-028313176311}">
      <dgm:prSet/>
      <dgm:spPr/>
      <dgm:t>
        <a:bodyPr/>
        <a:lstStyle/>
        <a:p>
          <a:pPr rtl="0"/>
          <a:r>
            <a:rPr lang="en-US" noProof="0" dirty="0"/>
            <a:t>GAP 4</a:t>
          </a:r>
        </a:p>
      </dgm:t>
    </dgm:pt>
    <dgm:pt modelId="{5A6586FA-C442-4DAD-BA37-C6E3ADF70776}" type="parTrans" cxnId="{2286F7C9-3B6F-4310-A313-E21FB167D0AA}">
      <dgm:prSet/>
      <dgm:spPr/>
      <dgm:t>
        <a:bodyPr/>
        <a:lstStyle/>
        <a:p>
          <a:endParaRPr lang="cs-CZ"/>
        </a:p>
      </dgm:t>
    </dgm:pt>
    <dgm:pt modelId="{99AB57C3-628E-4401-8FA8-4C03CBE2A8C6}" type="sibTrans" cxnId="{2286F7C9-3B6F-4310-A313-E21FB167D0AA}">
      <dgm:prSet/>
      <dgm:spPr/>
      <dgm:t>
        <a:bodyPr/>
        <a:lstStyle/>
        <a:p>
          <a:endParaRPr lang="cs-CZ"/>
        </a:p>
      </dgm:t>
    </dgm:pt>
    <dgm:pt modelId="{B0AAD07E-144B-4A45-86D3-34CD2F207FBD}">
      <dgm:prSet/>
      <dgm:spPr/>
      <dgm:t>
        <a:bodyPr/>
        <a:lstStyle/>
        <a:p>
          <a:pPr rtl="0"/>
          <a:r>
            <a:rPr lang="en-US" noProof="0" dirty="0"/>
            <a:t>Company do not accomplish promised level of the service</a:t>
          </a:r>
        </a:p>
      </dgm:t>
    </dgm:pt>
    <dgm:pt modelId="{1C657E28-A1FE-4166-A202-6365E63DF1F7}" type="parTrans" cxnId="{37C7E960-011E-460A-94F5-ED784865668D}">
      <dgm:prSet/>
      <dgm:spPr/>
      <dgm:t>
        <a:bodyPr/>
        <a:lstStyle/>
        <a:p>
          <a:endParaRPr lang="cs-CZ"/>
        </a:p>
      </dgm:t>
    </dgm:pt>
    <dgm:pt modelId="{797A0185-04DF-4855-B4EC-C0C687922D84}" type="sibTrans" cxnId="{37C7E960-011E-460A-94F5-ED784865668D}">
      <dgm:prSet/>
      <dgm:spPr/>
      <dgm:t>
        <a:bodyPr/>
        <a:lstStyle/>
        <a:p>
          <a:endParaRPr lang="cs-CZ"/>
        </a:p>
      </dgm:t>
    </dgm:pt>
    <dgm:pt modelId="{AA3DFA1A-194F-495B-A3A1-85C03749B668}">
      <dgm:prSet/>
      <dgm:spPr/>
      <dgm:t>
        <a:bodyPr/>
        <a:lstStyle/>
        <a:p>
          <a:pPr rtl="0"/>
          <a:r>
            <a:rPr lang="en-US" noProof="0" dirty="0"/>
            <a:t>GAP 5</a:t>
          </a:r>
        </a:p>
      </dgm:t>
    </dgm:pt>
    <dgm:pt modelId="{A16361BA-FD65-4E0D-BC78-066D09A95250}" type="parTrans" cxnId="{BDA4475B-14C1-442B-B305-6D922B496960}">
      <dgm:prSet/>
      <dgm:spPr/>
      <dgm:t>
        <a:bodyPr/>
        <a:lstStyle/>
        <a:p>
          <a:endParaRPr lang="cs-CZ"/>
        </a:p>
      </dgm:t>
    </dgm:pt>
    <dgm:pt modelId="{35FDD6F4-EB58-4BC7-B1F0-A36FA196C2CB}" type="sibTrans" cxnId="{BDA4475B-14C1-442B-B305-6D922B496960}">
      <dgm:prSet/>
      <dgm:spPr/>
      <dgm:t>
        <a:bodyPr/>
        <a:lstStyle/>
        <a:p>
          <a:endParaRPr lang="cs-CZ"/>
        </a:p>
      </dgm:t>
    </dgm:pt>
    <dgm:pt modelId="{3B6DA416-23C1-4762-B5D1-01CDC8D7C9B0}">
      <dgm:prSet/>
      <dgm:spPr/>
      <dgm:t>
        <a:bodyPr/>
        <a:lstStyle/>
        <a:p>
          <a:pPr rtl="0"/>
          <a:r>
            <a:rPr lang="en-US" noProof="0" dirty="0"/>
            <a:t>Sum of GAP 1 …. GAP 4</a:t>
          </a:r>
        </a:p>
      </dgm:t>
    </dgm:pt>
    <dgm:pt modelId="{2509EC73-26D2-4194-9290-5BEAF613B12D}" type="parTrans" cxnId="{039CE78D-90C1-408F-8B71-2C4B56155444}">
      <dgm:prSet/>
      <dgm:spPr/>
      <dgm:t>
        <a:bodyPr/>
        <a:lstStyle/>
        <a:p>
          <a:endParaRPr lang="cs-CZ"/>
        </a:p>
      </dgm:t>
    </dgm:pt>
    <dgm:pt modelId="{74F22C77-1916-4072-85C6-7E282A9317FB}" type="sibTrans" cxnId="{039CE78D-90C1-408F-8B71-2C4B56155444}">
      <dgm:prSet/>
      <dgm:spPr/>
      <dgm:t>
        <a:bodyPr/>
        <a:lstStyle/>
        <a:p>
          <a:endParaRPr lang="cs-CZ"/>
        </a:p>
      </dgm:t>
    </dgm:pt>
    <dgm:pt modelId="{9EBE7CA5-82E6-4102-AF3E-228C2A432E95}" type="pres">
      <dgm:prSet presAssocID="{0CF40A81-D20F-41B2-BD1A-77AC3E30197E}" presName="linear" presStyleCnt="0">
        <dgm:presLayoutVars>
          <dgm:animLvl val="lvl"/>
          <dgm:resizeHandles val="exact"/>
        </dgm:presLayoutVars>
      </dgm:prSet>
      <dgm:spPr/>
    </dgm:pt>
    <dgm:pt modelId="{4B7E8E7C-C711-41C9-94BB-CEAA9283B34A}" type="pres">
      <dgm:prSet presAssocID="{5359AF6A-7134-4E34-AF6D-D995FF28747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96D8EB5-00AE-42D1-8531-90DA82BB6419}" type="pres">
      <dgm:prSet presAssocID="{A30FB1BD-855A-423B-8A54-F0494B0A069D}" presName="spacer" presStyleCnt="0"/>
      <dgm:spPr/>
    </dgm:pt>
    <dgm:pt modelId="{32AB5F56-F624-4746-B6EA-B786D6E74F43}" type="pres">
      <dgm:prSet presAssocID="{E75B0997-AD27-476E-9D7C-727333BCA5F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EC0482C-99B4-4F01-A8F9-79B036919F43}" type="pres">
      <dgm:prSet presAssocID="{DD86223B-AF72-47AB-9A01-A9BE9221D84E}" presName="spacer" presStyleCnt="0"/>
      <dgm:spPr/>
    </dgm:pt>
    <dgm:pt modelId="{93964DD8-7FEF-4D51-A206-0C414399DAF2}" type="pres">
      <dgm:prSet presAssocID="{260D7005-ACA7-49F2-9875-3EECFB622AE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02C13E2-3E2B-4F58-9C76-A02318E3503C}" type="pres">
      <dgm:prSet presAssocID="{260D7005-ACA7-49F2-9875-3EECFB622AE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8108406-CA04-4341-930D-BA75A033FE3E}" srcId="{5A58624C-A0C9-4F93-A879-5787724B7AC9}" destId="{CBED638C-48F2-4C5E-AB60-4494B9275084}" srcOrd="0" destOrd="0" parTransId="{AB9AFD53-513F-404A-88F2-26329965A4C4}" sibTransId="{BCE83566-1357-4FBC-9E4B-45C1619D841F}"/>
    <dgm:cxn modelId="{017CEC06-327C-4CD2-AB28-76B2E9C63C4C}" type="presOf" srcId="{CBED638C-48F2-4C5E-AB60-4494B9275084}" destId="{D02C13E2-3E2B-4F58-9C76-A02318E3503C}" srcOrd="0" destOrd="1" presId="urn:microsoft.com/office/officeart/2005/8/layout/vList2"/>
    <dgm:cxn modelId="{BD980028-7971-48D9-BFF3-A51D365518D5}" srcId="{0CF40A81-D20F-41B2-BD1A-77AC3E30197E}" destId="{260D7005-ACA7-49F2-9875-3EECFB622AE5}" srcOrd="2" destOrd="0" parTransId="{2420ABE7-2219-443F-827F-10213BED1DAF}" sibTransId="{7179C694-2B71-4AD8-9686-AB15D10492EF}"/>
    <dgm:cxn modelId="{2C1FCE2B-EF2B-4AC0-9E6D-CE29B619BA66}" type="presOf" srcId="{5359AF6A-7134-4E34-AF6D-D995FF28747E}" destId="{4B7E8E7C-C711-41C9-94BB-CEAA9283B34A}" srcOrd="0" destOrd="0" presId="urn:microsoft.com/office/officeart/2005/8/layout/vList2"/>
    <dgm:cxn modelId="{B039AC32-046E-4C94-B29F-79EF4AAA16A3}" type="presOf" srcId="{0CF40A81-D20F-41B2-BD1A-77AC3E30197E}" destId="{9EBE7CA5-82E6-4102-AF3E-228C2A432E95}" srcOrd="0" destOrd="0" presId="urn:microsoft.com/office/officeart/2005/8/layout/vList2"/>
    <dgm:cxn modelId="{2F55A736-83C9-4633-9A4E-D5156E1E4F42}" srcId="{0CF40A81-D20F-41B2-BD1A-77AC3E30197E}" destId="{5359AF6A-7134-4E34-AF6D-D995FF28747E}" srcOrd="0" destOrd="0" parTransId="{B4F5E0D0-1475-45D3-951B-2EB2D6BB97B6}" sibTransId="{A30FB1BD-855A-423B-8A54-F0494B0A069D}"/>
    <dgm:cxn modelId="{BDA4475B-14C1-442B-B305-6D922B496960}" srcId="{260D7005-ACA7-49F2-9875-3EECFB622AE5}" destId="{AA3DFA1A-194F-495B-A3A1-85C03749B668}" srcOrd="4" destOrd="0" parTransId="{A16361BA-FD65-4E0D-BC78-066D09A95250}" sibTransId="{35FDD6F4-EB58-4BC7-B1F0-A36FA196C2CB}"/>
    <dgm:cxn modelId="{37C7E960-011E-460A-94F5-ED784865668D}" srcId="{A3E16B10-3E99-4175-9531-028313176311}" destId="{B0AAD07E-144B-4A45-86D3-34CD2F207FBD}" srcOrd="0" destOrd="0" parTransId="{1C657E28-A1FE-4166-A202-6365E63DF1F7}" sibTransId="{797A0185-04DF-4855-B4EC-C0C687922D84}"/>
    <dgm:cxn modelId="{B9687869-94CF-46DD-A680-C66F1670213F}" srcId="{0724CF25-94EE-4695-A4E5-6074D6835D63}" destId="{8506A2FE-ECA5-4612-BA55-5817CB1119E3}" srcOrd="0" destOrd="0" parTransId="{26375967-CB5B-4F84-89F9-63C266A0EA76}" sibTransId="{4BE9FB19-6972-4E67-B927-6650CE6269B8}"/>
    <dgm:cxn modelId="{327AB869-83D3-42DB-BC4E-1DE141540162}" type="presOf" srcId="{69E28955-32F6-4D7D-85D3-927BF446FAF6}" destId="{D02C13E2-3E2B-4F58-9C76-A02318E3503C}" srcOrd="0" destOrd="3" presId="urn:microsoft.com/office/officeart/2005/8/layout/vList2"/>
    <dgm:cxn modelId="{A751544B-44AD-48ED-8BD9-6F8E5BC1054C}" type="presOf" srcId="{260D7005-ACA7-49F2-9875-3EECFB622AE5}" destId="{93964DD8-7FEF-4D51-A206-0C414399DAF2}" srcOrd="0" destOrd="0" presId="urn:microsoft.com/office/officeart/2005/8/layout/vList2"/>
    <dgm:cxn modelId="{461AA86D-B89D-48BA-BFA7-BE6084FA5065}" srcId="{57220F03-B25B-4220-B9E8-1046D7E1BE7D}" destId="{69E28955-32F6-4D7D-85D3-927BF446FAF6}" srcOrd="0" destOrd="0" parTransId="{D91437D7-4EAF-432C-813F-C2D129A25EF4}" sibTransId="{A05714A2-C539-46C9-9D33-EFF1D4264E29}"/>
    <dgm:cxn modelId="{62741753-2883-4FCB-A8CD-AB65BE8E1B11}" type="presOf" srcId="{57220F03-B25B-4220-B9E8-1046D7E1BE7D}" destId="{D02C13E2-3E2B-4F58-9C76-A02318E3503C}" srcOrd="0" destOrd="2" presId="urn:microsoft.com/office/officeart/2005/8/layout/vList2"/>
    <dgm:cxn modelId="{84869453-98D1-4425-82F9-E5C156E126F6}" type="presOf" srcId="{E75B0997-AD27-476E-9D7C-727333BCA5F7}" destId="{32AB5F56-F624-4746-B6EA-B786D6E74F43}" srcOrd="0" destOrd="0" presId="urn:microsoft.com/office/officeart/2005/8/layout/vList2"/>
    <dgm:cxn modelId="{558CC279-058E-4579-89C5-9F0C4943BB25}" type="presOf" srcId="{5A58624C-A0C9-4F93-A879-5787724B7AC9}" destId="{D02C13E2-3E2B-4F58-9C76-A02318E3503C}" srcOrd="0" destOrd="0" presId="urn:microsoft.com/office/officeart/2005/8/layout/vList2"/>
    <dgm:cxn modelId="{CFC02B87-65AE-40A4-B582-1C1E003885F9}" type="presOf" srcId="{B0AAD07E-144B-4A45-86D3-34CD2F207FBD}" destId="{D02C13E2-3E2B-4F58-9C76-A02318E3503C}" srcOrd="0" destOrd="7" presId="urn:microsoft.com/office/officeart/2005/8/layout/vList2"/>
    <dgm:cxn modelId="{4D3C488D-844F-4168-A263-17FC9520C458}" type="presOf" srcId="{8506A2FE-ECA5-4612-BA55-5817CB1119E3}" destId="{D02C13E2-3E2B-4F58-9C76-A02318E3503C}" srcOrd="0" destOrd="5" presId="urn:microsoft.com/office/officeart/2005/8/layout/vList2"/>
    <dgm:cxn modelId="{039CE78D-90C1-408F-8B71-2C4B56155444}" srcId="{AA3DFA1A-194F-495B-A3A1-85C03749B668}" destId="{3B6DA416-23C1-4762-B5D1-01CDC8D7C9B0}" srcOrd="0" destOrd="0" parTransId="{2509EC73-26D2-4194-9290-5BEAF613B12D}" sibTransId="{74F22C77-1916-4072-85C6-7E282A9317FB}"/>
    <dgm:cxn modelId="{B1B299AF-E344-4603-99D1-99F55D074685}" srcId="{260D7005-ACA7-49F2-9875-3EECFB622AE5}" destId="{57220F03-B25B-4220-B9E8-1046D7E1BE7D}" srcOrd="1" destOrd="0" parTransId="{05A2B4BC-3405-4571-A8CD-A8EDB62A4C03}" sibTransId="{54272454-6A19-4365-956A-1B40FA3CCB35}"/>
    <dgm:cxn modelId="{87BD11BD-B4B6-4763-ADB1-060A2C6EC844}" srcId="{0CF40A81-D20F-41B2-BD1A-77AC3E30197E}" destId="{E75B0997-AD27-476E-9D7C-727333BCA5F7}" srcOrd="1" destOrd="0" parTransId="{E46A568A-134C-4C83-B5DC-9C77F41B0DFE}" sibTransId="{DD86223B-AF72-47AB-9A01-A9BE9221D84E}"/>
    <dgm:cxn modelId="{4EFF4DC0-257B-4556-9960-FB3B23BCE229}" type="presOf" srcId="{3B6DA416-23C1-4762-B5D1-01CDC8D7C9B0}" destId="{D02C13E2-3E2B-4F58-9C76-A02318E3503C}" srcOrd="0" destOrd="9" presId="urn:microsoft.com/office/officeart/2005/8/layout/vList2"/>
    <dgm:cxn modelId="{2F0226C6-8AC3-410A-B0CA-5B8821A40427}" type="presOf" srcId="{0724CF25-94EE-4695-A4E5-6074D6835D63}" destId="{D02C13E2-3E2B-4F58-9C76-A02318E3503C}" srcOrd="0" destOrd="4" presId="urn:microsoft.com/office/officeart/2005/8/layout/vList2"/>
    <dgm:cxn modelId="{2286F7C9-3B6F-4310-A313-E21FB167D0AA}" srcId="{260D7005-ACA7-49F2-9875-3EECFB622AE5}" destId="{A3E16B10-3E99-4175-9531-028313176311}" srcOrd="3" destOrd="0" parTransId="{5A6586FA-C442-4DAD-BA37-C6E3ADF70776}" sibTransId="{99AB57C3-628E-4401-8FA8-4C03CBE2A8C6}"/>
    <dgm:cxn modelId="{CAE69ED3-2AAA-426E-8134-4A435358580F}" srcId="{260D7005-ACA7-49F2-9875-3EECFB622AE5}" destId="{5A58624C-A0C9-4F93-A879-5787724B7AC9}" srcOrd="0" destOrd="0" parTransId="{6240A132-25F0-41D2-8CF4-936822207842}" sibTransId="{00A59A47-E523-4093-9440-AD75A0DC4132}"/>
    <dgm:cxn modelId="{C8CBBFD6-72D7-4A1B-B3A3-E5D068DAF8FA}" type="presOf" srcId="{AA3DFA1A-194F-495B-A3A1-85C03749B668}" destId="{D02C13E2-3E2B-4F58-9C76-A02318E3503C}" srcOrd="0" destOrd="8" presId="urn:microsoft.com/office/officeart/2005/8/layout/vList2"/>
    <dgm:cxn modelId="{51889DEF-0374-4AA3-AFEA-19E046982F36}" srcId="{260D7005-ACA7-49F2-9875-3EECFB622AE5}" destId="{0724CF25-94EE-4695-A4E5-6074D6835D63}" srcOrd="2" destOrd="0" parTransId="{CB66AF52-7D2B-4678-8C0E-83275DD90F88}" sibTransId="{C4ADAAA8-5C60-4F07-AE00-7ECC515260AE}"/>
    <dgm:cxn modelId="{BF3098FB-DEA9-4A81-917D-62DC613AD0C7}" type="presOf" srcId="{A3E16B10-3E99-4175-9531-028313176311}" destId="{D02C13E2-3E2B-4F58-9C76-A02318E3503C}" srcOrd="0" destOrd="6" presId="urn:microsoft.com/office/officeart/2005/8/layout/vList2"/>
    <dgm:cxn modelId="{3AA0AA32-59C4-4CAC-8089-8543510D5CB6}" type="presParOf" srcId="{9EBE7CA5-82E6-4102-AF3E-228C2A432E95}" destId="{4B7E8E7C-C711-41C9-94BB-CEAA9283B34A}" srcOrd="0" destOrd="0" presId="urn:microsoft.com/office/officeart/2005/8/layout/vList2"/>
    <dgm:cxn modelId="{BDF0D55A-2253-4ABC-B8B8-1931D6A18D70}" type="presParOf" srcId="{9EBE7CA5-82E6-4102-AF3E-228C2A432E95}" destId="{F96D8EB5-00AE-42D1-8531-90DA82BB6419}" srcOrd="1" destOrd="0" presId="urn:microsoft.com/office/officeart/2005/8/layout/vList2"/>
    <dgm:cxn modelId="{2EBC9BFB-5438-48E2-A417-38B80B3A2B77}" type="presParOf" srcId="{9EBE7CA5-82E6-4102-AF3E-228C2A432E95}" destId="{32AB5F56-F624-4746-B6EA-B786D6E74F43}" srcOrd="2" destOrd="0" presId="urn:microsoft.com/office/officeart/2005/8/layout/vList2"/>
    <dgm:cxn modelId="{ADAE73A3-D464-4256-B9EB-08FD35C838B8}" type="presParOf" srcId="{9EBE7CA5-82E6-4102-AF3E-228C2A432E95}" destId="{AEC0482C-99B4-4F01-A8F9-79B036919F43}" srcOrd="3" destOrd="0" presId="urn:microsoft.com/office/officeart/2005/8/layout/vList2"/>
    <dgm:cxn modelId="{62D46A75-BFBC-4108-B1CA-122CC4E3C5C1}" type="presParOf" srcId="{9EBE7CA5-82E6-4102-AF3E-228C2A432E95}" destId="{93964DD8-7FEF-4D51-A206-0C414399DAF2}" srcOrd="4" destOrd="0" presId="urn:microsoft.com/office/officeart/2005/8/layout/vList2"/>
    <dgm:cxn modelId="{8B833517-059C-4423-BC35-F7216E022265}" type="presParOf" srcId="{9EBE7CA5-82E6-4102-AF3E-228C2A432E95}" destId="{D02C13E2-3E2B-4F58-9C76-A02318E3503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B8A5B2F-B1B6-45A8-9EA1-BF1990F12D0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3E53829-F2A7-4BF3-B5AC-B50C690E584F}">
      <dgm:prSet phldrT="[Text]"/>
      <dgm:spPr/>
      <dgm:t>
        <a:bodyPr/>
        <a:lstStyle/>
        <a:p>
          <a:r>
            <a:rPr lang="en-US" noProof="0" dirty="0"/>
            <a:t>Is done by expert</a:t>
          </a:r>
        </a:p>
      </dgm:t>
    </dgm:pt>
    <dgm:pt modelId="{D1539A66-C423-4556-8AFA-61B28DBDD87C}" type="parTrans" cxnId="{CD0D7228-D6F6-4561-98A3-D21408D49B6E}">
      <dgm:prSet/>
      <dgm:spPr/>
      <dgm:t>
        <a:bodyPr/>
        <a:lstStyle/>
        <a:p>
          <a:endParaRPr lang="cs-CZ"/>
        </a:p>
      </dgm:t>
    </dgm:pt>
    <dgm:pt modelId="{E23E88E4-FB4A-4BD0-B4F9-AEEE39C29373}" type="sibTrans" cxnId="{CD0D7228-D6F6-4561-98A3-D21408D49B6E}">
      <dgm:prSet/>
      <dgm:spPr/>
      <dgm:t>
        <a:bodyPr/>
        <a:lstStyle/>
        <a:p>
          <a:endParaRPr lang="cs-CZ"/>
        </a:p>
      </dgm:t>
    </dgm:pt>
    <dgm:pt modelId="{82E00E5B-AB4A-4348-9AC5-B2C8D5F531FE}">
      <dgm:prSet phldrT="[Text]"/>
      <dgm:spPr/>
      <dgm:t>
        <a:bodyPr/>
        <a:lstStyle/>
        <a:p>
          <a:r>
            <a:rPr lang="en-US" noProof="0" dirty="0"/>
            <a:t>psychologist</a:t>
          </a:r>
        </a:p>
      </dgm:t>
    </dgm:pt>
    <dgm:pt modelId="{B491AD93-8BCF-4279-81C8-874C48CEA037}" type="parTrans" cxnId="{EADF81D4-90D0-4F7A-8F46-E77015525B2F}">
      <dgm:prSet/>
      <dgm:spPr/>
      <dgm:t>
        <a:bodyPr/>
        <a:lstStyle/>
        <a:p>
          <a:endParaRPr lang="cs-CZ"/>
        </a:p>
      </dgm:t>
    </dgm:pt>
    <dgm:pt modelId="{624041C3-7617-4DA4-A0AE-4BBDDABF694C}" type="sibTrans" cxnId="{EADF81D4-90D0-4F7A-8F46-E77015525B2F}">
      <dgm:prSet/>
      <dgm:spPr/>
      <dgm:t>
        <a:bodyPr/>
        <a:lstStyle/>
        <a:p>
          <a:endParaRPr lang="cs-CZ"/>
        </a:p>
      </dgm:t>
    </dgm:pt>
    <dgm:pt modelId="{2BA634D2-DBE3-473E-8769-8C0A606A7CA4}">
      <dgm:prSet phldrT="[Text]"/>
      <dgm:spPr/>
      <dgm:t>
        <a:bodyPr/>
        <a:lstStyle/>
        <a:p>
          <a:r>
            <a:rPr lang="en-US" noProof="0" dirty="0"/>
            <a:t>The goal is to open the subject to wider communication</a:t>
          </a:r>
        </a:p>
      </dgm:t>
    </dgm:pt>
    <dgm:pt modelId="{85211C5A-8575-4E8D-9143-EF2EB6F4361F}" type="parTrans" cxnId="{CA8BC604-9A58-4735-96B3-E5123B0B7D54}">
      <dgm:prSet/>
      <dgm:spPr/>
      <dgm:t>
        <a:bodyPr/>
        <a:lstStyle/>
        <a:p>
          <a:endParaRPr lang="cs-CZ"/>
        </a:p>
      </dgm:t>
    </dgm:pt>
    <dgm:pt modelId="{47932792-114B-43B2-A1EC-5131078A3881}" type="sibTrans" cxnId="{CA8BC604-9A58-4735-96B3-E5123B0B7D54}">
      <dgm:prSet/>
      <dgm:spPr/>
      <dgm:t>
        <a:bodyPr/>
        <a:lstStyle/>
        <a:p>
          <a:endParaRPr lang="cs-CZ"/>
        </a:p>
      </dgm:t>
    </dgm:pt>
    <dgm:pt modelId="{9043E436-703F-4E5C-8C02-E4D4891C92AA}">
      <dgm:prSet phldrT="[Text]"/>
      <dgm:spPr/>
      <dgm:t>
        <a:bodyPr/>
        <a:lstStyle/>
        <a:p>
          <a:r>
            <a:rPr lang="en-US" noProof="0" dirty="0"/>
            <a:t>To analyze the reason of the customer´s behavior</a:t>
          </a:r>
        </a:p>
      </dgm:t>
    </dgm:pt>
    <dgm:pt modelId="{2F090150-28AD-4FC4-939B-B3ED1BDFFDBB}" type="parTrans" cxnId="{65CDD932-E7E7-4A1A-9023-872874176AC7}">
      <dgm:prSet/>
      <dgm:spPr/>
      <dgm:t>
        <a:bodyPr/>
        <a:lstStyle/>
        <a:p>
          <a:endParaRPr lang="cs-CZ"/>
        </a:p>
      </dgm:t>
    </dgm:pt>
    <dgm:pt modelId="{CFA70392-5796-42E9-9925-3AA24BE890CC}" type="sibTrans" cxnId="{65CDD932-E7E7-4A1A-9023-872874176AC7}">
      <dgm:prSet/>
      <dgm:spPr/>
      <dgm:t>
        <a:bodyPr/>
        <a:lstStyle/>
        <a:p>
          <a:endParaRPr lang="cs-CZ"/>
        </a:p>
      </dgm:t>
    </dgm:pt>
    <dgm:pt modelId="{50F1F270-7683-4E53-9311-B862ECA9ABE6}">
      <dgm:prSet phldrT="[Text]"/>
      <dgm:spPr/>
      <dgm:t>
        <a:bodyPr/>
        <a:lstStyle/>
        <a:p>
          <a:r>
            <a:rPr lang="en-US" noProof="0" dirty="0"/>
            <a:t>Need to train the data collectors</a:t>
          </a:r>
        </a:p>
      </dgm:t>
    </dgm:pt>
    <dgm:pt modelId="{488A43C1-A068-4ABA-8827-C57785816FEE}" type="parTrans" cxnId="{5F753CBB-5726-4C8C-809C-7474F55FDE42}">
      <dgm:prSet/>
      <dgm:spPr/>
      <dgm:t>
        <a:bodyPr/>
        <a:lstStyle/>
        <a:p>
          <a:endParaRPr lang="cs-CZ"/>
        </a:p>
      </dgm:t>
    </dgm:pt>
    <dgm:pt modelId="{1B09F10E-5C1C-4D60-BF2E-66850A2210D0}" type="sibTrans" cxnId="{5F753CBB-5726-4C8C-809C-7474F55FDE42}">
      <dgm:prSet/>
      <dgm:spPr/>
      <dgm:t>
        <a:bodyPr/>
        <a:lstStyle/>
        <a:p>
          <a:endParaRPr lang="cs-CZ"/>
        </a:p>
      </dgm:t>
    </dgm:pt>
    <dgm:pt modelId="{64B5B296-B30E-40C8-B32E-D6918D9853C1}">
      <dgm:prSet phldrT="[Text]"/>
      <dgm:spPr/>
      <dgm:t>
        <a:bodyPr/>
        <a:lstStyle/>
        <a:p>
          <a:r>
            <a:rPr lang="en-US" noProof="0" dirty="0"/>
            <a:t>Specific sources of information</a:t>
          </a:r>
        </a:p>
      </dgm:t>
    </dgm:pt>
    <dgm:pt modelId="{315FAA06-6BC0-4D9F-BF12-1BD30DCC9272}" type="parTrans" cxnId="{377396AE-D795-429A-B753-DD5D01B77529}">
      <dgm:prSet/>
      <dgm:spPr/>
      <dgm:t>
        <a:bodyPr/>
        <a:lstStyle/>
        <a:p>
          <a:endParaRPr lang="cs-CZ"/>
        </a:p>
      </dgm:t>
    </dgm:pt>
    <dgm:pt modelId="{382D7D83-D5FA-43CA-83A7-C9BDC3F27F27}" type="sibTrans" cxnId="{377396AE-D795-429A-B753-DD5D01B77529}">
      <dgm:prSet/>
      <dgm:spPr/>
      <dgm:t>
        <a:bodyPr/>
        <a:lstStyle/>
        <a:p>
          <a:endParaRPr lang="cs-CZ"/>
        </a:p>
      </dgm:t>
    </dgm:pt>
    <dgm:pt modelId="{211365FE-B0A0-4C64-97B1-6C22009EFBDE}">
      <dgm:prSet phldrT="[Text]"/>
      <dgm:spPr/>
      <dgm:t>
        <a:bodyPr/>
        <a:lstStyle/>
        <a:p>
          <a:r>
            <a:rPr lang="en-US" noProof="0" dirty="0"/>
            <a:t>Policy makers</a:t>
          </a:r>
        </a:p>
      </dgm:t>
    </dgm:pt>
    <dgm:pt modelId="{F4D8A981-0551-4D8B-AC96-F3D9647EB8E6}" type="parTrans" cxnId="{141E33B5-100D-4457-990F-B5E9914FC4DB}">
      <dgm:prSet/>
      <dgm:spPr/>
      <dgm:t>
        <a:bodyPr/>
        <a:lstStyle/>
        <a:p>
          <a:endParaRPr lang="cs-CZ"/>
        </a:p>
      </dgm:t>
    </dgm:pt>
    <dgm:pt modelId="{98651508-45CD-4FFF-A267-BCC848C0CD95}" type="sibTrans" cxnId="{141E33B5-100D-4457-990F-B5E9914FC4DB}">
      <dgm:prSet/>
      <dgm:spPr/>
      <dgm:t>
        <a:bodyPr/>
        <a:lstStyle/>
        <a:p>
          <a:endParaRPr lang="cs-CZ"/>
        </a:p>
      </dgm:t>
    </dgm:pt>
    <dgm:pt modelId="{05A8049A-A967-46F9-BF63-3012B8F3E184}">
      <dgm:prSet phldrT="[Text]"/>
      <dgm:spPr/>
      <dgm:t>
        <a:bodyPr/>
        <a:lstStyle/>
        <a:p>
          <a:r>
            <a:rPr lang="en-US" noProof="0" dirty="0"/>
            <a:t>Project Staff</a:t>
          </a:r>
        </a:p>
      </dgm:t>
    </dgm:pt>
    <dgm:pt modelId="{331865B9-AF16-4A60-95FA-B13D298E00BE}" type="parTrans" cxnId="{4A152020-055C-47D9-8105-6F2B3470CB3E}">
      <dgm:prSet/>
      <dgm:spPr/>
      <dgm:t>
        <a:bodyPr/>
        <a:lstStyle/>
        <a:p>
          <a:endParaRPr lang="cs-CZ"/>
        </a:p>
      </dgm:t>
    </dgm:pt>
    <dgm:pt modelId="{B23C77F0-5989-4874-B872-67295ED77E82}" type="sibTrans" cxnId="{4A152020-055C-47D9-8105-6F2B3470CB3E}">
      <dgm:prSet/>
      <dgm:spPr/>
      <dgm:t>
        <a:bodyPr/>
        <a:lstStyle/>
        <a:p>
          <a:endParaRPr lang="cs-CZ"/>
        </a:p>
      </dgm:t>
    </dgm:pt>
    <dgm:pt modelId="{A749233E-4320-43CB-A6DA-79BBD21CBB36}">
      <dgm:prSet phldrT="[Text]"/>
      <dgm:spPr/>
      <dgm:t>
        <a:bodyPr/>
        <a:lstStyle/>
        <a:p>
          <a:r>
            <a:rPr lang="en-US" noProof="0" dirty="0"/>
            <a:t>Program Participants</a:t>
          </a:r>
        </a:p>
      </dgm:t>
    </dgm:pt>
    <dgm:pt modelId="{DD4A6B79-BAD2-46D2-8365-03D49449DF21}" type="parTrans" cxnId="{CDA5F9DA-C3F4-472E-936B-4ECD52234114}">
      <dgm:prSet/>
      <dgm:spPr/>
      <dgm:t>
        <a:bodyPr/>
        <a:lstStyle/>
        <a:p>
          <a:endParaRPr lang="cs-CZ"/>
        </a:p>
      </dgm:t>
    </dgm:pt>
    <dgm:pt modelId="{562A09F4-0FC3-433A-A00F-8EF15BF5384B}" type="sibTrans" cxnId="{CDA5F9DA-C3F4-472E-936B-4ECD52234114}">
      <dgm:prSet/>
      <dgm:spPr/>
      <dgm:t>
        <a:bodyPr/>
        <a:lstStyle/>
        <a:p>
          <a:endParaRPr lang="cs-CZ"/>
        </a:p>
      </dgm:t>
    </dgm:pt>
    <dgm:pt modelId="{E57D50C7-6736-48F6-BA5B-2A73D0A1AF2C}">
      <dgm:prSet phldrT="[Text]"/>
      <dgm:spPr/>
      <dgm:t>
        <a:bodyPr/>
        <a:lstStyle/>
        <a:p>
          <a:r>
            <a:rPr lang="en-US" noProof="0" dirty="0"/>
            <a:t>Community members</a:t>
          </a:r>
        </a:p>
      </dgm:t>
    </dgm:pt>
    <dgm:pt modelId="{9A300444-C6C9-49C2-BB8F-DE032932C17F}" type="parTrans" cxnId="{9665C1AD-D554-4FDC-B32E-E1454A1A2634}">
      <dgm:prSet/>
      <dgm:spPr/>
      <dgm:t>
        <a:bodyPr/>
        <a:lstStyle/>
        <a:p>
          <a:endParaRPr lang="cs-CZ"/>
        </a:p>
      </dgm:t>
    </dgm:pt>
    <dgm:pt modelId="{2C60DA36-2575-49BB-82AE-4F9FAD095454}" type="sibTrans" cxnId="{9665C1AD-D554-4FDC-B32E-E1454A1A2634}">
      <dgm:prSet/>
      <dgm:spPr/>
      <dgm:t>
        <a:bodyPr/>
        <a:lstStyle/>
        <a:p>
          <a:endParaRPr lang="cs-CZ"/>
        </a:p>
      </dgm:t>
    </dgm:pt>
    <dgm:pt modelId="{D4902211-237B-43F8-9848-58090FE4EDCD}" type="pres">
      <dgm:prSet presAssocID="{CB8A5B2F-B1B6-45A8-9EA1-BF1990F12D02}" presName="linear" presStyleCnt="0">
        <dgm:presLayoutVars>
          <dgm:animLvl val="lvl"/>
          <dgm:resizeHandles val="exact"/>
        </dgm:presLayoutVars>
      </dgm:prSet>
      <dgm:spPr/>
    </dgm:pt>
    <dgm:pt modelId="{19928264-6373-40B6-B7DE-B028D0582942}" type="pres">
      <dgm:prSet presAssocID="{33E53829-F2A7-4BF3-B5AC-B50C690E584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B3305F4-6A1E-4B5A-803D-472D8E75AB6E}" type="pres">
      <dgm:prSet presAssocID="{33E53829-F2A7-4BF3-B5AC-B50C690E584F}" presName="childText" presStyleLbl="revTx" presStyleIdx="0" presStyleCnt="2">
        <dgm:presLayoutVars>
          <dgm:bulletEnabled val="1"/>
        </dgm:presLayoutVars>
      </dgm:prSet>
      <dgm:spPr/>
    </dgm:pt>
    <dgm:pt modelId="{E42A908C-7E1B-4BDC-96C7-3291FA3700E1}" type="pres">
      <dgm:prSet presAssocID="{2BA634D2-DBE3-473E-8769-8C0A606A7CA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40D502A-834E-4BBF-B3E9-A6C3E0E8D87E}" type="pres">
      <dgm:prSet presAssocID="{47932792-114B-43B2-A1EC-5131078A3881}" presName="spacer" presStyleCnt="0"/>
      <dgm:spPr/>
    </dgm:pt>
    <dgm:pt modelId="{4ADB71CF-265D-4A27-B82A-9BAE775D3675}" type="pres">
      <dgm:prSet presAssocID="{9043E436-703F-4E5C-8C02-E4D4891C92A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3A5E8F2-F52A-4FD3-B5EA-C05112E5702D}" type="pres">
      <dgm:prSet presAssocID="{CFA70392-5796-42E9-9925-3AA24BE890CC}" presName="spacer" presStyleCnt="0"/>
      <dgm:spPr/>
    </dgm:pt>
    <dgm:pt modelId="{6E7482C4-86FD-4161-8F45-403E0A84778F}" type="pres">
      <dgm:prSet presAssocID="{50F1F270-7683-4E53-9311-B862ECA9ABE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1D7BF41-1452-4C27-BEDE-9CA9BEB11916}" type="pres">
      <dgm:prSet presAssocID="{1B09F10E-5C1C-4D60-BF2E-66850A2210D0}" presName="spacer" presStyleCnt="0"/>
      <dgm:spPr/>
    </dgm:pt>
    <dgm:pt modelId="{C6263928-EAE0-4B74-8B8B-DA5464263321}" type="pres">
      <dgm:prSet presAssocID="{64B5B296-B30E-40C8-B32E-D6918D9853C1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A932C2D7-54F3-4333-8AD9-237AE6DBB10B}" type="pres">
      <dgm:prSet presAssocID="{64B5B296-B30E-40C8-B32E-D6918D9853C1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A8BC604-9A58-4735-96B3-E5123B0B7D54}" srcId="{CB8A5B2F-B1B6-45A8-9EA1-BF1990F12D02}" destId="{2BA634D2-DBE3-473E-8769-8C0A606A7CA4}" srcOrd="1" destOrd="0" parTransId="{85211C5A-8575-4E8D-9143-EF2EB6F4361F}" sibTransId="{47932792-114B-43B2-A1EC-5131078A3881}"/>
    <dgm:cxn modelId="{4A152020-055C-47D9-8105-6F2B3470CB3E}" srcId="{64B5B296-B30E-40C8-B32E-D6918D9853C1}" destId="{05A8049A-A967-46F9-BF63-3012B8F3E184}" srcOrd="1" destOrd="0" parTransId="{331865B9-AF16-4A60-95FA-B13D298E00BE}" sibTransId="{B23C77F0-5989-4874-B872-67295ED77E82}"/>
    <dgm:cxn modelId="{CD0D7228-D6F6-4561-98A3-D21408D49B6E}" srcId="{CB8A5B2F-B1B6-45A8-9EA1-BF1990F12D02}" destId="{33E53829-F2A7-4BF3-B5AC-B50C690E584F}" srcOrd="0" destOrd="0" parTransId="{D1539A66-C423-4556-8AFA-61B28DBDD87C}" sibTransId="{E23E88E4-FB4A-4BD0-B4F9-AEEE39C29373}"/>
    <dgm:cxn modelId="{E4BA4F29-C8E1-4408-AA61-A703C79CA96D}" type="presOf" srcId="{2BA634D2-DBE3-473E-8769-8C0A606A7CA4}" destId="{E42A908C-7E1B-4BDC-96C7-3291FA3700E1}" srcOrd="0" destOrd="0" presId="urn:microsoft.com/office/officeart/2005/8/layout/vList2"/>
    <dgm:cxn modelId="{65CDD932-E7E7-4A1A-9023-872874176AC7}" srcId="{CB8A5B2F-B1B6-45A8-9EA1-BF1990F12D02}" destId="{9043E436-703F-4E5C-8C02-E4D4891C92AA}" srcOrd="2" destOrd="0" parTransId="{2F090150-28AD-4FC4-939B-B3ED1BDFFDBB}" sibTransId="{CFA70392-5796-42E9-9925-3AA24BE890CC}"/>
    <dgm:cxn modelId="{D4289063-32C8-43B3-B7CD-90B3C40B6497}" type="presOf" srcId="{CB8A5B2F-B1B6-45A8-9EA1-BF1990F12D02}" destId="{D4902211-237B-43F8-9848-58090FE4EDCD}" srcOrd="0" destOrd="0" presId="urn:microsoft.com/office/officeart/2005/8/layout/vList2"/>
    <dgm:cxn modelId="{B43C436D-A62D-4CED-BFBF-3C6CCD7F9C05}" type="presOf" srcId="{A749233E-4320-43CB-A6DA-79BBD21CBB36}" destId="{A932C2D7-54F3-4333-8AD9-237AE6DBB10B}" srcOrd="0" destOrd="2" presId="urn:microsoft.com/office/officeart/2005/8/layout/vList2"/>
    <dgm:cxn modelId="{3212474F-42F0-40BE-AF15-88673E1BCA6A}" type="presOf" srcId="{50F1F270-7683-4E53-9311-B862ECA9ABE6}" destId="{6E7482C4-86FD-4161-8F45-403E0A84778F}" srcOrd="0" destOrd="0" presId="urn:microsoft.com/office/officeart/2005/8/layout/vList2"/>
    <dgm:cxn modelId="{2EBEA556-0431-4762-922F-C295D3B241CA}" type="presOf" srcId="{82E00E5B-AB4A-4348-9AC5-B2C8D5F531FE}" destId="{DB3305F4-6A1E-4B5A-803D-472D8E75AB6E}" srcOrd="0" destOrd="0" presId="urn:microsoft.com/office/officeart/2005/8/layout/vList2"/>
    <dgm:cxn modelId="{4632897B-2FB6-44AC-9281-32AE8E577906}" type="presOf" srcId="{9043E436-703F-4E5C-8C02-E4D4891C92AA}" destId="{4ADB71CF-265D-4A27-B82A-9BAE775D3675}" srcOrd="0" destOrd="0" presId="urn:microsoft.com/office/officeart/2005/8/layout/vList2"/>
    <dgm:cxn modelId="{B5230087-2F2D-49A4-A900-54D23FCC1FA8}" type="presOf" srcId="{211365FE-B0A0-4C64-97B1-6C22009EFBDE}" destId="{A932C2D7-54F3-4333-8AD9-237AE6DBB10B}" srcOrd="0" destOrd="0" presId="urn:microsoft.com/office/officeart/2005/8/layout/vList2"/>
    <dgm:cxn modelId="{82A5AA8D-6513-46BF-A04D-B18AD1B78D3C}" type="presOf" srcId="{33E53829-F2A7-4BF3-B5AC-B50C690E584F}" destId="{19928264-6373-40B6-B7DE-B028D0582942}" srcOrd="0" destOrd="0" presId="urn:microsoft.com/office/officeart/2005/8/layout/vList2"/>
    <dgm:cxn modelId="{B8B89096-6ABD-4879-A7A3-B180EAE169DC}" type="presOf" srcId="{64B5B296-B30E-40C8-B32E-D6918D9853C1}" destId="{C6263928-EAE0-4B74-8B8B-DA5464263321}" srcOrd="0" destOrd="0" presId="urn:microsoft.com/office/officeart/2005/8/layout/vList2"/>
    <dgm:cxn modelId="{ABACC6A9-9370-45B5-AB7F-85E021CB1DA5}" type="presOf" srcId="{05A8049A-A967-46F9-BF63-3012B8F3E184}" destId="{A932C2D7-54F3-4333-8AD9-237AE6DBB10B}" srcOrd="0" destOrd="1" presId="urn:microsoft.com/office/officeart/2005/8/layout/vList2"/>
    <dgm:cxn modelId="{9665C1AD-D554-4FDC-B32E-E1454A1A2634}" srcId="{64B5B296-B30E-40C8-B32E-D6918D9853C1}" destId="{E57D50C7-6736-48F6-BA5B-2A73D0A1AF2C}" srcOrd="3" destOrd="0" parTransId="{9A300444-C6C9-49C2-BB8F-DE032932C17F}" sibTransId="{2C60DA36-2575-49BB-82AE-4F9FAD095454}"/>
    <dgm:cxn modelId="{377396AE-D795-429A-B753-DD5D01B77529}" srcId="{CB8A5B2F-B1B6-45A8-9EA1-BF1990F12D02}" destId="{64B5B296-B30E-40C8-B32E-D6918D9853C1}" srcOrd="4" destOrd="0" parTransId="{315FAA06-6BC0-4D9F-BF12-1BD30DCC9272}" sibTransId="{382D7D83-D5FA-43CA-83A7-C9BDC3F27F27}"/>
    <dgm:cxn modelId="{141E33B5-100D-4457-990F-B5E9914FC4DB}" srcId="{64B5B296-B30E-40C8-B32E-D6918D9853C1}" destId="{211365FE-B0A0-4C64-97B1-6C22009EFBDE}" srcOrd="0" destOrd="0" parTransId="{F4D8A981-0551-4D8B-AC96-F3D9647EB8E6}" sibTransId="{98651508-45CD-4FFF-A267-BCC848C0CD95}"/>
    <dgm:cxn modelId="{FDBF7BB8-8067-435D-9ACA-3A1D32B19FA4}" type="presOf" srcId="{E57D50C7-6736-48F6-BA5B-2A73D0A1AF2C}" destId="{A932C2D7-54F3-4333-8AD9-237AE6DBB10B}" srcOrd="0" destOrd="3" presId="urn:microsoft.com/office/officeart/2005/8/layout/vList2"/>
    <dgm:cxn modelId="{5F753CBB-5726-4C8C-809C-7474F55FDE42}" srcId="{CB8A5B2F-B1B6-45A8-9EA1-BF1990F12D02}" destId="{50F1F270-7683-4E53-9311-B862ECA9ABE6}" srcOrd="3" destOrd="0" parTransId="{488A43C1-A068-4ABA-8827-C57785816FEE}" sibTransId="{1B09F10E-5C1C-4D60-BF2E-66850A2210D0}"/>
    <dgm:cxn modelId="{EADF81D4-90D0-4F7A-8F46-E77015525B2F}" srcId="{33E53829-F2A7-4BF3-B5AC-B50C690E584F}" destId="{82E00E5B-AB4A-4348-9AC5-B2C8D5F531FE}" srcOrd="0" destOrd="0" parTransId="{B491AD93-8BCF-4279-81C8-874C48CEA037}" sibTransId="{624041C3-7617-4DA4-A0AE-4BBDDABF694C}"/>
    <dgm:cxn modelId="{CDA5F9DA-C3F4-472E-936B-4ECD52234114}" srcId="{64B5B296-B30E-40C8-B32E-D6918D9853C1}" destId="{A749233E-4320-43CB-A6DA-79BBD21CBB36}" srcOrd="2" destOrd="0" parTransId="{DD4A6B79-BAD2-46D2-8365-03D49449DF21}" sibTransId="{562A09F4-0FC3-433A-A00F-8EF15BF5384B}"/>
    <dgm:cxn modelId="{1C8A69B4-F7C0-44E2-8F81-B3802F43D9EA}" type="presParOf" srcId="{D4902211-237B-43F8-9848-58090FE4EDCD}" destId="{19928264-6373-40B6-B7DE-B028D0582942}" srcOrd="0" destOrd="0" presId="urn:microsoft.com/office/officeart/2005/8/layout/vList2"/>
    <dgm:cxn modelId="{AC9A2D47-AB50-4066-A6EF-9302D1D2AFB1}" type="presParOf" srcId="{D4902211-237B-43F8-9848-58090FE4EDCD}" destId="{DB3305F4-6A1E-4B5A-803D-472D8E75AB6E}" srcOrd="1" destOrd="0" presId="urn:microsoft.com/office/officeart/2005/8/layout/vList2"/>
    <dgm:cxn modelId="{BCB38D95-8575-4BB3-825B-5787B487D0C0}" type="presParOf" srcId="{D4902211-237B-43F8-9848-58090FE4EDCD}" destId="{E42A908C-7E1B-4BDC-96C7-3291FA3700E1}" srcOrd="2" destOrd="0" presId="urn:microsoft.com/office/officeart/2005/8/layout/vList2"/>
    <dgm:cxn modelId="{AA49881C-BF1C-4D73-BA30-265DDA72A1C9}" type="presParOf" srcId="{D4902211-237B-43F8-9848-58090FE4EDCD}" destId="{D40D502A-834E-4BBF-B3E9-A6C3E0E8D87E}" srcOrd="3" destOrd="0" presId="urn:microsoft.com/office/officeart/2005/8/layout/vList2"/>
    <dgm:cxn modelId="{792F40FC-FD79-4646-9E4D-0C2D0205A154}" type="presParOf" srcId="{D4902211-237B-43F8-9848-58090FE4EDCD}" destId="{4ADB71CF-265D-4A27-B82A-9BAE775D3675}" srcOrd="4" destOrd="0" presId="urn:microsoft.com/office/officeart/2005/8/layout/vList2"/>
    <dgm:cxn modelId="{BD2DEB80-E2DA-423E-8652-F2F7A7FDEB27}" type="presParOf" srcId="{D4902211-237B-43F8-9848-58090FE4EDCD}" destId="{53A5E8F2-F52A-4FD3-B5EA-C05112E5702D}" srcOrd="5" destOrd="0" presId="urn:microsoft.com/office/officeart/2005/8/layout/vList2"/>
    <dgm:cxn modelId="{00FE9B16-97CE-4EAB-9D67-B7CD8FCBAF76}" type="presParOf" srcId="{D4902211-237B-43F8-9848-58090FE4EDCD}" destId="{6E7482C4-86FD-4161-8F45-403E0A84778F}" srcOrd="6" destOrd="0" presId="urn:microsoft.com/office/officeart/2005/8/layout/vList2"/>
    <dgm:cxn modelId="{5E574FBA-A569-44EB-A58F-5BFC0FE344EC}" type="presParOf" srcId="{D4902211-237B-43F8-9848-58090FE4EDCD}" destId="{41D7BF41-1452-4C27-BEDE-9CA9BEB11916}" srcOrd="7" destOrd="0" presId="urn:microsoft.com/office/officeart/2005/8/layout/vList2"/>
    <dgm:cxn modelId="{BA448C12-C4EF-47DC-BAEC-6247E4D712EA}" type="presParOf" srcId="{D4902211-237B-43F8-9848-58090FE4EDCD}" destId="{C6263928-EAE0-4B74-8B8B-DA5464263321}" srcOrd="8" destOrd="0" presId="urn:microsoft.com/office/officeart/2005/8/layout/vList2"/>
    <dgm:cxn modelId="{B35FA3D4-B251-4061-AE8F-1CED0C6F6558}" type="presParOf" srcId="{D4902211-237B-43F8-9848-58090FE4EDCD}" destId="{A932C2D7-54F3-4333-8AD9-237AE6DBB10B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72A227F-2B40-4EF4-8A0B-DD5F162326D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2570C72-F419-44A4-A08E-DB2571FDE7E4}">
      <dgm:prSet phldrT="[Text]"/>
      <dgm:spPr/>
      <dgm:t>
        <a:bodyPr/>
        <a:lstStyle/>
        <a:p>
          <a:r>
            <a:rPr lang="en-US" noProof="0" dirty="0"/>
            <a:t>Without direct contact between observer and subject observed</a:t>
          </a:r>
        </a:p>
      </dgm:t>
    </dgm:pt>
    <dgm:pt modelId="{997EE953-8151-4EE1-A7B8-67A80D6CEBC5}" type="parTrans" cxnId="{53E7D6E5-28D5-4203-906E-6B103E35EBD6}">
      <dgm:prSet/>
      <dgm:spPr/>
      <dgm:t>
        <a:bodyPr/>
        <a:lstStyle/>
        <a:p>
          <a:endParaRPr lang="cs-CZ"/>
        </a:p>
      </dgm:t>
    </dgm:pt>
    <dgm:pt modelId="{9B8033B7-01C7-4169-976C-C3DD238C5C7B}" type="sibTrans" cxnId="{53E7D6E5-28D5-4203-906E-6B103E35EBD6}">
      <dgm:prSet/>
      <dgm:spPr/>
      <dgm:t>
        <a:bodyPr/>
        <a:lstStyle/>
        <a:p>
          <a:endParaRPr lang="cs-CZ"/>
        </a:p>
      </dgm:t>
    </dgm:pt>
    <dgm:pt modelId="{29800039-4CF7-4B2B-86E3-432E2A05F0F8}">
      <dgm:prSet phldrT="[Text]"/>
      <dgm:spPr/>
      <dgm:t>
        <a:bodyPr/>
        <a:lstStyle/>
        <a:p>
          <a:r>
            <a:rPr lang="en-US" noProof="0" dirty="0"/>
            <a:t>Used if we need to collect registration information</a:t>
          </a:r>
        </a:p>
      </dgm:t>
    </dgm:pt>
    <dgm:pt modelId="{EE4FCCAA-7280-4E5B-96D2-BFB5E33B4FEA}" type="parTrans" cxnId="{01E091B1-91AE-4AC0-95FE-ED6FFDB5C054}">
      <dgm:prSet/>
      <dgm:spPr/>
      <dgm:t>
        <a:bodyPr/>
        <a:lstStyle/>
        <a:p>
          <a:endParaRPr lang="cs-CZ"/>
        </a:p>
      </dgm:t>
    </dgm:pt>
    <dgm:pt modelId="{58CA6A8F-FBD3-4FB3-BFF4-847C4B2174AD}" type="sibTrans" cxnId="{01E091B1-91AE-4AC0-95FE-ED6FFDB5C054}">
      <dgm:prSet/>
      <dgm:spPr/>
      <dgm:t>
        <a:bodyPr/>
        <a:lstStyle/>
        <a:p>
          <a:endParaRPr lang="cs-CZ"/>
        </a:p>
      </dgm:t>
    </dgm:pt>
    <dgm:pt modelId="{B35265E8-C164-4755-8CF7-0E3591F7FCBB}">
      <dgm:prSet phldrT="[Text]"/>
      <dgm:spPr/>
      <dgm:t>
        <a:bodyPr/>
        <a:lstStyle/>
        <a:p>
          <a:r>
            <a:rPr lang="en-US" noProof="0" dirty="0"/>
            <a:t>Number of customers</a:t>
          </a:r>
        </a:p>
      </dgm:t>
    </dgm:pt>
    <dgm:pt modelId="{4E4C26B9-998D-4F73-A04F-C3660729A0C7}" type="parTrans" cxnId="{1C0B9C3F-F011-4BE4-958A-8B1868E0EBB9}">
      <dgm:prSet/>
      <dgm:spPr/>
      <dgm:t>
        <a:bodyPr/>
        <a:lstStyle/>
        <a:p>
          <a:endParaRPr lang="cs-CZ"/>
        </a:p>
      </dgm:t>
    </dgm:pt>
    <dgm:pt modelId="{0B95343D-C405-40E1-861E-F883B62BDC1E}" type="sibTrans" cxnId="{1C0B9C3F-F011-4BE4-958A-8B1868E0EBB9}">
      <dgm:prSet/>
      <dgm:spPr/>
      <dgm:t>
        <a:bodyPr/>
        <a:lstStyle/>
        <a:p>
          <a:endParaRPr lang="cs-CZ"/>
        </a:p>
      </dgm:t>
    </dgm:pt>
    <dgm:pt modelId="{0D1F003F-0AEF-4BD3-B6B0-AC0111F15263}">
      <dgm:prSet phldrT="[Text]"/>
      <dgm:spPr/>
      <dgm:t>
        <a:bodyPr/>
        <a:lstStyle/>
        <a:p>
          <a:r>
            <a:rPr lang="en-US" noProof="0" dirty="0"/>
            <a:t>Observing, how many customers are buying particular item</a:t>
          </a:r>
        </a:p>
      </dgm:t>
    </dgm:pt>
    <dgm:pt modelId="{8C722687-03A1-4CB7-BB94-09EDBEBEAD78}" type="parTrans" cxnId="{7431FC3A-6E3D-47F8-A09D-AA79F1C1D99E}">
      <dgm:prSet/>
      <dgm:spPr/>
      <dgm:t>
        <a:bodyPr/>
        <a:lstStyle/>
        <a:p>
          <a:endParaRPr lang="cs-CZ"/>
        </a:p>
      </dgm:t>
    </dgm:pt>
    <dgm:pt modelId="{5FED6F88-6CB4-415B-802E-3C742875C90C}" type="sibTrans" cxnId="{7431FC3A-6E3D-47F8-A09D-AA79F1C1D99E}">
      <dgm:prSet/>
      <dgm:spPr/>
      <dgm:t>
        <a:bodyPr/>
        <a:lstStyle/>
        <a:p>
          <a:endParaRPr lang="cs-CZ"/>
        </a:p>
      </dgm:t>
    </dgm:pt>
    <dgm:pt modelId="{A60E3B51-58F3-45BE-AC27-42D798F09C68}">
      <dgm:prSet phldrT="[Text]"/>
      <dgm:spPr/>
      <dgm:t>
        <a:bodyPr/>
        <a:lstStyle/>
        <a:p>
          <a:r>
            <a:rPr lang="en-US" noProof="0" dirty="0"/>
            <a:t>Using cookies in web browsers</a:t>
          </a:r>
        </a:p>
      </dgm:t>
    </dgm:pt>
    <dgm:pt modelId="{4AFB66CE-76CE-48EA-822F-8A7D2CE7887E}" type="parTrans" cxnId="{562131B2-05B2-4B95-8240-C67B4E2F8999}">
      <dgm:prSet/>
      <dgm:spPr/>
      <dgm:t>
        <a:bodyPr/>
        <a:lstStyle/>
        <a:p>
          <a:endParaRPr lang="cs-CZ"/>
        </a:p>
      </dgm:t>
    </dgm:pt>
    <dgm:pt modelId="{8F653307-CA9D-4145-B943-1D81C87511CE}" type="sibTrans" cxnId="{562131B2-05B2-4B95-8240-C67B4E2F8999}">
      <dgm:prSet/>
      <dgm:spPr/>
      <dgm:t>
        <a:bodyPr/>
        <a:lstStyle/>
        <a:p>
          <a:endParaRPr lang="cs-CZ"/>
        </a:p>
      </dgm:t>
    </dgm:pt>
    <dgm:pt modelId="{8B012BB9-3BE8-4160-A140-48850013C360}" type="pres">
      <dgm:prSet presAssocID="{372A227F-2B40-4EF4-8A0B-DD5F162326DD}" presName="linear" presStyleCnt="0">
        <dgm:presLayoutVars>
          <dgm:animLvl val="lvl"/>
          <dgm:resizeHandles val="exact"/>
        </dgm:presLayoutVars>
      </dgm:prSet>
      <dgm:spPr/>
    </dgm:pt>
    <dgm:pt modelId="{6B7BF1E0-4D05-40E7-8C20-92D04AD13AAD}" type="pres">
      <dgm:prSet presAssocID="{D2570C72-F419-44A4-A08E-DB2571FDE7E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5B4291F-F77F-4A3D-B021-14F1C51CBC3E}" type="pres">
      <dgm:prSet presAssocID="{9B8033B7-01C7-4169-976C-C3DD238C5C7B}" presName="spacer" presStyleCnt="0"/>
      <dgm:spPr/>
    </dgm:pt>
    <dgm:pt modelId="{F64791D7-D3FA-438B-ABC4-E26CA160A3BE}" type="pres">
      <dgm:prSet presAssocID="{29800039-4CF7-4B2B-86E3-432E2A05F0F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56A20D8-261D-4897-BE0F-C604CE69523E}" type="pres">
      <dgm:prSet presAssocID="{29800039-4CF7-4B2B-86E3-432E2A05F0F8}" presName="childText" presStyleLbl="revTx" presStyleIdx="0" presStyleCnt="1">
        <dgm:presLayoutVars>
          <dgm:bulletEnabled val="1"/>
        </dgm:presLayoutVars>
      </dgm:prSet>
      <dgm:spPr/>
    </dgm:pt>
    <dgm:pt modelId="{2FDA2921-2206-48C6-9448-8AFEAD9A60BC}" type="pres">
      <dgm:prSet presAssocID="{0D1F003F-0AEF-4BD3-B6B0-AC0111F1526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E71AD4F-53C6-4512-B13F-126349A75B17}" type="pres">
      <dgm:prSet presAssocID="{5FED6F88-6CB4-415B-802E-3C742875C90C}" presName="spacer" presStyleCnt="0"/>
      <dgm:spPr/>
    </dgm:pt>
    <dgm:pt modelId="{4A06EBBE-C13F-4B66-9074-9DB161E71C63}" type="pres">
      <dgm:prSet presAssocID="{A60E3B51-58F3-45BE-AC27-42D798F09C6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501DA08-788F-40CB-A228-5FD502C1EFCA}" type="presOf" srcId="{B35265E8-C164-4755-8CF7-0E3591F7FCBB}" destId="{B56A20D8-261D-4897-BE0F-C604CE69523E}" srcOrd="0" destOrd="0" presId="urn:microsoft.com/office/officeart/2005/8/layout/vList2"/>
    <dgm:cxn modelId="{34A65F0E-9173-4C4A-B18C-0ECAB491338A}" type="presOf" srcId="{0D1F003F-0AEF-4BD3-B6B0-AC0111F15263}" destId="{2FDA2921-2206-48C6-9448-8AFEAD9A60BC}" srcOrd="0" destOrd="0" presId="urn:microsoft.com/office/officeart/2005/8/layout/vList2"/>
    <dgm:cxn modelId="{88B54B34-0833-4326-BB6F-7E12EFF48DE4}" type="presOf" srcId="{372A227F-2B40-4EF4-8A0B-DD5F162326DD}" destId="{8B012BB9-3BE8-4160-A140-48850013C360}" srcOrd="0" destOrd="0" presId="urn:microsoft.com/office/officeart/2005/8/layout/vList2"/>
    <dgm:cxn modelId="{7431FC3A-6E3D-47F8-A09D-AA79F1C1D99E}" srcId="{372A227F-2B40-4EF4-8A0B-DD5F162326DD}" destId="{0D1F003F-0AEF-4BD3-B6B0-AC0111F15263}" srcOrd="2" destOrd="0" parTransId="{8C722687-03A1-4CB7-BB94-09EDBEBEAD78}" sibTransId="{5FED6F88-6CB4-415B-802E-3C742875C90C}"/>
    <dgm:cxn modelId="{1C0B9C3F-F011-4BE4-958A-8B1868E0EBB9}" srcId="{29800039-4CF7-4B2B-86E3-432E2A05F0F8}" destId="{B35265E8-C164-4755-8CF7-0E3591F7FCBB}" srcOrd="0" destOrd="0" parTransId="{4E4C26B9-998D-4F73-A04F-C3660729A0C7}" sibTransId="{0B95343D-C405-40E1-861E-F883B62BDC1E}"/>
    <dgm:cxn modelId="{09A4846F-01B5-4231-9B5D-CDBBDE8D6417}" type="presOf" srcId="{D2570C72-F419-44A4-A08E-DB2571FDE7E4}" destId="{6B7BF1E0-4D05-40E7-8C20-92D04AD13AAD}" srcOrd="0" destOrd="0" presId="urn:microsoft.com/office/officeart/2005/8/layout/vList2"/>
    <dgm:cxn modelId="{51C7F8AB-21A5-4166-82CF-29C8228C2CAF}" type="presOf" srcId="{29800039-4CF7-4B2B-86E3-432E2A05F0F8}" destId="{F64791D7-D3FA-438B-ABC4-E26CA160A3BE}" srcOrd="0" destOrd="0" presId="urn:microsoft.com/office/officeart/2005/8/layout/vList2"/>
    <dgm:cxn modelId="{AD1C86AF-AA2B-43B3-AC85-B893F527C69B}" type="presOf" srcId="{A60E3B51-58F3-45BE-AC27-42D798F09C68}" destId="{4A06EBBE-C13F-4B66-9074-9DB161E71C63}" srcOrd="0" destOrd="0" presId="urn:microsoft.com/office/officeart/2005/8/layout/vList2"/>
    <dgm:cxn modelId="{01E091B1-91AE-4AC0-95FE-ED6FFDB5C054}" srcId="{372A227F-2B40-4EF4-8A0B-DD5F162326DD}" destId="{29800039-4CF7-4B2B-86E3-432E2A05F0F8}" srcOrd="1" destOrd="0" parTransId="{EE4FCCAA-7280-4E5B-96D2-BFB5E33B4FEA}" sibTransId="{58CA6A8F-FBD3-4FB3-BFF4-847C4B2174AD}"/>
    <dgm:cxn modelId="{562131B2-05B2-4B95-8240-C67B4E2F8999}" srcId="{372A227F-2B40-4EF4-8A0B-DD5F162326DD}" destId="{A60E3B51-58F3-45BE-AC27-42D798F09C68}" srcOrd="3" destOrd="0" parTransId="{4AFB66CE-76CE-48EA-822F-8A7D2CE7887E}" sibTransId="{8F653307-CA9D-4145-B943-1D81C87511CE}"/>
    <dgm:cxn modelId="{53E7D6E5-28D5-4203-906E-6B103E35EBD6}" srcId="{372A227F-2B40-4EF4-8A0B-DD5F162326DD}" destId="{D2570C72-F419-44A4-A08E-DB2571FDE7E4}" srcOrd="0" destOrd="0" parTransId="{997EE953-8151-4EE1-A7B8-67A80D6CEBC5}" sibTransId="{9B8033B7-01C7-4169-976C-C3DD238C5C7B}"/>
    <dgm:cxn modelId="{423D3499-F64E-4761-83BF-EEAE32A2C98C}" type="presParOf" srcId="{8B012BB9-3BE8-4160-A140-48850013C360}" destId="{6B7BF1E0-4D05-40E7-8C20-92D04AD13AAD}" srcOrd="0" destOrd="0" presId="urn:microsoft.com/office/officeart/2005/8/layout/vList2"/>
    <dgm:cxn modelId="{A727C2BD-43EC-4F10-BACB-1AF9BC9D6DB9}" type="presParOf" srcId="{8B012BB9-3BE8-4160-A140-48850013C360}" destId="{45B4291F-F77F-4A3D-B021-14F1C51CBC3E}" srcOrd="1" destOrd="0" presId="urn:microsoft.com/office/officeart/2005/8/layout/vList2"/>
    <dgm:cxn modelId="{C97292FE-C2F8-493D-AA54-4042F0FB1D35}" type="presParOf" srcId="{8B012BB9-3BE8-4160-A140-48850013C360}" destId="{F64791D7-D3FA-438B-ABC4-E26CA160A3BE}" srcOrd="2" destOrd="0" presId="urn:microsoft.com/office/officeart/2005/8/layout/vList2"/>
    <dgm:cxn modelId="{FFFDE9D8-A5E4-436A-86D1-D51BD56926B8}" type="presParOf" srcId="{8B012BB9-3BE8-4160-A140-48850013C360}" destId="{B56A20D8-261D-4897-BE0F-C604CE69523E}" srcOrd="3" destOrd="0" presId="urn:microsoft.com/office/officeart/2005/8/layout/vList2"/>
    <dgm:cxn modelId="{DA3F3CA9-7D9A-43E9-8591-6AB5F57973B7}" type="presParOf" srcId="{8B012BB9-3BE8-4160-A140-48850013C360}" destId="{2FDA2921-2206-48C6-9448-8AFEAD9A60BC}" srcOrd="4" destOrd="0" presId="urn:microsoft.com/office/officeart/2005/8/layout/vList2"/>
    <dgm:cxn modelId="{2AE00C52-7523-421B-992E-72C18BD87D70}" type="presParOf" srcId="{8B012BB9-3BE8-4160-A140-48850013C360}" destId="{7E71AD4F-53C6-4512-B13F-126349A75B17}" srcOrd="5" destOrd="0" presId="urn:microsoft.com/office/officeart/2005/8/layout/vList2"/>
    <dgm:cxn modelId="{2BBBCDD0-9F2F-4B0E-8F28-AC26A60045E5}" type="presParOf" srcId="{8B012BB9-3BE8-4160-A140-48850013C360}" destId="{4A06EBBE-C13F-4B66-9074-9DB161E71C6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9B703B9-0B06-40BF-BF8C-D7C33567A01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186C04D-FF86-4F5D-AC52-78F8C413FC3B}">
      <dgm:prSet/>
      <dgm:spPr/>
      <dgm:t>
        <a:bodyPr/>
        <a:lstStyle/>
        <a:p>
          <a:pPr rtl="0"/>
          <a:r>
            <a:rPr lang="en-US" noProof="0" dirty="0"/>
            <a:t>Natural and Contrived Settings</a:t>
          </a:r>
        </a:p>
      </dgm:t>
    </dgm:pt>
    <dgm:pt modelId="{DD84180E-9B8E-4AA5-98D7-F21617F5ADD4}" type="parTrans" cxnId="{BAEB3287-0F80-48B0-AD0C-19A95FA6581E}">
      <dgm:prSet/>
      <dgm:spPr/>
      <dgm:t>
        <a:bodyPr/>
        <a:lstStyle/>
        <a:p>
          <a:endParaRPr lang="cs-CZ"/>
        </a:p>
      </dgm:t>
    </dgm:pt>
    <dgm:pt modelId="{6670DC23-82D1-4976-B6CA-1639276F40EB}" type="sibTrans" cxnId="{BAEB3287-0F80-48B0-AD0C-19A95FA6581E}">
      <dgm:prSet/>
      <dgm:spPr/>
      <dgm:t>
        <a:bodyPr/>
        <a:lstStyle/>
        <a:p>
          <a:endParaRPr lang="cs-CZ"/>
        </a:p>
      </dgm:t>
    </dgm:pt>
    <dgm:pt modelId="{CDCA3E80-A814-4267-BA98-C2487B7AB3AF}">
      <dgm:prSet/>
      <dgm:spPr/>
      <dgm:t>
        <a:bodyPr/>
        <a:lstStyle/>
        <a:p>
          <a:pPr rtl="0"/>
          <a:r>
            <a:rPr lang="en-US" noProof="0" dirty="0"/>
            <a:t>Distinguished and non-distinguished </a:t>
          </a:r>
        </a:p>
      </dgm:t>
    </dgm:pt>
    <dgm:pt modelId="{0AFFC6B2-3A08-4BDE-86F3-41E2AA99B946}" type="parTrans" cxnId="{1F6E1E0B-9B29-4E05-BAFB-769F56415E45}">
      <dgm:prSet/>
      <dgm:spPr/>
      <dgm:t>
        <a:bodyPr/>
        <a:lstStyle/>
        <a:p>
          <a:endParaRPr lang="cs-CZ"/>
        </a:p>
      </dgm:t>
    </dgm:pt>
    <dgm:pt modelId="{26FE79DA-0AD9-4D7F-BA90-6DB0BE7CC6E3}" type="sibTrans" cxnId="{1F6E1E0B-9B29-4E05-BAFB-769F56415E45}">
      <dgm:prSet/>
      <dgm:spPr/>
      <dgm:t>
        <a:bodyPr/>
        <a:lstStyle/>
        <a:p>
          <a:endParaRPr lang="cs-CZ"/>
        </a:p>
      </dgm:t>
    </dgm:pt>
    <dgm:pt modelId="{626CFD52-AC90-4FBA-8998-B0FCD474575B}">
      <dgm:prSet/>
      <dgm:spPr/>
      <dgm:t>
        <a:bodyPr/>
        <a:lstStyle/>
        <a:p>
          <a:pPr rtl="0"/>
          <a:r>
            <a:rPr lang="en-US" noProof="0" dirty="0"/>
            <a:t>Human and Mechanical</a:t>
          </a:r>
        </a:p>
      </dgm:t>
    </dgm:pt>
    <dgm:pt modelId="{DA1C2494-74E8-4C9F-9E4A-384EE2372E5A}" type="parTrans" cxnId="{29A19D69-AFCC-4ECA-93BE-D8469A903B2F}">
      <dgm:prSet/>
      <dgm:spPr/>
      <dgm:t>
        <a:bodyPr/>
        <a:lstStyle/>
        <a:p>
          <a:endParaRPr lang="cs-CZ"/>
        </a:p>
      </dgm:t>
    </dgm:pt>
    <dgm:pt modelId="{2FD506B2-5396-42A1-8A7E-213EF0D01001}" type="sibTrans" cxnId="{29A19D69-AFCC-4ECA-93BE-D8469A903B2F}">
      <dgm:prSet/>
      <dgm:spPr/>
      <dgm:t>
        <a:bodyPr/>
        <a:lstStyle/>
        <a:p>
          <a:endParaRPr lang="cs-CZ"/>
        </a:p>
      </dgm:t>
    </dgm:pt>
    <dgm:pt modelId="{42551A82-11B0-4292-B31F-9C7ECA885A55}">
      <dgm:prSet/>
      <dgm:spPr/>
      <dgm:t>
        <a:bodyPr/>
        <a:lstStyle/>
        <a:p>
          <a:pPr rtl="0"/>
          <a:r>
            <a:rPr lang="en-US" noProof="0" dirty="0"/>
            <a:t>Direct and Indirect</a:t>
          </a:r>
        </a:p>
      </dgm:t>
    </dgm:pt>
    <dgm:pt modelId="{F895566F-5BE8-403B-BDD3-847CFADFB904}" type="parTrans" cxnId="{55511AC5-E06D-42EB-BBAF-628D50C10FD9}">
      <dgm:prSet/>
      <dgm:spPr/>
      <dgm:t>
        <a:bodyPr/>
        <a:lstStyle/>
        <a:p>
          <a:endParaRPr lang="cs-CZ"/>
        </a:p>
      </dgm:t>
    </dgm:pt>
    <dgm:pt modelId="{B65995CB-2BB6-4487-A61D-5915A2A4ED55}" type="sibTrans" cxnId="{55511AC5-E06D-42EB-BBAF-628D50C10FD9}">
      <dgm:prSet/>
      <dgm:spPr/>
      <dgm:t>
        <a:bodyPr/>
        <a:lstStyle/>
        <a:p>
          <a:endParaRPr lang="cs-CZ"/>
        </a:p>
      </dgm:t>
    </dgm:pt>
    <dgm:pt modelId="{A1448664-5402-4246-AC87-6ECC89B224F3}">
      <dgm:prSet/>
      <dgm:spPr/>
      <dgm:t>
        <a:bodyPr/>
        <a:lstStyle/>
        <a:p>
          <a:pPr rtl="0"/>
          <a:r>
            <a:rPr lang="en-US" noProof="0" dirty="0"/>
            <a:t>Structured and Unstructured</a:t>
          </a:r>
        </a:p>
      </dgm:t>
    </dgm:pt>
    <dgm:pt modelId="{614B4C7E-C2FC-4441-9CA5-A51B86DE57B6}" type="parTrans" cxnId="{26A9E42D-0D87-48C1-8719-21B83B311555}">
      <dgm:prSet/>
      <dgm:spPr/>
      <dgm:t>
        <a:bodyPr/>
        <a:lstStyle/>
        <a:p>
          <a:endParaRPr lang="cs-CZ"/>
        </a:p>
      </dgm:t>
    </dgm:pt>
    <dgm:pt modelId="{D8954C5B-7757-4299-9953-CDAE6C9B06A2}" type="sibTrans" cxnId="{26A9E42D-0D87-48C1-8719-21B83B311555}">
      <dgm:prSet/>
      <dgm:spPr/>
      <dgm:t>
        <a:bodyPr/>
        <a:lstStyle/>
        <a:p>
          <a:endParaRPr lang="cs-CZ"/>
        </a:p>
      </dgm:t>
    </dgm:pt>
    <dgm:pt modelId="{732C6DD9-11AE-41BA-AEAA-415B005790E2}">
      <dgm:prSet/>
      <dgm:spPr/>
      <dgm:t>
        <a:bodyPr/>
        <a:lstStyle/>
        <a:p>
          <a:pPr rtl="0"/>
          <a:r>
            <a:rPr lang="en-US" noProof="0" dirty="0"/>
            <a:t>Natural is exploring the natural life of the objects</a:t>
          </a:r>
        </a:p>
      </dgm:t>
    </dgm:pt>
    <dgm:pt modelId="{753E45C5-3D9C-458E-9CEB-2D3774F12C08}" type="parTrans" cxnId="{D4D25944-AAE7-4978-800E-D79995987E0D}">
      <dgm:prSet/>
      <dgm:spPr/>
      <dgm:t>
        <a:bodyPr/>
        <a:lstStyle/>
        <a:p>
          <a:endParaRPr lang="cs-CZ"/>
        </a:p>
      </dgm:t>
    </dgm:pt>
    <dgm:pt modelId="{3D0FFE19-F52E-4927-933B-55C2EE471E3B}" type="sibTrans" cxnId="{D4D25944-AAE7-4978-800E-D79995987E0D}">
      <dgm:prSet/>
      <dgm:spPr/>
      <dgm:t>
        <a:bodyPr/>
        <a:lstStyle/>
        <a:p>
          <a:endParaRPr lang="cs-CZ"/>
        </a:p>
      </dgm:t>
    </dgm:pt>
    <dgm:pt modelId="{E4AFE397-F44C-47D6-BF89-4F032E6A8108}">
      <dgm:prSet/>
      <dgm:spPr/>
      <dgm:t>
        <a:bodyPr/>
        <a:lstStyle/>
        <a:p>
          <a:pPr rtl="0"/>
          <a:r>
            <a:rPr lang="en-US" b="0" i="0" noProof="0" dirty="0"/>
            <a:t>In contrived setting the observer has created the setting for the research to take place.</a:t>
          </a:r>
          <a:endParaRPr lang="en-US" noProof="0" dirty="0"/>
        </a:p>
      </dgm:t>
    </dgm:pt>
    <dgm:pt modelId="{087EB1B0-60FC-485F-A098-2EB662866699}" type="parTrans" cxnId="{63EBF921-6966-439B-81A4-4DFD70D507C5}">
      <dgm:prSet/>
      <dgm:spPr/>
      <dgm:t>
        <a:bodyPr/>
        <a:lstStyle/>
        <a:p>
          <a:endParaRPr lang="cs-CZ"/>
        </a:p>
      </dgm:t>
    </dgm:pt>
    <dgm:pt modelId="{13B5A84A-D240-4733-BDC0-08B809E23ACD}" type="sibTrans" cxnId="{63EBF921-6966-439B-81A4-4DFD70D507C5}">
      <dgm:prSet/>
      <dgm:spPr/>
      <dgm:t>
        <a:bodyPr/>
        <a:lstStyle/>
        <a:p>
          <a:endParaRPr lang="cs-CZ"/>
        </a:p>
      </dgm:t>
    </dgm:pt>
    <dgm:pt modelId="{5C41069B-9459-4542-9EC5-D05B7546D60B}">
      <dgm:prSet/>
      <dgm:spPr/>
      <dgm:t>
        <a:bodyPr/>
        <a:lstStyle/>
        <a:p>
          <a:pPr rtl="0"/>
          <a:r>
            <a:rPr lang="en-US" noProof="0" dirty="0"/>
            <a:t>If the objects know they are observed or not.</a:t>
          </a:r>
        </a:p>
      </dgm:t>
    </dgm:pt>
    <dgm:pt modelId="{4EC92366-AAFD-46D1-8577-A5D4511A529C}" type="parTrans" cxnId="{E10D1D6A-FE72-428A-88A6-5A77E3B2E16E}">
      <dgm:prSet/>
      <dgm:spPr/>
      <dgm:t>
        <a:bodyPr/>
        <a:lstStyle/>
        <a:p>
          <a:endParaRPr lang="cs-CZ"/>
        </a:p>
      </dgm:t>
    </dgm:pt>
    <dgm:pt modelId="{0ACEE51C-498C-41B1-BA72-7C746D3BE42C}" type="sibTrans" cxnId="{E10D1D6A-FE72-428A-88A6-5A77E3B2E16E}">
      <dgm:prSet/>
      <dgm:spPr/>
      <dgm:t>
        <a:bodyPr/>
        <a:lstStyle/>
        <a:p>
          <a:endParaRPr lang="cs-CZ"/>
        </a:p>
      </dgm:t>
    </dgm:pt>
    <dgm:pt modelId="{484BBFA5-AA97-4B79-846B-F27834B5C88C}">
      <dgm:prSet/>
      <dgm:spPr/>
      <dgm:t>
        <a:bodyPr/>
        <a:lstStyle/>
        <a:p>
          <a:pPr rtl="0"/>
          <a:r>
            <a:rPr lang="en-US" noProof="0" dirty="0"/>
            <a:t>Done by humans or by technical equipment (like cameras)</a:t>
          </a:r>
        </a:p>
      </dgm:t>
    </dgm:pt>
    <dgm:pt modelId="{8F55813B-44B9-4BB9-9A12-1207F3D20529}" type="parTrans" cxnId="{01EC4281-93B5-494F-91F2-E9FD6BF64879}">
      <dgm:prSet/>
      <dgm:spPr/>
      <dgm:t>
        <a:bodyPr/>
        <a:lstStyle/>
        <a:p>
          <a:endParaRPr lang="cs-CZ"/>
        </a:p>
      </dgm:t>
    </dgm:pt>
    <dgm:pt modelId="{9D42AC7E-5C89-4CA9-A323-657867D5D041}" type="sibTrans" cxnId="{01EC4281-93B5-494F-91F2-E9FD6BF64879}">
      <dgm:prSet/>
      <dgm:spPr/>
      <dgm:t>
        <a:bodyPr/>
        <a:lstStyle/>
        <a:p>
          <a:endParaRPr lang="cs-CZ"/>
        </a:p>
      </dgm:t>
    </dgm:pt>
    <dgm:pt modelId="{87D3CE57-5429-420D-ADB4-82D561D46952}">
      <dgm:prSet/>
      <dgm:spPr/>
      <dgm:t>
        <a:bodyPr/>
        <a:lstStyle/>
        <a:p>
          <a:pPr rtl="0"/>
          <a:r>
            <a:rPr lang="en-US" noProof="0" dirty="0"/>
            <a:t>Direct is observing actual event. (How many customers are buying a cup of coffee)</a:t>
          </a:r>
        </a:p>
      </dgm:t>
    </dgm:pt>
    <dgm:pt modelId="{783B55F9-7BB3-420E-96D3-D26C540AF067}" type="parTrans" cxnId="{02E202DF-C4B4-424A-A060-039FF92FA54A}">
      <dgm:prSet/>
      <dgm:spPr/>
      <dgm:t>
        <a:bodyPr/>
        <a:lstStyle/>
        <a:p>
          <a:endParaRPr lang="cs-CZ"/>
        </a:p>
      </dgm:t>
    </dgm:pt>
    <dgm:pt modelId="{AB38E10A-56A1-49CC-ABBC-1ABBD7236A56}" type="sibTrans" cxnId="{02E202DF-C4B4-424A-A060-039FF92FA54A}">
      <dgm:prSet/>
      <dgm:spPr/>
      <dgm:t>
        <a:bodyPr/>
        <a:lstStyle/>
        <a:p>
          <a:endParaRPr lang="cs-CZ"/>
        </a:p>
      </dgm:t>
    </dgm:pt>
    <dgm:pt modelId="{76A0455E-80F6-491A-8EA3-86EADBA604DE}">
      <dgm:prSet/>
      <dgm:spPr/>
      <dgm:t>
        <a:bodyPr/>
        <a:lstStyle/>
        <a:p>
          <a:pPr rtl="0"/>
          <a:r>
            <a:rPr lang="en-US" noProof="0" dirty="0"/>
            <a:t>Indirect is observing the results (Counting empty cups in the garbage)</a:t>
          </a:r>
        </a:p>
      </dgm:t>
    </dgm:pt>
    <dgm:pt modelId="{B12A3CB8-7212-4DF4-9A15-303CDDEE9E43}" type="parTrans" cxnId="{677F05AE-FECB-497E-B541-D456E36079D5}">
      <dgm:prSet/>
      <dgm:spPr/>
      <dgm:t>
        <a:bodyPr/>
        <a:lstStyle/>
        <a:p>
          <a:endParaRPr lang="cs-CZ"/>
        </a:p>
      </dgm:t>
    </dgm:pt>
    <dgm:pt modelId="{387C9130-0379-41E0-87B2-5C384F38FCA5}" type="sibTrans" cxnId="{677F05AE-FECB-497E-B541-D456E36079D5}">
      <dgm:prSet/>
      <dgm:spPr/>
      <dgm:t>
        <a:bodyPr/>
        <a:lstStyle/>
        <a:p>
          <a:endParaRPr lang="cs-CZ"/>
        </a:p>
      </dgm:t>
    </dgm:pt>
    <dgm:pt modelId="{895919A2-4C9D-4F77-A6A2-8A37B2A171E2}">
      <dgm:prSet/>
      <dgm:spPr/>
      <dgm:t>
        <a:bodyPr/>
        <a:lstStyle/>
        <a:p>
          <a:pPr rtl="0"/>
          <a:r>
            <a:rPr lang="en-US" noProof="0" dirty="0"/>
            <a:t>If we have some categories of the observed data or we are simply recording everything</a:t>
          </a:r>
        </a:p>
      </dgm:t>
    </dgm:pt>
    <dgm:pt modelId="{1F502C1B-373B-432F-A1FB-F400DA398D75}" type="parTrans" cxnId="{AA9EADBC-5ECF-4345-87B3-169255CF3327}">
      <dgm:prSet/>
      <dgm:spPr/>
      <dgm:t>
        <a:bodyPr/>
        <a:lstStyle/>
        <a:p>
          <a:endParaRPr lang="cs-CZ"/>
        </a:p>
      </dgm:t>
    </dgm:pt>
    <dgm:pt modelId="{6C581CF7-496F-4A19-9F1C-E8E2216E9260}" type="sibTrans" cxnId="{AA9EADBC-5ECF-4345-87B3-169255CF3327}">
      <dgm:prSet/>
      <dgm:spPr/>
      <dgm:t>
        <a:bodyPr/>
        <a:lstStyle/>
        <a:p>
          <a:endParaRPr lang="cs-CZ"/>
        </a:p>
      </dgm:t>
    </dgm:pt>
    <dgm:pt modelId="{B2D09D3F-2E42-4145-82F3-C500243F237B}" type="pres">
      <dgm:prSet presAssocID="{39B703B9-0B06-40BF-BF8C-D7C33567A012}" presName="Name0" presStyleCnt="0">
        <dgm:presLayoutVars>
          <dgm:dir/>
          <dgm:animLvl val="lvl"/>
          <dgm:resizeHandles val="exact"/>
        </dgm:presLayoutVars>
      </dgm:prSet>
      <dgm:spPr/>
    </dgm:pt>
    <dgm:pt modelId="{E96356BF-995F-44B4-A90F-A0A75A1101BB}" type="pres">
      <dgm:prSet presAssocID="{4186C04D-FF86-4F5D-AC52-78F8C413FC3B}" presName="linNode" presStyleCnt="0"/>
      <dgm:spPr/>
    </dgm:pt>
    <dgm:pt modelId="{3380A5CE-199B-4977-85EA-204CD7ED19B8}" type="pres">
      <dgm:prSet presAssocID="{4186C04D-FF86-4F5D-AC52-78F8C413FC3B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610CA303-BB91-4C54-ADD3-0BF05EA0E3AA}" type="pres">
      <dgm:prSet presAssocID="{4186C04D-FF86-4F5D-AC52-78F8C413FC3B}" presName="descendantText" presStyleLbl="alignAccFollowNode1" presStyleIdx="0" presStyleCnt="5">
        <dgm:presLayoutVars>
          <dgm:bulletEnabled val="1"/>
        </dgm:presLayoutVars>
      </dgm:prSet>
      <dgm:spPr/>
    </dgm:pt>
    <dgm:pt modelId="{07D9D7F1-2E21-491F-9962-589EFB57968E}" type="pres">
      <dgm:prSet presAssocID="{6670DC23-82D1-4976-B6CA-1639276F40EB}" presName="sp" presStyleCnt="0"/>
      <dgm:spPr/>
    </dgm:pt>
    <dgm:pt modelId="{FB369EB8-7710-4B24-B364-AA3F8E059CA0}" type="pres">
      <dgm:prSet presAssocID="{CDCA3E80-A814-4267-BA98-C2487B7AB3AF}" presName="linNode" presStyleCnt="0"/>
      <dgm:spPr/>
    </dgm:pt>
    <dgm:pt modelId="{FC726B55-EA52-480F-A98C-F0EE29708139}" type="pres">
      <dgm:prSet presAssocID="{CDCA3E80-A814-4267-BA98-C2487B7AB3AF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2FD43B3B-8FA9-4E41-929B-C83BF293761B}" type="pres">
      <dgm:prSet presAssocID="{CDCA3E80-A814-4267-BA98-C2487B7AB3AF}" presName="descendantText" presStyleLbl="alignAccFollowNode1" presStyleIdx="1" presStyleCnt="5">
        <dgm:presLayoutVars>
          <dgm:bulletEnabled val="1"/>
        </dgm:presLayoutVars>
      </dgm:prSet>
      <dgm:spPr/>
    </dgm:pt>
    <dgm:pt modelId="{75F32400-C129-4D57-804A-A6DF52F593C6}" type="pres">
      <dgm:prSet presAssocID="{26FE79DA-0AD9-4D7F-BA90-6DB0BE7CC6E3}" presName="sp" presStyleCnt="0"/>
      <dgm:spPr/>
    </dgm:pt>
    <dgm:pt modelId="{A6C04CD1-EA88-465C-8BAA-B36DEA6B92A8}" type="pres">
      <dgm:prSet presAssocID="{626CFD52-AC90-4FBA-8998-B0FCD474575B}" presName="linNode" presStyleCnt="0"/>
      <dgm:spPr/>
    </dgm:pt>
    <dgm:pt modelId="{93FA2DED-30C7-492F-94DB-575673D62E49}" type="pres">
      <dgm:prSet presAssocID="{626CFD52-AC90-4FBA-8998-B0FCD474575B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83BDD31D-132C-4CA5-8679-5872829BBFAB}" type="pres">
      <dgm:prSet presAssocID="{626CFD52-AC90-4FBA-8998-B0FCD474575B}" presName="descendantText" presStyleLbl="alignAccFollowNode1" presStyleIdx="2" presStyleCnt="5">
        <dgm:presLayoutVars>
          <dgm:bulletEnabled val="1"/>
        </dgm:presLayoutVars>
      </dgm:prSet>
      <dgm:spPr/>
    </dgm:pt>
    <dgm:pt modelId="{135C9271-7F7E-4406-A5D4-077BEB9BD2F5}" type="pres">
      <dgm:prSet presAssocID="{2FD506B2-5396-42A1-8A7E-213EF0D01001}" presName="sp" presStyleCnt="0"/>
      <dgm:spPr/>
    </dgm:pt>
    <dgm:pt modelId="{3DF2D8DC-5320-48E4-A45D-A0C7E4C83E4E}" type="pres">
      <dgm:prSet presAssocID="{42551A82-11B0-4292-B31F-9C7ECA885A55}" presName="linNode" presStyleCnt="0"/>
      <dgm:spPr/>
    </dgm:pt>
    <dgm:pt modelId="{B51A4770-1396-4C7D-B4CB-F7FC45E44606}" type="pres">
      <dgm:prSet presAssocID="{42551A82-11B0-4292-B31F-9C7ECA885A55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AC645B8F-9439-4F41-9A54-58A2F3CD177E}" type="pres">
      <dgm:prSet presAssocID="{42551A82-11B0-4292-B31F-9C7ECA885A55}" presName="descendantText" presStyleLbl="alignAccFollowNode1" presStyleIdx="3" presStyleCnt="5">
        <dgm:presLayoutVars>
          <dgm:bulletEnabled val="1"/>
        </dgm:presLayoutVars>
      </dgm:prSet>
      <dgm:spPr/>
    </dgm:pt>
    <dgm:pt modelId="{49D73F0F-1648-4DA0-8A45-459BF4347785}" type="pres">
      <dgm:prSet presAssocID="{B65995CB-2BB6-4487-A61D-5915A2A4ED55}" presName="sp" presStyleCnt="0"/>
      <dgm:spPr/>
    </dgm:pt>
    <dgm:pt modelId="{C9570E1D-8A1C-41DA-8B81-C6114485172D}" type="pres">
      <dgm:prSet presAssocID="{A1448664-5402-4246-AC87-6ECC89B224F3}" presName="linNode" presStyleCnt="0"/>
      <dgm:spPr/>
    </dgm:pt>
    <dgm:pt modelId="{9D99BCD8-51A6-4F1E-8B42-B7DA5C1792C7}" type="pres">
      <dgm:prSet presAssocID="{A1448664-5402-4246-AC87-6ECC89B224F3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55D3335A-F128-4765-96C0-8EE9385DDF02}" type="pres">
      <dgm:prSet presAssocID="{A1448664-5402-4246-AC87-6ECC89B224F3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05C20301-99C0-45F1-BDCE-B928874CA44A}" type="presOf" srcId="{4186C04D-FF86-4F5D-AC52-78F8C413FC3B}" destId="{3380A5CE-199B-4977-85EA-204CD7ED19B8}" srcOrd="0" destOrd="0" presId="urn:microsoft.com/office/officeart/2005/8/layout/vList5"/>
    <dgm:cxn modelId="{1F6E1E0B-9B29-4E05-BAFB-769F56415E45}" srcId="{39B703B9-0B06-40BF-BF8C-D7C33567A012}" destId="{CDCA3E80-A814-4267-BA98-C2487B7AB3AF}" srcOrd="1" destOrd="0" parTransId="{0AFFC6B2-3A08-4BDE-86F3-41E2AA99B946}" sibTransId="{26FE79DA-0AD9-4D7F-BA90-6DB0BE7CC6E3}"/>
    <dgm:cxn modelId="{63EBF921-6966-439B-81A4-4DFD70D507C5}" srcId="{4186C04D-FF86-4F5D-AC52-78F8C413FC3B}" destId="{E4AFE397-F44C-47D6-BF89-4F032E6A8108}" srcOrd="1" destOrd="0" parTransId="{087EB1B0-60FC-485F-A098-2EB662866699}" sibTransId="{13B5A84A-D240-4733-BDC0-08B809E23ACD}"/>
    <dgm:cxn modelId="{4B6DB626-EF95-47D1-BE72-5E434B47E0E0}" type="presOf" srcId="{87D3CE57-5429-420D-ADB4-82D561D46952}" destId="{AC645B8F-9439-4F41-9A54-58A2F3CD177E}" srcOrd="0" destOrd="0" presId="urn:microsoft.com/office/officeart/2005/8/layout/vList5"/>
    <dgm:cxn modelId="{26A9E42D-0D87-48C1-8719-21B83B311555}" srcId="{39B703B9-0B06-40BF-BF8C-D7C33567A012}" destId="{A1448664-5402-4246-AC87-6ECC89B224F3}" srcOrd="4" destOrd="0" parTransId="{614B4C7E-C2FC-4441-9CA5-A51B86DE57B6}" sibTransId="{D8954C5B-7757-4299-9953-CDAE6C9B06A2}"/>
    <dgm:cxn modelId="{D4D25944-AAE7-4978-800E-D79995987E0D}" srcId="{4186C04D-FF86-4F5D-AC52-78F8C413FC3B}" destId="{732C6DD9-11AE-41BA-AEAA-415B005790E2}" srcOrd="0" destOrd="0" parTransId="{753E45C5-3D9C-458E-9CEB-2D3774F12C08}" sibTransId="{3D0FFE19-F52E-4927-933B-55C2EE471E3B}"/>
    <dgm:cxn modelId="{287B3B45-7665-4276-9FD7-984088435C90}" type="presOf" srcId="{895919A2-4C9D-4F77-A6A2-8A37B2A171E2}" destId="{55D3335A-F128-4765-96C0-8EE9385DDF02}" srcOrd="0" destOrd="0" presId="urn:microsoft.com/office/officeart/2005/8/layout/vList5"/>
    <dgm:cxn modelId="{29A19D69-AFCC-4ECA-93BE-D8469A903B2F}" srcId="{39B703B9-0B06-40BF-BF8C-D7C33567A012}" destId="{626CFD52-AC90-4FBA-8998-B0FCD474575B}" srcOrd="2" destOrd="0" parTransId="{DA1C2494-74E8-4C9F-9E4A-384EE2372E5A}" sibTransId="{2FD506B2-5396-42A1-8A7E-213EF0D01001}"/>
    <dgm:cxn modelId="{E10D1D6A-FE72-428A-88A6-5A77E3B2E16E}" srcId="{CDCA3E80-A814-4267-BA98-C2487B7AB3AF}" destId="{5C41069B-9459-4542-9EC5-D05B7546D60B}" srcOrd="0" destOrd="0" parTransId="{4EC92366-AAFD-46D1-8577-A5D4511A529C}" sibTransId="{0ACEE51C-498C-41B1-BA72-7C746D3BE42C}"/>
    <dgm:cxn modelId="{6EA3886B-20E4-4891-8F52-3A95D441A07D}" type="presOf" srcId="{CDCA3E80-A814-4267-BA98-C2487B7AB3AF}" destId="{FC726B55-EA52-480F-A98C-F0EE29708139}" srcOrd="0" destOrd="0" presId="urn:microsoft.com/office/officeart/2005/8/layout/vList5"/>
    <dgm:cxn modelId="{E545EC6C-4853-49CD-BE9E-1792CB1CC325}" type="presOf" srcId="{626CFD52-AC90-4FBA-8998-B0FCD474575B}" destId="{93FA2DED-30C7-492F-94DB-575673D62E49}" srcOrd="0" destOrd="0" presId="urn:microsoft.com/office/officeart/2005/8/layout/vList5"/>
    <dgm:cxn modelId="{B6DE3775-FA54-4E3C-94DF-6957FD3AA507}" type="presOf" srcId="{484BBFA5-AA97-4B79-846B-F27834B5C88C}" destId="{83BDD31D-132C-4CA5-8679-5872829BBFAB}" srcOrd="0" destOrd="0" presId="urn:microsoft.com/office/officeart/2005/8/layout/vList5"/>
    <dgm:cxn modelId="{F639F27B-0795-4405-B778-6E1846CF2120}" type="presOf" srcId="{42551A82-11B0-4292-B31F-9C7ECA885A55}" destId="{B51A4770-1396-4C7D-B4CB-F7FC45E44606}" srcOrd="0" destOrd="0" presId="urn:microsoft.com/office/officeart/2005/8/layout/vList5"/>
    <dgm:cxn modelId="{01EC4281-93B5-494F-91F2-E9FD6BF64879}" srcId="{626CFD52-AC90-4FBA-8998-B0FCD474575B}" destId="{484BBFA5-AA97-4B79-846B-F27834B5C88C}" srcOrd="0" destOrd="0" parTransId="{8F55813B-44B9-4BB9-9A12-1207F3D20529}" sibTransId="{9D42AC7E-5C89-4CA9-A323-657867D5D041}"/>
    <dgm:cxn modelId="{BAEB3287-0F80-48B0-AD0C-19A95FA6581E}" srcId="{39B703B9-0B06-40BF-BF8C-D7C33567A012}" destId="{4186C04D-FF86-4F5D-AC52-78F8C413FC3B}" srcOrd="0" destOrd="0" parTransId="{DD84180E-9B8E-4AA5-98D7-F21617F5ADD4}" sibTransId="{6670DC23-82D1-4976-B6CA-1639276F40EB}"/>
    <dgm:cxn modelId="{4186C9A0-31AF-40C8-90C1-29A0EADDAAA2}" type="presOf" srcId="{E4AFE397-F44C-47D6-BF89-4F032E6A8108}" destId="{610CA303-BB91-4C54-ADD3-0BF05EA0E3AA}" srcOrd="0" destOrd="1" presId="urn:microsoft.com/office/officeart/2005/8/layout/vList5"/>
    <dgm:cxn modelId="{7EB7DDA0-81EF-433C-B67D-4D9A2E32A748}" type="presOf" srcId="{732C6DD9-11AE-41BA-AEAA-415B005790E2}" destId="{610CA303-BB91-4C54-ADD3-0BF05EA0E3AA}" srcOrd="0" destOrd="0" presId="urn:microsoft.com/office/officeart/2005/8/layout/vList5"/>
    <dgm:cxn modelId="{677F05AE-FECB-497E-B541-D456E36079D5}" srcId="{42551A82-11B0-4292-B31F-9C7ECA885A55}" destId="{76A0455E-80F6-491A-8EA3-86EADBA604DE}" srcOrd="1" destOrd="0" parTransId="{B12A3CB8-7212-4DF4-9A15-303CDDEE9E43}" sibTransId="{387C9130-0379-41E0-87B2-5C384F38FCA5}"/>
    <dgm:cxn modelId="{D0A693AF-9B5E-4180-8BF6-D9F82A2406C4}" type="presOf" srcId="{5C41069B-9459-4542-9EC5-D05B7546D60B}" destId="{2FD43B3B-8FA9-4E41-929B-C83BF293761B}" srcOrd="0" destOrd="0" presId="urn:microsoft.com/office/officeart/2005/8/layout/vList5"/>
    <dgm:cxn modelId="{AA9EADBC-5ECF-4345-87B3-169255CF3327}" srcId="{A1448664-5402-4246-AC87-6ECC89B224F3}" destId="{895919A2-4C9D-4F77-A6A2-8A37B2A171E2}" srcOrd="0" destOrd="0" parTransId="{1F502C1B-373B-432F-A1FB-F400DA398D75}" sibTransId="{6C581CF7-496F-4A19-9F1C-E8E2216E9260}"/>
    <dgm:cxn modelId="{55511AC5-E06D-42EB-BBAF-628D50C10FD9}" srcId="{39B703B9-0B06-40BF-BF8C-D7C33567A012}" destId="{42551A82-11B0-4292-B31F-9C7ECA885A55}" srcOrd="3" destOrd="0" parTransId="{F895566F-5BE8-403B-BDD3-847CFADFB904}" sibTransId="{B65995CB-2BB6-4487-A61D-5915A2A4ED55}"/>
    <dgm:cxn modelId="{02E202DF-C4B4-424A-A060-039FF92FA54A}" srcId="{42551A82-11B0-4292-B31F-9C7ECA885A55}" destId="{87D3CE57-5429-420D-ADB4-82D561D46952}" srcOrd="0" destOrd="0" parTransId="{783B55F9-7BB3-420E-96D3-D26C540AF067}" sibTransId="{AB38E10A-56A1-49CC-ABBC-1ABBD7236A56}"/>
    <dgm:cxn modelId="{6EE4ECE0-0174-41DA-B1F7-6AF9A0C57063}" type="presOf" srcId="{39B703B9-0B06-40BF-BF8C-D7C33567A012}" destId="{B2D09D3F-2E42-4145-82F3-C500243F237B}" srcOrd="0" destOrd="0" presId="urn:microsoft.com/office/officeart/2005/8/layout/vList5"/>
    <dgm:cxn modelId="{FB788FEF-420A-4378-B598-E7B780134070}" type="presOf" srcId="{76A0455E-80F6-491A-8EA3-86EADBA604DE}" destId="{AC645B8F-9439-4F41-9A54-58A2F3CD177E}" srcOrd="0" destOrd="1" presId="urn:microsoft.com/office/officeart/2005/8/layout/vList5"/>
    <dgm:cxn modelId="{6ACA46F5-942B-484E-ABA3-553C20906A25}" type="presOf" srcId="{A1448664-5402-4246-AC87-6ECC89B224F3}" destId="{9D99BCD8-51A6-4F1E-8B42-B7DA5C1792C7}" srcOrd="0" destOrd="0" presId="urn:microsoft.com/office/officeart/2005/8/layout/vList5"/>
    <dgm:cxn modelId="{914CF1AD-8CD8-4060-AB34-91328711AB53}" type="presParOf" srcId="{B2D09D3F-2E42-4145-82F3-C500243F237B}" destId="{E96356BF-995F-44B4-A90F-A0A75A1101BB}" srcOrd="0" destOrd="0" presId="urn:microsoft.com/office/officeart/2005/8/layout/vList5"/>
    <dgm:cxn modelId="{5802712E-4B67-425E-9F27-717107FB7D98}" type="presParOf" srcId="{E96356BF-995F-44B4-A90F-A0A75A1101BB}" destId="{3380A5CE-199B-4977-85EA-204CD7ED19B8}" srcOrd="0" destOrd="0" presId="urn:microsoft.com/office/officeart/2005/8/layout/vList5"/>
    <dgm:cxn modelId="{B4097C4D-2F29-4227-8017-126F0F900AC1}" type="presParOf" srcId="{E96356BF-995F-44B4-A90F-A0A75A1101BB}" destId="{610CA303-BB91-4C54-ADD3-0BF05EA0E3AA}" srcOrd="1" destOrd="0" presId="urn:microsoft.com/office/officeart/2005/8/layout/vList5"/>
    <dgm:cxn modelId="{9868B3B9-2A8F-46AB-B245-B9F415C66E6A}" type="presParOf" srcId="{B2D09D3F-2E42-4145-82F3-C500243F237B}" destId="{07D9D7F1-2E21-491F-9962-589EFB57968E}" srcOrd="1" destOrd="0" presId="urn:microsoft.com/office/officeart/2005/8/layout/vList5"/>
    <dgm:cxn modelId="{FDFC961D-68D2-4255-B999-A587FB7DD6D2}" type="presParOf" srcId="{B2D09D3F-2E42-4145-82F3-C500243F237B}" destId="{FB369EB8-7710-4B24-B364-AA3F8E059CA0}" srcOrd="2" destOrd="0" presId="urn:microsoft.com/office/officeart/2005/8/layout/vList5"/>
    <dgm:cxn modelId="{5F7C932F-2671-4F8E-AD21-FA3D626A5981}" type="presParOf" srcId="{FB369EB8-7710-4B24-B364-AA3F8E059CA0}" destId="{FC726B55-EA52-480F-A98C-F0EE29708139}" srcOrd="0" destOrd="0" presId="urn:microsoft.com/office/officeart/2005/8/layout/vList5"/>
    <dgm:cxn modelId="{9E9A7DE8-E9E7-4B25-884D-2FC1A145EC78}" type="presParOf" srcId="{FB369EB8-7710-4B24-B364-AA3F8E059CA0}" destId="{2FD43B3B-8FA9-4E41-929B-C83BF293761B}" srcOrd="1" destOrd="0" presId="urn:microsoft.com/office/officeart/2005/8/layout/vList5"/>
    <dgm:cxn modelId="{51E202C0-0385-451D-877C-C874692543C2}" type="presParOf" srcId="{B2D09D3F-2E42-4145-82F3-C500243F237B}" destId="{75F32400-C129-4D57-804A-A6DF52F593C6}" srcOrd="3" destOrd="0" presId="urn:microsoft.com/office/officeart/2005/8/layout/vList5"/>
    <dgm:cxn modelId="{752939DA-30CF-4FC1-BA0B-B0233FBA1A5F}" type="presParOf" srcId="{B2D09D3F-2E42-4145-82F3-C500243F237B}" destId="{A6C04CD1-EA88-465C-8BAA-B36DEA6B92A8}" srcOrd="4" destOrd="0" presId="urn:microsoft.com/office/officeart/2005/8/layout/vList5"/>
    <dgm:cxn modelId="{6ACE43E9-0F50-49DD-BD77-86D19EB2BC04}" type="presParOf" srcId="{A6C04CD1-EA88-465C-8BAA-B36DEA6B92A8}" destId="{93FA2DED-30C7-492F-94DB-575673D62E49}" srcOrd="0" destOrd="0" presId="urn:microsoft.com/office/officeart/2005/8/layout/vList5"/>
    <dgm:cxn modelId="{8D6C4F84-9A0A-403E-87F7-4A91F97804E2}" type="presParOf" srcId="{A6C04CD1-EA88-465C-8BAA-B36DEA6B92A8}" destId="{83BDD31D-132C-4CA5-8679-5872829BBFAB}" srcOrd="1" destOrd="0" presId="urn:microsoft.com/office/officeart/2005/8/layout/vList5"/>
    <dgm:cxn modelId="{93456E56-601A-4483-8F14-97729CB1C388}" type="presParOf" srcId="{B2D09D3F-2E42-4145-82F3-C500243F237B}" destId="{135C9271-7F7E-4406-A5D4-077BEB9BD2F5}" srcOrd="5" destOrd="0" presId="urn:microsoft.com/office/officeart/2005/8/layout/vList5"/>
    <dgm:cxn modelId="{FAD968D0-C1CA-4FB2-9A37-AFDBDF5D9548}" type="presParOf" srcId="{B2D09D3F-2E42-4145-82F3-C500243F237B}" destId="{3DF2D8DC-5320-48E4-A45D-A0C7E4C83E4E}" srcOrd="6" destOrd="0" presId="urn:microsoft.com/office/officeart/2005/8/layout/vList5"/>
    <dgm:cxn modelId="{6EB18ECE-6646-4C93-90F7-F7BD12CDE56B}" type="presParOf" srcId="{3DF2D8DC-5320-48E4-A45D-A0C7E4C83E4E}" destId="{B51A4770-1396-4C7D-B4CB-F7FC45E44606}" srcOrd="0" destOrd="0" presId="urn:microsoft.com/office/officeart/2005/8/layout/vList5"/>
    <dgm:cxn modelId="{1DBD0A27-7DEC-4085-8BC0-D2A9E185BDC8}" type="presParOf" srcId="{3DF2D8DC-5320-48E4-A45D-A0C7E4C83E4E}" destId="{AC645B8F-9439-4F41-9A54-58A2F3CD177E}" srcOrd="1" destOrd="0" presId="urn:microsoft.com/office/officeart/2005/8/layout/vList5"/>
    <dgm:cxn modelId="{763C8B79-AAC4-41D0-8251-B5B348AD115F}" type="presParOf" srcId="{B2D09D3F-2E42-4145-82F3-C500243F237B}" destId="{49D73F0F-1648-4DA0-8A45-459BF4347785}" srcOrd="7" destOrd="0" presId="urn:microsoft.com/office/officeart/2005/8/layout/vList5"/>
    <dgm:cxn modelId="{46AF5F70-1DB8-4EAE-8520-CFD751D3D444}" type="presParOf" srcId="{B2D09D3F-2E42-4145-82F3-C500243F237B}" destId="{C9570E1D-8A1C-41DA-8B81-C6114485172D}" srcOrd="8" destOrd="0" presId="urn:microsoft.com/office/officeart/2005/8/layout/vList5"/>
    <dgm:cxn modelId="{FA8BA438-B896-4C8E-968C-F44AC3096E8F}" type="presParOf" srcId="{C9570E1D-8A1C-41DA-8B81-C6114485172D}" destId="{9D99BCD8-51A6-4F1E-8B42-B7DA5C1792C7}" srcOrd="0" destOrd="0" presId="urn:microsoft.com/office/officeart/2005/8/layout/vList5"/>
    <dgm:cxn modelId="{3CBC7417-997F-49BD-BE98-BA4DFCA0DCAC}" type="presParOf" srcId="{C9570E1D-8A1C-41DA-8B81-C6114485172D}" destId="{55D3335A-F128-4765-96C0-8EE9385DDF0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5DF80BC-7A19-42B9-B441-92BA5D4FDE0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95E325F-9DA0-4193-9D94-E4F63E19A828}">
      <dgm:prSet/>
      <dgm:spPr/>
      <dgm:t>
        <a:bodyPr/>
        <a:lstStyle/>
        <a:p>
          <a:pPr rtl="0"/>
          <a:r>
            <a:rPr lang="en-US" noProof="0" dirty="0"/>
            <a:t>CATI</a:t>
          </a:r>
        </a:p>
      </dgm:t>
    </dgm:pt>
    <dgm:pt modelId="{B2444E2A-F0AF-42D2-9354-460BB5EEBA66}" type="parTrans" cxnId="{E044D06D-8683-4718-906F-867BA55E4049}">
      <dgm:prSet/>
      <dgm:spPr/>
      <dgm:t>
        <a:bodyPr/>
        <a:lstStyle/>
        <a:p>
          <a:endParaRPr lang="cs-CZ"/>
        </a:p>
      </dgm:t>
    </dgm:pt>
    <dgm:pt modelId="{99034B19-F569-4563-8CF5-FA970D4E13C8}" type="sibTrans" cxnId="{E044D06D-8683-4718-906F-867BA55E4049}">
      <dgm:prSet/>
      <dgm:spPr/>
      <dgm:t>
        <a:bodyPr/>
        <a:lstStyle/>
        <a:p>
          <a:endParaRPr lang="cs-CZ"/>
        </a:p>
      </dgm:t>
    </dgm:pt>
    <dgm:pt modelId="{48B91DB2-32CD-420A-A080-FAB8BCCDED88}">
      <dgm:prSet/>
      <dgm:spPr/>
      <dgm:t>
        <a:bodyPr/>
        <a:lstStyle/>
        <a:p>
          <a:pPr rtl="0"/>
          <a:r>
            <a:rPr lang="en-US" noProof="0" dirty="0"/>
            <a:t>CAWI</a:t>
          </a:r>
        </a:p>
      </dgm:t>
    </dgm:pt>
    <dgm:pt modelId="{727EDC1E-1FF7-4B44-AB42-035784B8B1A1}" type="parTrans" cxnId="{BB0D5E79-E647-4069-9FE6-CFCAB00D6CC6}">
      <dgm:prSet/>
      <dgm:spPr/>
      <dgm:t>
        <a:bodyPr/>
        <a:lstStyle/>
        <a:p>
          <a:endParaRPr lang="cs-CZ"/>
        </a:p>
      </dgm:t>
    </dgm:pt>
    <dgm:pt modelId="{9BD5B489-B908-479C-AC5B-3A569B3EC134}" type="sibTrans" cxnId="{BB0D5E79-E647-4069-9FE6-CFCAB00D6CC6}">
      <dgm:prSet/>
      <dgm:spPr/>
      <dgm:t>
        <a:bodyPr/>
        <a:lstStyle/>
        <a:p>
          <a:endParaRPr lang="cs-CZ"/>
        </a:p>
      </dgm:t>
    </dgm:pt>
    <dgm:pt modelId="{FA2167A2-6886-4B74-B173-B82813D864DA}">
      <dgm:prSet/>
      <dgm:spPr/>
      <dgm:t>
        <a:bodyPr/>
        <a:lstStyle/>
        <a:p>
          <a:pPr rtl="0"/>
          <a:r>
            <a:rPr lang="en-US" noProof="0" dirty="0"/>
            <a:t>Surveys</a:t>
          </a:r>
        </a:p>
      </dgm:t>
    </dgm:pt>
    <dgm:pt modelId="{A9841643-38CA-48F0-B41B-8002730B9D39}" type="parTrans" cxnId="{29E34AAB-7490-4E49-B940-363B318C4D1A}">
      <dgm:prSet/>
      <dgm:spPr/>
      <dgm:t>
        <a:bodyPr/>
        <a:lstStyle/>
        <a:p>
          <a:endParaRPr lang="cs-CZ"/>
        </a:p>
      </dgm:t>
    </dgm:pt>
    <dgm:pt modelId="{3BD5B501-0786-4875-8243-1E2CA189AFF4}" type="sibTrans" cxnId="{29E34AAB-7490-4E49-B940-363B318C4D1A}">
      <dgm:prSet/>
      <dgm:spPr/>
      <dgm:t>
        <a:bodyPr/>
        <a:lstStyle/>
        <a:p>
          <a:endParaRPr lang="cs-CZ"/>
        </a:p>
      </dgm:t>
    </dgm:pt>
    <dgm:pt modelId="{2D18C475-5B69-4169-B8BA-166D7FAB0DBE}">
      <dgm:prSet/>
      <dgm:spPr/>
      <dgm:t>
        <a:bodyPr/>
        <a:lstStyle/>
        <a:p>
          <a:pPr rtl="0"/>
          <a:r>
            <a:rPr lang="en-US" noProof="0" dirty="0"/>
            <a:t>In-hall test (CLT)</a:t>
          </a:r>
        </a:p>
      </dgm:t>
    </dgm:pt>
    <dgm:pt modelId="{B3081CB7-5057-4913-AF09-F77BB8995B03}" type="parTrans" cxnId="{D0850523-363C-45B7-B94F-EB7243DB06D2}">
      <dgm:prSet/>
      <dgm:spPr/>
      <dgm:t>
        <a:bodyPr/>
        <a:lstStyle/>
        <a:p>
          <a:endParaRPr lang="cs-CZ"/>
        </a:p>
      </dgm:t>
    </dgm:pt>
    <dgm:pt modelId="{5D8F4845-943A-4F04-8D73-24E52E8D20B1}" type="sibTrans" cxnId="{D0850523-363C-45B7-B94F-EB7243DB06D2}">
      <dgm:prSet/>
      <dgm:spPr/>
      <dgm:t>
        <a:bodyPr/>
        <a:lstStyle/>
        <a:p>
          <a:endParaRPr lang="cs-CZ"/>
        </a:p>
      </dgm:t>
    </dgm:pt>
    <dgm:pt modelId="{F794E02B-A5A4-4652-9911-736D95F67242}">
      <dgm:prSet/>
      <dgm:spPr/>
      <dgm:t>
        <a:bodyPr/>
        <a:lstStyle/>
        <a:p>
          <a:pPr rtl="0"/>
          <a:r>
            <a:rPr lang="en-US" b="1" i="0" noProof="0" dirty="0"/>
            <a:t>Computer Assisted Telephonic Interview</a:t>
          </a:r>
          <a:endParaRPr lang="en-US" noProof="0" dirty="0"/>
        </a:p>
      </dgm:t>
    </dgm:pt>
    <dgm:pt modelId="{F0B2E2BF-EA7E-47ED-9E82-33D95AC51FCC}" type="parTrans" cxnId="{E6E9DA87-604B-4F8B-BDD5-D08D96496A98}">
      <dgm:prSet/>
      <dgm:spPr/>
      <dgm:t>
        <a:bodyPr/>
        <a:lstStyle/>
        <a:p>
          <a:endParaRPr lang="cs-CZ"/>
        </a:p>
      </dgm:t>
    </dgm:pt>
    <dgm:pt modelId="{97BB8339-B463-4A7F-9388-43DFDC05F7E4}" type="sibTrans" cxnId="{E6E9DA87-604B-4F8B-BDD5-D08D96496A98}">
      <dgm:prSet/>
      <dgm:spPr/>
      <dgm:t>
        <a:bodyPr/>
        <a:lstStyle/>
        <a:p>
          <a:endParaRPr lang="cs-CZ"/>
        </a:p>
      </dgm:t>
    </dgm:pt>
    <dgm:pt modelId="{887A2C97-39B0-4F81-BBAF-4D8FA962DBC2}">
      <dgm:prSet/>
      <dgm:spPr/>
      <dgm:t>
        <a:bodyPr/>
        <a:lstStyle/>
        <a:p>
          <a:pPr rtl="0"/>
          <a:r>
            <a:rPr lang="en-US" b="1" i="0" noProof="0" dirty="0"/>
            <a:t>Computer Assisted Web Interview</a:t>
          </a:r>
          <a:endParaRPr lang="en-US" noProof="0" dirty="0"/>
        </a:p>
      </dgm:t>
    </dgm:pt>
    <dgm:pt modelId="{A4C51A7F-DB8D-4664-A3F1-4AE461010F97}" type="parTrans" cxnId="{4FB78B9C-B362-44CA-938A-4EA59B8195A5}">
      <dgm:prSet/>
      <dgm:spPr/>
      <dgm:t>
        <a:bodyPr/>
        <a:lstStyle/>
        <a:p>
          <a:endParaRPr lang="cs-CZ"/>
        </a:p>
      </dgm:t>
    </dgm:pt>
    <dgm:pt modelId="{7403B481-F276-42DC-9714-6E3AFC3398EF}" type="sibTrans" cxnId="{4FB78B9C-B362-44CA-938A-4EA59B8195A5}">
      <dgm:prSet/>
      <dgm:spPr/>
      <dgm:t>
        <a:bodyPr/>
        <a:lstStyle/>
        <a:p>
          <a:endParaRPr lang="cs-CZ"/>
        </a:p>
      </dgm:t>
    </dgm:pt>
    <dgm:pt modelId="{88059DCF-23B6-47EA-B966-8E8A8CE1C06B}">
      <dgm:prSet/>
      <dgm:spPr/>
      <dgm:t>
        <a:bodyPr/>
        <a:lstStyle/>
        <a:p>
          <a:pPr rtl="0"/>
          <a:r>
            <a:rPr lang="en-US" b="1" i="0" noProof="0" dirty="0"/>
            <a:t>Central Location Test</a:t>
          </a:r>
          <a:endParaRPr lang="en-US" noProof="0" dirty="0"/>
        </a:p>
      </dgm:t>
    </dgm:pt>
    <dgm:pt modelId="{021C946E-E49C-4DA2-925E-813D99B705BE}" type="parTrans" cxnId="{82A14467-3D93-4748-961D-97806875B4E1}">
      <dgm:prSet/>
      <dgm:spPr/>
      <dgm:t>
        <a:bodyPr/>
        <a:lstStyle/>
        <a:p>
          <a:endParaRPr lang="cs-CZ"/>
        </a:p>
      </dgm:t>
    </dgm:pt>
    <dgm:pt modelId="{1ADFE9BF-72F8-4B89-84AA-7F2E5099C33A}" type="sibTrans" cxnId="{82A14467-3D93-4748-961D-97806875B4E1}">
      <dgm:prSet/>
      <dgm:spPr/>
      <dgm:t>
        <a:bodyPr/>
        <a:lstStyle/>
        <a:p>
          <a:endParaRPr lang="cs-CZ"/>
        </a:p>
      </dgm:t>
    </dgm:pt>
    <dgm:pt modelId="{02FECD28-79B3-4ABF-8598-7A0632B8ADB9}">
      <dgm:prSet/>
      <dgm:spPr/>
      <dgm:t>
        <a:bodyPr/>
        <a:lstStyle/>
        <a:p>
          <a:pPr rtl="0"/>
          <a:r>
            <a:rPr lang="en-US" noProof="0" dirty="0"/>
            <a:t>CAPI</a:t>
          </a:r>
        </a:p>
      </dgm:t>
    </dgm:pt>
    <dgm:pt modelId="{3FAF9F23-BCE8-4466-9FBD-BA7805840AB7}" type="parTrans" cxnId="{92C50DBF-3F29-45C8-9380-5EF1A8D650FD}">
      <dgm:prSet/>
      <dgm:spPr/>
      <dgm:t>
        <a:bodyPr/>
        <a:lstStyle/>
        <a:p>
          <a:endParaRPr lang="cs-CZ"/>
        </a:p>
      </dgm:t>
    </dgm:pt>
    <dgm:pt modelId="{FAA29AD0-A85D-4D4C-BF46-7E59729BDB25}" type="sibTrans" cxnId="{92C50DBF-3F29-45C8-9380-5EF1A8D650FD}">
      <dgm:prSet/>
      <dgm:spPr/>
      <dgm:t>
        <a:bodyPr/>
        <a:lstStyle/>
        <a:p>
          <a:endParaRPr lang="cs-CZ"/>
        </a:p>
      </dgm:t>
    </dgm:pt>
    <dgm:pt modelId="{48491061-A209-415E-8072-3483E6DCB2B7}">
      <dgm:prSet/>
      <dgm:spPr/>
      <dgm:t>
        <a:bodyPr/>
        <a:lstStyle/>
        <a:p>
          <a:pPr rtl="0"/>
          <a:r>
            <a:rPr lang="en-US" b="1" i="0" noProof="0" dirty="0"/>
            <a:t>Computer-assisted personal interviewing</a:t>
          </a:r>
          <a:endParaRPr lang="en-US" noProof="0" dirty="0"/>
        </a:p>
      </dgm:t>
    </dgm:pt>
    <dgm:pt modelId="{1F9E5F31-B5AE-4F2F-9277-987FB1C6EDB5}" type="parTrans" cxnId="{AFF2BC93-AAF9-40F5-B763-BA98D7309A6B}">
      <dgm:prSet/>
      <dgm:spPr/>
      <dgm:t>
        <a:bodyPr/>
        <a:lstStyle/>
        <a:p>
          <a:endParaRPr lang="cs-CZ"/>
        </a:p>
      </dgm:t>
    </dgm:pt>
    <dgm:pt modelId="{3B46F59C-75BB-4D07-AF79-765731C3D292}" type="sibTrans" cxnId="{AFF2BC93-AAF9-40F5-B763-BA98D7309A6B}">
      <dgm:prSet/>
      <dgm:spPr/>
      <dgm:t>
        <a:bodyPr/>
        <a:lstStyle/>
        <a:p>
          <a:endParaRPr lang="cs-CZ"/>
        </a:p>
      </dgm:t>
    </dgm:pt>
    <dgm:pt modelId="{08C84853-89B6-4F4E-8209-9AFB7BA7648A}" type="pres">
      <dgm:prSet presAssocID="{E5DF80BC-7A19-42B9-B441-92BA5D4FDE0F}" presName="linear" presStyleCnt="0">
        <dgm:presLayoutVars>
          <dgm:animLvl val="lvl"/>
          <dgm:resizeHandles val="exact"/>
        </dgm:presLayoutVars>
      </dgm:prSet>
      <dgm:spPr/>
    </dgm:pt>
    <dgm:pt modelId="{6882A597-5674-44E4-80CF-E257B3BEBACA}" type="pres">
      <dgm:prSet presAssocID="{02FECD28-79B3-4ABF-8598-7A0632B8ADB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BC0E51C-95D6-4689-8718-80BB941869F4}" type="pres">
      <dgm:prSet presAssocID="{02FECD28-79B3-4ABF-8598-7A0632B8ADB9}" presName="childText" presStyleLbl="revTx" presStyleIdx="0" presStyleCnt="4">
        <dgm:presLayoutVars>
          <dgm:bulletEnabled val="1"/>
        </dgm:presLayoutVars>
      </dgm:prSet>
      <dgm:spPr/>
    </dgm:pt>
    <dgm:pt modelId="{F8230CDD-FDB1-43D3-BC34-99D0FE3C892E}" type="pres">
      <dgm:prSet presAssocID="{695E325F-9DA0-4193-9D94-E4F63E19A82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0718BD5-D095-4AB0-ABE5-B1A159183CA2}" type="pres">
      <dgm:prSet presAssocID="{695E325F-9DA0-4193-9D94-E4F63E19A828}" presName="childText" presStyleLbl="revTx" presStyleIdx="1" presStyleCnt="4">
        <dgm:presLayoutVars>
          <dgm:bulletEnabled val="1"/>
        </dgm:presLayoutVars>
      </dgm:prSet>
      <dgm:spPr/>
    </dgm:pt>
    <dgm:pt modelId="{98985DE0-5181-4220-BF8A-C196BC910FCC}" type="pres">
      <dgm:prSet presAssocID="{48B91DB2-32CD-420A-A080-FAB8BCCDED8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A1C81BF-D953-4958-9044-311AE18D9D2F}" type="pres">
      <dgm:prSet presAssocID="{48B91DB2-32CD-420A-A080-FAB8BCCDED88}" presName="childText" presStyleLbl="revTx" presStyleIdx="2" presStyleCnt="4">
        <dgm:presLayoutVars>
          <dgm:bulletEnabled val="1"/>
        </dgm:presLayoutVars>
      </dgm:prSet>
      <dgm:spPr/>
    </dgm:pt>
    <dgm:pt modelId="{4E654247-8124-4767-A33B-D9C6370F69EA}" type="pres">
      <dgm:prSet presAssocID="{FA2167A2-6886-4B74-B173-B82813D864D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D67C402-0D6E-421E-A719-F2941BB784BC}" type="pres">
      <dgm:prSet presAssocID="{3BD5B501-0786-4875-8243-1E2CA189AFF4}" presName="spacer" presStyleCnt="0"/>
      <dgm:spPr/>
    </dgm:pt>
    <dgm:pt modelId="{BFCACD50-60FD-47EF-8C6A-928A1058764B}" type="pres">
      <dgm:prSet presAssocID="{2D18C475-5B69-4169-B8BA-166D7FAB0DBE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8C798294-C6D6-4458-9AF5-4C647450E8E4}" type="pres">
      <dgm:prSet presAssocID="{2D18C475-5B69-4169-B8BA-166D7FAB0DBE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D0850523-363C-45B7-B94F-EB7243DB06D2}" srcId="{E5DF80BC-7A19-42B9-B441-92BA5D4FDE0F}" destId="{2D18C475-5B69-4169-B8BA-166D7FAB0DBE}" srcOrd="4" destOrd="0" parTransId="{B3081CB7-5057-4913-AF09-F77BB8995B03}" sibTransId="{5D8F4845-943A-4F04-8D73-24E52E8D20B1}"/>
    <dgm:cxn modelId="{0C24B336-C9C4-44FF-95B9-9A6BBC14D2F6}" type="presOf" srcId="{48B91DB2-32CD-420A-A080-FAB8BCCDED88}" destId="{98985DE0-5181-4220-BF8A-C196BC910FCC}" srcOrd="0" destOrd="0" presId="urn:microsoft.com/office/officeart/2005/8/layout/vList2"/>
    <dgm:cxn modelId="{A67FA737-D20D-4635-9496-A5C892184F30}" type="presOf" srcId="{2D18C475-5B69-4169-B8BA-166D7FAB0DBE}" destId="{BFCACD50-60FD-47EF-8C6A-928A1058764B}" srcOrd="0" destOrd="0" presId="urn:microsoft.com/office/officeart/2005/8/layout/vList2"/>
    <dgm:cxn modelId="{82A14467-3D93-4748-961D-97806875B4E1}" srcId="{2D18C475-5B69-4169-B8BA-166D7FAB0DBE}" destId="{88059DCF-23B6-47EA-B966-8E8A8CE1C06B}" srcOrd="0" destOrd="0" parTransId="{021C946E-E49C-4DA2-925E-813D99B705BE}" sibTransId="{1ADFE9BF-72F8-4B89-84AA-7F2E5099C33A}"/>
    <dgm:cxn modelId="{E044D06D-8683-4718-906F-867BA55E4049}" srcId="{E5DF80BC-7A19-42B9-B441-92BA5D4FDE0F}" destId="{695E325F-9DA0-4193-9D94-E4F63E19A828}" srcOrd="1" destOrd="0" parTransId="{B2444E2A-F0AF-42D2-9354-460BB5EEBA66}" sibTransId="{99034B19-F569-4563-8CF5-FA970D4E13C8}"/>
    <dgm:cxn modelId="{0C4D9052-7B6F-48D7-9DF9-A3C82D4CC943}" type="presOf" srcId="{695E325F-9DA0-4193-9D94-E4F63E19A828}" destId="{F8230CDD-FDB1-43D3-BC34-99D0FE3C892E}" srcOrd="0" destOrd="0" presId="urn:microsoft.com/office/officeart/2005/8/layout/vList2"/>
    <dgm:cxn modelId="{407C3576-48AC-417B-BB31-CE822409B0CC}" type="presOf" srcId="{E5DF80BC-7A19-42B9-B441-92BA5D4FDE0F}" destId="{08C84853-89B6-4F4E-8209-9AFB7BA7648A}" srcOrd="0" destOrd="0" presId="urn:microsoft.com/office/officeart/2005/8/layout/vList2"/>
    <dgm:cxn modelId="{BB0D5E79-E647-4069-9FE6-CFCAB00D6CC6}" srcId="{E5DF80BC-7A19-42B9-B441-92BA5D4FDE0F}" destId="{48B91DB2-32CD-420A-A080-FAB8BCCDED88}" srcOrd="2" destOrd="0" parTransId="{727EDC1E-1FF7-4B44-AB42-035784B8B1A1}" sibTransId="{9BD5B489-B908-479C-AC5B-3A569B3EC134}"/>
    <dgm:cxn modelId="{878A347F-E956-4CF1-AA7E-4660FEAD0F94}" type="presOf" srcId="{02FECD28-79B3-4ABF-8598-7A0632B8ADB9}" destId="{6882A597-5674-44E4-80CF-E257B3BEBACA}" srcOrd="0" destOrd="0" presId="urn:microsoft.com/office/officeart/2005/8/layout/vList2"/>
    <dgm:cxn modelId="{1E933D7F-4A53-466F-8D6F-0E6ACB090A72}" type="presOf" srcId="{88059DCF-23B6-47EA-B966-8E8A8CE1C06B}" destId="{8C798294-C6D6-4458-9AF5-4C647450E8E4}" srcOrd="0" destOrd="0" presId="urn:microsoft.com/office/officeart/2005/8/layout/vList2"/>
    <dgm:cxn modelId="{E6E9DA87-604B-4F8B-BDD5-D08D96496A98}" srcId="{695E325F-9DA0-4193-9D94-E4F63E19A828}" destId="{F794E02B-A5A4-4652-9911-736D95F67242}" srcOrd="0" destOrd="0" parTransId="{F0B2E2BF-EA7E-47ED-9E82-33D95AC51FCC}" sibTransId="{97BB8339-B463-4A7F-9388-43DFDC05F7E4}"/>
    <dgm:cxn modelId="{DEAABD8A-C7D7-45B7-835A-2ED011140794}" type="presOf" srcId="{FA2167A2-6886-4B74-B173-B82813D864DA}" destId="{4E654247-8124-4767-A33B-D9C6370F69EA}" srcOrd="0" destOrd="0" presId="urn:microsoft.com/office/officeart/2005/8/layout/vList2"/>
    <dgm:cxn modelId="{AFF2BC93-AAF9-40F5-B763-BA98D7309A6B}" srcId="{02FECD28-79B3-4ABF-8598-7A0632B8ADB9}" destId="{48491061-A209-415E-8072-3483E6DCB2B7}" srcOrd="0" destOrd="0" parTransId="{1F9E5F31-B5AE-4F2F-9277-987FB1C6EDB5}" sibTransId="{3B46F59C-75BB-4D07-AF79-765731C3D292}"/>
    <dgm:cxn modelId="{4FB78B9C-B362-44CA-938A-4EA59B8195A5}" srcId="{48B91DB2-32CD-420A-A080-FAB8BCCDED88}" destId="{887A2C97-39B0-4F81-BBAF-4D8FA962DBC2}" srcOrd="0" destOrd="0" parTransId="{A4C51A7F-DB8D-4664-A3F1-4AE461010F97}" sibTransId="{7403B481-F276-42DC-9714-6E3AFC3398EF}"/>
    <dgm:cxn modelId="{8A2C03A5-EE9F-4E7C-AE27-F44725884A1C}" type="presOf" srcId="{F794E02B-A5A4-4652-9911-736D95F67242}" destId="{50718BD5-D095-4AB0-ABE5-B1A159183CA2}" srcOrd="0" destOrd="0" presId="urn:microsoft.com/office/officeart/2005/8/layout/vList2"/>
    <dgm:cxn modelId="{D13E5EA7-C074-4FB8-9564-B439F066F710}" type="presOf" srcId="{887A2C97-39B0-4F81-BBAF-4D8FA962DBC2}" destId="{BA1C81BF-D953-4958-9044-311AE18D9D2F}" srcOrd="0" destOrd="0" presId="urn:microsoft.com/office/officeart/2005/8/layout/vList2"/>
    <dgm:cxn modelId="{29E34AAB-7490-4E49-B940-363B318C4D1A}" srcId="{E5DF80BC-7A19-42B9-B441-92BA5D4FDE0F}" destId="{FA2167A2-6886-4B74-B173-B82813D864DA}" srcOrd="3" destOrd="0" parTransId="{A9841643-38CA-48F0-B41B-8002730B9D39}" sibTransId="{3BD5B501-0786-4875-8243-1E2CA189AFF4}"/>
    <dgm:cxn modelId="{B30C7CBE-E5F6-4E97-9029-E9FC3A5DC7CD}" type="presOf" srcId="{48491061-A209-415E-8072-3483E6DCB2B7}" destId="{CBC0E51C-95D6-4689-8718-80BB941869F4}" srcOrd="0" destOrd="0" presId="urn:microsoft.com/office/officeart/2005/8/layout/vList2"/>
    <dgm:cxn modelId="{92C50DBF-3F29-45C8-9380-5EF1A8D650FD}" srcId="{E5DF80BC-7A19-42B9-B441-92BA5D4FDE0F}" destId="{02FECD28-79B3-4ABF-8598-7A0632B8ADB9}" srcOrd="0" destOrd="0" parTransId="{3FAF9F23-BCE8-4466-9FBD-BA7805840AB7}" sibTransId="{FAA29AD0-A85D-4D4C-BF46-7E59729BDB25}"/>
    <dgm:cxn modelId="{8DC50587-AC7A-405D-9CAC-6663A23400B4}" type="presParOf" srcId="{08C84853-89B6-4F4E-8209-9AFB7BA7648A}" destId="{6882A597-5674-44E4-80CF-E257B3BEBACA}" srcOrd="0" destOrd="0" presId="urn:microsoft.com/office/officeart/2005/8/layout/vList2"/>
    <dgm:cxn modelId="{C2895FBB-25CC-4B4B-ACED-6D57E0030D51}" type="presParOf" srcId="{08C84853-89B6-4F4E-8209-9AFB7BA7648A}" destId="{CBC0E51C-95D6-4689-8718-80BB941869F4}" srcOrd="1" destOrd="0" presId="urn:microsoft.com/office/officeart/2005/8/layout/vList2"/>
    <dgm:cxn modelId="{DEB19283-39D4-47D7-B960-DDA5F45EF2DE}" type="presParOf" srcId="{08C84853-89B6-4F4E-8209-9AFB7BA7648A}" destId="{F8230CDD-FDB1-43D3-BC34-99D0FE3C892E}" srcOrd="2" destOrd="0" presId="urn:microsoft.com/office/officeart/2005/8/layout/vList2"/>
    <dgm:cxn modelId="{305228AE-910F-4166-A5FE-011C7EEA9B20}" type="presParOf" srcId="{08C84853-89B6-4F4E-8209-9AFB7BA7648A}" destId="{50718BD5-D095-4AB0-ABE5-B1A159183CA2}" srcOrd="3" destOrd="0" presId="urn:microsoft.com/office/officeart/2005/8/layout/vList2"/>
    <dgm:cxn modelId="{FEC93EB8-32CA-4596-A13F-5F31EB22CCC2}" type="presParOf" srcId="{08C84853-89B6-4F4E-8209-9AFB7BA7648A}" destId="{98985DE0-5181-4220-BF8A-C196BC910FCC}" srcOrd="4" destOrd="0" presId="urn:microsoft.com/office/officeart/2005/8/layout/vList2"/>
    <dgm:cxn modelId="{B596FF6F-FB1F-4461-9323-9C4D0D1CBC50}" type="presParOf" srcId="{08C84853-89B6-4F4E-8209-9AFB7BA7648A}" destId="{BA1C81BF-D953-4958-9044-311AE18D9D2F}" srcOrd="5" destOrd="0" presId="urn:microsoft.com/office/officeart/2005/8/layout/vList2"/>
    <dgm:cxn modelId="{CEAEC7E3-D675-4228-A491-E0278C856127}" type="presParOf" srcId="{08C84853-89B6-4F4E-8209-9AFB7BA7648A}" destId="{4E654247-8124-4767-A33B-D9C6370F69EA}" srcOrd="6" destOrd="0" presId="urn:microsoft.com/office/officeart/2005/8/layout/vList2"/>
    <dgm:cxn modelId="{B874DB15-47E8-428B-8D70-155736AA3B8D}" type="presParOf" srcId="{08C84853-89B6-4F4E-8209-9AFB7BA7648A}" destId="{2D67C402-0D6E-421E-A719-F2941BB784BC}" srcOrd="7" destOrd="0" presId="urn:microsoft.com/office/officeart/2005/8/layout/vList2"/>
    <dgm:cxn modelId="{2FD7F24E-3EC9-464F-B522-E9B75EDF5987}" type="presParOf" srcId="{08C84853-89B6-4F4E-8209-9AFB7BA7648A}" destId="{BFCACD50-60FD-47EF-8C6A-928A1058764B}" srcOrd="8" destOrd="0" presId="urn:microsoft.com/office/officeart/2005/8/layout/vList2"/>
    <dgm:cxn modelId="{37EE3708-2A3F-438F-8418-F617F114D76B}" type="presParOf" srcId="{08C84853-89B6-4F4E-8209-9AFB7BA7648A}" destId="{8C798294-C6D6-4458-9AF5-4C647450E8E4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D0E8003-1955-4F98-B4A9-723B67E67FF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DC16A6C-CEBA-4A44-9714-A2E5B556116D}">
      <dgm:prSet/>
      <dgm:spPr/>
      <dgm:t>
        <a:bodyPr/>
        <a:lstStyle/>
        <a:p>
          <a:r>
            <a:rPr lang="en-US" dirty="0"/>
            <a:t>The interviewer uses his laptop screen to read the questions to pose and inputs the responses.</a:t>
          </a:r>
          <a:endParaRPr lang="cs-CZ" dirty="0"/>
        </a:p>
      </dgm:t>
    </dgm:pt>
    <dgm:pt modelId="{4AD39D24-6A35-4181-80BC-32B2C518823E}" type="parTrans" cxnId="{8D826645-9791-48BB-B91E-7A5E69ACEF2C}">
      <dgm:prSet/>
      <dgm:spPr/>
      <dgm:t>
        <a:bodyPr/>
        <a:lstStyle/>
        <a:p>
          <a:endParaRPr lang="cs-CZ"/>
        </a:p>
      </dgm:t>
    </dgm:pt>
    <dgm:pt modelId="{33F1E757-0CA3-4129-95B4-496C810F5E67}" type="sibTrans" cxnId="{8D826645-9791-48BB-B91E-7A5E69ACEF2C}">
      <dgm:prSet/>
      <dgm:spPr/>
      <dgm:t>
        <a:bodyPr/>
        <a:lstStyle/>
        <a:p>
          <a:endParaRPr lang="cs-CZ"/>
        </a:p>
      </dgm:t>
    </dgm:pt>
    <dgm:pt modelId="{249177E9-1EED-4DED-B773-3C279C7C6F48}">
      <dgm:prSet/>
      <dgm:spPr/>
      <dgm:t>
        <a:bodyPr/>
        <a:lstStyle/>
        <a:p>
          <a:pPr rtl="0"/>
          <a:r>
            <a:rPr lang="cs-CZ"/>
            <a:t>Advantages</a:t>
          </a:r>
        </a:p>
      </dgm:t>
    </dgm:pt>
    <dgm:pt modelId="{4CA0B932-CCC0-4424-9CBF-5E921B9BB79D}" type="parTrans" cxnId="{9FBF73E2-3554-4832-8241-4C154B5D91DD}">
      <dgm:prSet/>
      <dgm:spPr/>
      <dgm:t>
        <a:bodyPr/>
        <a:lstStyle/>
        <a:p>
          <a:endParaRPr lang="cs-CZ"/>
        </a:p>
      </dgm:t>
    </dgm:pt>
    <dgm:pt modelId="{99E7177E-FD3F-4A5D-9E97-9465A260C5FB}" type="sibTrans" cxnId="{9FBF73E2-3554-4832-8241-4C154B5D91DD}">
      <dgm:prSet/>
      <dgm:spPr/>
      <dgm:t>
        <a:bodyPr/>
        <a:lstStyle/>
        <a:p>
          <a:endParaRPr lang="cs-CZ"/>
        </a:p>
      </dgm:t>
    </dgm:pt>
    <dgm:pt modelId="{17B65D30-4882-4919-A535-D2C12CFD2E35}">
      <dgm:prSet/>
      <dgm:spPr/>
      <dgm:t>
        <a:bodyPr/>
        <a:lstStyle/>
        <a:p>
          <a:pPr rtl="0"/>
          <a:r>
            <a:rPr lang="en-US" b="0" i="0" dirty="0"/>
            <a:t>All types of questions can be used.</a:t>
          </a:r>
          <a:endParaRPr lang="cs-CZ" dirty="0"/>
        </a:p>
      </dgm:t>
    </dgm:pt>
    <dgm:pt modelId="{AF728251-04CE-4EBD-9A04-DBFDA3E05F58}" type="parTrans" cxnId="{EDD7FCB7-7CE6-4ACD-B3A1-AA2819C30DC2}">
      <dgm:prSet/>
      <dgm:spPr/>
      <dgm:t>
        <a:bodyPr/>
        <a:lstStyle/>
        <a:p>
          <a:endParaRPr lang="cs-CZ"/>
        </a:p>
      </dgm:t>
    </dgm:pt>
    <dgm:pt modelId="{83A2D924-0390-4F67-94D6-504EED92A49B}" type="sibTrans" cxnId="{EDD7FCB7-7CE6-4ACD-B3A1-AA2819C30DC2}">
      <dgm:prSet/>
      <dgm:spPr/>
      <dgm:t>
        <a:bodyPr/>
        <a:lstStyle/>
        <a:p>
          <a:endParaRPr lang="cs-CZ"/>
        </a:p>
      </dgm:t>
    </dgm:pt>
    <dgm:pt modelId="{9EFB0CE0-C60C-437C-97F8-AD67955FE8BB}">
      <dgm:prSet/>
      <dgm:spPr/>
      <dgm:t>
        <a:bodyPr/>
        <a:lstStyle/>
        <a:p>
          <a:pPr rtl="0"/>
          <a:r>
            <a:rPr lang="cs-CZ"/>
            <a:t>Disadvantages</a:t>
          </a:r>
        </a:p>
      </dgm:t>
    </dgm:pt>
    <dgm:pt modelId="{8BCA7DF0-5A23-46D9-B714-90BCE357D153}" type="parTrans" cxnId="{217B90E5-2124-40C5-9FE5-31B5112C7213}">
      <dgm:prSet/>
      <dgm:spPr/>
      <dgm:t>
        <a:bodyPr/>
        <a:lstStyle/>
        <a:p>
          <a:endParaRPr lang="cs-CZ"/>
        </a:p>
      </dgm:t>
    </dgm:pt>
    <dgm:pt modelId="{21DAFC18-3D25-4EAD-A989-7F6FC06BA814}" type="sibTrans" cxnId="{217B90E5-2124-40C5-9FE5-31B5112C7213}">
      <dgm:prSet/>
      <dgm:spPr/>
      <dgm:t>
        <a:bodyPr/>
        <a:lstStyle/>
        <a:p>
          <a:endParaRPr lang="cs-CZ"/>
        </a:p>
      </dgm:t>
    </dgm:pt>
    <dgm:pt modelId="{681C9CB5-AE86-4282-827F-9D42890C2A35}">
      <dgm:prSet/>
      <dgm:spPr/>
      <dgm:t>
        <a:bodyPr/>
        <a:lstStyle/>
        <a:p>
          <a:pPr rtl="0"/>
          <a:r>
            <a:rPr lang="en-US" b="0" i="0" dirty="0"/>
            <a:t>Strong geographical constraint. </a:t>
          </a:r>
          <a:endParaRPr lang="cs-CZ" dirty="0"/>
        </a:p>
      </dgm:t>
    </dgm:pt>
    <dgm:pt modelId="{11ED860D-617A-4C7F-8719-9B052BBC84B8}" type="parTrans" cxnId="{ED06D168-D7EE-4DBC-90B7-BA58BDEC2882}">
      <dgm:prSet/>
      <dgm:spPr/>
      <dgm:t>
        <a:bodyPr/>
        <a:lstStyle/>
        <a:p>
          <a:endParaRPr lang="cs-CZ"/>
        </a:p>
      </dgm:t>
    </dgm:pt>
    <dgm:pt modelId="{04EF1577-BB5E-4C46-8086-00D4EEEFEB23}" type="sibTrans" cxnId="{ED06D168-D7EE-4DBC-90B7-BA58BDEC2882}">
      <dgm:prSet/>
      <dgm:spPr/>
      <dgm:t>
        <a:bodyPr/>
        <a:lstStyle/>
        <a:p>
          <a:endParaRPr lang="cs-CZ"/>
        </a:p>
      </dgm:t>
    </dgm:pt>
    <dgm:pt modelId="{C29CD7B7-C679-4076-944A-9D15DCA6C54F}">
      <dgm:prSet/>
      <dgm:spPr/>
      <dgm:t>
        <a:bodyPr/>
        <a:lstStyle/>
        <a:p>
          <a:pPr rtl="0"/>
          <a:r>
            <a:rPr lang="en-US" b="0" i="0" dirty="0"/>
            <a:t>Material can be shown to the respondent.</a:t>
          </a:r>
          <a:endParaRPr lang="cs-CZ" dirty="0"/>
        </a:p>
      </dgm:t>
    </dgm:pt>
    <dgm:pt modelId="{47767A8D-0D7F-4C05-A65F-4F068FC2289D}" type="parTrans" cxnId="{B3F538D5-F1DF-4D32-9C0C-2B223F773404}">
      <dgm:prSet/>
      <dgm:spPr/>
      <dgm:t>
        <a:bodyPr/>
        <a:lstStyle/>
        <a:p>
          <a:endParaRPr lang="cs-CZ"/>
        </a:p>
      </dgm:t>
    </dgm:pt>
    <dgm:pt modelId="{2281A2B0-0D13-4FFD-AFC5-6C0CBFDB3DE5}" type="sibTrans" cxnId="{B3F538D5-F1DF-4D32-9C0C-2B223F773404}">
      <dgm:prSet/>
      <dgm:spPr/>
      <dgm:t>
        <a:bodyPr/>
        <a:lstStyle/>
        <a:p>
          <a:endParaRPr lang="cs-CZ"/>
        </a:p>
      </dgm:t>
    </dgm:pt>
    <dgm:pt modelId="{1B333BA3-C978-41B3-B9BB-8E9827A7F46F}">
      <dgm:prSet/>
      <dgm:spPr/>
      <dgm:t>
        <a:bodyPr/>
        <a:lstStyle/>
        <a:p>
          <a:pPr rtl="0"/>
          <a:r>
            <a:rPr lang="en-US" b="0" i="0" dirty="0"/>
            <a:t>The CAPI is more adapted to reduced geographical areas.</a:t>
          </a:r>
          <a:endParaRPr lang="cs-CZ" dirty="0"/>
        </a:p>
      </dgm:t>
    </dgm:pt>
    <dgm:pt modelId="{79CA82B6-C00D-4FF5-AEAF-19C25096B01C}" type="parTrans" cxnId="{D46DA136-24B6-4CEE-B651-510A9383F205}">
      <dgm:prSet/>
      <dgm:spPr/>
      <dgm:t>
        <a:bodyPr/>
        <a:lstStyle/>
        <a:p>
          <a:endParaRPr lang="cs-CZ"/>
        </a:p>
      </dgm:t>
    </dgm:pt>
    <dgm:pt modelId="{DBA0D84F-3545-411C-8DFA-825585ABCA75}" type="sibTrans" cxnId="{D46DA136-24B6-4CEE-B651-510A9383F205}">
      <dgm:prSet/>
      <dgm:spPr/>
      <dgm:t>
        <a:bodyPr/>
        <a:lstStyle/>
        <a:p>
          <a:endParaRPr lang="cs-CZ"/>
        </a:p>
      </dgm:t>
    </dgm:pt>
    <dgm:pt modelId="{E2753601-14B9-47DC-81B5-DC0B8B361569}">
      <dgm:prSet/>
      <dgm:spPr/>
      <dgm:t>
        <a:bodyPr/>
        <a:lstStyle/>
        <a:p>
          <a:pPr rtl="0"/>
          <a:r>
            <a:rPr lang="en-US" b="0" i="0" dirty="0"/>
            <a:t>Heavy cost.</a:t>
          </a:r>
          <a:endParaRPr lang="cs-CZ" dirty="0"/>
        </a:p>
      </dgm:t>
    </dgm:pt>
    <dgm:pt modelId="{D8A7E29D-A111-4D03-A3F2-40ADFC1C1BC9}" type="parTrans" cxnId="{2DCD843A-3CF6-4514-8460-95F0FDE3EEA7}">
      <dgm:prSet/>
      <dgm:spPr/>
      <dgm:t>
        <a:bodyPr/>
        <a:lstStyle/>
        <a:p>
          <a:endParaRPr lang="cs-CZ"/>
        </a:p>
      </dgm:t>
    </dgm:pt>
    <dgm:pt modelId="{E6BDF3BC-4780-4FF9-94C6-43BBB1A118F8}" type="sibTrans" cxnId="{2DCD843A-3CF6-4514-8460-95F0FDE3EEA7}">
      <dgm:prSet/>
      <dgm:spPr/>
      <dgm:t>
        <a:bodyPr/>
        <a:lstStyle/>
        <a:p>
          <a:endParaRPr lang="cs-CZ"/>
        </a:p>
      </dgm:t>
    </dgm:pt>
    <dgm:pt modelId="{B16493BA-18CA-45B0-A6B2-8B4FFCEE6C31}" type="pres">
      <dgm:prSet presAssocID="{3D0E8003-1955-4F98-B4A9-723B67E67FF3}" presName="Name0" presStyleCnt="0">
        <dgm:presLayoutVars>
          <dgm:dir/>
          <dgm:animLvl val="lvl"/>
          <dgm:resizeHandles val="exact"/>
        </dgm:presLayoutVars>
      </dgm:prSet>
      <dgm:spPr/>
    </dgm:pt>
    <dgm:pt modelId="{61FF62A0-AAB3-4C48-99F4-A0A6734159E4}" type="pres">
      <dgm:prSet presAssocID="{7DC16A6C-CEBA-4A44-9714-A2E5B556116D}" presName="linNode" presStyleCnt="0"/>
      <dgm:spPr/>
    </dgm:pt>
    <dgm:pt modelId="{A647BB65-BEE1-40DB-97A5-8ACB8E6422A9}" type="pres">
      <dgm:prSet presAssocID="{7DC16A6C-CEBA-4A44-9714-A2E5B556116D}" presName="parentText" presStyleLbl="node1" presStyleIdx="0" presStyleCnt="3" custScaleX="277778">
        <dgm:presLayoutVars>
          <dgm:chMax val="1"/>
          <dgm:bulletEnabled val="1"/>
        </dgm:presLayoutVars>
      </dgm:prSet>
      <dgm:spPr/>
    </dgm:pt>
    <dgm:pt modelId="{B757000B-2A93-4524-AB95-9ADAF1462DA9}" type="pres">
      <dgm:prSet presAssocID="{33F1E757-0CA3-4129-95B4-496C810F5E67}" presName="sp" presStyleCnt="0"/>
      <dgm:spPr/>
    </dgm:pt>
    <dgm:pt modelId="{B5FB3F9D-E5BE-4264-A92A-FED78BCCB470}" type="pres">
      <dgm:prSet presAssocID="{249177E9-1EED-4DED-B773-3C279C7C6F48}" presName="linNode" presStyleCnt="0"/>
      <dgm:spPr/>
    </dgm:pt>
    <dgm:pt modelId="{606A9AD5-ABA3-4990-A4F3-2D45235BE641}" type="pres">
      <dgm:prSet presAssocID="{249177E9-1EED-4DED-B773-3C279C7C6F48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34D9F808-7301-4026-BBBB-C012666F90B1}" type="pres">
      <dgm:prSet presAssocID="{249177E9-1EED-4DED-B773-3C279C7C6F48}" presName="descendantText" presStyleLbl="alignAccFollowNode1" presStyleIdx="0" presStyleCnt="2">
        <dgm:presLayoutVars>
          <dgm:bulletEnabled val="1"/>
        </dgm:presLayoutVars>
      </dgm:prSet>
      <dgm:spPr/>
    </dgm:pt>
    <dgm:pt modelId="{16C23CDB-1729-4BE9-AFFB-FF11252F960C}" type="pres">
      <dgm:prSet presAssocID="{99E7177E-FD3F-4A5D-9E97-9465A260C5FB}" presName="sp" presStyleCnt="0"/>
      <dgm:spPr/>
    </dgm:pt>
    <dgm:pt modelId="{F5AEB02C-D9D3-4CEB-BC27-3D1F98160BC7}" type="pres">
      <dgm:prSet presAssocID="{9EFB0CE0-C60C-437C-97F8-AD67955FE8BB}" presName="linNode" presStyleCnt="0"/>
      <dgm:spPr/>
    </dgm:pt>
    <dgm:pt modelId="{2E9D6356-B1C8-4ACB-9986-0FB70A2E67ED}" type="pres">
      <dgm:prSet presAssocID="{9EFB0CE0-C60C-437C-97F8-AD67955FE8BB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4B2D3809-C902-4D06-A02E-633BB588AABC}" type="pres">
      <dgm:prSet presAssocID="{9EFB0CE0-C60C-437C-97F8-AD67955FE8BB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03379415-A86F-4425-ABB8-78C757A40A68}" type="presOf" srcId="{1B333BA3-C978-41B3-B9BB-8E9827A7F46F}" destId="{4B2D3809-C902-4D06-A02E-633BB588AABC}" srcOrd="0" destOrd="1" presId="urn:microsoft.com/office/officeart/2005/8/layout/vList5"/>
    <dgm:cxn modelId="{139F051B-7F61-4F25-BC1C-3D375C26ABB5}" type="presOf" srcId="{3D0E8003-1955-4F98-B4A9-723B67E67FF3}" destId="{B16493BA-18CA-45B0-A6B2-8B4FFCEE6C31}" srcOrd="0" destOrd="0" presId="urn:microsoft.com/office/officeart/2005/8/layout/vList5"/>
    <dgm:cxn modelId="{97CF0527-9223-4B9A-A7F2-54950A25D763}" type="presOf" srcId="{C29CD7B7-C679-4076-944A-9D15DCA6C54F}" destId="{34D9F808-7301-4026-BBBB-C012666F90B1}" srcOrd="0" destOrd="1" presId="urn:microsoft.com/office/officeart/2005/8/layout/vList5"/>
    <dgm:cxn modelId="{E58A8A2C-AA12-454F-9DD7-64176FDDE2CE}" type="presOf" srcId="{9EFB0CE0-C60C-437C-97F8-AD67955FE8BB}" destId="{2E9D6356-B1C8-4ACB-9986-0FB70A2E67ED}" srcOrd="0" destOrd="0" presId="urn:microsoft.com/office/officeart/2005/8/layout/vList5"/>
    <dgm:cxn modelId="{D46DA136-24B6-4CEE-B651-510A9383F205}" srcId="{9EFB0CE0-C60C-437C-97F8-AD67955FE8BB}" destId="{1B333BA3-C978-41B3-B9BB-8E9827A7F46F}" srcOrd="1" destOrd="0" parTransId="{79CA82B6-C00D-4FF5-AEAF-19C25096B01C}" sibTransId="{DBA0D84F-3545-411C-8DFA-825585ABCA75}"/>
    <dgm:cxn modelId="{2DCD843A-3CF6-4514-8460-95F0FDE3EEA7}" srcId="{9EFB0CE0-C60C-437C-97F8-AD67955FE8BB}" destId="{E2753601-14B9-47DC-81B5-DC0B8B361569}" srcOrd="2" destOrd="0" parTransId="{D8A7E29D-A111-4D03-A3F2-40ADFC1C1BC9}" sibTransId="{E6BDF3BC-4780-4FF9-94C6-43BBB1A118F8}"/>
    <dgm:cxn modelId="{8D826645-9791-48BB-B91E-7A5E69ACEF2C}" srcId="{3D0E8003-1955-4F98-B4A9-723B67E67FF3}" destId="{7DC16A6C-CEBA-4A44-9714-A2E5B556116D}" srcOrd="0" destOrd="0" parTransId="{4AD39D24-6A35-4181-80BC-32B2C518823E}" sibTransId="{33F1E757-0CA3-4129-95B4-496C810F5E67}"/>
    <dgm:cxn modelId="{ED06D168-D7EE-4DBC-90B7-BA58BDEC2882}" srcId="{9EFB0CE0-C60C-437C-97F8-AD67955FE8BB}" destId="{681C9CB5-AE86-4282-827F-9D42890C2A35}" srcOrd="0" destOrd="0" parTransId="{11ED860D-617A-4C7F-8719-9B052BBC84B8}" sibTransId="{04EF1577-BB5E-4C46-8086-00D4EEEFEB23}"/>
    <dgm:cxn modelId="{7A785E6A-DDBF-4CEA-AA7B-E20B130508A4}" type="presOf" srcId="{7DC16A6C-CEBA-4A44-9714-A2E5B556116D}" destId="{A647BB65-BEE1-40DB-97A5-8ACB8E6422A9}" srcOrd="0" destOrd="0" presId="urn:microsoft.com/office/officeart/2005/8/layout/vList5"/>
    <dgm:cxn modelId="{4FA85879-FA6A-4BC0-A319-21D5AC4761E0}" type="presOf" srcId="{E2753601-14B9-47DC-81B5-DC0B8B361569}" destId="{4B2D3809-C902-4D06-A02E-633BB588AABC}" srcOrd="0" destOrd="2" presId="urn:microsoft.com/office/officeart/2005/8/layout/vList5"/>
    <dgm:cxn modelId="{EDD7FCB7-7CE6-4ACD-B3A1-AA2819C30DC2}" srcId="{249177E9-1EED-4DED-B773-3C279C7C6F48}" destId="{17B65D30-4882-4919-A535-D2C12CFD2E35}" srcOrd="0" destOrd="0" parTransId="{AF728251-04CE-4EBD-9A04-DBFDA3E05F58}" sibTransId="{83A2D924-0390-4F67-94D6-504EED92A49B}"/>
    <dgm:cxn modelId="{B3F538D5-F1DF-4D32-9C0C-2B223F773404}" srcId="{249177E9-1EED-4DED-B773-3C279C7C6F48}" destId="{C29CD7B7-C679-4076-944A-9D15DCA6C54F}" srcOrd="1" destOrd="0" parTransId="{47767A8D-0D7F-4C05-A65F-4F068FC2289D}" sibTransId="{2281A2B0-0D13-4FFD-AFC5-6C0CBFDB3DE5}"/>
    <dgm:cxn modelId="{9FBF73E2-3554-4832-8241-4C154B5D91DD}" srcId="{3D0E8003-1955-4F98-B4A9-723B67E67FF3}" destId="{249177E9-1EED-4DED-B773-3C279C7C6F48}" srcOrd="1" destOrd="0" parTransId="{4CA0B932-CCC0-4424-9CBF-5E921B9BB79D}" sibTransId="{99E7177E-FD3F-4A5D-9E97-9465A260C5FB}"/>
    <dgm:cxn modelId="{217B90E5-2124-40C5-9FE5-31B5112C7213}" srcId="{3D0E8003-1955-4F98-B4A9-723B67E67FF3}" destId="{9EFB0CE0-C60C-437C-97F8-AD67955FE8BB}" srcOrd="2" destOrd="0" parTransId="{8BCA7DF0-5A23-46D9-B714-90BCE357D153}" sibTransId="{21DAFC18-3D25-4EAD-A989-7F6FC06BA814}"/>
    <dgm:cxn modelId="{EFF6A3E9-4583-4F9B-897B-9B86FDD2BD42}" type="presOf" srcId="{681C9CB5-AE86-4282-827F-9D42890C2A35}" destId="{4B2D3809-C902-4D06-A02E-633BB588AABC}" srcOrd="0" destOrd="0" presId="urn:microsoft.com/office/officeart/2005/8/layout/vList5"/>
    <dgm:cxn modelId="{B0C5A8EE-DE5B-4DCB-9E84-92D1E584925F}" type="presOf" srcId="{249177E9-1EED-4DED-B773-3C279C7C6F48}" destId="{606A9AD5-ABA3-4990-A4F3-2D45235BE641}" srcOrd="0" destOrd="0" presId="urn:microsoft.com/office/officeart/2005/8/layout/vList5"/>
    <dgm:cxn modelId="{8C3835F7-CF7A-4592-9137-3CB681757FA6}" type="presOf" srcId="{17B65D30-4882-4919-A535-D2C12CFD2E35}" destId="{34D9F808-7301-4026-BBBB-C012666F90B1}" srcOrd="0" destOrd="0" presId="urn:microsoft.com/office/officeart/2005/8/layout/vList5"/>
    <dgm:cxn modelId="{DA2A4DB9-BCD7-4BD2-B658-9A42A375FBEC}" type="presParOf" srcId="{B16493BA-18CA-45B0-A6B2-8B4FFCEE6C31}" destId="{61FF62A0-AAB3-4C48-99F4-A0A6734159E4}" srcOrd="0" destOrd="0" presId="urn:microsoft.com/office/officeart/2005/8/layout/vList5"/>
    <dgm:cxn modelId="{40FA7D37-7DEF-4D7C-A4C0-75D5E25A8D0A}" type="presParOf" srcId="{61FF62A0-AAB3-4C48-99F4-A0A6734159E4}" destId="{A647BB65-BEE1-40DB-97A5-8ACB8E6422A9}" srcOrd="0" destOrd="0" presId="urn:microsoft.com/office/officeart/2005/8/layout/vList5"/>
    <dgm:cxn modelId="{1642BF40-74BC-4F51-B95C-9ED651F8C2B6}" type="presParOf" srcId="{B16493BA-18CA-45B0-A6B2-8B4FFCEE6C31}" destId="{B757000B-2A93-4524-AB95-9ADAF1462DA9}" srcOrd="1" destOrd="0" presId="urn:microsoft.com/office/officeart/2005/8/layout/vList5"/>
    <dgm:cxn modelId="{404906C0-485D-4CF1-83FD-7F92B4DF9ADB}" type="presParOf" srcId="{B16493BA-18CA-45B0-A6B2-8B4FFCEE6C31}" destId="{B5FB3F9D-E5BE-4264-A92A-FED78BCCB470}" srcOrd="2" destOrd="0" presId="urn:microsoft.com/office/officeart/2005/8/layout/vList5"/>
    <dgm:cxn modelId="{CE8F343F-5822-44A5-B823-DD84174F8F9B}" type="presParOf" srcId="{B5FB3F9D-E5BE-4264-A92A-FED78BCCB470}" destId="{606A9AD5-ABA3-4990-A4F3-2D45235BE641}" srcOrd="0" destOrd="0" presId="urn:microsoft.com/office/officeart/2005/8/layout/vList5"/>
    <dgm:cxn modelId="{D20A4520-DE1B-4562-84FE-80A2D270D471}" type="presParOf" srcId="{B5FB3F9D-E5BE-4264-A92A-FED78BCCB470}" destId="{34D9F808-7301-4026-BBBB-C012666F90B1}" srcOrd="1" destOrd="0" presId="urn:microsoft.com/office/officeart/2005/8/layout/vList5"/>
    <dgm:cxn modelId="{534AB552-7007-4078-A4C7-22E3B6114A31}" type="presParOf" srcId="{B16493BA-18CA-45B0-A6B2-8B4FFCEE6C31}" destId="{16C23CDB-1729-4BE9-AFFB-FF11252F960C}" srcOrd="3" destOrd="0" presId="urn:microsoft.com/office/officeart/2005/8/layout/vList5"/>
    <dgm:cxn modelId="{FC5578AD-DFCD-48DE-9143-2ACF7A19E443}" type="presParOf" srcId="{B16493BA-18CA-45B0-A6B2-8B4FFCEE6C31}" destId="{F5AEB02C-D9D3-4CEB-BC27-3D1F98160BC7}" srcOrd="4" destOrd="0" presId="urn:microsoft.com/office/officeart/2005/8/layout/vList5"/>
    <dgm:cxn modelId="{E39B1AFE-49A9-45E6-8E86-34FDC0302406}" type="presParOf" srcId="{F5AEB02C-D9D3-4CEB-BC27-3D1F98160BC7}" destId="{2E9D6356-B1C8-4ACB-9986-0FB70A2E67ED}" srcOrd="0" destOrd="0" presId="urn:microsoft.com/office/officeart/2005/8/layout/vList5"/>
    <dgm:cxn modelId="{351E40A2-D279-4BB3-A054-FAFEA8BEAD72}" type="presParOf" srcId="{F5AEB02C-D9D3-4CEB-BC27-3D1F98160BC7}" destId="{4B2D3809-C902-4D06-A02E-633BB588AAB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5818EB-73F5-4E1B-BF12-52E9989F452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604BFCC-8B52-47B4-819A-CF61E6981DB9}">
      <dgm:prSet phldrT="[Text]"/>
      <dgm:spPr/>
      <dgm:t>
        <a:bodyPr/>
        <a:lstStyle/>
        <a:p>
          <a:r>
            <a:rPr lang="en-US" noProof="0" dirty="0"/>
            <a:t>Quantitative</a:t>
          </a:r>
        </a:p>
      </dgm:t>
    </dgm:pt>
    <dgm:pt modelId="{CC06D985-FE6D-40FB-93F4-586733531F1E}" type="parTrans" cxnId="{3240EB56-6E07-4F01-A53E-09A9D1E36A06}">
      <dgm:prSet/>
      <dgm:spPr/>
      <dgm:t>
        <a:bodyPr/>
        <a:lstStyle/>
        <a:p>
          <a:endParaRPr lang="cs-CZ"/>
        </a:p>
      </dgm:t>
    </dgm:pt>
    <dgm:pt modelId="{9ECEA5FD-3E15-4905-B340-DF54E4C8538B}" type="sibTrans" cxnId="{3240EB56-6E07-4F01-A53E-09A9D1E36A06}">
      <dgm:prSet/>
      <dgm:spPr/>
      <dgm:t>
        <a:bodyPr/>
        <a:lstStyle/>
        <a:p>
          <a:endParaRPr lang="cs-CZ"/>
        </a:p>
      </dgm:t>
    </dgm:pt>
    <dgm:pt modelId="{4A9118F3-A704-46BD-A046-A6211CFC207A}">
      <dgm:prSet phldrT="[Text]"/>
      <dgm:spPr/>
      <dgm:t>
        <a:bodyPr/>
        <a:lstStyle/>
        <a:p>
          <a:r>
            <a:rPr lang="en-US" noProof="0" dirty="0"/>
            <a:t>Major role through suggesting the reporting questionnaire to be asked.</a:t>
          </a:r>
        </a:p>
      </dgm:t>
    </dgm:pt>
    <dgm:pt modelId="{DA103D27-C239-4A53-A539-2ACD9ADB19AD}" type="parTrans" cxnId="{078F03C2-3D96-4128-AC4A-2316B8EE4FE6}">
      <dgm:prSet/>
      <dgm:spPr/>
      <dgm:t>
        <a:bodyPr/>
        <a:lstStyle/>
        <a:p>
          <a:endParaRPr lang="cs-CZ"/>
        </a:p>
      </dgm:t>
    </dgm:pt>
    <dgm:pt modelId="{6C9F26D2-D0F7-4B3C-8684-A8D98F75A975}" type="sibTrans" cxnId="{078F03C2-3D96-4128-AC4A-2316B8EE4FE6}">
      <dgm:prSet/>
      <dgm:spPr/>
      <dgm:t>
        <a:bodyPr/>
        <a:lstStyle/>
        <a:p>
          <a:endParaRPr lang="cs-CZ"/>
        </a:p>
      </dgm:t>
    </dgm:pt>
    <dgm:pt modelId="{E8399045-D95C-4631-B25F-C67B3713D10A}">
      <dgm:prSet phldrT="[Text]"/>
      <dgm:spPr/>
      <dgm:t>
        <a:bodyPr/>
        <a:lstStyle/>
        <a:p>
          <a:r>
            <a:rPr lang="en-US" noProof="0" dirty="0"/>
            <a:t>Qualitative</a:t>
          </a:r>
        </a:p>
      </dgm:t>
    </dgm:pt>
    <dgm:pt modelId="{A75FD151-B037-4C5B-806C-66FC9FBF54C2}" type="parTrans" cxnId="{5C90B630-7B34-476A-A56E-D29DD97F74C1}">
      <dgm:prSet/>
      <dgm:spPr/>
      <dgm:t>
        <a:bodyPr/>
        <a:lstStyle/>
        <a:p>
          <a:endParaRPr lang="cs-CZ"/>
        </a:p>
      </dgm:t>
    </dgm:pt>
    <dgm:pt modelId="{32DDC979-E383-4738-B760-63FCC7F0EEE5}" type="sibTrans" cxnId="{5C90B630-7B34-476A-A56E-D29DD97F74C1}">
      <dgm:prSet/>
      <dgm:spPr/>
      <dgm:t>
        <a:bodyPr/>
        <a:lstStyle/>
        <a:p>
          <a:endParaRPr lang="cs-CZ"/>
        </a:p>
      </dgm:t>
    </dgm:pt>
    <dgm:pt modelId="{5B574905-EC67-4992-BDAE-900A57F47022}">
      <dgm:prSet phldrT="[Text]"/>
      <dgm:spPr/>
      <dgm:t>
        <a:bodyPr/>
        <a:lstStyle/>
        <a:p>
          <a:r>
            <a:rPr lang="en-US" noProof="0" dirty="0"/>
            <a:t>Minor role in suggesting self regulating questionnaire (SRQ) to be asked.</a:t>
          </a:r>
        </a:p>
      </dgm:t>
    </dgm:pt>
    <dgm:pt modelId="{595E34A5-3D2D-4FD3-B524-F0A216DC6E08}" type="parTrans" cxnId="{570A6BCB-176C-4031-9474-986B822ED05B}">
      <dgm:prSet/>
      <dgm:spPr/>
      <dgm:t>
        <a:bodyPr/>
        <a:lstStyle/>
        <a:p>
          <a:endParaRPr lang="cs-CZ"/>
        </a:p>
      </dgm:t>
    </dgm:pt>
    <dgm:pt modelId="{2DFFFA85-9346-4005-8AE4-BA33F3AC7290}" type="sibTrans" cxnId="{570A6BCB-176C-4031-9474-986B822ED05B}">
      <dgm:prSet/>
      <dgm:spPr/>
      <dgm:t>
        <a:bodyPr/>
        <a:lstStyle/>
        <a:p>
          <a:endParaRPr lang="cs-CZ"/>
        </a:p>
      </dgm:t>
    </dgm:pt>
    <dgm:pt modelId="{11D8A7C2-5E13-427C-98D8-F7C0C47D2DEB}">
      <dgm:prSet/>
      <dgm:spPr/>
      <dgm:t>
        <a:bodyPr/>
        <a:lstStyle/>
        <a:p>
          <a:pPr rtl="0"/>
          <a:r>
            <a:rPr lang="en-US" noProof="0" dirty="0"/>
            <a:t>Justifying the responses problem and the need for the direction of the study.</a:t>
          </a:r>
        </a:p>
      </dgm:t>
    </dgm:pt>
    <dgm:pt modelId="{3BBF5B73-ADDC-4444-A46C-02B00F7EFEEC}" type="parTrans" cxnId="{9A5DC5C1-7AF2-4EDD-A888-CAE4180A7E3F}">
      <dgm:prSet/>
      <dgm:spPr/>
      <dgm:t>
        <a:bodyPr/>
        <a:lstStyle/>
        <a:p>
          <a:endParaRPr lang="cs-CZ"/>
        </a:p>
      </dgm:t>
    </dgm:pt>
    <dgm:pt modelId="{3D3509C4-2D70-4BF4-93F2-3693CAFA3BC6}" type="sibTrans" cxnId="{9A5DC5C1-7AF2-4EDD-A888-CAE4180A7E3F}">
      <dgm:prSet/>
      <dgm:spPr/>
      <dgm:t>
        <a:bodyPr/>
        <a:lstStyle/>
        <a:p>
          <a:endParaRPr lang="cs-CZ"/>
        </a:p>
      </dgm:t>
    </dgm:pt>
    <dgm:pt modelId="{4DCE6D97-053E-45F1-946B-56DFD81791BB}">
      <dgm:prSet/>
      <dgm:spPr/>
      <dgm:t>
        <a:bodyPr/>
        <a:lstStyle/>
        <a:p>
          <a:pPr rtl="0"/>
          <a:endParaRPr lang="en-US" noProof="0" dirty="0"/>
        </a:p>
      </dgm:t>
    </dgm:pt>
    <dgm:pt modelId="{ECC9C48C-5A00-4CA8-8F56-AC62FE918550}" type="parTrans" cxnId="{4305B398-113F-4AA7-A43B-893DF6164F00}">
      <dgm:prSet/>
      <dgm:spPr/>
      <dgm:t>
        <a:bodyPr/>
        <a:lstStyle/>
        <a:p>
          <a:endParaRPr lang="cs-CZ"/>
        </a:p>
      </dgm:t>
    </dgm:pt>
    <dgm:pt modelId="{7223641F-12F2-44BD-A4CC-4F249CA3E29B}" type="sibTrans" cxnId="{4305B398-113F-4AA7-A43B-893DF6164F00}">
      <dgm:prSet/>
      <dgm:spPr/>
      <dgm:t>
        <a:bodyPr/>
        <a:lstStyle/>
        <a:p>
          <a:endParaRPr lang="cs-CZ"/>
        </a:p>
      </dgm:t>
    </dgm:pt>
    <dgm:pt modelId="{28A673C7-4E21-4444-90A5-212FAF1A4CA4}">
      <dgm:prSet/>
      <dgm:spPr/>
      <dgm:t>
        <a:bodyPr/>
        <a:lstStyle/>
        <a:p>
          <a:pPr rtl="0"/>
          <a:r>
            <a:rPr lang="en-US" noProof="0" dirty="0"/>
            <a:t>Justify the importance of studying the research problem.</a:t>
          </a:r>
        </a:p>
      </dgm:t>
    </dgm:pt>
    <dgm:pt modelId="{4A07CC87-9166-4B0B-A0D1-56C453FF7C84}" type="parTrans" cxnId="{362D17CE-FB2A-430D-A14D-ABF0A657EB7C}">
      <dgm:prSet/>
      <dgm:spPr/>
      <dgm:t>
        <a:bodyPr/>
        <a:lstStyle/>
        <a:p>
          <a:endParaRPr lang="cs-CZ"/>
        </a:p>
      </dgm:t>
    </dgm:pt>
    <dgm:pt modelId="{65F4F1FD-7E62-4B25-8C31-99576D90E210}" type="sibTrans" cxnId="{362D17CE-FB2A-430D-A14D-ABF0A657EB7C}">
      <dgm:prSet/>
      <dgm:spPr/>
      <dgm:t>
        <a:bodyPr/>
        <a:lstStyle/>
        <a:p>
          <a:endParaRPr lang="cs-CZ"/>
        </a:p>
      </dgm:t>
    </dgm:pt>
    <dgm:pt modelId="{25B9CE04-9AF1-43A2-8605-8CC40ECA53E4}" type="pres">
      <dgm:prSet presAssocID="{8E5818EB-73F5-4E1B-BF12-52E9989F452D}" presName="Name0" presStyleCnt="0">
        <dgm:presLayoutVars>
          <dgm:dir/>
          <dgm:animLvl val="lvl"/>
          <dgm:resizeHandles val="exact"/>
        </dgm:presLayoutVars>
      </dgm:prSet>
      <dgm:spPr/>
    </dgm:pt>
    <dgm:pt modelId="{0D94D27A-086F-4828-8A85-6F292AF49C26}" type="pres">
      <dgm:prSet presAssocID="{8604BFCC-8B52-47B4-819A-CF61E6981DB9}" presName="linNode" presStyleCnt="0"/>
      <dgm:spPr/>
    </dgm:pt>
    <dgm:pt modelId="{9F36E4C9-203C-41DE-A703-BFA3F4E474E1}" type="pres">
      <dgm:prSet presAssocID="{8604BFCC-8B52-47B4-819A-CF61E6981DB9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DE697B03-23E8-468E-8CCC-8E0A15055907}" type="pres">
      <dgm:prSet presAssocID="{8604BFCC-8B52-47B4-819A-CF61E6981DB9}" presName="descendantText" presStyleLbl="alignAccFollowNode1" presStyleIdx="0" presStyleCnt="2">
        <dgm:presLayoutVars>
          <dgm:bulletEnabled val="1"/>
        </dgm:presLayoutVars>
      </dgm:prSet>
      <dgm:spPr/>
    </dgm:pt>
    <dgm:pt modelId="{DE0608DD-CE49-48AF-BF95-7BB1A1D9AC5A}" type="pres">
      <dgm:prSet presAssocID="{9ECEA5FD-3E15-4905-B340-DF54E4C8538B}" presName="sp" presStyleCnt="0"/>
      <dgm:spPr/>
    </dgm:pt>
    <dgm:pt modelId="{65011F2D-FC07-4A21-95C1-E47F8969794A}" type="pres">
      <dgm:prSet presAssocID="{E8399045-D95C-4631-B25F-C67B3713D10A}" presName="linNode" presStyleCnt="0"/>
      <dgm:spPr/>
    </dgm:pt>
    <dgm:pt modelId="{D92280D1-0B47-4755-BB32-A41563EB351E}" type="pres">
      <dgm:prSet presAssocID="{E8399045-D95C-4631-B25F-C67B3713D10A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E6DFD07E-05CC-4509-83CF-FF79EEEC3F07}" type="pres">
      <dgm:prSet presAssocID="{E8399045-D95C-4631-B25F-C67B3713D10A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5C90B630-7B34-476A-A56E-D29DD97F74C1}" srcId="{8E5818EB-73F5-4E1B-BF12-52E9989F452D}" destId="{E8399045-D95C-4631-B25F-C67B3713D10A}" srcOrd="1" destOrd="0" parTransId="{A75FD151-B037-4C5B-806C-66FC9FBF54C2}" sibTransId="{32DDC979-E383-4738-B760-63FCC7F0EEE5}"/>
    <dgm:cxn modelId="{989EB93C-E839-4B07-AA56-34B331AD3CDA}" type="presOf" srcId="{8E5818EB-73F5-4E1B-BF12-52E9989F452D}" destId="{25B9CE04-9AF1-43A2-8605-8CC40ECA53E4}" srcOrd="0" destOrd="0" presId="urn:microsoft.com/office/officeart/2005/8/layout/vList5"/>
    <dgm:cxn modelId="{C3FE6670-B71D-491A-9A0E-7CDF19AA729F}" type="presOf" srcId="{11D8A7C2-5E13-427C-98D8-F7C0C47D2DEB}" destId="{DE697B03-23E8-468E-8CCC-8E0A15055907}" srcOrd="0" destOrd="1" presId="urn:microsoft.com/office/officeart/2005/8/layout/vList5"/>
    <dgm:cxn modelId="{3240EB56-6E07-4F01-A53E-09A9D1E36A06}" srcId="{8E5818EB-73F5-4E1B-BF12-52E9989F452D}" destId="{8604BFCC-8B52-47B4-819A-CF61E6981DB9}" srcOrd="0" destOrd="0" parTransId="{CC06D985-FE6D-40FB-93F4-586733531F1E}" sibTransId="{9ECEA5FD-3E15-4905-B340-DF54E4C8538B}"/>
    <dgm:cxn modelId="{98BC878C-D6F7-4215-BA6B-BB40D053D8B8}" type="presOf" srcId="{4A9118F3-A704-46BD-A046-A6211CFC207A}" destId="{DE697B03-23E8-468E-8CCC-8E0A15055907}" srcOrd="0" destOrd="0" presId="urn:microsoft.com/office/officeart/2005/8/layout/vList5"/>
    <dgm:cxn modelId="{4305B398-113F-4AA7-A43B-893DF6164F00}" srcId="{E8399045-D95C-4631-B25F-C67B3713D10A}" destId="{4DCE6D97-053E-45F1-946B-56DFD81791BB}" srcOrd="1" destOrd="0" parTransId="{ECC9C48C-5A00-4CA8-8F56-AC62FE918550}" sibTransId="{7223641F-12F2-44BD-A4CC-4F249CA3E29B}"/>
    <dgm:cxn modelId="{71ABBB98-E620-406F-936F-33393143D46B}" type="presOf" srcId="{28A673C7-4E21-4444-90A5-212FAF1A4CA4}" destId="{E6DFD07E-05CC-4509-83CF-FF79EEEC3F07}" srcOrd="0" destOrd="2" presId="urn:microsoft.com/office/officeart/2005/8/layout/vList5"/>
    <dgm:cxn modelId="{703DA1A3-616E-4841-9B17-73E0074FA82E}" type="presOf" srcId="{5B574905-EC67-4992-BDAE-900A57F47022}" destId="{E6DFD07E-05CC-4509-83CF-FF79EEEC3F07}" srcOrd="0" destOrd="0" presId="urn:microsoft.com/office/officeart/2005/8/layout/vList5"/>
    <dgm:cxn modelId="{09A8C7A3-D1B3-4F83-96C2-78E1F43D7CC5}" type="presOf" srcId="{4DCE6D97-053E-45F1-946B-56DFD81791BB}" destId="{E6DFD07E-05CC-4509-83CF-FF79EEEC3F07}" srcOrd="0" destOrd="1" presId="urn:microsoft.com/office/officeart/2005/8/layout/vList5"/>
    <dgm:cxn modelId="{D91FD3A7-BFA2-4FCC-B275-323DC17C172C}" type="presOf" srcId="{8604BFCC-8B52-47B4-819A-CF61E6981DB9}" destId="{9F36E4C9-203C-41DE-A703-BFA3F4E474E1}" srcOrd="0" destOrd="0" presId="urn:microsoft.com/office/officeart/2005/8/layout/vList5"/>
    <dgm:cxn modelId="{D41578BE-841E-4F71-8A7C-B32501DC3B7C}" type="presOf" srcId="{E8399045-D95C-4631-B25F-C67B3713D10A}" destId="{D92280D1-0B47-4755-BB32-A41563EB351E}" srcOrd="0" destOrd="0" presId="urn:microsoft.com/office/officeart/2005/8/layout/vList5"/>
    <dgm:cxn modelId="{9A5DC5C1-7AF2-4EDD-A888-CAE4180A7E3F}" srcId="{8604BFCC-8B52-47B4-819A-CF61E6981DB9}" destId="{11D8A7C2-5E13-427C-98D8-F7C0C47D2DEB}" srcOrd="1" destOrd="0" parTransId="{3BBF5B73-ADDC-4444-A46C-02B00F7EFEEC}" sibTransId="{3D3509C4-2D70-4BF4-93F2-3693CAFA3BC6}"/>
    <dgm:cxn modelId="{078F03C2-3D96-4128-AC4A-2316B8EE4FE6}" srcId="{8604BFCC-8B52-47B4-819A-CF61E6981DB9}" destId="{4A9118F3-A704-46BD-A046-A6211CFC207A}" srcOrd="0" destOrd="0" parTransId="{DA103D27-C239-4A53-A539-2ACD9ADB19AD}" sibTransId="{6C9F26D2-D0F7-4B3C-8684-A8D98F75A975}"/>
    <dgm:cxn modelId="{570A6BCB-176C-4031-9474-986B822ED05B}" srcId="{E8399045-D95C-4631-B25F-C67B3713D10A}" destId="{5B574905-EC67-4992-BDAE-900A57F47022}" srcOrd="0" destOrd="0" parTransId="{595E34A5-3D2D-4FD3-B524-F0A216DC6E08}" sibTransId="{2DFFFA85-9346-4005-8AE4-BA33F3AC7290}"/>
    <dgm:cxn modelId="{362D17CE-FB2A-430D-A14D-ABF0A657EB7C}" srcId="{E8399045-D95C-4631-B25F-C67B3713D10A}" destId="{28A673C7-4E21-4444-90A5-212FAF1A4CA4}" srcOrd="2" destOrd="0" parTransId="{4A07CC87-9166-4B0B-A0D1-56C453FF7C84}" sibTransId="{65F4F1FD-7E62-4B25-8C31-99576D90E210}"/>
    <dgm:cxn modelId="{5D710998-FCA7-42EF-8884-84647221348D}" type="presParOf" srcId="{25B9CE04-9AF1-43A2-8605-8CC40ECA53E4}" destId="{0D94D27A-086F-4828-8A85-6F292AF49C26}" srcOrd="0" destOrd="0" presId="urn:microsoft.com/office/officeart/2005/8/layout/vList5"/>
    <dgm:cxn modelId="{8F27038F-231F-4BBF-87C0-7971AA09C5C2}" type="presParOf" srcId="{0D94D27A-086F-4828-8A85-6F292AF49C26}" destId="{9F36E4C9-203C-41DE-A703-BFA3F4E474E1}" srcOrd="0" destOrd="0" presId="urn:microsoft.com/office/officeart/2005/8/layout/vList5"/>
    <dgm:cxn modelId="{A979BD8A-13AE-4D3A-9CF3-760B63DA46D4}" type="presParOf" srcId="{0D94D27A-086F-4828-8A85-6F292AF49C26}" destId="{DE697B03-23E8-468E-8CCC-8E0A15055907}" srcOrd="1" destOrd="0" presId="urn:microsoft.com/office/officeart/2005/8/layout/vList5"/>
    <dgm:cxn modelId="{E7A49045-F588-40D9-8BE4-551EE864445E}" type="presParOf" srcId="{25B9CE04-9AF1-43A2-8605-8CC40ECA53E4}" destId="{DE0608DD-CE49-48AF-BF95-7BB1A1D9AC5A}" srcOrd="1" destOrd="0" presId="urn:microsoft.com/office/officeart/2005/8/layout/vList5"/>
    <dgm:cxn modelId="{6DA871D7-077E-4646-BE63-D4E81533050B}" type="presParOf" srcId="{25B9CE04-9AF1-43A2-8605-8CC40ECA53E4}" destId="{65011F2D-FC07-4A21-95C1-E47F8969794A}" srcOrd="2" destOrd="0" presId="urn:microsoft.com/office/officeart/2005/8/layout/vList5"/>
    <dgm:cxn modelId="{86F8403E-3632-4A36-8BBB-A407F0F514B5}" type="presParOf" srcId="{65011F2D-FC07-4A21-95C1-E47F8969794A}" destId="{D92280D1-0B47-4755-BB32-A41563EB351E}" srcOrd="0" destOrd="0" presId="urn:microsoft.com/office/officeart/2005/8/layout/vList5"/>
    <dgm:cxn modelId="{2242D412-E701-44F3-A179-2D27022D47A1}" type="presParOf" srcId="{65011F2D-FC07-4A21-95C1-E47F8969794A}" destId="{E6DFD07E-05CC-4509-83CF-FF79EEEC3F0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D0E8003-1955-4F98-B4A9-723B67E67FF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DC16A6C-CEBA-4A44-9714-A2E5B556116D}">
      <dgm:prSet/>
      <dgm:spPr/>
      <dgm:t>
        <a:bodyPr/>
        <a:lstStyle/>
        <a:p>
          <a:pPr rtl="0"/>
          <a:r>
            <a:rPr lang="en-US" noProof="0" dirty="0"/>
            <a:t>The interviewer asks questions by telephone and records answers on a computer. CATI automates the interviewees calls, the recall in case of absence and checks quota.</a:t>
          </a:r>
        </a:p>
      </dgm:t>
    </dgm:pt>
    <dgm:pt modelId="{4AD39D24-6A35-4181-80BC-32B2C518823E}" type="parTrans" cxnId="{8D826645-9791-48BB-B91E-7A5E69ACEF2C}">
      <dgm:prSet/>
      <dgm:spPr/>
      <dgm:t>
        <a:bodyPr/>
        <a:lstStyle/>
        <a:p>
          <a:endParaRPr lang="cs-CZ"/>
        </a:p>
      </dgm:t>
    </dgm:pt>
    <dgm:pt modelId="{33F1E757-0CA3-4129-95B4-496C810F5E67}" type="sibTrans" cxnId="{8D826645-9791-48BB-B91E-7A5E69ACEF2C}">
      <dgm:prSet/>
      <dgm:spPr/>
      <dgm:t>
        <a:bodyPr/>
        <a:lstStyle/>
        <a:p>
          <a:endParaRPr lang="cs-CZ"/>
        </a:p>
      </dgm:t>
    </dgm:pt>
    <dgm:pt modelId="{249177E9-1EED-4DED-B773-3C279C7C6F48}">
      <dgm:prSet/>
      <dgm:spPr/>
      <dgm:t>
        <a:bodyPr/>
        <a:lstStyle/>
        <a:p>
          <a:pPr rtl="0"/>
          <a:r>
            <a:rPr lang="en-US" noProof="0" dirty="0"/>
            <a:t>Advantages</a:t>
          </a:r>
        </a:p>
      </dgm:t>
    </dgm:pt>
    <dgm:pt modelId="{4CA0B932-CCC0-4424-9CBF-5E921B9BB79D}" type="parTrans" cxnId="{9FBF73E2-3554-4832-8241-4C154B5D91DD}">
      <dgm:prSet/>
      <dgm:spPr/>
      <dgm:t>
        <a:bodyPr/>
        <a:lstStyle/>
        <a:p>
          <a:endParaRPr lang="cs-CZ"/>
        </a:p>
      </dgm:t>
    </dgm:pt>
    <dgm:pt modelId="{99E7177E-FD3F-4A5D-9E97-9465A260C5FB}" type="sibTrans" cxnId="{9FBF73E2-3554-4832-8241-4C154B5D91DD}">
      <dgm:prSet/>
      <dgm:spPr/>
      <dgm:t>
        <a:bodyPr/>
        <a:lstStyle/>
        <a:p>
          <a:endParaRPr lang="cs-CZ"/>
        </a:p>
      </dgm:t>
    </dgm:pt>
    <dgm:pt modelId="{17B65D30-4882-4919-A535-D2C12CFD2E35}">
      <dgm:prSet/>
      <dgm:spPr/>
      <dgm:t>
        <a:bodyPr/>
        <a:lstStyle/>
        <a:p>
          <a:pPr rtl="0"/>
          <a:r>
            <a:rPr lang="en-US" noProof="0" dirty="0"/>
            <a:t>Quick</a:t>
          </a:r>
        </a:p>
      </dgm:t>
    </dgm:pt>
    <dgm:pt modelId="{AF728251-04CE-4EBD-9A04-DBFDA3E05F58}" type="parTrans" cxnId="{EDD7FCB7-7CE6-4ACD-B3A1-AA2819C30DC2}">
      <dgm:prSet/>
      <dgm:spPr/>
      <dgm:t>
        <a:bodyPr/>
        <a:lstStyle/>
        <a:p>
          <a:endParaRPr lang="cs-CZ"/>
        </a:p>
      </dgm:t>
    </dgm:pt>
    <dgm:pt modelId="{83A2D924-0390-4F67-94D6-504EED92A49B}" type="sibTrans" cxnId="{EDD7FCB7-7CE6-4ACD-B3A1-AA2819C30DC2}">
      <dgm:prSet/>
      <dgm:spPr/>
      <dgm:t>
        <a:bodyPr/>
        <a:lstStyle/>
        <a:p>
          <a:endParaRPr lang="cs-CZ"/>
        </a:p>
      </dgm:t>
    </dgm:pt>
    <dgm:pt modelId="{BA013D44-CC12-4C79-B6F3-07A87AE211E3}">
      <dgm:prSet/>
      <dgm:spPr/>
      <dgm:t>
        <a:bodyPr/>
        <a:lstStyle/>
        <a:p>
          <a:pPr rtl="0"/>
          <a:r>
            <a:rPr lang="en-US" noProof="0" dirty="0"/>
            <a:t>No geographical constraint</a:t>
          </a:r>
        </a:p>
      </dgm:t>
    </dgm:pt>
    <dgm:pt modelId="{60D6A4E1-1BCD-4350-9787-68FE0E1F37AB}" type="parTrans" cxnId="{3E91D5C9-54D7-4371-B92A-DC428854D4BA}">
      <dgm:prSet/>
      <dgm:spPr/>
      <dgm:t>
        <a:bodyPr/>
        <a:lstStyle/>
        <a:p>
          <a:endParaRPr lang="cs-CZ"/>
        </a:p>
      </dgm:t>
    </dgm:pt>
    <dgm:pt modelId="{24788B4C-7016-4562-84C7-43C4602A4C00}" type="sibTrans" cxnId="{3E91D5C9-54D7-4371-B92A-DC428854D4BA}">
      <dgm:prSet/>
      <dgm:spPr/>
      <dgm:t>
        <a:bodyPr/>
        <a:lstStyle/>
        <a:p>
          <a:endParaRPr lang="cs-CZ"/>
        </a:p>
      </dgm:t>
    </dgm:pt>
    <dgm:pt modelId="{6E5A477B-DC5D-40C0-A831-CA40550285CC}">
      <dgm:prSet/>
      <dgm:spPr/>
      <dgm:t>
        <a:bodyPr/>
        <a:lstStyle/>
        <a:p>
          <a:pPr rtl="0"/>
          <a:r>
            <a:rPr lang="en-US" noProof="0" dirty="0"/>
            <a:t>Technical reliability</a:t>
          </a:r>
        </a:p>
      </dgm:t>
    </dgm:pt>
    <dgm:pt modelId="{6A296C1C-3937-4406-B3A4-D2657F860523}" type="parTrans" cxnId="{1A7FDAC3-7B34-4A2C-A1A8-15C7FCBFA56B}">
      <dgm:prSet/>
      <dgm:spPr/>
      <dgm:t>
        <a:bodyPr/>
        <a:lstStyle/>
        <a:p>
          <a:endParaRPr lang="cs-CZ"/>
        </a:p>
      </dgm:t>
    </dgm:pt>
    <dgm:pt modelId="{25AFDC10-58B3-40E1-9B16-FE4F853062F5}" type="sibTrans" cxnId="{1A7FDAC3-7B34-4A2C-A1A8-15C7FCBFA56B}">
      <dgm:prSet/>
      <dgm:spPr/>
      <dgm:t>
        <a:bodyPr/>
        <a:lstStyle/>
        <a:p>
          <a:endParaRPr lang="cs-CZ"/>
        </a:p>
      </dgm:t>
    </dgm:pt>
    <dgm:pt modelId="{9EFB0CE0-C60C-437C-97F8-AD67955FE8BB}">
      <dgm:prSet/>
      <dgm:spPr/>
      <dgm:t>
        <a:bodyPr/>
        <a:lstStyle/>
        <a:p>
          <a:pPr rtl="0"/>
          <a:r>
            <a:rPr lang="en-US" noProof="0" dirty="0"/>
            <a:t>Disadvantages</a:t>
          </a:r>
        </a:p>
      </dgm:t>
    </dgm:pt>
    <dgm:pt modelId="{8BCA7DF0-5A23-46D9-B714-90BCE357D153}" type="parTrans" cxnId="{217B90E5-2124-40C5-9FE5-31B5112C7213}">
      <dgm:prSet/>
      <dgm:spPr/>
      <dgm:t>
        <a:bodyPr/>
        <a:lstStyle/>
        <a:p>
          <a:endParaRPr lang="cs-CZ"/>
        </a:p>
      </dgm:t>
    </dgm:pt>
    <dgm:pt modelId="{21DAFC18-3D25-4EAD-A989-7F6FC06BA814}" type="sibTrans" cxnId="{217B90E5-2124-40C5-9FE5-31B5112C7213}">
      <dgm:prSet/>
      <dgm:spPr/>
      <dgm:t>
        <a:bodyPr/>
        <a:lstStyle/>
        <a:p>
          <a:endParaRPr lang="cs-CZ"/>
        </a:p>
      </dgm:t>
    </dgm:pt>
    <dgm:pt modelId="{681C9CB5-AE86-4282-827F-9D42890C2A35}">
      <dgm:prSet/>
      <dgm:spPr/>
      <dgm:t>
        <a:bodyPr/>
        <a:lstStyle/>
        <a:p>
          <a:pPr rtl="0"/>
          <a:r>
            <a:rPr lang="en-US" noProof="0" dirty="0"/>
            <a:t>Some target cannot be reached by CATI.</a:t>
          </a:r>
        </a:p>
      </dgm:t>
    </dgm:pt>
    <dgm:pt modelId="{11ED860D-617A-4C7F-8719-9B052BBC84B8}" type="parTrans" cxnId="{ED06D168-D7EE-4DBC-90B7-BA58BDEC2882}">
      <dgm:prSet/>
      <dgm:spPr/>
      <dgm:t>
        <a:bodyPr/>
        <a:lstStyle/>
        <a:p>
          <a:endParaRPr lang="cs-CZ"/>
        </a:p>
      </dgm:t>
    </dgm:pt>
    <dgm:pt modelId="{04EF1577-BB5E-4C46-8086-00D4EEEFEB23}" type="sibTrans" cxnId="{ED06D168-D7EE-4DBC-90B7-BA58BDEC2882}">
      <dgm:prSet/>
      <dgm:spPr/>
      <dgm:t>
        <a:bodyPr/>
        <a:lstStyle/>
        <a:p>
          <a:endParaRPr lang="cs-CZ"/>
        </a:p>
      </dgm:t>
    </dgm:pt>
    <dgm:pt modelId="{CB78027E-55AA-44D7-97B7-14667DE19F66}">
      <dgm:prSet/>
      <dgm:spPr/>
      <dgm:t>
        <a:bodyPr/>
        <a:lstStyle/>
        <a:p>
          <a:pPr rtl="0"/>
          <a:r>
            <a:rPr lang="en-US" noProof="0" dirty="0"/>
            <a:t>No visualization possibility.</a:t>
          </a:r>
        </a:p>
      </dgm:t>
    </dgm:pt>
    <dgm:pt modelId="{170FDBB2-CF2C-41E6-ACE1-F10B78095429}" type="parTrans" cxnId="{D5B3BB66-CA27-495F-A965-D79306CE8100}">
      <dgm:prSet/>
      <dgm:spPr/>
      <dgm:t>
        <a:bodyPr/>
        <a:lstStyle/>
        <a:p>
          <a:endParaRPr lang="cs-CZ"/>
        </a:p>
      </dgm:t>
    </dgm:pt>
    <dgm:pt modelId="{B10D9E96-BC94-4BD9-A535-7E7839D6F95C}" type="sibTrans" cxnId="{D5B3BB66-CA27-495F-A965-D79306CE8100}">
      <dgm:prSet/>
      <dgm:spPr/>
      <dgm:t>
        <a:bodyPr/>
        <a:lstStyle/>
        <a:p>
          <a:endParaRPr lang="cs-CZ"/>
        </a:p>
      </dgm:t>
    </dgm:pt>
    <dgm:pt modelId="{F6A727A0-E20A-4A7C-BF36-9EBD6B5DC9B5}">
      <dgm:prSet/>
      <dgm:spPr/>
      <dgm:t>
        <a:bodyPr/>
        <a:lstStyle/>
        <a:p>
          <a:pPr rtl="0"/>
          <a:r>
            <a:rPr lang="en-US" noProof="0" dirty="0"/>
            <a:t>Certain sensitive subjects must be avoided</a:t>
          </a:r>
        </a:p>
      </dgm:t>
    </dgm:pt>
    <dgm:pt modelId="{A5E26957-3F89-470A-BDF9-B48D0F50F0F4}" type="parTrans" cxnId="{D6E18F18-6A3E-40F7-B309-18BE2066B77E}">
      <dgm:prSet/>
      <dgm:spPr/>
      <dgm:t>
        <a:bodyPr/>
        <a:lstStyle/>
        <a:p>
          <a:endParaRPr lang="cs-CZ"/>
        </a:p>
      </dgm:t>
    </dgm:pt>
    <dgm:pt modelId="{8DEA6C7F-CDC7-461F-9091-3DAF4A6B0103}" type="sibTrans" cxnId="{D6E18F18-6A3E-40F7-B309-18BE2066B77E}">
      <dgm:prSet/>
      <dgm:spPr/>
      <dgm:t>
        <a:bodyPr/>
        <a:lstStyle/>
        <a:p>
          <a:endParaRPr lang="cs-CZ"/>
        </a:p>
      </dgm:t>
    </dgm:pt>
    <dgm:pt modelId="{B16493BA-18CA-45B0-A6B2-8B4FFCEE6C31}" type="pres">
      <dgm:prSet presAssocID="{3D0E8003-1955-4F98-B4A9-723B67E67FF3}" presName="Name0" presStyleCnt="0">
        <dgm:presLayoutVars>
          <dgm:dir/>
          <dgm:animLvl val="lvl"/>
          <dgm:resizeHandles val="exact"/>
        </dgm:presLayoutVars>
      </dgm:prSet>
      <dgm:spPr/>
    </dgm:pt>
    <dgm:pt modelId="{61FF62A0-AAB3-4C48-99F4-A0A6734159E4}" type="pres">
      <dgm:prSet presAssocID="{7DC16A6C-CEBA-4A44-9714-A2E5B556116D}" presName="linNode" presStyleCnt="0"/>
      <dgm:spPr/>
    </dgm:pt>
    <dgm:pt modelId="{A647BB65-BEE1-40DB-97A5-8ACB8E6422A9}" type="pres">
      <dgm:prSet presAssocID="{7DC16A6C-CEBA-4A44-9714-A2E5B556116D}" presName="parentText" presStyleLbl="node1" presStyleIdx="0" presStyleCnt="3" custScaleX="277778">
        <dgm:presLayoutVars>
          <dgm:chMax val="1"/>
          <dgm:bulletEnabled val="1"/>
        </dgm:presLayoutVars>
      </dgm:prSet>
      <dgm:spPr/>
    </dgm:pt>
    <dgm:pt modelId="{B757000B-2A93-4524-AB95-9ADAF1462DA9}" type="pres">
      <dgm:prSet presAssocID="{33F1E757-0CA3-4129-95B4-496C810F5E67}" presName="sp" presStyleCnt="0"/>
      <dgm:spPr/>
    </dgm:pt>
    <dgm:pt modelId="{B5FB3F9D-E5BE-4264-A92A-FED78BCCB470}" type="pres">
      <dgm:prSet presAssocID="{249177E9-1EED-4DED-B773-3C279C7C6F48}" presName="linNode" presStyleCnt="0"/>
      <dgm:spPr/>
    </dgm:pt>
    <dgm:pt modelId="{606A9AD5-ABA3-4990-A4F3-2D45235BE641}" type="pres">
      <dgm:prSet presAssocID="{249177E9-1EED-4DED-B773-3C279C7C6F48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34D9F808-7301-4026-BBBB-C012666F90B1}" type="pres">
      <dgm:prSet presAssocID="{249177E9-1EED-4DED-B773-3C279C7C6F48}" presName="descendantText" presStyleLbl="alignAccFollowNode1" presStyleIdx="0" presStyleCnt="2">
        <dgm:presLayoutVars>
          <dgm:bulletEnabled val="1"/>
        </dgm:presLayoutVars>
      </dgm:prSet>
      <dgm:spPr/>
    </dgm:pt>
    <dgm:pt modelId="{16C23CDB-1729-4BE9-AFFB-FF11252F960C}" type="pres">
      <dgm:prSet presAssocID="{99E7177E-FD3F-4A5D-9E97-9465A260C5FB}" presName="sp" presStyleCnt="0"/>
      <dgm:spPr/>
    </dgm:pt>
    <dgm:pt modelId="{F5AEB02C-D9D3-4CEB-BC27-3D1F98160BC7}" type="pres">
      <dgm:prSet presAssocID="{9EFB0CE0-C60C-437C-97F8-AD67955FE8BB}" presName="linNode" presStyleCnt="0"/>
      <dgm:spPr/>
    </dgm:pt>
    <dgm:pt modelId="{2E9D6356-B1C8-4ACB-9986-0FB70A2E67ED}" type="pres">
      <dgm:prSet presAssocID="{9EFB0CE0-C60C-437C-97F8-AD67955FE8BB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4B2D3809-C902-4D06-A02E-633BB588AABC}" type="pres">
      <dgm:prSet presAssocID="{9EFB0CE0-C60C-437C-97F8-AD67955FE8BB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D6E18F18-6A3E-40F7-B309-18BE2066B77E}" srcId="{9EFB0CE0-C60C-437C-97F8-AD67955FE8BB}" destId="{F6A727A0-E20A-4A7C-BF36-9EBD6B5DC9B5}" srcOrd="2" destOrd="0" parTransId="{A5E26957-3F89-470A-BDF9-B48D0F50F0F4}" sibTransId="{8DEA6C7F-CDC7-461F-9091-3DAF4A6B0103}"/>
    <dgm:cxn modelId="{D41DC636-627C-4508-9C89-849E39DDFC12}" type="presOf" srcId="{9EFB0CE0-C60C-437C-97F8-AD67955FE8BB}" destId="{2E9D6356-B1C8-4ACB-9986-0FB70A2E67ED}" srcOrd="0" destOrd="0" presId="urn:microsoft.com/office/officeart/2005/8/layout/vList5"/>
    <dgm:cxn modelId="{2107FB41-AB74-4FAF-BE22-E0654A1E0B3F}" type="presOf" srcId="{249177E9-1EED-4DED-B773-3C279C7C6F48}" destId="{606A9AD5-ABA3-4990-A4F3-2D45235BE641}" srcOrd="0" destOrd="0" presId="urn:microsoft.com/office/officeart/2005/8/layout/vList5"/>
    <dgm:cxn modelId="{8D826645-9791-48BB-B91E-7A5E69ACEF2C}" srcId="{3D0E8003-1955-4F98-B4A9-723B67E67FF3}" destId="{7DC16A6C-CEBA-4A44-9714-A2E5B556116D}" srcOrd="0" destOrd="0" parTransId="{4AD39D24-6A35-4181-80BC-32B2C518823E}" sibTransId="{33F1E757-0CA3-4129-95B4-496C810F5E67}"/>
    <dgm:cxn modelId="{D5B3BB66-CA27-495F-A965-D79306CE8100}" srcId="{9EFB0CE0-C60C-437C-97F8-AD67955FE8BB}" destId="{CB78027E-55AA-44D7-97B7-14667DE19F66}" srcOrd="1" destOrd="0" parTransId="{170FDBB2-CF2C-41E6-ACE1-F10B78095429}" sibTransId="{B10D9E96-BC94-4BD9-A535-7E7839D6F95C}"/>
    <dgm:cxn modelId="{ED06D168-D7EE-4DBC-90B7-BA58BDEC2882}" srcId="{9EFB0CE0-C60C-437C-97F8-AD67955FE8BB}" destId="{681C9CB5-AE86-4282-827F-9D42890C2A35}" srcOrd="0" destOrd="0" parTransId="{11ED860D-617A-4C7F-8719-9B052BBC84B8}" sibTransId="{04EF1577-BB5E-4C46-8086-00D4EEEFEB23}"/>
    <dgm:cxn modelId="{47FD7157-47AA-4C97-B45F-BB0B2E907EF8}" type="presOf" srcId="{BA013D44-CC12-4C79-B6F3-07A87AE211E3}" destId="{34D9F808-7301-4026-BBBB-C012666F90B1}" srcOrd="0" destOrd="1" presId="urn:microsoft.com/office/officeart/2005/8/layout/vList5"/>
    <dgm:cxn modelId="{1A06747A-AA4B-4D2D-B95F-DEE502E9CDF8}" type="presOf" srcId="{6E5A477B-DC5D-40C0-A831-CA40550285CC}" destId="{34D9F808-7301-4026-BBBB-C012666F90B1}" srcOrd="0" destOrd="2" presId="urn:microsoft.com/office/officeart/2005/8/layout/vList5"/>
    <dgm:cxn modelId="{76020283-E24D-49FA-9F5C-99DB2B03E02F}" type="presOf" srcId="{CB78027E-55AA-44D7-97B7-14667DE19F66}" destId="{4B2D3809-C902-4D06-A02E-633BB588AABC}" srcOrd="0" destOrd="1" presId="urn:microsoft.com/office/officeart/2005/8/layout/vList5"/>
    <dgm:cxn modelId="{F4CAA88B-2D5C-4C1A-8DFD-180C390D20A7}" type="presOf" srcId="{7DC16A6C-CEBA-4A44-9714-A2E5B556116D}" destId="{A647BB65-BEE1-40DB-97A5-8ACB8E6422A9}" srcOrd="0" destOrd="0" presId="urn:microsoft.com/office/officeart/2005/8/layout/vList5"/>
    <dgm:cxn modelId="{37A093A0-F55E-46FC-AA8F-40433ACD2950}" type="presOf" srcId="{F6A727A0-E20A-4A7C-BF36-9EBD6B5DC9B5}" destId="{4B2D3809-C902-4D06-A02E-633BB588AABC}" srcOrd="0" destOrd="2" presId="urn:microsoft.com/office/officeart/2005/8/layout/vList5"/>
    <dgm:cxn modelId="{9F6273A9-139C-4E11-BE77-5371CB6FF79B}" type="presOf" srcId="{17B65D30-4882-4919-A535-D2C12CFD2E35}" destId="{34D9F808-7301-4026-BBBB-C012666F90B1}" srcOrd="0" destOrd="0" presId="urn:microsoft.com/office/officeart/2005/8/layout/vList5"/>
    <dgm:cxn modelId="{EDD7FCB7-7CE6-4ACD-B3A1-AA2819C30DC2}" srcId="{249177E9-1EED-4DED-B773-3C279C7C6F48}" destId="{17B65D30-4882-4919-A535-D2C12CFD2E35}" srcOrd="0" destOrd="0" parTransId="{AF728251-04CE-4EBD-9A04-DBFDA3E05F58}" sibTransId="{83A2D924-0390-4F67-94D6-504EED92A49B}"/>
    <dgm:cxn modelId="{1A7FDAC3-7B34-4A2C-A1A8-15C7FCBFA56B}" srcId="{249177E9-1EED-4DED-B773-3C279C7C6F48}" destId="{6E5A477B-DC5D-40C0-A831-CA40550285CC}" srcOrd="2" destOrd="0" parTransId="{6A296C1C-3937-4406-B3A4-D2657F860523}" sibTransId="{25AFDC10-58B3-40E1-9B16-FE4F853062F5}"/>
    <dgm:cxn modelId="{3E91D5C9-54D7-4371-B92A-DC428854D4BA}" srcId="{249177E9-1EED-4DED-B773-3C279C7C6F48}" destId="{BA013D44-CC12-4C79-B6F3-07A87AE211E3}" srcOrd="1" destOrd="0" parTransId="{60D6A4E1-1BCD-4350-9787-68FE0E1F37AB}" sibTransId="{24788B4C-7016-4562-84C7-43C4602A4C00}"/>
    <dgm:cxn modelId="{2FD7FECE-AC58-48BD-8316-A800B21C57BB}" type="presOf" srcId="{3D0E8003-1955-4F98-B4A9-723B67E67FF3}" destId="{B16493BA-18CA-45B0-A6B2-8B4FFCEE6C31}" srcOrd="0" destOrd="0" presId="urn:microsoft.com/office/officeart/2005/8/layout/vList5"/>
    <dgm:cxn modelId="{E3A5AEE0-C0A6-4425-B91A-660122D878B8}" type="presOf" srcId="{681C9CB5-AE86-4282-827F-9D42890C2A35}" destId="{4B2D3809-C902-4D06-A02E-633BB588AABC}" srcOrd="0" destOrd="0" presId="urn:microsoft.com/office/officeart/2005/8/layout/vList5"/>
    <dgm:cxn modelId="{9FBF73E2-3554-4832-8241-4C154B5D91DD}" srcId="{3D0E8003-1955-4F98-B4A9-723B67E67FF3}" destId="{249177E9-1EED-4DED-B773-3C279C7C6F48}" srcOrd="1" destOrd="0" parTransId="{4CA0B932-CCC0-4424-9CBF-5E921B9BB79D}" sibTransId="{99E7177E-FD3F-4A5D-9E97-9465A260C5FB}"/>
    <dgm:cxn modelId="{217B90E5-2124-40C5-9FE5-31B5112C7213}" srcId="{3D0E8003-1955-4F98-B4A9-723B67E67FF3}" destId="{9EFB0CE0-C60C-437C-97F8-AD67955FE8BB}" srcOrd="2" destOrd="0" parTransId="{8BCA7DF0-5A23-46D9-B714-90BCE357D153}" sibTransId="{21DAFC18-3D25-4EAD-A989-7F6FC06BA814}"/>
    <dgm:cxn modelId="{E065B20A-60B2-4FF6-96EC-917DEA306B57}" type="presParOf" srcId="{B16493BA-18CA-45B0-A6B2-8B4FFCEE6C31}" destId="{61FF62A0-AAB3-4C48-99F4-A0A6734159E4}" srcOrd="0" destOrd="0" presId="urn:microsoft.com/office/officeart/2005/8/layout/vList5"/>
    <dgm:cxn modelId="{31341AD9-6813-429E-9108-3BBA86530BD6}" type="presParOf" srcId="{61FF62A0-AAB3-4C48-99F4-A0A6734159E4}" destId="{A647BB65-BEE1-40DB-97A5-8ACB8E6422A9}" srcOrd="0" destOrd="0" presId="urn:microsoft.com/office/officeart/2005/8/layout/vList5"/>
    <dgm:cxn modelId="{B01A4897-2455-424C-AA42-A2AB3A47A11A}" type="presParOf" srcId="{B16493BA-18CA-45B0-A6B2-8B4FFCEE6C31}" destId="{B757000B-2A93-4524-AB95-9ADAF1462DA9}" srcOrd="1" destOrd="0" presId="urn:microsoft.com/office/officeart/2005/8/layout/vList5"/>
    <dgm:cxn modelId="{9BC9CC7F-04F5-405E-AEBB-70F728922A40}" type="presParOf" srcId="{B16493BA-18CA-45B0-A6B2-8B4FFCEE6C31}" destId="{B5FB3F9D-E5BE-4264-A92A-FED78BCCB470}" srcOrd="2" destOrd="0" presId="urn:microsoft.com/office/officeart/2005/8/layout/vList5"/>
    <dgm:cxn modelId="{5E1838F8-82A9-4E2B-B05E-B12EB545C785}" type="presParOf" srcId="{B5FB3F9D-E5BE-4264-A92A-FED78BCCB470}" destId="{606A9AD5-ABA3-4990-A4F3-2D45235BE641}" srcOrd="0" destOrd="0" presId="urn:microsoft.com/office/officeart/2005/8/layout/vList5"/>
    <dgm:cxn modelId="{1BB3AA80-CE70-43A4-A0AD-4462E7976075}" type="presParOf" srcId="{B5FB3F9D-E5BE-4264-A92A-FED78BCCB470}" destId="{34D9F808-7301-4026-BBBB-C012666F90B1}" srcOrd="1" destOrd="0" presId="urn:microsoft.com/office/officeart/2005/8/layout/vList5"/>
    <dgm:cxn modelId="{923031B5-CC27-42F1-803F-3864A9CAA69E}" type="presParOf" srcId="{B16493BA-18CA-45B0-A6B2-8B4FFCEE6C31}" destId="{16C23CDB-1729-4BE9-AFFB-FF11252F960C}" srcOrd="3" destOrd="0" presId="urn:microsoft.com/office/officeart/2005/8/layout/vList5"/>
    <dgm:cxn modelId="{E969751A-594F-401B-920C-F306F07542D8}" type="presParOf" srcId="{B16493BA-18CA-45B0-A6B2-8B4FFCEE6C31}" destId="{F5AEB02C-D9D3-4CEB-BC27-3D1F98160BC7}" srcOrd="4" destOrd="0" presId="urn:microsoft.com/office/officeart/2005/8/layout/vList5"/>
    <dgm:cxn modelId="{50FD1A83-FA27-4E95-87AB-EC20891CA334}" type="presParOf" srcId="{F5AEB02C-D9D3-4CEB-BC27-3D1F98160BC7}" destId="{2E9D6356-B1C8-4ACB-9986-0FB70A2E67ED}" srcOrd="0" destOrd="0" presId="urn:microsoft.com/office/officeart/2005/8/layout/vList5"/>
    <dgm:cxn modelId="{EE6E552D-37D9-4AD5-A86A-5A9238969979}" type="presParOf" srcId="{F5AEB02C-D9D3-4CEB-BC27-3D1F98160BC7}" destId="{4B2D3809-C902-4D06-A02E-633BB588AAB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D0E8003-1955-4F98-B4A9-723B67E67FF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DC16A6C-CEBA-4A44-9714-A2E5B556116D}">
      <dgm:prSet/>
      <dgm:spPr/>
      <dgm:t>
        <a:bodyPr/>
        <a:lstStyle/>
        <a:p>
          <a:pPr rtl="0"/>
          <a:r>
            <a:rPr lang="en-US" noProof="0" dirty="0"/>
            <a:t>The CAWI questionnaire appears in the browser as a web-page that respondents can reach in different ways depending on the sample design</a:t>
          </a:r>
        </a:p>
      </dgm:t>
    </dgm:pt>
    <dgm:pt modelId="{4AD39D24-6A35-4181-80BC-32B2C518823E}" type="parTrans" cxnId="{8D826645-9791-48BB-B91E-7A5E69ACEF2C}">
      <dgm:prSet/>
      <dgm:spPr/>
      <dgm:t>
        <a:bodyPr/>
        <a:lstStyle/>
        <a:p>
          <a:endParaRPr lang="cs-CZ"/>
        </a:p>
      </dgm:t>
    </dgm:pt>
    <dgm:pt modelId="{33F1E757-0CA3-4129-95B4-496C810F5E67}" type="sibTrans" cxnId="{8D826645-9791-48BB-B91E-7A5E69ACEF2C}">
      <dgm:prSet/>
      <dgm:spPr/>
      <dgm:t>
        <a:bodyPr/>
        <a:lstStyle/>
        <a:p>
          <a:endParaRPr lang="cs-CZ"/>
        </a:p>
      </dgm:t>
    </dgm:pt>
    <dgm:pt modelId="{249177E9-1EED-4DED-B773-3C279C7C6F48}">
      <dgm:prSet/>
      <dgm:spPr/>
      <dgm:t>
        <a:bodyPr/>
        <a:lstStyle/>
        <a:p>
          <a:pPr rtl="0"/>
          <a:r>
            <a:rPr lang="en-US" noProof="0" dirty="0"/>
            <a:t>Advantages</a:t>
          </a:r>
        </a:p>
      </dgm:t>
    </dgm:pt>
    <dgm:pt modelId="{4CA0B932-CCC0-4424-9CBF-5E921B9BB79D}" type="parTrans" cxnId="{9FBF73E2-3554-4832-8241-4C154B5D91DD}">
      <dgm:prSet/>
      <dgm:spPr/>
      <dgm:t>
        <a:bodyPr/>
        <a:lstStyle/>
        <a:p>
          <a:endParaRPr lang="cs-CZ"/>
        </a:p>
      </dgm:t>
    </dgm:pt>
    <dgm:pt modelId="{99E7177E-FD3F-4A5D-9E97-9465A260C5FB}" type="sibTrans" cxnId="{9FBF73E2-3554-4832-8241-4C154B5D91DD}">
      <dgm:prSet/>
      <dgm:spPr/>
      <dgm:t>
        <a:bodyPr/>
        <a:lstStyle/>
        <a:p>
          <a:endParaRPr lang="cs-CZ"/>
        </a:p>
      </dgm:t>
    </dgm:pt>
    <dgm:pt modelId="{17B65D30-4882-4919-A535-D2C12CFD2E35}">
      <dgm:prSet/>
      <dgm:spPr/>
      <dgm:t>
        <a:bodyPr/>
        <a:lstStyle/>
        <a:p>
          <a:pPr rtl="0"/>
          <a:r>
            <a:rPr lang="en-US" b="0" i="0" noProof="0" dirty="0"/>
            <a:t>There are no print, interviewer and data input costs.</a:t>
          </a:r>
          <a:endParaRPr lang="en-US" noProof="0" dirty="0"/>
        </a:p>
      </dgm:t>
    </dgm:pt>
    <dgm:pt modelId="{AF728251-04CE-4EBD-9A04-DBFDA3E05F58}" type="parTrans" cxnId="{EDD7FCB7-7CE6-4ACD-B3A1-AA2819C30DC2}">
      <dgm:prSet/>
      <dgm:spPr/>
      <dgm:t>
        <a:bodyPr/>
        <a:lstStyle/>
        <a:p>
          <a:endParaRPr lang="cs-CZ"/>
        </a:p>
      </dgm:t>
    </dgm:pt>
    <dgm:pt modelId="{83A2D924-0390-4F67-94D6-504EED92A49B}" type="sibTrans" cxnId="{EDD7FCB7-7CE6-4ACD-B3A1-AA2819C30DC2}">
      <dgm:prSet/>
      <dgm:spPr/>
      <dgm:t>
        <a:bodyPr/>
        <a:lstStyle/>
        <a:p>
          <a:endParaRPr lang="cs-CZ"/>
        </a:p>
      </dgm:t>
    </dgm:pt>
    <dgm:pt modelId="{9EFB0CE0-C60C-437C-97F8-AD67955FE8BB}">
      <dgm:prSet/>
      <dgm:spPr/>
      <dgm:t>
        <a:bodyPr/>
        <a:lstStyle/>
        <a:p>
          <a:pPr rtl="0"/>
          <a:r>
            <a:rPr lang="en-US" noProof="0" dirty="0"/>
            <a:t>Disadvantages</a:t>
          </a:r>
        </a:p>
      </dgm:t>
    </dgm:pt>
    <dgm:pt modelId="{8BCA7DF0-5A23-46D9-B714-90BCE357D153}" type="parTrans" cxnId="{217B90E5-2124-40C5-9FE5-31B5112C7213}">
      <dgm:prSet/>
      <dgm:spPr/>
      <dgm:t>
        <a:bodyPr/>
        <a:lstStyle/>
        <a:p>
          <a:endParaRPr lang="cs-CZ"/>
        </a:p>
      </dgm:t>
    </dgm:pt>
    <dgm:pt modelId="{21DAFC18-3D25-4EAD-A989-7F6FC06BA814}" type="sibTrans" cxnId="{217B90E5-2124-40C5-9FE5-31B5112C7213}">
      <dgm:prSet/>
      <dgm:spPr/>
      <dgm:t>
        <a:bodyPr/>
        <a:lstStyle/>
        <a:p>
          <a:endParaRPr lang="cs-CZ"/>
        </a:p>
      </dgm:t>
    </dgm:pt>
    <dgm:pt modelId="{681C9CB5-AE86-4282-827F-9D42890C2A35}">
      <dgm:prSet/>
      <dgm:spPr/>
      <dgm:t>
        <a:bodyPr/>
        <a:lstStyle/>
        <a:p>
          <a:pPr rtl="0"/>
          <a:r>
            <a:rPr lang="en-US" b="0" i="0" noProof="0" dirty="0"/>
            <a:t>The target is not representative of the national population</a:t>
          </a:r>
          <a:endParaRPr lang="en-US" noProof="0" dirty="0"/>
        </a:p>
      </dgm:t>
    </dgm:pt>
    <dgm:pt modelId="{11ED860D-617A-4C7F-8719-9B052BBC84B8}" type="parTrans" cxnId="{ED06D168-D7EE-4DBC-90B7-BA58BDEC2882}">
      <dgm:prSet/>
      <dgm:spPr/>
      <dgm:t>
        <a:bodyPr/>
        <a:lstStyle/>
        <a:p>
          <a:endParaRPr lang="cs-CZ"/>
        </a:p>
      </dgm:t>
    </dgm:pt>
    <dgm:pt modelId="{04EF1577-BB5E-4C46-8086-00D4EEEFEB23}" type="sibTrans" cxnId="{ED06D168-D7EE-4DBC-90B7-BA58BDEC2882}">
      <dgm:prSet/>
      <dgm:spPr/>
      <dgm:t>
        <a:bodyPr/>
        <a:lstStyle/>
        <a:p>
          <a:endParaRPr lang="cs-CZ"/>
        </a:p>
      </dgm:t>
    </dgm:pt>
    <dgm:pt modelId="{8E251D35-DD7A-4B35-8896-6E3FFDB1C414}">
      <dgm:prSet/>
      <dgm:spPr/>
      <dgm:t>
        <a:bodyPr/>
        <a:lstStyle/>
        <a:p>
          <a:pPr rtl="0"/>
          <a:r>
            <a:rPr lang="en-US" b="0" i="0" noProof="0" dirty="0"/>
            <a:t>The collection time is reduced and there is no input time. </a:t>
          </a:r>
          <a:endParaRPr lang="en-US" noProof="0" dirty="0"/>
        </a:p>
      </dgm:t>
    </dgm:pt>
    <dgm:pt modelId="{D0E428DB-0C0A-4010-AE4F-6F8E563B4423}" type="parTrans" cxnId="{3A4AA77E-61C7-4D5F-9B01-78918AE80995}">
      <dgm:prSet/>
      <dgm:spPr/>
    </dgm:pt>
    <dgm:pt modelId="{E7022C9F-1475-4D40-82C1-D51D2E1570DD}" type="sibTrans" cxnId="{3A4AA77E-61C7-4D5F-9B01-78918AE80995}">
      <dgm:prSet/>
      <dgm:spPr/>
    </dgm:pt>
    <dgm:pt modelId="{99BA5907-F4B6-4A63-83C7-35EEA3076CD3}">
      <dgm:prSet/>
      <dgm:spPr/>
      <dgm:t>
        <a:bodyPr/>
        <a:lstStyle/>
        <a:p>
          <a:pPr rtl="0"/>
          <a:r>
            <a:rPr lang="en-US" b="0" i="0" noProof="0" dirty="0"/>
            <a:t>Real time processing. </a:t>
          </a:r>
          <a:endParaRPr lang="en-US" noProof="0" dirty="0"/>
        </a:p>
      </dgm:t>
    </dgm:pt>
    <dgm:pt modelId="{4FF7AF47-2AAC-4784-BA97-5BD9CA8F3E1A}" type="parTrans" cxnId="{43289AFF-FA5E-4588-83E6-8E89F245125E}">
      <dgm:prSet/>
      <dgm:spPr/>
    </dgm:pt>
    <dgm:pt modelId="{2C1D979B-7AE1-4FE1-8B78-CC173828A5CE}" type="sibTrans" cxnId="{43289AFF-FA5E-4588-83E6-8E89F245125E}">
      <dgm:prSet/>
      <dgm:spPr/>
    </dgm:pt>
    <dgm:pt modelId="{FC13609C-5686-4679-A64B-DB532C6A6F09}">
      <dgm:prSet/>
      <dgm:spPr/>
      <dgm:t>
        <a:bodyPr/>
        <a:lstStyle/>
        <a:p>
          <a:pPr rtl="0"/>
          <a:r>
            <a:rPr lang="en-US" b="0" i="0" noProof="0" dirty="0"/>
            <a:t>No geographical constraint. </a:t>
          </a:r>
          <a:endParaRPr lang="en-US" noProof="0" dirty="0"/>
        </a:p>
      </dgm:t>
    </dgm:pt>
    <dgm:pt modelId="{646D6AC7-B252-4D44-9621-CDB2061FBBE2}" type="parTrans" cxnId="{93176134-676D-4763-9BC5-7A6769BDBC01}">
      <dgm:prSet/>
      <dgm:spPr/>
    </dgm:pt>
    <dgm:pt modelId="{0E481CDF-D82A-431C-AD19-7380F0264A8D}" type="sibTrans" cxnId="{93176134-676D-4763-9BC5-7A6769BDBC01}">
      <dgm:prSet/>
      <dgm:spPr/>
    </dgm:pt>
    <dgm:pt modelId="{0AA80835-E839-48FA-BE42-03C78A79D223}">
      <dgm:prSet/>
      <dgm:spPr/>
      <dgm:t>
        <a:bodyPr/>
        <a:lstStyle/>
        <a:p>
          <a:pPr rtl="0"/>
          <a:r>
            <a:rPr lang="en-US" b="0" i="0" noProof="0" dirty="0"/>
            <a:t>Suppression of skews due to the interviewer and input errors.</a:t>
          </a:r>
          <a:endParaRPr lang="en-US" noProof="0" dirty="0"/>
        </a:p>
      </dgm:t>
    </dgm:pt>
    <dgm:pt modelId="{3C4E8316-B590-4D48-9959-5E48AD47A4E6}" type="parTrans" cxnId="{49BF9A2E-8758-47DA-9A53-47CF19DA8882}">
      <dgm:prSet/>
      <dgm:spPr/>
    </dgm:pt>
    <dgm:pt modelId="{38AC00A7-C6DB-46BA-8D1E-98D9E8E80D88}" type="sibTrans" cxnId="{49BF9A2E-8758-47DA-9A53-47CF19DA8882}">
      <dgm:prSet/>
      <dgm:spPr/>
    </dgm:pt>
    <dgm:pt modelId="{2F5C769A-480D-4566-BFBA-E78653E597A9}">
      <dgm:prSet/>
      <dgm:spPr/>
      <dgm:t>
        <a:bodyPr/>
        <a:lstStyle/>
        <a:p>
          <a:pPr rtl="0"/>
          <a:r>
            <a:rPr lang="en-US" b="0" i="0" noProof="0" dirty="0"/>
            <a:t> The respondents have all the time they want to answer the questionnaire.</a:t>
          </a:r>
          <a:endParaRPr lang="en-US" noProof="0" dirty="0"/>
        </a:p>
      </dgm:t>
    </dgm:pt>
    <dgm:pt modelId="{CEDD4B7F-884C-460A-AD94-285FE4D38584}" type="parTrans" cxnId="{6DADFF86-6B96-4906-8643-F2718A7FB804}">
      <dgm:prSet/>
      <dgm:spPr/>
    </dgm:pt>
    <dgm:pt modelId="{F6D923EF-0181-4225-AA4C-98F8BDB7784B}" type="sibTrans" cxnId="{6DADFF86-6B96-4906-8643-F2718A7FB804}">
      <dgm:prSet/>
      <dgm:spPr/>
    </dgm:pt>
    <dgm:pt modelId="{FF96666E-B3EE-401E-A9BD-2B77AC39AF83}">
      <dgm:prSet/>
      <dgm:spPr/>
      <dgm:t>
        <a:bodyPr/>
        <a:lstStyle/>
        <a:p>
          <a:pPr rtl="0"/>
          <a:r>
            <a:rPr lang="en-US" b="0" i="0" noProof="0" dirty="0"/>
            <a:t>Professionalization and spontaneous self-recruitment of certain panelists.</a:t>
          </a:r>
          <a:endParaRPr lang="en-US" noProof="0" dirty="0"/>
        </a:p>
      </dgm:t>
    </dgm:pt>
    <dgm:pt modelId="{2185AB45-BDD2-4C90-AAF0-10D836DA5A46}" type="parTrans" cxnId="{2AD18AC6-D0A8-45D8-92CB-A67D9394382A}">
      <dgm:prSet/>
      <dgm:spPr/>
    </dgm:pt>
    <dgm:pt modelId="{8B7448D3-6BDD-44F5-8A5A-E722D4E0ECB8}" type="sibTrans" cxnId="{2AD18AC6-D0A8-45D8-92CB-A67D9394382A}">
      <dgm:prSet/>
      <dgm:spPr/>
    </dgm:pt>
    <dgm:pt modelId="{DEDF6921-A072-4471-AF39-CCAD78365462}">
      <dgm:prSet/>
      <dgm:spPr/>
      <dgm:t>
        <a:bodyPr/>
        <a:lstStyle/>
        <a:p>
          <a:pPr rtl="0"/>
          <a:r>
            <a:rPr lang="en-US" b="0" i="0" noProof="0" dirty="0"/>
            <a:t>Facility to quit the questionnaire.</a:t>
          </a:r>
          <a:endParaRPr lang="en-US" noProof="0" dirty="0"/>
        </a:p>
      </dgm:t>
    </dgm:pt>
    <dgm:pt modelId="{B8A23D62-C11F-4122-A17B-18838ACCDE10}" type="parTrans" cxnId="{05CEF283-2C29-404A-9DAD-08E626176B73}">
      <dgm:prSet/>
      <dgm:spPr/>
    </dgm:pt>
    <dgm:pt modelId="{9471E395-CE39-4DFD-92CC-C9ACDACFBDD5}" type="sibTrans" cxnId="{05CEF283-2C29-404A-9DAD-08E626176B73}">
      <dgm:prSet/>
      <dgm:spPr/>
    </dgm:pt>
    <dgm:pt modelId="{F89AF0BA-2CCC-4307-AF45-86C37AF59EF9}">
      <dgm:prSet/>
      <dgm:spPr/>
      <dgm:t>
        <a:bodyPr/>
        <a:lstStyle/>
        <a:p>
          <a:pPr rtl="0"/>
          <a:r>
            <a:rPr lang="en-US" b="0" i="0" noProof="0" dirty="0"/>
            <a:t>Obligation to protect the data.</a:t>
          </a:r>
          <a:endParaRPr lang="en-US" noProof="0" dirty="0"/>
        </a:p>
      </dgm:t>
    </dgm:pt>
    <dgm:pt modelId="{5274CEFB-6B3D-4355-AD49-5035EB36C829}" type="parTrans" cxnId="{E4D1C934-5635-4E7E-9ABE-B24C9AF01D20}">
      <dgm:prSet/>
      <dgm:spPr/>
    </dgm:pt>
    <dgm:pt modelId="{DBEB2DF0-3B41-4007-B61A-6DE75A791E19}" type="sibTrans" cxnId="{E4D1C934-5635-4E7E-9ABE-B24C9AF01D20}">
      <dgm:prSet/>
      <dgm:spPr/>
    </dgm:pt>
    <dgm:pt modelId="{B16493BA-18CA-45B0-A6B2-8B4FFCEE6C31}" type="pres">
      <dgm:prSet presAssocID="{3D0E8003-1955-4F98-B4A9-723B67E67FF3}" presName="Name0" presStyleCnt="0">
        <dgm:presLayoutVars>
          <dgm:dir/>
          <dgm:animLvl val="lvl"/>
          <dgm:resizeHandles val="exact"/>
        </dgm:presLayoutVars>
      </dgm:prSet>
      <dgm:spPr/>
    </dgm:pt>
    <dgm:pt modelId="{61FF62A0-AAB3-4C48-99F4-A0A6734159E4}" type="pres">
      <dgm:prSet presAssocID="{7DC16A6C-CEBA-4A44-9714-A2E5B556116D}" presName="linNode" presStyleCnt="0"/>
      <dgm:spPr/>
    </dgm:pt>
    <dgm:pt modelId="{A647BB65-BEE1-40DB-97A5-8ACB8E6422A9}" type="pres">
      <dgm:prSet presAssocID="{7DC16A6C-CEBA-4A44-9714-A2E5B556116D}" presName="parentText" presStyleLbl="node1" presStyleIdx="0" presStyleCnt="3" custScaleX="277778">
        <dgm:presLayoutVars>
          <dgm:chMax val="1"/>
          <dgm:bulletEnabled val="1"/>
        </dgm:presLayoutVars>
      </dgm:prSet>
      <dgm:spPr/>
    </dgm:pt>
    <dgm:pt modelId="{B757000B-2A93-4524-AB95-9ADAF1462DA9}" type="pres">
      <dgm:prSet presAssocID="{33F1E757-0CA3-4129-95B4-496C810F5E67}" presName="sp" presStyleCnt="0"/>
      <dgm:spPr/>
    </dgm:pt>
    <dgm:pt modelId="{B5FB3F9D-E5BE-4264-A92A-FED78BCCB470}" type="pres">
      <dgm:prSet presAssocID="{249177E9-1EED-4DED-B773-3C279C7C6F48}" presName="linNode" presStyleCnt="0"/>
      <dgm:spPr/>
    </dgm:pt>
    <dgm:pt modelId="{606A9AD5-ABA3-4990-A4F3-2D45235BE641}" type="pres">
      <dgm:prSet presAssocID="{249177E9-1EED-4DED-B773-3C279C7C6F48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34D9F808-7301-4026-BBBB-C012666F90B1}" type="pres">
      <dgm:prSet presAssocID="{249177E9-1EED-4DED-B773-3C279C7C6F48}" presName="descendantText" presStyleLbl="alignAccFollowNode1" presStyleIdx="0" presStyleCnt="2">
        <dgm:presLayoutVars>
          <dgm:bulletEnabled val="1"/>
        </dgm:presLayoutVars>
      </dgm:prSet>
      <dgm:spPr/>
    </dgm:pt>
    <dgm:pt modelId="{16C23CDB-1729-4BE9-AFFB-FF11252F960C}" type="pres">
      <dgm:prSet presAssocID="{99E7177E-FD3F-4A5D-9E97-9465A260C5FB}" presName="sp" presStyleCnt="0"/>
      <dgm:spPr/>
    </dgm:pt>
    <dgm:pt modelId="{F5AEB02C-D9D3-4CEB-BC27-3D1F98160BC7}" type="pres">
      <dgm:prSet presAssocID="{9EFB0CE0-C60C-437C-97F8-AD67955FE8BB}" presName="linNode" presStyleCnt="0"/>
      <dgm:spPr/>
    </dgm:pt>
    <dgm:pt modelId="{2E9D6356-B1C8-4ACB-9986-0FB70A2E67ED}" type="pres">
      <dgm:prSet presAssocID="{9EFB0CE0-C60C-437C-97F8-AD67955FE8BB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4B2D3809-C902-4D06-A02E-633BB588AABC}" type="pres">
      <dgm:prSet presAssocID="{9EFB0CE0-C60C-437C-97F8-AD67955FE8BB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5924D70E-730A-4B5E-B9EE-A3CFBCD5BACC}" type="presOf" srcId="{249177E9-1EED-4DED-B773-3C279C7C6F48}" destId="{606A9AD5-ABA3-4990-A4F3-2D45235BE641}" srcOrd="0" destOrd="0" presId="urn:microsoft.com/office/officeart/2005/8/layout/vList5"/>
    <dgm:cxn modelId="{981D5F10-2932-47F9-8871-716CFD36B25A}" type="presOf" srcId="{3D0E8003-1955-4F98-B4A9-723B67E67FF3}" destId="{B16493BA-18CA-45B0-A6B2-8B4FFCEE6C31}" srcOrd="0" destOrd="0" presId="urn:microsoft.com/office/officeart/2005/8/layout/vList5"/>
    <dgm:cxn modelId="{7CF37E14-9B74-49A8-B129-B09FFB709346}" type="presOf" srcId="{FF96666E-B3EE-401E-A9BD-2B77AC39AF83}" destId="{4B2D3809-C902-4D06-A02E-633BB588AABC}" srcOrd="0" destOrd="1" presId="urn:microsoft.com/office/officeart/2005/8/layout/vList5"/>
    <dgm:cxn modelId="{D165C917-B6CD-4DB0-BC26-79F1B392D32B}" type="presOf" srcId="{99BA5907-F4B6-4A63-83C7-35EEA3076CD3}" destId="{34D9F808-7301-4026-BBBB-C012666F90B1}" srcOrd="0" destOrd="2" presId="urn:microsoft.com/office/officeart/2005/8/layout/vList5"/>
    <dgm:cxn modelId="{AA346E1F-2865-4004-B7DE-D0A9060D43F7}" type="presOf" srcId="{DEDF6921-A072-4471-AF39-CCAD78365462}" destId="{4B2D3809-C902-4D06-A02E-633BB588AABC}" srcOrd="0" destOrd="2" presId="urn:microsoft.com/office/officeart/2005/8/layout/vList5"/>
    <dgm:cxn modelId="{49BF9A2E-8758-47DA-9A53-47CF19DA8882}" srcId="{249177E9-1EED-4DED-B773-3C279C7C6F48}" destId="{0AA80835-E839-48FA-BE42-03C78A79D223}" srcOrd="4" destOrd="0" parTransId="{3C4E8316-B590-4D48-9959-5E48AD47A4E6}" sibTransId="{38AC00A7-C6DB-46BA-8D1E-98D9E8E80D88}"/>
    <dgm:cxn modelId="{93176134-676D-4763-9BC5-7A6769BDBC01}" srcId="{249177E9-1EED-4DED-B773-3C279C7C6F48}" destId="{FC13609C-5686-4679-A64B-DB532C6A6F09}" srcOrd="3" destOrd="0" parTransId="{646D6AC7-B252-4D44-9621-CDB2061FBBE2}" sibTransId="{0E481CDF-D82A-431C-AD19-7380F0264A8D}"/>
    <dgm:cxn modelId="{E4D1C934-5635-4E7E-9ABE-B24C9AF01D20}" srcId="{9EFB0CE0-C60C-437C-97F8-AD67955FE8BB}" destId="{F89AF0BA-2CCC-4307-AF45-86C37AF59EF9}" srcOrd="3" destOrd="0" parTransId="{5274CEFB-6B3D-4355-AD49-5035EB36C829}" sibTransId="{DBEB2DF0-3B41-4007-B61A-6DE75A791E19}"/>
    <dgm:cxn modelId="{EC2C2C61-DF85-44E8-B6BF-597BE193D644}" type="presOf" srcId="{0AA80835-E839-48FA-BE42-03C78A79D223}" destId="{34D9F808-7301-4026-BBBB-C012666F90B1}" srcOrd="0" destOrd="4" presId="urn:microsoft.com/office/officeart/2005/8/layout/vList5"/>
    <dgm:cxn modelId="{8D826645-9791-48BB-B91E-7A5E69ACEF2C}" srcId="{3D0E8003-1955-4F98-B4A9-723B67E67FF3}" destId="{7DC16A6C-CEBA-4A44-9714-A2E5B556116D}" srcOrd="0" destOrd="0" parTransId="{4AD39D24-6A35-4181-80BC-32B2C518823E}" sibTransId="{33F1E757-0CA3-4129-95B4-496C810F5E67}"/>
    <dgm:cxn modelId="{9D943447-A95B-4AC5-B068-4A51974072EC}" type="presOf" srcId="{7DC16A6C-CEBA-4A44-9714-A2E5B556116D}" destId="{A647BB65-BEE1-40DB-97A5-8ACB8E6422A9}" srcOrd="0" destOrd="0" presId="urn:microsoft.com/office/officeart/2005/8/layout/vList5"/>
    <dgm:cxn modelId="{ED06D168-D7EE-4DBC-90B7-BA58BDEC2882}" srcId="{9EFB0CE0-C60C-437C-97F8-AD67955FE8BB}" destId="{681C9CB5-AE86-4282-827F-9D42890C2A35}" srcOrd="0" destOrd="0" parTransId="{11ED860D-617A-4C7F-8719-9B052BBC84B8}" sibTransId="{04EF1577-BB5E-4C46-8086-00D4EEEFEB23}"/>
    <dgm:cxn modelId="{E28C0A6F-536D-4D4D-9B5E-1AA34D981FC0}" type="presOf" srcId="{17B65D30-4882-4919-A535-D2C12CFD2E35}" destId="{34D9F808-7301-4026-BBBB-C012666F90B1}" srcOrd="0" destOrd="0" presId="urn:microsoft.com/office/officeart/2005/8/layout/vList5"/>
    <dgm:cxn modelId="{10A51878-9E2B-4DDC-B73D-10E9D3BB5427}" type="presOf" srcId="{F89AF0BA-2CCC-4307-AF45-86C37AF59EF9}" destId="{4B2D3809-C902-4D06-A02E-633BB588AABC}" srcOrd="0" destOrd="3" presId="urn:microsoft.com/office/officeart/2005/8/layout/vList5"/>
    <dgm:cxn modelId="{3A4AA77E-61C7-4D5F-9B01-78918AE80995}" srcId="{249177E9-1EED-4DED-B773-3C279C7C6F48}" destId="{8E251D35-DD7A-4B35-8896-6E3FFDB1C414}" srcOrd="1" destOrd="0" parTransId="{D0E428DB-0C0A-4010-AE4F-6F8E563B4423}" sibTransId="{E7022C9F-1475-4D40-82C1-D51D2E1570DD}"/>
    <dgm:cxn modelId="{05CEF283-2C29-404A-9DAD-08E626176B73}" srcId="{9EFB0CE0-C60C-437C-97F8-AD67955FE8BB}" destId="{DEDF6921-A072-4471-AF39-CCAD78365462}" srcOrd="2" destOrd="0" parTransId="{B8A23D62-C11F-4122-A17B-18838ACCDE10}" sibTransId="{9471E395-CE39-4DFD-92CC-C9ACDACFBDD5}"/>
    <dgm:cxn modelId="{6DADFF86-6B96-4906-8643-F2718A7FB804}" srcId="{249177E9-1EED-4DED-B773-3C279C7C6F48}" destId="{2F5C769A-480D-4566-BFBA-E78653E597A9}" srcOrd="5" destOrd="0" parTransId="{CEDD4B7F-884C-460A-AD94-285FE4D38584}" sibTransId="{F6D923EF-0181-4225-AA4C-98F8BDB7784B}"/>
    <dgm:cxn modelId="{141E0995-2C34-4E68-B149-C7B8447115E3}" type="presOf" srcId="{FC13609C-5686-4679-A64B-DB532C6A6F09}" destId="{34D9F808-7301-4026-BBBB-C012666F90B1}" srcOrd="0" destOrd="3" presId="urn:microsoft.com/office/officeart/2005/8/layout/vList5"/>
    <dgm:cxn modelId="{EDD7FCB7-7CE6-4ACD-B3A1-AA2819C30DC2}" srcId="{249177E9-1EED-4DED-B773-3C279C7C6F48}" destId="{17B65D30-4882-4919-A535-D2C12CFD2E35}" srcOrd="0" destOrd="0" parTransId="{AF728251-04CE-4EBD-9A04-DBFDA3E05F58}" sibTransId="{83A2D924-0390-4F67-94D6-504EED92A49B}"/>
    <dgm:cxn modelId="{390CA0BF-1FDA-42FB-A64A-141D80DCB1CA}" type="presOf" srcId="{681C9CB5-AE86-4282-827F-9D42890C2A35}" destId="{4B2D3809-C902-4D06-A02E-633BB588AABC}" srcOrd="0" destOrd="0" presId="urn:microsoft.com/office/officeart/2005/8/layout/vList5"/>
    <dgm:cxn modelId="{2AD18AC6-D0A8-45D8-92CB-A67D9394382A}" srcId="{9EFB0CE0-C60C-437C-97F8-AD67955FE8BB}" destId="{FF96666E-B3EE-401E-A9BD-2B77AC39AF83}" srcOrd="1" destOrd="0" parTransId="{2185AB45-BDD2-4C90-AAF0-10D836DA5A46}" sibTransId="{8B7448D3-6BDD-44F5-8A5A-E722D4E0ECB8}"/>
    <dgm:cxn modelId="{EF50DDDB-23F6-4C0B-9FD3-86A06FE3ACB3}" type="presOf" srcId="{2F5C769A-480D-4566-BFBA-E78653E597A9}" destId="{34D9F808-7301-4026-BBBB-C012666F90B1}" srcOrd="0" destOrd="5" presId="urn:microsoft.com/office/officeart/2005/8/layout/vList5"/>
    <dgm:cxn modelId="{9FBF73E2-3554-4832-8241-4C154B5D91DD}" srcId="{3D0E8003-1955-4F98-B4A9-723B67E67FF3}" destId="{249177E9-1EED-4DED-B773-3C279C7C6F48}" srcOrd="1" destOrd="0" parTransId="{4CA0B932-CCC0-4424-9CBF-5E921B9BB79D}" sibTransId="{99E7177E-FD3F-4A5D-9E97-9465A260C5FB}"/>
    <dgm:cxn modelId="{217B90E5-2124-40C5-9FE5-31B5112C7213}" srcId="{3D0E8003-1955-4F98-B4A9-723B67E67FF3}" destId="{9EFB0CE0-C60C-437C-97F8-AD67955FE8BB}" srcOrd="2" destOrd="0" parTransId="{8BCA7DF0-5A23-46D9-B714-90BCE357D153}" sibTransId="{21DAFC18-3D25-4EAD-A989-7F6FC06BA814}"/>
    <dgm:cxn modelId="{A8DA60F0-420D-4BAC-B623-C94FA1FE7180}" type="presOf" srcId="{9EFB0CE0-C60C-437C-97F8-AD67955FE8BB}" destId="{2E9D6356-B1C8-4ACB-9986-0FB70A2E67ED}" srcOrd="0" destOrd="0" presId="urn:microsoft.com/office/officeart/2005/8/layout/vList5"/>
    <dgm:cxn modelId="{0F7A00F9-31A4-4C89-82DE-2EF623AA8118}" type="presOf" srcId="{8E251D35-DD7A-4B35-8896-6E3FFDB1C414}" destId="{34D9F808-7301-4026-BBBB-C012666F90B1}" srcOrd="0" destOrd="1" presId="urn:microsoft.com/office/officeart/2005/8/layout/vList5"/>
    <dgm:cxn modelId="{43289AFF-FA5E-4588-83E6-8E89F245125E}" srcId="{249177E9-1EED-4DED-B773-3C279C7C6F48}" destId="{99BA5907-F4B6-4A63-83C7-35EEA3076CD3}" srcOrd="2" destOrd="0" parTransId="{4FF7AF47-2AAC-4784-BA97-5BD9CA8F3E1A}" sibTransId="{2C1D979B-7AE1-4FE1-8B78-CC173828A5CE}"/>
    <dgm:cxn modelId="{E4C2FC60-408B-42AA-B9C0-48B14814294D}" type="presParOf" srcId="{B16493BA-18CA-45B0-A6B2-8B4FFCEE6C31}" destId="{61FF62A0-AAB3-4C48-99F4-A0A6734159E4}" srcOrd="0" destOrd="0" presId="urn:microsoft.com/office/officeart/2005/8/layout/vList5"/>
    <dgm:cxn modelId="{77B35905-82E4-4DDD-BEF4-7FF208098C16}" type="presParOf" srcId="{61FF62A0-AAB3-4C48-99F4-A0A6734159E4}" destId="{A647BB65-BEE1-40DB-97A5-8ACB8E6422A9}" srcOrd="0" destOrd="0" presId="urn:microsoft.com/office/officeart/2005/8/layout/vList5"/>
    <dgm:cxn modelId="{69250B25-3537-41FF-80A9-CCF2D4B20A8A}" type="presParOf" srcId="{B16493BA-18CA-45B0-A6B2-8B4FFCEE6C31}" destId="{B757000B-2A93-4524-AB95-9ADAF1462DA9}" srcOrd="1" destOrd="0" presId="urn:microsoft.com/office/officeart/2005/8/layout/vList5"/>
    <dgm:cxn modelId="{81676FDD-CE3A-49AB-8DB5-25FDA1AB7FB9}" type="presParOf" srcId="{B16493BA-18CA-45B0-A6B2-8B4FFCEE6C31}" destId="{B5FB3F9D-E5BE-4264-A92A-FED78BCCB470}" srcOrd="2" destOrd="0" presId="urn:microsoft.com/office/officeart/2005/8/layout/vList5"/>
    <dgm:cxn modelId="{609B555B-D0FC-4714-AE9D-D9838648F999}" type="presParOf" srcId="{B5FB3F9D-E5BE-4264-A92A-FED78BCCB470}" destId="{606A9AD5-ABA3-4990-A4F3-2D45235BE641}" srcOrd="0" destOrd="0" presId="urn:microsoft.com/office/officeart/2005/8/layout/vList5"/>
    <dgm:cxn modelId="{46906F7C-0D73-4AEC-8346-E064A96800EE}" type="presParOf" srcId="{B5FB3F9D-E5BE-4264-A92A-FED78BCCB470}" destId="{34D9F808-7301-4026-BBBB-C012666F90B1}" srcOrd="1" destOrd="0" presId="urn:microsoft.com/office/officeart/2005/8/layout/vList5"/>
    <dgm:cxn modelId="{5811DD01-B2D3-4DBC-8B90-0FAD3CD3A09A}" type="presParOf" srcId="{B16493BA-18CA-45B0-A6B2-8B4FFCEE6C31}" destId="{16C23CDB-1729-4BE9-AFFB-FF11252F960C}" srcOrd="3" destOrd="0" presId="urn:microsoft.com/office/officeart/2005/8/layout/vList5"/>
    <dgm:cxn modelId="{4E2365A6-E00B-4C83-9285-A3D7A7701B32}" type="presParOf" srcId="{B16493BA-18CA-45B0-A6B2-8B4FFCEE6C31}" destId="{F5AEB02C-D9D3-4CEB-BC27-3D1F98160BC7}" srcOrd="4" destOrd="0" presId="urn:microsoft.com/office/officeart/2005/8/layout/vList5"/>
    <dgm:cxn modelId="{BAE1DA44-4D99-4385-9507-791C26D0AB9C}" type="presParOf" srcId="{F5AEB02C-D9D3-4CEB-BC27-3D1F98160BC7}" destId="{2E9D6356-B1C8-4ACB-9986-0FB70A2E67ED}" srcOrd="0" destOrd="0" presId="urn:microsoft.com/office/officeart/2005/8/layout/vList5"/>
    <dgm:cxn modelId="{2A78D4F7-49F0-4EE7-A51F-8AF129DB6D84}" type="presParOf" srcId="{F5AEB02C-D9D3-4CEB-BC27-3D1F98160BC7}" destId="{4B2D3809-C902-4D06-A02E-633BB588AAB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D6A56B6-7471-4258-B748-5CE04EFB030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C2D3C20-E08E-4BCA-960E-F712FAAF97FB}">
      <dgm:prSet/>
      <dgm:spPr/>
      <dgm:t>
        <a:bodyPr/>
        <a:lstStyle/>
        <a:p>
          <a:pPr rtl="0"/>
          <a:r>
            <a:rPr lang="en-US" noProof="0" dirty="0"/>
            <a:t>Specially trained Staff of marketing agency is doing a real time questionaries'</a:t>
          </a:r>
        </a:p>
      </dgm:t>
    </dgm:pt>
    <dgm:pt modelId="{3AC5E7AA-F78D-4A7F-A09F-7DAB5C8DFBCC}" type="parTrans" cxnId="{B35EC19F-8CEE-4169-BB5E-E3EB7ACF82FD}">
      <dgm:prSet/>
      <dgm:spPr/>
      <dgm:t>
        <a:bodyPr/>
        <a:lstStyle/>
        <a:p>
          <a:endParaRPr lang="cs-CZ"/>
        </a:p>
      </dgm:t>
    </dgm:pt>
    <dgm:pt modelId="{1E4CB93F-5D5F-4498-B7FA-893F16584AC4}" type="sibTrans" cxnId="{B35EC19F-8CEE-4169-BB5E-E3EB7ACF82FD}">
      <dgm:prSet/>
      <dgm:spPr/>
      <dgm:t>
        <a:bodyPr/>
        <a:lstStyle/>
        <a:p>
          <a:endParaRPr lang="cs-CZ"/>
        </a:p>
      </dgm:t>
    </dgm:pt>
    <dgm:pt modelId="{131490BA-B552-42AE-B233-188624A2D24E}">
      <dgm:prSet/>
      <dgm:spPr/>
      <dgm:t>
        <a:bodyPr/>
        <a:lstStyle/>
        <a:p>
          <a:pPr rtl="0"/>
          <a:r>
            <a:rPr lang="en-US" noProof="0" dirty="0"/>
            <a:t>Suitable for the long surveys with specified types of the subjects</a:t>
          </a:r>
        </a:p>
      </dgm:t>
    </dgm:pt>
    <dgm:pt modelId="{5D600AE6-4A40-4B2B-A443-AE5DEFECC701}" type="parTrans" cxnId="{1BB8B498-E874-459E-8635-6D722E638D2C}">
      <dgm:prSet/>
      <dgm:spPr/>
      <dgm:t>
        <a:bodyPr/>
        <a:lstStyle/>
        <a:p>
          <a:endParaRPr lang="cs-CZ"/>
        </a:p>
      </dgm:t>
    </dgm:pt>
    <dgm:pt modelId="{18B5FA7C-2732-4F7F-8060-20383B03527B}" type="sibTrans" cxnId="{1BB8B498-E874-459E-8635-6D722E638D2C}">
      <dgm:prSet/>
      <dgm:spPr/>
      <dgm:t>
        <a:bodyPr/>
        <a:lstStyle/>
        <a:p>
          <a:endParaRPr lang="cs-CZ"/>
        </a:p>
      </dgm:t>
    </dgm:pt>
    <dgm:pt modelId="{AF1E3FE5-8572-41E9-96F1-7D681653BDAF}">
      <dgm:prSet/>
      <dgm:spPr/>
      <dgm:t>
        <a:bodyPr/>
        <a:lstStyle/>
        <a:p>
          <a:pPr rtl="0"/>
          <a:r>
            <a:rPr lang="en-US" noProof="0" dirty="0"/>
            <a:t>Typically used for</a:t>
          </a:r>
        </a:p>
      </dgm:t>
    </dgm:pt>
    <dgm:pt modelId="{4C18C1A4-4BA4-4FFB-80EB-D3DF061E2785}" type="parTrans" cxnId="{0F159694-D2CE-4582-9627-DEA30E36142C}">
      <dgm:prSet/>
      <dgm:spPr/>
      <dgm:t>
        <a:bodyPr/>
        <a:lstStyle/>
        <a:p>
          <a:endParaRPr lang="cs-CZ"/>
        </a:p>
      </dgm:t>
    </dgm:pt>
    <dgm:pt modelId="{2BF014D4-C9B4-498F-A588-074D342364C7}" type="sibTrans" cxnId="{0F159694-D2CE-4582-9627-DEA30E36142C}">
      <dgm:prSet/>
      <dgm:spPr/>
      <dgm:t>
        <a:bodyPr/>
        <a:lstStyle/>
        <a:p>
          <a:endParaRPr lang="cs-CZ"/>
        </a:p>
      </dgm:t>
    </dgm:pt>
    <dgm:pt modelId="{58CDCD9D-82D8-4B2C-BADA-C61B195494B9}">
      <dgm:prSet/>
      <dgm:spPr/>
      <dgm:t>
        <a:bodyPr/>
        <a:lstStyle/>
        <a:p>
          <a:pPr rtl="0"/>
          <a:r>
            <a:rPr lang="en-US" noProof="0" dirty="0"/>
            <a:t>Measuring of opinions</a:t>
          </a:r>
        </a:p>
      </dgm:t>
    </dgm:pt>
    <dgm:pt modelId="{C763FBD7-8861-47F6-950D-19D2B0D802E0}" type="parTrans" cxnId="{B2FA3B41-263F-4832-843E-24E39375C909}">
      <dgm:prSet/>
      <dgm:spPr/>
      <dgm:t>
        <a:bodyPr/>
        <a:lstStyle/>
        <a:p>
          <a:endParaRPr lang="cs-CZ"/>
        </a:p>
      </dgm:t>
    </dgm:pt>
    <dgm:pt modelId="{22DDB211-14E9-4A70-A451-3D2E470DCCEE}" type="sibTrans" cxnId="{B2FA3B41-263F-4832-843E-24E39375C909}">
      <dgm:prSet/>
      <dgm:spPr/>
      <dgm:t>
        <a:bodyPr/>
        <a:lstStyle/>
        <a:p>
          <a:endParaRPr lang="cs-CZ"/>
        </a:p>
      </dgm:t>
    </dgm:pt>
    <dgm:pt modelId="{4D1B19E0-14C5-4F13-9D1E-2E633F34884F}">
      <dgm:prSet/>
      <dgm:spPr/>
      <dgm:t>
        <a:bodyPr/>
        <a:lstStyle/>
        <a:p>
          <a:pPr rtl="0"/>
          <a:r>
            <a:rPr lang="en-US" noProof="0" dirty="0"/>
            <a:t>Political preferences</a:t>
          </a:r>
        </a:p>
      </dgm:t>
    </dgm:pt>
    <dgm:pt modelId="{61A786FB-4335-4A9B-9796-FFF1B883086A}" type="parTrans" cxnId="{6116612D-3DEE-4379-850E-46A7203F0391}">
      <dgm:prSet/>
      <dgm:spPr/>
      <dgm:t>
        <a:bodyPr/>
        <a:lstStyle/>
        <a:p>
          <a:endParaRPr lang="cs-CZ"/>
        </a:p>
      </dgm:t>
    </dgm:pt>
    <dgm:pt modelId="{67DEF50B-CFBB-4DAA-97A1-FE41259B1B31}" type="sibTrans" cxnId="{6116612D-3DEE-4379-850E-46A7203F0391}">
      <dgm:prSet/>
      <dgm:spPr/>
      <dgm:t>
        <a:bodyPr/>
        <a:lstStyle/>
        <a:p>
          <a:endParaRPr lang="cs-CZ"/>
        </a:p>
      </dgm:t>
    </dgm:pt>
    <dgm:pt modelId="{08754E4F-0464-4AA3-BA90-3F38FEEAC92E}">
      <dgm:prSet/>
      <dgm:spPr/>
      <dgm:t>
        <a:bodyPr/>
        <a:lstStyle/>
        <a:p>
          <a:pPr rtl="0"/>
          <a:r>
            <a:rPr lang="en-US" noProof="0" dirty="0"/>
            <a:t>Brand knowledge</a:t>
          </a:r>
        </a:p>
      </dgm:t>
    </dgm:pt>
    <dgm:pt modelId="{5ABFE464-F5E2-41DF-B4F3-BF4551C9C5A8}" type="parTrans" cxnId="{FFAEE976-3DD4-4935-8273-15B20B81C565}">
      <dgm:prSet/>
      <dgm:spPr/>
      <dgm:t>
        <a:bodyPr/>
        <a:lstStyle/>
        <a:p>
          <a:endParaRPr lang="cs-CZ"/>
        </a:p>
      </dgm:t>
    </dgm:pt>
    <dgm:pt modelId="{47C78363-899A-4B31-883A-8EADF1C2AD37}" type="sibTrans" cxnId="{FFAEE976-3DD4-4935-8273-15B20B81C565}">
      <dgm:prSet/>
      <dgm:spPr/>
      <dgm:t>
        <a:bodyPr/>
        <a:lstStyle/>
        <a:p>
          <a:endParaRPr lang="cs-CZ"/>
        </a:p>
      </dgm:t>
    </dgm:pt>
    <dgm:pt modelId="{243AD7C9-5629-4B0A-A233-6A53F436B1D4}" type="pres">
      <dgm:prSet presAssocID="{DD6A56B6-7471-4258-B748-5CE04EFB030F}" presName="linear" presStyleCnt="0">
        <dgm:presLayoutVars>
          <dgm:animLvl val="lvl"/>
          <dgm:resizeHandles val="exact"/>
        </dgm:presLayoutVars>
      </dgm:prSet>
      <dgm:spPr/>
    </dgm:pt>
    <dgm:pt modelId="{63CD8BF1-342F-4167-979F-ABE80C3DC60F}" type="pres">
      <dgm:prSet presAssocID="{1C2D3C20-E08E-4BCA-960E-F712FAAF97F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C0E3DA4-7DB2-4A5A-A79E-FEE9AD0E016D}" type="pres">
      <dgm:prSet presAssocID="{1E4CB93F-5D5F-4498-B7FA-893F16584AC4}" presName="spacer" presStyleCnt="0"/>
      <dgm:spPr/>
    </dgm:pt>
    <dgm:pt modelId="{24C5D612-B0AF-40B5-939C-52725D45A90E}" type="pres">
      <dgm:prSet presAssocID="{131490BA-B552-42AE-B233-188624A2D24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015E66B-6A5A-4D7B-AA32-850A25A70C0F}" type="pres">
      <dgm:prSet presAssocID="{18B5FA7C-2732-4F7F-8060-20383B03527B}" presName="spacer" presStyleCnt="0"/>
      <dgm:spPr/>
    </dgm:pt>
    <dgm:pt modelId="{74E21EBD-1106-4A1F-BC1B-F986ECF1A9BD}" type="pres">
      <dgm:prSet presAssocID="{AF1E3FE5-8572-41E9-96F1-7D681653BDA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9FA227C1-3E2B-4D89-8F52-06CB6C725083}" type="pres">
      <dgm:prSet presAssocID="{AF1E3FE5-8572-41E9-96F1-7D681653BDAF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116612D-3DEE-4379-850E-46A7203F0391}" srcId="{AF1E3FE5-8572-41E9-96F1-7D681653BDAF}" destId="{4D1B19E0-14C5-4F13-9D1E-2E633F34884F}" srcOrd="1" destOrd="0" parTransId="{61A786FB-4335-4A9B-9796-FFF1B883086A}" sibTransId="{67DEF50B-CFBB-4DAA-97A1-FE41259B1B31}"/>
    <dgm:cxn modelId="{C2323140-6FB4-4C5A-9422-36986EEAE04D}" type="presOf" srcId="{AF1E3FE5-8572-41E9-96F1-7D681653BDAF}" destId="{74E21EBD-1106-4A1F-BC1B-F986ECF1A9BD}" srcOrd="0" destOrd="0" presId="urn:microsoft.com/office/officeart/2005/8/layout/vList2"/>
    <dgm:cxn modelId="{B2FA3B41-263F-4832-843E-24E39375C909}" srcId="{AF1E3FE5-8572-41E9-96F1-7D681653BDAF}" destId="{58CDCD9D-82D8-4B2C-BADA-C61B195494B9}" srcOrd="0" destOrd="0" parTransId="{C763FBD7-8861-47F6-950D-19D2B0D802E0}" sibTransId="{22DDB211-14E9-4A70-A451-3D2E470DCCEE}"/>
    <dgm:cxn modelId="{46B56642-B707-4BD3-A12D-CF68D77D1BCD}" type="presOf" srcId="{58CDCD9D-82D8-4B2C-BADA-C61B195494B9}" destId="{9FA227C1-3E2B-4D89-8F52-06CB6C725083}" srcOrd="0" destOrd="0" presId="urn:microsoft.com/office/officeart/2005/8/layout/vList2"/>
    <dgm:cxn modelId="{37EF0D66-EAEB-4A59-A5EB-197F2AE719C2}" type="presOf" srcId="{08754E4F-0464-4AA3-BA90-3F38FEEAC92E}" destId="{9FA227C1-3E2B-4D89-8F52-06CB6C725083}" srcOrd="0" destOrd="2" presId="urn:microsoft.com/office/officeart/2005/8/layout/vList2"/>
    <dgm:cxn modelId="{5AE3BD4D-BBE0-4556-9638-1578F0613D48}" type="presOf" srcId="{131490BA-B552-42AE-B233-188624A2D24E}" destId="{24C5D612-B0AF-40B5-939C-52725D45A90E}" srcOrd="0" destOrd="0" presId="urn:microsoft.com/office/officeart/2005/8/layout/vList2"/>
    <dgm:cxn modelId="{FFAEE976-3DD4-4935-8273-15B20B81C565}" srcId="{AF1E3FE5-8572-41E9-96F1-7D681653BDAF}" destId="{08754E4F-0464-4AA3-BA90-3F38FEEAC92E}" srcOrd="2" destOrd="0" parTransId="{5ABFE464-F5E2-41DF-B4F3-BF4551C9C5A8}" sibTransId="{47C78363-899A-4B31-883A-8EADF1C2AD37}"/>
    <dgm:cxn modelId="{2F02BF7F-CB8E-46B9-80CB-71ADB68EF6E6}" type="presOf" srcId="{DD6A56B6-7471-4258-B748-5CE04EFB030F}" destId="{243AD7C9-5629-4B0A-A233-6A53F436B1D4}" srcOrd="0" destOrd="0" presId="urn:microsoft.com/office/officeart/2005/8/layout/vList2"/>
    <dgm:cxn modelId="{0F159694-D2CE-4582-9627-DEA30E36142C}" srcId="{DD6A56B6-7471-4258-B748-5CE04EFB030F}" destId="{AF1E3FE5-8572-41E9-96F1-7D681653BDAF}" srcOrd="2" destOrd="0" parTransId="{4C18C1A4-4BA4-4FFB-80EB-D3DF061E2785}" sibTransId="{2BF014D4-C9B4-498F-A588-074D342364C7}"/>
    <dgm:cxn modelId="{1BB8B498-E874-459E-8635-6D722E638D2C}" srcId="{DD6A56B6-7471-4258-B748-5CE04EFB030F}" destId="{131490BA-B552-42AE-B233-188624A2D24E}" srcOrd="1" destOrd="0" parTransId="{5D600AE6-4A40-4B2B-A443-AE5DEFECC701}" sibTransId="{18B5FA7C-2732-4F7F-8060-20383B03527B}"/>
    <dgm:cxn modelId="{B35EC19F-8CEE-4169-BB5E-E3EB7ACF82FD}" srcId="{DD6A56B6-7471-4258-B748-5CE04EFB030F}" destId="{1C2D3C20-E08E-4BCA-960E-F712FAAF97FB}" srcOrd="0" destOrd="0" parTransId="{3AC5E7AA-F78D-4A7F-A09F-7DAB5C8DFBCC}" sibTransId="{1E4CB93F-5D5F-4498-B7FA-893F16584AC4}"/>
    <dgm:cxn modelId="{660E4BC4-9D65-45AA-BB2E-6F17DFA8CD5D}" type="presOf" srcId="{4D1B19E0-14C5-4F13-9D1E-2E633F34884F}" destId="{9FA227C1-3E2B-4D89-8F52-06CB6C725083}" srcOrd="0" destOrd="1" presId="urn:microsoft.com/office/officeart/2005/8/layout/vList2"/>
    <dgm:cxn modelId="{066F29FD-5AD9-4AE9-905E-F6C68CE02C8E}" type="presOf" srcId="{1C2D3C20-E08E-4BCA-960E-F712FAAF97FB}" destId="{63CD8BF1-342F-4167-979F-ABE80C3DC60F}" srcOrd="0" destOrd="0" presId="urn:microsoft.com/office/officeart/2005/8/layout/vList2"/>
    <dgm:cxn modelId="{B0F6B0CB-0B2D-46B9-AE79-E54726729DD4}" type="presParOf" srcId="{243AD7C9-5629-4B0A-A233-6A53F436B1D4}" destId="{63CD8BF1-342F-4167-979F-ABE80C3DC60F}" srcOrd="0" destOrd="0" presId="urn:microsoft.com/office/officeart/2005/8/layout/vList2"/>
    <dgm:cxn modelId="{583243A5-C1F8-4975-8C06-D7FE51873FBB}" type="presParOf" srcId="{243AD7C9-5629-4B0A-A233-6A53F436B1D4}" destId="{1C0E3DA4-7DB2-4A5A-A79E-FEE9AD0E016D}" srcOrd="1" destOrd="0" presId="urn:microsoft.com/office/officeart/2005/8/layout/vList2"/>
    <dgm:cxn modelId="{1926DC80-B6E0-444B-8E05-778A86CC59FC}" type="presParOf" srcId="{243AD7C9-5629-4B0A-A233-6A53F436B1D4}" destId="{24C5D612-B0AF-40B5-939C-52725D45A90E}" srcOrd="2" destOrd="0" presId="urn:microsoft.com/office/officeart/2005/8/layout/vList2"/>
    <dgm:cxn modelId="{9020E702-0FDB-4557-904D-3645A1921C9F}" type="presParOf" srcId="{243AD7C9-5629-4B0A-A233-6A53F436B1D4}" destId="{5015E66B-6A5A-4D7B-AA32-850A25A70C0F}" srcOrd="3" destOrd="0" presId="urn:microsoft.com/office/officeart/2005/8/layout/vList2"/>
    <dgm:cxn modelId="{96737F20-5452-4616-B336-A0EE556C7157}" type="presParOf" srcId="{243AD7C9-5629-4B0A-A233-6A53F436B1D4}" destId="{74E21EBD-1106-4A1F-BC1B-F986ECF1A9BD}" srcOrd="4" destOrd="0" presId="urn:microsoft.com/office/officeart/2005/8/layout/vList2"/>
    <dgm:cxn modelId="{A1E07104-CE17-4CC7-A6DB-F252AA03440A}" type="presParOf" srcId="{243AD7C9-5629-4B0A-A233-6A53F436B1D4}" destId="{9FA227C1-3E2B-4D89-8F52-06CB6C72508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6B37337-6506-4886-AEA7-7080A73688F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2B865B9-E6DB-4389-B19A-B731A99F2096}">
      <dgm:prSet/>
      <dgm:spPr/>
      <dgm:t>
        <a:bodyPr/>
        <a:lstStyle/>
        <a:p>
          <a:pPr rtl="0"/>
          <a:r>
            <a:rPr lang="en-US" noProof="0" dirty="0"/>
            <a:t>Testing of special samples</a:t>
          </a:r>
        </a:p>
      </dgm:t>
    </dgm:pt>
    <dgm:pt modelId="{3A92718D-BEFE-4023-A311-8B0846681836}" type="parTrans" cxnId="{52EE832F-3835-469D-8086-BAFAD90E62A9}">
      <dgm:prSet/>
      <dgm:spPr/>
      <dgm:t>
        <a:bodyPr/>
        <a:lstStyle/>
        <a:p>
          <a:endParaRPr lang="cs-CZ"/>
        </a:p>
      </dgm:t>
    </dgm:pt>
    <dgm:pt modelId="{16C46B8C-ACD0-4A8A-8E95-F6F010FE01E0}" type="sibTrans" cxnId="{52EE832F-3835-469D-8086-BAFAD90E62A9}">
      <dgm:prSet/>
      <dgm:spPr/>
      <dgm:t>
        <a:bodyPr/>
        <a:lstStyle/>
        <a:p>
          <a:endParaRPr lang="cs-CZ"/>
        </a:p>
      </dgm:t>
    </dgm:pt>
    <dgm:pt modelId="{FBAA45F7-4CB8-4ED0-B4C2-C833AF502B96}">
      <dgm:prSet/>
      <dgm:spPr/>
      <dgm:t>
        <a:bodyPr/>
        <a:lstStyle/>
        <a:p>
          <a:pPr rtl="0"/>
          <a:r>
            <a:rPr lang="en-US" noProof="0" dirty="0"/>
            <a:t>Respondents are recruited by trained Staff and motivated to complete survey</a:t>
          </a:r>
        </a:p>
      </dgm:t>
    </dgm:pt>
    <dgm:pt modelId="{4CE9BBE0-5D5E-4B88-A44C-C2F7D999D16D}" type="parTrans" cxnId="{3D11BEB1-8C65-439C-A5AD-A5E678EC7390}">
      <dgm:prSet/>
      <dgm:spPr/>
      <dgm:t>
        <a:bodyPr/>
        <a:lstStyle/>
        <a:p>
          <a:endParaRPr lang="cs-CZ"/>
        </a:p>
      </dgm:t>
    </dgm:pt>
    <dgm:pt modelId="{30071014-0317-4613-9EBE-FBA1859C419C}" type="sibTrans" cxnId="{3D11BEB1-8C65-439C-A5AD-A5E678EC7390}">
      <dgm:prSet/>
      <dgm:spPr/>
      <dgm:t>
        <a:bodyPr/>
        <a:lstStyle/>
        <a:p>
          <a:endParaRPr lang="cs-CZ"/>
        </a:p>
      </dgm:t>
    </dgm:pt>
    <dgm:pt modelId="{1613E337-00C3-4ACA-A71B-557F23417107}">
      <dgm:prSet/>
      <dgm:spPr/>
      <dgm:t>
        <a:bodyPr/>
        <a:lstStyle/>
        <a:p>
          <a:pPr rtl="0"/>
          <a:r>
            <a:rPr lang="en-US" noProof="0" dirty="0"/>
            <a:t>Extremely expensive</a:t>
          </a:r>
        </a:p>
      </dgm:t>
    </dgm:pt>
    <dgm:pt modelId="{F36D79DC-44A6-4B2F-9053-1B1308DE494D}" type="parTrans" cxnId="{F1531913-F2FC-4AAF-BB2F-6D7522C4DF3A}">
      <dgm:prSet/>
      <dgm:spPr/>
      <dgm:t>
        <a:bodyPr/>
        <a:lstStyle/>
        <a:p>
          <a:endParaRPr lang="cs-CZ"/>
        </a:p>
      </dgm:t>
    </dgm:pt>
    <dgm:pt modelId="{816E6AC6-C085-436D-992B-469F0B768936}" type="sibTrans" cxnId="{F1531913-F2FC-4AAF-BB2F-6D7522C4DF3A}">
      <dgm:prSet/>
      <dgm:spPr/>
      <dgm:t>
        <a:bodyPr/>
        <a:lstStyle/>
        <a:p>
          <a:endParaRPr lang="cs-CZ"/>
        </a:p>
      </dgm:t>
    </dgm:pt>
    <dgm:pt modelId="{13FC864F-E9D5-49C1-B47F-138C2732ACF3}">
      <dgm:prSet/>
      <dgm:spPr/>
      <dgm:t>
        <a:bodyPr/>
        <a:lstStyle/>
        <a:p>
          <a:pPr rtl="0"/>
          <a:r>
            <a:rPr lang="en-US" noProof="0" dirty="0"/>
            <a:t>Can be used for</a:t>
          </a:r>
        </a:p>
      </dgm:t>
    </dgm:pt>
    <dgm:pt modelId="{B762F683-D8F6-4EEE-98AF-2D020120894F}" type="parTrans" cxnId="{996C1190-E9CC-4FD1-9FF1-7393C611BBA1}">
      <dgm:prSet/>
      <dgm:spPr/>
      <dgm:t>
        <a:bodyPr/>
        <a:lstStyle/>
        <a:p>
          <a:endParaRPr lang="cs-CZ"/>
        </a:p>
      </dgm:t>
    </dgm:pt>
    <dgm:pt modelId="{64229DE1-1F46-46FC-865F-00DC26D8FEE7}" type="sibTrans" cxnId="{996C1190-E9CC-4FD1-9FF1-7393C611BBA1}">
      <dgm:prSet/>
      <dgm:spPr/>
      <dgm:t>
        <a:bodyPr/>
        <a:lstStyle/>
        <a:p>
          <a:endParaRPr lang="cs-CZ"/>
        </a:p>
      </dgm:t>
    </dgm:pt>
    <dgm:pt modelId="{43D1FF76-19C1-4C28-8BFD-1F8601563691}">
      <dgm:prSet/>
      <dgm:spPr/>
      <dgm:t>
        <a:bodyPr/>
        <a:lstStyle/>
        <a:p>
          <a:pPr rtl="0"/>
          <a:r>
            <a:rPr lang="en-US" noProof="0" dirty="0"/>
            <a:t>Testing of new features</a:t>
          </a:r>
        </a:p>
      </dgm:t>
    </dgm:pt>
    <dgm:pt modelId="{FD9AF3BB-9E6D-4E71-9DFB-83E8885038F5}" type="parTrans" cxnId="{05D2E28D-2952-4FDA-8858-83D37919AFBB}">
      <dgm:prSet/>
      <dgm:spPr/>
      <dgm:t>
        <a:bodyPr/>
        <a:lstStyle/>
        <a:p>
          <a:endParaRPr lang="cs-CZ"/>
        </a:p>
      </dgm:t>
    </dgm:pt>
    <dgm:pt modelId="{E8D63B00-D52B-4794-88C0-58D5523043EF}" type="sibTrans" cxnId="{05D2E28D-2952-4FDA-8858-83D37919AFBB}">
      <dgm:prSet/>
      <dgm:spPr/>
      <dgm:t>
        <a:bodyPr/>
        <a:lstStyle/>
        <a:p>
          <a:endParaRPr lang="cs-CZ"/>
        </a:p>
      </dgm:t>
    </dgm:pt>
    <dgm:pt modelId="{975A543B-4479-4660-A448-D68F3A86CF8A}">
      <dgm:prSet/>
      <dgm:spPr/>
      <dgm:t>
        <a:bodyPr/>
        <a:lstStyle/>
        <a:p>
          <a:pPr rtl="0"/>
          <a:r>
            <a:rPr lang="en-US" noProof="0" dirty="0"/>
            <a:t>Testing new brands or services</a:t>
          </a:r>
        </a:p>
      </dgm:t>
    </dgm:pt>
    <dgm:pt modelId="{B3D75C46-1873-48C7-95B3-8F3C83DE49E6}" type="parTrans" cxnId="{18AD0247-2C2E-4664-A469-8B951FA2C2B2}">
      <dgm:prSet/>
      <dgm:spPr/>
      <dgm:t>
        <a:bodyPr/>
        <a:lstStyle/>
        <a:p>
          <a:endParaRPr lang="cs-CZ"/>
        </a:p>
      </dgm:t>
    </dgm:pt>
    <dgm:pt modelId="{7ABCA34A-0C36-4237-B4FC-D387C1F486CF}" type="sibTrans" cxnId="{18AD0247-2C2E-4664-A469-8B951FA2C2B2}">
      <dgm:prSet/>
      <dgm:spPr/>
      <dgm:t>
        <a:bodyPr/>
        <a:lstStyle/>
        <a:p>
          <a:endParaRPr lang="cs-CZ"/>
        </a:p>
      </dgm:t>
    </dgm:pt>
    <dgm:pt modelId="{B69638CF-CEDC-4403-AB7B-879F3DA0AB1B}">
      <dgm:prSet/>
      <dgm:spPr/>
      <dgm:t>
        <a:bodyPr/>
        <a:lstStyle/>
        <a:p>
          <a:pPr rtl="0"/>
          <a:r>
            <a:rPr lang="en-US" noProof="0" dirty="0"/>
            <a:t>Comparing customers meaning of different products</a:t>
          </a:r>
        </a:p>
      </dgm:t>
    </dgm:pt>
    <dgm:pt modelId="{DCC44E2B-1765-4E0B-A995-388529EDE1EF}" type="parTrans" cxnId="{31E0E810-8171-4556-B89B-2C5FD52D1031}">
      <dgm:prSet/>
      <dgm:spPr/>
      <dgm:t>
        <a:bodyPr/>
        <a:lstStyle/>
        <a:p>
          <a:endParaRPr lang="cs-CZ"/>
        </a:p>
      </dgm:t>
    </dgm:pt>
    <dgm:pt modelId="{75A6B369-F2FA-41BF-8984-7E14BE496A0F}" type="sibTrans" cxnId="{31E0E810-8171-4556-B89B-2C5FD52D1031}">
      <dgm:prSet/>
      <dgm:spPr/>
      <dgm:t>
        <a:bodyPr/>
        <a:lstStyle/>
        <a:p>
          <a:endParaRPr lang="cs-CZ"/>
        </a:p>
      </dgm:t>
    </dgm:pt>
    <dgm:pt modelId="{C3C84755-25B1-4340-BC81-FC5F9A5EB693}" type="pres">
      <dgm:prSet presAssocID="{56B37337-6506-4886-AEA7-7080A73688F4}" presName="linear" presStyleCnt="0">
        <dgm:presLayoutVars>
          <dgm:animLvl val="lvl"/>
          <dgm:resizeHandles val="exact"/>
        </dgm:presLayoutVars>
      </dgm:prSet>
      <dgm:spPr/>
    </dgm:pt>
    <dgm:pt modelId="{BDF448CA-0350-4647-9703-FF5B97CBDE34}" type="pres">
      <dgm:prSet presAssocID="{92B865B9-E6DB-4389-B19A-B731A99F209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D24B4F5-231E-477B-B1A1-0BDF6602E0F0}" type="pres">
      <dgm:prSet presAssocID="{16C46B8C-ACD0-4A8A-8E95-F6F010FE01E0}" presName="spacer" presStyleCnt="0"/>
      <dgm:spPr/>
    </dgm:pt>
    <dgm:pt modelId="{D446ED1E-FDDB-4BEE-B8CB-6DC74E2EE3A2}" type="pres">
      <dgm:prSet presAssocID="{FBAA45F7-4CB8-4ED0-B4C2-C833AF502B9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1B0EF42-B188-43E7-851F-B5AD79CF353D}" type="pres">
      <dgm:prSet presAssocID="{30071014-0317-4613-9EBE-FBA1859C419C}" presName="spacer" presStyleCnt="0"/>
      <dgm:spPr/>
    </dgm:pt>
    <dgm:pt modelId="{73E7F869-9F26-47FB-A738-199B5501D01E}" type="pres">
      <dgm:prSet presAssocID="{1613E337-00C3-4ACA-A71B-557F2341710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757A586-50B8-49BB-90A0-6AD1292E5818}" type="pres">
      <dgm:prSet presAssocID="{816E6AC6-C085-436D-992B-469F0B768936}" presName="spacer" presStyleCnt="0"/>
      <dgm:spPr/>
    </dgm:pt>
    <dgm:pt modelId="{D30760EC-0960-4132-A18F-3C6F54DFFE90}" type="pres">
      <dgm:prSet presAssocID="{13FC864F-E9D5-49C1-B47F-138C2732ACF3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4B170235-BBE9-4460-9777-98A5CC0DFC27}" type="pres">
      <dgm:prSet presAssocID="{13FC864F-E9D5-49C1-B47F-138C2732ACF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01B230D-3858-4DA8-80D3-9637C51F2789}" type="presOf" srcId="{1613E337-00C3-4ACA-A71B-557F23417107}" destId="{73E7F869-9F26-47FB-A738-199B5501D01E}" srcOrd="0" destOrd="0" presId="urn:microsoft.com/office/officeart/2005/8/layout/vList2"/>
    <dgm:cxn modelId="{31E0E810-8171-4556-B89B-2C5FD52D1031}" srcId="{13FC864F-E9D5-49C1-B47F-138C2732ACF3}" destId="{B69638CF-CEDC-4403-AB7B-879F3DA0AB1B}" srcOrd="2" destOrd="0" parTransId="{DCC44E2B-1765-4E0B-A995-388529EDE1EF}" sibTransId="{75A6B369-F2FA-41BF-8984-7E14BE496A0F}"/>
    <dgm:cxn modelId="{F1531913-F2FC-4AAF-BB2F-6D7522C4DF3A}" srcId="{56B37337-6506-4886-AEA7-7080A73688F4}" destId="{1613E337-00C3-4ACA-A71B-557F23417107}" srcOrd="2" destOrd="0" parTransId="{F36D79DC-44A6-4B2F-9053-1B1308DE494D}" sibTransId="{816E6AC6-C085-436D-992B-469F0B768936}"/>
    <dgm:cxn modelId="{9C16BB26-3E75-4C11-831D-500960594F16}" type="presOf" srcId="{FBAA45F7-4CB8-4ED0-B4C2-C833AF502B96}" destId="{D446ED1E-FDDB-4BEE-B8CB-6DC74E2EE3A2}" srcOrd="0" destOrd="0" presId="urn:microsoft.com/office/officeart/2005/8/layout/vList2"/>
    <dgm:cxn modelId="{52EE832F-3835-469D-8086-BAFAD90E62A9}" srcId="{56B37337-6506-4886-AEA7-7080A73688F4}" destId="{92B865B9-E6DB-4389-B19A-B731A99F2096}" srcOrd="0" destOrd="0" parTransId="{3A92718D-BEFE-4023-A311-8B0846681836}" sibTransId="{16C46B8C-ACD0-4A8A-8E95-F6F010FE01E0}"/>
    <dgm:cxn modelId="{0B297263-3B73-468B-AF3B-08711680750C}" type="presOf" srcId="{43D1FF76-19C1-4C28-8BFD-1F8601563691}" destId="{4B170235-BBE9-4460-9777-98A5CC0DFC27}" srcOrd="0" destOrd="0" presId="urn:microsoft.com/office/officeart/2005/8/layout/vList2"/>
    <dgm:cxn modelId="{18AD0247-2C2E-4664-A469-8B951FA2C2B2}" srcId="{13FC864F-E9D5-49C1-B47F-138C2732ACF3}" destId="{975A543B-4479-4660-A448-D68F3A86CF8A}" srcOrd="1" destOrd="0" parTransId="{B3D75C46-1873-48C7-95B3-8F3C83DE49E6}" sibTransId="{7ABCA34A-0C36-4237-B4FC-D387C1F486CF}"/>
    <dgm:cxn modelId="{AF152951-3947-4E64-A06D-551E6D6D857D}" type="presOf" srcId="{B69638CF-CEDC-4403-AB7B-879F3DA0AB1B}" destId="{4B170235-BBE9-4460-9777-98A5CC0DFC27}" srcOrd="0" destOrd="2" presId="urn:microsoft.com/office/officeart/2005/8/layout/vList2"/>
    <dgm:cxn modelId="{B0F67475-CFD5-4DD7-BEC9-F878AC0ECA3E}" type="presOf" srcId="{13FC864F-E9D5-49C1-B47F-138C2732ACF3}" destId="{D30760EC-0960-4132-A18F-3C6F54DFFE90}" srcOrd="0" destOrd="0" presId="urn:microsoft.com/office/officeart/2005/8/layout/vList2"/>
    <dgm:cxn modelId="{FFC85358-BA26-4400-A75A-13B926F775AD}" type="presOf" srcId="{975A543B-4479-4660-A448-D68F3A86CF8A}" destId="{4B170235-BBE9-4460-9777-98A5CC0DFC27}" srcOrd="0" destOrd="1" presId="urn:microsoft.com/office/officeart/2005/8/layout/vList2"/>
    <dgm:cxn modelId="{4EB5FF89-309D-4ABD-8332-D787F2A22064}" type="presOf" srcId="{56B37337-6506-4886-AEA7-7080A73688F4}" destId="{C3C84755-25B1-4340-BC81-FC5F9A5EB693}" srcOrd="0" destOrd="0" presId="urn:microsoft.com/office/officeart/2005/8/layout/vList2"/>
    <dgm:cxn modelId="{05D2E28D-2952-4FDA-8858-83D37919AFBB}" srcId="{13FC864F-E9D5-49C1-B47F-138C2732ACF3}" destId="{43D1FF76-19C1-4C28-8BFD-1F8601563691}" srcOrd="0" destOrd="0" parTransId="{FD9AF3BB-9E6D-4E71-9DFB-83E8885038F5}" sibTransId="{E8D63B00-D52B-4794-88C0-58D5523043EF}"/>
    <dgm:cxn modelId="{996C1190-E9CC-4FD1-9FF1-7393C611BBA1}" srcId="{56B37337-6506-4886-AEA7-7080A73688F4}" destId="{13FC864F-E9D5-49C1-B47F-138C2732ACF3}" srcOrd="3" destOrd="0" parTransId="{B762F683-D8F6-4EEE-98AF-2D020120894F}" sibTransId="{64229DE1-1F46-46FC-865F-00DC26D8FEE7}"/>
    <dgm:cxn modelId="{3D11BEB1-8C65-439C-A5AD-A5E678EC7390}" srcId="{56B37337-6506-4886-AEA7-7080A73688F4}" destId="{FBAA45F7-4CB8-4ED0-B4C2-C833AF502B96}" srcOrd="1" destOrd="0" parTransId="{4CE9BBE0-5D5E-4B88-A44C-C2F7D999D16D}" sibTransId="{30071014-0317-4613-9EBE-FBA1859C419C}"/>
    <dgm:cxn modelId="{95D818EB-7997-4560-A87C-9D746645D946}" type="presOf" srcId="{92B865B9-E6DB-4389-B19A-B731A99F2096}" destId="{BDF448CA-0350-4647-9703-FF5B97CBDE34}" srcOrd="0" destOrd="0" presId="urn:microsoft.com/office/officeart/2005/8/layout/vList2"/>
    <dgm:cxn modelId="{9488E833-A7B9-48C2-AF27-9D90D142264F}" type="presParOf" srcId="{C3C84755-25B1-4340-BC81-FC5F9A5EB693}" destId="{BDF448CA-0350-4647-9703-FF5B97CBDE34}" srcOrd="0" destOrd="0" presId="urn:microsoft.com/office/officeart/2005/8/layout/vList2"/>
    <dgm:cxn modelId="{900F3003-9EE1-415E-AFA6-587BB1F2780C}" type="presParOf" srcId="{C3C84755-25B1-4340-BC81-FC5F9A5EB693}" destId="{BD24B4F5-231E-477B-B1A1-0BDF6602E0F0}" srcOrd="1" destOrd="0" presId="urn:microsoft.com/office/officeart/2005/8/layout/vList2"/>
    <dgm:cxn modelId="{87D03A2C-0E7C-4A3C-B0A2-F6A34DCC8A1E}" type="presParOf" srcId="{C3C84755-25B1-4340-BC81-FC5F9A5EB693}" destId="{D446ED1E-FDDB-4BEE-B8CB-6DC74E2EE3A2}" srcOrd="2" destOrd="0" presId="urn:microsoft.com/office/officeart/2005/8/layout/vList2"/>
    <dgm:cxn modelId="{7B7A04DF-2EC9-4C2B-9880-BC6150CD7563}" type="presParOf" srcId="{C3C84755-25B1-4340-BC81-FC5F9A5EB693}" destId="{71B0EF42-B188-43E7-851F-B5AD79CF353D}" srcOrd="3" destOrd="0" presId="urn:microsoft.com/office/officeart/2005/8/layout/vList2"/>
    <dgm:cxn modelId="{29FFB06E-DA4B-4F97-8A28-7E2682038B09}" type="presParOf" srcId="{C3C84755-25B1-4340-BC81-FC5F9A5EB693}" destId="{73E7F869-9F26-47FB-A738-199B5501D01E}" srcOrd="4" destOrd="0" presId="urn:microsoft.com/office/officeart/2005/8/layout/vList2"/>
    <dgm:cxn modelId="{4B54DD61-7EBE-4A44-A619-D25ABDE9FAA9}" type="presParOf" srcId="{C3C84755-25B1-4340-BC81-FC5F9A5EB693}" destId="{F757A586-50B8-49BB-90A0-6AD1292E5818}" srcOrd="5" destOrd="0" presId="urn:microsoft.com/office/officeart/2005/8/layout/vList2"/>
    <dgm:cxn modelId="{4AF7C15A-9D8C-4128-8D01-D23E52633786}" type="presParOf" srcId="{C3C84755-25B1-4340-BC81-FC5F9A5EB693}" destId="{D30760EC-0960-4132-A18F-3C6F54DFFE90}" srcOrd="6" destOrd="0" presId="urn:microsoft.com/office/officeart/2005/8/layout/vList2"/>
    <dgm:cxn modelId="{163E1B57-E286-4858-BC1D-8227CA3BA2EA}" type="presParOf" srcId="{C3C84755-25B1-4340-BC81-FC5F9A5EB693}" destId="{4B170235-BBE9-4460-9777-98A5CC0DFC27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6801F1C8-6F20-4B80-943E-DD48A85D681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19F8339-39B2-492A-836F-0CD9C4CC4BC9}">
      <dgm:prSet/>
      <dgm:spPr/>
      <dgm:t>
        <a:bodyPr/>
        <a:lstStyle/>
        <a:p>
          <a:pPr rtl="0"/>
          <a:r>
            <a:rPr lang="en-US" noProof="0" dirty="0"/>
            <a:t>Differences in marketing research</a:t>
          </a:r>
        </a:p>
      </dgm:t>
    </dgm:pt>
    <dgm:pt modelId="{0EF7B12C-EAAD-4E50-B2F0-BB9AAEB6372F}" type="parTrans" cxnId="{E570608B-8070-48E2-A173-0053E4622902}">
      <dgm:prSet/>
      <dgm:spPr/>
      <dgm:t>
        <a:bodyPr/>
        <a:lstStyle/>
        <a:p>
          <a:endParaRPr lang="cs-CZ"/>
        </a:p>
      </dgm:t>
    </dgm:pt>
    <dgm:pt modelId="{83D7366E-E467-445A-832A-7588D0507274}" type="sibTrans" cxnId="{E570608B-8070-48E2-A173-0053E4622902}">
      <dgm:prSet/>
      <dgm:spPr/>
      <dgm:t>
        <a:bodyPr/>
        <a:lstStyle/>
        <a:p>
          <a:endParaRPr lang="cs-CZ"/>
        </a:p>
      </dgm:t>
    </dgm:pt>
    <dgm:pt modelId="{5D2C7AF8-14D6-4033-ADA8-3E1BB719002F}">
      <dgm:prSet/>
      <dgm:spPr/>
      <dgm:t>
        <a:bodyPr/>
        <a:lstStyle/>
        <a:p>
          <a:pPr rtl="0"/>
          <a:r>
            <a:rPr lang="en-US" noProof="0" dirty="0"/>
            <a:t>Examples of the each type of the research</a:t>
          </a:r>
        </a:p>
      </dgm:t>
    </dgm:pt>
    <dgm:pt modelId="{AFF8B199-4B8F-4C4B-A4B1-8394D81B557B}" type="parTrans" cxnId="{E906C1A0-D45D-49E1-84B1-F82081B597FE}">
      <dgm:prSet/>
      <dgm:spPr/>
      <dgm:t>
        <a:bodyPr/>
        <a:lstStyle/>
        <a:p>
          <a:endParaRPr lang="cs-CZ"/>
        </a:p>
      </dgm:t>
    </dgm:pt>
    <dgm:pt modelId="{1931DC98-A4D1-4152-81D2-7E5400E14FB3}" type="sibTrans" cxnId="{E906C1A0-D45D-49E1-84B1-F82081B597FE}">
      <dgm:prSet/>
      <dgm:spPr/>
      <dgm:t>
        <a:bodyPr/>
        <a:lstStyle/>
        <a:p>
          <a:endParaRPr lang="cs-CZ"/>
        </a:p>
      </dgm:t>
    </dgm:pt>
    <dgm:pt modelId="{C72E72D7-49B4-4C04-AB85-E5D14E7C386B}">
      <dgm:prSet/>
      <dgm:spPr/>
      <dgm:t>
        <a:bodyPr/>
        <a:lstStyle/>
        <a:p>
          <a:pPr rtl="0"/>
          <a:r>
            <a:rPr lang="en-US" noProof="0" dirty="0"/>
            <a:t>Mystery shopping</a:t>
          </a:r>
        </a:p>
      </dgm:t>
    </dgm:pt>
    <dgm:pt modelId="{2896106E-B944-41BE-86E2-F67674C9A1E8}" type="parTrans" cxnId="{21ED0E9F-BD89-4B41-B8CD-7F0A38E91F03}">
      <dgm:prSet/>
      <dgm:spPr/>
      <dgm:t>
        <a:bodyPr/>
        <a:lstStyle/>
        <a:p>
          <a:endParaRPr lang="cs-CZ"/>
        </a:p>
      </dgm:t>
    </dgm:pt>
    <dgm:pt modelId="{AEF7B34D-B287-4993-AAFC-FA01C4378955}" type="sibTrans" cxnId="{21ED0E9F-BD89-4B41-B8CD-7F0A38E91F03}">
      <dgm:prSet/>
      <dgm:spPr/>
      <dgm:t>
        <a:bodyPr/>
        <a:lstStyle/>
        <a:p>
          <a:endParaRPr lang="cs-CZ"/>
        </a:p>
      </dgm:t>
    </dgm:pt>
    <dgm:pt modelId="{A0CD8F43-8B25-410E-B466-38B706E5A613}">
      <dgm:prSet/>
      <dgm:spPr/>
      <dgm:t>
        <a:bodyPr/>
        <a:lstStyle/>
        <a:p>
          <a:pPr rtl="0"/>
          <a:r>
            <a:rPr lang="en-US" noProof="0" dirty="0"/>
            <a:t>Focus groups</a:t>
          </a:r>
        </a:p>
      </dgm:t>
    </dgm:pt>
    <dgm:pt modelId="{6C686BAF-3C59-45C7-8A42-C5973CC3715F}" type="parTrans" cxnId="{872B6160-C8C3-405B-AEB6-6E066900C823}">
      <dgm:prSet/>
      <dgm:spPr/>
      <dgm:t>
        <a:bodyPr/>
        <a:lstStyle/>
        <a:p>
          <a:endParaRPr lang="cs-CZ"/>
        </a:p>
      </dgm:t>
    </dgm:pt>
    <dgm:pt modelId="{A38B0213-6E3F-4B78-A8DE-28F93B2AC115}" type="sibTrans" cxnId="{872B6160-C8C3-405B-AEB6-6E066900C823}">
      <dgm:prSet/>
      <dgm:spPr/>
      <dgm:t>
        <a:bodyPr/>
        <a:lstStyle/>
        <a:p>
          <a:endParaRPr lang="cs-CZ"/>
        </a:p>
      </dgm:t>
    </dgm:pt>
    <dgm:pt modelId="{FD6582DB-EF87-4F1A-83A0-A0B950CFB77D}">
      <dgm:prSet/>
      <dgm:spPr/>
      <dgm:t>
        <a:bodyPr/>
        <a:lstStyle/>
        <a:p>
          <a:pPr rtl="0"/>
          <a:r>
            <a:rPr lang="en-US" noProof="0" dirty="0"/>
            <a:t>GAP Model</a:t>
          </a:r>
        </a:p>
      </dgm:t>
    </dgm:pt>
    <dgm:pt modelId="{B64D237F-AEEF-45C8-AFA2-B84C38D911B0}" type="parTrans" cxnId="{C748AE34-0EE3-4D35-AB7B-994C8A3F9101}">
      <dgm:prSet/>
      <dgm:spPr/>
      <dgm:t>
        <a:bodyPr/>
        <a:lstStyle/>
        <a:p>
          <a:endParaRPr lang="cs-CZ"/>
        </a:p>
      </dgm:t>
    </dgm:pt>
    <dgm:pt modelId="{8A42819E-64A2-4D53-8929-E5357B731467}" type="sibTrans" cxnId="{C748AE34-0EE3-4D35-AB7B-994C8A3F9101}">
      <dgm:prSet/>
      <dgm:spPr/>
      <dgm:t>
        <a:bodyPr/>
        <a:lstStyle/>
        <a:p>
          <a:endParaRPr lang="cs-CZ"/>
        </a:p>
      </dgm:t>
    </dgm:pt>
    <dgm:pt modelId="{D16ABC86-5E6D-493C-BB2F-CE79C5936622}">
      <dgm:prSet/>
      <dgm:spPr/>
      <dgm:t>
        <a:bodyPr/>
        <a:lstStyle/>
        <a:p>
          <a:pPr rtl="0"/>
          <a:r>
            <a:rPr lang="en-US" noProof="0" dirty="0"/>
            <a:t>Computer Support in Marketing Research</a:t>
          </a:r>
        </a:p>
      </dgm:t>
    </dgm:pt>
    <dgm:pt modelId="{22A2298C-A862-4C2B-A1E5-15A80E7A757D}" type="parTrans" cxnId="{22154D7D-7C9A-4FF1-AB49-F44FF8FC0041}">
      <dgm:prSet/>
      <dgm:spPr/>
      <dgm:t>
        <a:bodyPr/>
        <a:lstStyle/>
        <a:p>
          <a:endParaRPr lang="cs-CZ"/>
        </a:p>
      </dgm:t>
    </dgm:pt>
    <dgm:pt modelId="{7DD6C22B-7DFA-4BF2-B399-13CB76009A87}" type="sibTrans" cxnId="{22154D7D-7C9A-4FF1-AB49-F44FF8FC0041}">
      <dgm:prSet/>
      <dgm:spPr/>
      <dgm:t>
        <a:bodyPr/>
        <a:lstStyle/>
        <a:p>
          <a:endParaRPr lang="cs-CZ"/>
        </a:p>
      </dgm:t>
    </dgm:pt>
    <dgm:pt modelId="{1EDF0AC1-67EF-43AF-931C-3F80BF044FE7}" type="pres">
      <dgm:prSet presAssocID="{6801F1C8-6F20-4B80-943E-DD48A85D6811}" presName="linear" presStyleCnt="0">
        <dgm:presLayoutVars>
          <dgm:animLvl val="lvl"/>
          <dgm:resizeHandles val="exact"/>
        </dgm:presLayoutVars>
      </dgm:prSet>
      <dgm:spPr/>
    </dgm:pt>
    <dgm:pt modelId="{C484E05F-6CD5-425B-A476-48D74785BA7F}" type="pres">
      <dgm:prSet presAssocID="{419F8339-39B2-492A-836F-0CD9C4CC4BC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F17957F-4EBD-4B93-80A2-9A05F63EB898}" type="pres">
      <dgm:prSet presAssocID="{83D7366E-E467-445A-832A-7588D0507274}" presName="spacer" presStyleCnt="0"/>
      <dgm:spPr/>
    </dgm:pt>
    <dgm:pt modelId="{E50F7C9D-963B-4C31-AD5F-2FDEFDE72727}" type="pres">
      <dgm:prSet presAssocID="{5D2C7AF8-14D6-4033-ADA8-3E1BB719002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4BB953C-027F-43AB-94F1-41DDE2F16E17}" type="pres">
      <dgm:prSet presAssocID="{5D2C7AF8-14D6-4033-ADA8-3E1BB719002F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748AE34-0EE3-4D35-AB7B-994C8A3F9101}" srcId="{5D2C7AF8-14D6-4033-ADA8-3E1BB719002F}" destId="{FD6582DB-EF87-4F1A-83A0-A0B950CFB77D}" srcOrd="2" destOrd="0" parTransId="{B64D237F-AEEF-45C8-AFA2-B84C38D911B0}" sibTransId="{8A42819E-64A2-4D53-8929-E5357B731467}"/>
    <dgm:cxn modelId="{872B6160-C8C3-405B-AEB6-6E066900C823}" srcId="{5D2C7AF8-14D6-4033-ADA8-3E1BB719002F}" destId="{A0CD8F43-8B25-410E-B466-38B706E5A613}" srcOrd="1" destOrd="0" parTransId="{6C686BAF-3C59-45C7-8A42-C5973CC3715F}" sibTransId="{A38B0213-6E3F-4B78-A8DE-28F93B2AC115}"/>
    <dgm:cxn modelId="{3522534A-A194-4772-9899-7C0ACDE4E8D6}" type="presOf" srcId="{A0CD8F43-8B25-410E-B466-38B706E5A613}" destId="{F4BB953C-027F-43AB-94F1-41DDE2F16E17}" srcOrd="0" destOrd="1" presId="urn:microsoft.com/office/officeart/2005/8/layout/vList2"/>
    <dgm:cxn modelId="{22154D7D-7C9A-4FF1-AB49-F44FF8FC0041}" srcId="{5D2C7AF8-14D6-4033-ADA8-3E1BB719002F}" destId="{D16ABC86-5E6D-493C-BB2F-CE79C5936622}" srcOrd="3" destOrd="0" parTransId="{22A2298C-A862-4C2B-A1E5-15A80E7A757D}" sibTransId="{7DD6C22B-7DFA-4BF2-B399-13CB76009A87}"/>
    <dgm:cxn modelId="{E570608B-8070-48E2-A173-0053E4622902}" srcId="{6801F1C8-6F20-4B80-943E-DD48A85D6811}" destId="{419F8339-39B2-492A-836F-0CD9C4CC4BC9}" srcOrd="0" destOrd="0" parTransId="{0EF7B12C-EAAD-4E50-B2F0-BB9AAEB6372F}" sibTransId="{83D7366E-E467-445A-832A-7588D0507274}"/>
    <dgm:cxn modelId="{21ED0E9F-BD89-4B41-B8CD-7F0A38E91F03}" srcId="{5D2C7AF8-14D6-4033-ADA8-3E1BB719002F}" destId="{C72E72D7-49B4-4C04-AB85-E5D14E7C386B}" srcOrd="0" destOrd="0" parTransId="{2896106E-B944-41BE-86E2-F67674C9A1E8}" sibTransId="{AEF7B34D-B287-4993-AAFC-FA01C4378955}"/>
    <dgm:cxn modelId="{E906C1A0-D45D-49E1-84B1-F82081B597FE}" srcId="{6801F1C8-6F20-4B80-943E-DD48A85D6811}" destId="{5D2C7AF8-14D6-4033-ADA8-3E1BB719002F}" srcOrd="1" destOrd="0" parTransId="{AFF8B199-4B8F-4C4B-A4B1-8394D81B557B}" sibTransId="{1931DC98-A4D1-4152-81D2-7E5400E14FB3}"/>
    <dgm:cxn modelId="{18BE36CD-D903-40A7-B100-88E19AB6C067}" type="presOf" srcId="{FD6582DB-EF87-4F1A-83A0-A0B950CFB77D}" destId="{F4BB953C-027F-43AB-94F1-41DDE2F16E17}" srcOrd="0" destOrd="2" presId="urn:microsoft.com/office/officeart/2005/8/layout/vList2"/>
    <dgm:cxn modelId="{C32343D0-7A08-441F-905F-553E15DFDF02}" type="presOf" srcId="{C72E72D7-49B4-4C04-AB85-E5D14E7C386B}" destId="{F4BB953C-027F-43AB-94F1-41DDE2F16E17}" srcOrd="0" destOrd="0" presId="urn:microsoft.com/office/officeart/2005/8/layout/vList2"/>
    <dgm:cxn modelId="{F83737DD-5C32-46B3-9FD4-9689FC638472}" type="presOf" srcId="{6801F1C8-6F20-4B80-943E-DD48A85D6811}" destId="{1EDF0AC1-67EF-43AF-931C-3F80BF044FE7}" srcOrd="0" destOrd="0" presId="urn:microsoft.com/office/officeart/2005/8/layout/vList2"/>
    <dgm:cxn modelId="{967351E2-7B10-49AD-A0BA-08C6733A7201}" type="presOf" srcId="{5D2C7AF8-14D6-4033-ADA8-3E1BB719002F}" destId="{E50F7C9D-963B-4C31-AD5F-2FDEFDE72727}" srcOrd="0" destOrd="0" presId="urn:microsoft.com/office/officeart/2005/8/layout/vList2"/>
    <dgm:cxn modelId="{CA9CEFE2-7C98-4F88-8D0D-C3DC4C6B9483}" type="presOf" srcId="{D16ABC86-5E6D-493C-BB2F-CE79C5936622}" destId="{F4BB953C-027F-43AB-94F1-41DDE2F16E17}" srcOrd="0" destOrd="3" presId="urn:microsoft.com/office/officeart/2005/8/layout/vList2"/>
    <dgm:cxn modelId="{00FC37EA-C7FD-4247-96AD-FB31AA48E101}" type="presOf" srcId="{419F8339-39B2-492A-836F-0CD9C4CC4BC9}" destId="{C484E05F-6CD5-425B-A476-48D74785BA7F}" srcOrd="0" destOrd="0" presId="urn:microsoft.com/office/officeart/2005/8/layout/vList2"/>
    <dgm:cxn modelId="{732B1C0D-3B20-41BE-A7B4-4922F2EA259F}" type="presParOf" srcId="{1EDF0AC1-67EF-43AF-931C-3F80BF044FE7}" destId="{C484E05F-6CD5-425B-A476-48D74785BA7F}" srcOrd="0" destOrd="0" presId="urn:microsoft.com/office/officeart/2005/8/layout/vList2"/>
    <dgm:cxn modelId="{4BFDE3AF-918A-40B4-8BD8-675DE1348441}" type="presParOf" srcId="{1EDF0AC1-67EF-43AF-931C-3F80BF044FE7}" destId="{CF17957F-4EBD-4B93-80A2-9A05F63EB898}" srcOrd="1" destOrd="0" presId="urn:microsoft.com/office/officeart/2005/8/layout/vList2"/>
    <dgm:cxn modelId="{5B41C982-F163-40AB-BF0F-65FD3E42A29E}" type="presParOf" srcId="{1EDF0AC1-67EF-43AF-931C-3F80BF044FE7}" destId="{E50F7C9D-963B-4C31-AD5F-2FDEFDE72727}" srcOrd="2" destOrd="0" presId="urn:microsoft.com/office/officeart/2005/8/layout/vList2"/>
    <dgm:cxn modelId="{2B0411E0-6191-4329-AA55-C3654DA9757A}" type="presParOf" srcId="{1EDF0AC1-67EF-43AF-931C-3F80BF044FE7}" destId="{F4BB953C-027F-43AB-94F1-41DDE2F16E1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5818EB-73F5-4E1B-BF12-52E9989F452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604BFCC-8B52-47B4-819A-CF61E6981DB9}">
      <dgm:prSet phldrT="[Text]"/>
      <dgm:spPr/>
      <dgm:t>
        <a:bodyPr/>
        <a:lstStyle/>
        <a:p>
          <a:r>
            <a:rPr lang="en-US" dirty="0"/>
            <a:t>Quantitative</a:t>
          </a:r>
          <a:endParaRPr lang="cs-CZ" dirty="0"/>
        </a:p>
      </dgm:t>
    </dgm:pt>
    <dgm:pt modelId="{CC06D985-FE6D-40FB-93F4-586733531F1E}" type="parTrans" cxnId="{3240EB56-6E07-4F01-A53E-09A9D1E36A06}">
      <dgm:prSet/>
      <dgm:spPr/>
      <dgm:t>
        <a:bodyPr/>
        <a:lstStyle/>
        <a:p>
          <a:endParaRPr lang="cs-CZ"/>
        </a:p>
      </dgm:t>
    </dgm:pt>
    <dgm:pt modelId="{9ECEA5FD-3E15-4905-B340-DF54E4C8538B}" type="sibTrans" cxnId="{3240EB56-6E07-4F01-A53E-09A9D1E36A06}">
      <dgm:prSet/>
      <dgm:spPr/>
      <dgm:t>
        <a:bodyPr/>
        <a:lstStyle/>
        <a:p>
          <a:endParaRPr lang="cs-CZ"/>
        </a:p>
      </dgm:t>
    </dgm:pt>
    <dgm:pt modelId="{4A9118F3-A704-46BD-A046-A6211CFC207A}">
      <dgm:prSet phldrT="[Text]"/>
      <dgm:spPr/>
      <dgm:t>
        <a:bodyPr/>
        <a:lstStyle/>
        <a:p>
          <a:r>
            <a:rPr lang="en-US" dirty="0"/>
            <a:t>Be specific and narrow.</a:t>
          </a:r>
          <a:endParaRPr lang="cs-CZ" dirty="0"/>
        </a:p>
      </dgm:t>
    </dgm:pt>
    <dgm:pt modelId="{DA103D27-C239-4A53-A539-2ACD9ADB19AD}" type="parTrans" cxnId="{078F03C2-3D96-4128-AC4A-2316B8EE4FE6}">
      <dgm:prSet/>
      <dgm:spPr/>
      <dgm:t>
        <a:bodyPr/>
        <a:lstStyle/>
        <a:p>
          <a:endParaRPr lang="cs-CZ"/>
        </a:p>
      </dgm:t>
    </dgm:pt>
    <dgm:pt modelId="{6C9F26D2-D0F7-4B3C-8684-A8D98F75A975}" type="sibTrans" cxnId="{078F03C2-3D96-4128-AC4A-2316B8EE4FE6}">
      <dgm:prSet/>
      <dgm:spPr/>
      <dgm:t>
        <a:bodyPr/>
        <a:lstStyle/>
        <a:p>
          <a:endParaRPr lang="cs-CZ"/>
        </a:p>
      </dgm:t>
    </dgm:pt>
    <dgm:pt modelId="{E8399045-D95C-4631-B25F-C67B3713D10A}">
      <dgm:prSet phldrT="[Text]"/>
      <dgm:spPr/>
      <dgm:t>
        <a:bodyPr/>
        <a:lstStyle/>
        <a:p>
          <a:r>
            <a:rPr lang="en-US" dirty="0"/>
            <a:t>Qualitative</a:t>
          </a:r>
          <a:endParaRPr lang="cs-CZ" dirty="0"/>
        </a:p>
      </dgm:t>
    </dgm:pt>
    <dgm:pt modelId="{A75FD151-B037-4C5B-806C-66FC9FBF54C2}" type="parTrans" cxnId="{5C90B630-7B34-476A-A56E-D29DD97F74C1}">
      <dgm:prSet/>
      <dgm:spPr/>
      <dgm:t>
        <a:bodyPr/>
        <a:lstStyle/>
        <a:p>
          <a:endParaRPr lang="cs-CZ"/>
        </a:p>
      </dgm:t>
    </dgm:pt>
    <dgm:pt modelId="{32DDC979-E383-4738-B760-63FCC7F0EEE5}" type="sibTrans" cxnId="{5C90B630-7B34-476A-A56E-D29DD97F74C1}">
      <dgm:prSet/>
      <dgm:spPr/>
      <dgm:t>
        <a:bodyPr/>
        <a:lstStyle/>
        <a:p>
          <a:endParaRPr lang="cs-CZ"/>
        </a:p>
      </dgm:t>
    </dgm:pt>
    <dgm:pt modelId="{5B574905-EC67-4992-BDAE-900A57F47022}">
      <dgm:prSet phldrT="[Text]"/>
      <dgm:spPr/>
      <dgm:t>
        <a:bodyPr/>
        <a:lstStyle/>
        <a:p>
          <a:r>
            <a:rPr lang="en-US" dirty="0"/>
            <a:t>Be general and broad.</a:t>
          </a:r>
          <a:endParaRPr lang="cs-CZ" dirty="0"/>
        </a:p>
      </dgm:t>
    </dgm:pt>
    <dgm:pt modelId="{595E34A5-3D2D-4FD3-B524-F0A216DC6E08}" type="parTrans" cxnId="{570A6BCB-176C-4031-9474-986B822ED05B}">
      <dgm:prSet/>
      <dgm:spPr/>
      <dgm:t>
        <a:bodyPr/>
        <a:lstStyle/>
        <a:p>
          <a:endParaRPr lang="cs-CZ"/>
        </a:p>
      </dgm:t>
    </dgm:pt>
    <dgm:pt modelId="{2DFFFA85-9346-4005-8AE4-BA33F3AC7290}" type="sibTrans" cxnId="{570A6BCB-176C-4031-9474-986B822ED05B}">
      <dgm:prSet/>
      <dgm:spPr/>
      <dgm:t>
        <a:bodyPr/>
        <a:lstStyle/>
        <a:p>
          <a:endParaRPr lang="cs-CZ"/>
        </a:p>
      </dgm:t>
    </dgm:pt>
    <dgm:pt modelId="{F86C8843-085C-47B6-AE39-703369C711FA}">
      <dgm:prSet/>
      <dgm:spPr/>
      <dgm:t>
        <a:bodyPr/>
        <a:lstStyle/>
        <a:p>
          <a:pPr rtl="0"/>
          <a:r>
            <a:rPr lang="en-US" dirty="0"/>
            <a:t>Seek measurable, observable data on variables.</a:t>
          </a:r>
        </a:p>
      </dgm:t>
    </dgm:pt>
    <dgm:pt modelId="{1DFA1E47-7A73-404E-BEA5-CAC8EDBA2675}" type="parTrans" cxnId="{48DCE9C9-33A9-489E-8302-028879AE91B4}">
      <dgm:prSet/>
      <dgm:spPr/>
      <dgm:t>
        <a:bodyPr/>
        <a:lstStyle/>
        <a:p>
          <a:endParaRPr lang="cs-CZ"/>
        </a:p>
      </dgm:t>
    </dgm:pt>
    <dgm:pt modelId="{73E42BDE-CFFE-438A-8EF9-322AEC983857}" type="sibTrans" cxnId="{48DCE9C9-33A9-489E-8302-028879AE91B4}">
      <dgm:prSet/>
      <dgm:spPr/>
      <dgm:t>
        <a:bodyPr/>
        <a:lstStyle/>
        <a:p>
          <a:endParaRPr lang="cs-CZ"/>
        </a:p>
      </dgm:t>
    </dgm:pt>
    <dgm:pt modelId="{ADB2144F-981C-40FE-A0D8-947168AD1416}">
      <dgm:prSet/>
      <dgm:spPr/>
      <dgm:t>
        <a:bodyPr/>
        <a:lstStyle/>
        <a:p>
          <a:pPr rtl="0"/>
          <a:r>
            <a:rPr lang="en-US" dirty="0"/>
            <a:t>Seek to understand the participants’ experiences</a:t>
          </a:r>
          <a:endParaRPr lang="cs-CZ" dirty="0"/>
        </a:p>
      </dgm:t>
    </dgm:pt>
    <dgm:pt modelId="{3F5B1578-39F4-410F-89D2-BD9EDE12A1C2}" type="parTrans" cxnId="{17A0E9F8-FB2B-45B0-8D73-C9227E6D785D}">
      <dgm:prSet/>
      <dgm:spPr/>
      <dgm:t>
        <a:bodyPr/>
        <a:lstStyle/>
        <a:p>
          <a:endParaRPr lang="cs-CZ"/>
        </a:p>
      </dgm:t>
    </dgm:pt>
    <dgm:pt modelId="{2A907038-2AA0-4C54-A2EB-5D5696CAB2CC}" type="sibTrans" cxnId="{17A0E9F8-FB2B-45B0-8D73-C9227E6D785D}">
      <dgm:prSet/>
      <dgm:spPr/>
      <dgm:t>
        <a:bodyPr/>
        <a:lstStyle/>
        <a:p>
          <a:endParaRPr lang="cs-CZ"/>
        </a:p>
      </dgm:t>
    </dgm:pt>
    <dgm:pt modelId="{25B9CE04-9AF1-43A2-8605-8CC40ECA53E4}" type="pres">
      <dgm:prSet presAssocID="{8E5818EB-73F5-4E1B-BF12-52E9989F452D}" presName="Name0" presStyleCnt="0">
        <dgm:presLayoutVars>
          <dgm:dir/>
          <dgm:animLvl val="lvl"/>
          <dgm:resizeHandles val="exact"/>
        </dgm:presLayoutVars>
      </dgm:prSet>
      <dgm:spPr/>
    </dgm:pt>
    <dgm:pt modelId="{0D94D27A-086F-4828-8A85-6F292AF49C26}" type="pres">
      <dgm:prSet presAssocID="{8604BFCC-8B52-47B4-819A-CF61E6981DB9}" presName="linNode" presStyleCnt="0"/>
      <dgm:spPr/>
    </dgm:pt>
    <dgm:pt modelId="{9F36E4C9-203C-41DE-A703-BFA3F4E474E1}" type="pres">
      <dgm:prSet presAssocID="{8604BFCC-8B52-47B4-819A-CF61E6981DB9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DE697B03-23E8-468E-8CCC-8E0A15055907}" type="pres">
      <dgm:prSet presAssocID="{8604BFCC-8B52-47B4-819A-CF61E6981DB9}" presName="descendantText" presStyleLbl="alignAccFollowNode1" presStyleIdx="0" presStyleCnt="2">
        <dgm:presLayoutVars>
          <dgm:bulletEnabled val="1"/>
        </dgm:presLayoutVars>
      </dgm:prSet>
      <dgm:spPr/>
    </dgm:pt>
    <dgm:pt modelId="{DE0608DD-CE49-48AF-BF95-7BB1A1D9AC5A}" type="pres">
      <dgm:prSet presAssocID="{9ECEA5FD-3E15-4905-B340-DF54E4C8538B}" presName="sp" presStyleCnt="0"/>
      <dgm:spPr/>
    </dgm:pt>
    <dgm:pt modelId="{65011F2D-FC07-4A21-95C1-E47F8969794A}" type="pres">
      <dgm:prSet presAssocID="{E8399045-D95C-4631-B25F-C67B3713D10A}" presName="linNode" presStyleCnt="0"/>
      <dgm:spPr/>
    </dgm:pt>
    <dgm:pt modelId="{D92280D1-0B47-4755-BB32-A41563EB351E}" type="pres">
      <dgm:prSet presAssocID="{E8399045-D95C-4631-B25F-C67B3713D10A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E6DFD07E-05CC-4509-83CF-FF79EEEC3F07}" type="pres">
      <dgm:prSet presAssocID="{E8399045-D95C-4631-B25F-C67B3713D10A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5C90B630-7B34-476A-A56E-D29DD97F74C1}" srcId="{8E5818EB-73F5-4E1B-BF12-52E9989F452D}" destId="{E8399045-D95C-4631-B25F-C67B3713D10A}" srcOrd="1" destOrd="0" parTransId="{A75FD151-B037-4C5B-806C-66FC9FBF54C2}" sibTransId="{32DDC979-E383-4738-B760-63FCC7F0EEE5}"/>
    <dgm:cxn modelId="{17F9963C-002C-43D1-922B-D5D83105875C}" type="presOf" srcId="{8E5818EB-73F5-4E1B-BF12-52E9989F452D}" destId="{25B9CE04-9AF1-43A2-8605-8CC40ECA53E4}" srcOrd="0" destOrd="0" presId="urn:microsoft.com/office/officeart/2005/8/layout/vList5"/>
    <dgm:cxn modelId="{8F595968-B089-480C-810C-86912938EC84}" type="presOf" srcId="{8604BFCC-8B52-47B4-819A-CF61E6981DB9}" destId="{9F36E4C9-203C-41DE-A703-BFA3F4E474E1}" srcOrd="0" destOrd="0" presId="urn:microsoft.com/office/officeart/2005/8/layout/vList5"/>
    <dgm:cxn modelId="{3240EB56-6E07-4F01-A53E-09A9D1E36A06}" srcId="{8E5818EB-73F5-4E1B-BF12-52E9989F452D}" destId="{8604BFCC-8B52-47B4-819A-CF61E6981DB9}" srcOrd="0" destOrd="0" parTransId="{CC06D985-FE6D-40FB-93F4-586733531F1E}" sibTransId="{9ECEA5FD-3E15-4905-B340-DF54E4C8538B}"/>
    <dgm:cxn modelId="{9C75C186-8E7B-4896-A1DB-BED72A5BF947}" type="presOf" srcId="{F86C8843-085C-47B6-AE39-703369C711FA}" destId="{DE697B03-23E8-468E-8CCC-8E0A15055907}" srcOrd="0" destOrd="1" presId="urn:microsoft.com/office/officeart/2005/8/layout/vList5"/>
    <dgm:cxn modelId="{908C4F8A-4450-40AC-A4AB-A8D2A3C84E9D}" type="presOf" srcId="{ADB2144F-981C-40FE-A0D8-947168AD1416}" destId="{E6DFD07E-05CC-4509-83CF-FF79EEEC3F07}" srcOrd="0" destOrd="1" presId="urn:microsoft.com/office/officeart/2005/8/layout/vList5"/>
    <dgm:cxn modelId="{078F03C2-3D96-4128-AC4A-2316B8EE4FE6}" srcId="{8604BFCC-8B52-47B4-819A-CF61E6981DB9}" destId="{4A9118F3-A704-46BD-A046-A6211CFC207A}" srcOrd="0" destOrd="0" parTransId="{DA103D27-C239-4A53-A539-2ACD9ADB19AD}" sibTransId="{6C9F26D2-D0F7-4B3C-8684-A8D98F75A975}"/>
    <dgm:cxn modelId="{48DCE9C9-33A9-489E-8302-028879AE91B4}" srcId="{8604BFCC-8B52-47B4-819A-CF61E6981DB9}" destId="{F86C8843-085C-47B6-AE39-703369C711FA}" srcOrd="1" destOrd="0" parTransId="{1DFA1E47-7A73-404E-BEA5-CAC8EDBA2675}" sibTransId="{73E42BDE-CFFE-438A-8EF9-322AEC983857}"/>
    <dgm:cxn modelId="{570A6BCB-176C-4031-9474-986B822ED05B}" srcId="{E8399045-D95C-4631-B25F-C67B3713D10A}" destId="{5B574905-EC67-4992-BDAE-900A57F47022}" srcOrd="0" destOrd="0" parTransId="{595E34A5-3D2D-4FD3-B524-F0A216DC6E08}" sibTransId="{2DFFFA85-9346-4005-8AE4-BA33F3AC7290}"/>
    <dgm:cxn modelId="{C293F5CD-91B6-47B5-B888-7DC4D728588B}" type="presOf" srcId="{5B574905-EC67-4992-BDAE-900A57F47022}" destId="{E6DFD07E-05CC-4509-83CF-FF79EEEC3F07}" srcOrd="0" destOrd="0" presId="urn:microsoft.com/office/officeart/2005/8/layout/vList5"/>
    <dgm:cxn modelId="{D23D33D5-ED5E-4121-93A3-0C59336A6EB7}" type="presOf" srcId="{4A9118F3-A704-46BD-A046-A6211CFC207A}" destId="{DE697B03-23E8-468E-8CCC-8E0A15055907}" srcOrd="0" destOrd="0" presId="urn:microsoft.com/office/officeart/2005/8/layout/vList5"/>
    <dgm:cxn modelId="{8DE5A3F4-23F6-4881-B359-3E7C93FC25C0}" type="presOf" srcId="{E8399045-D95C-4631-B25F-C67B3713D10A}" destId="{D92280D1-0B47-4755-BB32-A41563EB351E}" srcOrd="0" destOrd="0" presId="urn:microsoft.com/office/officeart/2005/8/layout/vList5"/>
    <dgm:cxn modelId="{17A0E9F8-FB2B-45B0-8D73-C9227E6D785D}" srcId="{E8399045-D95C-4631-B25F-C67B3713D10A}" destId="{ADB2144F-981C-40FE-A0D8-947168AD1416}" srcOrd="1" destOrd="0" parTransId="{3F5B1578-39F4-410F-89D2-BD9EDE12A1C2}" sibTransId="{2A907038-2AA0-4C54-A2EB-5D5696CAB2CC}"/>
    <dgm:cxn modelId="{EC672ECD-2503-438C-A8D7-BAE3E5990300}" type="presParOf" srcId="{25B9CE04-9AF1-43A2-8605-8CC40ECA53E4}" destId="{0D94D27A-086F-4828-8A85-6F292AF49C26}" srcOrd="0" destOrd="0" presId="urn:microsoft.com/office/officeart/2005/8/layout/vList5"/>
    <dgm:cxn modelId="{370E5C7F-21DF-4B6A-BD92-54A6C75F4F72}" type="presParOf" srcId="{0D94D27A-086F-4828-8A85-6F292AF49C26}" destId="{9F36E4C9-203C-41DE-A703-BFA3F4E474E1}" srcOrd="0" destOrd="0" presId="urn:microsoft.com/office/officeart/2005/8/layout/vList5"/>
    <dgm:cxn modelId="{619FA1F6-9590-4FDF-84C7-57943546AD92}" type="presParOf" srcId="{0D94D27A-086F-4828-8A85-6F292AF49C26}" destId="{DE697B03-23E8-468E-8CCC-8E0A15055907}" srcOrd="1" destOrd="0" presId="urn:microsoft.com/office/officeart/2005/8/layout/vList5"/>
    <dgm:cxn modelId="{1709822B-E3DA-47F5-BC2D-427FB3DC8789}" type="presParOf" srcId="{25B9CE04-9AF1-43A2-8605-8CC40ECA53E4}" destId="{DE0608DD-CE49-48AF-BF95-7BB1A1D9AC5A}" srcOrd="1" destOrd="0" presId="urn:microsoft.com/office/officeart/2005/8/layout/vList5"/>
    <dgm:cxn modelId="{20225E0A-8498-4337-BD5A-64B846B855FC}" type="presParOf" srcId="{25B9CE04-9AF1-43A2-8605-8CC40ECA53E4}" destId="{65011F2D-FC07-4A21-95C1-E47F8969794A}" srcOrd="2" destOrd="0" presId="urn:microsoft.com/office/officeart/2005/8/layout/vList5"/>
    <dgm:cxn modelId="{393FFA6A-B47A-4A50-8C23-378C19AE8042}" type="presParOf" srcId="{65011F2D-FC07-4A21-95C1-E47F8969794A}" destId="{D92280D1-0B47-4755-BB32-A41563EB351E}" srcOrd="0" destOrd="0" presId="urn:microsoft.com/office/officeart/2005/8/layout/vList5"/>
    <dgm:cxn modelId="{E0157674-9DF1-43B0-B468-68F70ABB0121}" type="presParOf" srcId="{65011F2D-FC07-4A21-95C1-E47F8969794A}" destId="{E6DFD07E-05CC-4509-83CF-FF79EEEC3F0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5818EB-73F5-4E1B-BF12-52E9989F452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604BFCC-8B52-47B4-819A-CF61E6981DB9}">
      <dgm:prSet phldrT="[Text]"/>
      <dgm:spPr/>
      <dgm:t>
        <a:bodyPr/>
        <a:lstStyle/>
        <a:p>
          <a:r>
            <a:rPr lang="en-US" noProof="0" dirty="0"/>
            <a:t>Quantitative</a:t>
          </a:r>
        </a:p>
      </dgm:t>
    </dgm:pt>
    <dgm:pt modelId="{CC06D985-FE6D-40FB-93F4-586733531F1E}" type="parTrans" cxnId="{3240EB56-6E07-4F01-A53E-09A9D1E36A06}">
      <dgm:prSet/>
      <dgm:spPr/>
      <dgm:t>
        <a:bodyPr/>
        <a:lstStyle/>
        <a:p>
          <a:endParaRPr lang="cs-CZ"/>
        </a:p>
      </dgm:t>
    </dgm:pt>
    <dgm:pt modelId="{9ECEA5FD-3E15-4905-B340-DF54E4C8538B}" type="sibTrans" cxnId="{3240EB56-6E07-4F01-A53E-09A9D1E36A06}">
      <dgm:prSet/>
      <dgm:spPr/>
      <dgm:t>
        <a:bodyPr/>
        <a:lstStyle/>
        <a:p>
          <a:endParaRPr lang="cs-CZ"/>
        </a:p>
      </dgm:t>
    </dgm:pt>
    <dgm:pt modelId="{4A9118F3-A704-46BD-A046-A6211CFC207A}">
      <dgm:prSet phldrT="[Text]"/>
      <dgm:spPr/>
      <dgm:t>
        <a:bodyPr/>
        <a:lstStyle/>
        <a:p>
          <a:r>
            <a:rPr lang="en-US" noProof="0" dirty="0"/>
            <a:t>Collecting data using instruments with preset  questions and responses</a:t>
          </a:r>
        </a:p>
      </dgm:t>
    </dgm:pt>
    <dgm:pt modelId="{DA103D27-C239-4A53-A539-2ACD9ADB19AD}" type="parTrans" cxnId="{078F03C2-3D96-4128-AC4A-2316B8EE4FE6}">
      <dgm:prSet/>
      <dgm:spPr/>
      <dgm:t>
        <a:bodyPr/>
        <a:lstStyle/>
        <a:p>
          <a:endParaRPr lang="cs-CZ"/>
        </a:p>
      </dgm:t>
    </dgm:pt>
    <dgm:pt modelId="{6C9F26D2-D0F7-4B3C-8684-A8D98F75A975}" type="sibTrans" cxnId="{078F03C2-3D96-4128-AC4A-2316B8EE4FE6}">
      <dgm:prSet/>
      <dgm:spPr/>
      <dgm:t>
        <a:bodyPr/>
        <a:lstStyle/>
        <a:p>
          <a:endParaRPr lang="cs-CZ"/>
        </a:p>
      </dgm:t>
    </dgm:pt>
    <dgm:pt modelId="{E8399045-D95C-4631-B25F-C67B3713D10A}">
      <dgm:prSet phldrT="[Text]"/>
      <dgm:spPr/>
      <dgm:t>
        <a:bodyPr/>
        <a:lstStyle/>
        <a:p>
          <a:r>
            <a:rPr lang="en-US" noProof="0" dirty="0"/>
            <a:t>Qualitative</a:t>
          </a:r>
        </a:p>
      </dgm:t>
    </dgm:pt>
    <dgm:pt modelId="{A75FD151-B037-4C5B-806C-66FC9FBF54C2}" type="parTrans" cxnId="{5C90B630-7B34-476A-A56E-D29DD97F74C1}">
      <dgm:prSet/>
      <dgm:spPr/>
      <dgm:t>
        <a:bodyPr/>
        <a:lstStyle/>
        <a:p>
          <a:endParaRPr lang="cs-CZ"/>
        </a:p>
      </dgm:t>
    </dgm:pt>
    <dgm:pt modelId="{32DDC979-E383-4738-B760-63FCC7F0EEE5}" type="sibTrans" cxnId="{5C90B630-7B34-476A-A56E-D29DD97F74C1}">
      <dgm:prSet/>
      <dgm:spPr/>
      <dgm:t>
        <a:bodyPr/>
        <a:lstStyle/>
        <a:p>
          <a:endParaRPr lang="cs-CZ"/>
        </a:p>
      </dgm:t>
    </dgm:pt>
    <dgm:pt modelId="{5B574905-EC67-4992-BDAE-900A57F47022}">
      <dgm:prSet phldrT="[Text]"/>
      <dgm:spPr/>
      <dgm:t>
        <a:bodyPr/>
        <a:lstStyle/>
        <a:p>
          <a:r>
            <a:rPr lang="en-US" noProof="0" dirty="0"/>
            <a:t>Collecting data using forms with general, emerging questions to permit the participant to generate responses.</a:t>
          </a:r>
        </a:p>
      </dgm:t>
    </dgm:pt>
    <dgm:pt modelId="{595E34A5-3D2D-4FD3-B524-F0A216DC6E08}" type="parTrans" cxnId="{570A6BCB-176C-4031-9474-986B822ED05B}">
      <dgm:prSet/>
      <dgm:spPr/>
      <dgm:t>
        <a:bodyPr/>
        <a:lstStyle/>
        <a:p>
          <a:endParaRPr lang="cs-CZ"/>
        </a:p>
      </dgm:t>
    </dgm:pt>
    <dgm:pt modelId="{2DFFFA85-9346-4005-8AE4-BA33F3AC7290}" type="sibTrans" cxnId="{570A6BCB-176C-4031-9474-986B822ED05B}">
      <dgm:prSet/>
      <dgm:spPr/>
      <dgm:t>
        <a:bodyPr/>
        <a:lstStyle/>
        <a:p>
          <a:endParaRPr lang="cs-CZ"/>
        </a:p>
      </dgm:t>
    </dgm:pt>
    <dgm:pt modelId="{692A5692-E4DB-4DCF-97FC-ADE1BB811F87}">
      <dgm:prSet/>
      <dgm:spPr/>
      <dgm:t>
        <a:bodyPr/>
        <a:lstStyle/>
        <a:p>
          <a:pPr rtl="0"/>
          <a:r>
            <a:rPr lang="en-US" noProof="0" dirty="0"/>
            <a:t>Collecting info from a large number of individuals.</a:t>
          </a:r>
        </a:p>
      </dgm:t>
    </dgm:pt>
    <dgm:pt modelId="{3E663D84-5FD7-4067-BE4E-3F95F0A5BD34}" type="parTrans" cxnId="{A3D07557-3530-470F-86E1-53754AEAF77D}">
      <dgm:prSet/>
      <dgm:spPr/>
      <dgm:t>
        <a:bodyPr/>
        <a:lstStyle/>
        <a:p>
          <a:endParaRPr lang="cs-CZ"/>
        </a:p>
      </dgm:t>
    </dgm:pt>
    <dgm:pt modelId="{A1D5B848-0395-433D-B751-FB0954970798}" type="sibTrans" cxnId="{A3D07557-3530-470F-86E1-53754AEAF77D}">
      <dgm:prSet/>
      <dgm:spPr/>
      <dgm:t>
        <a:bodyPr/>
        <a:lstStyle/>
        <a:p>
          <a:endParaRPr lang="cs-CZ"/>
        </a:p>
      </dgm:t>
    </dgm:pt>
    <dgm:pt modelId="{0CAB6C96-27ED-4DA1-8F5F-B713CEA0E866}">
      <dgm:prSet/>
      <dgm:spPr/>
      <dgm:t>
        <a:bodyPr/>
        <a:lstStyle/>
        <a:p>
          <a:pPr rtl="0"/>
          <a:r>
            <a:rPr lang="en-US" noProof="0" dirty="0"/>
            <a:t>Gathering word(text) or image(picture) data.</a:t>
          </a:r>
        </a:p>
      </dgm:t>
    </dgm:pt>
    <dgm:pt modelId="{866EC039-3F59-4284-B06E-1F2733A67A27}" type="parTrans" cxnId="{75053238-EC86-4B9D-A67B-A435D0FDCD1E}">
      <dgm:prSet/>
      <dgm:spPr/>
      <dgm:t>
        <a:bodyPr/>
        <a:lstStyle/>
        <a:p>
          <a:endParaRPr lang="cs-CZ"/>
        </a:p>
      </dgm:t>
    </dgm:pt>
    <dgm:pt modelId="{297EAE77-B2BA-42D8-AFB3-89EFD5674756}" type="sibTrans" cxnId="{75053238-EC86-4B9D-A67B-A435D0FDCD1E}">
      <dgm:prSet/>
      <dgm:spPr/>
      <dgm:t>
        <a:bodyPr/>
        <a:lstStyle/>
        <a:p>
          <a:endParaRPr lang="cs-CZ"/>
        </a:p>
      </dgm:t>
    </dgm:pt>
    <dgm:pt modelId="{2B030DE8-CE78-4F21-B80D-7398273374F0}">
      <dgm:prSet/>
      <dgm:spPr/>
      <dgm:t>
        <a:bodyPr/>
        <a:lstStyle/>
        <a:p>
          <a:pPr rtl="0"/>
          <a:r>
            <a:rPr lang="en-US" noProof="0" dirty="0"/>
            <a:t>Collecting info from a small number of individuals or sites.</a:t>
          </a:r>
        </a:p>
      </dgm:t>
    </dgm:pt>
    <dgm:pt modelId="{F28C373F-E21D-41A0-B16B-3890336AEEC2}" type="parTrans" cxnId="{8CEB50A0-653D-4A03-B419-D811E3AC0731}">
      <dgm:prSet/>
      <dgm:spPr/>
      <dgm:t>
        <a:bodyPr/>
        <a:lstStyle/>
        <a:p>
          <a:endParaRPr lang="cs-CZ"/>
        </a:p>
      </dgm:t>
    </dgm:pt>
    <dgm:pt modelId="{44A67ED2-CF3D-45DE-BBFB-CF7468FFD199}" type="sibTrans" cxnId="{8CEB50A0-653D-4A03-B419-D811E3AC0731}">
      <dgm:prSet/>
      <dgm:spPr/>
      <dgm:t>
        <a:bodyPr/>
        <a:lstStyle/>
        <a:p>
          <a:endParaRPr lang="cs-CZ"/>
        </a:p>
      </dgm:t>
    </dgm:pt>
    <dgm:pt modelId="{25B9CE04-9AF1-43A2-8605-8CC40ECA53E4}" type="pres">
      <dgm:prSet presAssocID="{8E5818EB-73F5-4E1B-BF12-52E9989F452D}" presName="Name0" presStyleCnt="0">
        <dgm:presLayoutVars>
          <dgm:dir/>
          <dgm:animLvl val="lvl"/>
          <dgm:resizeHandles val="exact"/>
        </dgm:presLayoutVars>
      </dgm:prSet>
      <dgm:spPr/>
    </dgm:pt>
    <dgm:pt modelId="{0D94D27A-086F-4828-8A85-6F292AF49C26}" type="pres">
      <dgm:prSet presAssocID="{8604BFCC-8B52-47B4-819A-CF61E6981DB9}" presName="linNode" presStyleCnt="0"/>
      <dgm:spPr/>
    </dgm:pt>
    <dgm:pt modelId="{9F36E4C9-203C-41DE-A703-BFA3F4E474E1}" type="pres">
      <dgm:prSet presAssocID="{8604BFCC-8B52-47B4-819A-CF61E6981DB9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DE697B03-23E8-468E-8CCC-8E0A15055907}" type="pres">
      <dgm:prSet presAssocID="{8604BFCC-8B52-47B4-819A-CF61E6981DB9}" presName="descendantText" presStyleLbl="alignAccFollowNode1" presStyleIdx="0" presStyleCnt="2">
        <dgm:presLayoutVars>
          <dgm:bulletEnabled val="1"/>
        </dgm:presLayoutVars>
      </dgm:prSet>
      <dgm:spPr/>
    </dgm:pt>
    <dgm:pt modelId="{DE0608DD-CE49-48AF-BF95-7BB1A1D9AC5A}" type="pres">
      <dgm:prSet presAssocID="{9ECEA5FD-3E15-4905-B340-DF54E4C8538B}" presName="sp" presStyleCnt="0"/>
      <dgm:spPr/>
    </dgm:pt>
    <dgm:pt modelId="{65011F2D-FC07-4A21-95C1-E47F8969794A}" type="pres">
      <dgm:prSet presAssocID="{E8399045-D95C-4631-B25F-C67B3713D10A}" presName="linNode" presStyleCnt="0"/>
      <dgm:spPr/>
    </dgm:pt>
    <dgm:pt modelId="{D92280D1-0B47-4755-BB32-A41563EB351E}" type="pres">
      <dgm:prSet presAssocID="{E8399045-D95C-4631-B25F-C67B3713D10A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E6DFD07E-05CC-4509-83CF-FF79EEEC3F07}" type="pres">
      <dgm:prSet presAssocID="{E8399045-D95C-4631-B25F-C67B3713D10A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CDAB8D1C-78B1-42F9-9A67-36E8B3661F3D}" type="presOf" srcId="{8E5818EB-73F5-4E1B-BF12-52E9989F452D}" destId="{25B9CE04-9AF1-43A2-8605-8CC40ECA53E4}" srcOrd="0" destOrd="0" presId="urn:microsoft.com/office/officeart/2005/8/layout/vList5"/>
    <dgm:cxn modelId="{5C90B630-7B34-476A-A56E-D29DD97F74C1}" srcId="{8E5818EB-73F5-4E1B-BF12-52E9989F452D}" destId="{E8399045-D95C-4631-B25F-C67B3713D10A}" srcOrd="1" destOrd="0" parTransId="{A75FD151-B037-4C5B-806C-66FC9FBF54C2}" sibTransId="{32DDC979-E383-4738-B760-63FCC7F0EEE5}"/>
    <dgm:cxn modelId="{75053238-EC86-4B9D-A67B-A435D0FDCD1E}" srcId="{E8399045-D95C-4631-B25F-C67B3713D10A}" destId="{0CAB6C96-27ED-4DA1-8F5F-B713CEA0E866}" srcOrd="1" destOrd="0" parTransId="{866EC039-3F59-4284-B06E-1F2733A67A27}" sibTransId="{297EAE77-B2BA-42D8-AFB3-89EFD5674756}"/>
    <dgm:cxn modelId="{E563E74A-4B83-4F8D-BACC-B19051820C09}" type="presOf" srcId="{4A9118F3-A704-46BD-A046-A6211CFC207A}" destId="{DE697B03-23E8-468E-8CCC-8E0A15055907}" srcOrd="0" destOrd="0" presId="urn:microsoft.com/office/officeart/2005/8/layout/vList5"/>
    <dgm:cxn modelId="{3240EB56-6E07-4F01-A53E-09A9D1E36A06}" srcId="{8E5818EB-73F5-4E1B-BF12-52E9989F452D}" destId="{8604BFCC-8B52-47B4-819A-CF61E6981DB9}" srcOrd="0" destOrd="0" parTransId="{CC06D985-FE6D-40FB-93F4-586733531F1E}" sibTransId="{9ECEA5FD-3E15-4905-B340-DF54E4C8538B}"/>
    <dgm:cxn modelId="{A3D07557-3530-470F-86E1-53754AEAF77D}" srcId="{8604BFCC-8B52-47B4-819A-CF61E6981DB9}" destId="{692A5692-E4DB-4DCF-97FC-ADE1BB811F87}" srcOrd="1" destOrd="0" parTransId="{3E663D84-5FD7-4067-BE4E-3F95F0A5BD34}" sibTransId="{A1D5B848-0395-433D-B751-FB0954970798}"/>
    <dgm:cxn modelId="{0E28637A-5DDA-49F2-88D2-D060D3AAC6D6}" type="presOf" srcId="{692A5692-E4DB-4DCF-97FC-ADE1BB811F87}" destId="{DE697B03-23E8-468E-8CCC-8E0A15055907}" srcOrd="0" destOrd="1" presId="urn:microsoft.com/office/officeart/2005/8/layout/vList5"/>
    <dgm:cxn modelId="{8CEB50A0-653D-4A03-B419-D811E3AC0731}" srcId="{E8399045-D95C-4631-B25F-C67B3713D10A}" destId="{2B030DE8-CE78-4F21-B80D-7398273374F0}" srcOrd="2" destOrd="0" parTransId="{F28C373F-E21D-41A0-B16B-3890336AEEC2}" sibTransId="{44A67ED2-CF3D-45DE-BBFB-CF7468FFD199}"/>
    <dgm:cxn modelId="{E2FF4DA6-C289-46EF-A5A2-1A8DF1F90BAB}" type="presOf" srcId="{E8399045-D95C-4631-B25F-C67B3713D10A}" destId="{D92280D1-0B47-4755-BB32-A41563EB351E}" srcOrd="0" destOrd="0" presId="urn:microsoft.com/office/officeart/2005/8/layout/vList5"/>
    <dgm:cxn modelId="{60C65BB6-775E-47C0-A401-8EF8ABA39DCB}" type="presOf" srcId="{8604BFCC-8B52-47B4-819A-CF61E6981DB9}" destId="{9F36E4C9-203C-41DE-A703-BFA3F4E474E1}" srcOrd="0" destOrd="0" presId="urn:microsoft.com/office/officeart/2005/8/layout/vList5"/>
    <dgm:cxn modelId="{A733C3BE-F760-4449-B7C9-A4B191976A5E}" type="presOf" srcId="{2B030DE8-CE78-4F21-B80D-7398273374F0}" destId="{E6DFD07E-05CC-4509-83CF-FF79EEEC3F07}" srcOrd="0" destOrd="2" presId="urn:microsoft.com/office/officeart/2005/8/layout/vList5"/>
    <dgm:cxn modelId="{078F03C2-3D96-4128-AC4A-2316B8EE4FE6}" srcId="{8604BFCC-8B52-47B4-819A-CF61E6981DB9}" destId="{4A9118F3-A704-46BD-A046-A6211CFC207A}" srcOrd="0" destOrd="0" parTransId="{DA103D27-C239-4A53-A539-2ACD9ADB19AD}" sibTransId="{6C9F26D2-D0F7-4B3C-8684-A8D98F75A975}"/>
    <dgm:cxn modelId="{570A6BCB-176C-4031-9474-986B822ED05B}" srcId="{E8399045-D95C-4631-B25F-C67B3713D10A}" destId="{5B574905-EC67-4992-BDAE-900A57F47022}" srcOrd="0" destOrd="0" parTransId="{595E34A5-3D2D-4FD3-B524-F0A216DC6E08}" sibTransId="{2DFFFA85-9346-4005-8AE4-BA33F3AC7290}"/>
    <dgm:cxn modelId="{057CEDE2-7911-4EB1-9BFA-FDE2CB9B72CB}" type="presOf" srcId="{5B574905-EC67-4992-BDAE-900A57F47022}" destId="{E6DFD07E-05CC-4509-83CF-FF79EEEC3F07}" srcOrd="0" destOrd="0" presId="urn:microsoft.com/office/officeart/2005/8/layout/vList5"/>
    <dgm:cxn modelId="{5BEC2EE4-A022-46BF-96FA-920F09427A33}" type="presOf" srcId="{0CAB6C96-27ED-4DA1-8F5F-B713CEA0E866}" destId="{E6DFD07E-05CC-4509-83CF-FF79EEEC3F07}" srcOrd="0" destOrd="1" presId="urn:microsoft.com/office/officeart/2005/8/layout/vList5"/>
    <dgm:cxn modelId="{BC0C4129-D18D-4C15-91CF-2C2DEA0A7988}" type="presParOf" srcId="{25B9CE04-9AF1-43A2-8605-8CC40ECA53E4}" destId="{0D94D27A-086F-4828-8A85-6F292AF49C26}" srcOrd="0" destOrd="0" presId="urn:microsoft.com/office/officeart/2005/8/layout/vList5"/>
    <dgm:cxn modelId="{2D640F88-7470-4683-BF02-41EB84606C70}" type="presParOf" srcId="{0D94D27A-086F-4828-8A85-6F292AF49C26}" destId="{9F36E4C9-203C-41DE-A703-BFA3F4E474E1}" srcOrd="0" destOrd="0" presId="urn:microsoft.com/office/officeart/2005/8/layout/vList5"/>
    <dgm:cxn modelId="{9A1701F0-B621-4EEB-96C4-0B7F4042BDB5}" type="presParOf" srcId="{0D94D27A-086F-4828-8A85-6F292AF49C26}" destId="{DE697B03-23E8-468E-8CCC-8E0A15055907}" srcOrd="1" destOrd="0" presId="urn:microsoft.com/office/officeart/2005/8/layout/vList5"/>
    <dgm:cxn modelId="{6C9FEBC6-9022-46DD-9DF9-9054201A7073}" type="presParOf" srcId="{25B9CE04-9AF1-43A2-8605-8CC40ECA53E4}" destId="{DE0608DD-CE49-48AF-BF95-7BB1A1D9AC5A}" srcOrd="1" destOrd="0" presId="urn:microsoft.com/office/officeart/2005/8/layout/vList5"/>
    <dgm:cxn modelId="{5AC5E1B3-0D6F-425F-A6BB-AA82D7646FAD}" type="presParOf" srcId="{25B9CE04-9AF1-43A2-8605-8CC40ECA53E4}" destId="{65011F2D-FC07-4A21-95C1-E47F8969794A}" srcOrd="2" destOrd="0" presId="urn:microsoft.com/office/officeart/2005/8/layout/vList5"/>
    <dgm:cxn modelId="{137C1BC6-E687-40CF-84FC-A2F46E860150}" type="presParOf" srcId="{65011F2D-FC07-4A21-95C1-E47F8969794A}" destId="{D92280D1-0B47-4755-BB32-A41563EB351E}" srcOrd="0" destOrd="0" presId="urn:microsoft.com/office/officeart/2005/8/layout/vList5"/>
    <dgm:cxn modelId="{AEE0258A-1674-4871-B32B-32326D79C0A2}" type="presParOf" srcId="{65011F2D-FC07-4A21-95C1-E47F8969794A}" destId="{E6DFD07E-05CC-4509-83CF-FF79EEEC3F0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5818EB-73F5-4E1B-BF12-52E9989F452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604BFCC-8B52-47B4-819A-CF61E6981DB9}">
      <dgm:prSet phldrT="[Text]"/>
      <dgm:spPr/>
      <dgm:t>
        <a:bodyPr/>
        <a:lstStyle/>
        <a:p>
          <a:r>
            <a:rPr lang="en-US" dirty="0"/>
            <a:t>Quantitative</a:t>
          </a:r>
          <a:endParaRPr lang="cs-CZ" dirty="0"/>
        </a:p>
      </dgm:t>
    </dgm:pt>
    <dgm:pt modelId="{CC06D985-FE6D-40FB-93F4-586733531F1E}" type="parTrans" cxnId="{3240EB56-6E07-4F01-A53E-09A9D1E36A06}">
      <dgm:prSet/>
      <dgm:spPr/>
      <dgm:t>
        <a:bodyPr/>
        <a:lstStyle/>
        <a:p>
          <a:endParaRPr lang="cs-CZ"/>
        </a:p>
      </dgm:t>
    </dgm:pt>
    <dgm:pt modelId="{9ECEA5FD-3E15-4905-B340-DF54E4C8538B}" type="sibTrans" cxnId="{3240EB56-6E07-4F01-A53E-09A9D1E36A06}">
      <dgm:prSet/>
      <dgm:spPr/>
      <dgm:t>
        <a:bodyPr/>
        <a:lstStyle/>
        <a:p>
          <a:endParaRPr lang="cs-CZ"/>
        </a:p>
      </dgm:t>
    </dgm:pt>
    <dgm:pt modelId="{4A9118F3-A704-46BD-A046-A6211CFC207A}">
      <dgm:prSet phldrT="[Text]"/>
      <dgm:spPr/>
      <dgm:t>
        <a:bodyPr/>
        <a:lstStyle/>
        <a:p>
          <a:r>
            <a:rPr lang="en-US" dirty="0"/>
            <a:t>Data analysis tends to consist of statistical analysis.</a:t>
          </a:r>
          <a:endParaRPr lang="cs-CZ" dirty="0"/>
        </a:p>
      </dgm:t>
    </dgm:pt>
    <dgm:pt modelId="{DA103D27-C239-4A53-A539-2ACD9ADB19AD}" type="parTrans" cxnId="{078F03C2-3D96-4128-AC4A-2316B8EE4FE6}">
      <dgm:prSet/>
      <dgm:spPr/>
      <dgm:t>
        <a:bodyPr/>
        <a:lstStyle/>
        <a:p>
          <a:endParaRPr lang="cs-CZ"/>
        </a:p>
      </dgm:t>
    </dgm:pt>
    <dgm:pt modelId="{6C9F26D2-D0F7-4B3C-8684-A8D98F75A975}" type="sibTrans" cxnId="{078F03C2-3D96-4128-AC4A-2316B8EE4FE6}">
      <dgm:prSet/>
      <dgm:spPr/>
      <dgm:t>
        <a:bodyPr/>
        <a:lstStyle/>
        <a:p>
          <a:endParaRPr lang="cs-CZ"/>
        </a:p>
      </dgm:t>
    </dgm:pt>
    <dgm:pt modelId="{E8399045-D95C-4631-B25F-C67B3713D10A}">
      <dgm:prSet phldrT="[Text]"/>
      <dgm:spPr/>
      <dgm:t>
        <a:bodyPr/>
        <a:lstStyle/>
        <a:p>
          <a:r>
            <a:rPr lang="en-US" dirty="0"/>
            <a:t>Qualitative</a:t>
          </a:r>
          <a:endParaRPr lang="cs-CZ" dirty="0"/>
        </a:p>
      </dgm:t>
    </dgm:pt>
    <dgm:pt modelId="{A75FD151-B037-4C5B-806C-66FC9FBF54C2}" type="parTrans" cxnId="{5C90B630-7B34-476A-A56E-D29DD97F74C1}">
      <dgm:prSet/>
      <dgm:spPr/>
      <dgm:t>
        <a:bodyPr/>
        <a:lstStyle/>
        <a:p>
          <a:endParaRPr lang="cs-CZ"/>
        </a:p>
      </dgm:t>
    </dgm:pt>
    <dgm:pt modelId="{32DDC979-E383-4738-B760-63FCC7F0EEE5}" type="sibTrans" cxnId="{5C90B630-7B34-476A-A56E-D29DD97F74C1}">
      <dgm:prSet/>
      <dgm:spPr/>
      <dgm:t>
        <a:bodyPr/>
        <a:lstStyle/>
        <a:p>
          <a:endParaRPr lang="cs-CZ"/>
        </a:p>
      </dgm:t>
    </dgm:pt>
    <dgm:pt modelId="{5B574905-EC67-4992-BDAE-900A57F47022}">
      <dgm:prSet phldrT="[Text]"/>
      <dgm:spPr/>
      <dgm:t>
        <a:bodyPr/>
        <a:lstStyle/>
        <a:p>
          <a:r>
            <a:rPr lang="en-US" dirty="0"/>
            <a:t>Text analysis.</a:t>
          </a:r>
          <a:endParaRPr lang="cs-CZ" dirty="0"/>
        </a:p>
      </dgm:t>
    </dgm:pt>
    <dgm:pt modelId="{595E34A5-3D2D-4FD3-B524-F0A216DC6E08}" type="parTrans" cxnId="{570A6BCB-176C-4031-9474-986B822ED05B}">
      <dgm:prSet/>
      <dgm:spPr/>
      <dgm:t>
        <a:bodyPr/>
        <a:lstStyle/>
        <a:p>
          <a:endParaRPr lang="cs-CZ"/>
        </a:p>
      </dgm:t>
    </dgm:pt>
    <dgm:pt modelId="{2DFFFA85-9346-4005-8AE4-BA33F3AC7290}" type="sibTrans" cxnId="{570A6BCB-176C-4031-9474-986B822ED05B}">
      <dgm:prSet/>
      <dgm:spPr/>
      <dgm:t>
        <a:bodyPr/>
        <a:lstStyle/>
        <a:p>
          <a:endParaRPr lang="cs-CZ"/>
        </a:p>
      </dgm:t>
    </dgm:pt>
    <dgm:pt modelId="{5F6C0BFF-8232-4F7D-8FDC-7C0336C8C2F5}">
      <dgm:prSet/>
      <dgm:spPr/>
      <dgm:t>
        <a:bodyPr/>
        <a:lstStyle/>
        <a:p>
          <a:pPr rtl="0"/>
          <a:r>
            <a:rPr lang="en-US"/>
            <a:t>Describing trends, comparing group differences, relating variables.</a:t>
          </a:r>
          <a:endParaRPr lang="en-US" dirty="0"/>
        </a:p>
      </dgm:t>
    </dgm:pt>
    <dgm:pt modelId="{1DC75956-EBDB-47FC-A578-882106CBAC4B}" type="parTrans" cxnId="{2452FA5E-876E-4F30-AE5F-4C6E76B039A8}">
      <dgm:prSet/>
      <dgm:spPr/>
      <dgm:t>
        <a:bodyPr/>
        <a:lstStyle/>
        <a:p>
          <a:endParaRPr lang="cs-CZ"/>
        </a:p>
      </dgm:t>
    </dgm:pt>
    <dgm:pt modelId="{8F25931B-9AEC-4C3C-9DAF-8E47F745F6D0}" type="sibTrans" cxnId="{2452FA5E-876E-4F30-AE5F-4C6E76B039A8}">
      <dgm:prSet/>
      <dgm:spPr/>
      <dgm:t>
        <a:bodyPr/>
        <a:lstStyle/>
        <a:p>
          <a:endParaRPr lang="cs-CZ"/>
        </a:p>
      </dgm:t>
    </dgm:pt>
    <dgm:pt modelId="{0C11192B-BC44-40FA-A45B-6BAD9F299402}">
      <dgm:prSet/>
      <dgm:spPr/>
      <dgm:t>
        <a:bodyPr/>
        <a:lstStyle/>
        <a:p>
          <a:pPr rtl="0"/>
          <a:r>
            <a:rPr lang="en-US" dirty="0"/>
            <a:t>Interpretation tends to consist of comparing results with prior predictions and past research.</a:t>
          </a:r>
        </a:p>
      </dgm:t>
    </dgm:pt>
    <dgm:pt modelId="{0AEAE194-8409-49D3-84BD-287EFD4BDF74}" type="parTrans" cxnId="{7FF65E8B-05F5-4E3E-8188-90A04F26AA02}">
      <dgm:prSet/>
      <dgm:spPr/>
      <dgm:t>
        <a:bodyPr/>
        <a:lstStyle/>
        <a:p>
          <a:endParaRPr lang="cs-CZ"/>
        </a:p>
      </dgm:t>
    </dgm:pt>
    <dgm:pt modelId="{3567FEB5-EEE4-4CAF-84E1-42087D3F62CC}" type="sibTrans" cxnId="{7FF65E8B-05F5-4E3E-8188-90A04F26AA02}">
      <dgm:prSet/>
      <dgm:spPr/>
      <dgm:t>
        <a:bodyPr/>
        <a:lstStyle/>
        <a:p>
          <a:endParaRPr lang="cs-CZ"/>
        </a:p>
      </dgm:t>
    </dgm:pt>
    <dgm:pt modelId="{55816A4F-2028-4925-A699-FDD3DB46281D}">
      <dgm:prSet/>
      <dgm:spPr/>
      <dgm:t>
        <a:bodyPr/>
        <a:lstStyle/>
        <a:p>
          <a:pPr rtl="0"/>
          <a:r>
            <a:rPr lang="en-US"/>
            <a:t>A description of themes.</a:t>
          </a:r>
          <a:endParaRPr lang="en-US" dirty="0"/>
        </a:p>
      </dgm:t>
    </dgm:pt>
    <dgm:pt modelId="{9F0E2EBC-6BA3-4943-ADEB-43CB09BF7254}" type="parTrans" cxnId="{8C5445F2-354A-42BB-8CD3-7BF8503731E2}">
      <dgm:prSet/>
      <dgm:spPr/>
      <dgm:t>
        <a:bodyPr/>
        <a:lstStyle/>
        <a:p>
          <a:endParaRPr lang="cs-CZ"/>
        </a:p>
      </dgm:t>
    </dgm:pt>
    <dgm:pt modelId="{55FB3667-1C39-4F40-8225-D7A6091E43DF}" type="sibTrans" cxnId="{8C5445F2-354A-42BB-8CD3-7BF8503731E2}">
      <dgm:prSet/>
      <dgm:spPr/>
      <dgm:t>
        <a:bodyPr/>
        <a:lstStyle/>
        <a:p>
          <a:endParaRPr lang="cs-CZ"/>
        </a:p>
      </dgm:t>
    </dgm:pt>
    <dgm:pt modelId="{7D36393C-9155-419C-9B22-28B6666A6F79}">
      <dgm:prSet/>
      <dgm:spPr/>
      <dgm:t>
        <a:bodyPr/>
        <a:lstStyle/>
        <a:p>
          <a:pPr rtl="0"/>
          <a:r>
            <a:rPr lang="en-US" dirty="0"/>
            <a:t>Stating the larger meaning of findings.</a:t>
          </a:r>
        </a:p>
      </dgm:t>
    </dgm:pt>
    <dgm:pt modelId="{DF4A53B3-232C-411B-ACA9-0967AA8E2513}" type="parTrans" cxnId="{06BB0EFC-D277-4C89-A131-E9CA4CE7AFAE}">
      <dgm:prSet/>
      <dgm:spPr/>
      <dgm:t>
        <a:bodyPr/>
        <a:lstStyle/>
        <a:p>
          <a:endParaRPr lang="cs-CZ"/>
        </a:p>
      </dgm:t>
    </dgm:pt>
    <dgm:pt modelId="{87062456-18FA-4127-AE5C-522F94C0F3CA}" type="sibTrans" cxnId="{06BB0EFC-D277-4C89-A131-E9CA4CE7AFAE}">
      <dgm:prSet/>
      <dgm:spPr/>
      <dgm:t>
        <a:bodyPr/>
        <a:lstStyle/>
        <a:p>
          <a:endParaRPr lang="cs-CZ"/>
        </a:p>
      </dgm:t>
    </dgm:pt>
    <dgm:pt modelId="{25B9CE04-9AF1-43A2-8605-8CC40ECA53E4}" type="pres">
      <dgm:prSet presAssocID="{8E5818EB-73F5-4E1B-BF12-52E9989F452D}" presName="Name0" presStyleCnt="0">
        <dgm:presLayoutVars>
          <dgm:dir/>
          <dgm:animLvl val="lvl"/>
          <dgm:resizeHandles val="exact"/>
        </dgm:presLayoutVars>
      </dgm:prSet>
      <dgm:spPr/>
    </dgm:pt>
    <dgm:pt modelId="{0D94D27A-086F-4828-8A85-6F292AF49C26}" type="pres">
      <dgm:prSet presAssocID="{8604BFCC-8B52-47B4-819A-CF61E6981DB9}" presName="linNode" presStyleCnt="0"/>
      <dgm:spPr/>
    </dgm:pt>
    <dgm:pt modelId="{9F36E4C9-203C-41DE-A703-BFA3F4E474E1}" type="pres">
      <dgm:prSet presAssocID="{8604BFCC-8B52-47B4-819A-CF61E6981DB9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DE697B03-23E8-468E-8CCC-8E0A15055907}" type="pres">
      <dgm:prSet presAssocID="{8604BFCC-8B52-47B4-819A-CF61E6981DB9}" presName="descendantText" presStyleLbl="alignAccFollowNode1" presStyleIdx="0" presStyleCnt="2">
        <dgm:presLayoutVars>
          <dgm:bulletEnabled val="1"/>
        </dgm:presLayoutVars>
      </dgm:prSet>
      <dgm:spPr/>
    </dgm:pt>
    <dgm:pt modelId="{DE0608DD-CE49-48AF-BF95-7BB1A1D9AC5A}" type="pres">
      <dgm:prSet presAssocID="{9ECEA5FD-3E15-4905-B340-DF54E4C8538B}" presName="sp" presStyleCnt="0"/>
      <dgm:spPr/>
    </dgm:pt>
    <dgm:pt modelId="{65011F2D-FC07-4A21-95C1-E47F8969794A}" type="pres">
      <dgm:prSet presAssocID="{E8399045-D95C-4631-B25F-C67B3713D10A}" presName="linNode" presStyleCnt="0"/>
      <dgm:spPr/>
    </dgm:pt>
    <dgm:pt modelId="{D92280D1-0B47-4755-BB32-A41563EB351E}" type="pres">
      <dgm:prSet presAssocID="{E8399045-D95C-4631-B25F-C67B3713D10A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E6DFD07E-05CC-4509-83CF-FF79EEEC3F07}" type="pres">
      <dgm:prSet presAssocID="{E8399045-D95C-4631-B25F-C67B3713D10A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B1947A10-A81F-4FD3-888C-2812BF628B6F}" type="presOf" srcId="{8E5818EB-73F5-4E1B-BF12-52E9989F452D}" destId="{25B9CE04-9AF1-43A2-8605-8CC40ECA53E4}" srcOrd="0" destOrd="0" presId="urn:microsoft.com/office/officeart/2005/8/layout/vList5"/>
    <dgm:cxn modelId="{E1BC6227-7EAA-4739-AF6C-C03E2EDE06EF}" type="presOf" srcId="{7D36393C-9155-419C-9B22-28B6666A6F79}" destId="{E6DFD07E-05CC-4509-83CF-FF79EEEC3F07}" srcOrd="0" destOrd="2" presId="urn:microsoft.com/office/officeart/2005/8/layout/vList5"/>
    <dgm:cxn modelId="{5C90B630-7B34-476A-A56E-D29DD97F74C1}" srcId="{8E5818EB-73F5-4E1B-BF12-52E9989F452D}" destId="{E8399045-D95C-4631-B25F-C67B3713D10A}" srcOrd="1" destOrd="0" parTransId="{A75FD151-B037-4C5B-806C-66FC9FBF54C2}" sibTransId="{32DDC979-E383-4738-B760-63FCC7F0EEE5}"/>
    <dgm:cxn modelId="{2452FA5E-876E-4F30-AE5F-4C6E76B039A8}" srcId="{8604BFCC-8B52-47B4-819A-CF61E6981DB9}" destId="{5F6C0BFF-8232-4F7D-8FDC-7C0336C8C2F5}" srcOrd="1" destOrd="0" parTransId="{1DC75956-EBDB-47FC-A578-882106CBAC4B}" sibTransId="{8F25931B-9AEC-4C3C-9DAF-8E47F745F6D0}"/>
    <dgm:cxn modelId="{4E644D6A-03D9-4C96-99AE-98FF43EC02A4}" type="presOf" srcId="{E8399045-D95C-4631-B25F-C67B3713D10A}" destId="{D92280D1-0B47-4755-BB32-A41563EB351E}" srcOrd="0" destOrd="0" presId="urn:microsoft.com/office/officeart/2005/8/layout/vList5"/>
    <dgm:cxn modelId="{3240EB56-6E07-4F01-A53E-09A9D1E36A06}" srcId="{8E5818EB-73F5-4E1B-BF12-52E9989F452D}" destId="{8604BFCC-8B52-47B4-819A-CF61E6981DB9}" srcOrd="0" destOrd="0" parTransId="{CC06D985-FE6D-40FB-93F4-586733531F1E}" sibTransId="{9ECEA5FD-3E15-4905-B340-DF54E4C8538B}"/>
    <dgm:cxn modelId="{7FF65E8B-05F5-4E3E-8188-90A04F26AA02}" srcId="{8604BFCC-8B52-47B4-819A-CF61E6981DB9}" destId="{0C11192B-BC44-40FA-A45B-6BAD9F299402}" srcOrd="2" destOrd="0" parTransId="{0AEAE194-8409-49D3-84BD-287EFD4BDF74}" sibTransId="{3567FEB5-EEE4-4CAF-84E1-42087D3F62CC}"/>
    <dgm:cxn modelId="{5838E894-9056-4838-8007-732807DF3FD7}" type="presOf" srcId="{8604BFCC-8B52-47B4-819A-CF61E6981DB9}" destId="{9F36E4C9-203C-41DE-A703-BFA3F4E474E1}" srcOrd="0" destOrd="0" presId="urn:microsoft.com/office/officeart/2005/8/layout/vList5"/>
    <dgm:cxn modelId="{C2A2ADA9-E93B-4311-8BC6-AF923E3A9B1F}" type="presOf" srcId="{5F6C0BFF-8232-4F7D-8FDC-7C0336C8C2F5}" destId="{DE697B03-23E8-468E-8CCC-8E0A15055907}" srcOrd="0" destOrd="1" presId="urn:microsoft.com/office/officeart/2005/8/layout/vList5"/>
    <dgm:cxn modelId="{EE7EDAAF-8CF2-4CB3-9765-0397D58F8B04}" type="presOf" srcId="{0C11192B-BC44-40FA-A45B-6BAD9F299402}" destId="{DE697B03-23E8-468E-8CCC-8E0A15055907}" srcOrd="0" destOrd="2" presId="urn:microsoft.com/office/officeart/2005/8/layout/vList5"/>
    <dgm:cxn modelId="{078F03C2-3D96-4128-AC4A-2316B8EE4FE6}" srcId="{8604BFCC-8B52-47B4-819A-CF61E6981DB9}" destId="{4A9118F3-A704-46BD-A046-A6211CFC207A}" srcOrd="0" destOrd="0" parTransId="{DA103D27-C239-4A53-A539-2ACD9ADB19AD}" sibTransId="{6C9F26D2-D0F7-4B3C-8684-A8D98F75A975}"/>
    <dgm:cxn modelId="{9CF5E8C6-35C9-4357-A4CC-35B6DCE71079}" type="presOf" srcId="{4A9118F3-A704-46BD-A046-A6211CFC207A}" destId="{DE697B03-23E8-468E-8CCC-8E0A15055907}" srcOrd="0" destOrd="0" presId="urn:microsoft.com/office/officeart/2005/8/layout/vList5"/>
    <dgm:cxn modelId="{570A6BCB-176C-4031-9474-986B822ED05B}" srcId="{E8399045-D95C-4631-B25F-C67B3713D10A}" destId="{5B574905-EC67-4992-BDAE-900A57F47022}" srcOrd="0" destOrd="0" parTransId="{595E34A5-3D2D-4FD3-B524-F0A216DC6E08}" sibTransId="{2DFFFA85-9346-4005-8AE4-BA33F3AC7290}"/>
    <dgm:cxn modelId="{F8220AD0-B448-4D76-B36B-F7FFF7F8C2D4}" type="presOf" srcId="{5B574905-EC67-4992-BDAE-900A57F47022}" destId="{E6DFD07E-05CC-4509-83CF-FF79EEEC3F07}" srcOrd="0" destOrd="0" presId="urn:microsoft.com/office/officeart/2005/8/layout/vList5"/>
    <dgm:cxn modelId="{A5AC78D1-3131-4A4D-AD10-78AFFAF7A5A8}" type="presOf" srcId="{55816A4F-2028-4925-A699-FDD3DB46281D}" destId="{E6DFD07E-05CC-4509-83CF-FF79EEEC3F07}" srcOrd="0" destOrd="1" presId="urn:microsoft.com/office/officeart/2005/8/layout/vList5"/>
    <dgm:cxn modelId="{8C5445F2-354A-42BB-8CD3-7BF8503731E2}" srcId="{E8399045-D95C-4631-B25F-C67B3713D10A}" destId="{55816A4F-2028-4925-A699-FDD3DB46281D}" srcOrd="1" destOrd="0" parTransId="{9F0E2EBC-6BA3-4943-ADEB-43CB09BF7254}" sibTransId="{55FB3667-1C39-4F40-8225-D7A6091E43DF}"/>
    <dgm:cxn modelId="{06BB0EFC-D277-4C89-A131-E9CA4CE7AFAE}" srcId="{E8399045-D95C-4631-B25F-C67B3713D10A}" destId="{7D36393C-9155-419C-9B22-28B6666A6F79}" srcOrd="2" destOrd="0" parTransId="{DF4A53B3-232C-411B-ACA9-0967AA8E2513}" sibTransId="{87062456-18FA-4127-AE5C-522F94C0F3CA}"/>
    <dgm:cxn modelId="{CF7E7880-2DA6-4C25-884D-1940B5E099F7}" type="presParOf" srcId="{25B9CE04-9AF1-43A2-8605-8CC40ECA53E4}" destId="{0D94D27A-086F-4828-8A85-6F292AF49C26}" srcOrd="0" destOrd="0" presId="urn:microsoft.com/office/officeart/2005/8/layout/vList5"/>
    <dgm:cxn modelId="{5C7F9B0C-B2DF-4D8D-9036-FF9911982E3F}" type="presParOf" srcId="{0D94D27A-086F-4828-8A85-6F292AF49C26}" destId="{9F36E4C9-203C-41DE-A703-BFA3F4E474E1}" srcOrd="0" destOrd="0" presId="urn:microsoft.com/office/officeart/2005/8/layout/vList5"/>
    <dgm:cxn modelId="{FDF19ABE-93F0-485D-9199-EA3A1D2718A2}" type="presParOf" srcId="{0D94D27A-086F-4828-8A85-6F292AF49C26}" destId="{DE697B03-23E8-468E-8CCC-8E0A15055907}" srcOrd="1" destOrd="0" presId="urn:microsoft.com/office/officeart/2005/8/layout/vList5"/>
    <dgm:cxn modelId="{C384FFDC-E83F-495A-BC80-3E140138A22B}" type="presParOf" srcId="{25B9CE04-9AF1-43A2-8605-8CC40ECA53E4}" destId="{DE0608DD-CE49-48AF-BF95-7BB1A1D9AC5A}" srcOrd="1" destOrd="0" presId="urn:microsoft.com/office/officeart/2005/8/layout/vList5"/>
    <dgm:cxn modelId="{FBF9C932-4B56-4993-83C0-6D3155A2981A}" type="presParOf" srcId="{25B9CE04-9AF1-43A2-8605-8CC40ECA53E4}" destId="{65011F2D-FC07-4A21-95C1-E47F8969794A}" srcOrd="2" destOrd="0" presId="urn:microsoft.com/office/officeart/2005/8/layout/vList5"/>
    <dgm:cxn modelId="{C0F8902F-9B74-4AEB-82AA-AA96EEAEB231}" type="presParOf" srcId="{65011F2D-FC07-4A21-95C1-E47F8969794A}" destId="{D92280D1-0B47-4755-BB32-A41563EB351E}" srcOrd="0" destOrd="0" presId="urn:microsoft.com/office/officeart/2005/8/layout/vList5"/>
    <dgm:cxn modelId="{33128C92-7C7A-4450-A784-49A500C4D60F}" type="presParOf" srcId="{65011F2D-FC07-4A21-95C1-E47F8969794A}" destId="{E6DFD07E-05CC-4509-83CF-FF79EEEC3F0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5818EB-73F5-4E1B-BF12-52E9989F452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604BFCC-8B52-47B4-819A-CF61E6981DB9}">
      <dgm:prSet phldrT="[Text]"/>
      <dgm:spPr/>
      <dgm:t>
        <a:bodyPr/>
        <a:lstStyle/>
        <a:p>
          <a:r>
            <a:rPr lang="en-US" dirty="0"/>
            <a:t>Quantitative</a:t>
          </a:r>
          <a:endParaRPr lang="cs-CZ" dirty="0"/>
        </a:p>
      </dgm:t>
    </dgm:pt>
    <dgm:pt modelId="{CC06D985-FE6D-40FB-93F4-586733531F1E}" type="parTrans" cxnId="{3240EB56-6E07-4F01-A53E-09A9D1E36A06}">
      <dgm:prSet/>
      <dgm:spPr/>
      <dgm:t>
        <a:bodyPr/>
        <a:lstStyle/>
        <a:p>
          <a:endParaRPr lang="cs-CZ"/>
        </a:p>
      </dgm:t>
    </dgm:pt>
    <dgm:pt modelId="{9ECEA5FD-3E15-4905-B340-DF54E4C8538B}" type="sibTrans" cxnId="{3240EB56-6E07-4F01-A53E-09A9D1E36A06}">
      <dgm:prSet/>
      <dgm:spPr/>
      <dgm:t>
        <a:bodyPr/>
        <a:lstStyle/>
        <a:p>
          <a:endParaRPr lang="cs-CZ"/>
        </a:p>
      </dgm:t>
    </dgm:pt>
    <dgm:pt modelId="{4A9118F3-A704-46BD-A046-A6211CFC207A}">
      <dgm:prSet phldrT="[Text]"/>
      <dgm:spPr/>
      <dgm:t>
        <a:bodyPr/>
        <a:lstStyle/>
        <a:p>
          <a:r>
            <a:rPr lang="en-US"/>
            <a:t>Tend to use standard fixed structure and evaluation criteria.</a:t>
          </a:r>
          <a:endParaRPr lang="cs-CZ" dirty="0"/>
        </a:p>
      </dgm:t>
    </dgm:pt>
    <dgm:pt modelId="{DA103D27-C239-4A53-A539-2ACD9ADB19AD}" type="parTrans" cxnId="{078F03C2-3D96-4128-AC4A-2316B8EE4FE6}">
      <dgm:prSet/>
      <dgm:spPr/>
      <dgm:t>
        <a:bodyPr/>
        <a:lstStyle/>
        <a:p>
          <a:endParaRPr lang="cs-CZ"/>
        </a:p>
      </dgm:t>
    </dgm:pt>
    <dgm:pt modelId="{6C9F26D2-D0F7-4B3C-8684-A8D98F75A975}" type="sibTrans" cxnId="{078F03C2-3D96-4128-AC4A-2316B8EE4FE6}">
      <dgm:prSet/>
      <dgm:spPr/>
      <dgm:t>
        <a:bodyPr/>
        <a:lstStyle/>
        <a:p>
          <a:endParaRPr lang="cs-CZ"/>
        </a:p>
      </dgm:t>
    </dgm:pt>
    <dgm:pt modelId="{E8399045-D95C-4631-B25F-C67B3713D10A}">
      <dgm:prSet phldrT="[Text]"/>
      <dgm:spPr/>
      <dgm:t>
        <a:bodyPr/>
        <a:lstStyle/>
        <a:p>
          <a:r>
            <a:rPr lang="en-US" dirty="0"/>
            <a:t>Qualitative</a:t>
          </a:r>
          <a:endParaRPr lang="cs-CZ" dirty="0"/>
        </a:p>
      </dgm:t>
    </dgm:pt>
    <dgm:pt modelId="{A75FD151-B037-4C5B-806C-66FC9FBF54C2}" type="parTrans" cxnId="{5C90B630-7B34-476A-A56E-D29DD97F74C1}">
      <dgm:prSet/>
      <dgm:spPr/>
      <dgm:t>
        <a:bodyPr/>
        <a:lstStyle/>
        <a:p>
          <a:endParaRPr lang="cs-CZ"/>
        </a:p>
      </dgm:t>
    </dgm:pt>
    <dgm:pt modelId="{32DDC979-E383-4738-B760-63FCC7F0EEE5}" type="sibTrans" cxnId="{5C90B630-7B34-476A-A56E-D29DD97F74C1}">
      <dgm:prSet/>
      <dgm:spPr/>
      <dgm:t>
        <a:bodyPr/>
        <a:lstStyle/>
        <a:p>
          <a:endParaRPr lang="cs-CZ"/>
        </a:p>
      </dgm:t>
    </dgm:pt>
    <dgm:pt modelId="{5B574905-EC67-4992-BDAE-900A57F47022}">
      <dgm:prSet phldrT="[Text]"/>
      <dgm:spPr/>
      <dgm:t>
        <a:bodyPr/>
        <a:lstStyle/>
        <a:p>
          <a:r>
            <a:rPr lang="en-US" dirty="0"/>
            <a:t>A flexible, emerging structure and evaluative  criteria.</a:t>
          </a:r>
          <a:endParaRPr lang="cs-CZ" dirty="0"/>
        </a:p>
      </dgm:t>
    </dgm:pt>
    <dgm:pt modelId="{595E34A5-3D2D-4FD3-B524-F0A216DC6E08}" type="parTrans" cxnId="{570A6BCB-176C-4031-9474-986B822ED05B}">
      <dgm:prSet/>
      <dgm:spPr/>
      <dgm:t>
        <a:bodyPr/>
        <a:lstStyle/>
        <a:p>
          <a:endParaRPr lang="cs-CZ"/>
        </a:p>
      </dgm:t>
    </dgm:pt>
    <dgm:pt modelId="{2DFFFA85-9346-4005-8AE4-BA33F3AC7290}" type="sibTrans" cxnId="{570A6BCB-176C-4031-9474-986B822ED05B}">
      <dgm:prSet/>
      <dgm:spPr/>
      <dgm:t>
        <a:bodyPr/>
        <a:lstStyle/>
        <a:p>
          <a:endParaRPr lang="cs-CZ"/>
        </a:p>
      </dgm:t>
    </dgm:pt>
    <dgm:pt modelId="{039BF0A4-09CC-4261-9570-79A4286603DB}">
      <dgm:prSet/>
      <dgm:spPr/>
      <dgm:t>
        <a:bodyPr/>
        <a:lstStyle/>
        <a:p>
          <a:pPr rtl="0"/>
          <a:r>
            <a:rPr lang="en-US" dirty="0"/>
            <a:t>Take an objective and unbiased approach.</a:t>
          </a:r>
        </a:p>
      </dgm:t>
    </dgm:pt>
    <dgm:pt modelId="{5A370097-C068-432E-8350-7A21ED44F572}" type="parTrans" cxnId="{40BC0A50-1B0D-4DC0-A427-E6DA62CFCE0C}">
      <dgm:prSet/>
      <dgm:spPr/>
      <dgm:t>
        <a:bodyPr/>
        <a:lstStyle/>
        <a:p>
          <a:endParaRPr lang="cs-CZ"/>
        </a:p>
      </dgm:t>
    </dgm:pt>
    <dgm:pt modelId="{8006B2B3-311B-4F4D-9ADF-E36F51DADA48}" type="sibTrans" cxnId="{40BC0A50-1B0D-4DC0-A427-E6DA62CFCE0C}">
      <dgm:prSet/>
      <dgm:spPr/>
      <dgm:t>
        <a:bodyPr/>
        <a:lstStyle/>
        <a:p>
          <a:endParaRPr lang="cs-CZ"/>
        </a:p>
      </dgm:t>
    </dgm:pt>
    <dgm:pt modelId="{FF15CFAC-4BA0-4D45-A5C3-48C612184173}">
      <dgm:prSet/>
      <dgm:spPr/>
      <dgm:t>
        <a:bodyPr/>
        <a:lstStyle/>
        <a:p>
          <a:pPr rtl="0"/>
          <a:r>
            <a:rPr lang="en-US" dirty="0"/>
            <a:t>Take a subjective and biased approach.</a:t>
          </a:r>
        </a:p>
      </dgm:t>
    </dgm:pt>
    <dgm:pt modelId="{F7E9947F-BA0D-4A7D-94A1-8E68261D2086}" type="parTrans" cxnId="{C4FBFAC8-4B89-4ACA-B393-1988A04183A2}">
      <dgm:prSet/>
      <dgm:spPr/>
      <dgm:t>
        <a:bodyPr/>
        <a:lstStyle/>
        <a:p>
          <a:endParaRPr lang="cs-CZ"/>
        </a:p>
      </dgm:t>
    </dgm:pt>
    <dgm:pt modelId="{6BB38692-E308-4E15-BEB8-C35705D56696}" type="sibTrans" cxnId="{C4FBFAC8-4B89-4ACA-B393-1988A04183A2}">
      <dgm:prSet/>
      <dgm:spPr/>
      <dgm:t>
        <a:bodyPr/>
        <a:lstStyle/>
        <a:p>
          <a:endParaRPr lang="cs-CZ"/>
        </a:p>
      </dgm:t>
    </dgm:pt>
    <dgm:pt modelId="{25B9CE04-9AF1-43A2-8605-8CC40ECA53E4}" type="pres">
      <dgm:prSet presAssocID="{8E5818EB-73F5-4E1B-BF12-52E9989F452D}" presName="Name0" presStyleCnt="0">
        <dgm:presLayoutVars>
          <dgm:dir/>
          <dgm:animLvl val="lvl"/>
          <dgm:resizeHandles val="exact"/>
        </dgm:presLayoutVars>
      </dgm:prSet>
      <dgm:spPr/>
    </dgm:pt>
    <dgm:pt modelId="{0D94D27A-086F-4828-8A85-6F292AF49C26}" type="pres">
      <dgm:prSet presAssocID="{8604BFCC-8B52-47B4-819A-CF61E6981DB9}" presName="linNode" presStyleCnt="0"/>
      <dgm:spPr/>
    </dgm:pt>
    <dgm:pt modelId="{9F36E4C9-203C-41DE-A703-BFA3F4E474E1}" type="pres">
      <dgm:prSet presAssocID="{8604BFCC-8B52-47B4-819A-CF61E6981DB9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DE697B03-23E8-468E-8CCC-8E0A15055907}" type="pres">
      <dgm:prSet presAssocID="{8604BFCC-8B52-47B4-819A-CF61E6981DB9}" presName="descendantText" presStyleLbl="alignAccFollowNode1" presStyleIdx="0" presStyleCnt="2">
        <dgm:presLayoutVars>
          <dgm:bulletEnabled val="1"/>
        </dgm:presLayoutVars>
      </dgm:prSet>
      <dgm:spPr/>
    </dgm:pt>
    <dgm:pt modelId="{DE0608DD-CE49-48AF-BF95-7BB1A1D9AC5A}" type="pres">
      <dgm:prSet presAssocID="{9ECEA5FD-3E15-4905-B340-DF54E4C8538B}" presName="sp" presStyleCnt="0"/>
      <dgm:spPr/>
    </dgm:pt>
    <dgm:pt modelId="{65011F2D-FC07-4A21-95C1-E47F8969794A}" type="pres">
      <dgm:prSet presAssocID="{E8399045-D95C-4631-B25F-C67B3713D10A}" presName="linNode" presStyleCnt="0"/>
      <dgm:spPr/>
    </dgm:pt>
    <dgm:pt modelId="{D92280D1-0B47-4755-BB32-A41563EB351E}" type="pres">
      <dgm:prSet presAssocID="{E8399045-D95C-4631-B25F-C67B3713D10A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E6DFD07E-05CC-4509-83CF-FF79EEEC3F07}" type="pres">
      <dgm:prSet presAssocID="{E8399045-D95C-4631-B25F-C67B3713D10A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27DDE107-462E-4F89-8AFD-357B8C291263}" type="presOf" srcId="{FF15CFAC-4BA0-4D45-A5C3-48C612184173}" destId="{E6DFD07E-05CC-4509-83CF-FF79EEEC3F07}" srcOrd="0" destOrd="1" presId="urn:microsoft.com/office/officeart/2005/8/layout/vList5"/>
    <dgm:cxn modelId="{D2874916-CAF2-4456-A1F3-35A5E96BF513}" type="presOf" srcId="{4A9118F3-A704-46BD-A046-A6211CFC207A}" destId="{DE697B03-23E8-468E-8CCC-8E0A15055907}" srcOrd="0" destOrd="0" presId="urn:microsoft.com/office/officeart/2005/8/layout/vList5"/>
    <dgm:cxn modelId="{974B321E-0634-4409-B0F9-4B93CD161C6B}" type="presOf" srcId="{039BF0A4-09CC-4261-9570-79A4286603DB}" destId="{DE697B03-23E8-468E-8CCC-8E0A15055907}" srcOrd="0" destOrd="1" presId="urn:microsoft.com/office/officeart/2005/8/layout/vList5"/>
    <dgm:cxn modelId="{BF74492A-86D3-4CFB-9B23-A6320FA8B334}" type="presOf" srcId="{E8399045-D95C-4631-B25F-C67B3713D10A}" destId="{D92280D1-0B47-4755-BB32-A41563EB351E}" srcOrd="0" destOrd="0" presId="urn:microsoft.com/office/officeart/2005/8/layout/vList5"/>
    <dgm:cxn modelId="{5C90B630-7B34-476A-A56E-D29DD97F74C1}" srcId="{8E5818EB-73F5-4E1B-BF12-52E9989F452D}" destId="{E8399045-D95C-4631-B25F-C67B3713D10A}" srcOrd="1" destOrd="0" parTransId="{A75FD151-B037-4C5B-806C-66FC9FBF54C2}" sibTransId="{32DDC979-E383-4738-B760-63FCC7F0EEE5}"/>
    <dgm:cxn modelId="{CFB6513C-43EE-436E-AA3D-89FADCE1EBB3}" type="presOf" srcId="{8604BFCC-8B52-47B4-819A-CF61E6981DB9}" destId="{9F36E4C9-203C-41DE-A703-BFA3F4E474E1}" srcOrd="0" destOrd="0" presId="urn:microsoft.com/office/officeart/2005/8/layout/vList5"/>
    <dgm:cxn modelId="{40BC0A50-1B0D-4DC0-A427-E6DA62CFCE0C}" srcId="{8604BFCC-8B52-47B4-819A-CF61E6981DB9}" destId="{039BF0A4-09CC-4261-9570-79A4286603DB}" srcOrd="1" destOrd="0" parTransId="{5A370097-C068-432E-8350-7A21ED44F572}" sibTransId="{8006B2B3-311B-4F4D-9ADF-E36F51DADA48}"/>
    <dgm:cxn modelId="{3240EB56-6E07-4F01-A53E-09A9D1E36A06}" srcId="{8E5818EB-73F5-4E1B-BF12-52E9989F452D}" destId="{8604BFCC-8B52-47B4-819A-CF61E6981DB9}" srcOrd="0" destOrd="0" parTransId="{CC06D985-FE6D-40FB-93F4-586733531F1E}" sibTransId="{9ECEA5FD-3E15-4905-B340-DF54E4C8538B}"/>
    <dgm:cxn modelId="{078F03C2-3D96-4128-AC4A-2316B8EE4FE6}" srcId="{8604BFCC-8B52-47B4-819A-CF61E6981DB9}" destId="{4A9118F3-A704-46BD-A046-A6211CFC207A}" srcOrd="0" destOrd="0" parTransId="{DA103D27-C239-4A53-A539-2ACD9ADB19AD}" sibTransId="{6C9F26D2-D0F7-4B3C-8684-A8D98F75A975}"/>
    <dgm:cxn modelId="{C4FBFAC8-4B89-4ACA-B393-1988A04183A2}" srcId="{E8399045-D95C-4631-B25F-C67B3713D10A}" destId="{FF15CFAC-4BA0-4D45-A5C3-48C612184173}" srcOrd="1" destOrd="0" parTransId="{F7E9947F-BA0D-4A7D-94A1-8E68261D2086}" sibTransId="{6BB38692-E308-4E15-BEB8-C35705D56696}"/>
    <dgm:cxn modelId="{570A6BCB-176C-4031-9474-986B822ED05B}" srcId="{E8399045-D95C-4631-B25F-C67B3713D10A}" destId="{5B574905-EC67-4992-BDAE-900A57F47022}" srcOrd="0" destOrd="0" parTransId="{595E34A5-3D2D-4FD3-B524-F0A216DC6E08}" sibTransId="{2DFFFA85-9346-4005-8AE4-BA33F3AC7290}"/>
    <dgm:cxn modelId="{B85DC0D8-3EF0-4BE0-B81B-65A5F905ECCA}" type="presOf" srcId="{8E5818EB-73F5-4E1B-BF12-52E9989F452D}" destId="{25B9CE04-9AF1-43A2-8605-8CC40ECA53E4}" srcOrd="0" destOrd="0" presId="urn:microsoft.com/office/officeart/2005/8/layout/vList5"/>
    <dgm:cxn modelId="{0A300AF3-CAFF-4272-B0F8-8DD7777621F4}" type="presOf" srcId="{5B574905-EC67-4992-BDAE-900A57F47022}" destId="{E6DFD07E-05CC-4509-83CF-FF79EEEC3F07}" srcOrd="0" destOrd="0" presId="urn:microsoft.com/office/officeart/2005/8/layout/vList5"/>
    <dgm:cxn modelId="{ABFEBE1B-8407-4E72-8891-A5A08C7AB60D}" type="presParOf" srcId="{25B9CE04-9AF1-43A2-8605-8CC40ECA53E4}" destId="{0D94D27A-086F-4828-8A85-6F292AF49C26}" srcOrd="0" destOrd="0" presId="urn:microsoft.com/office/officeart/2005/8/layout/vList5"/>
    <dgm:cxn modelId="{87A85E8D-151E-4B74-AC37-00770E614C60}" type="presParOf" srcId="{0D94D27A-086F-4828-8A85-6F292AF49C26}" destId="{9F36E4C9-203C-41DE-A703-BFA3F4E474E1}" srcOrd="0" destOrd="0" presId="urn:microsoft.com/office/officeart/2005/8/layout/vList5"/>
    <dgm:cxn modelId="{A705FFED-B0E9-4B0D-8180-ED9B203752E2}" type="presParOf" srcId="{0D94D27A-086F-4828-8A85-6F292AF49C26}" destId="{DE697B03-23E8-468E-8CCC-8E0A15055907}" srcOrd="1" destOrd="0" presId="urn:microsoft.com/office/officeart/2005/8/layout/vList5"/>
    <dgm:cxn modelId="{AFF71FAE-F074-4E2E-AE1D-9355E918757F}" type="presParOf" srcId="{25B9CE04-9AF1-43A2-8605-8CC40ECA53E4}" destId="{DE0608DD-CE49-48AF-BF95-7BB1A1D9AC5A}" srcOrd="1" destOrd="0" presId="urn:microsoft.com/office/officeart/2005/8/layout/vList5"/>
    <dgm:cxn modelId="{7F80DF3D-8EDA-4924-AADC-14795F95C8D3}" type="presParOf" srcId="{25B9CE04-9AF1-43A2-8605-8CC40ECA53E4}" destId="{65011F2D-FC07-4A21-95C1-E47F8969794A}" srcOrd="2" destOrd="0" presId="urn:microsoft.com/office/officeart/2005/8/layout/vList5"/>
    <dgm:cxn modelId="{BEDF5209-F261-4AE2-97BC-285FD1FCF469}" type="presParOf" srcId="{65011F2D-FC07-4A21-95C1-E47F8969794A}" destId="{D92280D1-0B47-4755-BB32-A41563EB351E}" srcOrd="0" destOrd="0" presId="urn:microsoft.com/office/officeart/2005/8/layout/vList5"/>
    <dgm:cxn modelId="{D2CE4CFB-0B24-4856-BE31-CA663D2EC74E}" type="presParOf" srcId="{65011F2D-FC07-4A21-95C1-E47F8969794A}" destId="{E6DFD07E-05CC-4509-83CF-FF79EEEC3F0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F6F43F2-C803-42FA-9334-8B750BC97DC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9CB4551-2B4E-4A84-A782-D61DCBE1C3B7}">
      <dgm:prSet/>
      <dgm:spPr/>
      <dgm:t>
        <a:bodyPr/>
        <a:lstStyle/>
        <a:p>
          <a:pPr rtl="0"/>
          <a:r>
            <a:rPr lang="en-US" noProof="0" dirty="0"/>
            <a:t>Mystery shopping</a:t>
          </a:r>
        </a:p>
      </dgm:t>
    </dgm:pt>
    <dgm:pt modelId="{ACD103C4-B0C4-47D3-9255-F9190A70D926}" type="parTrans" cxnId="{876BB138-7CD0-40D1-8052-7A71D81457A5}">
      <dgm:prSet/>
      <dgm:spPr/>
      <dgm:t>
        <a:bodyPr/>
        <a:lstStyle/>
        <a:p>
          <a:endParaRPr lang="cs-CZ"/>
        </a:p>
      </dgm:t>
    </dgm:pt>
    <dgm:pt modelId="{78FBE269-9792-437C-BAE6-238BAB207847}" type="sibTrans" cxnId="{876BB138-7CD0-40D1-8052-7A71D81457A5}">
      <dgm:prSet/>
      <dgm:spPr/>
      <dgm:t>
        <a:bodyPr/>
        <a:lstStyle/>
        <a:p>
          <a:endParaRPr lang="cs-CZ"/>
        </a:p>
      </dgm:t>
    </dgm:pt>
    <dgm:pt modelId="{D64595FD-365B-41E3-A513-40A1F6256C36}">
      <dgm:prSet/>
      <dgm:spPr/>
      <dgm:t>
        <a:bodyPr/>
        <a:lstStyle/>
        <a:p>
          <a:pPr rtl="0"/>
          <a:r>
            <a:rPr lang="en-US" noProof="0" dirty="0"/>
            <a:t>Focus group</a:t>
          </a:r>
        </a:p>
      </dgm:t>
    </dgm:pt>
    <dgm:pt modelId="{D233DD0B-8AF5-4C73-B437-963811686470}" type="parTrans" cxnId="{C9942BFA-D70D-4523-BC16-61E8A38CB866}">
      <dgm:prSet/>
      <dgm:spPr/>
      <dgm:t>
        <a:bodyPr/>
        <a:lstStyle/>
        <a:p>
          <a:endParaRPr lang="cs-CZ"/>
        </a:p>
      </dgm:t>
    </dgm:pt>
    <dgm:pt modelId="{2F53A1F7-B083-46CC-A866-D09D1AB75E4D}" type="sibTrans" cxnId="{C9942BFA-D70D-4523-BC16-61E8A38CB866}">
      <dgm:prSet/>
      <dgm:spPr/>
      <dgm:t>
        <a:bodyPr/>
        <a:lstStyle/>
        <a:p>
          <a:endParaRPr lang="cs-CZ"/>
        </a:p>
      </dgm:t>
    </dgm:pt>
    <dgm:pt modelId="{706B3DC3-683A-4F0F-BE0E-98F7C520EC52}">
      <dgm:prSet/>
      <dgm:spPr/>
      <dgm:t>
        <a:bodyPr/>
        <a:lstStyle/>
        <a:p>
          <a:pPr rtl="0"/>
          <a:r>
            <a:rPr lang="en-US" noProof="0" dirty="0"/>
            <a:t>SERVQUAL</a:t>
          </a:r>
        </a:p>
      </dgm:t>
    </dgm:pt>
    <dgm:pt modelId="{C43D2B86-596E-462A-86EB-669D7C294E07}" type="parTrans" cxnId="{508CB963-5B0B-4222-829C-BA64C051D37B}">
      <dgm:prSet/>
      <dgm:spPr/>
      <dgm:t>
        <a:bodyPr/>
        <a:lstStyle/>
        <a:p>
          <a:endParaRPr lang="cs-CZ"/>
        </a:p>
      </dgm:t>
    </dgm:pt>
    <dgm:pt modelId="{91B42E99-31D3-4053-8A7F-F35A98893EF0}" type="sibTrans" cxnId="{508CB963-5B0B-4222-829C-BA64C051D37B}">
      <dgm:prSet/>
      <dgm:spPr/>
      <dgm:t>
        <a:bodyPr/>
        <a:lstStyle/>
        <a:p>
          <a:endParaRPr lang="cs-CZ"/>
        </a:p>
      </dgm:t>
    </dgm:pt>
    <dgm:pt modelId="{D09561B9-80F3-40C3-97BA-E099AB73C831}">
      <dgm:prSet/>
      <dgm:spPr/>
      <dgm:t>
        <a:bodyPr/>
        <a:lstStyle/>
        <a:p>
          <a:pPr rtl="0"/>
          <a:r>
            <a:rPr lang="en-US" noProof="0" dirty="0"/>
            <a:t>In depth interview</a:t>
          </a:r>
        </a:p>
      </dgm:t>
    </dgm:pt>
    <dgm:pt modelId="{23C239DA-9C92-4E2A-A5E5-08F45D002EA8}" type="parTrans" cxnId="{8A73B1DB-7527-403F-A2EF-7B8809934EF5}">
      <dgm:prSet/>
      <dgm:spPr/>
      <dgm:t>
        <a:bodyPr/>
        <a:lstStyle/>
        <a:p>
          <a:endParaRPr lang="cs-CZ"/>
        </a:p>
      </dgm:t>
    </dgm:pt>
    <dgm:pt modelId="{8311C188-1C10-4830-971C-D728CB8AB4ED}" type="sibTrans" cxnId="{8A73B1DB-7527-403F-A2EF-7B8809934EF5}">
      <dgm:prSet/>
      <dgm:spPr/>
      <dgm:t>
        <a:bodyPr/>
        <a:lstStyle/>
        <a:p>
          <a:endParaRPr lang="cs-CZ"/>
        </a:p>
      </dgm:t>
    </dgm:pt>
    <dgm:pt modelId="{5022DF08-AC3C-413B-8731-055CDE6DC938}">
      <dgm:prSet/>
      <dgm:spPr/>
      <dgm:t>
        <a:bodyPr/>
        <a:lstStyle/>
        <a:p>
          <a:pPr rtl="0"/>
          <a:r>
            <a:rPr lang="en-US" noProof="0" dirty="0"/>
            <a:t>Observations</a:t>
          </a:r>
        </a:p>
      </dgm:t>
    </dgm:pt>
    <dgm:pt modelId="{3ACD8566-AFB4-4B9E-AC74-94D679EBF7B6}" type="parTrans" cxnId="{73FCED94-7525-4DDB-AD44-1B6A0D9E4D32}">
      <dgm:prSet/>
      <dgm:spPr/>
      <dgm:t>
        <a:bodyPr/>
        <a:lstStyle/>
        <a:p>
          <a:endParaRPr lang="cs-CZ"/>
        </a:p>
      </dgm:t>
    </dgm:pt>
    <dgm:pt modelId="{452A3B31-0A6B-4857-85D6-D49D42564492}" type="sibTrans" cxnId="{73FCED94-7525-4DDB-AD44-1B6A0D9E4D32}">
      <dgm:prSet/>
      <dgm:spPr/>
      <dgm:t>
        <a:bodyPr/>
        <a:lstStyle/>
        <a:p>
          <a:endParaRPr lang="cs-CZ"/>
        </a:p>
      </dgm:t>
    </dgm:pt>
    <dgm:pt modelId="{02E6590B-06B7-4A73-B849-2B99F5A6C3A8}" type="pres">
      <dgm:prSet presAssocID="{4F6F43F2-C803-42FA-9334-8B750BC97DC7}" presName="linear" presStyleCnt="0">
        <dgm:presLayoutVars>
          <dgm:animLvl val="lvl"/>
          <dgm:resizeHandles val="exact"/>
        </dgm:presLayoutVars>
      </dgm:prSet>
      <dgm:spPr/>
    </dgm:pt>
    <dgm:pt modelId="{A9B8C96A-FBB2-4D72-9027-569F8E68C19B}" type="pres">
      <dgm:prSet presAssocID="{69CB4551-2B4E-4A84-A782-D61DCBE1C3B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DFEAB1C-9C54-401B-BEBF-6EBB796FC81B}" type="pres">
      <dgm:prSet presAssocID="{78FBE269-9792-437C-BAE6-238BAB207847}" presName="spacer" presStyleCnt="0"/>
      <dgm:spPr/>
    </dgm:pt>
    <dgm:pt modelId="{0C1C0351-7B50-4F1A-A555-EA66BA80492D}" type="pres">
      <dgm:prSet presAssocID="{D64595FD-365B-41E3-A513-40A1F6256C3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55D9BD3-786E-4567-9621-F74B32A71A2F}" type="pres">
      <dgm:prSet presAssocID="{2F53A1F7-B083-46CC-A866-D09D1AB75E4D}" presName="spacer" presStyleCnt="0"/>
      <dgm:spPr/>
    </dgm:pt>
    <dgm:pt modelId="{C60A4F49-DFC3-44D7-8A70-C7399528491E}" type="pres">
      <dgm:prSet presAssocID="{706B3DC3-683A-4F0F-BE0E-98F7C520EC5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39D0FDA-A56D-4B45-8251-3C7EB7B1796C}" type="pres">
      <dgm:prSet presAssocID="{91B42E99-31D3-4053-8A7F-F35A98893EF0}" presName="spacer" presStyleCnt="0"/>
      <dgm:spPr/>
    </dgm:pt>
    <dgm:pt modelId="{2F193D0E-82EC-4BBC-A93A-4F6C987611C4}" type="pres">
      <dgm:prSet presAssocID="{D09561B9-80F3-40C3-97BA-E099AB73C83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E82E447-6126-430A-ABC5-E9E4E40E4FE5}" type="pres">
      <dgm:prSet presAssocID="{8311C188-1C10-4830-971C-D728CB8AB4ED}" presName="spacer" presStyleCnt="0"/>
      <dgm:spPr/>
    </dgm:pt>
    <dgm:pt modelId="{1D84A5A9-2A18-4F07-88A4-D8EEEC2BFD98}" type="pres">
      <dgm:prSet presAssocID="{5022DF08-AC3C-413B-8731-055CDE6DC93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325A81C-9372-4809-AF91-B644820B5A8A}" type="presOf" srcId="{706B3DC3-683A-4F0F-BE0E-98F7C520EC52}" destId="{C60A4F49-DFC3-44D7-8A70-C7399528491E}" srcOrd="0" destOrd="0" presId="urn:microsoft.com/office/officeart/2005/8/layout/vList2"/>
    <dgm:cxn modelId="{6BA0BF29-0328-4D04-9AEA-29512608B208}" type="presOf" srcId="{69CB4551-2B4E-4A84-A782-D61DCBE1C3B7}" destId="{A9B8C96A-FBB2-4D72-9027-569F8E68C19B}" srcOrd="0" destOrd="0" presId="urn:microsoft.com/office/officeart/2005/8/layout/vList2"/>
    <dgm:cxn modelId="{876BB138-7CD0-40D1-8052-7A71D81457A5}" srcId="{4F6F43F2-C803-42FA-9334-8B750BC97DC7}" destId="{69CB4551-2B4E-4A84-A782-D61DCBE1C3B7}" srcOrd="0" destOrd="0" parTransId="{ACD103C4-B0C4-47D3-9255-F9190A70D926}" sibTransId="{78FBE269-9792-437C-BAE6-238BAB207847}"/>
    <dgm:cxn modelId="{BB0E3B3E-0D05-48B5-A0C0-B5CD00CB839A}" type="presOf" srcId="{D64595FD-365B-41E3-A513-40A1F6256C36}" destId="{0C1C0351-7B50-4F1A-A555-EA66BA80492D}" srcOrd="0" destOrd="0" presId="urn:microsoft.com/office/officeart/2005/8/layout/vList2"/>
    <dgm:cxn modelId="{508CB963-5B0B-4222-829C-BA64C051D37B}" srcId="{4F6F43F2-C803-42FA-9334-8B750BC97DC7}" destId="{706B3DC3-683A-4F0F-BE0E-98F7C520EC52}" srcOrd="2" destOrd="0" parTransId="{C43D2B86-596E-462A-86EB-669D7C294E07}" sibTransId="{91B42E99-31D3-4053-8A7F-F35A98893EF0}"/>
    <dgm:cxn modelId="{0EEC8471-C60C-4082-9B4D-FA98E64E557C}" type="presOf" srcId="{4F6F43F2-C803-42FA-9334-8B750BC97DC7}" destId="{02E6590B-06B7-4A73-B849-2B99F5A6C3A8}" srcOrd="0" destOrd="0" presId="urn:microsoft.com/office/officeart/2005/8/layout/vList2"/>
    <dgm:cxn modelId="{73FCED94-7525-4DDB-AD44-1B6A0D9E4D32}" srcId="{4F6F43F2-C803-42FA-9334-8B750BC97DC7}" destId="{5022DF08-AC3C-413B-8731-055CDE6DC938}" srcOrd="4" destOrd="0" parTransId="{3ACD8566-AFB4-4B9E-AC74-94D679EBF7B6}" sibTransId="{452A3B31-0A6B-4857-85D6-D49D42564492}"/>
    <dgm:cxn modelId="{D2FCABA3-DB1E-46A5-AA07-D967D901D5C9}" type="presOf" srcId="{D09561B9-80F3-40C3-97BA-E099AB73C831}" destId="{2F193D0E-82EC-4BBC-A93A-4F6C987611C4}" srcOrd="0" destOrd="0" presId="urn:microsoft.com/office/officeart/2005/8/layout/vList2"/>
    <dgm:cxn modelId="{3681B1C7-3440-4AF1-BCD3-67A4105EC875}" type="presOf" srcId="{5022DF08-AC3C-413B-8731-055CDE6DC938}" destId="{1D84A5A9-2A18-4F07-88A4-D8EEEC2BFD98}" srcOrd="0" destOrd="0" presId="urn:microsoft.com/office/officeart/2005/8/layout/vList2"/>
    <dgm:cxn modelId="{8A73B1DB-7527-403F-A2EF-7B8809934EF5}" srcId="{4F6F43F2-C803-42FA-9334-8B750BC97DC7}" destId="{D09561B9-80F3-40C3-97BA-E099AB73C831}" srcOrd="3" destOrd="0" parTransId="{23C239DA-9C92-4E2A-A5E5-08F45D002EA8}" sibTransId="{8311C188-1C10-4830-971C-D728CB8AB4ED}"/>
    <dgm:cxn modelId="{C9942BFA-D70D-4523-BC16-61E8A38CB866}" srcId="{4F6F43F2-C803-42FA-9334-8B750BC97DC7}" destId="{D64595FD-365B-41E3-A513-40A1F6256C36}" srcOrd="1" destOrd="0" parTransId="{D233DD0B-8AF5-4C73-B437-963811686470}" sibTransId="{2F53A1F7-B083-46CC-A866-D09D1AB75E4D}"/>
    <dgm:cxn modelId="{628606F1-D265-4223-AD74-95C86F9BC2B3}" type="presParOf" srcId="{02E6590B-06B7-4A73-B849-2B99F5A6C3A8}" destId="{A9B8C96A-FBB2-4D72-9027-569F8E68C19B}" srcOrd="0" destOrd="0" presId="urn:microsoft.com/office/officeart/2005/8/layout/vList2"/>
    <dgm:cxn modelId="{530EECC9-0A3D-4D55-8456-DAFF4A86A4BC}" type="presParOf" srcId="{02E6590B-06B7-4A73-B849-2B99F5A6C3A8}" destId="{1DFEAB1C-9C54-401B-BEBF-6EBB796FC81B}" srcOrd="1" destOrd="0" presId="urn:microsoft.com/office/officeart/2005/8/layout/vList2"/>
    <dgm:cxn modelId="{60DE3FC2-7180-4A00-8CF0-6728C74E826C}" type="presParOf" srcId="{02E6590B-06B7-4A73-B849-2B99F5A6C3A8}" destId="{0C1C0351-7B50-4F1A-A555-EA66BA80492D}" srcOrd="2" destOrd="0" presId="urn:microsoft.com/office/officeart/2005/8/layout/vList2"/>
    <dgm:cxn modelId="{14F7572E-1524-44A3-A19E-85FDEE6D3403}" type="presParOf" srcId="{02E6590B-06B7-4A73-B849-2B99F5A6C3A8}" destId="{555D9BD3-786E-4567-9621-F74B32A71A2F}" srcOrd="3" destOrd="0" presId="urn:microsoft.com/office/officeart/2005/8/layout/vList2"/>
    <dgm:cxn modelId="{C40602F9-B6C8-4296-8C3D-AC05A235C520}" type="presParOf" srcId="{02E6590B-06B7-4A73-B849-2B99F5A6C3A8}" destId="{C60A4F49-DFC3-44D7-8A70-C7399528491E}" srcOrd="4" destOrd="0" presId="urn:microsoft.com/office/officeart/2005/8/layout/vList2"/>
    <dgm:cxn modelId="{15311C82-C97B-42FD-BCAF-64E07D8CD8ED}" type="presParOf" srcId="{02E6590B-06B7-4A73-B849-2B99F5A6C3A8}" destId="{739D0FDA-A56D-4B45-8251-3C7EB7B1796C}" srcOrd="5" destOrd="0" presId="urn:microsoft.com/office/officeart/2005/8/layout/vList2"/>
    <dgm:cxn modelId="{D56E63DE-E4B6-45C6-9C39-020FBEE7DEBD}" type="presParOf" srcId="{02E6590B-06B7-4A73-B849-2B99F5A6C3A8}" destId="{2F193D0E-82EC-4BBC-A93A-4F6C987611C4}" srcOrd="6" destOrd="0" presId="urn:microsoft.com/office/officeart/2005/8/layout/vList2"/>
    <dgm:cxn modelId="{9D58E4FC-CF04-4C07-9596-7F39A28018D9}" type="presParOf" srcId="{02E6590B-06B7-4A73-B849-2B99F5A6C3A8}" destId="{7E82E447-6126-430A-ABC5-E9E4E40E4FE5}" srcOrd="7" destOrd="0" presId="urn:microsoft.com/office/officeart/2005/8/layout/vList2"/>
    <dgm:cxn modelId="{B08314A1-19E9-4D39-8823-0B5D9C81FBD9}" type="presParOf" srcId="{02E6590B-06B7-4A73-B849-2B99F5A6C3A8}" destId="{1D84A5A9-2A18-4F07-88A4-D8EEEC2BFD9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67990D5-A98A-4FC7-A60D-1BD266A0364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347526F-94F2-408C-A691-8EEFD7DA3BEA}">
      <dgm:prSet/>
      <dgm:spPr/>
      <dgm:t>
        <a:bodyPr/>
        <a:lstStyle/>
        <a:p>
          <a:pPr rtl="0"/>
          <a:r>
            <a:rPr lang="en-US" noProof="0" dirty="0"/>
            <a:t>Suitable for</a:t>
          </a:r>
        </a:p>
      </dgm:t>
    </dgm:pt>
    <dgm:pt modelId="{67A010B2-811E-4001-80AA-77414A49C28C}" type="parTrans" cxnId="{0D5783B8-B93A-4D45-A7E0-82D5C195F461}">
      <dgm:prSet/>
      <dgm:spPr/>
      <dgm:t>
        <a:bodyPr/>
        <a:lstStyle/>
        <a:p>
          <a:endParaRPr lang="cs-CZ"/>
        </a:p>
      </dgm:t>
    </dgm:pt>
    <dgm:pt modelId="{750B1B2E-EC82-45C2-872A-912146B379B0}" type="sibTrans" cxnId="{0D5783B8-B93A-4D45-A7E0-82D5C195F461}">
      <dgm:prSet/>
      <dgm:spPr/>
      <dgm:t>
        <a:bodyPr/>
        <a:lstStyle/>
        <a:p>
          <a:endParaRPr lang="cs-CZ"/>
        </a:p>
      </dgm:t>
    </dgm:pt>
    <dgm:pt modelId="{997BE6E1-ED60-4C56-A87C-858EBA36A590}">
      <dgm:prSet/>
      <dgm:spPr/>
      <dgm:t>
        <a:bodyPr/>
        <a:lstStyle/>
        <a:p>
          <a:pPr rtl="0"/>
          <a:r>
            <a:rPr lang="en-US" noProof="0" dirty="0"/>
            <a:t>Commercial organizations</a:t>
          </a:r>
        </a:p>
      </dgm:t>
    </dgm:pt>
    <dgm:pt modelId="{E0833A91-EC2B-405D-BDB6-9F7DCE4D8AB7}" type="parTrans" cxnId="{078F6CC1-8738-4709-8B8E-CBEE6E380175}">
      <dgm:prSet/>
      <dgm:spPr/>
      <dgm:t>
        <a:bodyPr/>
        <a:lstStyle/>
        <a:p>
          <a:endParaRPr lang="cs-CZ"/>
        </a:p>
      </dgm:t>
    </dgm:pt>
    <dgm:pt modelId="{F5DF90CE-226A-4783-9AB6-D232CBB1F61B}" type="sibTrans" cxnId="{078F6CC1-8738-4709-8B8E-CBEE6E380175}">
      <dgm:prSet/>
      <dgm:spPr/>
      <dgm:t>
        <a:bodyPr/>
        <a:lstStyle/>
        <a:p>
          <a:endParaRPr lang="cs-CZ"/>
        </a:p>
      </dgm:t>
    </dgm:pt>
    <dgm:pt modelId="{60DED375-A971-440C-BF82-161F52BCCE06}">
      <dgm:prSet/>
      <dgm:spPr/>
      <dgm:t>
        <a:bodyPr/>
        <a:lstStyle/>
        <a:p>
          <a:pPr rtl="0"/>
          <a:r>
            <a:rPr lang="en-US" noProof="0" dirty="0"/>
            <a:t>State administrations</a:t>
          </a:r>
        </a:p>
      </dgm:t>
    </dgm:pt>
    <dgm:pt modelId="{DD46DFF5-90CC-4C35-AEDA-1F4F27C46D46}" type="parTrans" cxnId="{EE82B465-95D6-413B-9177-EB30D98DCBFF}">
      <dgm:prSet/>
      <dgm:spPr/>
      <dgm:t>
        <a:bodyPr/>
        <a:lstStyle/>
        <a:p>
          <a:endParaRPr lang="cs-CZ"/>
        </a:p>
      </dgm:t>
    </dgm:pt>
    <dgm:pt modelId="{BE1E9A1B-A202-4F84-AF5B-C4B7FACECC18}" type="sibTrans" cxnId="{EE82B465-95D6-413B-9177-EB30D98DCBFF}">
      <dgm:prSet/>
      <dgm:spPr/>
      <dgm:t>
        <a:bodyPr/>
        <a:lstStyle/>
        <a:p>
          <a:endParaRPr lang="cs-CZ"/>
        </a:p>
      </dgm:t>
    </dgm:pt>
    <dgm:pt modelId="{4938C3A5-F789-4D4F-AA09-5EBCDF780DDC}">
      <dgm:prSet/>
      <dgm:spPr/>
      <dgm:t>
        <a:bodyPr/>
        <a:lstStyle/>
        <a:p>
          <a:pPr rtl="0"/>
          <a:r>
            <a:rPr lang="en-US" noProof="0" dirty="0"/>
            <a:t>Public services</a:t>
          </a:r>
        </a:p>
      </dgm:t>
    </dgm:pt>
    <dgm:pt modelId="{70E29174-4732-4A55-9C24-84268834B902}" type="parTrans" cxnId="{A887B33B-1602-4092-9D7C-ACA907466A29}">
      <dgm:prSet/>
      <dgm:spPr/>
      <dgm:t>
        <a:bodyPr/>
        <a:lstStyle/>
        <a:p>
          <a:endParaRPr lang="cs-CZ"/>
        </a:p>
      </dgm:t>
    </dgm:pt>
    <dgm:pt modelId="{243B657F-0253-4725-96CD-EA575ADB9472}" type="sibTrans" cxnId="{A887B33B-1602-4092-9D7C-ACA907466A29}">
      <dgm:prSet/>
      <dgm:spPr/>
      <dgm:t>
        <a:bodyPr/>
        <a:lstStyle/>
        <a:p>
          <a:endParaRPr lang="cs-CZ"/>
        </a:p>
      </dgm:t>
    </dgm:pt>
    <dgm:pt modelId="{02566437-C9FA-4B0F-9536-6E2CF918C921}">
      <dgm:prSet/>
      <dgm:spPr/>
      <dgm:t>
        <a:bodyPr/>
        <a:lstStyle/>
        <a:p>
          <a:pPr rtl="0"/>
          <a:r>
            <a:rPr lang="en-US" noProof="0" dirty="0"/>
            <a:t>Based on using fictive customers (mystery shoppers) with specific tasks to test</a:t>
          </a:r>
        </a:p>
      </dgm:t>
    </dgm:pt>
    <dgm:pt modelId="{93348384-BB2C-4A96-AA88-4F45F99B0CC8}" type="parTrans" cxnId="{09A4C8AB-EDAB-428C-BBF7-A0823CFB7403}">
      <dgm:prSet/>
      <dgm:spPr/>
      <dgm:t>
        <a:bodyPr/>
        <a:lstStyle/>
        <a:p>
          <a:endParaRPr lang="cs-CZ"/>
        </a:p>
      </dgm:t>
    </dgm:pt>
    <dgm:pt modelId="{08938B8F-632B-469D-9FDD-40F419D38E81}" type="sibTrans" cxnId="{09A4C8AB-EDAB-428C-BBF7-A0823CFB7403}">
      <dgm:prSet/>
      <dgm:spPr/>
      <dgm:t>
        <a:bodyPr/>
        <a:lstStyle/>
        <a:p>
          <a:endParaRPr lang="cs-CZ"/>
        </a:p>
      </dgm:t>
    </dgm:pt>
    <dgm:pt modelId="{3612BE51-4D26-4D26-B800-C3D71AAA4FE0}">
      <dgm:prSet/>
      <dgm:spPr/>
      <dgm:t>
        <a:bodyPr/>
        <a:lstStyle/>
        <a:p>
          <a:pPr rtl="0"/>
          <a:r>
            <a:rPr lang="en-US" noProof="0" dirty="0"/>
            <a:t>Can be focused inside or outside the organization</a:t>
          </a:r>
        </a:p>
      </dgm:t>
    </dgm:pt>
    <dgm:pt modelId="{BF67FD0A-FCB6-45B9-BE9F-E6033C89F41D}" type="parTrans" cxnId="{CD85F480-D293-42F8-82EE-8677270CB3EF}">
      <dgm:prSet/>
      <dgm:spPr/>
    </dgm:pt>
    <dgm:pt modelId="{13AAEB8A-123F-47FE-864D-A49B1F3B58B1}" type="sibTrans" cxnId="{CD85F480-D293-42F8-82EE-8677270CB3EF}">
      <dgm:prSet/>
      <dgm:spPr/>
    </dgm:pt>
    <dgm:pt modelId="{EC028195-3EE3-4386-B85E-92379E549FEA}" type="pres">
      <dgm:prSet presAssocID="{267990D5-A98A-4FC7-A60D-1BD266A03645}" presName="linear" presStyleCnt="0">
        <dgm:presLayoutVars>
          <dgm:animLvl val="lvl"/>
          <dgm:resizeHandles val="exact"/>
        </dgm:presLayoutVars>
      </dgm:prSet>
      <dgm:spPr/>
    </dgm:pt>
    <dgm:pt modelId="{D5E130AD-8FFD-4CFC-A172-D490BA2AFF2B}" type="pres">
      <dgm:prSet presAssocID="{4347526F-94F2-408C-A691-8EEFD7DA3BE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02AD842-A6ED-4E88-B1E3-E96D5B2903AD}" type="pres">
      <dgm:prSet presAssocID="{4347526F-94F2-408C-A691-8EEFD7DA3BEA}" presName="childText" presStyleLbl="revTx" presStyleIdx="0" presStyleCnt="1">
        <dgm:presLayoutVars>
          <dgm:bulletEnabled val="1"/>
        </dgm:presLayoutVars>
      </dgm:prSet>
      <dgm:spPr/>
    </dgm:pt>
    <dgm:pt modelId="{730F8248-DA59-47FF-BD1C-9BCC2FD77633}" type="pres">
      <dgm:prSet presAssocID="{02566437-C9FA-4B0F-9536-6E2CF918C92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8D801E3-ED78-4D8F-A738-322A1B16C0F2}" type="pres">
      <dgm:prSet presAssocID="{08938B8F-632B-469D-9FDD-40F419D38E81}" presName="spacer" presStyleCnt="0"/>
      <dgm:spPr/>
    </dgm:pt>
    <dgm:pt modelId="{EA4CA429-4C96-4AF7-A628-B0A3F42659F5}" type="pres">
      <dgm:prSet presAssocID="{3612BE51-4D26-4D26-B800-C3D71AAA4FE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BBBE401-1CD3-40C8-A626-675AD92EA101}" type="presOf" srcId="{3612BE51-4D26-4D26-B800-C3D71AAA4FE0}" destId="{EA4CA429-4C96-4AF7-A628-B0A3F42659F5}" srcOrd="0" destOrd="0" presId="urn:microsoft.com/office/officeart/2005/8/layout/vList2"/>
    <dgm:cxn modelId="{C7E9F02F-B642-4AE8-BECF-6BCDF1A9713D}" type="presOf" srcId="{02566437-C9FA-4B0F-9536-6E2CF918C921}" destId="{730F8248-DA59-47FF-BD1C-9BCC2FD77633}" srcOrd="0" destOrd="0" presId="urn:microsoft.com/office/officeart/2005/8/layout/vList2"/>
    <dgm:cxn modelId="{A887B33B-1602-4092-9D7C-ACA907466A29}" srcId="{4347526F-94F2-408C-A691-8EEFD7DA3BEA}" destId="{4938C3A5-F789-4D4F-AA09-5EBCDF780DDC}" srcOrd="2" destOrd="0" parTransId="{70E29174-4732-4A55-9C24-84268834B902}" sibTransId="{243B657F-0253-4725-96CD-EA575ADB9472}"/>
    <dgm:cxn modelId="{E9C43E44-913F-4AE7-8BB2-AD08D3442A24}" type="presOf" srcId="{997BE6E1-ED60-4C56-A87C-858EBA36A590}" destId="{402AD842-A6ED-4E88-B1E3-E96D5B2903AD}" srcOrd="0" destOrd="0" presId="urn:microsoft.com/office/officeart/2005/8/layout/vList2"/>
    <dgm:cxn modelId="{EE82B465-95D6-413B-9177-EB30D98DCBFF}" srcId="{4347526F-94F2-408C-A691-8EEFD7DA3BEA}" destId="{60DED375-A971-440C-BF82-161F52BCCE06}" srcOrd="1" destOrd="0" parTransId="{DD46DFF5-90CC-4C35-AEDA-1F4F27C46D46}" sibTransId="{BE1E9A1B-A202-4F84-AF5B-C4B7FACECC18}"/>
    <dgm:cxn modelId="{C3ACA54C-44E4-4147-A92F-9CCA3DA032BE}" type="presOf" srcId="{267990D5-A98A-4FC7-A60D-1BD266A03645}" destId="{EC028195-3EE3-4386-B85E-92379E549FEA}" srcOrd="0" destOrd="0" presId="urn:microsoft.com/office/officeart/2005/8/layout/vList2"/>
    <dgm:cxn modelId="{4833E150-ED76-47BD-BF8C-6B12EC1B4E5F}" type="presOf" srcId="{4938C3A5-F789-4D4F-AA09-5EBCDF780DDC}" destId="{402AD842-A6ED-4E88-B1E3-E96D5B2903AD}" srcOrd="0" destOrd="2" presId="urn:microsoft.com/office/officeart/2005/8/layout/vList2"/>
    <dgm:cxn modelId="{CD85F480-D293-42F8-82EE-8677270CB3EF}" srcId="{267990D5-A98A-4FC7-A60D-1BD266A03645}" destId="{3612BE51-4D26-4D26-B800-C3D71AAA4FE0}" srcOrd="2" destOrd="0" parTransId="{BF67FD0A-FCB6-45B9-BE9F-E6033C89F41D}" sibTransId="{13AAEB8A-123F-47FE-864D-A49B1F3B58B1}"/>
    <dgm:cxn modelId="{09A4C8AB-EDAB-428C-BBF7-A0823CFB7403}" srcId="{267990D5-A98A-4FC7-A60D-1BD266A03645}" destId="{02566437-C9FA-4B0F-9536-6E2CF918C921}" srcOrd="1" destOrd="0" parTransId="{93348384-BB2C-4A96-AA88-4F45F99B0CC8}" sibTransId="{08938B8F-632B-469D-9FDD-40F419D38E81}"/>
    <dgm:cxn modelId="{0D5783B8-B93A-4D45-A7E0-82D5C195F461}" srcId="{267990D5-A98A-4FC7-A60D-1BD266A03645}" destId="{4347526F-94F2-408C-A691-8EEFD7DA3BEA}" srcOrd="0" destOrd="0" parTransId="{67A010B2-811E-4001-80AA-77414A49C28C}" sibTransId="{750B1B2E-EC82-45C2-872A-912146B379B0}"/>
    <dgm:cxn modelId="{078F6CC1-8738-4709-8B8E-CBEE6E380175}" srcId="{4347526F-94F2-408C-A691-8EEFD7DA3BEA}" destId="{997BE6E1-ED60-4C56-A87C-858EBA36A590}" srcOrd="0" destOrd="0" parTransId="{E0833A91-EC2B-405D-BDB6-9F7DCE4D8AB7}" sibTransId="{F5DF90CE-226A-4783-9AB6-D232CBB1F61B}"/>
    <dgm:cxn modelId="{633673E0-20F9-4694-B0A3-26FE88EAF1F9}" type="presOf" srcId="{60DED375-A971-440C-BF82-161F52BCCE06}" destId="{402AD842-A6ED-4E88-B1E3-E96D5B2903AD}" srcOrd="0" destOrd="1" presId="urn:microsoft.com/office/officeart/2005/8/layout/vList2"/>
    <dgm:cxn modelId="{BCFF5DF2-9808-4045-B95B-8312AC0C04ED}" type="presOf" srcId="{4347526F-94F2-408C-A691-8EEFD7DA3BEA}" destId="{D5E130AD-8FFD-4CFC-A172-D490BA2AFF2B}" srcOrd="0" destOrd="0" presId="urn:microsoft.com/office/officeart/2005/8/layout/vList2"/>
    <dgm:cxn modelId="{67B61DBA-C429-4CA2-823E-236EDFC9A82B}" type="presParOf" srcId="{EC028195-3EE3-4386-B85E-92379E549FEA}" destId="{D5E130AD-8FFD-4CFC-A172-D490BA2AFF2B}" srcOrd="0" destOrd="0" presId="urn:microsoft.com/office/officeart/2005/8/layout/vList2"/>
    <dgm:cxn modelId="{3D12F423-EF7F-4E3E-902B-9B1A1E0C4965}" type="presParOf" srcId="{EC028195-3EE3-4386-B85E-92379E549FEA}" destId="{402AD842-A6ED-4E88-B1E3-E96D5B2903AD}" srcOrd="1" destOrd="0" presId="urn:microsoft.com/office/officeart/2005/8/layout/vList2"/>
    <dgm:cxn modelId="{57267413-8A52-4A8E-A99C-7F195F7D65FC}" type="presParOf" srcId="{EC028195-3EE3-4386-B85E-92379E549FEA}" destId="{730F8248-DA59-47FF-BD1C-9BCC2FD77633}" srcOrd="2" destOrd="0" presId="urn:microsoft.com/office/officeart/2005/8/layout/vList2"/>
    <dgm:cxn modelId="{DDCE7C85-C2B8-4096-A8FE-BF23767BB0C3}" type="presParOf" srcId="{EC028195-3EE3-4386-B85E-92379E549FEA}" destId="{88D801E3-ED78-4D8F-A738-322A1B16C0F2}" srcOrd="3" destOrd="0" presId="urn:microsoft.com/office/officeart/2005/8/layout/vList2"/>
    <dgm:cxn modelId="{606AFFC0-35E3-4690-BBE5-B356DFC3AB40}" type="presParOf" srcId="{EC028195-3EE3-4386-B85E-92379E549FEA}" destId="{EA4CA429-4C96-4AF7-A628-B0A3F42659F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E2D528D-BE2C-41B4-90C3-5ECFBA56B8F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79F0776-D4A5-4C23-89EA-366269AB8084}">
      <dgm:prSet phldrT="[Text]"/>
      <dgm:spPr/>
      <dgm:t>
        <a:bodyPr/>
        <a:lstStyle/>
        <a:p>
          <a:r>
            <a:rPr lang="en-US" noProof="0" dirty="0"/>
            <a:t>Mystery Visits</a:t>
          </a:r>
        </a:p>
      </dgm:t>
    </dgm:pt>
    <dgm:pt modelId="{79D01E09-B5AA-40CD-B93D-7C895E4A12EE}" type="parTrans" cxnId="{9C265D0E-AA42-4EE3-95C4-7C2D552DAB63}">
      <dgm:prSet/>
      <dgm:spPr/>
      <dgm:t>
        <a:bodyPr/>
        <a:lstStyle/>
        <a:p>
          <a:endParaRPr lang="cs-CZ"/>
        </a:p>
      </dgm:t>
    </dgm:pt>
    <dgm:pt modelId="{CD292DC9-78EE-4086-9A4B-0081C788E6A2}" type="sibTrans" cxnId="{9C265D0E-AA42-4EE3-95C4-7C2D552DAB63}">
      <dgm:prSet/>
      <dgm:spPr/>
      <dgm:t>
        <a:bodyPr/>
        <a:lstStyle/>
        <a:p>
          <a:endParaRPr lang="cs-CZ"/>
        </a:p>
      </dgm:t>
    </dgm:pt>
    <dgm:pt modelId="{16407D7C-68BF-4627-9008-638E91B04CDD}">
      <dgm:prSet phldrT="[Text]"/>
      <dgm:spPr/>
      <dgm:t>
        <a:bodyPr/>
        <a:lstStyle/>
        <a:p>
          <a:r>
            <a:rPr lang="en-US" noProof="0" dirty="0"/>
            <a:t>Inside real shops</a:t>
          </a:r>
        </a:p>
      </dgm:t>
    </dgm:pt>
    <dgm:pt modelId="{A939F4BB-9682-417F-85BB-10CE7406C62E}" type="parTrans" cxnId="{A9346F4A-7C2A-4851-AED4-CE1DE58866AF}">
      <dgm:prSet/>
      <dgm:spPr/>
      <dgm:t>
        <a:bodyPr/>
        <a:lstStyle/>
        <a:p>
          <a:endParaRPr lang="cs-CZ"/>
        </a:p>
      </dgm:t>
    </dgm:pt>
    <dgm:pt modelId="{27058953-1155-458F-AD5D-9F757B4A6C1C}" type="sibTrans" cxnId="{A9346F4A-7C2A-4851-AED4-CE1DE58866AF}">
      <dgm:prSet/>
      <dgm:spPr/>
      <dgm:t>
        <a:bodyPr/>
        <a:lstStyle/>
        <a:p>
          <a:endParaRPr lang="cs-CZ"/>
        </a:p>
      </dgm:t>
    </dgm:pt>
    <dgm:pt modelId="{2F49E184-C662-493E-86C0-4AA3C736FB78}">
      <dgm:prSet phldrT="[Text]"/>
      <dgm:spPr/>
      <dgm:t>
        <a:bodyPr/>
        <a:lstStyle/>
        <a:p>
          <a:r>
            <a:rPr lang="en-US" noProof="0" dirty="0"/>
            <a:t>Focused to evaluating level of staff and their skills</a:t>
          </a:r>
        </a:p>
      </dgm:t>
    </dgm:pt>
    <dgm:pt modelId="{8452A5D7-24ED-4430-9911-DE6688DB9D31}" type="parTrans" cxnId="{E04209F8-7502-453F-BA47-EF5BDE481E3C}">
      <dgm:prSet/>
      <dgm:spPr/>
      <dgm:t>
        <a:bodyPr/>
        <a:lstStyle/>
        <a:p>
          <a:endParaRPr lang="cs-CZ"/>
        </a:p>
      </dgm:t>
    </dgm:pt>
    <dgm:pt modelId="{A1969A45-BC84-4552-A7FF-BB8BDC579593}" type="sibTrans" cxnId="{E04209F8-7502-453F-BA47-EF5BDE481E3C}">
      <dgm:prSet/>
      <dgm:spPr/>
      <dgm:t>
        <a:bodyPr/>
        <a:lstStyle/>
        <a:p>
          <a:endParaRPr lang="cs-CZ"/>
        </a:p>
      </dgm:t>
    </dgm:pt>
    <dgm:pt modelId="{3C492483-404E-4A68-B6CE-214E3D672D3B}">
      <dgm:prSet phldrT="[Text]"/>
      <dgm:spPr/>
      <dgm:t>
        <a:bodyPr/>
        <a:lstStyle/>
        <a:p>
          <a:r>
            <a:rPr lang="en-US" noProof="0" dirty="0"/>
            <a:t>Mystery Buying</a:t>
          </a:r>
        </a:p>
      </dgm:t>
    </dgm:pt>
    <dgm:pt modelId="{6A0E92CF-4A85-4E01-8BB1-52937B42798E}" type="parTrans" cxnId="{1804C5CA-1E60-4523-B9E0-A17B6A44EAF8}">
      <dgm:prSet/>
      <dgm:spPr/>
      <dgm:t>
        <a:bodyPr/>
        <a:lstStyle/>
        <a:p>
          <a:endParaRPr lang="cs-CZ"/>
        </a:p>
      </dgm:t>
    </dgm:pt>
    <dgm:pt modelId="{01311613-3F6A-4098-B7EE-83D44ABA285E}" type="sibTrans" cxnId="{1804C5CA-1E60-4523-B9E0-A17B6A44EAF8}">
      <dgm:prSet/>
      <dgm:spPr/>
      <dgm:t>
        <a:bodyPr/>
        <a:lstStyle/>
        <a:p>
          <a:endParaRPr lang="cs-CZ"/>
        </a:p>
      </dgm:t>
    </dgm:pt>
    <dgm:pt modelId="{9F297B95-E576-4CBF-BB78-2D66CBEACDC1}">
      <dgm:prSet phldrT="[Text]"/>
      <dgm:spPr/>
      <dgm:t>
        <a:bodyPr/>
        <a:lstStyle/>
        <a:p>
          <a:r>
            <a:rPr lang="en-US" noProof="0" dirty="0"/>
            <a:t>Focused to additional services and products</a:t>
          </a:r>
        </a:p>
      </dgm:t>
    </dgm:pt>
    <dgm:pt modelId="{4F4AB7BE-E001-4540-9EAC-401967544004}" type="parTrans" cxnId="{A011E2A9-393C-412D-8745-C3E0F06FD5DD}">
      <dgm:prSet/>
      <dgm:spPr/>
      <dgm:t>
        <a:bodyPr/>
        <a:lstStyle/>
        <a:p>
          <a:endParaRPr lang="cs-CZ"/>
        </a:p>
      </dgm:t>
    </dgm:pt>
    <dgm:pt modelId="{76476FC9-EB18-416C-BD3B-6A6BADAA32BA}" type="sibTrans" cxnId="{A011E2A9-393C-412D-8745-C3E0F06FD5DD}">
      <dgm:prSet/>
      <dgm:spPr/>
      <dgm:t>
        <a:bodyPr/>
        <a:lstStyle/>
        <a:p>
          <a:endParaRPr lang="cs-CZ"/>
        </a:p>
      </dgm:t>
    </dgm:pt>
    <dgm:pt modelId="{EC5F169A-0983-4BCF-B73F-5DD5F1DF07EB}">
      <dgm:prSet phldrT="[Text]"/>
      <dgm:spPr/>
      <dgm:t>
        <a:bodyPr/>
        <a:lstStyle/>
        <a:p>
          <a:r>
            <a:rPr lang="en-US" noProof="0" dirty="0"/>
            <a:t>Offer of customers club, building relationship with customer</a:t>
          </a:r>
        </a:p>
      </dgm:t>
    </dgm:pt>
    <dgm:pt modelId="{1E9FA855-BD8D-4540-B86A-038B4D4149A4}" type="parTrans" cxnId="{56329496-1AC9-4815-92D2-D0BC3F7F5F76}">
      <dgm:prSet/>
      <dgm:spPr/>
      <dgm:t>
        <a:bodyPr/>
        <a:lstStyle/>
        <a:p>
          <a:endParaRPr lang="cs-CZ"/>
        </a:p>
      </dgm:t>
    </dgm:pt>
    <dgm:pt modelId="{D7CB1B71-77BF-4008-8AF1-E9A064015EB6}" type="sibTrans" cxnId="{56329496-1AC9-4815-92D2-D0BC3F7F5F76}">
      <dgm:prSet/>
      <dgm:spPr/>
      <dgm:t>
        <a:bodyPr/>
        <a:lstStyle/>
        <a:p>
          <a:endParaRPr lang="cs-CZ"/>
        </a:p>
      </dgm:t>
    </dgm:pt>
    <dgm:pt modelId="{01B78936-C0C7-412B-A0CA-FAE19DA3D8A8}">
      <dgm:prSet phldrT="[Text]"/>
      <dgm:spPr/>
      <dgm:t>
        <a:bodyPr/>
        <a:lstStyle/>
        <a:p>
          <a:r>
            <a:rPr lang="en-US" noProof="0" dirty="0"/>
            <a:t>Mystery Shopping of Retention Activities</a:t>
          </a:r>
        </a:p>
      </dgm:t>
    </dgm:pt>
    <dgm:pt modelId="{6771110D-E011-48F4-8E86-D0256149AFE8}" type="parTrans" cxnId="{BEC7C087-8D88-4D65-8113-6EB67E98F9CE}">
      <dgm:prSet/>
      <dgm:spPr/>
      <dgm:t>
        <a:bodyPr/>
        <a:lstStyle/>
        <a:p>
          <a:endParaRPr lang="cs-CZ"/>
        </a:p>
      </dgm:t>
    </dgm:pt>
    <dgm:pt modelId="{851F5485-F70C-46DF-8970-7C98EF6D04A8}" type="sibTrans" cxnId="{BEC7C087-8D88-4D65-8113-6EB67E98F9CE}">
      <dgm:prSet/>
      <dgm:spPr/>
      <dgm:t>
        <a:bodyPr/>
        <a:lstStyle/>
        <a:p>
          <a:endParaRPr lang="cs-CZ"/>
        </a:p>
      </dgm:t>
    </dgm:pt>
    <dgm:pt modelId="{03B94DBE-11F6-41C7-A3AC-A5A4D210F4E5}">
      <dgm:prSet phldrT="[Text]"/>
      <dgm:spPr/>
      <dgm:t>
        <a:bodyPr/>
        <a:lstStyle/>
        <a:p>
          <a:r>
            <a:rPr lang="en-US" noProof="0" dirty="0"/>
            <a:t>Focused to leaving customers </a:t>
          </a:r>
        </a:p>
      </dgm:t>
    </dgm:pt>
    <dgm:pt modelId="{CA13F2BB-BFAD-4B3B-AA82-EFFF209DD18B}" type="parTrans" cxnId="{3C5182D4-E351-47C9-8071-F77402826123}">
      <dgm:prSet/>
      <dgm:spPr/>
      <dgm:t>
        <a:bodyPr/>
        <a:lstStyle/>
        <a:p>
          <a:endParaRPr lang="cs-CZ"/>
        </a:p>
      </dgm:t>
    </dgm:pt>
    <dgm:pt modelId="{4C1E7C18-F848-43E4-B3FA-8522BC30AC5C}" type="sibTrans" cxnId="{3C5182D4-E351-47C9-8071-F77402826123}">
      <dgm:prSet/>
      <dgm:spPr/>
      <dgm:t>
        <a:bodyPr/>
        <a:lstStyle/>
        <a:p>
          <a:endParaRPr lang="cs-CZ"/>
        </a:p>
      </dgm:t>
    </dgm:pt>
    <dgm:pt modelId="{748A7D03-9454-41D0-AAD4-16F92E67A737}">
      <dgm:prSet phldrT="[Text]"/>
      <dgm:spPr/>
      <dgm:t>
        <a:bodyPr/>
        <a:lstStyle/>
        <a:p>
          <a:r>
            <a:rPr lang="en-US" noProof="0" dirty="0"/>
            <a:t>Testing of activity to preserve the customer</a:t>
          </a:r>
        </a:p>
      </dgm:t>
    </dgm:pt>
    <dgm:pt modelId="{186FC1CC-59D9-4AA1-8524-58EEB6512877}" type="parTrans" cxnId="{24607110-191D-46EA-AF4D-77111B83BFB9}">
      <dgm:prSet/>
      <dgm:spPr/>
      <dgm:t>
        <a:bodyPr/>
        <a:lstStyle/>
        <a:p>
          <a:endParaRPr lang="cs-CZ"/>
        </a:p>
      </dgm:t>
    </dgm:pt>
    <dgm:pt modelId="{471E7C1C-17E0-4501-A5DA-2BCB3B4AD85C}" type="sibTrans" cxnId="{24607110-191D-46EA-AF4D-77111B83BFB9}">
      <dgm:prSet/>
      <dgm:spPr/>
      <dgm:t>
        <a:bodyPr/>
        <a:lstStyle/>
        <a:p>
          <a:endParaRPr lang="cs-CZ"/>
        </a:p>
      </dgm:t>
    </dgm:pt>
    <dgm:pt modelId="{9CFC21BF-5639-49BA-B201-573762DF35C9}">
      <dgm:prSet phldrT="[Text]"/>
      <dgm:spPr/>
      <dgm:t>
        <a:bodyPr/>
        <a:lstStyle/>
        <a:p>
          <a:r>
            <a:rPr lang="en-US" noProof="0" dirty="0"/>
            <a:t>Complaint Mystery Shopping</a:t>
          </a:r>
        </a:p>
      </dgm:t>
    </dgm:pt>
    <dgm:pt modelId="{ABB4042A-3C41-4202-88A9-5D6D3961896D}" type="parTrans" cxnId="{CFBB9BFB-3B67-4B64-B04E-2C1463536DDF}">
      <dgm:prSet/>
      <dgm:spPr/>
      <dgm:t>
        <a:bodyPr/>
        <a:lstStyle/>
        <a:p>
          <a:endParaRPr lang="cs-CZ"/>
        </a:p>
      </dgm:t>
    </dgm:pt>
    <dgm:pt modelId="{D8E06E73-7BA1-4DB7-BB53-A7F6823E5C9C}" type="sibTrans" cxnId="{CFBB9BFB-3B67-4B64-B04E-2C1463536DDF}">
      <dgm:prSet/>
      <dgm:spPr/>
      <dgm:t>
        <a:bodyPr/>
        <a:lstStyle/>
        <a:p>
          <a:endParaRPr lang="cs-CZ"/>
        </a:p>
      </dgm:t>
    </dgm:pt>
    <dgm:pt modelId="{8A325D90-14AC-44C9-84B8-6E1018A1B37A}">
      <dgm:prSet phldrT="[Text]"/>
      <dgm:spPr/>
      <dgm:t>
        <a:bodyPr/>
        <a:lstStyle/>
        <a:p>
          <a:r>
            <a:rPr lang="en-US" noProof="0" dirty="0"/>
            <a:t>Measuring of the level of complaint service</a:t>
          </a:r>
        </a:p>
      </dgm:t>
    </dgm:pt>
    <dgm:pt modelId="{344F9644-B656-4CE3-ADB7-4E257F278B63}" type="parTrans" cxnId="{071C5FBE-2AAC-4B06-8031-E3ACFCDD6E6D}">
      <dgm:prSet/>
      <dgm:spPr/>
      <dgm:t>
        <a:bodyPr/>
        <a:lstStyle/>
        <a:p>
          <a:endParaRPr lang="cs-CZ"/>
        </a:p>
      </dgm:t>
    </dgm:pt>
    <dgm:pt modelId="{CF65FD55-52BE-4823-9F20-349539699D58}" type="sibTrans" cxnId="{071C5FBE-2AAC-4B06-8031-E3ACFCDD6E6D}">
      <dgm:prSet/>
      <dgm:spPr/>
      <dgm:t>
        <a:bodyPr/>
        <a:lstStyle/>
        <a:p>
          <a:endParaRPr lang="cs-CZ"/>
        </a:p>
      </dgm:t>
    </dgm:pt>
    <dgm:pt modelId="{A04DA721-D96A-4078-8DD7-C5E77D3F1C7C}">
      <dgm:prSet phldrT="[Text]"/>
      <dgm:spPr/>
      <dgm:t>
        <a:bodyPr/>
        <a:lstStyle/>
        <a:p>
          <a:r>
            <a:rPr lang="en-US" noProof="0" dirty="0"/>
            <a:t>The communication in case of unjustified complaint</a:t>
          </a:r>
        </a:p>
      </dgm:t>
    </dgm:pt>
    <dgm:pt modelId="{C5EE3A62-7752-4D50-8061-488005438E41}" type="parTrans" cxnId="{E1070770-115D-46C5-B533-B1A84110C79E}">
      <dgm:prSet/>
      <dgm:spPr/>
      <dgm:t>
        <a:bodyPr/>
        <a:lstStyle/>
        <a:p>
          <a:endParaRPr lang="cs-CZ"/>
        </a:p>
      </dgm:t>
    </dgm:pt>
    <dgm:pt modelId="{B9017610-A224-43AA-801E-5D991293B576}" type="sibTrans" cxnId="{E1070770-115D-46C5-B533-B1A84110C79E}">
      <dgm:prSet/>
      <dgm:spPr/>
      <dgm:t>
        <a:bodyPr/>
        <a:lstStyle/>
        <a:p>
          <a:endParaRPr lang="cs-CZ"/>
        </a:p>
      </dgm:t>
    </dgm:pt>
    <dgm:pt modelId="{20B110B7-0161-4202-AC52-C4AB9E56B3AF}">
      <dgm:prSet phldrT="[Text]"/>
      <dgm:spPr/>
      <dgm:t>
        <a:bodyPr/>
        <a:lstStyle/>
        <a:p>
          <a:r>
            <a:rPr lang="en-US" noProof="0" dirty="0"/>
            <a:t>Mystery Delivery</a:t>
          </a:r>
        </a:p>
      </dgm:t>
    </dgm:pt>
    <dgm:pt modelId="{157E168B-619A-4237-A816-52D874C04EC2}" type="parTrans" cxnId="{95F49865-8A09-4074-B748-E01F34D24404}">
      <dgm:prSet/>
      <dgm:spPr/>
      <dgm:t>
        <a:bodyPr/>
        <a:lstStyle/>
        <a:p>
          <a:endParaRPr lang="cs-CZ"/>
        </a:p>
      </dgm:t>
    </dgm:pt>
    <dgm:pt modelId="{D0D9B090-CF48-410F-8016-0B2253DBA8EB}" type="sibTrans" cxnId="{95F49865-8A09-4074-B748-E01F34D24404}">
      <dgm:prSet/>
      <dgm:spPr/>
      <dgm:t>
        <a:bodyPr/>
        <a:lstStyle/>
        <a:p>
          <a:endParaRPr lang="cs-CZ"/>
        </a:p>
      </dgm:t>
    </dgm:pt>
    <dgm:pt modelId="{196E5383-D2D2-4810-83AD-209AC70E0734}">
      <dgm:prSet phldrT="[Text]"/>
      <dgm:spPr/>
      <dgm:t>
        <a:bodyPr/>
        <a:lstStyle/>
        <a:p>
          <a:r>
            <a:rPr lang="en-US" noProof="0" dirty="0"/>
            <a:t>The level of delivery services</a:t>
          </a:r>
        </a:p>
      </dgm:t>
    </dgm:pt>
    <dgm:pt modelId="{DDDB7FCD-0C3D-4766-B508-B0574CA66B97}" type="parTrans" cxnId="{503B9315-8870-4779-AA88-E63E4FFCE0EF}">
      <dgm:prSet/>
      <dgm:spPr/>
      <dgm:t>
        <a:bodyPr/>
        <a:lstStyle/>
        <a:p>
          <a:endParaRPr lang="cs-CZ"/>
        </a:p>
      </dgm:t>
    </dgm:pt>
    <dgm:pt modelId="{FD8D95AC-1638-49FC-84E4-DA95FA3A055F}" type="sibTrans" cxnId="{503B9315-8870-4779-AA88-E63E4FFCE0EF}">
      <dgm:prSet/>
      <dgm:spPr/>
      <dgm:t>
        <a:bodyPr/>
        <a:lstStyle/>
        <a:p>
          <a:endParaRPr lang="cs-CZ"/>
        </a:p>
      </dgm:t>
    </dgm:pt>
    <dgm:pt modelId="{6ABFB08E-07F7-4828-A209-9987443F3BB5}">
      <dgm:prSet phldrT="[Text]"/>
      <dgm:spPr/>
      <dgm:t>
        <a:bodyPr/>
        <a:lstStyle/>
        <a:p>
          <a:r>
            <a:rPr lang="en-US" noProof="0" dirty="0"/>
            <a:t>Courier behavior</a:t>
          </a:r>
        </a:p>
      </dgm:t>
    </dgm:pt>
    <dgm:pt modelId="{C382C554-0E07-4D2C-8D27-683676511DDD}" type="parTrans" cxnId="{993409F9-F6C0-4781-8F41-F68FC5B42922}">
      <dgm:prSet/>
      <dgm:spPr/>
      <dgm:t>
        <a:bodyPr/>
        <a:lstStyle/>
        <a:p>
          <a:endParaRPr lang="cs-CZ"/>
        </a:p>
      </dgm:t>
    </dgm:pt>
    <dgm:pt modelId="{52837716-9080-46D4-88F5-724A1F53993B}" type="sibTrans" cxnId="{993409F9-F6C0-4781-8F41-F68FC5B42922}">
      <dgm:prSet/>
      <dgm:spPr/>
      <dgm:t>
        <a:bodyPr/>
        <a:lstStyle/>
        <a:p>
          <a:endParaRPr lang="cs-CZ"/>
        </a:p>
      </dgm:t>
    </dgm:pt>
    <dgm:pt modelId="{40221FF2-ACDE-4E69-BC30-D5ECBE5FF2B4}">
      <dgm:prSet phldrT="[Text]"/>
      <dgm:spPr/>
      <dgm:t>
        <a:bodyPr/>
        <a:lstStyle/>
        <a:p>
          <a:r>
            <a:rPr lang="en-US" noProof="0" dirty="0"/>
            <a:t>Document complexity</a:t>
          </a:r>
        </a:p>
      </dgm:t>
    </dgm:pt>
    <dgm:pt modelId="{0D4DC925-8020-4C04-87DC-8332D1C936F1}" type="parTrans" cxnId="{F846B043-DA56-4951-8881-14D8CC70CBBE}">
      <dgm:prSet/>
      <dgm:spPr/>
      <dgm:t>
        <a:bodyPr/>
        <a:lstStyle/>
        <a:p>
          <a:endParaRPr lang="cs-CZ"/>
        </a:p>
      </dgm:t>
    </dgm:pt>
    <dgm:pt modelId="{67895149-914C-48A2-8204-426D37E162FA}" type="sibTrans" cxnId="{F846B043-DA56-4951-8881-14D8CC70CBBE}">
      <dgm:prSet/>
      <dgm:spPr/>
      <dgm:t>
        <a:bodyPr/>
        <a:lstStyle/>
        <a:p>
          <a:endParaRPr lang="cs-CZ"/>
        </a:p>
      </dgm:t>
    </dgm:pt>
    <dgm:pt modelId="{A1FB689C-8A3C-4AB4-BA2F-E225642891A7}">
      <dgm:prSet phldrT="[Text]"/>
      <dgm:spPr/>
      <dgm:t>
        <a:bodyPr/>
        <a:lstStyle/>
        <a:p>
          <a:r>
            <a:rPr lang="en-US" noProof="0" dirty="0"/>
            <a:t>Mystery Calls and Emails</a:t>
          </a:r>
        </a:p>
      </dgm:t>
    </dgm:pt>
    <dgm:pt modelId="{046FE4A1-CAA1-4758-9D06-BC71BC976514}" type="parTrans" cxnId="{72885CC2-EEC3-4331-B130-ACADDE329E5D}">
      <dgm:prSet/>
      <dgm:spPr/>
      <dgm:t>
        <a:bodyPr/>
        <a:lstStyle/>
        <a:p>
          <a:endParaRPr lang="cs-CZ"/>
        </a:p>
      </dgm:t>
    </dgm:pt>
    <dgm:pt modelId="{C7A2035F-AC08-4FBA-B8D9-4A5EB04ED387}" type="sibTrans" cxnId="{72885CC2-EEC3-4331-B130-ACADDE329E5D}">
      <dgm:prSet/>
      <dgm:spPr/>
      <dgm:t>
        <a:bodyPr/>
        <a:lstStyle/>
        <a:p>
          <a:endParaRPr lang="cs-CZ"/>
        </a:p>
      </dgm:t>
    </dgm:pt>
    <dgm:pt modelId="{864E6D1E-AB72-4696-9957-D6F2CA57707A}">
      <dgm:prSet phldrT="[Text]"/>
      <dgm:spPr/>
      <dgm:t>
        <a:bodyPr/>
        <a:lstStyle/>
        <a:p>
          <a:r>
            <a:rPr lang="en-US" noProof="0" dirty="0"/>
            <a:t>Number of calls, time of response</a:t>
          </a:r>
        </a:p>
      </dgm:t>
    </dgm:pt>
    <dgm:pt modelId="{D6B04F5E-E413-4DCB-82A0-D8F5BDB90E5D}" type="parTrans" cxnId="{5E31E7AC-884C-435D-BDDA-6FDFEA8EB304}">
      <dgm:prSet/>
      <dgm:spPr/>
      <dgm:t>
        <a:bodyPr/>
        <a:lstStyle/>
        <a:p>
          <a:endParaRPr lang="cs-CZ"/>
        </a:p>
      </dgm:t>
    </dgm:pt>
    <dgm:pt modelId="{1A33EE71-48C0-4786-A834-A1AF6E9F70BA}" type="sibTrans" cxnId="{5E31E7AC-884C-435D-BDDA-6FDFEA8EB304}">
      <dgm:prSet/>
      <dgm:spPr/>
      <dgm:t>
        <a:bodyPr/>
        <a:lstStyle/>
        <a:p>
          <a:endParaRPr lang="cs-CZ"/>
        </a:p>
      </dgm:t>
    </dgm:pt>
    <dgm:pt modelId="{281F8B1C-EA87-4A76-AED4-7FF573109DC3}">
      <dgm:prSet phldrT="[Text]"/>
      <dgm:spPr/>
      <dgm:t>
        <a:bodyPr/>
        <a:lstStyle/>
        <a:p>
          <a:r>
            <a:rPr lang="en-US" noProof="0" dirty="0"/>
            <a:t>Form of communication</a:t>
          </a:r>
        </a:p>
      </dgm:t>
    </dgm:pt>
    <dgm:pt modelId="{444DA0BB-DEF6-438E-B1AF-F2D2263D4222}" type="parTrans" cxnId="{9FDAF434-F0C4-4BA4-A706-0750FB064C47}">
      <dgm:prSet/>
      <dgm:spPr/>
      <dgm:t>
        <a:bodyPr/>
        <a:lstStyle/>
        <a:p>
          <a:endParaRPr lang="cs-CZ"/>
        </a:p>
      </dgm:t>
    </dgm:pt>
    <dgm:pt modelId="{9C4B7BF6-828D-4900-9F47-8AA78CDCD7E9}" type="sibTrans" cxnId="{9FDAF434-F0C4-4BA4-A706-0750FB064C47}">
      <dgm:prSet/>
      <dgm:spPr/>
      <dgm:t>
        <a:bodyPr/>
        <a:lstStyle/>
        <a:p>
          <a:endParaRPr lang="cs-CZ"/>
        </a:p>
      </dgm:t>
    </dgm:pt>
    <dgm:pt modelId="{78E5DC52-D397-4EC2-888E-B29BAEAEF0DF}">
      <dgm:prSet phldrT="[Text]"/>
      <dgm:spPr/>
      <dgm:t>
        <a:bodyPr/>
        <a:lstStyle/>
        <a:p>
          <a:r>
            <a:rPr lang="en-US" noProof="0" dirty="0"/>
            <a:t>Identification of customer needs</a:t>
          </a:r>
        </a:p>
      </dgm:t>
    </dgm:pt>
    <dgm:pt modelId="{4B22907D-977D-4C52-8F89-B4526F8637F8}" type="parTrans" cxnId="{7EC850E7-E78D-497C-937B-A8AE0B05E232}">
      <dgm:prSet/>
      <dgm:spPr/>
      <dgm:t>
        <a:bodyPr/>
        <a:lstStyle/>
        <a:p>
          <a:endParaRPr lang="cs-CZ"/>
        </a:p>
      </dgm:t>
    </dgm:pt>
    <dgm:pt modelId="{CF6012B4-94BE-46AE-8974-0959098E9FE2}" type="sibTrans" cxnId="{7EC850E7-E78D-497C-937B-A8AE0B05E232}">
      <dgm:prSet/>
      <dgm:spPr/>
      <dgm:t>
        <a:bodyPr/>
        <a:lstStyle/>
        <a:p>
          <a:endParaRPr lang="cs-CZ"/>
        </a:p>
      </dgm:t>
    </dgm:pt>
    <dgm:pt modelId="{3FE73071-E85D-4278-8177-6E0310F8C02E}" type="pres">
      <dgm:prSet presAssocID="{6E2D528D-BE2C-41B4-90C3-5ECFBA56B8F6}" presName="Name0" presStyleCnt="0">
        <dgm:presLayoutVars>
          <dgm:dir/>
          <dgm:animLvl val="lvl"/>
          <dgm:resizeHandles val="exact"/>
        </dgm:presLayoutVars>
      </dgm:prSet>
      <dgm:spPr/>
    </dgm:pt>
    <dgm:pt modelId="{A52DBAD5-35E2-4B37-87B6-4CDCA7F27111}" type="pres">
      <dgm:prSet presAssocID="{A79F0776-D4A5-4C23-89EA-366269AB8084}" presName="linNode" presStyleCnt="0"/>
      <dgm:spPr/>
    </dgm:pt>
    <dgm:pt modelId="{70486715-DEAA-4A2B-88D2-117E377C88C3}" type="pres">
      <dgm:prSet presAssocID="{A79F0776-D4A5-4C23-89EA-366269AB8084}" presName="parentText" presStyleLbl="node1" presStyleIdx="0" presStyleCnt="6">
        <dgm:presLayoutVars>
          <dgm:chMax val="1"/>
          <dgm:bulletEnabled val="1"/>
        </dgm:presLayoutVars>
      </dgm:prSet>
      <dgm:spPr/>
    </dgm:pt>
    <dgm:pt modelId="{DFEB6223-C9AE-4041-8F3E-2557FD06D39E}" type="pres">
      <dgm:prSet presAssocID="{A79F0776-D4A5-4C23-89EA-366269AB8084}" presName="descendantText" presStyleLbl="alignAccFollowNode1" presStyleIdx="0" presStyleCnt="6">
        <dgm:presLayoutVars>
          <dgm:bulletEnabled val="1"/>
        </dgm:presLayoutVars>
      </dgm:prSet>
      <dgm:spPr/>
    </dgm:pt>
    <dgm:pt modelId="{A054B502-0BD5-4AF0-8F23-C04F003F8F23}" type="pres">
      <dgm:prSet presAssocID="{CD292DC9-78EE-4086-9A4B-0081C788E6A2}" presName="sp" presStyleCnt="0"/>
      <dgm:spPr/>
    </dgm:pt>
    <dgm:pt modelId="{30E0579C-5320-46FF-996F-43B14731D898}" type="pres">
      <dgm:prSet presAssocID="{3C492483-404E-4A68-B6CE-214E3D672D3B}" presName="linNode" presStyleCnt="0"/>
      <dgm:spPr/>
    </dgm:pt>
    <dgm:pt modelId="{FC580B0D-C33F-4B0B-A115-0514A27DAC1C}" type="pres">
      <dgm:prSet presAssocID="{3C492483-404E-4A68-B6CE-214E3D672D3B}" presName="parentText" presStyleLbl="node1" presStyleIdx="1" presStyleCnt="6">
        <dgm:presLayoutVars>
          <dgm:chMax val="1"/>
          <dgm:bulletEnabled val="1"/>
        </dgm:presLayoutVars>
      </dgm:prSet>
      <dgm:spPr/>
    </dgm:pt>
    <dgm:pt modelId="{2F14072E-A619-4BAD-AE66-4B232E4672D9}" type="pres">
      <dgm:prSet presAssocID="{3C492483-404E-4A68-B6CE-214E3D672D3B}" presName="descendantText" presStyleLbl="alignAccFollowNode1" presStyleIdx="1" presStyleCnt="6">
        <dgm:presLayoutVars>
          <dgm:bulletEnabled val="1"/>
        </dgm:presLayoutVars>
      </dgm:prSet>
      <dgm:spPr/>
    </dgm:pt>
    <dgm:pt modelId="{1024C750-F494-4AF4-8116-5F345B11BDB0}" type="pres">
      <dgm:prSet presAssocID="{01311613-3F6A-4098-B7EE-83D44ABA285E}" presName="sp" presStyleCnt="0"/>
      <dgm:spPr/>
    </dgm:pt>
    <dgm:pt modelId="{61033475-8804-4B01-949F-93FC6E208494}" type="pres">
      <dgm:prSet presAssocID="{01B78936-C0C7-412B-A0CA-FAE19DA3D8A8}" presName="linNode" presStyleCnt="0"/>
      <dgm:spPr/>
    </dgm:pt>
    <dgm:pt modelId="{B2917FA5-EF9B-431E-940E-19D1FC31A111}" type="pres">
      <dgm:prSet presAssocID="{01B78936-C0C7-412B-A0CA-FAE19DA3D8A8}" presName="parentText" presStyleLbl="node1" presStyleIdx="2" presStyleCnt="6">
        <dgm:presLayoutVars>
          <dgm:chMax val="1"/>
          <dgm:bulletEnabled val="1"/>
        </dgm:presLayoutVars>
      </dgm:prSet>
      <dgm:spPr/>
    </dgm:pt>
    <dgm:pt modelId="{596EADB8-4E79-4F1C-85AD-AA3FD979BA44}" type="pres">
      <dgm:prSet presAssocID="{01B78936-C0C7-412B-A0CA-FAE19DA3D8A8}" presName="descendantText" presStyleLbl="alignAccFollowNode1" presStyleIdx="2" presStyleCnt="6">
        <dgm:presLayoutVars>
          <dgm:bulletEnabled val="1"/>
        </dgm:presLayoutVars>
      </dgm:prSet>
      <dgm:spPr/>
    </dgm:pt>
    <dgm:pt modelId="{5C746AB0-905E-484E-AA5B-7B3854DD3523}" type="pres">
      <dgm:prSet presAssocID="{851F5485-F70C-46DF-8970-7C98EF6D04A8}" presName="sp" presStyleCnt="0"/>
      <dgm:spPr/>
    </dgm:pt>
    <dgm:pt modelId="{D3B2B588-CD41-44A4-8608-E47F8BE501DB}" type="pres">
      <dgm:prSet presAssocID="{9CFC21BF-5639-49BA-B201-573762DF35C9}" presName="linNode" presStyleCnt="0"/>
      <dgm:spPr/>
    </dgm:pt>
    <dgm:pt modelId="{6329AE76-8AED-46DA-9652-0D89ADD4CF68}" type="pres">
      <dgm:prSet presAssocID="{9CFC21BF-5639-49BA-B201-573762DF35C9}" presName="parentText" presStyleLbl="node1" presStyleIdx="3" presStyleCnt="6">
        <dgm:presLayoutVars>
          <dgm:chMax val="1"/>
          <dgm:bulletEnabled val="1"/>
        </dgm:presLayoutVars>
      </dgm:prSet>
      <dgm:spPr/>
    </dgm:pt>
    <dgm:pt modelId="{D50D1E0E-05E7-447B-9E35-86A2E0714B8F}" type="pres">
      <dgm:prSet presAssocID="{9CFC21BF-5639-49BA-B201-573762DF35C9}" presName="descendantText" presStyleLbl="alignAccFollowNode1" presStyleIdx="3" presStyleCnt="6">
        <dgm:presLayoutVars>
          <dgm:bulletEnabled val="1"/>
        </dgm:presLayoutVars>
      </dgm:prSet>
      <dgm:spPr/>
    </dgm:pt>
    <dgm:pt modelId="{BA06DC85-FE15-4322-A847-6A8494A71D87}" type="pres">
      <dgm:prSet presAssocID="{D8E06E73-7BA1-4DB7-BB53-A7F6823E5C9C}" presName="sp" presStyleCnt="0"/>
      <dgm:spPr/>
    </dgm:pt>
    <dgm:pt modelId="{2B4E12CC-D4A8-46CA-95EF-5B84B67232A2}" type="pres">
      <dgm:prSet presAssocID="{20B110B7-0161-4202-AC52-C4AB9E56B3AF}" presName="linNode" presStyleCnt="0"/>
      <dgm:spPr/>
    </dgm:pt>
    <dgm:pt modelId="{A77C2B55-0B70-44F9-8AC3-BF87BCA16FC1}" type="pres">
      <dgm:prSet presAssocID="{20B110B7-0161-4202-AC52-C4AB9E56B3AF}" presName="parentText" presStyleLbl="node1" presStyleIdx="4" presStyleCnt="6">
        <dgm:presLayoutVars>
          <dgm:chMax val="1"/>
          <dgm:bulletEnabled val="1"/>
        </dgm:presLayoutVars>
      </dgm:prSet>
      <dgm:spPr/>
    </dgm:pt>
    <dgm:pt modelId="{09B28784-0C6C-46E2-8370-23D21B256315}" type="pres">
      <dgm:prSet presAssocID="{20B110B7-0161-4202-AC52-C4AB9E56B3AF}" presName="descendantText" presStyleLbl="alignAccFollowNode1" presStyleIdx="4" presStyleCnt="6">
        <dgm:presLayoutVars>
          <dgm:bulletEnabled val="1"/>
        </dgm:presLayoutVars>
      </dgm:prSet>
      <dgm:spPr/>
    </dgm:pt>
    <dgm:pt modelId="{1BBD81CE-5FC8-4EAA-8FFD-5E30E52483E5}" type="pres">
      <dgm:prSet presAssocID="{D0D9B090-CF48-410F-8016-0B2253DBA8EB}" presName="sp" presStyleCnt="0"/>
      <dgm:spPr/>
    </dgm:pt>
    <dgm:pt modelId="{FC2B2355-2FC9-4A16-BEF3-E51610CAF6C0}" type="pres">
      <dgm:prSet presAssocID="{A1FB689C-8A3C-4AB4-BA2F-E225642891A7}" presName="linNode" presStyleCnt="0"/>
      <dgm:spPr/>
    </dgm:pt>
    <dgm:pt modelId="{89AC4A0E-0D50-4C76-BAE9-EA14390051EA}" type="pres">
      <dgm:prSet presAssocID="{A1FB689C-8A3C-4AB4-BA2F-E225642891A7}" presName="parentText" presStyleLbl="node1" presStyleIdx="5" presStyleCnt="6">
        <dgm:presLayoutVars>
          <dgm:chMax val="1"/>
          <dgm:bulletEnabled val="1"/>
        </dgm:presLayoutVars>
      </dgm:prSet>
      <dgm:spPr/>
    </dgm:pt>
    <dgm:pt modelId="{09E697C1-8D25-408A-8D56-B0AE699BBA88}" type="pres">
      <dgm:prSet presAssocID="{A1FB689C-8A3C-4AB4-BA2F-E225642891A7}" presName="descendantText" presStyleLbl="alignAccFollowNode1" presStyleIdx="5" presStyleCnt="6">
        <dgm:presLayoutVars>
          <dgm:bulletEnabled val="1"/>
        </dgm:presLayoutVars>
      </dgm:prSet>
      <dgm:spPr/>
    </dgm:pt>
  </dgm:ptLst>
  <dgm:cxnLst>
    <dgm:cxn modelId="{12579901-10F8-4FEF-867F-8E65DA0E44F7}" type="presOf" srcId="{EC5F169A-0983-4BCF-B73F-5DD5F1DF07EB}" destId="{2F14072E-A619-4BAD-AE66-4B232E4672D9}" srcOrd="0" destOrd="1" presId="urn:microsoft.com/office/officeart/2005/8/layout/vList5"/>
    <dgm:cxn modelId="{9C265D0E-AA42-4EE3-95C4-7C2D552DAB63}" srcId="{6E2D528D-BE2C-41B4-90C3-5ECFBA56B8F6}" destId="{A79F0776-D4A5-4C23-89EA-366269AB8084}" srcOrd="0" destOrd="0" parTransId="{79D01E09-B5AA-40CD-B93D-7C895E4A12EE}" sibTransId="{CD292DC9-78EE-4086-9A4B-0081C788E6A2}"/>
    <dgm:cxn modelId="{24607110-191D-46EA-AF4D-77111B83BFB9}" srcId="{01B78936-C0C7-412B-A0CA-FAE19DA3D8A8}" destId="{748A7D03-9454-41D0-AAD4-16F92E67A737}" srcOrd="1" destOrd="0" parTransId="{186FC1CC-59D9-4AA1-8524-58EEB6512877}" sibTransId="{471E7C1C-17E0-4501-A5DA-2BCB3B4AD85C}"/>
    <dgm:cxn modelId="{1F24A913-45DB-4F06-A1ED-405FCD955756}" type="presOf" srcId="{6ABFB08E-07F7-4828-A209-9987443F3BB5}" destId="{09B28784-0C6C-46E2-8370-23D21B256315}" srcOrd="0" destOrd="1" presId="urn:microsoft.com/office/officeart/2005/8/layout/vList5"/>
    <dgm:cxn modelId="{503B9315-8870-4779-AA88-E63E4FFCE0EF}" srcId="{20B110B7-0161-4202-AC52-C4AB9E56B3AF}" destId="{196E5383-D2D2-4810-83AD-209AC70E0734}" srcOrd="0" destOrd="0" parTransId="{DDDB7FCD-0C3D-4766-B508-B0574CA66B97}" sibTransId="{FD8D95AC-1638-49FC-84E4-DA95FA3A055F}"/>
    <dgm:cxn modelId="{F8E19017-C345-4732-A5A8-FF64D56574E7}" type="presOf" srcId="{40221FF2-ACDE-4E69-BC30-D5ECBE5FF2B4}" destId="{09B28784-0C6C-46E2-8370-23D21B256315}" srcOrd="0" destOrd="2" presId="urn:microsoft.com/office/officeart/2005/8/layout/vList5"/>
    <dgm:cxn modelId="{8918842D-8918-4DCC-97AA-902A67C58AD5}" type="presOf" srcId="{A04DA721-D96A-4078-8DD7-C5E77D3F1C7C}" destId="{D50D1E0E-05E7-447B-9E35-86A2E0714B8F}" srcOrd="0" destOrd="1" presId="urn:microsoft.com/office/officeart/2005/8/layout/vList5"/>
    <dgm:cxn modelId="{97D0A731-B87E-4E20-9A99-535873C240DA}" type="presOf" srcId="{20B110B7-0161-4202-AC52-C4AB9E56B3AF}" destId="{A77C2B55-0B70-44F9-8AC3-BF87BCA16FC1}" srcOrd="0" destOrd="0" presId="urn:microsoft.com/office/officeart/2005/8/layout/vList5"/>
    <dgm:cxn modelId="{9FDAF434-F0C4-4BA4-A706-0750FB064C47}" srcId="{A1FB689C-8A3C-4AB4-BA2F-E225642891A7}" destId="{281F8B1C-EA87-4A76-AED4-7FF573109DC3}" srcOrd="1" destOrd="0" parTransId="{444DA0BB-DEF6-438E-B1AF-F2D2263D4222}" sibTransId="{9C4B7BF6-828D-4900-9F47-8AA78CDCD7E9}"/>
    <dgm:cxn modelId="{1A49103B-B183-41D4-BACD-3C7BB965644E}" type="presOf" srcId="{196E5383-D2D2-4810-83AD-209AC70E0734}" destId="{09B28784-0C6C-46E2-8370-23D21B256315}" srcOrd="0" destOrd="0" presId="urn:microsoft.com/office/officeart/2005/8/layout/vList5"/>
    <dgm:cxn modelId="{BBE78B3D-991F-4F47-BC27-68D555B08EB5}" type="presOf" srcId="{2F49E184-C662-493E-86C0-4AA3C736FB78}" destId="{DFEB6223-C9AE-4041-8F3E-2557FD06D39E}" srcOrd="0" destOrd="1" presId="urn:microsoft.com/office/officeart/2005/8/layout/vList5"/>
    <dgm:cxn modelId="{7C7CB042-CEED-4C02-B8EE-6E622A8C75A2}" type="presOf" srcId="{A79F0776-D4A5-4C23-89EA-366269AB8084}" destId="{70486715-DEAA-4A2B-88D2-117E377C88C3}" srcOrd="0" destOrd="0" presId="urn:microsoft.com/office/officeart/2005/8/layout/vList5"/>
    <dgm:cxn modelId="{F846B043-DA56-4951-8881-14D8CC70CBBE}" srcId="{20B110B7-0161-4202-AC52-C4AB9E56B3AF}" destId="{40221FF2-ACDE-4E69-BC30-D5ECBE5FF2B4}" srcOrd="2" destOrd="0" parTransId="{0D4DC925-8020-4C04-87DC-8332D1C936F1}" sibTransId="{67895149-914C-48A2-8204-426D37E162FA}"/>
    <dgm:cxn modelId="{95F49865-8A09-4074-B748-E01F34D24404}" srcId="{6E2D528D-BE2C-41B4-90C3-5ECFBA56B8F6}" destId="{20B110B7-0161-4202-AC52-C4AB9E56B3AF}" srcOrd="4" destOrd="0" parTransId="{157E168B-619A-4237-A816-52D874C04EC2}" sibTransId="{D0D9B090-CF48-410F-8016-0B2253DBA8EB}"/>
    <dgm:cxn modelId="{90441D67-3435-400F-9052-7353E312D3F9}" type="presOf" srcId="{16407D7C-68BF-4627-9008-638E91B04CDD}" destId="{DFEB6223-C9AE-4041-8F3E-2557FD06D39E}" srcOrd="0" destOrd="0" presId="urn:microsoft.com/office/officeart/2005/8/layout/vList5"/>
    <dgm:cxn modelId="{A9346F4A-7C2A-4851-AED4-CE1DE58866AF}" srcId="{A79F0776-D4A5-4C23-89EA-366269AB8084}" destId="{16407D7C-68BF-4627-9008-638E91B04CDD}" srcOrd="0" destOrd="0" parTransId="{A939F4BB-9682-417F-85BB-10CE7406C62E}" sibTransId="{27058953-1155-458F-AD5D-9F757B4A6C1C}"/>
    <dgm:cxn modelId="{E1070770-115D-46C5-B533-B1A84110C79E}" srcId="{9CFC21BF-5639-49BA-B201-573762DF35C9}" destId="{A04DA721-D96A-4078-8DD7-C5E77D3F1C7C}" srcOrd="1" destOrd="0" parTransId="{C5EE3A62-7752-4D50-8061-488005438E41}" sibTransId="{B9017610-A224-43AA-801E-5D991293B576}"/>
    <dgm:cxn modelId="{BA712971-9A6B-4422-80E5-E7E961909DD2}" type="presOf" srcId="{864E6D1E-AB72-4696-9957-D6F2CA57707A}" destId="{09E697C1-8D25-408A-8D56-B0AE699BBA88}" srcOrd="0" destOrd="0" presId="urn:microsoft.com/office/officeart/2005/8/layout/vList5"/>
    <dgm:cxn modelId="{F91CDC53-21B6-40C5-9054-BC058C8A3581}" type="presOf" srcId="{6E2D528D-BE2C-41B4-90C3-5ECFBA56B8F6}" destId="{3FE73071-E85D-4278-8177-6E0310F8C02E}" srcOrd="0" destOrd="0" presId="urn:microsoft.com/office/officeart/2005/8/layout/vList5"/>
    <dgm:cxn modelId="{DEE08B78-3B8B-463A-87DE-971589AC9D5A}" type="presOf" srcId="{748A7D03-9454-41D0-AAD4-16F92E67A737}" destId="{596EADB8-4E79-4F1C-85AD-AA3FD979BA44}" srcOrd="0" destOrd="1" presId="urn:microsoft.com/office/officeart/2005/8/layout/vList5"/>
    <dgm:cxn modelId="{1CEDCF83-0F03-4E61-ABD2-35017ED0E552}" type="presOf" srcId="{A1FB689C-8A3C-4AB4-BA2F-E225642891A7}" destId="{89AC4A0E-0D50-4C76-BAE9-EA14390051EA}" srcOrd="0" destOrd="0" presId="urn:microsoft.com/office/officeart/2005/8/layout/vList5"/>
    <dgm:cxn modelId="{BEC7C087-8D88-4D65-8113-6EB67E98F9CE}" srcId="{6E2D528D-BE2C-41B4-90C3-5ECFBA56B8F6}" destId="{01B78936-C0C7-412B-A0CA-FAE19DA3D8A8}" srcOrd="2" destOrd="0" parTransId="{6771110D-E011-48F4-8E86-D0256149AFE8}" sibTransId="{851F5485-F70C-46DF-8970-7C98EF6D04A8}"/>
    <dgm:cxn modelId="{56329496-1AC9-4815-92D2-D0BC3F7F5F76}" srcId="{3C492483-404E-4A68-B6CE-214E3D672D3B}" destId="{EC5F169A-0983-4BCF-B73F-5DD5F1DF07EB}" srcOrd="1" destOrd="0" parTransId="{1E9FA855-BD8D-4540-B86A-038B4D4149A4}" sibTransId="{D7CB1B71-77BF-4008-8AF1-E9A064015EB6}"/>
    <dgm:cxn modelId="{DF4CAFA5-11FE-46B1-8E4E-7966F2256C8C}" type="presOf" srcId="{281F8B1C-EA87-4A76-AED4-7FF573109DC3}" destId="{09E697C1-8D25-408A-8D56-B0AE699BBA88}" srcOrd="0" destOrd="1" presId="urn:microsoft.com/office/officeart/2005/8/layout/vList5"/>
    <dgm:cxn modelId="{A011E2A9-393C-412D-8745-C3E0F06FD5DD}" srcId="{3C492483-404E-4A68-B6CE-214E3D672D3B}" destId="{9F297B95-E576-4CBF-BB78-2D66CBEACDC1}" srcOrd="0" destOrd="0" parTransId="{4F4AB7BE-E001-4540-9EAC-401967544004}" sibTransId="{76476FC9-EB18-416C-BD3B-6A6BADAA32BA}"/>
    <dgm:cxn modelId="{5E31E7AC-884C-435D-BDDA-6FDFEA8EB304}" srcId="{A1FB689C-8A3C-4AB4-BA2F-E225642891A7}" destId="{864E6D1E-AB72-4696-9957-D6F2CA57707A}" srcOrd="0" destOrd="0" parTransId="{D6B04F5E-E413-4DCB-82A0-D8F5BDB90E5D}" sibTransId="{1A33EE71-48C0-4786-A834-A1AF6E9F70BA}"/>
    <dgm:cxn modelId="{14C078AF-891A-46AB-A148-021A731E3DA6}" type="presOf" srcId="{01B78936-C0C7-412B-A0CA-FAE19DA3D8A8}" destId="{B2917FA5-EF9B-431E-940E-19D1FC31A111}" srcOrd="0" destOrd="0" presId="urn:microsoft.com/office/officeart/2005/8/layout/vList5"/>
    <dgm:cxn modelId="{071C5FBE-2AAC-4B06-8031-E3ACFCDD6E6D}" srcId="{9CFC21BF-5639-49BA-B201-573762DF35C9}" destId="{8A325D90-14AC-44C9-84B8-6E1018A1B37A}" srcOrd="0" destOrd="0" parTransId="{344F9644-B656-4CE3-ADB7-4E257F278B63}" sibTransId="{CF65FD55-52BE-4823-9F20-349539699D58}"/>
    <dgm:cxn modelId="{72885CC2-EEC3-4331-B130-ACADDE329E5D}" srcId="{6E2D528D-BE2C-41B4-90C3-5ECFBA56B8F6}" destId="{A1FB689C-8A3C-4AB4-BA2F-E225642891A7}" srcOrd="5" destOrd="0" parTransId="{046FE4A1-CAA1-4758-9D06-BC71BC976514}" sibTransId="{C7A2035F-AC08-4FBA-B8D9-4A5EB04ED387}"/>
    <dgm:cxn modelId="{1804C5CA-1E60-4523-B9E0-A17B6A44EAF8}" srcId="{6E2D528D-BE2C-41B4-90C3-5ECFBA56B8F6}" destId="{3C492483-404E-4A68-B6CE-214E3D672D3B}" srcOrd="1" destOrd="0" parTransId="{6A0E92CF-4A85-4E01-8BB1-52937B42798E}" sibTransId="{01311613-3F6A-4098-B7EE-83D44ABA285E}"/>
    <dgm:cxn modelId="{DE9EBECC-ACEF-4930-AB40-302A3143555A}" type="presOf" srcId="{03B94DBE-11F6-41C7-A3AC-A5A4D210F4E5}" destId="{596EADB8-4E79-4F1C-85AD-AA3FD979BA44}" srcOrd="0" destOrd="0" presId="urn:microsoft.com/office/officeart/2005/8/layout/vList5"/>
    <dgm:cxn modelId="{3C5182D4-E351-47C9-8071-F77402826123}" srcId="{01B78936-C0C7-412B-A0CA-FAE19DA3D8A8}" destId="{03B94DBE-11F6-41C7-A3AC-A5A4D210F4E5}" srcOrd="0" destOrd="0" parTransId="{CA13F2BB-BFAD-4B3B-AA82-EFFF209DD18B}" sibTransId="{4C1E7C18-F848-43E4-B3FA-8522BC30AC5C}"/>
    <dgm:cxn modelId="{F78C6AD9-8D69-438B-83C5-97423E7D3CBF}" type="presOf" srcId="{9CFC21BF-5639-49BA-B201-573762DF35C9}" destId="{6329AE76-8AED-46DA-9652-0D89ADD4CF68}" srcOrd="0" destOrd="0" presId="urn:microsoft.com/office/officeart/2005/8/layout/vList5"/>
    <dgm:cxn modelId="{45EE06E4-5895-4B61-AF01-9D9A47D28A31}" type="presOf" srcId="{3C492483-404E-4A68-B6CE-214E3D672D3B}" destId="{FC580B0D-C33F-4B0B-A115-0514A27DAC1C}" srcOrd="0" destOrd="0" presId="urn:microsoft.com/office/officeart/2005/8/layout/vList5"/>
    <dgm:cxn modelId="{7EC850E7-E78D-497C-937B-A8AE0B05E232}" srcId="{A1FB689C-8A3C-4AB4-BA2F-E225642891A7}" destId="{78E5DC52-D397-4EC2-888E-B29BAEAEF0DF}" srcOrd="2" destOrd="0" parTransId="{4B22907D-977D-4C52-8F89-B4526F8637F8}" sibTransId="{CF6012B4-94BE-46AE-8974-0959098E9FE2}"/>
    <dgm:cxn modelId="{4CE7F7F0-DFB7-4BDB-A24E-605DBCA9E4E3}" type="presOf" srcId="{9F297B95-E576-4CBF-BB78-2D66CBEACDC1}" destId="{2F14072E-A619-4BAD-AE66-4B232E4672D9}" srcOrd="0" destOrd="0" presId="urn:microsoft.com/office/officeart/2005/8/layout/vList5"/>
    <dgm:cxn modelId="{65210DF4-181B-4324-AB34-2209B2ADA4B8}" type="presOf" srcId="{8A325D90-14AC-44C9-84B8-6E1018A1B37A}" destId="{D50D1E0E-05E7-447B-9E35-86A2E0714B8F}" srcOrd="0" destOrd="0" presId="urn:microsoft.com/office/officeart/2005/8/layout/vList5"/>
    <dgm:cxn modelId="{E04209F8-7502-453F-BA47-EF5BDE481E3C}" srcId="{A79F0776-D4A5-4C23-89EA-366269AB8084}" destId="{2F49E184-C662-493E-86C0-4AA3C736FB78}" srcOrd="1" destOrd="0" parTransId="{8452A5D7-24ED-4430-9911-DE6688DB9D31}" sibTransId="{A1969A45-BC84-4552-A7FF-BB8BDC579593}"/>
    <dgm:cxn modelId="{6A31B7F8-0387-4C4C-94A9-AC398761E95C}" type="presOf" srcId="{78E5DC52-D397-4EC2-888E-B29BAEAEF0DF}" destId="{09E697C1-8D25-408A-8D56-B0AE699BBA88}" srcOrd="0" destOrd="2" presId="urn:microsoft.com/office/officeart/2005/8/layout/vList5"/>
    <dgm:cxn modelId="{993409F9-F6C0-4781-8F41-F68FC5B42922}" srcId="{20B110B7-0161-4202-AC52-C4AB9E56B3AF}" destId="{6ABFB08E-07F7-4828-A209-9987443F3BB5}" srcOrd="1" destOrd="0" parTransId="{C382C554-0E07-4D2C-8D27-683676511DDD}" sibTransId="{52837716-9080-46D4-88F5-724A1F53993B}"/>
    <dgm:cxn modelId="{CFBB9BFB-3B67-4B64-B04E-2C1463536DDF}" srcId="{6E2D528D-BE2C-41B4-90C3-5ECFBA56B8F6}" destId="{9CFC21BF-5639-49BA-B201-573762DF35C9}" srcOrd="3" destOrd="0" parTransId="{ABB4042A-3C41-4202-88A9-5D6D3961896D}" sibTransId="{D8E06E73-7BA1-4DB7-BB53-A7F6823E5C9C}"/>
    <dgm:cxn modelId="{6D7A0FD3-90DF-485B-828D-9447590CE6AA}" type="presParOf" srcId="{3FE73071-E85D-4278-8177-6E0310F8C02E}" destId="{A52DBAD5-35E2-4B37-87B6-4CDCA7F27111}" srcOrd="0" destOrd="0" presId="urn:microsoft.com/office/officeart/2005/8/layout/vList5"/>
    <dgm:cxn modelId="{723014EC-D900-4C78-98EF-455798EEA593}" type="presParOf" srcId="{A52DBAD5-35E2-4B37-87B6-4CDCA7F27111}" destId="{70486715-DEAA-4A2B-88D2-117E377C88C3}" srcOrd="0" destOrd="0" presId="urn:microsoft.com/office/officeart/2005/8/layout/vList5"/>
    <dgm:cxn modelId="{D3C17C1E-3120-4518-8911-261D22FC1511}" type="presParOf" srcId="{A52DBAD5-35E2-4B37-87B6-4CDCA7F27111}" destId="{DFEB6223-C9AE-4041-8F3E-2557FD06D39E}" srcOrd="1" destOrd="0" presId="urn:microsoft.com/office/officeart/2005/8/layout/vList5"/>
    <dgm:cxn modelId="{F20BE3C2-EEF5-4512-86C7-BCDB668F4C13}" type="presParOf" srcId="{3FE73071-E85D-4278-8177-6E0310F8C02E}" destId="{A054B502-0BD5-4AF0-8F23-C04F003F8F23}" srcOrd="1" destOrd="0" presId="urn:microsoft.com/office/officeart/2005/8/layout/vList5"/>
    <dgm:cxn modelId="{5BCE7F20-39C2-4D12-A90B-CCE13533023B}" type="presParOf" srcId="{3FE73071-E85D-4278-8177-6E0310F8C02E}" destId="{30E0579C-5320-46FF-996F-43B14731D898}" srcOrd="2" destOrd="0" presId="urn:microsoft.com/office/officeart/2005/8/layout/vList5"/>
    <dgm:cxn modelId="{C7F098DC-7692-4643-B0E8-5F650449E80B}" type="presParOf" srcId="{30E0579C-5320-46FF-996F-43B14731D898}" destId="{FC580B0D-C33F-4B0B-A115-0514A27DAC1C}" srcOrd="0" destOrd="0" presId="urn:microsoft.com/office/officeart/2005/8/layout/vList5"/>
    <dgm:cxn modelId="{12DA5F05-31A9-4B79-83D0-A71349DD38AF}" type="presParOf" srcId="{30E0579C-5320-46FF-996F-43B14731D898}" destId="{2F14072E-A619-4BAD-AE66-4B232E4672D9}" srcOrd="1" destOrd="0" presId="urn:microsoft.com/office/officeart/2005/8/layout/vList5"/>
    <dgm:cxn modelId="{565A1167-9FE4-43F3-A521-6F35D27FF668}" type="presParOf" srcId="{3FE73071-E85D-4278-8177-6E0310F8C02E}" destId="{1024C750-F494-4AF4-8116-5F345B11BDB0}" srcOrd="3" destOrd="0" presId="urn:microsoft.com/office/officeart/2005/8/layout/vList5"/>
    <dgm:cxn modelId="{8694BCFF-BC58-4D43-9955-F26FBC2218F7}" type="presParOf" srcId="{3FE73071-E85D-4278-8177-6E0310F8C02E}" destId="{61033475-8804-4B01-949F-93FC6E208494}" srcOrd="4" destOrd="0" presId="urn:microsoft.com/office/officeart/2005/8/layout/vList5"/>
    <dgm:cxn modelId="{BE83A1F9-D663-49E4-B31B-11530597FE4C}" type="presParOf" srcId="{61033475-8804-4B01-949F-93FC6E208494}" destId="{B2917FA5-EF9B-431E-940E-19D1FC31A111}" srcOrd="0" destOrd="0" presId="urn:microsoft.com/office/officeart/2005/8/layout/vList5"/>
    <dgm:cxn modelId="{1BBCBD9C-5566-4B85-AB20-C8AD164B31CE}" type="presParOf" srcId="{61033475-8804-4B01-949F-93FC6E208494}" destId="{596EADB8-4E79-4F1C-85AD-AA3FD979BA44}" srcOrd="1" destOrd="0" presId="urn:microsoft.com/office/officeart/2005/8/layout/vList5"/>
    <dgm:cxn modelId="{BAECDF0E-FC91-4DEC-A541-6BFD9099FDCD}" type="presParOf" srcId="{3FE73071-E85D-4278-8177-6E0310F8C02E}" destId="{5C746AB0-905E-484E-AA5B-7B3854DD3523}" srcOrd="5" destOrd="0" presId="urn:microsoft.com/office/officeart/2005/8/layout/vList5"/>
    <dgm:cxn modelId="{8CEEA002-A51A-4ED1-8E4E-EACC02956D43}" type="presParOf" srcId="{3FE73071-E85D-4278-8177-6E0310F8C02E}" destId="{D3B2B588-CD41-44A4-8608-E47F8BE501DB}" srcOrd="6" destOrd="0" presId="urn:microsoft.com/office/officeart/2005/8/layout/vList5"/>
    <dgm:cxn modelId="{31D542DD-5559-474B-A748-E2B6D2576B02}" type="presParOf" srcId="{D3B2B588-CD41-44A4-8608-E47F8BE501DB}" destId="{6329AE76-8AED-46DA-9652-0D89ADD4CF68}" srcOrd="0" destOrd="0" presId="urn:microsoft.com/office/officeart/2005/8/layout/vList5"/>
    <dgm:cxn modelId="{881BBE68-E635-475A-A6A7-816C353DE018}" type="presParOf" srcId="{D3B2B588-CD41-44A4-8608-E47F8BE501DB}" destId="{D50D1E0E-05E7-447B-9E35-86A2E0714B8F}" srcOrd="1" destOrd="0" presId="urn:microsoft.com/office/officeart/2005/8/layout/vList5"/>
    <dgm:cxn modelId="{3293611E-A6D4-4E70-9B67-0EA916748C97}" type="presParOf" srcId="{3FE73071-E85D-4278-8177-6E0310F8C02E}" destId="{BA06DC85-FE15-4322-A847-6A8494A71D87}" srcOrd="7" destOrd="0" presId="urn:microsoft.com/office/officeart/2005/8/layout/vList5"/>
    <dgm:cxn modelId="{F279AE8F-6B90-485B-8803-A11AC79B4E14}" type="presParOf" srcId="{3FE73071-E85D-4278-8177-6E0310F8C02E}" destId="{2B4E12CC-D4A8-46CA-95EF-5B84B67232A2}" srcOrd="8" destOrd="0" presId="urn:microsoft.com/office/officeart/2005/8/layout/vList5"/>
    <dgm:cxn modelId="{0277C4F1-3912-44FD-9C8C-433E7D331B00}" type="presParOf" srcId="{2B4E12CC-D4A8-46CA-95EF-5B84B67232A2}" destId="{A77C2B55-0B70-44F9-8AC3-BF87BCA16FC1}" srcOrd="0" destOrd="0" presId="urn:microsoft.com/office/officeart/2005/8/layout/vList5"/>
    <dgm:cxn modelId="{2535C514-7065-442A-B62B-75954B84FC43}" type="presParOf" srcId="{2B4E12CC-D4A8-46CA-95EF-5B84B67232A2}" destId="{09B28784-0C6C-46E2-8370-23D21B256315}" srcOrd="1" destOrd="0" presId="urn:microsoft.com/office/officeart/2005/8/layout/vList5"/>
    <dgm:cxn modelId="{92A2CE31-4EA6-4B4B-8FD9-F56464100923}" type="presParOf" srcId="{3FE73071-E85D-4278-8177-6E0310F8C02E}" destId="{1BBD81CE-5FC8-4EAA-8FFD-5E30E52483E5}" srcOrd="9" destOrd="0" presId="urn:microsoft.com/office/officeart/2005/8/layout/vList5"/>
    <dgm:cxn modelId="{2A0346DC-EC5F-43D2-A471-70629AD7F82C}" type="presParOf" srcId="{3FE73071-E85D-4278-8177-6E0310F8C02E}" destId="{FC2B2355-2FC9-4A16-BEF3-E51610CAF6C0}" srcOrd="10" destOrd="0" presId="urn:microsoft.com/office/officeart/2005/8/layout/vList5"/>
    <dgm:cxn modelId="{7BE5D692-FC73-48C2-827A-FE1BED814CF7}" type="presParOf" srcId="{FC2B2355-2FC9-4A16-BEF3-E51610CAF6C0}" destId="{89AC4A0E-0D50-4C76-BAE9-EA14390051EA}" srcOrd="0" destOrd="0" presId="urn:microsoft.com/office/officeart/2005/8/layout/vList5"/>
    <dgm:cxn modelId="{8BCD579D-FB1A-406E-A2C9-AEE2CC1AD3F0}" type="presParOf" srcId="{FC2B2355-2FC9-4A16-BEF3-E51610CAF6C0}" destId="{09E697C1-8D25-408A-8D56-B0AE699BBA8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97B03-23E8-468E-8CCC-8E0A15055907}">
      <dsp:nvSpPr>
        <dsp:cNvPr id="0" name=""/>
        <dsp:cNvSpPr/>
      </dsp:nvSpPr>
      <dsp:spPr>
        <a:xfrm rot="5400000">
          <a:off x="4773886" y="-1603094"/>
          <a:ext cx="1650959" cy="526999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Description of trends  or an explanation of variables’ relationships.</a:t>
          </a:r>
          <a:endParaRPr lang="cs-CZ" sz="2500" kern="1200" dirty="0"/>
        </a:p>
      </dsp:txBody>
      <dsp:txXfrm rot="-5400000">
        <a:off x="2964371" y="287014"/>
        <a:ext cx="5189398" cy="1489773"/>
      </dsp:txXfrm>
    </dsp:sp>
    <dsp:sp modelId="{9F36E4C9-203C-41DE-A703-BFA3F4E474E1}">
      <dsp:nvSpPr>
        <dsp:cNvPr id="0" name=""/>
        <dsp:cNvSpPr/>
      </dsp:nvSpPr>
      <dsp:spPr>
        <a:xfrm>
          <a:off x="0" y="51"/>
          <a:ext cx="2964370" cy="20636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Quantitative</a:t>
          </a:r>
          <a:endParaRPr lang="cs-CZ" sz="3500" kern="1200" dirty="0"/>
        </a:p>
      </dsp:txBody>
      <dsp:txXfrm>
        <a:off x="100741" y="100792"/>
        <a:ext cx="2762888" cy="1862217"/>
      </dsp:txXfrm>
    </dsp:sp>
    <dsp:sp modelId="{E6DFD07E-05CC-4509-83CF-FF79EEEC3F07}">
      <dsp:nvSpPr>
        <dsp:cNvPr id="0" name=""/>
        <dsp:cNvSpPr/>
      </dsp:nvSpPr>
      <dsp:spPr>
        <a:xfrm rot="5400000">
          <a:off x="4773886" y="563789"/>
          <a:ext cx="1650959" cy="526999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An exploration in which little is known about the problem.</a:t>
          </a:r>
          <a:endParaRPr lang="cs-CZ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A detailed understanding of a central phenomenon.</a:t>
          </a:r>
          <a:endParaRPr lang="en-US" sz="2500" kern="1200" dirty="0"/>
        </a:p>
      </dsp:txBody>
      <dsp:txXfrm rot="-5400000">
        <a:off x="2964371" y="2453898"/>
        <a:ext cx="5189398" cy="1489773"/>
      </dsp:txXfrm>
    </dsp:sp>
    <dsp:sp modelId="{D92280D1-0B47-4755-BB32-A41563EB351E}">
      <dsp:nvSpPr>
        <dsp:cNvPr id="0" name=""/>
        <dsp:cNvSpPr/>
      </dsp:nvSpPr>
      <dsp:spPr>
        <a:xfrm>
          <a:off x="0" y="2166935"/>
          <a:ext cx="2964370" cy="20636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Qualitative</a:t>
          </a:r>
          <a:endParaRPr lang="cs-CZ" sz="3500" kern="1200" dirty="0"/>
        </a:p>
      </dsp:txBody>
      <dsp:txXfrm>
        <a:off x="100741" y="2267676"/>
        <a:ext cx="2762888" cy="186221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87CDF4-08EA-418B-8A2C-BD1741748EBB}">
      <dsp:nvSpPr>
        <dsp:cNvPr id="0" name=""/>
        <dsp:cNvSpPr/>
      </dsp:nvSpPr>
      <dsp:spPr>
        <a:xfrm rot="5400000">
          <a:off x="6777756" y="-2771540"/>
          <a:ext cx="1067395" cy="68813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noProof="0" dirty="0"/>
            <a:t>Equipment of actual leaflets and other materials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noProof="0" dirty="0"/>
            <a:t>Preparedness of actual marketing campaign</a:t>
          </a:r>
        </a:p>
      </dsp:txBody>
      <dsp:txXfrm rot="-5400000">
        <a:off x="3870770" y="187552"/>
        <a:ext cx="6829262" cy="963183"/>
      </dsp:txXfrm>
    </dsp:sp>
    <dsp:sp modelId="{957AA5A9-2463-4DF9-B5E4-4552E8CB7645}">
      <dsp:nvSpPr>
        <dsp:cNvPr id="0" name=""/>
        <dsp:cNvSpPr/>
      </dsp:nvSpPr>
      <dsp:spPr>
        <a:xfrm>
          <a:off x="0" y="2021"/>
          <a:ext cx="3870769" cy="1334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noProof="0" dirty="0"/>
            <a:t>Mystery Audit</a:t>
          </a:r>
        </a:p>
      </dsp:txBody>
      <dsp:txXfrm>
        <a:off x="65132" y="67153"/>
        <a:ext cx="3740505" cy="1203980"/>
      </dsp:txXfrm>
    </dsp:sp>
    <dsp:sp modelId="{7CBDEE45-5E28-47CE-A4CA-39A0F7E3B8C3}">
      <dsp:nvSpPr>
        <dsp:cNvPr id="0" name=""/>
        <dsp:cNvSpPr/>
      </dsp:nvSpPr>
      <dsp:spPr>
        <a:xfrm rot="5400000">
          <a:off x="6777756" y="-1370584"/>
          <a:ext cx="1067395" cy="68813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noProof="0" dirty="0"/>
            <a:t>Competitive Intelligence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noProof="0" dirty="0"/>
            <a:t>Exploring competitive advantage</a:t>
          </a:r>
        </a:p>
      </dsp:txBody>
      <dsp:txXfrm rot="-5400000">
        <a:off x="3870770" y="1588508"/>
        <a:ext cx="6829262" cy="963183"/>
      </dsp:txXfrm>
    </dsp:sp>
    <dsp:sp modelId="{B2CF992E-460C-426D-975B-640997E8CB69}">
      <dsp:nvSpPr>
        <dsp:cNvPr id="0" name=""/>
        <dsp:cNvSpPr/>
      </dsp:nvSpPr>
      <dsp:spPr>
        <a:xfrm>
          <a:off x="0" y="1402977"/>
          <a:ext cx="3870769" cy="1334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noProof="0" dirty="0"/>
            <a:t>B2B Mystery Shopping</a:t>
          </a:r>
        </a:p>
      </dsp:txBody>
      <dsp:txXfrm>
        <a:off x="65132" y="1468109"/>
        <a:ext cx="3740505" cy="1203980"/>
      </dsp:txXfrm>
    </dsp:sp>
    <dsp:sp modelId="{74B0CCFB-6374-4233-93A7-9E50AB7DA4F9}">
      <dsp:nvSpPr>
        <dsp:cNvPr id="0" name=""/>
        <dsp:cNvSpPr/>
      </dsp:nvSpPr>
      <dsp:spPr>
        <a:xfrm rot="5400000">
          <a:off x="6777756" y="30372"/>
          <a:ext cx="1067395" cy="68813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noProof="0" dirty="0"/>
            <a:t>Dynamic approach to exploring quality of the service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noProof="0" dirty="0"/>
            <a:t>Testing whole life cycle of the customer</a:t>
          </a:r>
        </a:p>
      </dsp:txBody>
      <dsp:txXfrm rot="-5400000">
        <a:off x="3870770" y="2989464"/>
        <a:ext cx="6829262" cy="963183"/>
      </dsp:txXfrm>
    </dsp:sp>
    <dsp:sp modelId="{5DEEF1F1-EAAC-4FFC-A8D8-75E909301CAD}">
      <dsp:nvSpPr>
        <dsp:cNvPr id="0" name=""/>
        <dsp:cNvSpPr/>
      </dsp:nvSpPr>
      <dsp:spPr>
        <a:xfrm>
          <a:off x="0" y="2803934"/>
          <a:ext cx="3870769" cy="1334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noProof="0" dirty="0"/>
            <a:t>Customer Journey Mystery Shopping</a:t>
          </a:r>
        </a:p>
      </dsp:txBody>
      <dsp:txXfrm>
        <a:off x="65132" y="2869066"/>
        <a:ext cx="3740505" cy="120398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AD0B16-118A-4D08-9389-85EB493A41F4}">
      <dsp:nvSpPr>
        <dsp:cNvPr id="0" name=""/>
        <dsp:cNvSpPr/>
      </dsp:nvSpPr>
      <dsp:spPr>
        <a:xfrm>
          <a:off x="0" y="229779"/>
          <a:ext cx="10752138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noProof="0" dirty="0"/>
            <a:t>Basic data collection method</a:t>
          </a:r>
        </a:p>
      </dsp:txBody>
      <dsp:txXfrm>
        <a:off x="41123" y="270902"/>
        <a:ext cx="10669892" cy="760154"/>
      </dsp:txXfrm>
    </dsp:sp>
    <dsp:sp modelId="{E57C616D-CBB2-4269-BA4B-474D8C450CBD}">
      <dsp:nvSpPr>
        <dsp:cNvPr id="0" name=""/>
        <dsp:cNvSpPr/>
      </dsp:nvSpPr>
      <dsp:spPr>
        <a:xfrm>
          <a:off x="0" y="1175860"/>
          <a:ext cx="10752138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noProof="0" dirty="0"/>
            <a:t>Based on semi-structured group interview process</a:t>
          </a:r>
        </a:p>
      </dsp:txBody>
      <dsp:txXfrm>
        <a:off x="41123" y="1216983"/>
        <a:ext cx="10669892" cy="760154"/>
      </dsp:txXfrm>
    </dsp:sp>
    <dsp:sp modelId="{A17AF002-C53E-402F-BBF8-7DFAC6440504}">
      <dsp:nvSpPr>
        <dsp:cNvPr id="0" name=""/>
        <dsp:cNvSpPr/>
      </dsp:nvSpPr>
      <dsp:spPr>
        <a:xfrm>
          <a:off x="0" y="2121940"/>
          <a:ext cx="10752138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noProof="0" dirty="0"/>
            <a:t>Moderated by the leader</a:t>
          </a:r>
        </a:p>
      </dsp:txBody>
      <dsp:txXfrm>
        <a:off x="41123" y="2163063"/>
        <a:ext cx="10669892" cy="760154"/>
      </dsp:txXfrm>
    </dsp:sp>
    <dsp:sp modelId="{A152312A-6AE7-42D3-BC5A-7E2DC3C670B6}">
      <dsp:nvSpPr>
        <dsp:cNvPr id="0" name=""/>
        <dsp:cNvSpPr/>
      </dsp:nvSpPr>
      <dsp:spPr>
        <a:xfrm>
          <a:off x="0" y="3068020"/>
          <a:ext cx="10752138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noProof="0" dirty="0"/>
            <a:t>The goal is to collect data on specific topic</a:t>
          </a:r>
        </a:p>
      </dsp:txBody>
      <dsp:txXfrm>
        <a:off x="41123" y="3109143"/>
        <a:ext cx="10669892" cy="76015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D87A26-E3A7-44A1-BD7D-1934356C47F4}">
      <dsp:nvSpPr>
        <dsp:cNvPr id="0" name=""/>
        <dsp:cNvSpPr/>
      </dsp:nvSpPr>
      <dsp:spPr>
        <a:xfrm rot="5400000">
          <a:off x="6912797" y="-2940292"/>
          <a:ext cx="797311" cy="68813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Focus groups can vary in the extent to which they follow a structured protocol or permit discussion to emerge</a:t>
          </a:r>
          <a:endParaRPr lang="cs-CZ" sz="1600" kern="1200" dirty="0"/>
        </a:p>
      </dsp:txBody>
      <dsp:txXfrm rot="-5400000">
        <a:off x="3870769" y="140658"/>
        <a:ext cx="6842446" cy="719467"/>
      </dsp:txXfrm>
    </dsp:sp>
    <dsp:sp modelId="{F6B62B36-91CC-408D-B24B-9F8E5AB6B97C}">
      <dsp:nvSpPr>
        <dsp:cNvPr id="0" name=""/>
        <dsp:cNvSpPr/>
      </dsp:nvSpPr>
      <dsp:spPr>
        <a:xfrm>
          <a:off x="0" y="2072"/>
          <a:ext cx="3870769" cy="996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Standardization of questions</a:t>
          </a:r>
          <a:endParaRPr lang="cs-CZ" sz="2500" kern="1200" dirty="0"/>
        </a:p>
      </dsp:txBody>
      <dsp:txXfrm>
        <a:off x="48652" y="50724"/>
        <a:ext cx="3773465" cy="899335"/>
      </dsp:txXfrm>
    </dsp:sp>
    <dsp:sp modelId="{83183D09-00E8-4E25-973E-F63F0F106FF9}">
      <dsp:nvSpPr>
        <dsp:cNvPr id="0" name=""/>
        <dsp:cNvSpPr/>
      </dsp:nvSpPr>
      <dsp:spPr>
        <a:xfrm rot="5400000">
          <a:off x="6912797" y="-1893820"/>
          <a:ext cx="797311" cy="68813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or sampling will depend on the 'segmentation' or different stratifications (e.g. age, sex, socioeconomic status, health status) that the researcher identifies as important to the research topic</a:t>
          </a:r>
          <a:endParaRPr lang="cs-CZ" sz="1600" kern="1200" dirty="0"/>
        </a:p>
      </dsp:txBody>
      <dsp:txXfrm rot="-5400000">
        <a:off x="3870769" y="1187130"/>
        <a:ext cx="6842446" cy="719467"/>
      </dsp:txXfrm>
    </dsp:sp>
    <dsp:sp modelId="{482D6B79-7F71-4833-B26D-968D53516992}">
      <dsp:nvSpPr>
        <dsp:cNvPr id="0" name=""/>
        <dsp:cNvSpPr/>
      </dsp:nvSpPr>
      <dsp:spPr>
        <a:xfrm>
          <a:off x="0" y="1048544"/>
          <a:ext cx="3870769" cy="996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Number of focus groups conducted</a:t>
          </a:r>
          <a:r>
            <a:rPr lang="en-US" sz="2500" kern="1200"/>
            <a:t> </a:t>
          </a:r>
          <a:endParaRPr lang="cs-CZ" sz="2500" kern="1200"/>
        </a:p>
      </dsp:txBody>
      <dsp:txXfrm>
        <a:off x="48652" y="1097196"/>
        <a:ext cx="3773465" cy="899335"/>
      </dsp:txXfrm>
    </dsp:sp>
    <dsp:sp modelId="{F74DFA56-61EF-4FF2-AC24-5EFF0131EAB1}">
      <dsp:nvSpPr>
        <dsp:cNvPr id="0" name=""/>
        <dsp:cNvSpPr/>
      </dsp:nvSpPr>
      <dsp:spPr>
        <a:xfrm rot="5400000">
          <a:off x="6912797" y="-847348"/>
          <a:ext cx="797311" cy="68813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the rule of thumb has been 6-10 homogeneous strangers, but there may be reasons to have smaller or slightly larger groups</a:t>
          </a:r>
          <a:endParaRPr lang="cs-CZ" sz="1600" kern="1200"/>
        </a:p>
      </dsp:txBody>
      <dsp:txXfrm rot="-5400000">
        <a:off x="3870769" y="2233602"/>
        <a:ext cx="6842446" cy="719467"/>
      </dsp:txXfrm>
    </dsp:sp>
    <dsp:sp modelId="{148075DB-B30F-43CA-B2C2-E5103B8B015D}">
      <dsp:nvSpPr>
        <dsp:cNvPr id="0" name=""/>
        <dsp:cNvSpPr/>
      </dsp:nvSpPr>
      <dsp:spPr>
        <a:xfrm>
          <a:off x="0" y="2095015"/>
          <a:ext cx="3870769" cy="996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Number of participants per group</a:t>
          </a:r>
          <a:r>
            <a:rPr lang="en-US" sz="2500" kern="1200"/>
            <a:t> </a:t>
          </a:r>
          <a:endParaRPr lang="cs-CZ" sz="2500" kern="1200"/>
        </a:p>
      </dsp:txBody>
      <dsp:txXfrm>
        <a:off x="48652" y="2143667"/>
        <a:ext cx="3773465" cy="899335"/>
      </dsp:txXfrm>
    </dsp:sp>
    <dsp:sp modelId="{8E0D5909-1C40-4B32-8909-9FDFF10024F6}">
      <dsp:nvSpPr>
        <dsp:cNvPr id="0" name=""/>
        <dsp:cNvSpPr/>
      </dsp:nvSpPr>
      <dsp:spPr>
        <a:xfrm rot="5400000">
          <a:off x="6912797" y="199123"/>
          <a:ext cx="797311" cy="68813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can vary from high to low degree of control exercised during focus groups (e.g. extent to which structured questions are asked and group dynamics are actively managed)</a:t>
          </a:r>
          <a:endParaRPr lang="cs-CZ" sz="1600" kern="1200" dirty="0"/>
        </a:p>
      </dsp:txBody>
      <dsp:txXfrm rot="-5400000">
        <a:off x="3870769" y="3280073"/>
        <a:ext cx="6842446" cy="719467"/>
      </dsp:txXfrm>
    </dsp:sp>
    <dsp:sp modelId="{D9F869FC-7735-4200-97E0-23C8FDB74E5B}">
      <dsp:nvSpPr>
        <dsp:cNvPr id="0" name=""/>
        <dsp:cNvSpPr/>
      </dsp:nvSpPr>
      <dsp:spPr>
        <a:xfrm>
          <a:off x="0" y="3141487"/>
          <a:ext cx="3870769" cy="996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Level of moderator involvement</a:t>
          </a:r>
          <a:endParaRPr lang="cs-CZ" sz="2500" kern="1200"/>
        </a:p>
      </dsp:txBody>
      <dsp:txXfrm>
        <a:off x="48652" y="3190139"/>
        <a:ext cx="3773465" cy="89933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734D2C-32F9-420A-8E97-26D8ED2619CB}">
      <dsp:nvSpPr>
        <dsp:cNvPr id="0" name=""/>
        <dsp:cNvSpPr/>
      </dsp:nvSpPr>
      <dsp:spPr>
        <a:xfrm>
          <a:off x="0" y="9369"/>
          <a:ext cx="10752138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noProof="0" dirty="0"/>
            <a:t>Recording</a:t>
          </a:r>
        </a:p>
      </dsp:txBody>
      <dsp:txXfrm>
        <a:off x="31984" y="41353"/>
        <a:ext cx="10688170" cy="591232"/>
      </dsp:txXfrm>
    </dsp:sp>
    <dsp:sp modelId="{8E4C3D47-454E-4A21-BCC9-70F925D3BEA4}">
      <dsp:nvSpPr>
        <dsp:cNvPr id="0" name=""/>
        <dsp:cNvSpPr/>
      </dsp:nvSpPr>
      <dsp:spPr>
        <a:xfrm>
          <a:off x="0" y="664569"/>
          <a:ext cx="10752138" cy="1449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noProof="0" dirty="0"/>
            <a:t>Audio or video recording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noProof="0" dirty="0"/>
            <a:t>Transcribe group discussions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noProof="0" dirty="0"/>
            <a:t>2 – 3 researchers to take a notes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noProof="0" dirty="0"/>
            <a:t>Importance of non-verbal data</a:t>
          </a:r>
        </a:p>
      </dsp:txBody>
      <dsp:txXfrm>
        <a:off x="0" y="664569"/>
        <a:ext cx="10752138" cy="1449000"/>
      </dsp:txXfrm>
    </dsp:sp>
    <dsp:sp modelId="{44AAF76F-705C-4E8B-A590-B4347B7E8AD5}">
      <dsp:nvSpPr>
        <dsp:cNvPr id="0" name=""/>
        <dsp:cNvSpPr/>
      </dsp:nvSpPr>
      <dsp:spPr>
        <a:xfrm>
          <a:off x="0" y="2113570"/>
          <a:ext cx="10752138" cy="65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noProof="0" dirty="0"/>
            <a:t>Benefits</a:t>
          </a:r>
        </a:p>
      </dsp:txBody>
      <dsp:txXfrm>
        <a:off x="31984" y="2145554"/>
        <a:ext cx="10688170" cy="591232"/>
      </dsp:txXfrm>
    </dsp:sp>
    <dsp:sp modelId="{031F011C-7315-467B-9620-47D15610D885}">
      <dsp:nvSpPr>
        <dsp:cNvPr id="0" name=""/>
        <dsp:cNvSpPr/>
      </dsp:nvSpPr>
      <dsp:spPr>
        <a:xfrm>
          <a:off x="0" y="2768770"/>
          <a:ext cx="10752138" cy="13620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noProof="0" dirty="0"/>
            <a:t>To produce a large amount of data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0" i="0" kern="1200" noProof="0" dirty="0"/>
            <a:t>Access to topics that might be otherwise unobservable</a:t>
          </a:r>
          <a:endParaRPr lang="en-US" sz="2200" kern="1200" noProof="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b="0" i="0" kern="1200" noProof="0" dirty="0"/>
            <a:t>Provide access to comparisons that focus group participants make between their experiences.</a:t>
          </a:r>
          <a:endParaRPr lang="en-US" sz="2200" kern="1200" noProof="0" dirty="0"/>
        </a:p>
      </dsp:txBody>
      <dsp:txXfrm>
        <a:off x="0" y="2768770"/>
        <a:ext cx="10752138" cy="136206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7E8E7C-C711-41C9-94BB-CEAA9283B34A}">
      <dsp:nvSpPr>
        <dsp:cNvPr id="0" name=""/>
        <dsp:cNvSpPr/>
      </dsp:nvSpPr>
      <dsp:spPr>
        <a:xfrm>
          <a:off x="0" y="6399"/>
          <a:ext cx="10752138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/>
            <a:t>Based on contradiction between customer´s expectations and reality</a:t>
          </a:r>
        </a:p>
      </dsp:txBody>
      <dsp:txXfrm>
        <a:off x="22846" y="29245"/>
        <a:ext cx="10706446" cy="422308"/>
      </dsp:txXfrm>
    </dsp:sp>
    <dsp:sp modelId="{32AB5F56-F624-4746-B6EA-B786D6E74F43}">
      <dsp:nvSpPr>
        <dsp:cNvPr id="0" name=""/>
        <dsp:cNvSpPr/>
      </dsp:nvSpPr>
      <dsp:spPr>
        <a:xfrm>
          <a:off x="0" y="532000"/>
          <a:ext cx="10752138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/>
            <a:t>GAP model</a:t>
          </a:r>
        </a:p>
      </dsp:txBody>
      <dsp:txXfrm>
        <a:off x="22846" y="554846"/>
        <a:ext cx="10706446" cy="422308"/>
      </dsp:txXfrm>
    </dsp:sp>
    <dsp:sp modelId="{93964DD8-7FEF-4D51-A206-0C414399DAF2}">
      <dsp:nvSpPr>
        <dsp:cNvPr id="0" name=""/>
        <dsp:cNvSpPr/>
      </dsp:nvSpPr>
      <dsp:spPr>
        <a:xfrm>
          <a:off x="0" y="1057600"/>
          <a:ext cx="10752138" cy="468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/>
            <a:t>Working with gaps in the process of providing service</a:t>
          </a:r>
        </a:p>
      </dsp:txBody>
      <dsp:txXfrm>
        <a:off x="22846" y="1080446"/>
        <a:ext cx="10706446" cy="422308"/>
      </dsp:txXfrm>
    </dsp:sp>
    <dsp:sp modelId="{D02C13E2-3E2B-4F58-9C76-A02318E3503C}">
      <dsp:nvSpPr>
        <dsp:cNvPr id="0" name=""/>
        <dsp:cNvSpPr/>
      </dsp:nvSpPr>
      <dsp:spPr>
        <a:xfrm>
          <a:off x="0" y="1525600"/>
          <a:ext cx="10752138" cy="2608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25400" rIns="142240" bIns="2540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noProof="0" dirty="0"/>
            <a:t>GAP 1</a:t>
          </a: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noProof="0" dirty="0"/>
            <a:t>What customer experts and what the management of the company assumes the customer expects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noProof="0" dirty="0"/>
            <a:t>GAP 2</a:t>
          </a: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noProof="0" dirty="0"/>
            <a:t>Difference between features of the service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noProof="0" dirty="0"/>
            <a:t>GAP 3</a:t>
          </a: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noProof="0" dirty="0"/>
            <a:t>Systems of delivery do not stand the proclaimed standards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noProof="0" dirty="0"/>
            <a:t>GAP 4</a:t>
          </a: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noProof="0" dirty="0"/>
            <a:t>Company do not accomplish promised level of the service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noProof="0" dirty="0"/>
            <a:t>GAP 5</a:t>
          </a: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noProof="0" dirty="0"/>
            <a:t>Sum of GAP 1 …. GAP 4</a:t>
          </a:r>
        </a:p>
      </dsp:txBody>
      <dsp:txXfrm>
        <a:off x="0" y="1525600"/>
        <a:ext cx="10752138" cy="260820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928264-6373-40B6-B7DE-B028D0582942}">
      <dsp:nvSpPr>
        <dsp:cNvPr id="0" name=""/>
        <dsp:cNvSpPr/>
      </dsp:nvSpPr>
      <dsp:spPr>
        <a:xfrm>
          <a:off x="0" y="55360"/>
          <a:ext cx="10752138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noProof="0" dirty="0"/>
            <a:t>Is done by expert</a:t>
          </a:r>
        </a:p>
      </dsp:txBody>
      <dsp:txXfrm>
        <a:off x="23988" y="79348"/>
        <a:ext cx="10704162" cy="443423"/>
      </dsp:txXfrm>
    </dsp:sp>
    <dsp:sp modelId="{DB3305F4-6A1E-4B5A-803D-472D8E75AB6E}">
      <dsp:nvSpPr>
        <dsp:cNvPr id="0" name=""/>
        <dsp:cNvSpPr/>
      </dsp:nvSpPr>
      <dsp:spPr>
        <a:xfrm>
          <a:off x="0" y="546760"/>
          <a:ext cx="10752138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noProof="0" dirty="0"/>
            <a:t>psychologist</a:t>
          </a:r>
        </a:p>
      </dsp:txBody>
      <dsp:txXfrm>
        <a:off x="0" y="546760"/>
        <a:ext cx="10752138" cy="347760"/>
      </dsp:txXfrm>
    </dsp:sp>
    <dsp:sp modelId="{E42A908C-7E1B-4BDC-96C7-3291FA3700E1}">
      <dsp:nvSpPr>
        <dsp:cNvPr id="0" name=""/>
        <dsp:cNvSpPr/>
      </dsp:nvSpPr>
      <dsp:spPr>
        <a:xfrm>
          <a:off x="0" y="894520"/>
          <a:ext cx="10752138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noProof="0" dirty="0"/>
            <a:t>The goal is to open the subject to wider communication</a:t>
          </a:r>
        </a:p>
      </dsp:txBody>
      <dsp:txXfrm>
        <a:off x="23988" y="918508"/>
        <a:ext cx="10704162" cy="443423"/>
      </dsp:txXfrm>
    </dsp:sp>
    <dsp:sp modelId="{4ADB71CF-265D-4A27-B82A-9BAE775D3675}">
      <dsp:nvSpPr>
        <dsp:cNvPr id="0" name=""/>
        <dsp:cNvSpPr/>
      </dsp:nvSpPr>
      <dsp:spPr>
        <a:xfrm>
          <a:off x="0" y="1446400"/>
          <a:ext cx="10752138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noProof="0" dirty="0"/>
            <a:t>To analyze the reason of the customer´s behavior</a:t>
          </a:r>
        </a:p>
      </dsp:txBody>
      <dsp:txXfrm>
        <a:off x="23988" y="1470388"/>
        <a:ext cx="10704162" cy="443423"/>
      </dsp:txXfrm>
    </dsp:sp>
    <dsp:sp modelId="{6E7482C4-86FD-4161-8F45-403E0A84778F}">
      <dsp:nvSpPr>
        <dsp:cNvPr id="0" name=""/>
        <dsp:cNvSpPr/>
      </dsp:nvSpPr>
      <dsp:spPr>
        <a:xfrm>
          <a:off x="0" y="1998280"/>
          <a:ext cx="10752138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noProof="0" dirty="0"/>
            <a:t>Need to train the data collectors</a:t>
          </a:r>
        </a:p>
      </dsp:txBody>
      <dsp:txXfrm>
        <a:off x="23988" y="2022268"/>
        <a:ext cx="10704162" cy="443423"/>
      </dsp:txXfrm>
    </dsp:sp>
    <dsp:sp modelId="{C6263928-EAE0-4B74-8B8B-DA5464263321}">
      <dsp:nvSpPr>
        <dsp:cNvPr id="0" name=""/>
        <dsp:cNvSpPr/>
      </dsp:nvSpPr>
      <dsp:spPr>
        <a:xfrm>
          <a:off x="0" y="2550160"/>
          <a:ext cx="10752138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noProof="0" dirty="0"/>
            <a:t>Specific sources of information</a:t>
          </a:r>
        </a:p>
      </dsp:txBody>
      <dsp:txXfrm>
        <a:off x="23988" y="2574148"/>
        <a:ext cx="10704162" cy="443423"/>
      </dsp:txXfrm>
    </dsp:sp>
    <dsp:sp modelId="{A932C2D7-54F3-4333-8AD9-237AE6DBB10B}">
      <dsp:nvSpPr>
        <dsp:cNvPr id="0" name=""/>
        <dsp:cNvSpPr/>
      </dsp:nvSpPr>
      <dsp:spPr>
        <a:xfrm>
          <a:off x="0" y="3041560"/>
          <a:ext cx="10752138" cy="10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noProof="0" dirty="0"/>
            <a:t>Policy makers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noProof="0" dirty="0"/>
            <a:t>Project Staff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noProof="0" dirty="0"/>
            <a:t>Program Participants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noProof="0" dirty="0"/>
            <a:t>Community members</a:t>
          </a:r>
        </a:p>
      </dsp:txBody>
      <dsp:txXfrm>
        <a:off x="0" y="3041560"/>
        <a:ext cx="10752138" cy="104328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BF1E0-4D05-40E7-8C20-92D04AD13AAD}">
      <dsp:nvSpPr>
        <dsp:cNvPr id="0" name=""/>
        <dsp:cNvSpPr/>
      </dsp:nvSpPr>
      <dsp:spPr>
        <a:xfrm>
          <a:off x="0" y="389260"/>
          <a:ext cx="10752138" cy="678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noProof="0" dirty="0"/>
            <a:t>Without direct contact between observer and subject observed</a:t>
          </a:r>
        </a:p>
      </dsp:txBody>
      <dsp:txXfrm>
        <a:off x="33127" y="422387"/>
        <a:ext cx="10685884" cy="612346"/>
      </dsp:txXfrm>
    </dsp:sp>
    <dsp:sp modelId="{F64791D7-D3FA-438B-ABC4-E26CA160A3BE}">
      <dsp:nvSpPr>
        <dsp:cNvPr id="0" name=""/>
        <dsp:cNvSpPr/>
      </dsp:nvSpPr>
      <dsp:spPr>
        <a:xfrm>
          <a:off x="0" y="1151380"/>
          <a:ext cx="10752138" cy="678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noProof="0" dirty="0"/>
            <a:t>Used if we need to collect registration information</a:t>
          </a:r>
        </a:p>
      </dsp:txBody>
      <dsp:txXfrm>
        <a:off x="33127" y="1184507"/>
        <a:ext cx="10685884" cy="612346"/>
      </dsp:txXfrm>
    </dsp:sp>
    <dsp:sp modelId="{B56A20D8-261D-4897-BE0F-C604CE69523E}">
      <dsp:nvSpPr>
        <dsp:cNvPr id="0" name=""/>
        <dsp:cNvSpPr/>
      </dsp:nvSpPr>
      <dsp:spPr>
        <a:xfrm>
          <a:off x="0" y="1829980"/>
          <a:ext cx="10752138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noProof="0" dirty="0"/>
            <a:t>Number of customers</a:t>
          </a:r>
        </a:p>
      </dsp:txBody>
      <dsp:txXfrm>
        <a:off x="0" y="1829980"/>
        <a:ext cx="10752138" cy="480240"/>
      </dsp:txXfrm>
    </dsp:sp>
    <dsp:sp modelId="{2FDA2921-2206-48C6-9448-8AFEAD9A60BC}">
      <dsp:nvSpPr>
        <dsp:cNvPr id="0" name=""/>
        <dsp:cNvSpPr/>
      </dsp:nvSpPr>
      <dsp:spPr>
        <a:xfrm>
          <a:off x="0" y="2310220"/>
          <a:ext cx="10752138" cy="678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noProof="0" dirty="0"/>
            <a:t>Observing, how many customers are buying particular item</a:t>
          </a:r>
        </a:p>
      </dsp:txBody>
      <dsp:txXfrm>
        <a:off x="33127" y="2343347"/>
        <a:ext cx="10685884" cy="612346"/>
      </dsp:txXfrm>
    </dsp:sp>
    <dsp:sp modelId="{4A06EBBE-C13F-4B66-9074-9DB161E71C63}">
      <dsp:nvSpPr>
        <dsp:cNvPr id="0" name=""/>
        <dsp:cNvSpPr/>
      </dsp:nvSpPr>
      <dsp:spPr>
        <a:xfrm>
          <a:off x="0" y="3072340"/>
          <a:ext cx="10752138" cy="678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noProof="0" dirty="0"/>
            <a:t>Using cookies in web browsers</a:t>
          </a:r>
        </a:p>
      </dsp:txBody>
      <dsp:txXfrm>
        <a:off x="33127" y="3105467"/>
        <a:ext cx="10685884" cy="61234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0CA303-BB91-4C54-ADD3-0BF05EA0E3AA}">
      <dsp:nvSpPr>
        <dsp:cNvPr id="0" name=""/>
        <dsp:cNvSpPr/>
      </dsp:nvSpPr>
      <dsp:spPr>
        <a:xfrm rot="5400000">
          <a:off x="6993256" y="-3041118"/>
          <a:ext cx="636394" cy="68813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noProof="0" dirty="0"/>
            <a:t>Natural is exploring the natural life of the objects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i="0" kern="1200" noProof="0" dirty="0"/>
            <a:t>In contrived setting the observer has created the setting for the research to take place.</a:t>
          </a:r>
          <a:endParaRPr lang="en-US" sz="1300" kern="1200" noProof="0" dirty="0"/>
        </a:p>
      </dsp:txBody>
      <dsp:txXfrm rot="-5400000">
        <a:off x="3870769" y="112435"/>
        <a:ext cx="6850302" cy="574262"/>
      </dsp:txXfrm>
    </dsp:sp>
    <dsp:sp modelId="{3380A5CE-199B-4977-85EA-204CD7ED19B8}">
      <dsp:nvSpPr>
        <dsp:cNvPr id="0" name=""/>
        <dsp:cNvSpPr/>
      </dsp:nvSpPr>
      <dsp:spPr>
        <a:xfrm>
          <a:off x="0" y="1819"/>
          <a:ext cx="3870769" cy="7954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noProof="0" dirty="0"/>
            <a:t>Natural and Contrived Settings</a:t>
          </a:r>
        </a:p>
      </dsp:txBody>
      <dsp:txXfrm>
        <a:off x="38833" y="40652"/>
        <a:ext cx="3793103" cy="717826"/>
      </dsp:txXfrm>
    </dsp:sp>
    <dsp:sp modelId="{2FD43B3B-8FA9-4E41-929B-C83BF293761B}">
      <dsp:nvSpPr>
        <dsp:cNvPr id="0" name=""/>
        <dsp:cNvSpPr/>
      </dsp:nvSpPr>
      <dsp:spPr>
        <a:xfrm rot="5400000">
          <a:off x="6993256" y="-2205851"/>
          <a:ext cx="636394" cy="68813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noProof="0" dirty="0"/>
            <a:t>If the objects know they are observed or not.</a:t>
          </a:r>
        </a:p>
      </dsp:txBody>
      <dsp:txXfrm rot="-5400000">
        <a:off x="3870769" y="947702"/>
        <a:ext cx="6850302" cy="574262"/>
      </dsp:txXfrm>
    </dsp:sp>
    <dsp:sp modelId="{FC726B55-EA52-480F-A98C-F0EE29708139}">
      <dsp:nvSpPr>
        <dsp:cNvPr id="0" name=""/>
        <dsp:cNvSpPr/>
      </dsp:nvSpPr>
      <dsp:spPr>
        <a:xfrm>
          <a:off x="0" y="837086"/>
          <a:ext cx="3870769" cy="7954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noProof="0" dirty="0"/>
            <a:t>Distinguished and non-distinguished </a:t>
          </a:r>
        </a:p>
      </dsp:txBody>
      <dsp:txXfrm>
        <a:off x="38833" y="875919"/>
        <a:ext cx="3793103" cy="717826"/>
      </dsp:txXfrm>
    </dsp:sp>
    <dsp:sp modelId="{83BDD31D-132C-4CA5-8679-5872829BBFAB}">
      <dsp:nvSpPr>
        <dsp:cNvPr id="0" name=""/>
        <dsp:cNvSpPr/>
      </dsp:nvSpPr>
      <dsp:spPr>
        <a:xfrm rot="5400000">
          <a:off x="6993256" y="-1370584"/>
          <a:ext cx="636394" cy="68813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noProof="0" dirty="0"/>
            <a:t>Done by humans or by technical equipment (like cameras)</a:t>
          </a:r>
        </a:p>
      </dsp:txBody>
      <dsp:txXfrm rot="-5400000">
        <a:off x="3870769" y="1782969"/>
        <a:ext cx="6850302" cy="574262"/>
      </dsp:txXfrm>
    </dsp:sp>
    <dsp:sp modelId="{93FA2DED-30C7-492F-94DB-575673D62E49}">
      <dsp:nvSpPr>
        <dsp:cNvPr id="0" name=""/>
        <dsp:cNvSpPr/>
      </dsp:nvSpPr>
      <dsp:spPr>
        <a:xfrm>
          <a:off x="0" y="1672353"/>
          <a:ext cx="3870769" cy="7954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noProof="0" dirty="0"/>
            <a:t>Human and Mechanical</a:t>
          </a:r>
        </a:p>
      </dsp:txBody>
      <dsp:txXfrm>
        <a:off x="38833" y="1711186"/>
        <a:ext cx="3793103" cy="717826"/>
      </dsp:txXfrm>
    </dsp:sp>
    <dsp:sp modelId="{AC645B8F-9439-4F41-9A54-58A2F3CD177E}">
      <dsp:nvSpPr>
        <dsp:cNvPr id="0" name=""/>
        <dsp:cNvSpPr/>
      </dsp:nvSpPr>
      <dsp:spPr>
        <a:xfrm rot="5400000">
          <a:off x="6993256" y="-535317"/>
          <a:ext cx="636394" cy="68813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noProof="0" dirty="0"/>
            <a:t>Direct is observing actual event. (How many customers are buying a cup of coffee)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noProof="0" dirty="0"/>
            <a:t>Indirect is observing the results (Counting empty cups in the garbage)</a:t>
          </a:r>
        </a:p>
      </dsp:txBody>
      <dsp:txXfrm rot="-5400000">
        <a:off x="3870769" y="2618236"/>
        <a:ext cx="6850302" cy="574262"/>
      </dsp:txXfrm>
    </dsp:sp>
    <dsp:sp modelId="{B51A4770-1396-4C7D-B4CB-F7FC45E44606}">
      <dsp:nvSpPr>
        <dsp:cNvPr id="0" name=""/>
        <dsp:cNvSpPr/>
      </dsp:nvSpPr>
      <dsp:spPr>
        <a:xfrm>
          <a:off x="0" y="2507620"/>
          <a:ext cx="3870769" cy="7954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noProof="0" dirty="0"/>
            <a:t>Direct and Indirect</a:t>
          </a:r>
        </a:p>
      </dsp:txBody>
      <dsp:txXfrm>
        <a:off x="38833" y="2546453"/>
        <a:ext cx="3793103" cy="717826"/>
      </dsp:txXfrm>
    </dsp:sp>
    <dsp:sp modelId="{55D3335A-F128-4765-96C0-8EE9385DDF02}">
      <dsp:nvSpPr>
        <dsp:cNvPr id="0" name=""/>
        <dsp:cNvSpPr/>
      </dsp:nvSpPr>
      <dsp:spPr>
        <a:xfrm rot="5400000">
          <a:off x="6993256" y="299950"/>
          <a:ext cx="636394" cy="68813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noProof="0" dirty="0"/>
            <a:t>If we have some categories of the observed data or we are simply recording everything</a:t>
          </a:r>
        </a:p>
      </dsp:txBody>
      <dsp:txXfrm rot="-5400000">
        <a:off x="3870769" y="3453503"/>
        <a:ext cx="6850302" cy="574262"/>
      </dsp:txXfrm>
    </dsp:sp>
    <dsp:sp modelId="{9D99BCD8-51A6-4F1E-8B42-B7DA5C1792C7}">
      <dsp:nvSpPr>
        <dsp:cNvPr id="0" name=""/>
        <dsp:cNvSpPr/>
      </dsp:nvSpPr>
      <dsp:spPr>
        <a:xfrm>
          <a:off x="0" y="3342888"/>
          <a:ext cx="3870769" cy="7954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noProof="0" dirty="0"/>
            <a:t>Structured and Unstructured</a:t>
          </a:r>
        </a:p>
      </dsp:txBody>
      <dsp:txXfrm>
        <a:off x="38833" y="3381721"/>
        <a:ext cx="3793103" cy="71782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2A597-5674-44E4-80CF-E257B3BEBACA}">
      <dsp:nvSpPr>
        <dsp:cNvPr id="0" name=""/>
        <dsp:cNvSpPr/>
      </dsp:nvSpPr>
      <dsp:spPr>
        <a:xfrm>
          <a:off x="0" y="22779"/>
          <a:ext cx="10752138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noProof="0" dirty="0"/>
            <a:t>CAPI</a:t>
          </a:r>
        </a:p>
      </dsp:txBody>
      <dsp:txXfrm>
        <a:off x="25130" y="47909"/>
        <a:ext cx="10701878" cy="464540"/>
      </dsp:txXfrm>
    </dsp:sp>
    <dsp:sp modelId="{CBC0E51C-95D6-4689-8718-80BB941869F4}">
      <dsp:nvSpPr>
        <dsp:cNvPr id="0" name=""/>
        <dsp:cNvSpPr/>
      </dsp:nvSpPr>
      <dsp:spPr>
        <a:xfrm>
          <a:off x="0" y="537579"/>
          <a:ext cx="10752138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b="1" i="0" kern="1200" noProof="0" dirty="0"/>
            <a:t>Computer-assisted personal interviewing</a:t>
          </a:r>
          <a:endParaRPr lang="en-US" sz="1700" kern="1200" noProof="0" dirty="0"/>
        </a:p>
      </dsp:txBody>
      <dsp:txXfrm>
        <a:off x="0" y="537579"/>
        <a:ext cx="10752138" cy="364320"/>
      </dsp:txXfrm>
    </dsp:sp>
    <dsp:sp modelId="{F8230CDD-FDB1-43D3-BC34-99D0FE3C892E}">
      <dsp:nvSpPr>
        <dsp:cNvPr id="0" name=""/>
        <dsp:cNvSpPr/>
      </dsp:nvSpPr>
      <dsp:spPr>
        <a:xfrm>
          <a:off x="0" y="901899"/>
          <a:ext cx="10752138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noProof="0" dirty="0"/>
            <a:t>CATI</a:t>
          </a:r>
        </a:p>
      </dsp:txBody>
      <dsp:txXfrm>
        <a:off x="25130" y="927029"/>
        <a:ext cx="10701878" cy="464540"/>
      </dsp:txXfrm>
    </dsp:sp>
    <dsp:sp modelId="{50718BD5-D095-4AB0-ABE5-B1A159183CA2}">
      <dsp:nvSpPr>
        <dsp:cNvPr id="0" name=""/>
        <dsp:cNvSpPr/>
      </dsp:nvSpPr>
      <dsp:spPr>
        <a:xfrm>
          <a:off x="0" y="1416699"/>
          <a:ext cx="10752138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b="1" i="0" kern="1200" noProof="0" dirty="0"/>
            <a:t>Computer Assisted Telephonic Interview</a:t>
          </a:r>
          <a:endParaRPr lang="en-US" sz="1700" kern="1200" noProof="0" dirty="0"/>
        </a:p>
      </dsp:txBody>
      <dsp:txXfrm>
        <a:off x="0" y="1416699"/>
        <a:ext cx="10752138" cy="364320"/>
      </dsp:txXfrm>
    </dsp:sp>
    <dsp:sp modelId="{98985DE0-5181-4220-BF8A-C196BC910FCC}">
      <dsp:nvSpPr>
        <dsp:cNvPr id="0" name=""/>
        <dsp:cNvSpPr/>
      </dsp:nvSpPr>
      <dsp:spPr>
        <a:xfrm>
          <a:off x="0" y="1781020"/>
          <a:ext cx="10752138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noProof="0" dirty="0"/>
            <a:t>CAWI</a:t>
          </a:r>
        </a:p>
      </dsp:txBody>
      <dsp:txXfrm>
        <a:off x="25130" y="1806150"/>
        <a:ext cx="10701878" cy="464540"/>
      </dsp:txXfrm>
    </dsp:sp>
    <dsp:sp modelId="{BA1C81BF-D953-4958-9044-311AE18D9D2F}">
      <dsp:nvSpPr>
        <dsp:cNvPr id="0" name=""/>
        <dsp:cNvSpPr/>
      </dsp:nvSpPr>
      <dsp:spPr>
        <a:xfrm>
          <a:off x="0" y="2295820"/>
          <a:ext cx="10752138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b="1" i="0" kern="1200" noProof="0" dirty="0"/>
            <a:t>Computer Assisted Web Interview</a:t>
          </a:r>
          <a:endParaRPr lang="en-US" sz="1700" kern="1200" noProof="0" dirty="0"/>
        </a:p>
      </dsp:txBody>
      <dsp:txXfrm>
        <a:off x="0" y="2295820"/>
        <a:ext cx="10752138" cy="364320"/>
      </dsp:txXfrm>
    </dsp:sp>
    <dsp:sp modelId="{4E654247-8124-4767-A33B-D9C6370F69EA}">
      <dsp:nvSpPr>
        <dsp:cNvPr id="0" name=""/>
        <dsp:cNvSpPr/>
      </dsp:nvSpPr>
      <dsp:spPr>
        <a:xfrm>
          <a:off x="0" y="2660140"/>
          <a:ext cx="10752138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noProof="0" dirty="0"/>
            <a:t>Surveys</a:t>
          </a:r>
        </a:p>
      </dsp:txBody>
      <dsp:txXfrm>
        <a:off x="25130" y="2685270"/>
        <a:ext cx="10701878" cy="464540"/>
      </dsp:txXfrm>
    </dsp:sp>
    <dsp:sp modelId="{BFCACD50-60FD-47EF-8C6A-928A1058764B}">
      <dsp:nvSpPr>
        <dsp:cNvPr id="0" name=""/>
        <dsp:cNvSpPr/>
      </dsp:nvSpPr>
      <dsp:spPr>
        <a:xfrm>
          <a:off x="0" y="3238300"/>
          <a:ext cx="10752138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noProof="0" dirty="0"/>
            <a:t>In-hall test (CLT)</a:t>
          </a:r>
        </a:p>
      </dsp:txBody>
      <dsp:txXfrm>
        <a:off x="25130" y="3263430"/>
        <a:ext cx="10701878" cy="464540"/>
      </dsp:txXfrm>
    </dsp:sp>
    <dsp:sp modelId="{8C798294-C6D6-4458-9AF5-4C647450E8E4}">
      <dsp:nvSpPr>
        <dsp:cNvPr id="0" name=""/>
        <dsp:cNvSpPr/>
      </dsp:nvSpPr>
      <dsp:spPr>
        <a:xfrm>
          <a:off x="0" y="3753100"/>
          <a:ext cx="10752138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b="1" i="0" kern="1200" noProof="0" dirty="0"/>
            <a:t>Central Location Test</a:t>
          </a:r>
          <a:endParaRPr lang="en-US" sz="1700" kern="1200" noProof="0" dirty="0"/>
        </a:p>
      </dsp:txBody>
      <dsp:txXfrm>
        <a:off x="0" y="3753100"/>
        <a:ext cx="10752138" cy="36432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47BB65-BEE1-40DB-97A5-8ACB8E6422A9}">
      <dsp:nvSpPr>
        <dsp:cNvPr id="0" name=""/>
        <dsp:cNvSpPr/>
      </dsp:nvSpPr>
      <dsp:spPr>
        <a:xfrm>
          <a:off x="0" y="2021"/>
          <a:ext cx="10741646" cy="1334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The interviewer uses his laptop screen to read the questions to pose and inputs the responses.</a:t>
          </a:r>
          <a:endParaRPr lang="cs-CZ" sz="3800" kern="1200" dirty="0"/>
        </a:p>
      </dsp:txBody>
      <dsp:txXfrm>
        <a:off x="65132" y="67153"/>
        <a:ext cx="10611382" cy="1203980"/>
      </dsp:txXfrm>
    </dsp:sp>
    <dsp:sp modelId="{34D9F808-7301-4026-BBBB-C012666F90B1}">
      <dsp:nvSpPr>
        <dsp:cNvPr id="0" name=""/>
        <dsp:cNvSpPr/>
      </dsp:nvSpPr>
      <dsp:spPr>
        <a:xfrm rot="5400000">
          <a:off x="6777756" y="-1370584"/>
          <a:ext cx="1067395" cy="68813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i="0" kern="1200" dirty="0"/>
            <a:t>All types of questions can be used.</a:t>
          </a:r>
          <a:endParaRPr lang="cs-CZ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i="0" kern="1200" dirty="0"/>
            <a:t>Material can be shown to the respondent.</a:t>
          </a:r>
          <a:endParaRPr lang="cs-CZ" sz="1900" kern="1200" dirty="0"/>
        </a:p>
      </dsp:txBody>
      <dsp:txXfrm rot="-5400000">
        <a:off x="3870770" y="1588508"/>
        <a:ext cx="6829262" cy="963183"/>
      </dsp:txXfrm>
    </dsp:sp>
    <dsp:sp modelId="{606A9AD5-ABA3-4990-A4F3-2D45235BE641}">
      <dsp:nvSpPr>
        <dsp:cNvPr id="0" name=""/>
        <dsp:cNvSpPr/>
      </dsp:nvSpPr>
      <dsp:spPr>
        <a:xfrm>
          <a:off x="0" y="1402977"/>
          <a:ext cx="3870769" cy="1334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/>
            <a:t>Advantages</a:t>
          </a:r>
        </a:p>
      </dsp:txBody>
      <dsp:txXfrm>
        <a:off x="65132" y="1468109"/>
        <a:ext cx="3740505" cy="1203980"/>
      </dsp:txXfrm>
    </dsp:sp>
    <dsp:sp modelId="{4B2D3809-C902-4D06-A02E-633BB588AABC}">
      <dsp:nvSpPr>
        <dsp:cNvPr id="0" name=""/>
        <dsp:cNvSpPr/>
      </dsp:nvSpPr>
      <dsp:spPr>
        <a:xfrm rot="5400000">
          <a:off x="6777756" y="30372"/>
          <a:ext cx="1067395" cy="68813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i="0" kern="1200" dirty="0"/>
            <a:t>Strong geographical constraint. </a:t>
          </a:r>
          <a:endParaRPr lang="cs-CZ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i="0" kern="1200" dirty="0"/>
            <a:t>The CAPI is more adapted to reduced geographical areas.</a:t>
          </a:r>
          <a:endParaRPr lang="cs-CZ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i="0" kern="1200" dirty="0"/>
            <a:t>Heavy cost.</a:t>
          </a:r>
          <a:endParaRPr lang="cs-CZ" sz="1900" kern="1200" dirty="0"/>
        </a:p>
      </dsp:txBody>
      <dsp:txXfrm rot="-5400000">
        <a:off x="3870770" y="2989464"/>
        <a:ext cx="6829262" cy="963183"/>
      </dsp:txXfrm>
    </dsp:sp>
    <dsp:sp modelId="{2E9D6356-B1C8-4ACB-9986-0FB70A2E67ED}">
      <dsp:nvSpPr>
        <dsp:cNvPr id="0" name=""/>
        <dsp:cNvSpPr/>
      </dsp:nvSpPr>
      <dsp:spPr>
        <a:xfrm>
          <a:off x="0" y="2803934"/>
          <a:ext cx="3870769" cy="1334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0" lvl="0" indent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800" kern="1200"/>
            <a:t>Disadvantages</a:t>
          </a:r>
        </a:p>
      </dsp:txBody>
      <dsp:txXfrm>
        <a:off x="65132" y="2869066"/>
        <a:ext cx="3740505" cy="12039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97B03-23E8-468E-8CCC-8E0A15055907}">
      <dsp:nvSpPr>
        <dsp:cNvPr id="0" name=""/>
        <dsp:cNvSpPr/>
      </dsp:nvSpPr>
      <dsp:spPr>
        <a:xfrm rot="5400000">
          <a:off x="6503629" y="-2430853"/>
          <a:ext cx="1615648" cy="68813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noProof="0" dirty="0"/>
            <a:t>Major role through suggesting the reporting questionnaire to be asked.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noProof="0" dirty="0"/>
            <a:t>Justifying the responses problem and the need for the direction of the study.</a:t>
          </a:r>
        </a:p>
      </dsp:txBody>
      <dsp:txXfrm rot="-5400000">
        <a:off x="3870770" y="280875"/>
        <a:ext cx="6802499" cy="1457910"/>
      </dsp:txXfrm>
    </dsp:sp>
    <dsp:sp modelId="{9F36E4C9-203C-41DE-A703-BFA3F4E474E1}">
      <dsp:nvSpPr>
        <dsp:cNvPr id="0" name=""/>
        <dsp:cNvSpPr/>
      </dsp:nvSpPr>
      <dsp:spPr>
        <a:xfrm>
          <a:off x="0" y="50"/>
          <a:ext cx="3870769" cy="2019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noProof="0" dirty="0"/>
            <a:t>Quantitative</a:t>
          </a:r>
        </a:p>
      </dsp:txBody>
      <dsp:txXfrm>
        <a:off x="98587" y="98637"/>
        <a:ext cx="3673595" cy="1822386"/>
      </dsp:txXfrm>
    </dsp:sp>
    <dsp:sp modelId="{E6DFD07E-05CC-4509-83CF-FF79EEEC3F07}">
      <dsp:nvSpPr>
        <dsp:cNvPr id="0" name=""/>
        <dsp:cNvSpPr/>
      </dsp:nvSpPr>
      <dsp:spPr>
        <a:xfrm rot="5400000">
          <a:off x="6503629" y="-310314"/>
          <a:ext cx="1615648" cy="68813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noProof="0" dirty="0"/>
            <a:t>Minor role in suggesting self regulating questionnaire (SRQ) to be asked.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noProof="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noProof="0" dirty="0"/>
            <a:t>Justify the importance of studying the research problem.</a:t>
          </a:r>
        </a:p>
      </dsp:txBody>
      <dsp:txXfrm rot="-5400000">
        <a:off x="3870770" y="2401414"/>
        <a:ext cx="6802499" cy="1457910"/>
      </dsp:txXfrm>
    </dsp:sp>
    <dsp:sp modelId="{D92280D1-0B47-4755-BB32-A41563EB351E}">
      <dsp:nvSpPr>
        <dsp:cNvPr id="0" name=""/>
        <dsp:cNvSpPr/>
      </dsp:nvSpPr>
      <dsp:spPr>
        <a:xfrm>
          <a:off x="0" y="2120589"/>
          <a:ext cx="3870769" cy="2019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noProof="0" dirty="0"/>
            <a:t>Qualitative</a:t>
          </a:r>
        </a:p>
      </dsp:txBody>
      <dsp:txXfrm>
        <a:off x="98587" y="2219176"/>
        <a:ext cx="3673595" cy="182238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47BB65-BEE1-40DB-97A5-8ACB8E6422A9}">
      <dsp:nvSpPr>
        <dsp:cNvPr id="0" name=""/>
        <dsp:cNvSpPr/>
      </dsp:nvSpPr>
      <dsp:spPr>
        <a:xfrm>
          <a:off x="0" y="2021"/>
          <a:ext cx="10741646" cy="1334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noProof="0" dirty="0"/>
            <a:t>The interviewer asks questions by telephone and records answers on a computer. CATI automates the interviewees calls, the recall in case of absence and checks quota.</a:t>
          </a:r>
        </a:p>
      </dsp:txBody>
      <dsp:txXfrm>
        <a:off x="65132" y="67153"/>
        <a:ext cx="10611382" cy="1203980"/>
      </dsp:txXfrm>
    </dsp:sp>
    <dsp:sp modelId="{34D9F808-7301-4026-BBBB-C012666F90B1}">
      <dsp:nvSpPr>
        <dsp:cNvPr id="0" name=""/>
        <dsp:cNvSpPr/>
      </dsp:nvSpPr>
      <dsp:spPr>
        <a:xfrm rot="5400000">
          <a:off x="6777756" y="-1370584"/>
          <a:ext cx="1067395" cy="68813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noProof="0" dirty="0"/>
            <a:t>Quick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noProof="0" dirty="0"/>
            <a:t>No geographical constraint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noProof="0" dirty="0"/>
            <a:t>Technical reliability</a:t>
          </a:r>
        </a:p>
      </dsp:txBody>
      <dsp:txXfrm rot="-5400000">
        <a:off x="3870770" y="1588508"/>
        <a:ext cx="6829262" cy="963183"/>
      </dsp:txXfrm>
    </dsp:sp>
    <dsp:sp modelId="{606A9AD5-ABA3-4990-A4F3-2D45235BE641}">
      <dsp:nvSpPr>
        <dsp:cNvPr id="0" name=""/>
        <dsp:cNvSpPr/>
      </dsp:nvSpPr>
      <dsp:spPr>
        <a:xfrm>
          <a:off x="0" y="1402977"/>
          <a:ext cx="3870769" cy="1334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noProof="0" dirty="0"/>
            <a:t>Advantages</a:t>
          </a:r>
        </a:p>
      </dsp:txBody>
      <dsp:txXfrm>
        <a:off x="65132" y="1468109"/>
        <a:ext cx="3740505" cy="1203980"/>
      </dsp:txXfrm>
    </dsp:sp>
    <dsp:sp modelId="{4B2D3809-C902-4D06-A02E-633BB588AABC}">
      <dsp:nvSpPr>
        <dsp:cNvPr id="0" name=""/>
        <dsp:cNvSpPr/>
      </dsp:nvSpPr>
      <dsp:spPr>
        <a:xfrm rot="5400000">
          <a:off x="6777756" y="30372"/>
          <a:ext cx="1067395" cy="68813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noProof="0" dirty="0"/>
            <a:t>Some target cannot be reached by CATI.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noProof="0" dirty="0"/>
            <a:t>No visualization possibility.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noProof="0" dirty="0"/>
            <a:t>Certain sensitive subjects must be avoided</a:t>
          </a:r>
        </a:p>
      </dsp:txBody>
      <dsp:txXfrm rot="-5400000">
        <a:off x="3870770" y="2989464"/>
        <a:ext cx="6829262" cy="963183"/>
      </dsp:txXfrm>
    </dsp:sp>
    <dsp:sp modelId="{2E9D6356-B1C8-4ACB-9986-0FB70A2E67ED}">
      <dsp:nvSpPr>
        <dsp:cNvPr id="0" name=""/>
        <dsp:cNvSpPr/>
      </dsp:nvSpPr>
      <dsp:spPr>
        <a:xfrm>
          <a:off x="0" y="2803934"/>
          <a:ext cx="3870769" cy="1334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noProof="0" dirty="0"/>
            <a:t>Disadvantages</a:t>
          </a:r>
        </a:p>
      </dsp:txBody>
      <dsp:txXfrm>
        <a:off x="65132" y="2869066"/>
        <a:ext cx="3740505" cy="120398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47BB65-BEE1-40DB-97A5-8ACB8E6422A9}">
      <dsp:nvSpPr>
        <dsp:cNvPr id="0" name=""/>
        <dsp:cNvSpPr/>
      </dsp:nvSpPr>
      <dsp:spPr>
        <a:xfrm>
          <a:off x="0" y="2021"/>
          <a:ext cx="10741646" cy="1334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noProof="0" dirty="0"/>
            <a:t>The CAWI questionnaire appears in the browser as a web-page that respondents can reach in different ways depending on the sample design</a:t>
          </a:r>
        </a:p>
      </dsp:txBody>
      <dsp:txXfrm>
        <a:off x="65132" y="67153"/>
        <a:ext cx="10611382" cy="1203980"/>
      </dsp:txXfrm>
    </dsp:sp>
    <dsp:sp modelId="{34D9F808-7301-4026-BBBB-C012666F90B1}">
      <dsp:nvSpPr>
        <dsp:cNvPr id="0" name=""/>
        <dsp:cNvSpPr/>
      </dsp:nvSpPr>
      <dsp:spPr>
        <a:xfrm rot="5400000">
          <a:off x="6777756" y="-1370584"/>
          <a:ext cx="1067395" cy="68813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0" i="0" kern="1200" noProof="0" dirty="0"/>
            <a:t>There are no print, interviewer and data input costs.</a:t>
          </a:r>
          <a:endParaRPr lang="en-US" sz="1000" kern="1200" noProof="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0" i="0" kern="1200" noProof="0" dirty="0"/>
            <a:t>The collection time is reduced and there is no input time. </a:t>
          </a:r>
          <a:endParaRPr lang="en-US" sz="1000" kern="1200" noProof="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0" i="0" kern="1200" noProof="0" dirty="0"/>
            <a:t>Real time processing. </a:t>
          </a:r>
          <a:endParaRPr lang="en-US" sz="1000" kern="1200" noProof="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0" i="0" kern="1200" noProof="0" dirty="0"/>
            <a:t>No geographical constraint. </a:t>
          </a:r>
          <a:endParaRPr lang="en-US" sz="1000" kern="1200" noProof="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0" i="0" kern="1200" noProof="0" dirty="0"/>
            <a:t>Suppression of skews due to the interviewer and input errors.</a:t>
          </a:r>
          <a:endParaRPr lang="en-US" sz="1000" kern="1200" noProof="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0" i="0" kern="1200" noProof="0" dirty="0"/>
            <a:t> The respondents have all the time they want to answer the questionnaire.</a:t>
          </a:r>
          <a:endParaRPr lang="en-US" sz="1000" kern="1200" noProof="0" dirty="0"/>
        </a:p>
      </dsp:txBody>
      <dsp:txXfrm rot="-5400000">
        <a:off x="3870770" y="1588508"/>
        <a:ext cx="6829262" cy="963183"/>
      </dsp:txXfrm>
    </dsp:sp>
    <dsp:sp modelId="{606A9AD5-ABA3-4990-A4F3-2D45235BE641}">
      <dsp:nvSpPr>
        <dsp:cNvPr id="0" name=""/>
        <dsp:cNvSpPr/>
      </dsp:nvSpPr>
      <dsp:spPr>
        <a:xfrm>
          <a:off x="0" y="1402977"/>
          <a:ext cx="3870769" cy="1334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noProof="0" dirty="0"/>
            <a:t>Advantages</a:t>
          </a:r>
        </a:p>
      </dsp:txBody>
      <dsp:txXfrm>
        <a:off x="65132" y="1468109"/>
        <a:ext cx="3740505" cy="1203980"/>
      </dsp:txXfrm>
    </dsp:sp>
    <dsp:sp modelId="{4B2D3809-C902-4D06-A02E-633BB588AABC}">
      <dsp:nvSpPr>
        <dsp:cNvPr id="0" name=""/>
        <dsp:cNvSpPr/>
      </dsp:nvSpPr>
      <dsp:spPr>
        <a:xfrm rot="5400000">
          <a:off x="6777756" y="30372"/>
          <a:ext cx="1067395" cy="68813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0" i="0" kern="1200" noProof="0" dirty="0"/>
            <a:t>The target is not representative of the national population</a:t>
          </a:r>
          <a:endParaRPr lang="en-US" sz="1000" kern="1200" noProof="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0" i="0" kern="1200" noProof="0" dirty="0"/>
            <a:t>Professionalization and spontaneous self-recruitment of certain panelists.</a:t>
          </a:r>
          <a:endParaRPr lang="en-US" sz="1000" kern="1200" noProof="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0" i="0" kern="1200" noProof="0" dirty="0"/>
            <a:t>Facility to quit the questionnaire.</a:t>
          </a:r>
          <a:endParaRPr lang="en-US" sz="1000" kern="1200" noProof="0" dirty="0"/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0" i="0" kern="1200" noProof="0" dirty="0"/>
            <a:t>Obligation to protect the data.</a:t>
          </a:r>
          <a:endParaRPr lang="en-US" sz="1000" kern="1200" noProof="0" dirty="0"/>
        </a:p>
      </dsp:txBody>
      <dsp:txXfrm rot="-5400000">
        <a:off x="3870770" y="2989464"/>
        <a:ext cx="6829262" cy="963183"/>
      </dsp:txXfrm>
    </dsp:sp>
    <dsp:sp modelId="{2E9D6356-B1C8-4ACB-9986-0FB70A2E67ED}">
      <dsp:nvSpPr>
        <dsp:cNvPr id="0" name=""/>
        <dsp:cNvSpPr/>
      </dsp:nvSpPr>
      <dsp:spPr>
        <a:xfrm>
          <a:off x="0" y="2803934"/>
          <a:ext cx="3870769" cy="1334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noProof="0" dirty="0"/>
            <a:t>Disadvantages</a:t>
          </a:r>
        </a:p>
      </dsp:txBody>
      <dsp:txXfrm>
        <a:off x="65132" y="2869066"/>
        <a:ext cx="3740505" cy="120398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CD8BF1-342F-4167-979F-ABE80C3DC60F}">
      <dsp:nvSpPr>
        <dsp:cNvPr id="0" name=""/>
        <dsp:cNvSpPr/>
      </dsp:nvSpPr>
      <dsp:spPr>
        <a:xfrm>
          <a:off x="0" y="58600"/>
          <a:ext cx="10752138" cy="965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noProof="0" dirty="0"/>
            <a:t>Specially trained Staff of marketing agency is doing a real time questionaries'</a:t>
          </a:r>
        </a:p>
      </dsp:txBody>
      <dsp:txXfrm>
        <a:off x="47120" y="105720"/>
        <a:ext cx="10657898" cy="871010"/>
      </dsp:txXfrm>
    </dsp:sp>
    <dsp:sp modelId="{24C5D612-B0AF-40B5-939C-52725D45A90E}">
      <dsp:nvSpPr>
        <dsp:cNvPr id="0" name=""/>
        <dsp:cNvSpPr/>
      </dsp:nvSpPr>
      <dsp:spPr>
        <a:xfrm>
          <a:off x="0" y="1095850"/>
          <a:ext cx="10752138" cy="965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noProof="0" dirty="0"/>
            <a:t>Suitable for the long surveys with specified types of the subjects</a:t>
          </a:r>
        </a:p>
      </dsp:txBody>
      <dsp:txXfrm>
        <a:off x="47120" y="1142970"/>
        <a:ext cx="10657898" cy="871010"/>
      </dsp:txXfrm>
    </dsp:sp>
    <dsp:sp modelId="{74E21EBD-1106-4A1F-BC1B-F986ECF1A9BD}">
      <dsp:nvSpPr>
        <dsp:cNvPr id="0" name=""/>
        <dsp:cNvSpPr/>
      </dsp:nvSpPr>
      <dsp:spPr>
        <a:xfrm>
          <a:off x="0" y="2133100"/>
          <a:ext cx="10752138" cy="965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noProof="0" dirty="0"/>
            <a:t>Typically used for</a:t>
          </a:r>
        </a:p>
      </dsp:txBody>
      <dsp:txXfrm>
        <a:off x="47120" y="2180220"/>
        <a:ext cx="10657898" cy="871010"/>
      </dsp:txXfrm>
    </dsp:sp>
    <dsp:sp modelId="{9FA227C1-3E2B-4D89-8F52-06CB6C725083}">
      <dsp:nvSpPr>
        <dsp:cNvPr id="0" name=""/>
        <dsp:cNvSpPr/>
      </dsp:nvSpPr>
      <dsp:spPr>
        <a:xfrm>
          <a:off x="0" y="3098350"/>
          <a:ext cx="10752138" cy="983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31750" rIns="177800" bIns="3175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noProof="0" dirty="0"/>
            <a:t>Measuring of opinions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noProof="0" dirty="0"/>
            <a:t>Political preferences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noProof="0" dirty="0"/>
            <a:t>Brand knowledge</a:t>
          </a:r>
        </a:p>
      </dsp:txBody>
      <dsp:txXfrm>
        <a:off x="0" y="3098350"/>
        <a:ext cx="10752138" cy="98325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F448CA-0350-4647-9703-FF5B97CBDE34}">
      <dsp:nvSpPr>
        <dsp:cNvPr id="0" name=""/>
        <dsp:cNvSpPr/>
      </dsp:nvSpPr>
      <dsp:spPr>
        <a:xfrm>
          <a:off x="0" y="371260"/>
          <a:ext cx="10752138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/>
            <a:t>Testing of special samples</a:t>
          </a:r>
        </a:p>
      </dsp:txBody>
      <dsp:txXfrm>
        <a:off x="27415" y="398675"/>
        <a:ext cx="10697308" cy="506769"/>
      </dsp:txXfrm>
    </dsp:sp>
    <dsp:sp modelId="{D446ED1E-FDDB-4BEE-B8CB-6DC74E2EE3A2}">
      <dsp:nvSpPr>
        <dsp:cNvPr id="0" name=""/>
        <dsp:cNvSpPr/>
      </dsp:nvSpPr>
      <dsp:spPr>
        <a:xfrm>
          <a:off x="0" y="1001980"/>
          <a:ext cx="10752138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/>
            <a:t>Respondents are recruited by trained Staff and motivated to complete survey</a:t>
          </a:r>
        </a:p>
      </dsp:txBody>
      <dsp:txXfrm>
        <a:off x="27415" y="1029395"/>
        <a:ext cx="10697308" cy="506769"/>
      </dsp:txXfrm>
    </dsp:sp>
    <dsp:sp modelId="{73E7F869-9F26-47FB-A738-199B5501D01E}">
      <dsp:nvSpPr>
        <dsp:cNvPr id="0" name=""/>
        <dsp:cNvSpPr/>
      </dsp:nvSpPr>
      <dsp:spPr>
        <a:xfrm>
          <a:off x="0" y="1632700"/>
          <a:ext cx="10752138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/>
            <a:t>Extremely expensive</a:t>
          </a:r>
        </a:p>
      </dsp:txBody>
      <dsp:txXfrm>
        <a:off x="27415" y="1660115"/>
        <a:ext cx="10697308" cy="506769"/>
      </dsp:txXfrm>
    </dsp:sp>
    <dsp:sp modelId="{D30760EC-0960-4132-A18F-3C6F54DFFE90}">
      <dsp:nvSpPr>
        <dsp:cNvPr id="0" name=""/>
        <dsp:cNvSpPr/>
      </dsp:nvSpPr>
      <dsp:spPr>
        <a:xfrm>
          <a:off x="0" y="2263420"/>
          <a:ext cx="10752138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/>
            <a:t>Can be used for</a:t>
          </a:r>
        </a:p>
      </dsp:txBody>
      <dsp:txXfrm>
        <a:off x="27415" y="2290835"/>
        <a:ext cx="10697308" cy="506769"/>
      </dsp:txXfrm>
    </dsp:sp>
    <dsp:sp modelId="{4B170235-BBE9-4460-9777-98A5CC0DFC27}">
      <dsp:nvSpPr>
        <dsp:cNvPr id="0" name=""/>
        <dsp:cNvSpPr/>
      </dsp:nvSpPr>
      <dsp:spPr>
        <a:xfrm>
          <a:off x="0" y="2825020"/>
          <a:ext cx="10752138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noProof="0" dirty="0"/>
            <a:t>Testing of new features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noProof="0" dirty="0"/>
            <a:t>Testing new brands or services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 noProof="0" dirty="0"/>
            <a:t>Comparing customers meaning of different products</a:t>
          </a:r>
        </a:p>
      </dsp:txBody>
      <dsp:txXfrm>
        <a:off x="0" y="2825020"/>
        <a:ext cx="10752138" cy="94392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84E05F-6CD5-425B-A476-48D74785BA7F}">
      <dsp:nvSpPr>
        <dsp:cNvPr id="0" name=""/>
        <dsp:cNvSpPr/>
      </dsp:nvSpPr>
      <dsp:spPr>
        <a:xfrm>
          <a:off x="0" y="12002"/>
          <a:ext cx="10752138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noProof="0" dirty="0"/>
            <a:t>Differences in marketing research</a:t>
          </a:r>
        </a:p>
      </dsp:txBody>
      <dsp:txXfrm>
        <a:off x="46834" y="58836"/>
        <a:ext cx="10658470" cy="865732"/>
      </dsp:txXfrm>
    </dsp:sp>
    <dsp:sp modelId="{E50F7C9D-963B-4C31-AD5F-2FDEFDE72727}">
      <dsp:nvSpPr>
        <dsp:cNvPr id="0" name=""/>
        <dsp:cNvSpPr/>
      </dsp:nvSpPr>
      <dsp:spPr>
        <a:xfrm>
          <a:off x="0" y="1089482"/>
          <a:ext cx="10752138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noProof="0" dirty="0"/>
            <a:t>Examples of the each type of the research</a:t>
          </a:r>
        </a:p>
      </dsp:txBody>
      <dsp:txXfrm>
        <a:off x="46834" y="1136316"/>
        <a:ext cx="10658470" cy="865732"/>
      </dsp:txXfrm>
    </dsp:sp>
    <dsp:sp modelId="{F4BB953C-027F-43AB-94F1-41DDE2F16E17}">
      <dsp:nvSpPr>
        <dsp:cNvPr id="0" name=""/>
        <dsp:cNvSpPr/>
      </dsp:nvSpPr>
      <dsp:spPr>
        <a:xfrm>
          <a:off x="0" y="2048882"/>
          <a:ext cx="10752138" cy="2079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52070" rIns="291592" bIns="52070" numCol="1" spcCol="1270" anchor="t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 noProof="0" dirty="0"/>
            <a:t>Mystery shopping</a:t>
          </a:r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 noProof="0" dirty="0"/>
            <a:t>Focus groups</a:t>
          </a:r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 noProof="0" dirty="0"/>
            <a:t>GAP Model</a:t>
          </a:r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 noProof="0" dirty="0"/>
            <a:t>Computer Support in Marketing Research</a:t>
          </a:r>
        </a:p>
      </dsp:txBody>
      <dsp:txXfrm>
        <a:off x="0" y="2048882"/>
        <a:ext cx="10752138" cy="20793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97B03-23E8-468E-8CCC-8E0A15055907}">
      <dsp:nvSpPr>
        <dsp:cNvPr id="0" name=""/>
        <dsp:cNvSpPr/>
      </dsp:nvSpPr>
      <dsp:spPr>
        <a:xfrm rot="5400000">
          <a:off x="6503629" y="-2430853"/>
          <a:ext cx="1615648" cy="68813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Be specific and narrow.</a:t>
          </a:r>
          <a:endParaRPr lang="cs-CZ" sz="3200" kern="1200" dirty="0"/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Seek measurable, observable data on variables.</a:t>
          </a:r>
        </a:p>
      </dsp:txBody>
      <dsp:txXfrm rot="-5400000">
        <a:off x="3870770" y="280875"/>
        <a:ext cx="6802499" cy="1457910"/>
      </dsp:txXfrm>
    </dsp:sp>
    <dsp:sp modelId="{9F36E4C9-203C-41DE-A703-BFA3F4E474E1}">
      <dsp:nvSpPr>
        <dsp:cNvPr id="0" name=""/>
        <dsp:cNvSpPr/>
      </dsp:nvSpPr>
      <dsp:spPr>
        <a:xfrm>
          <a:off x="0" y="50"/>
          <a:ext cx="3870769" cy="2019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Quantitative</a:t>
          </a:r>
          <a:endParaRPr lang="cs-CZ" sz="4600" kern="1200" dirty="0"/>
        </a:p>
      </dsp:txBody>
      <dsp:txXfrm>
        <a:off x="98587" y="98637"/>
        <a:ext cx="3673595" cy="1822386"/>
      </dsp:txXfrm>
    </dsp:sp>
    <dsp:sp modelId="{E6DFD07E-05CC-4509-83CF-FF79EEEC3F07}">
      <dsp:nvSpPr>
        <dsp:cNvPr id="0" name=""/>
        <dsp:cNvSpPr/>
      </dsp:nvSpPr>
      <dsp:spPr>
        <a:xfrm rot="5400000">
          <a:off x="6503629" y="-310314"/>
          <a:ext cx="1615648" cy="68813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Be general and broad.</a:t>
          </a:r>
          <a:endParaRPr lang="cs-CZ" sz="3200" kern="1200" dirty="0"/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Seek to understand the participants’ experiences</a:t>
          </a:r>
          <a:endParaRPr lang="cs-CZ" sz="3200" kern="1200" dirty="0"/>
        </a:p>
      </dsp:txBody>
      <dsp:txXfrm rot="-5400000">
        <a:off x="3870770" y="2401414"/>
        <a:ext cx="6802499" cy="1457910"/>
      </dsp:txXfrm>
    </dsp:sp>
    <dsp:sp modelId="{D92280D1-0B47-4755-BB32-A41563EB351E}">
      <dsp:nvSpPr>
        <dsp:cNvPr id="0" name=""/>
        <dsp:cNvSpPr/>
      </dsp:nvSpPr>
      <dsp:spPr>
        <a:xfrm>
          <a:off x="0" y="2120589"/>
          <a:ext cx="3870769" cy="2019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Qualitative</a:t>
          </a:r>
          <a:endParaRPr lang="cs-CZ" sz="4600" kern="1200" dirty="0"/>
        </a:p>
      </dsp:txBody>
      <dsp:txXfrm>
        <a:off x="98587" y="2219176"/>
        <a:ext cx="3673595" cy="18223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97B03-23E8-468E-8CCC-8E0A15055907}">
      <dsp:nvSpPr>
        <dsp:cNvPr id="0" name=""/>
        <dsp:cNvSpPr/>
      </dsp:nvSpPr>
      <dsp:spPr>
        <a:xfrm rot="5400000">
          <a:off x="6503629" y="-2430853"/>
          <a:ext cx="1615648" cy="68813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noProof="0" dirty="0"/>
            <a:t>Collecting data using instruments with preset  questions and responses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noProof="0" dirty="0"/>
            <a:t>Collecting info from a large number of individuals.</a:t>
          </a:r>
        </a:p>
      </dsp:txBody>
      <dsp:txXfrm rot="-5400000">
        <a:off x="3870770" y="280875"/>
        <a:ext cx="6802499" cy="1457910"/>
      </dsp:txXfrm>
    </dsp:sp>
    <dsp:sp modelId="{9F36E4C9-203C-41DE-A703-BFA3F4E474E1}">
      <dsp:nvSpPr>
        <dsp:cNvPr id="0" name=""/>
        <dsp:cNvSpPr/>
      </dsp:nvSpPr>
      <dsp:spPr>
        <a:xfrm>
          <a:off x="0" y="50"/>
          <a:ext cx="3870769" cy="2019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noProof="0" dirty="0"/>
            <a:t>Quantitative</a:t>
          </a:r>
        </a:p>
      </dsp:txBody>
      <dsp:txXfrm>
        <a:off x="98587" y="98637"/>
        <a:ext cx="3673595" cy="1822386"/>
      </dsp:txXfrm>
    </dsp:sp>
    <dsp:sp modelId="{E6DFD07E-05CC-4509-83CF-FF79EEEC3F07}">
      <dsp:nvSpPr>
        <dsp:cNvPr id="0" name=""/>
        <dsp:cNvSpPr/>
      </dsp:nvSpPr>
      <dsp:spPr>
        <a:xfrm rot="5400000">
          <a:off x="6503629" y="-310314"/>
          <a:ext cx="1615648" cy="68813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noProof="0" dirty="0"/>
            <a:t>Collecting data using forms with general, emerging questions to permit the participant to generate responses.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noProof="0" dirty="0"/>
            <a:t>Gathering word(text) or image(picture) data.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noProof="0" dirty="0"/>
            <a:t>Collecting info from a small number of individuals or sites.</a:t>
          </a:r>
        </a:p>
      </dsp:txBody>
      <dsp:txXfrm rot="-5400000">
        <a:off x="3870770" y="2401414"/>
        <a:ext cx="6802499" cy="1457910"/>
      </dsp:txXfrm>
    </dsp:sp>
    <dsp:sp modelId="{D92280D1-0B47-4755-BB32-A41563EB351E}">
      <dsp:nvSpPr>
        <dsp:cNvPr id="0" name=""/>
        <dsp:cNvSpPr/>
      </dsp:nvSpPr>
      <dsp:spPr>
        <a:xfrm>
          <a:off x="0" y="2120589"/>
          <a:ext cx="3870769" cy="2019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noProof="0" dirty="0"/>
            <a:t>Qualitative</a:t>
          </a:r>
        </a:p>
      </dsp:txBody>
      <dsp:txXfrm>
        <a:off x="98587" y="2219176"/>
        <a:ext cx="3673595" cy="18223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97B03-23E8-468E-8CCC-8E0A15055907}">
      <dsp:nvSpPr>
        <dsp:cNvPr id="0" name=""/>
        <dsp:cNvSpPr/>
      </dsp:nvSpPr>
      <dsp:spPr>
        <a:xfrm rot="5400000">
          <a:off x="6503629" y="-2430853"/>
          <a:ext cx="1615648" cy="68813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Data analysis tends to consist of statistical analysis.</a:t>
          </a:r>
          <a:endParaRPr lang="cs-CZ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Describing trends, comparing group differences, relating variables.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Interpretation tends to consist of comparing results with prior predictions and past research.</a:t>
          </a:r>
        </a:p>
      </dsp:txBody>
      <dsp:txXfrm rot="-5400000">
        <a:off x="3870770" y="280875"/>
        <a:ext cx="6802499" cy="1457910"/>
      </dsp:txXfrm>
    </dsp:sp>
    <dsp:sp modelId="{9F36E4C9-203C-41DE-A703-BFA3F4E474E1}">
      <dsp:nvSpPr>
        <dsp:cNvPr id="0" name=""/>
        <dsp:cNvSpPr/>
      </dsp:nvSpPr>
      <dsp:spPr>
        <a:xfrm>
          <a:off x="0" y="50"/>
          <a:ext cx="3870769" cy="2019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Quantitative</a:t>
          </a:r>
          <a:endParaRPr lang="cs-CZ" sz="4600" kern="1200" dirty="0"/>
        </a:p>
      </dsp:txBody>
      <dsp:txXfrm>
        <a:off x="98587" y="98637"/>
        <a:ext cx="3673595" cy="1822386"/>
      </dsp:txXfrm>
    </dsp:sp>
    <dsp:sp modelId="{E6DFD07E-05CC-4509-83CF-FF79EEEC3F07}">
      <dsp:nvSpPr>
        <dsp:cNvPr id="0" name=""/>
        <dsp:cNvSpPr/>
      </dsp:nvSpPr>
      <dsp:spPr>
        <a:xfrm rot="5400000">
          <a:off x="6503629" y="-310314"/>
          <a:ext cx="1615648" cy="68813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Text analysis.</a:t>
          </a:r>
          <a:endParaRPr lang="cs-CZ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/>
            <a:t>A description of themes.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Stating the larger meaning of findings.</a:t>
          </a:r>
        </a:p>
      </dsp:txBody>
      <dsp:txXfrm rot="-5400000">
        <a:off x="3870770" y="2401414"/>
        <a:ext cx="6802499" cy="1457910"/>
      </dsp:txXfrm>
    </dsp:sp>
    <dsp:sp modelId="{D92280D1-0B47-4755-BB32-A41563EB351E}">
      <dsp:nvSpPr>
        <dsp:cNvPr id="0" name=""/>
        <dsp:cNvSpPr/>
      </dsp:nvSpPr>
      <dsp:spPr>
        <a:xfrm>
          <a:off x="0" y="2120589"/>
          <a:ext cx="3870769" cy="2019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Qualitative</a:t>
          </a:r>
          <a:endParaRPr lang="cs-CZ" sz="4600" kern="1200" dirty="0"/>
        </a:p>
      </dsp:txBody>
      <dsp:txXfrm>
        <a:off x="98587" y="2219176"/>
        <a:ext cx="3673595" cy="18223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97B03-23E8-468E-8CCC-8E0A15055907}">
      <dsp:nvSpPr>
        <dsp:cNvPr id="0" name=""/>
        <dsp:cNvSpPr/>
      </dsp:nvSpPr>
      <dsp:spPr>
        <a:xfrm rot="5400000">
          <a:off x="6503629" y="-2430853"/>
          <a:ext cx="1615648" cy="68813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Tend to use standard fixed structure and evaluation criteria.</a:t>
          </a:r>
          <a:endParaRPr lang="cs-CZ" sz="2600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Take an objective and unbiased approach.</a:t>
          </a:r>
        </a:p>
      </dsp:txBody>
      <dsp:txXfrm rot="-5400000">
        <a:off x="3870770" y="280875"/>
        <a:ext cx="6802499" cy="1457910"/>
      </dsp:txXfrm>
    </dsp:sp>
    <dsp:sp modelId="{9F36E4C9-203C-41DE-A703-BFA3F4E474E1}">
      <dsp:nvSpPr>
        <dsp:cNvPr id="0" name=""/>
        <dsp:cNvSpPr/>
      </dsp:nvSpPr>
      <dsp:spPr>
        <a:xfrm>
          <a:off x="0" y="50"/>
          <a:ext cx="3870769" cy="2019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Quantitative</a:t>
          </a:r>
          <a:endParaRPr lang="cs-CZ" sz="4600" kern="1200" dirty="0"/>
        </a:p>
      </dsp:txBody>
      <dsp:txXfrm>
        <a:off x="98587" y="98637"/>
        <a:ext cx="3673595" cy="1822386"/>
      </dsp:txXfrm>
    </dsp:sp>
    <dsp:sp modelId="{E6DFD07E-05CC-4509-83CF-FF79EEEC3F07}">
      <dsp:nvSpPr>
        <dsp:cNvPr id="0" name=""/>
        <dsp:cNvSpPr/>
      </dsp:nvSpPr>
      <dsp:spPr>
        <a:xfrm rot="5400000">
          <a:off x="6503629" y="-310314"/>
          <a:ext cx="1615648" cy="68813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A flexible, emerging structure and evaluative  criteria.</a:t>
          </a:r>
          <a:endParaRPr lang="cs-CZ" sz="2600" kern="1200" dirty="0"/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/>
            <a:t>Take a subjective and biased approach.</a:t>
          </a:r>
        </a:p>
      </dsp:txBody>
      <dsp:txXfrm rot="-5400000">
        <a:off x="3870770" y="2401414"/>
        <a:ext cx="6802499" cy="1457910"/>
      </dsp:txXfrm>
    </dsp:sp>
    <dsp:sp modelId="{D92280D1-0B47-4755-BB32-A41563EB351E}">
      <dsp:nvSpPr>
        <dsp:cNvPr id="0" name=""/>
        <dsp:cNvSpPr/>
      </dsp:nvSpPr>
      <dsp:spPr>
        <a:xfrm>
          <a:off x="0" y="2120589"/>
          <a:ext cx="3870769" cy="2019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Qualitative</a:t>
          </a:r>
          <a:endParaRPr lang="cs-CZ" sz="4600" kern="1200" dirty="0"/>
        </a:p>
      </dsp:txBody>
      <dsp:txXfrm>
        <a:off x="98587" y="2219176"/>
        <a:ext cx="3673595" cy="18223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8C96A-FBB2-4D72-9027-569F8E68C19B}">
      <dsp:nvSpPr>
        <dsp:cNvPr id="0" name=""/>
        <dsp:cNvSpPr/>
      </dsp:nvSpPr>
      <dsp:spPr>
        <a:xfrm>
          <a:off x="0" y="13780"/>
          <a:ext cx="10752138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noProof="0" dirty="0"/>
            <a:t>Mystery shopping</a:t>
          </a:r>
        </a:p>
      </dsp:txBody>
      <dsp:txXfrm>
        <a:off x="36553" y="50333"/>
        <a:ext cx="10679032" cy="675694"/>
      </dsp:txXfrm>
    </dsp:sp>
    <dsp:sp modelId="{0C1C0351-7B50-4F1A-A555-EA66BA80492D}">
      <dsp:nvSpPr>
        <dsp:cNvPr id="0" name=""/>
        <dsp:cNvSpPr/>
      </dsp:nvSpPr>
      <dsp:spPr>
        <a:xfrm>
          <a:off x="0" y="854740"/>
          <a:ext cx="10752138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noProof="0" dirty="0"/>
            <a:t>Focus group</a:t>
          </a:r>
        </a:p>
      </dsp:txBody>
      <dsp:txXfrm>
        <a:off x="36553" y="891293"/>
        <a:ext cx="10679032" cy="675694"/>
      </dsp:txXfrm>
    </dsp:sp>
    <dsp:sp modelId="{C60A4F49-DFC3-44D7-8A70-C7399528491E}">
      <dsp:nvSpPr>
        <dsp:cNvPr id="0" name=""/>
        <dsp:cNvSpPr/>
      </dsp:nvSpPr>
      <dsp:spPr>
        <a:xfrm>
          <a:off x="0" y="1695700"/>
          <a:ext cx="10752138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noProof="0" dirty="0"/>
            <a:t>SERVQUAL</a:t>
          </a:r>
        </a:p>
      </dsp:txBody>
      <dsp:txXfrm>
        <a:off x="36553" y="1732253"/>
        <a:ext cx="10679032" cy="675694"/>
      </dsp:txXfrm>
    </dsp:sp>
    <dsp:sp modelId="{2F193D0E-82EC-4BBC-A93A-4F6C987611C4}">
      <dsp:nvSpPr>
        <dsp:cNvPr id="0" name=""/>
        <dsp:cNvSpPr/>
      </dsp:nvSpPr>
      <dsp:spPr>
        <a:xfrm>
          <a:off x="0" y="2536660"/>
          <a:ext cx="10752138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noProof="0" dirty="0"/>
            <a:t>In depth interview</a:t>
          </a:r>
        </a:p>
      </dsp:txBody>
      <dsp:txXfrm>
        <a:off x="36553" y="2573213"/>
        <a:ext cx="10679032" cy="675694"/>
      </dsp:txXfrm>
    </dsp:sp>
    <dsp:sp modelId="{1D84A5A9-2A18-4F07-88A4-D8EEEC2BFD98}">
      <dsp:nvSpPr>
        <dsp:cNvPr id="0" name=""/>
        <dsp:cNvSpPr/>
      </dsp:nvSpPr>
      <dsp:spPr>
        <a:xfrm>
          <a:off x="0" y="3377620"/>
          <a:ext cx="10752138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noProof="0" dirty="0"/>
            <a:t>Observations</a:t>
          </a:r>
        </a:p>
      </dsp:txBody>
      <dsp:txXfrm>
        <a:off x="36553" y="3414173"/>
        <a:ext cx="10679032" cy="67569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E130AD-8FFD-4CFC-A172-D490BA2AFF2B}">
      <dsp:nvSpPr>
        <dsp:cNvPr id="0" name=""/>
        <dsp:cNvSpPr/>
      </dsp:nvSpPr>
      <dsp:spPr>
        <a:xfrm>
          <a:off x="0" y="51849"/>
          <a:ext cx="10752138" cy="988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noProof="0" dirty="0"/>
            <a:t>Suitable for</a:t>
          </a:r>
        </a:p>
      </dsp:txBody>
      <dsp:txXfrm>
        <a:off x="48262" y="100111"/>
        <a:ext cx="10655614" cy="892126"/>
      </dsp:txXfrm>
    </dsp:sp>
    <dsp:sp modelId="{402AD842-A6ED-4E88-B1E3-E96D5B2903AD}">
      <dsp:nvSpPr>
        <dsp:cNvPr id="0" name=""/>
        <dsp:cNvSpPr/>
      </dsp:nvSpPr>
      <dsp:spPr>
        <a:xfrm>
          <a:off x="0" y="1040499"/>
          <a:ext cx="10752138" cy="995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80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noProof="0" dirty="0"/>
            <a:t>Commercial organizations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noProof="0" dirty="0"/>
            <a:t>State administrations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noProof="0" dirty="0"/>
            <a:t>Public services</a:t>
          </a:r>
        </a:p>
      </dsp:txBody>
      <dsp:txXfrm>
        <a:off x="0" y="1040499"/>
        <a:ext cx="10752138" cy="995670"/>
      </dsp:txXfrm>
    </dsp:sp>
    <dsp:sp modelId="{730F8248-DA59-47FF-BD1C-9BCC2FD77633}">
      <dsp:nvSpPr>
        <dsp:cNvPr id="0" name=""/>
        <dsp:cNvSpPr/>
      </dsp:nvSpPr>
      <dsp:spPr>
        <a:xfrm>
          <a:off x="0" y="2036170"/>
          <a:ext cx="10752138" cy="988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noProof="0" dirty="0"/>
            <a:t>Based on using fictive customers (mystery shoppers) with specific tasks to test</a:t>
          </a:r>
        </a:p>
      </dsp:txBody>
      <dsp:txXfrm>
        <a:off x="48262" y="2084432"/>
        <a:ext cx="10655614" cy="892126"/>
      </dsp:txXfrm>
    </dsp:sp>
    <dsp:sp modelId="{EA4CA429-4C96-4AF7-A628-B0A3F42659F5}">
      <dsp:nvSpPr>
        <dsp:cNvPr id="0" name=""/>
        <dsp:cNvSpPr/>
      </dsp:nvSpPr>
      <dsp:spPr>
        <a:xfrm>
          <a:off x="0" y="3099700"/>
          <a:ext cx="10752138" cy="988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noProof="0" dirty="0"/>
            <a:t>Can be focused inside or outside the organization</a:t>
          </a:r>
        </a:p>
      </dsp:txBody>
      <dsp:txXfrm>
        <a:off x="48262" y="3147962"/>
        <a:ext cx="10655614" cy="89212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B6223-C9AE-4041-8F3E-2557FD06D39E}">
      <dsp:nvSpPr>
        <dsp:cNvPr id="0" name=""/>
        <dsp:cNvSpPr/>
      </dsp:nvSpPr>
      <dsp:spPr>
        <a:xfrm rot="5400000">
          <a:off x="7046626" y="-3108512"/>
          <a:ext cx="529654" cy="68813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noProof="0" dirty="0"/>
            <a:t>Inside real shops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noProof="0" dirty="0"/>
            <a:t>Focused to evaluating level of staff and their skills</a:t>
          </a:r>
        </a:p>
      </dsp:txBody>
      <dsp:txXfrm rot="-5400000">
        <a:off x="3870769" y="93201"/>
        <a:ext cx="6855512" cy="477942"/>
      </dsp:txXfrm>
    </dsp:sp>
    <dsp:sp modelId="{70486715-DEAA-4A2B-88D2-117E377C88C3}">
      <dsp:nvSpPr>
        <dsp:cNvPr id="0" name=""/>
        <dsp:cNvSpPr/>
      </dsp:nvSpPr>
      <dsp:spPr>
        <a:xfrm>
          <a:off x="0" y="1137"/>
          <a:ext cx="3870769" cy="662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noProof="0" dirty="0"/>
            <a:t>Mystery Visits</a:t>
          </a:r>
        </a:p>
      </dsp:txBody>
      <dsp:txXfrm>
        <a:off x="32319" y="33456"/>
        <a:ext cx="3806131" cy="597430"/>
      </dsp:txXfrm>
    </dsp:sp>
    <dsp:sp modelId="{2F14072E-A619-4BAD-AE66-4B232E4672D9}">
      <dsp:nvSpPr>
        <dsp:cNvPr id="0" name=""/>
        <dsp:cNvSpPr/>
      </dsp:nvSpPr>
      <dsp:spPr>
        <a:xfrm rot="5400000">
          <a:off x="7046626" y="-2413341"/>
          <a:ext cx="529654" cy="68813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noProof="0" dirty="0"/>
            <a:t>Focused to additional services and products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noProof="0" dirty="0"/>
            <a:t>Offer of customers club, building relationship with customer</a:t>
          </a:r>
        </a:p>
      </dsp:txBody>
      <dsp:txXfrm rot="-5400000">
        <a:off x="3870769" y="788372"/>
        <a:ext cx="6855512" cy="477942"/>
      </dsp:txXfrm>
    </dsp:sp>
    <dsp:sp modelId="{FC580B0D-C33F-4B0B-A115-0514A27DAC1C}">
      <dsp:nvSpPr>
        <dsp:cNvPr id="0" name=""/>
        <dsp:cNvSpPr/>
      </dsp:nvSpPr>
      <dsp:spPr>
        <a:xfrm>
          <a:off x="0" y="696308"/>
          <a:ext cx="3870769" cy="662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noProof="0" dirty="0"/>
            <a:t>Mystery Buying</a:t>
          </a:r>
        </a:p>
      </dsp:txBody>
      <dsp:txXfrm>
        <a:off x="32319" y="728627"/>
        <a:ext cx="3806131" cy="597430"/>
      </dsp:txXfrm>
    </dsp:sp>
    <dsp:sp modelId="{596EADB8-4E79-4F1C-85AD-AA3FD979BA44}">
      <dsp:nvSpPr>
        <dsp:cNvPr id="0" name=""/>
        <dsp:cNvSpPr/>
      </dsp:nvSpPr>
      <dsp:spPr>
        <a:xfrm rot="5400000">
          <a:off x="7046626" y="-1718169"/>
          <a:ext cx="529654" cy="68813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noProof="0" dirty="0"/>
            <a:t>Focused to leaving customers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noProof="0" dirty="0"/>
            <a:t>Testing of activity to preserve the customer</a:t>
          </a:r>
        </a:p>
      </dsp:txBody>
      <dsp:txXfrm rot="-5400000">
        <a:off x="3870769" y="1483544"/>
        <a:ext cx="6855512" cy="477942"/>
      </dsp:txXfrm>
    </dsp:sp>
    <dsp:sp modelId="{B2917FA5-EF9B-431E-940E-19D1FC31A111}">
      <dsp:nvSpPr>
        <dsp:cNvPr id="0" name=""/>
        <dsp:cNvSpPr/>
      </dsp:nvSpPr>
      <dsp:spPr>
        <a:xfrm>
          <a:off x="0" y="1391480"/>
          <a:ext cx="3870769" cy="662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noProof="0" dirty="0"/>
            <a:t>Mystery Shopping of Retention Activities</a:t>
          </a:r>
        </a:p>
      </dsp:txBody>
      <dsp:txXfrm>
        <a:off x="32319" y="1423799"/>
        <a:ext cx="3806131" cy="597430"/>
      </dsp:txXfrm>
    </dsp:sp>
    <dsp:sp modelId="{D50D1E0E-05E7-447B-9E35-86A2E0714B8F}">
      <dsp:nvSpPr>
        <dsp:cNvPr id="0" name=""/>
        <dsp:cNvSpPr/>
      </dsp:nvSpPr>
      <dsp:spPr>
        <a:xfrm rot="5400000">
          <a:off x="7046626" y="-1022998"/>
          <a:ext cx="529654" cy="68813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noProof="0" dirty="0"/>
            <a:t>Measuring of the level of complaint service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noProof="0" dirty="0"/>
            <a:t>The communication in case of unjustified complaint</a:t>
          </a:r>
        </a:p>
      </dsp:txBody>
      <dsp:txXfrm rot="-5400000">
        <a:off x="3870769" y="2178715"/>
        <a:ext cx="6855512" cy="477942"/>
      </dsp:txXfrm>
    </dsp:sp>
    <dsp:sp modelId="{6329AE76-8AED-46DA-9652-0D89ADD4CF68}">
      <dsp:nvSpPr>
        <dsp:cNvPr id="0" name=""/>
        <dsp:cNvSpPr/>
      </dsp:nvSpPr>
      <dsp:spPr>
        <a:xfrm>
          <a:off x="0" y="2086651"/>
          <a:ext cx="3870769" cy="662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noProof="0" dirty="0"/>
            <a:t>Complaint Mystery Shopping</a:t>
          </a:r>
        </a:p>
      </dsp:txBody>
      <dsp:txXfrm>
        <a:off x="32319" y="2118970"/>
        <a:ext cx="3806131" cy="597430"/>
      </dsp:txXfrm>
    </dsp:sp>
    <dsp:sp modelId="{09B28784-0C6C-46E2-8370-23D21B256315}">
      <dsp:nvSpPr>
        <dsp:cNvPr id="0" name=""/>
        <dsp:cNvSpPr/>
      </dsp:nvSpPr>
      <dsp:spPr>
        <a:xfrm rot="5400000">
          <a:off x="7046626" y="-327826"/>
          <a:ext cx="529654" cy="68813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noProof="0" dirty="0"/>
            <a:t>The level of delivery services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noProof="0" dirty="0"/>
            <a:t>Courier behavior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noProof="0" dirty="0"/>
            <a:t>Document complexity</a:t>
          </a:r>
        </a:p>
      </dsp:txBody>
      <dsp:txXfrm rot="-5400000">
        <a:off x="3870769" y="2873887"/>
        <a:ext cx="6855512" cy="477942"/>
      </dsp:txXfrm>
    </dsp:sp>
    <dsp:sp modelId="{A77C2B55-0B70-44F9-8AC3-BF87BCA16FC1}">
      <dsp:nvSpPr>
        <dsp:cNvPr id="0" name=""/>
        <dsp:cNvSpPr/>
      </dsp:nvSpPr>
      <dsp:spPr>
        <a:xfrm>
          <a:off x="0" y="2781823"/>
          <a:ext cx="3870769" cy="662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noProof="0" dirty="0"/>
            <a:t>Mystery Delivery</a:t>
          </a:r>
        </a:p>
      </dsp:txBody>
      <dsp:txXfrm>
        <a:off x="32319" y="2814142"/>
        <a:ext cx="3806131" cy="597430"/>
      </dsp:txXfrm>
    </dsp:sp>
    <dsp:sp modelId="{09E697C1-8D25-408A-8D56-B0AE699BBA88}">
      <dsp:nvSpPr>
        <dsp:cNvPr id="0" name=""/>
        <dsp:cNvSpPr/>
      </dsp:nvSpPr>
      <dsp:spPr>
        <a:xfrm rot="5400000">
          <a:off x="7046626" y="367344"/>
          <a:ext cx="529654" cy="68813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noProof="0" dirty="0"/>
            <a:t>Number of calls, time of response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noProof="0" dirty="0"/>
            <a:t>Form of communication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noProof="0" dirty="0"/>
            <a:t>Identification of customer needs</a:t>
          </a:r>
        </a:p>
      </dsp:txBody>
      <dsp:txXfrm rot="-5400000">
        <a:off x="3870769" y="3569057"/>
        <a:ext cx="6855512" cy="477942"/>
      </dsp:txXfrm>
    </dsp:sp>
    <dsp:sp modelId="{89AC4A0E-0D50-4C76-BAE9-EA14390051EA}">
      <dsp:nvSpPr>
        <dsp:cNvPr id="0" name=""/>
        <dsp:cNvSpPr/>
      </dsp:nvSpPr>
      <dsp:spPr>
        <a:xfrm>
          <a:off x="0" y="3476994"/>
          <a:ext cx="3870769" cy="6620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noProof="0" dirty="0"/>
            <a:t>Mystery Calls and Emails</a:t>
          </a:r>
        </a:p>
      </dsp:txBody>
      <dsp:txXfrm>
        <a:off x="32319" y="3509313"/>
        <a:ext cx="3806131" cy="597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0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5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4FA123-2A16-4407-ABA2-EFB31821F7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7688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4FA123-2A16-4407-ABA2-EFB31821F7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4563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108018" y="274639"/>
            <a:ext cx="2832100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1" y="274639"/>
            <a:ext cx="8295217" cy="585787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4FA123-2A16-4407-ABA2-EFB31821F7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6231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3357034" y="2565401"/>
            <a:ext cx="7584017" cy="2663825"/>
          </a:xfrm>
          <a:prstGeom prst="rect">
            <a:avLst/>
          </a:prstGeom>
        </p:spPr>
        <p:txBody>
          <a:bodyPr tIns="0" bIns="0"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1C4FA123-2A16-4407-ABA2-EFB31821F7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8688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E8427-FE65-43D4-B217-2BA040CE788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25647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8156A-A5E1-4834-8D2F-749563AD67D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8811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A0402-AAEF-4691-BD1F-842265B9F01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07739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361267" y="1125539"/>
            <a:ext cx="4186767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751234" y="1125539"/>
            <a:ext cx="4188884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FF841-A01C-4E9A-8E3B-8D71043E432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58331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F2AF7-1C6C-42A6-B113-B859E789903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39223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3619D-D820-4B5F-9050-2C5199EFDDC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833954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DD05F-BE04-4CF2-9B57-5D873B57F33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85213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82615" y="72415"/>
            <a:ext cx="10357503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4FA123-2A16-4407-ABA2-EFB31821F7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67929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2B86B-7B3D-48EC-8EF2-542C45783B0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837774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21C4D-8F13-410F-8FE9-5BB6B43EFA7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91793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037B3-C916-47C1-9A8D-FA30CC557AC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377356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108018" y="274639"/>
            <a:ext cx="2832100" cy="5857875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1" y="274639"/>
            <a:ext cx="8295217" cy="585787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84FFC-84EE-445F-95F2-310F589F209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625209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OPVK_MU_vlevo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034" y="5064126"/>
            <a:ext cx="5757333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17476"/>
            <a:ext cx="195580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357034" y="255588"/>
            <a:ext cx="7584017" cy="369332"/>
          </a:xfrm>
          <a:prstGeom prst="rect">
            <a:avLst/>
          </a:prstGeom>
          <a:solidFill>
            <a:srgbClr val="FF9900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Service</a:t>
            </a:r>
            <a:r>
              <a:rPr lang="cs-CZ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Science, Management and </a:t>
            </a:r>
            <a:r>
              <a:rPr lang="cs-CZ" sz="1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Egineering</a:t>
            </a:r>
            <a:endParaRPr lang="cs-CZ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22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38554" y="2728913"/>
            <a:ext cx="10202497" cy="2157412"/>
          </a:xfrm>
        </p:spPr>
        <p:txBody>
          <a:bodyPr tIns="0" bIns="0" anchor="ctr"/>
          <a:lstStyle>
            <a:lvl1pPr>
              <a:defRPr sz="3200">
                <a:solidFill>
                  <a:srgbClr val="FF9900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B5038F-8625-4142-A340-C3730808802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97149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9900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57460-3D2A-4B42-BCAE-798358548B3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52024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1382347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FF9900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912B6-804A-44ED-9329-B9009092EBC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793004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0967" y="835392"/>
            <a:ext cx="10437284" cy="647700"/>
          </a:xfrm>
        </p:spPr>
        <p:txBody>
          <a:bodyPr/>
          <a:lstStyle>
            <a:lvl1pPr>
              <a:defRPr>
                <a:solidFill>
                  <a:srgbClr val="FF9900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60967" y="2017713"/>
            <a:ext cx="5386917" cy="178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51085" y="2017713"/>
            <a:ext cx="5389033" cy="178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E3F95-2FD9-4A48-89EC-66A3B8FBBCC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509623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solidFill>
                  <a:srgbClr val="FF9900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4785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47857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002F4-B4EC-41DC-8954-9177C239696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25711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9900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9E2DD-3ABF-4B53-BBDA-83B57FDCF6F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16692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4FA123-2A16-4407-ABA2-EFB31821F7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43799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04982-33B1-4D17-A56C-8E95AABC341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471254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>
                <a:solidFill>
                  <a:srgbClr val="FF9900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37977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26357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C74E2-6B54-4EA5-A272-0FFB35F6149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757146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13238"/>
            <a:ext cx="7315200" cy="566738"/>
          </a:xfrm>
        </p:spPr>
        <p:txBody>
          <a:bodyPr/>
          <a:lstStyle>
            <a:lvl1pPr algn="l">
              <a:defRPr sz="2000" b="1">
                <a:solidFill>
                  <a:srgbClr val="FF9900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1056176"/>
            <a:ext cx="7315200" cy="309379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42184" y="5503985"/>
            <a:ext cx="5341816" cy="6154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9600B-7D58-47A8-A8F7-9E4EA07406F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784542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C0B68-1BAB-402A-B180-5E023D61B08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539114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196917" y="1125539"/>
            <a:ext cx="2743200" cy="2676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60967" y="1125539"/>
            <a:ext cx="8032751" cy="2676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DD7AB-0A72-4E0F-A7C4-436D8C6202C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941921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FF3CA-F8C7-49DB-A71D-7020D87E36A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242317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3F317-CF61-4C59-91F1-B9E218D8F54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177082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5F5DD-489F-4C99-A620-05F2C4F12B7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958064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20DBE-2272-4377-A530-309ADF40DEF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561654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60967" y="1125539"/>
            <a:ext cx="5386917" cy="841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51085" y="1125539"/>
            <a:ext cx="5389033" cy="841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7D41D-3CFF-4643-B0EF-688FE423DC3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48700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60967" y="1125539"/>
            <a:ext cx="5386917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51085" y="1125539"/>
            <a:ext cx="5389033" cy="5006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4FA123-2A16-4407-ABA2-EFB31821F7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79497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3FAD4-CCE0-4A97-9F61-7EA3BCCF6FD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342645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D41BC-1363-4792-BA74-38BB2C89486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239378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0938D-D8BF-4DD7-9562-8FA72EF62F3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806408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76501-11C8-421B-9181-EC342C7D64B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235511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68A33-F2E3-40AA-A094-D2E4CDE66D2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623781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48044-FDE4-4A59-9918-4D6077E25B1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062489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108018" y="274639"/>
            <a:ext cx="2832100" cy="1692275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1" y="274639"/>
            <a:ext cx="8295217" cy="169227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38ADB-C5A4-4C09-B811-4C38C985752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616880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4FA123-2A16-4407-ABA2-EFB31821F754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3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3" y="411641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pic>
        <p:nvPicPr>
          <p:cNvPr id="13" name="Obrázek 12" descr="Obsah obrázku text, hodiny&#10;&#10;Popis byl vytvořen automaticky">
            <a:extLst>
              <a:ext uri="{FF2B5EF4-FFF2-40B4-BE49-F238E27FC236}">
                <a16:creationId xmlns:a16="http://schemas.microsoft.com/office/drawing/2014/main" id="{AC231224-87A3-4A93-B61C-3C4E31B2A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78000"/>
            <a:ext cx="1408335" cy="1019502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AC3781FE-D739-4BE6-A11E-0E019FC29D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69" b="-40469"/>
          <a:stretch/>
        </p:blipFill>
        <p:spPr>
          <a:xfrm>
            <a:off x="6742800" y="2772000"/>
            <a:ext cx="5505049" cy="63360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5579504-8F8C-4D91-A1F5-E7ECA31A70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664" y="428411"/>
            <a:ext cx="2087257" cy="8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759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Blue">
    <p:bg>
      <p:bgPr>
        <a:solidFill>
          <a:srgbClr val="0000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4FA123-2A16-4407-ABA2-EFB31821F754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3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3" y="411641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AC3781FE-D739-4BE6-A11E-0E019FC29D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469" b="-40469"/>
          <a:stretch/>
        </p:blipFill>
        <p:spPr>
          <a:xfrm>
            <a:off x="6742800" y="2772000"/>
            <a:ext cx="5505049" cy="6336000"/>
          </a:xfrm>
          <a:prstGeom prst="rect">
            <a:avLst/>
          </a:prstGeom>
        </p:spPr>
      </p:pic>
      <p:pic>
        <p:nvPicPr>
          <p:cNvPr id="10" name="Obrázek 9" descr="Obsah obrázku text, hodiny&#10;&#10;Popis byl vytvořen automaticky">
            <a:extLst>
              <a:ext uri="{FF2B5EF4-FFF2-40B4-BE49-F238E27FC236}">
                <a16:creationId xmlns:a16="http://schemas.microsoft.com/office/drawing/2014/main" id="{EB00C688-6EE2-48E3-946A-78B8E652D4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78000"/>
            <a:ext cx="1408335" cy="101950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5E2F917-B83F-459C-964E-21784BBCB3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1664" y="428411"/>
            <a:ext cx="2087257" cy="8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4811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Whit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4FA123-2A16-4407-ABA2-EFB31821F754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7" y="2900365"/>
            <a:ext cx="5246519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7" y="4116412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4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3" y="6228000"/>
            <a:ext cx="4925020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15" name="Obrázek 14" descr="Obsah obrázku text, hodiny&#10;&#10;Popis byl vytvořen automaticky">
            <a:extLst>
              <a:ext uri="{FF2B5EF4-FFF2-40B4-BE49-F238E27FC236}">
                <a16:creationId xmlns:a16="http://schemas.microsoft.com/office/drawing/2014/main" id="{D75CEADC-27FE-4F2C-A9F5-DDC3C7D9F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78000"/>
            <a:ext cx="1408335" cy="101950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1942C0D-345E-476A-BFBE-0F631B5290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664" y="428411"/>
            <a:ext cx="2087257" cy="8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09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4FA123-2A16-4407-ABA2-EFB31821F7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07409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Blue + pictur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4FA123-2A16-4407-ABA2-EFB31821F754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7" y="2900365"/>
            <a:ext cx="5246519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7" y="4116412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4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3" y="6228000"/>
            <a:ext cx="4925020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15" name="Obrázek 14" descr="Obsah obrázku text, hodiny&#10;&#10;Popis byl vytvořen automaticky">
            <a:extLst>
              <a:ext uri="{FF2B5EF4-FFF2-40B4-BE49-F238E27FC236}">
                <a16:creationId xmlns:a16="http://schemas.microsoft.com/office/drawing/2014/main" id="{E04138B1-ED6C-42B8-BADD-7C3501196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78000"/>
            <a:ext cx="1408335" cy="101950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BE14810-0294-456C-AA99-4C6684819B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1664" y="428411"/>
            <a:ext cx="2087257" cy="8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41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White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4FA123-2A16-4407-ABA2-EFB31821F754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7" y="2900365"/>
            <a:ext cx="5246519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7" y="4116412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</a:t>
            </a:r>
            <a:r>
              <a:rPr lang="cs-CZ" noProof="0" dirty="0" err="1"/>
              <a:t>subtitle</a:t>
            </a:r>
            <a:endParaRPr lang="cs-CZ" noProof="0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3" y="6228000"/>
            <a:ext cx="4925020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30344C-5AFF-4B53-AE3A-2F67E3091D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90" b="-2286"/>
          <a:stretch/>
        </p:blipFill>
        <p:spPr>
          <a:xfrm>
            <a:off x="6742395" y="2844000"/>
            <a:ext cx="5505126" cy="3852000"/>
          </a:xfrm>
          <a:prstGeom prst="rect">
            <a:avLst/>
          </a:prstGeom>
        </p:spPr>
      </p:pic>
      <p:pic>
        <p:nvPicPr>
          <p:cNvPr id="14" name="Obrázek 13" descr="Obsah obrázku text, hodiny&#10;&#10;Popis byl vytvořen automaticky">
            <a:extLst>
              <a:ext uri="{FF2B5EF4-FFF2-40B4-BE49-F238E27FC236}">
                <a16:creationId xmlns:a16="http://schemas.microsoft.com/office/drawing/2014/main" id="{BAE50E0F-7153-4349-BBBB-00C773297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78000"/>
            <a:ext cx="1408335" cy="101950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05A33A2-DD17-417B-BE1E-8AD4CB28A1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664" y="428411"/>
            <a:ext cx="2087257" cy="8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064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Blue half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4FA123-2A16-4407-ABA2-EFB31821F754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7" y="2900365"/>
            <a:ext cx="5246519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7" y="4116412"/>
            <a:ext cx="5246519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3" y="6228000"/>
            <a:ext cx="4925020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30344C-5AFF-4B53-AE3A-2F67E3091D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490" b="-2286"/>
          <a:stretch/>
        </p:blipFill>
        <p:spPr>
          <a:xfrm>
            <a:off x="6742395" y="2844000"/>
            <a:ext cx="5505126" cy="3852000"/>
          </a:xfrm>
          <a:prstGeom prst="rect">
            <a:avLst/>
          </a:prstGeom>
        </p:spPr>
      </p:pic>
      <p:pic>
        <p:nvPicPr>
          <p:cNvPr id="14" name="Obrázek 13" descr="Obsah obrázku text, hodiny&#10;&#10;Popis byl vytvořen automaticky">
            <a:extLst>
              <a:ext uri="{FF2B5EF4-FFF2-40B4-BE49-F238E27FC236}">
                <a16:creationId xmlns:a16="http://schemas.microsoft.com/office/drawing/2014/main" id="{9C2892A4-4AE1-4F46-A20A-E5ED594F02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378000"/>
            <a:ext cx="1408335" cy="101950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4DE195D-C821-4756-A308-C4DA3A1E27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1664" y="428411"/>
            <a:ext cx="2087257" cy="88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479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5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7" name="Obrázek 6" descr="Obsah obrázku interiér, světlo&#10;&#10;Popis byl vytvořen automaticky">
            <a:extLst>
              <a:ext uri="{FF2B5EF4-FFF2-40B4-BE49-F238E27FC236}">
                <a16:creationId xmlns:a16="http://schemas.microsoft.com/office/drawing/2014/main" id="{DF9BE563-9AB0-4A7C-BB6E-3D88028C8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BC6FB59-C67D-4E95-B94D-8918147D4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4" name="Rectangle 18">
            <a:extLst>
              <a:ext uri="{FF2B5EF4-FFF2-40B4-BE49-F238E27FC236}">
                <a16:creationId xmlns:a16="http://schemas.microsoft.com/office/drawing/2014/main" id="{4E6BF75B-E62C-4F8E-AE82-5BC7FA2470C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1C4FA123-2A16-4407-ABA2-EFB31821F754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Zástupný symbol pro zápatí 2">
            <a:extLst>
              <a:ext uri="{FF2B5EF4-FFF2-40B4-BE49-F238E27FC236}">
                <a16:creationId xmlns:a16="http://schemas.microsoft.com/office/drawing/2014/main" id="{FB5A25A1-BE1A-4F4E-87B3-DA8C47B400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9AE4C31-AC45-4530-BAFB-8F62601427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7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9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16" name="Obrázek 15" descr="Obsah obrázku interiér, světlo&#10;&#10;Popis byl vytvořen automaticky">
            <a:extLst>
              <a:ext uri="{FF2B5EF4-FFF2-40B4-BE49-F238E27FC236}">
                <a16:creationId xmlns:a16="http://schemas.microsoft.com/office/drawing/2014/main" id="{0DE9DA07-32F9-4E6E-A7BE-99647D63A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197151F2-E319-483E-AE55-F68A678C01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8" name="Rectangle 18">
            <a:extLst>
              <a:ext uri="{FF2B5EF4-FFF2-40B4-BE49-F238E27FC236}">
                <a16:creationId xmlns:a16="http://schemas.microsoft.com/office/drawing/2014/main" id="{C431A331-E089-4180-93A6-DF1B93BDF0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1C4FA123-2A16-4407-ABA2-EFB31821F754}" type="slidenum">
              <a:rPr lang="cs-CZ" smtClean="0"/>
              <a:t>‹#›</a:t>
            </a:fld>
            <a:endParaRPr lang="cs-CZ"/>
          </a:p>
        </p:txBody>
      </p:sp>
      <p:sp>
        <p:nvSpPr>
          <p:cNvPr id="19" name="Zástupný symbol pro zápatí 2">
            <a:extLst>
              <a:ext uri="{FF2B5EF4-FFF2-40B4-BE49-F238E27FC236}">
                <a16:creationId xmlns:a16="http://schemas.microsoft.com/office/drawing/2014/main" id="{337D529D-6F63-4BAA-945F-E98559FE4B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6022C6D1-41F4-4E86-A277-3E0EB14B32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3906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6" y="1701505"/>
            <a:ext cx="5219999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6" y="1701505"/>
            <a:ext cx="5219999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15" name="Obrázek 14" descr="Obsah obrázku interiér, světlo&#10;&#10;Popis byl vytvořen automaticky">
            <a:extLst>
              <a:ext uri="{FF2B5EF4-FFF2-40B4-BE49-F238E27FC236}">
                <a16:creationId xmlns:a16="http://schemas.microsoft.com/office/drawing/2014/main" id="{204A2C78-616B-4BB2-9631-06B1AF535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2ABDA073-F32D-4A08-BBA9-D9A584A99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7" name="Rectangle 18">
            <a:extLst>
              <a:ext uri="{FF2B5EF4-FFF2-40B4-BE49-F238E27FC236}">
                <a16:creationId xmlns:a16="http://schemas.microsoft.com/office/drawing/2014/main" id="{E50F766C-2233-422C-84C6-A293DB9EBCE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1C4FA123-2A16-4407-ABA2-EFB31821F754}" type="slidenum">
              <a:rPr lang="cs-CZ" smtClean="0"/>
              <a:t>‹#›</a:t>
            </a:fld>
            <a:endParaRPr lang="cs-CZ"/>
          </a:p>
        </p:txBody>
      </p:sp>
      <p:sp>
        <p:nvSpPr>
          <p:cNvPr id="18" name="Zástupný symbol pro zápatí 2">
            <a:extLst>
              <a:ext uri="{FF2B5EF4-FFF2-40B4-BE49-F238E27FC236}">
                <a16:creationId xmlns:a16="http://schemas.microsoft.com/office/drawing/2014/main" id="{374F2939-4B34-4B0F-A33E-0861C6E652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2A1D592-88A0-4761-8729-E8D3B8CB8F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01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3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 +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9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6" y="1701505"/>
            <a:ext cx="5219999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6" y="1701505"/>
            <a:ext cx="5219999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pPr lvl="0"/>
            <a:r>
              <a:rPr lang="sk-SK" noProof="0" dirty="0" err="1"/>
              <a:t>Click</a:t>
            </a:r>
            <a:r>
              <a:rPr lang="sk-SK" noProof="0" dirty="0"/>
              <a:t> to </a:t>
            </a:r>
            <a:r>
              <a:rPr lang="sk-SK" noProof="0" dirty="0" err="1"/>
              <a:t>add</a:t>
            </a:r>
            <a:r>
              <a:rPr lang="sk-SK" noProof="0" dirty="0"/>
              <a:t> text</a:t>
            </a:r>
            <a:endParaRPr lang="en-GB" noProof="0" dirty="0"/>
          </a:p>
        </p:txBody>
      </p:sp>
      <p:pic>
        <p:nvPicPr>
          <p:cNvPr id="20" name="Obrázek 19" descr="Obsah obrázku interiér, světlo&#10;&#10;Popis byl vytvořen automaticky">
            <a:extLst>
              <a:ext uri="{FF2B5EF4-FFF2-40B4-BE49-F238E27FC236}">
                <a16:creationId xmlns:a16="http://schemas.microsoft.com/office/drawing/2014/main" id="{916C6AAE-6136-4D89-8887-AA325E612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B1469A3A-D828-406B-A0D9-8D243170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23" name="Rectangle 18">
            <a:extLst>
              <a:ext uri="{FF2B5EF4-FFF2-40B4-BE49-F238E27FC236}">
                <a16:creationId xmlns:a16="http://schemas.microsoft.com/office/drawing/2014/main" id="{D858D521-8C6F-4983-8F70-44C4A5BBE0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1C4FA123-2A16-4407-ABA2-EFB31821F754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Zástupný symbol pro zápatí 2">
            <a:extLst>
              <a:ext uri="{FF2B5EF4-FFF2-40B4-BE49-F238E27FC236}">
                <a16:creationId xmlns:a16="http://schemas.microsoft.com/office/drawing/2014/main" id="{6B1E7ADA-ADDF-4838-B970-27AAE8BF42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E3A06D8-87DC-4D0E-96C7-76913D26A2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99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42" y="2596855"/>
            <a:ext cx="4125465" cy="3208441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354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15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picture</a:t>
            </a:r>
            <a:endParaRPr lang="cs-CZ" dirty="0"/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pic>
        <p:nvPicPr>
          <p:cNvPr id="15" name="Obrázek 14" descr="Obsah obrázku interiér, světlo&#10;&#10;Popis byl vytvořen automaticky">
            <a:extLst>
              <a:ext uri="{FF2B5EF4-FFF2-40B4-BE49-F238E27FC236}">
                <a16:creationId xmlns:a16="http://schemas.microsoft.com/office/drawing/2014/main" id="{B148CD22-4238-4C75-966D-E00890C74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1010F59-75C1-4984-AE4E-29A98E270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7" name="Rectangle 18">
            <a:extLst>
              <a:ext uri="{FF2B5EF4-FFF2-40B4-BE49-F238E27FC236}">
                <a16:creationId xmlns:a16="http://schemas.microsoft.com/office/drawing/2014/main" id="{1FF33945-3B47-4C86-A4D3-68B169E9613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1C4FA123-2A16-4407-ABA2-EFB31821F754}" type="slidenum">
              <a:rPr lang="cs-CZ" smtClean="0"/>
              <a:t>‹#›</a:t>
            </a:fld>
            <a:endParaRPr lang="cs-CZ"/>
          </a:p>
        </p:txBody>
      </p:sp>
      <p:sp>
        <p:nvSpPr>
          <p:cNvPr id="18" name="Zástupný symbol pro zápatí 2">
            <a:extLst>
              <a:ext uri="{FF2B5EF4-FFF2-40B4-BE49-F238E27FC236}">
                <a16:creationId xmlns:a16="http://schemas.microsoft.com/office/drawing/2014/main" id="{F755C9BE-89AB-4A55-B4AC-09225F1415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D841305F-87FF-4412-A3C0-A4F500DB0D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9142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ubtitle +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1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8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20000" y="169201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4" y="169201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9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subtitle</a:t>
            </a:r>
            <a:endParaRPr lang="cs-CZ" noProof="0" dirty="0"/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pic>
        <p:nvPicPr>
          <p:cNvPr id="26" name="Obrázek 25" descr="Obsah obrázku interiér, světlo&#10;&#10;Popis byl vytvořen automaticky">
            <a:extLst>
              <a:ext uri="{FF2B5EF4-FFF2-40B4-BE49-F238E27FC236}">
                <a16:creationId xmlns:a16="http://schemas.microsoft.com/office/drawing/2014/main" id="{D8985557-839B-4A15-B504-9EE863BD1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6DFBFBEE-3199-4B22-93CA-E7FF09EA6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28" name="Rectangle 18">
            <a:extLst>
              <a:ext uri="{FF2B5EF4-FFF2-40B4-BE49-F238E27FC236}">
                <a16:creationId xmlns:a16="http://schemas.microsoft.com/office/drawing/2014/main" id="{95CF856B-0385-4C27-8E46-D0C90A7978C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1C4FA123-2A16-4407-ABA2-EFB31821F754}" type="slidenum">
              <a:rPr lang="cs-CZ" smtClean="0"/>
              <a:t>‹#›</a:t>
            </a:fld>
            <a:endParaRPr lang="cs-CZ"/>
          </a:p>
        </p:txBody>
      </p:sp>
      <p:sp>
        <p:nvSpPr>
          <p:cNvPr id="29" name="Zástupný symbol pro zápatí 2">
            <a:extLst>
              <a:ext uri="{FF2B5EF4-FFF2-40B4-BE49-F238E27FC236}">
                <a16:creationId xmlns:a16="http://schemas.microsoft.com/office/drawing/2014/main" id="{B5F71D9F-E672-40D3-B36B-CDF3701D8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2F5D29FE-FA1B-43EA-9748-1C7EA38D16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525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s, tex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20004" y="71872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85" y="71872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pic>
        <p:nvPicPr>
          <p:cNvPr id="23" name="Obrázek 22" descr="Obsah obrázku interiér, světlo&#10;&#10;Popis byl vytvořen automaticky">
            <a:extLst>
              <a:ext uri="{FF2B5EF4-FFF2-40B4-BE49-F238E27FC236}">
                <a16:creationId xmlns:a16="http://schemas.microsoft.com/office/drawing/2014/main" id="{E98F4CFE-D7EA-4B27-8AD7-D14E8DFC5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B445E85-3314-433A-9CD6-A673AF2A6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24" name="Rectangle 18">
            <a:extLst>
              <a:ext uri="{FF2B5EF4-FFF2-40B4-BE49-F238E27FC236}">
                <a16:creationId xmlns:a16="http://schemas.microsoft.com/office/drawing/2014/main" id="{7B7E801E-280F-4E9D-8E81-451C224ED29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1C4FA123-2A16-4407-ABA2-EFB31821F754}" type="slidenum">
              <a:rPr lang="cs-CZ" smtClean="0"/>
              <a:t>‹#›</a:t>
            </a:fld>
            <a:endParaRPr lang="cs-CZ"/>
          </a:p>
        </p:txBody>
      </p:sp>
      <p:sp>
        <p:nvSpPr>
          <p:cNvPr id="25" name="Zástupný symbol pro zápatí 2">
            <a:extLst>
              <a:ext uri="{FF2B5EF4-FFF2-40B4-BE49-F238E27FC236}">
                <a16:creationId xmlns:a16="http://schemas.microsoft.com/office/drawing/2014/main" id="{816F4D04-6F52-4E31-9710-67A88106F7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B2CB67EC-5DC1-48D3-A728-C7845E535B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980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4FA123-2A16-4407-ABA2-EFB31821F7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28683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1997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354" indent="0">
              <a:lnSpc>
                <a:spcPct val="100000"/>
              </a:lnSpc>
              <a:buNone/>
              <a:defRPr sz="1600"/>
            </a:lvl3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pic>
        <p:nvPicPr>
          <p:cNvPr id="13" name="Obrázek 12" descr="Obsah obrázku interiér, světlo&#10;&#10;Popis byl vytvořen automaticky">
            <a:extLst>
              <a:ext uri="{FF2B5EF4-FFF2-40B4-BE49-F238E27FC236}">
                <a16:creationId xmlns:a16="http://schemas.microsoft.com/office/drawing/2014/main" id="{08EA47BF-6ECD-4266-A694-1C20E1D11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38B816AB-1241-4C55-809C-C3CF53FE5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5" name="Rectangle 18">
            <a:extLst>
              <a:ext uri="{FF2B5EF4-FFF2-40B4-BE49-F238E27FC236}">
                <a16:creationId xmlns:a16="http://schemas.microsoft.com/office/drawing/2014/main" id="{7B8A69ED-5D3C-4B18-B225-A692CE666D4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1C4FA123-2A16-4407-ABA2-EFB31821F754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Zástupný symbol pro zápatí 2">
            <a:extLst>
              <a:ext uri="{FF2B5EF4-FFF2-40B4-BE49-F238E27FC236}">
                <a16:creationId xmlns:a16="http://schemas.microsoft.com/office/drawing/2014/main" id="{25036BF3-1ED4-4D43-B64F-2347D33199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1D01A5B-1864-4350-B54B-2B2731649C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94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9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pic>
        <p:nvPicPr>
          <p:cNvPr id="12" name="Obrázek 11" descr="Obsah obrázku interiér, světlo&#10;&#10;Popis byl vytvořen automaticky">
            <a:extLst>
              <a:ext uri="{FF2B5EF4-FFF2-40B4-BE49-F238E27FC236}">
                <a16:creationId xmlns:a16="http://schemas.microsoft.com/office/drawing/2014/main" id="{41EA4618-184C-4B73-A00E-A475C0B49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41" y="6193898"/>
            <a:ext cx="2948019" cy="71902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D2B6F76C-9225-4B41-A123-76FBDE051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47" y="-45540"/>
            <a:ext cx="2835540" cy="2835540"/>
          </a:xfrm>
          <a:prstGeom prst="rect">
            <a:avLst/>
          </a:prstGeom>
        </p:spPr>
      </p:pic>
      <p:sp>
        <p:nvSpPr>
          <p:cNvPr id="14" name="Rectangle 18">
            <a:extLst>
              <a:ext uri="{FF2B5EF4-FFF2-40B4-BE49-F238E27FC236}">
                <a16:creationId xmlns:a16="http://schemas.microsoft.com/office/drawing/2014/main" id="{27967008-004F-4271-96A0-2754AD1F749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1C4FA123-2A16-4407-ABA2-EFB31821F754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Zástupný symbol pro zápatí 2">
            <a:extLst>
              <a:ext uri="{FF2B5EF4-FFF2-40B4-BE49-F238E27FC236}">
                <a16:creationId xmlns:a16="http://schemas.microsoft.com/office/drawing/2014/main" id="{F772EB2B-0697-4905-B269-3D1192C6C8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BA1347C-8119-4FE5-AB46-B549EA5B38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981" y="6189943"/>
            <a:ext cx="1115153" cy="47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3862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6CE2ED31-3B6C-4D48-8D2C-2AC66C1098AA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6" y="1701505"/>
            <a:ext cx="5219999" cy="4139998"/>
          </a:xfrm>
          <a:prstGeom prst="rect">
            <a:avLst/>
          </a:prstGeom>
        </p:spPr>
        <p:txBody>
          <a:bodyPr/>
          <a:lstStyle>
            <a:lvl1pPr marL="251988" indent="-179992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3974" indent="-179992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>
                <a:latin typeface="Arial" panose="020B0604020202020204" pitchFamily="34" charset="0"/>
              </a:defRPr>
            </a:lvl2pPr>
            <a:lvl3pPr marL="914354" indent="0">
              <a:lnSpc>
                <a:spcPct val="100000"/>
              </a:lnSpc>
              <a:buNone/>
              <a:defRPr sz="1600">
                <a:latin typeface="Arial" panose="020B0604020202020204" pitchFamily="34" charset="0"/>
              </a:defRPr>
            </a:lvl3pPr>
          </a:lstStyle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D8CA636-2F11-466B-8E7A-4593B189F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0" y="0"/>
            <a:ext cx="5080000" cy="6858000"/>
          </a:xfrm>
          <a:prstGeom prst="rect">
            <a:avLst/>
          </a:prstGeom>
        </p:spPr>
      </p:pic>
      <p:sp>
        <p:nvSpPr>
          <p:cNvPr id="15" name="Rectangle 18">
            <a:extLst>
              <a:ext uri="{FF2B5EF4-FFF2-40B4-BE49-F238E27FC236}">
                <a16:creationId xmlns:a16="http://schemas.microsoft.com/office/drawing/2014/main" id="{87F6D96D-6D11-43DE-953E-6E583AAE9F5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1C4FA123-2A16-4407-ABA2-EFB31821F754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Zástupný symbol pro zápatí 2">
            <a:extLst>
              <a:ext uri="{FF2B5EF4-FFF2-40B4-BE49-F238E27FC236}">
                <a16:creationId xmlns:a16="http://schemas.microsoft.com/office/drawing/2014/main" id="{B9147A2B-4A64-401B-8211-79053FE645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66687A4-7E39-4B39-A429-6E8B04FC21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42294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9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48E0DBD-B311-459A-88E1-E9F57A165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573" y="2148393"/>
            <a:ext cx="6064220" cy="256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281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+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klipart&#10;&#10;Popis byl vytvořen automaticky">
            <a:extLst>
              <a:ext uri="{FF2B5EF4-FFF2-40B4-BE49-F238E27FC236}">
                <a16:creationId xmlns:a16="http://schemas.microsoft.com/office/drawing/2014/main" id="{B542F294-F470-457A-8F46-8A41F01BB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24" y="2253930"/>
            <a:ext cx="3366889" cy="243731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0789F55-D007-4B07-AEC2-4A7259F59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70571"/>
            <a:ext cx="5012112" cy="21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83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ter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A5F823DD-798C-4078-B05D-200A7387C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624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00DC16-3CAC-43BE-BCC3-F5E205473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37A1B8E-911D-4FB9-9B30-E523F5018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D5BAB87-01A0-461B-BD4C-B86484335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D645C-139E-4624-A8DF-192EBB8C24B9}" type="datetimeFigureOut">
              <a:rPr lang="cs-CZ" smtClean="0"/>
              <a:t>25.10.2021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489DFA-D3C8-455F-9FF1-CD16FF1BC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26E0E4-DACC-489F-9883-86E45DAAD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FA123-2A16-4407-ABA2-EFB31821F7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74811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82615" y="72415"/>
            <a:ext cx="10357503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4FA123-2A16-4407-ABA2-EFB31821F7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6377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4FA123-2A16-4407-ABA2-EFB31821F7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5043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4FA123-2A16-4407-ABA2-EFB31821F7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1266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4FA123-2A16-4407-ABA2-EFB31821F75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4240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67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967" y="1125539"/>
            <a:ext cx="10979151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85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7034" y="6248400"/>
            <a:ext cx="53763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1085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969696"/>
                </a:solidFill>
                <a:latin typeface="Trebuchet MS" panose="020B0603020202020204" pitchFamily="34" charset="0"/>
              </a:defRPr>
            </a:lvl1pPr>
          </a:lstStyle>
          <a:p>
            <a:fld id="{1C4FA123-2A16-4407-ABA2-EFB31821F754}" type="slidenum">
              <a:rPr lang="cs-CZ" smtClean="0"/>
              <a:t>‹#›</a:t>
            </a:fld>
            <a:endParaRPr lang="cs-CZ"/>
          </a:p>
        </p:txBody>
      </p:sp>
      <p:pic>
        <p:nvPicPr>
          <p:cNvPr id="1029" name="Picture 8" descr="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17475"/>
            <a:ext cx="108373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870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Calibri Light" panose="020F030202020403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Calibri Light" panose="020F030202020403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Calibri Light" panose="020F030202020403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Calibri Light" panose="020F030202020403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61267" y="1125539"/>
            <a:ext cx="8578851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7034" y="6248400"/>
            <a:ext cx="53763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1106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969696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299CA0CA-484A-42D3-8DB0-4C850F57CAE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pic>
        <p:nvPicPr>
          <p:cNvPr id="2053" name="Picture 8" descr="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17475"/>
            <a:ext cx="108373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123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anose="05000000000000000000" pitchFamily="2" charset="2"/>
        <a:buBlip>
          <a:blip r:embed="rId14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60967" y="1125538"/>
            <a:ext cx="10437284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967" y="2017713"/>
            <a:ext cx="10979151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7034" y="6248400"/>
            <a:ext cx="53763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969696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DC8A7E07-1017-496A-BAA2-2F4D8AC5CEC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pic>
        <p:nvPicPr>
          <p:cNvPr id="3078" name="Picture 8" descr="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17475"/>
            <a:ext cx="108373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76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5F5F5"/>
            </a:gs>
            <a:gs pos="100000">
              <a:srgbClr val="E4E4E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967" y="1125539"/>
            <a:ext cx="10979151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7034" y="6248400"/>
            <a:ext cx="537633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96969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cs-CZ"/>
              <a:t>Název prezentace v zápatí</a:t>
            </a:r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969696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40669FC7-DAAE-436F-A956-E243585EA00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pic>
        <p:nvPicPr>
          <p:cNvPr id="4101" name="Picture 8" descr="OPVK_MU_stred_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1" y="2789239"/>
            <a:ext cx="10263716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 descr="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17475"/>
            <a:ext cx="1083733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22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69696"/>
        </a:buClr>
        <a:buSzPct val="8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Blip>
          <a:blip r:embed="rId15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Blip>
          <a:blip r:embed="rId15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1C4FA123-2A16-4407-ABA2-EFB31821F754}" type="slidenum">
              <a:rPr lang="cs-CZ" smtClean="0"/>
              <a:t>‹#›</a:t>
            </a:fld>
            <a:endParaRPr 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354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 err="1"/>
              <a:t>Click</a:t>
            </a:r>
            <a:r>
              <a:rPr lang="cs-CZ" noProof="0" dirty="0"/>
              <a:t> to </a:t>
            </a:r>
            <a:r>
              <a:rPr lang="cs-CZ" noProof="0" dirty="0" err="1"/>
              <a:t>add</a:t>
            </a:r>
            <a:r>
              <a:rPr lang="cs-CZ" noProof="0" dirty="0"/>
              <a:t> text</a:t>
            </a:r>
          </a:p>
        </p:txBody>
      </p:sp>
      <p:sp>
        <p:nvSpPr>
          <p:cNvPr id="7" name="Zástupný symbol pro zápatí 2">
            <a:extLst>
              <a:ext uri="{FF2B5EF4-FFF2-40B4-BE49-F238E27FC236}">
                <a16:creationId xmlns:a16="http://schemas.microsoft.com/office/drawing/2014/main" id="{CF18CB00-AFD8-44F7-AC59-635A42C8E5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006" y="6228000"/>
            <a:ext cx="5804625" cy="25200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7439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</p:sldLayoutIdLst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178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354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532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709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354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400" b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354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532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709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3"/>
        </a:buBlip>
        <a:defRPr>
          <a:solidFill>
            <a:schemeClr val="tx1"/>
          </a:solidFill>
          <a:latin typeface="+mn-lt"/>
        </a:defRPr>
      </a:lvl6pPr>
      <a:lvl7pPr marL="2743062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24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418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4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5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5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5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5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5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5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5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5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53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53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53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53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53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53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53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53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Qualitative and Quantitative research II</a:t>
            </a:r>
            <a:br>
              <a:rPr lang="en-GB" dirty="0"/>
            </a:b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© Leonard Walletzký 2016</a:t>
            </a:r>
          </a:p>
        </p:txBody>
      </p:sp>
    </p:spTree>
    <p:extLst>
      <p:ext uri="{BB962C8B-B14F-4D97-AF65-F5344CB8AC3E}">
        <p14:creationId xmlns:p14="http://schemas.microsoft.com/office/powerpoint/2010/main" val="3160698530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mystery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2898545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706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486715-DEAA-4A2B-88D2-117E377C88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70486715-DEAA-4A2B-88D2-117E377C88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70486715-DEAA-4A2B-88D2-117E377C88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EB6223-C9AE-4041-8F3E-2557FD06D3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DFEB6223-C9AE-4041-8F3E-2557FD06D3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DFEB6223-C9AE-4041-8F3E-2557FD06D3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580B0D-C33F-4B0B-A115-0514A27DAC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FC580B0D-C33F-4B0B-A115-0514A27DAC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FC580B0D-C33F-4B0B-A115-0514A27DAC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14072E-A619-4BAD-AE66-4B232E4672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2F14072E-A619-4BAD-AE66-4B232E4672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2F14072E-A619-4BAD-AE66-4B232E4672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917FA5-EF9B-431E-940E-19D1FC31A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B2917FA5-EF9B-431E-940E-19D1FC31A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B2917FA5-EF9B-431E-940E-19D1FC31A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6EADB8-4E79-4F1C-85AD-AA3FD979BA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596EADB8-4E79-4F1C-85AD-AA3FD979BA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596EADB8-4E79-4F1C-85AD-AA3FD979BA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29AE76-8AED-46DA-9652-0D89ADD4CF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6329AE76-8AED-46DA-9652-0D89ADD4CF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6329AE76-8AED-46DA-9652-0D89ADD4CF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0D1E0E-05E7-447B-9E35-86A2E0714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D50D1E0E-05E7-447B-9E35-86A2E0714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D50D1E0E-05E7-447B-9E35-86A2E0714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7C2B55-0B70-44F9-8AC3-BF87BCA16F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A77C2B55-0B70-44F9-8AC3-BF87BCA16F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A77C2B55-0B70-44F9-8AC3-BF87BCA16F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B28784-0C6C-46E2-8370-23D21B256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09B28784-0C6C-46E2-8370-23D21B256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09B28784-0C6C-46E2-8370-23D21B256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AC4A0E-0D50-4C76-BAE9-EA14390051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89AC4A0E-0D50-4C76-BAE9-EA14390051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89AC4A0E-0D50-4C76-BAE9-EA14390051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E697C1-8D25-408A-8D56-B0AE699BB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09E697C1-8D25-408A-8D56-B0AE699BB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09E697C1-8D25-408A-8D56-B0AE699BB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Special mystery shopping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4748614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862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7AA5A9-2463-4DF9-B5E4-4552E8CB7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957AA5A9-2463-4DF9-B5E4-4552E8CB76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957AA5A9-2463-4DF9-B5E4-4552E8CB7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957AA5A9-2463-4DF9-B5E4-4552E8CB76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87CDF4-08EA-418B-8A2C-BD1741748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6287CDF4-08EA-418B-8A2C-BD1741748E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6287CDF4-08EA-418B-8A2C-BD1741748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6287CDF4-08EA-418B-8A2C-BD1741748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CF992E-460C-426D-975B-640997E8C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B2CF992E-460C-426D-975B-640997E8CB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B2CF992E-460C-426D-975B-640997E8C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B2CF992E-460C-426D-975B-640997E8C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BDEE45-5E28-47CE-A4CA-39A0F7E3B8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7CBDEE45-5E28-47CE-A4CA-39A0F7E3B8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7CBDEE45-5E28-47CE-A4CA-39A0F7E3B8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7CBDEE45-5E28-47CE-A4CA-39A0F7E3B8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EEF1F1-EAAC-4FFC-A8D8-75E909301C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5DEEF1F1-EAAC-4FFC-A8D8-75E909301C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5DEEF1F1-EAAC-4FFC-A8D8-75E909301C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5DEEF1F1-EAAC-4FFC-A8D8-75E909301C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B0CCFB-6374-4233-93A7-9E50AB7DA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74B0CCFB-6374-4233-93A7-9E50AB7DA4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74B0CCFB-6374-4233-93A7-9E50AB7DA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74B0CCFB-6374-4233-93A7-9E50AB7DA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Focus groups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9943401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613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AD0B16-118A-4D08-9389-85EB493A41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6FAD0B16-118A-4D08-9389-85EB493A41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7C616D-CBB2-4269-BA4B-474D8C450C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57C616D-CBB2-4269-BA4B-474D8C450C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7AF002-C53E-402F-BBF8-7DFAC64405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A17AF002-C53E-402F-BBF8-7DFAC64405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52312A-6AE7-42D3-BC5A-7E2DC3C670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A152312A-6AE7-42D3-BC5A-7E2DC3C670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Focus group – basic characteristic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9160539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334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B62B36-91CC-408D-B24B-9F8E5AB6B9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F6B62B36-91CC-408D-B24B-9F8E5AB6B9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D87A26-E3A7-44A1-BD7D-1934356C47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49D87A26-E3A7-44A1-BD7D-1934356C47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2D6B79-7F71-4833-B26D-968D535169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482D6B79-7F71-4833-B26D-968D535169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183D09-00E8-4E25-973E-F63F0F106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83183D09-00E8-4E25-973E-F63F0F106F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8075DB-B30F-43CA-B2C2-E5103B8B01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148075DB-B30F-43CA-B2C2-E5103B8B01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4DFA56-61EF-4FF2-AC24-5EFF0131E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F74DFA56-61EF-4FF2-AC24-5EFF0131EA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F869FC-7735-4200-97E0-23C8FDB74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D9F869FC-7735-4200-97E0-23C8FDB74E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0D5909-1C40-4B32-8909-9FDFF1002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8E0D5909-1C40-4B32-8909-9FDFF10024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Focus group – working with data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6874061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35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734D2C-32F9-420A-8E97-26D8ED2619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DA734D2C-32F9-420A-8E97-26D8ED2619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4C3D47-454E-4A21-BCC9-70F925D3B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8E4C3D47-454E-4A21-BCC9-70F925D3BE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AAF76F-705C-4E8B-A590-B4347B7E8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44AAF76F-705C-4E8B-A590-B4347B7E8A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1F011C-7315-467B-9620-47D15610D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031F011C-7315-467B-9620-47D15610D8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SERVQUAL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0315878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14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7E8E7C-C711-41C9-94BB-CEAA9283B3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4B7E8E7C-C711-41C9-94BB-CEAA9283B3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AB5F56-F624-4746-B6EA-B786D6E74F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32AB5F56-F624-4746-B6EA-B786D6E74F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964DD8-7FEF-4D51-A206-0C414399DA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93964DD8-7FEF-4D51-A206-0C414399DA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2C13E2-3E2B-4F58-9C76-A02318E350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D02C13E2-3E2B-4F58-9C76-A02318E350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GAP Model</a:t>
            </a:r>
          </a:p>
        </p:txBody>
      </p:sp>
      <p:sp>
        <p:nvSpPr>
          <p:cNvPr id="5" name="Obdélník 4"/>
          <p:cNvSpPr/>
          <p:nvPr/>
        </p:nvSpPr>
        <p:spPr bwMode="auto">
          <a:xfrm>
            <a:off x="1276349" y="1215415"/>
            <a:ext cx="2238375" cy="5905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Communication</a:t>
            </a:r>
          </a:p>
        </p:txBody>
      </p:sp>
      <p:sp>
        <p:nvSpPr>
          <p:cNvPr id="6" name="Obdélník 5"/>
          <p:cNvSpPr/>
          <p:nvPr/>
        </p:nvSpPr>
        <p:spPr bwMode="auto">
          <a:xfrm>
            <a:off x="4714874" y="1215415"/>
            <a:ext cx="2238375" cy="5905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Personal needs</a:t>
            </a:r>
          </a:p>
        </p:txBody>
      </p:sp>
      <p:sp>
        <p:nvSpPr>
          <p:cNvPr id="7" name="Obdélník 6"/>
          <p:cNvSpPr/>
          <p:nvPr/>
        </p:nvSpPr>
        <p:spPr bwMode="auto">
          <a:xfrm>
            <a:off x="8153399" y="1215415"/>
            <a:ext cx="2238375" cy="5905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Past experiences</a:t>
            </a:r>
          </a:p>
        </p:txBody>
      </p:sp>
      <p:sp>
        <p:nvSpPr>
          <p:cNvPr id="8" name="Obdélník 7"/>
          <p:cNvSpPr/>
          <p:nvPr/>
        </p:nvSpPr>
        <p:spPr bwMode="auto">
          <a:xfrm>
            <a:off x="4714873" y="2063140"/>
            <a:ext cx="2238375" cy="59055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Expected service</a:t>
            </a:r>
          </a:p>
        </p:txBody>
      </p:sp>
      <p:sp>
        <p:nvSpPr>
          <p:cNvPr id="9" name="Obdélník 8"/>
          <p:cNvSpPr/>
          <p:nvPr/>
        </p:nvSpPr>
        <p:spPr bwMode="auto">
          <a:xfrm>
            <a:off x="4714873" y="3025165"/>
            <a:ext cx="2238375" cy="59055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Perceived service</a:t>
            </a:r>
          </a:p>
        </p:txBody>
      </p:sp>
      <p:sp>
        <p:nvSpPr>
          <p:cNvPr id="10" name="Obdélník 9"/>
          <p:cNvSpPr/>
          <p:nvPr/>
        </p:nvSpPr>
        <p:spPr bwMode="auto">
          <a:xfrm>
            <a:off x="4714873" y="3863365"/>
            <a:ext cx="2238375" cy="59055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Service delivery</a:t>
            </a:r>
          </a:p>
        </p:txBody>
      </p:sp>
      <p:sp>
        <p:nvSpPr>
          <p:cNvPr id="11" name="Obdélník 10"/>
          <p:cNvSpPr/>
          <p:nvPr/>
        </p:nvSpPr>
        <p:spPr bwMode="auto">
          <a:xfrm>
            <a:off x="4714872" y="4844440"/>
            <a:ext cx="2238375" cy="59055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Character</a:t>
            </a:r>
            <a:r>
              <a:rPr kumimoji="0" lang="en-GB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 of service</a:t>
            </a:r>
            <a:endParaRPr kumimoji="0" lang="en-GB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2" name="Obdélník 11"/>
          <p:cNvSpPr/>
          <p:nvPr/>
        </p:nvSpPr>
        <p:spPr bwMode="auto">
          <a:xfrm>
            <a:off x="4714872" y="5825515"/>
            <a:ext cx="2238375" cy="59055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Concept of service</a:t>
            </a:r>
          </a:p>
        </p:txBody>
      </p:sp>
      <p:sp>
        <p:nvSpPr>
          <p:cNvPr id="13" name="Obdélník 12"/>
          <p:cNvSpPr/>
          <p:nvPr/>
        </p:nvSpPr>
        <p:spPr bwMode="auto">
          <a:xfrm>
            <a:off x="7886697" y="3756697"/>
            <a:ext cx="2238375" cy="803885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Service </a:t>
            </a:r>
            <a:br>
              <a:rPr kumimoji="0" lang="en-GB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</a:br>
            <a:r>
              <a:rPr kumimoji="0" lang="en-GB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communication</a:t>
            </a:r>
            <a:endParaRPr kumimoji="0" lang="en-GB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17" name="Pravoúhlá spojnice 16"/>
          <p:cNvCxnSpPr>
            <a:stCxn id="5" idx="2"/>
            <a:endCxn id="8" idx="1"/>
          </p:cNvCxnSpPr>
          <p:nvPr/>
        </p:nvCxnSpPr>
        <p:spPr bwMode="auto">
          <a:xfrm rot="16200000" flipH="1">
            <a:off x="3278980" y="922522"/>
            <a:ext cx="552450" cy="2319336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9" name="Pravoúhlá spojnice 18"/>
          <p:cNvCxnSpPr>
            <a:stCxn id="7" idx="2"/>
            <a:endCxn id="8" idx="3"/>
          </p:cNvCxnSpPr>
          <p:nvPr/>
        </p:nvCxnSpPr>
        <p:spPr bwMode="auto">
          <a:xfrm rot="5400000">
            <a:off x="7836693" y="922521"/>
            <a:ext cx="552450" cy="2319339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1" name="Přímá spojnice se šipkou 20"/>
          <p:cNvCxnSpPr>
            <a:stCxn id="6" idx="2"/>
            <a:endCxn id="8" idx="0"/>
          </p:cNvCxnSpPr>
          <p:nvPr/>
        </p:nvCxnSpPr>
        <p:spPr bwMode="auto">
          <a:xfrm flipH="1">
            <a:off x="5834061" y="1805965"/>
            <a:ext cx="1" cy="2571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3" name="Přímá spojnice se šipkou 22"/>
          <p:cNvCxnSpPr>
            <a:stCxn id="12" idx="0"/>
            <a:endCxn id="11" idx="2"/>
          </p:cNvCxnSpPr>
          <p:nvPr/>
        </p:nvCxnSpPr>
        <p:spPr bwMode="auto">
          <a:xfrm flipV="1">
            <a:off x="5834060" y="5434990"/>
            <a:ext cx="0" cy="3905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5" name="Přímá spojnice se šipkou 24"/>
          <p:cNvCxnSpPr>
            <a:stCxn id="11" idx="0"/>
            <a:endCxn id="10" idx="2"/>
          </p:cNvCxnSpPr>
          <p:nvPr/>
        </p:nvCxnSpPr>
        <p:spPr bwMode="auto">
          <a:xfrm flipV="1">
            <a:off x="5834060" y="4453915"/>
            <a:ext cx="1" cy="3905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7" name="Přímá spojnice se šipkou 26"/>
          <p:cNvCxnSpPr>
            <a:stCxn id="10" idx="0"/>
            <a:endCxn id="9" idx="2"/>
          </p:cNvCxnSpPr>
          <p:nvPr/>
        </p:nvCxnSpPr>
        <p:spPr bwMode="auto">
          <a:xfrm flipV="1">
            <a:off x="5834061" y="3615715"/>
            <a:ext cx="0" cy="2476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9" name="Pravoúhlá spojnice 28"/>
          <p:cNvCxnSpPr>
            <a:stCxn id="11" idx="3"/>
            <a:endCxn id="13" idx="2"/>
          </p:cNvCxnSpPr>
          <p:nvPr/>
        </p:nvCxnSpPr>
        <p:spPr bwMode="auto">
          <a:xfrm flipV="1">
            <a:off x="6953247" y="4560582"/>
            <a:ext cx="2052638" cy="579133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31" name="Pravoúhlá spojnice 30"/>
          <p:cNvCxnSpPr>
            <a:stCxn id="13" idx="0"/>
            <a:endCxn id="8" idx="2"/>
          </p:cNvCxnSpPr>
          <p:nvPr/>
        </p:nvCxnSpPr>
        <p:spPr bwMode="auto">
          <a:xfrm rot="16200000" flipV="1">
            <a:off x="6868470" y="1619282"/>
            <a:ext cx="1103007" cy="3171824"/>
          </a:xfrm>
          <a:prstGeom prst="bentConnector3">
            <a:avLst>
              <a:gd name="adj1" fmla="val 8281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34" name="Pravoúhlá spojnice 33"/>
          <p:cNvCxnSpPr>
            <a:stCxn id="13" idx="0"/>
            <a:endCxn id="9" idx="3"/>
          </p:cNvCxnSpPr>
          <p:nvPr/>
        </p:nvCxnSpPr>
        <p:spPr bwMode="auto">
          <a:xfrm rot="16200000" flipV="1">
            <a:off x="7761439" y="2512250"/>
            <a:ext cx="436257" cy="2052637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37" name="Levá složená závorka 36"/>
          <p:cNvSpPr/>
          <p:nvPr/>
        </p:nvSpPr>
        <p:spPr bwMode="auto">
          <a:xfrm>
            <a:off x="909637" y="1164980"/>
            <a:ext cx="323847" cy="2341227"/>
          </a:xfrm>
          <a:prstGeom prst="lef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38" name="Obdélník 37"/>
          <p:cNvSpPr/>
          <p:nvPr/>
        </p:nvSpPr>
        <p:spPr bwMode="auto">
          <a:xfrm>
            <a:off x="76197" y="2106979"/>
            <a:ext cx="866775" cy="3619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customer</a:t>
            </a:r>
          </a:p>
        </p:txBody>
      </p:sp>
      <p:sp>
        <p:nvSpPr>
          <p:cNvPr id="39" name="Levá složená závorka 38"/>
          <p:cNvSpPr/>
          <p:nvPr/>
        </p:nvSpPr>
        <p:spPr bwMode="auto">
          <a:xfrm>
            <a:off x="1688305" y="3615715"/>
            <a:ext cx="188120" cy="3051785"/>
          </a:xfrm>
          <a:prstGeom prst="leftBrac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40" name="Obdélník 39"/>
          <p:cNvSpPr/>
          <p:nvPr/>
        </p:nvSpPr>
        <p:spPr bwMode="auto">
          <a:xfrm>
            <a:off x="-8060" y="4840655"/>
            <a:ext cx="1590675" cy="59055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company</a:t>
            </a:r>
          </a:p>
        </p:txBody>
      </p:sp>
      <p:cxnSp>
        <p:nvCxnSpPr>
          <p:cNvPr id="42" name="Pravoúhlá spojnice 41"/>
          <p:cNvCxnSpPr>
            <a:stCxn id="12" idx="1"/>
            <a:endCxn id="8" idx="2"/>
          </p:cNvCxnSpPr>
          <p:nvPr/>
        </p:nvCxnSpPr>
        <p:spPr bwMode="auto">
          <a:xfrm rot="10800000" flipH="1">
            <a:off x="4714871" y="2653690"/>
            <a:ext cx="1119189" cy="3467100"/>
          </a:xfrm>
          <a:prstGeom prst="bentConnector4">
            <a:avLst>
              <a:gd name="adj1" fmla="val -139968"/>
              <a:gd name="adj2" fmla="val 9958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miter lim="800000"/>
            <a:headEnd type="triangle" w="med" len="med"/>
            <a:tailEnd type="triangle"/>
          </a:ln>
          <a:effectLst/>
        </p:spPr>
      </p:cxnSp>
      <p:sp>
        <p:nvSpPr>
          <p:cNvPr id="47" name="Obdélník 46"/>
          <p:cNvSpPr/>
          <p:nvPr/>
        </p:nvSpPr>
        <p:spPr bwMode="auto">
          <a:xfrm>
            <a:off x="2395536" y="4188375"/>
            <a:ext cx="716759" cy="39773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>
                <a:latin typeface="Tahoma" charset="0"/>
              </a:rPr>
              <a:t>GAP 1</a:t>
            </a: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49" name="Přímá spojnice se šipkou 48"/>
          <p:cNvCxnSpPr/>
          <p:nvPr/>
        </p:nvCxnSpPr>
        <p:spPr bwMode="auto">
          <a:xfrm>
            <a:off x="4876800" y="5431205"/>
            <a:ext cx="11723" cy="3943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miter lim="800000"/>
            <a:headEnd type="triangle" w="lg" len="med"/>
            <a:tailEnd type="triangle"/>
          </a:ln>
          <a:effectLst/>
        </p:spPr>
      </p:cxnSp>
      <p:sp>
        <p:nvSpPr>
          <p:cNvPr id="50" name="Obdélník 49"/>
          <p:cNvSpPr/>
          <p:nvPr/>
        </p:nvSpPr>
        <p:spPr bwMode="auto">
          <a:xfrm>
            <a:off x="3883722" y="5431205"/>
            <a:ext cx="716759" cy="39773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>
                <a:latin typeface="Tahoma" charset="0"/>
              </a:rPr>
              <a:t>GAP 2</a:t>
            </a: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51" name="Přímá spojnice se šipkou 50"/>
          <p:cNvCxnSpPr/>
          <p:nvPr/>
        </p:nvCxnSpPr>
        <p:spPr bwMode="auto">
          <a:xfrm>
            <a:off x="4905515" y="4458527"/>
            <a:ext cx="11723" cy="3943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miter lim="800000"/>
            <a:headEnd type="triangle" w="lg" len="med"/>
            <a:tailEnd type="triangle"/>
          </a:ln>
          <a:effectLst/>
        </p:spPr>
      </p:cxnSp>
      <p:sp>
        <p:nvSpPr>
          <p:cNvPr id="52" name="Obdélník 51"/>
          <p:cNvSpPr/>
          <p:nvPr/>
        </p:nvSpPr>
        <p:spPr bwMode="auto">
          <a:xfrm>
            <a:off x="3912437" y="4458527"/>
            <a:ext cx="716759" cy="39773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>
                <a:latin typeface="Tahoma" charset="0"/>
              </a:rPr>
              <a:t>GAP 3</a:t>
            </a: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53" name="Přímá spojnice se šipkou 52"/>
          <p:cNvCxnSpPr/>
          <p:nvPr/>
        </p:nvCxnSpPr>
        <p:spPr bwMode="auto">
          <a:xfrm>
            <a:off x="4922273" y="2654208"/>
            <a:ext cx="11723" cy="3943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miter lim="800000"/>
            <a:headEnd type="triangle" w="lg" len="med"/>
            <a:tailEnd type="triangle"/>
          </a:ln>
          <a:effectLst/>
        </p:spPr>
      </p:cxnSp>
      <p:sp>
        <p:nvSpPr>
          <p:cNvPr id="54" name="Obdélník 53"/>
          <p:cNvSpPr/>
          <p:nvPr/>
        </p:nvSpPr>
        <p:spPr bwMode="auto">
          <a:xfrm>
            <a:off x="3929195" y="2654208"/>
            <a:ext cx="716759" cy="39773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>
                <a:latin typeface="Tahoma" charset="0"/>
              </a:rPr>
              <a:t>GAP 5</a:t>
            </a: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55" name="Přímá spojnice se šipkou 54"/>
          <p:cNvCxnSpPr>
            <a:stCxn id="10" idx="3"/>
            <a:endCxn id="13" idx="1"/>
          </p:cNvCxnSpPr>
          <p:nvPr/>
        </p:nvCxnSpPr>
        <p:spPr bwMode="auto">
          <a:xfrm>
            <a:off x="6953248" y="4158640"/>
            <a:ext cx="93344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miter lim="800000"/>
            <a:headEnd type="triangle" w="lg" len="med"/>
            <a:tailEnd type="triangle"/>
          </a:ln>
          <a:effectLst/>
        </p:spPr>
      </p:cxnSp>
      <p:sp>
        <p:nvSpPr>
          <p:cNvPr id="56" name="Obdélník 55"/>
          <p:cNvSpPr/>
          <p:nvPr/>
        </p:nvSpPr>
        <p:spPr bwMode="auto">
          <a:xfrm>
            <a:off x="7109261" y="4347248"/>
            <a:ext cx="716759" cy="39773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>
                <a:latin typeface="Tahoma" charset="0"/>
              </a:rPr>
              <a:t>GAP 4</a:t>
            </a: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719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depth interview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754739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554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928264-6373-40B6-B7DE-B028D05829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19928264-6373-40B6-B7DE-B028D05829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3305F4-6A1E-4B5A-803D-472D8E75AB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DB3305F4-6A1E-4B5A-803D-472D8E75AB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2A908C-7E1B-4BDC-96C7-3291FA370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E42A908C-7E1B-4BDC-96C7-3291FA3700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DB71CF-265D-4A27-B82A-9BAE775D3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4ADB71CF-265D-4A27-B82A-9BAE775D36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7482C4-86FD-4161-8F45-403E0A847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6E7482C4-86FD-4161-8F45-403E0A8477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263928-EAE0-4B74-8B8B-DA5464263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C6263928-EAE0-4B74-8B8B-DA54642633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32C2D7-54F3-4333-8AD9-237AE6DBB1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A932C2D7-54F3-4333-8AD9-237AE6DBB1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Observations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4379693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208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7BF1E0-4D05-40E7-8C20-92D04AD13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6B7BF1E0-4D05-40E7-8C20-92D04AD13A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4791D7-D3FA-438B-ABC4-E26CA160A3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F64791D7-D3FA-438B-ABC4-E26CA160A3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6A20D8-261D-4897-BE0F-C604CE6952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B56A20D8-261D-4897-BE0F-C604CE6952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DA2921-2206-48C6-9448-8AFEAD9A60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2FDA2921-2206-48C6-9448-8AFEAD9A60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06EBBE-C13F-4B66-9074-9DB161E71C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4A06EBBE-C13F-4B66-9074-9DB161E71C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methods of observations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480149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037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80A5CE-199B-4977-85EA-204CD7ED19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3380A5CE-199B-4977-85EA-204CD7ED19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0CA303-BB91-4C54-ADD3-0BF05EA0E3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610CA303-BB91-4C54-ADD3-0BF05EA0E3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726B55-EA52-480F-A98C-F0EE29708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FC726B55-EA52-480F-A98C-F0EE297081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D43B3B-8FA9-4E41-929B-C83BF2937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2FD43B3B-8FA9-4E41-929B-C83BF29376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FA2DED-30C7-492F-94DB-575673D62E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93FA2DED-30C7-492F-94DB-575673D62E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BDD31D-132C-4CA5-8679-5872829BBF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83BDD31D-132C-4CA5-8679-5872829BBF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1A4770-1396-4C7D-B4CB-F7FC45E44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B51A4770-1396-4C7D-B4CB-F7FC45E44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645B8F-9439-4F41-9A54-58A2F3CD17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AC645B8F-9439-4F41-9A54-58A2F3CD17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99BCD8-51A6-4F1E-8B42-B7DA5C1792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9D99BCD8-51A6-4F1E-8B42-B7DA5C1792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D3335A-F128-4765-96C0-8EE9385DDF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55D3335A-F128-4765-96C0-8EE9385DDF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Identifying a research problem.</a:t>
            </a:r>
          </a:p>
        </p:txBody>
      </p:sp>
      <p:graphicFrame>
        <p:nvGraphicFramePr>
          <p:cNvPr id="12" name="Zástupný symbol pro obsah 1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56977509"/>
              </p:ext>
            </p:extLst>
          </p:nvPr>
        </p:nvGraphicFramePr>
        <p:xfrm>
          <a:off x="1545179" y="1492419"/>
          <a:ext cx="8234362" cy="4230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068823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2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Quantitative methods examples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3527300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409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82A597-5674-44E4-80CF-E257B3BEBA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6882A597-5674-44E4-80CF-E257B3BEBA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6882A597-5674-44E4-80CF-E257B3BEBA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6882A597-5674-44E4-80CF-E257B3BEBA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C0E51C-95D6-4689-8718-80BB94186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CBC0E51C-95D6-4689-8718-80BB94186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CBC0E51C-95D6-4689-8718-80BB94186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CBC0E51C-95D6-4689-8718-80BB94186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230CDD-FDB1-43D3-BC34-99D0FE3C8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F8230CDD-FDB1-43D3-BC34-99D0FE3C89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F8230CDD-FDB1-43D3-BC34-99D0FE3C8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F8230CDD-FDB1-43D3-BC34-99D0FE3C8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718BD5-D095-4AB0-ABE5-B1A159183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50718BD5-D095-4AB0-ABE5-B1A159183C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50718BD5-D095-4AB0-ABE5-B1A159183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50718BD5-D095-4AB0-ABE5-B1A159183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985DE0-5181-4220-BF8A-C196BC910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98985DE0-5181-4220-BF8A-C196BC910F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98985DE0-5181-4220-BF8A-C196BC910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98985DE0-5181-4220-BF8A-C196BC910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1C81BF-D953-4958-9044-311AE18D9D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BA1C81BF-D953-4958-9044-311AE18D9D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BA1C81BF-D953-4958-9044-311AE18D9D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BA1C81BF-D953-4958-9044-311AE18D9D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654247-8124-4767-A33B-D9C6370F6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dgm id="{4E654247-8124-4767-A33B-D9C6370F69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4E654247-8124-4767-A33B-D9C6370F6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4E654247-8124-4767-A33B-D9C6370F6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CACD50-60FD-47EF-8C6A-928A10587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graphicEl>
                                              <a:dgm id="{BFCACD50-60FD-47EF-8C6A-928A105876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BFCACD50-60FD-47EF-8C6A-928A10587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BFCACD50-60FD-47EF-8C6A-928A10587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798294-C6D6-4458-9AF5-4C647450E8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graphicEl>
                                              <a:dgm id="{8C798294-C6D6-4458-9AF5-4C647450E8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8C798294-C6D6-4458-9AF5-4C647450E8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graphicEl>
                                              <a:dgm id="{8C798294-C6D6-4458-9AF5-4C647450E8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Computer-assisted personal interviewing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7708683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218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47BB65-BEE1-40DB-97A5-8ACB8E642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A647BB65-BEE1-40DB-97A5-8ACB8E6422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6A9AD5-ABA3-4990-A4F3-2D45235BE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606A9AD5-ABA3-4990-A4F3-2D45235BE6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D9F808-7301-4026-BBBB-C012666F90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34D9F808-7301-4026-BBBB-C012666F90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9D6356-B1C8-4ACB-9986-0FB70A2E67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2E9D6356-B1C8-4ACB-9986-0FB70A2E67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2D3809-C902-4D06-A02E-633BB588AA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4B2D3809-C902-4D06-A02E-633BB588AA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Computer Assisted Telephonic Interview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4200918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035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47BB65-BEE1-40DB-97A5-8ACB8E642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A647BB65-BEE1-40DB-97A5-8ACB8E6422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6A9AD5-ABA3-4990-A4F3-2D45235BE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606A9AD5-ABA3-4990-A4F3-2D45235BE6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D9F808-7301-4026-BBBB-C012666F90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34D9F808-7301-4026-BBBB-C012666F90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9D6356-B1C8-4ACB-9986-0FB70A2E67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2E9D6356-B1C8-4ACB-9986-0FB70A2E67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2D3809-C902-4D06-A02E-633BB588AA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4B2D3809-C902-4D06-A02E-633BB588AA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Computer Aided Web Interviewing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1136675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292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47BB65-BEE1-40DB-97A5-8ACB8E642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A647BB65-BEE1-40DB-97A5-8ACB8E6422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6A9AD5-ABA3-4990-A4F3-2D45235BE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606A9AD5-ABA3-4990-A4F3-2D45235BE6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D9F808-7301-4026-BBBB-C012666F90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34D9F808-7301-4026-BBBB-C012666F90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9D6356-B1C8-4ACB-9986-0FB70A2E67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2E9D6356-B1C8-4ACB-9986-0FB70A2E67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2D3809-C902-4D06-A02E-633BB588AA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4B2D3809-C902-4D06-A02E-633BB588AA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Surveys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2921529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38113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Central Location Test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1018416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152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F448CA-0350-4647-9703-FF5B97CBD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BDF448CA-0350-4647-9703-FF5B97CBDE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BDF448CA-0350-4647-9703-FF5B97CBD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BDF448CA-0350-4647-9703-FF5B97CBD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46ED1E-FDDB-4BEE-B8CB-6DC74E2EE3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D446ED1E-FDDB-4BEE-B8CB-6DC74E2EE3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D446ED1E-FDDB-4BEE-B8CB-6DC74E2EE3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D446ED1E-FDDB-4BEE-B8CB-6DC74E2EE3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E7F869-9F26-47FB-A738-199B5501D0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73E7F869-9F26-47FB-A738-199B5501D0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73E7F869-9F26-47FB-A738-199B5501D0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73E7F869-9F26-47FB-A738-199B5501D0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0760EC-0960-4132-A18F-3C6F54DFFE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D30760EC-0960-4132-A18F-3C6F54DFFE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D30760EC-0960-4132-A18F-3C6F54DFFE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D30760EC-0960-4132-A18F-3C6F54DFFE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170235-BBE9-4460-9777-98A5CC0DFC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4B170235-BBE9-4460-9777-98A5CC0DFC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4B170235-BBE9-4460-9777-98A5CC0DFC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4B170235-BBE9-4460-9777-98A5CC0DFC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6689030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4348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Reviewing the literature</a:t>
            </a:r>
          </a:p>
        </p:txBody>
      </p:sp>
      <p:graphicFrame>
        <p:nvGraphicFramePr>
          <p:cNvPr id="12" name="Zástupný symbol pro obsah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5840586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7561510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Specifying a purpose for the research</a:t>
            </a:r>
          </a:p>
        </p:txBody>
      </p:sp>
      <p:graphicFrame>
        <p:nvGraphicFramePr>
          <p:cNvPr id="12" name="Zástupný symbol pro obsah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8709748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1465308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Collecting data</a:t>
            </a:r>
          </a:p>
        </p:txBody>
      </p:sp>
      <p:graphicFrame>
        <p:nvGraphicFramePr>
          <p:cNvPr id="12" name="Zástupný symbol pro obsah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598044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5038115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err="1"/>
              <a:t>Analyzing</a:t>
            </a:r>
            <a:r>
              <a:rPr lang="en-GB" dirty="0"/>
              <a:t> and Interpreting data</a:t>
            </a:r>
          </a:p>
        </p:txBody>
      </p:sp>
      <p:graphicFrame>
        <p:nvGraphicFramePr>
          <p:cNvPr id="12" name="Zástupný symbol pro obsah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2267195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179103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 Reporting and Evaluating research</a:t>
            </a:r>
          </a:p>
        </p:txBody>
      </p:sp>
      <p:graphicFrame>
        <p:nvGraphicFramePr>
          <p:cNvPr id="12" name="Zástupný symbol pro obsah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1042955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2970180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Qualitative methods of marketing research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1594984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761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B8C96A-FBB2-4D72-9027-569F8E68C1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A9B8C96A-FBB2-4D72-9027-569F8E68C1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A9B8C96A-FBB2-4D72-9027-569F8E68C1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A9B8C96A-FBB2-4D72-9027-569F8E68C1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1C0351-7B50-4F1A-A555-EA66BA8049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0C1C0351-7B50-4F1A-A555-EA66BA8049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0C1C0351-7B50-4F1A-A555-EA66BA8049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0C1C0351-7B50-4F1A-A555-EA66BA8049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60A4F49-DFC3-44D7-8A70-C73995284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C60A4F49-DFC3-44D7-8A70-C739952849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C60A4F49-DFC3-44D7-8A70-C73995284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C60A4F49-DFC3-44D7-8A70-C739952849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193D0E-82EC-4BBC-A93A-4F6C987611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2F193D0E-82EC-4BBC-A93A-4F6C987611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2F193D0E-82EC-4BBC-A93A-4F6C987611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2F193D0E-82EC-4BBC-A93A-4F6C987611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84A5A9-2A18-4F07-88A4-D8EEEC2BF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1D84A5A9-2A18-4F07-88A4-D8EEEC2BFD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1D84A5A9-2A18-4F07-88A4-D8EEEC2BF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1D84A5A9-2A18-4F07-88A4-D8EEEC2BFD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Mystery shopping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8466122"/>
              </p:ext>
            </p:extLst>
          </p:nvPr>
        </p:nvGraphicFramePr>
        <p:xfrm>
          <a:off x="720725" y="1692275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733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E130AD-8FFD-4CFC-A172-D490BA2AFF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D5E130AD-8FFD-4CFC-A172-D490BA2AFF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D5E130AD-8FFD-4CFC-A172-D490BA2AFF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D5E130AD-8FFD-4CFC-A172-D490BA2AFF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2AD842-A6ED-4E88-B1E3-E96D5B290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402AD842-A6ED-4E88-B1E3-E96D5B2903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402AD842-A6ED-4E88-B1E3-E96D5B290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402AD842-A6ED-4E88-B1E3-E96D5B290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0F8248-DA59-47FF-BD1C-9BCC2FD776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730F8248-DA59-47FF-BD1C-9BCC2FD776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730F8248-DA59-47FF-BD1C-9BCC2FD776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730F8248-DA59-47FF-BD1C-9BCC2FD776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4CA429-4C96-4AF7-A628-B0A3F4265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EA4CA429-4C96-4AF7-A628-B0A3F42659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EA4CA429-4C96-4AF7-A628-B0A3F4265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EA4CA429-4C96-4AF7-A628-B0A3F4265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SSME">
  <a:themeElements>
    <a:clrScheme name="Červeno-oranžová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dash"/>
          <a:miter lim="800000"/>
          <a:headEnd type="triangle" w="lg" len="med"/>
          <a:tailEnd type="triangle"/>
        </a:ln>
        <a:effectLst/>
      </a:spPr>
      <a:bodyPr/>
      <a:lstStyle/>
    </a:lnDef>
  </a:objectDefaults>
  <a:extraClrSchemeLst>
    <a:extraClrScheme>
      <a:clrScheme name="1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SME" id="{F16E825F-9453-4829-85DC-537620BC0B0B}" vid="{F8691A97-B312-4BAE-BF20-FE07626EE66C}"/>
    </a:ext>
  </a:extLst>
</a:theme>
</file>

<file path=ppt/theme/theme2.xml><?xml version="1.0" encoding="utf-8"?>
<a:theme xmlns:a="http://schemas.openxmlformats.org/drawingml/2006/main" name="2_Směsi">
  <a:themeElements>
    <a:clrScheme name="2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Směsi">
      <a:majorFont>
        <a:latin typeface="Tahoma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2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U_PPTprezentace_sablona_CZ">
  <a:themeElements>
    <a:clrScheme name="Červeno-oranžová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1_MU_PPTprezentace_sablona_CZ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1_MU_PPTprezentace_sablona_CZ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U_PPTprezentace_sablona_CZ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U_PPTprezentace_sablona_CZ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U_PPTprezentace_sablona_CZ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měsi">
  <a:themeElements>
    <a:clrScheme name="3_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3_Směsi">
      <a:majorFont>
        <a:latin typeface="Tahoma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3_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eSLab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eSLab" id="{62A1DE5B-5DD5-45A8-B7E3-46C89D80726A}" vid="{D2F2ED78-E11C-4B28-93C4-4DF1867F10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SSME</Template>
  <TotalTime>9398</TotalTime>
  <Words>1339</Words>
  <Application>Microsoft Office PowerPoint</Application>
  <PresentationFormat>Širokoúhlá obrazovka</PresentationFormat>
  <Paragraphs>240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5</vt:i4>
      </vt:variant>
      <vt:variant>
        <vt:lpstr>Nadpisy snímků</vt:lpstr>
      </vt:variant>
      <vt:variant>
        <vt:i4>26</vt:i4>
      </vt:variant>
    </vt:vector>
  </HeadingPairs>
  <TitlesOfParts>
    <vt:vector size="37" baseType="lpstr">
      <vt:lpstr>Arial</vt:lpstr>
      <vt:lpstr>Calibri</vt:lpstr>
      <vt:lpstr>Calibri Light</vt:lpstr>
      <vt:lpstr>Tahoma</vt:lpstr>
      <vt:lpstr>Trebuchet MS</vt:lpstr>
      <vt:lpstr>Wingdings</vt:lpstr>
      <vt:lpstr>SSME</vt:lpstr>
      <vt:lpstr>2_Směsi</vt:lpstr>
      <vt:lpstr>1_MU_PPTprezentace_sablona_CZ</vt:lpstr>
      <vt:lpstr>3_Směsi</vt:lpstr>
      <vt:lpstr>SeSLab</vt:lpstr>
      <vt:lpstr>Qualitative and Quantitative research II </vt:lpstr>
      <vt:lpstr>Identifying a research problem.</vt:lpstr>
      <vt:lpstr>Reviewing the literature</vt:lpstr>
      <vt:lpstr>Specifying a purpose for the research</vt:lpstr>
      <vt:lpstr>Collecting data</vt:lpstr>
      <vt:lpstr>Analyzing and Interpreting data</vt:lpstr>
      <vt:lpstr> Reporting and Evaluating research</vt:lpstr>
      <vt:lpstr>Qualitative methods of marketing research</vt:lpstr>
      <vt:lpstr>Mystery shopping</vt:lpstr>
      <vt:lpstr>Types of mystery</vt:lpstr>
      <vt:lpstr>Special mystery shopping</vt:lpstr>
      <vt:lpstr>Focus groups</vt:lpstr>
      <vt:lpstr>Focus group – basic characteristic</vt:lpstr>
      <vt:lpstr>Focus group – working with data</vt:lpstr>
      <vt:lpstr>SERVQUAL</vt:lpstr>
      <vt:lpstr>GAP Model</vt:lpstr>
      <vt:lpstr>In depth interview</vt:lpstr>
      <vt:lpstr>Observations</vt:lpstr>
      <vt:lpstr>Basic methods of observations</vt:lpstr>
      <vt:lpstr>Quantitative methods examples</vt:lpstr>
      <vt:lpstr>Computer-assisted personal interviewing</vt:lpstr>
      <vt:lpstr>Computer Assisted Telephonic Interview</vt:lpstr>
      <vt:lpstr>Computer Aided Web Interviewing</vt:lpstr>
      <vt:lpstr>Surveys</vt:lpstr>
      <vt:lpstr>Central Location Test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Leonard Walletzký</dc:creator>
  <cp:lastModifiedBy>Leonard Walletzký</cp:lastModifiedBy>
  <cp:revision>17</cp:revision>
  <dcterms:created xsi:type="dcterms:W3CDTF">2016-04-05T07:53:25Z</dcterms:created>
  <dcterms:modified xsi:type="dcterms:W3CDTF">2021-10-25T14:01:51Z</dcterms:modified>
</cp:coreProperties>
</file>