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4" r:id="rId5"/>
    <p:sldId id="262" r:id="rId6"/>
    <p:sldId id="263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71" autoAdjust="0"/>
    <p:restoredTop sz="94660"/>
  </p:normalViewPr>
  <p:slideViewPr>
    <p:cSldViewPr>
      <p:cViewPr varScale="1">
        <p:scale>
          <a:sx n="64" d="100"/>
          <a:sy n="64" d="100"/>
        </p:scale>
        <p:origin x="-138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181732-4960-4CB6-9799-A0B57AABA991}" type="datetimeFigureOut">
              <a:rPr lang="uk-UA" smtClean="0"/>
              <a:pPr/>
              <a:t>15.09.2022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071546"/>
            <a:ext cx="5857916" cy="292895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Welcome to</a:t>
            </a:r>
            <a:br>
              <a:rPr lang="en-US" sz="4800" b="1" dirty="0" smtClean="0"/>
            </a:br>
            <a:r>
              <a:rPr lang="en-US" sz="4800" b="1" dirty="0" smtClean="0"/>
              <a:t>VB 035 </a:t>
            </a:r>
            <a:br>
              <a:rPr lang="en-US" sz="4800" b="1" dirty="0" smtClean="0"/>
            </a:br>
            <a:r>
              <a:rPr lang="en-US" sz="4800" b="1" dirty="0" smtClean="0"/>
              <a:t>English </a:t>
            </a:r>
            <a:r>
              <a:rPr lang="en-US" dirty="0" smtClean="0"/>
              <a:t>I </a:t>
            </a:r>
            <a:r>
              <a:rPr lang="en-US" sz="4800" b="1" dirty="0" smtClean="0"/>
              <a:t>Course</a:t>
            </a:r>
            <a:endParaRPr lang="uk-UA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37643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Attendance</a:t>
            </a:r>
          </a:p>
          <a:p>
            <a:r>
              <a:rPr lang="cs-CZ" sz="3200" dirty="0" smtClean="0"/>
              <a:t>Formal </a:t>
            </a:r>
            <a:r>
              <a:rPr lang="cs-CZ" sz="3200" dirty="0"/>
              <a:t>language </a:t>
            </a:r>
            <a:r>
              <a:rPr lang="cs-CZ" sz="3200" dirty="0" smtClean="0"/>
              <a:t>quiz</a:t>
            </a:r>
            <a:endParaRPr lang="en-US" sz="3200" dirty="0" smtClean="0"/>
          </a:p>
          <a:p>
            <a:r>
              <a:rPr lang="en-US" sz="3200" dirty="0" smtClean="0"/>
              <a:t>Formal </a:t>
            </a:r>
            <a:r>
              <a:rPr lang="en-US" sz="3200" dirty="0" smtClean="0"/>
              <a:t>letter</a:t>
            </a:r>
            <a:endParaRPr lang="en-US" sz="3200" dirty="0" smtClean="0"/>
          </a:p>
          <a:p>
            <a:r>
              <a:rPr lang="en-US" sz="3200" dirty="0"/>
              <a:t>active participation in class </a:t>
            </a:r>
            <a:r>
              <a:rPr lang="en-US" sz="3200" dirty="0" smtClean="0"/>
              <a:t>assignments</a:t>
            </a:r>
          </a:p>
          <a:p>
            <a:r>
              <a:rPr lang="en-US" sz="3200" dirty="0" smtClean="0"/>
              <a:t>Final </a:t>
            </a:r>
            <a:r>
              <a:rPr lang="en-US" sz="3200" dirty="0" smtClean="0"/>
              <a:t>group project - creation and presentation of the final escape game</a:t>
            </a:r>
          </a:p>
          <a:p>
            <a:endParaRPr lang="uk-UA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Course Requirements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negotiations, </a:t>
            </a:r>
            <a:r>
              <a:rPr lang="en-US" dirty="0" smtClean="0"/>
              <a:t>debates </a:t>
            </a:r>
            <a:r>
              <a:rPr lang="en-US" dirty="0"/>
              <a:t>and </a:t>
            </a:r>
            <a:r>
              <a:rPr lang="en-US" dirty="0" smtClean="0"/>
              <a:t>discussions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individual, pair and group </a:t>
            </a:r>
            <a:r>
              <a:rPr lang="en-US" dirty="0" smtClean="0"/>
              <a:t>presentations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work with </a:t>
            </a:r>
            <a:r>
              <a:rPr lang="en-US" dirty="0" smtClean="0"/>
              <a:t>sources</a:t>
            </a:r>
            <a:endParaRPr lang="en-US" dirty="0" smtClean="0"/>
          </a:p>
          <a:p>
            <a:r>
              <a:rPr lang="en-US" dirty="0" smtClean="0"/>
              <a:t>peer </a:t>
            </a:r>
            <a:r>
              <a:rPr lang="en-US" dirty="0" smtClean="0"/>
              <a:t>review</a:t>
            </a:r>
            <a:endParaRPr lang="en-US" dirty="0" smtClean="0"/>
          </a:p>
          <a:p>
            <a:r>
              <a:rPr lang="en-US" dirty="0" smtClean="0"/>
              <a:t>writing </a:t>
            </a:r>
            <a:r>
              <a:rPr lang="en-US" dirty="0"/>
              <a:t>tasks, homework assignments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Classroom Activities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1rYT1rMRwL._SX398_BO1,204,203,200_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464323"/>
            <a:ext cx="4572032" cy="571504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Session 1  </a:t>
            </a:r>
            <a:r>
              <a:rPr lang="en-US" dirty="0" smtClean="0"/>
              <a:t>Introductory class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Session 2</a:t>
            </a:r>
            <a:r>
              <a:rPr lang="en-US" b="1" dirty="0"/>
              <a:t> </a:t>
            </a:r>
            <a:r>
              <a:rPr lang="en-US" dirty="0" smtClean="0"/>
              <a:t>Formal </a:t>
            </a:r>
            <a:r>
              <a:rPr lang="en-US" dirty="0"/>
              <a:t>language and writing formal emails</a:t>
            </a:r>
            <a:endParaRPr lang="en-US" dirty="0" smtClean="0"/>
          </a:p>
          <a:p>
            <a:r>
              <a:rPr lang="en-US" b="1" dirty="0" smtClean="0"/>
              <a:t>Session 3</a:t>
            </a:r>
            <a:r>
              <a:rPr lang="en-US" b="1" dirty="0"/>
              <a:t> </a:t>
            </a:r>
            <a:r>
              <a:rPr lang="en-US" dirty="0" smtClean="0"/>
              <a:t>Discuss </a:t>
            </a:r>
            <a:r>
              <a:rPr lang="en-US" dirty="0"/>
              <a:t>your gaming habits, your opinion on </a:t>
            </a:r>
            <a:r>
              <a:rPr lang="en-US" dirty="0" err="1"/>
              <a:t>gamification</a:t>
            </a:r>
            <a:r>
              <a:rPr lang="en-US" dirty="0"/>
              <a:t> and your escape games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Session 4</a:t>
            </a:r>
            <a:r>
              <a:rPr lang="en-US" b="1" dirty="0"/>
              <a:t> </a:t>
            </a:r>
            <a:r>
              <a:rPr lang="en-US" dirty="0" smtClean="0"/>
              <a:t>Discuss </a:t>
            </a:r>
            <a:r>
              <a:rPr lang="en-US" dirty="0"/>
              <a:t>the progress of your escape games</a:t>
            </a:r>
            <a:endParaRPr lang="en-US" dirty="0" smtClean="0"/>
          </a:p>
          <a:p>
            <a:r>
              <a:rPr lang="en-US" b="1" dirty="0" smtClean="0"/>
              <a:t>Session 5</a:t>
            </a:r>
            <a:r>
              <a:rPr lang="cs-CZ" b="1" dirty="0"/>
              <a:t> </a:t>
            </a:r>
            <a:r>
              <a:rPr lang="en-US" dirty="0" smtClean="0"/>
              <a:t>Presentation of the </a:t>
            </a:r>
            <a:r>
              <a:rPr lang="cs-CZ" dirty="0" smtClean="0"/>
              <a:t>escape </a:t>
            </a:r>
            <a:r>
              <a:rPr lang="cs-CZ" dirty="0"/>
              <a:t>game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Session 6 </a:t>
            </a:r>
            <a:r>
              <a:rPr lang="en-US" dirty="0" smtClean="0"/>
              <a:t>Presentation of the </a:t>
            </a:r>
            <a:r>
              <a:rPr lang="cs-CZ" dirty="0" smtClean="0"/>
              <a:t>escape game</a:t>
            </a:r>
            <a:r>
              <a:rPr lang="en-US" dirty="0" smtClean="0"/>
              <a:t> + feedback to the course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/>
          <a:lstStyle/>
          <a:p>
            <a:r>
              <a:rPr lang="en-US" dirty="0" smtClean="0"/>
              <a:t>Listening  (True/False statement), sentence completion </a:t>
            </a:r>
          </a:p>
          <a:p>
            <a:r>
              <a:rPr lang="en-US" dirty="0" smtClean="0"/>
              <a:t>Reading (gap filling, correcting mistakes)</a:t>
            </a:r>
          </a:p>
          <a:p>
            <a:r>
              <a:rPr lang="en-US" dirty="0" smtClean="0"/>
              <a:t>Grammar and vocabulary (paraphrasing, word formation, gap filling)</a:t>
            </a:r>
          </a:p>
          <a:p>
            <a:r>
              <a:rPr lang="en-US" dirty="0" smtClean="0"/>
              <a:t>Writing (formal/semi-formal e-mail 130-150 words)</a:t>
            </a:r>
          </a:p>
          <a:p>
            <a:r>
              <a:rPr lang="en-US" dirty="0" smtClean="0"/>
              <a:t>Presentation, discussion.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396</TotalTime>
  <Words>147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Welcome to VB 035  English I Course</vt:lpstr>
      <vt:lpstr>Course Requirements</vt:lpstr>
      <vt:lpstr>Classroom Activities</vt:lpstr>
      <vt:lpstr>Слайд 4</vt:lpstr>
      <vt:lpstr>Слайд 5</vt:lpstr>
      <vt:lpstr>EXAM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 035  English Course</dc:title>
  <dc:creator>Roksolana Vikovych</dc:creator>
  <cp:lastModifiedBy>Roksolana Vikovych</cp:lastModifiedBy>
  <cp:revision>52</cp:revision>
  <dcterms:created xsi:type="dcterms:W3CDTF">2022-09-09T09:26:27Z</dcterms:created>
  <dcterms:modified xsi:type="dcterms:W3CDTF">2022-09-15T10:06:10Z</dcterms:modified>
</cp:coreProperties>
</file>