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208933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24417" y="1196975"/>
            <a:ext cx="10943167" cy="108267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en-US" altLang="zh-CN" noProof="0" smtClean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26533" y="2422525"/>
            <a:ext cx="10949517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en-US" altLang="zh-CN" noProof="0" smtClean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90500"/>
            <a:ext cx="2743200" cy="5937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90500"/>
            <a:ext cx="8026400" cy="59372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74750"/>
            <a:ext cx="53848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174750"/>
            <a:ext cx="53848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7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7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5"/>
            <a:ext cx="617220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1026" name="Picture 9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0" y="0"/>
            <a:ext cx="12208933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7" name="Rectangle 3"/>
          <p:cNvSpPr>
            <a:spLocks noGrp="1"/>
          </p:cNvSpPr>
          <p:nvPr>
            <p:ph type="title"/>
          </p:nvPr>
        </p:nvSpPr>
        <p:spPr>
          <a:xfrm>
            <a:off x="609600" y="190500"/>
            <a:ext cx="10972800" cy="58261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en-US" altLang="zh-CN" dirty="0"/>
              <a:t>Click to edit Master title style</a:t>
            </a:r>
            <a:endParaRPr lang="en-US" altLang="zh-CN" dirty="0"/>
          </a:p>
        </p:txBody>
      </p:sp>
      <p:sp>
        <p:nvSpPr>
          <p:cNvPr id="1028" name="Rectangle 4"/>
          <p:cNvSpPr>
            <a:spLocks noGrp="1"/>
          </p:cNvSpPr>
          <p:nvPr>
            <p:ph type="body" idx="1"/>
          </p:nvPr>
        </p:nvSpPr>
        <p:spPr>
          <a:xfrm>
            <a:off x="609600" y="1174750"/>
            <a:ext cx="10972800" cy="49530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en-US" altLang="zh-CN" dirty="0"/>
              <a:t>Click to edit Master text styles</a:t>
            </a:r>
            <a:endParaRPr lang="en-US" altLang="zh-CN" dirty="0"/>
          </a:p>
          <a:p>
            <a:pPr lvl="1"/>
            <a:r>
              <a:rPr lang="en-US" altLang="zh-CN" dirty="0"/>
              <a:t>Second level</a:t>
            </a:r>
            <a:endParaRPr lang="en-US" altLang="zh-CN" dirty="0"/>
          </a:p>
          <a:p>
            <a:pPr lvl="2"/>
            <a:r>
              <a:rPr lang="en-US" altLang="zh-CN" dirty="0"/>
              <a:t>Third level</a:t>
            </a:r>
            <a:endParaRPr lang="en-US" altLang="zh-CN" dirty="0"/>
          </a:p>
          <a:p>
            <a:pPr lvl="3"/>
            <a:r>
              <a:rPr lang="en-US" altLang="zh-CN" dirty="0"/>
              <a:t>Fourth level</a:t>
            </a:r>
            <a:endParaRPr lang="en-US" altLang="zh-CN" dirty="0"/>
          </a:p>
          <a:p>
            <a:pPr lvl="4"/>
            <a:r>
              <a:rPr lang="en-US" altLang="zh-CN" dirty="0"/>
              <a:t>Fifth level</a:t>
            </a:r>
            <a:endParaRPr lang="en-US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4205" y="718185"/>
            <a:ext cx="10942955" cy="1561465"/>
          </a:xfrm>
        </p:spPr>
        <p:txBody>
          <a:bodyPr/>
          <a:lstStyle/>
          <a:p>
            <a:r>
              <a:rPr lang="en-US" b="1" dirty="0"/>
              <a:t>Embracing Small Wins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>
                <a:sym typeface="+mn-ea"/>
              </a:rPr>
              <a:t>The Power of Kaizen in changing your habbits</a:t>
            </a:r>
            <a:endParaRPr lang="en-US"/>
          </a:p>
        </p:txBody>
      </p:sp>
      <p:sp>
        <p:nvSpPr>
          <p:cNvPr id="4" name="Text Box 3"/>
          <p:cNvSpPr txBox="1"/>
          <p:nvPr/>
        </p:nvSpPr>
        <p:spPr>
          <a:xfrm>
            <a:off x="10542905" y="6346190"/>
            <a:ext cx="14478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/>
              <a:t>Martin Kyjac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582613"/>
          </a:xfrm>
        </p:spPr>
        <p:txBody>
          <a:bodyPr/>
          <a:p>
            <a:r>
              <a:rPr lang="en-US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Defining goals</a:t>
            </a:r>
            <a:endParaRPr lang="en-US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88440"/>
            <a:ext cx="5384800" cy="3027045"/>
          </a:xfr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lumMod val="85000"/>
                  </a:schemeClr>
                </a:solidFill>
              </a14:hiddenFill>
            </a:ext>
          </a:extLst>
        </p:spPr>
        <p:txBody>
          <a:bodyPr/>
          <a:p>
            <a:r>
              <a:rPr lang="en-US" b="1"/>
              <a:t>S</a:t>
            </a:r>
            <a:r>
              <a:rPr lang="en-US"/>
              <a:t>imple</a:t>
            </a:r>
            <a:endParaRPr lang="en-US"/>
          </a:p>
          <a:p>
            <a:r>
              <a:rPr lang="en-US" b="1"/>
              <a:t>M</a:t>
            </a:r>
            <a:r>
              <a:rPr lang="en-US"/>
              <a:t>easurable</a:t>
            </a:r>
            <a:endParaRPr lang="en-US"/>
          </a:p>
          <a:p>
            <a:r>
              <a:rPr lang="en-US" b="1"/>
              <a:t>A</a:t>
            </a:r>
            <a:r>
              <a:rPr lang="en-US"/>
              <a:t>ttainable</a:t>
            </a:r>
            <a:endParaRPr lang="en-US"/>
          </a:p>
          <a:p>
            <a:r>
              <a:rPr lang="en-US" b="1"/>
              <a:t>R</a:t>
            </a:r>
            <a:r>
              <a:rPr lang="en-US"/>
              <a:t>ealistic</a:t>
            </a:r>
            <a:endParaRPr lang="en-US"/>
          </a:p>
          <a:p>
            <a:r>
              <a:rPr lang="en-US" b="1"/>
              <a:t>T</a:t>
            </a:r>
            <a:r>
              <a:rPr lang="en-US"/>
              <a:t>ime bound</a:t>
            </a:r>
            <a:endParaRPr lang="en-US"/>
          </a:p>
        </p:txBody>
      </p:sp>
      <p:pic>
        <p:nvPicPr>
          <p:cNvPr id="100" name="Content Placeholder 99"/>
          <p:cNvPicPr>
            <a:picLocks noChangeAspect="1"/>
          </p:cNvPicPr>
          <p:nvPr>
            <p:ph sz="half" idx="2"/>
          </p:nvPr>
        </p:nvPicPr>
        <p:blipFill>
          <a:blip r:embed="rId1"/>
          <a:srcRect b="6653"/>
          <a:stretch>
            <a:fillRect/>
          </a:stretch>
        </p:blipFill>
        <p:spPr>
          <a:xfrm>
            <a:off x="6049010" y="1361440"/>
            <a:ext cx="4841240" cy="457962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71500"/>
            <a:ext cx="10972800" cy="582613"/>
          </a:xfrm>
        </p:spPr>
        <p:txBody>
          <a:bodyPr/>
          <a:p>
            <a:r>
              <a:rPr lang="en-US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The domino effect</a:t>
            </a:r>
            <a:endParaRPr lang="en-US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102" name="Content Placeholder 101"/>
          <p:cNvPicPr>
            <a:picLocks noChangeAspect="1"/>
          </p:cNvPicPr>
          <p:nvPr>
            <p:ph sz="half" idx="2"/>
          </p:nvPr>
        </p:nvPicPr>
        <p:blipFill>
          <a:blip r:embed="rId1"/>
          <a:stretch>
            <a:fillRect/>
          </a:stretch>
        </p:blipFill>
        <p:spPr>
          <a:xfrm>
            <a:off x="1981200" y="1335405"/>
            <a:ext cx="8230235" cy="463042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28625"/>
            <a:ext cx="10972800" cy="582613"/>
          </a:xfrm>
        </p:spPr>
        <p:txBody>
          <a:bodyPr/>
          <a:p>
            <a:r>
              <a:rPr lang="en-US"/>
              <a:t>My experience</a:t>
            </a:r>
            <a:endParaRPr lang="en-US"/>
          </a:p>
        </p:txBody>
      </p:sp>
      <p:pic>
        <p:nvPicPr>
          <p:cNvPr id="103" name="Content Placeholder 102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4363085" y="1119505"/>
            <a:ext cx="3465830" cy="461899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4825" y="2528570"/>
            <a:ext cx="8642350" cy="1800225"/>
          </a:xfrm>
        </p:spPr>
        <p:txBody>
          <a:bodyPr/>
          <a:p>
            <a:pPr algn="ctr"/>
            <a:r>
              <a:rPr lang="en-US" sz="540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Thank you for attention!</a:t>
            </a:r>
            <a:endParaRPr lang="en-US" sz="5400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ue Waves">
  <a:themeElements>
    <a:clrScheme name="Blue Waves 13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66CC"/>
      </a:accent1>
      <a:accent2>
        <a:srgbClr val="3399FF"/>
      </a:accent2>
      <a:accent3>
        <a:srgbClr val="FFFFFF"/>
      </a:accent3>
      <a:accent4>
        <a:srgbClr val="000000"/>
      </a:accent4>
      <a:accent5>
        <a:srgbClr val="AAB8E2"/>
      </a:accent5>
      <a:accent6>
        <a:srgbClr val="2D8AE7"/>
      </a:accent6>
      <a:hlink>
        <a:srgbClr val="CC3300"/>
      </a:hlink>
      <a:folHlink>
        <a:srgbClr val="996600"/>
      </a:folHlink>
    </a:clrScheme>
    <a:fontScheme name="Blue Waves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Blue Wav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66CC"/>
        </a:accent1>
        <a:accent2>
          <a:srgbClr val="3399FF"/>
        </a:accent2>
        <a:accent3>
          <a:srgbClr val="FFFFFF"/>
        </a:accent3>
        <a:accent4>
          <a:srgbClr val="000000"/>
        </a:accent4>
        <a:accent5>
          <a:srgbClr val="AAB8E2"/>
        </a:accent5>
        <a:accent6>
          <a:srgbClr val="2D8AE7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189</Words>
  <Application>WPS Presentation</Application>
  <PresentationFormat>Widescreen</PresentationFormat>
  <Paragraphs>20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3" baseType="lpstr">
      <vt:lpstr>Arial</vt:lpstr>
      <vt:lpstr>SimSun</vt:lpstr>
      <vt:lpstr>Wingdings</vt:lpstr>
      <vt:lpstr>Calibri Light</vt:lpstr>
      <vt:lpstr>Calibri</vt:lpstr>
      <vt:lpstr>Microsoft YaHei</vt:lpstr>
      <vt:lpstr>Arial Unicode MS</vt:lpstr>
      <vt:lpstr>Blue Waves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Embracing Small Wins</dc:title>
  <dc:creator/>
  <cp:lastModifiedBy>kyjac</cp:lastModifiedBy>
  <cp:revision>1</cp:revision>
  <dcterms:created xsi:type="dcterms:W3CDTF">2024-01-09T21:11:07Z</dcterms:created>
  <dcterms:modified xsi:type="dcterms:W3CDTF">2024-01-09T21:11:07Z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935E7D95AA1F466A9E178FFAA54DB737_11</vt:lpwstr>
  </property>
  <property fmtid="{D5CDD505-2E9C-101B-9397-08002B2CF9AE}" pid="3" name="KSOProductBuildVer">
    <vt:lpwstr>1033-12.2.0.13359</vt:lpwstr>
  </property>
</Properties>
</file>