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7" r:id="rId3"/>
    <p:sldId id="278" r:id="rId4"/>
    <p:sldId id="276" r:id="rId5"/>
    <p:sldId id="277" r:id="rId6"/>
    <p:sldId id="268" r:id="rId7"/>
    <p:sldId id="269" r:id="rId8"/>
    <p:sldId id="270" r:id="rId9"/>
    <p:sldId id="271" r:id="rId10"/>
    <p:sldId id="273" r:id="rId11"/>
    <p:sldId id="279" r:id="rId12"/>
    <p:sldId id="280" r:id="rId13"/>
    <p:sldId id="281" r:id="rId14"/>
    <p:sldId id="282" r:id="rId15"/>
    <p:sldId id="283" r:id="rId16"/>
    <p:sldId id="285" r:id="rId17"/>
    <p:sldId id="284" r:id="rId18"/>
    <p:sldId id="258" r:id="rId19"/>
    <p:sldId id="286" r:id="rId20"/>
    <p:sldId id="262" r:id="rId21"/>
    <p:sldId id="263" r:id="rId22"/>
    <p:sldId id="261" r:id="rId23"/>
    <p:sldId id="264" r:id="rId24"/>
    <p:sldId id="259" r:id="rId25"/>
    <p:sldId id="265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3BE52-D087-4001-AECF-60F7EC86A983}" v="2" dt="2023-10-18T10:40:03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3B63BE52-D087-4001-AECF-60F7EC86A983}"/>
    <pc:docChg chg="undo custSel addSld delSld modSld">
      <pc:chgData name="Josef Spurný" userId="f2487294-cad8-448f-9662-d446bfe34fa3" providerId="ADAL" clId="{3B63BE52-D087-4001-AECF-60F7EC86A983}" dt="2023-10-18T11:57:57.281" v="3353" actId="1076"/>
      <pc:docMkLst>
        <pc:docMk/>
      </pc:docMkLst>
      <pc:sldChg chg="modSp mod">
        <pc:chgData name="Josef Spurný" userId="f2487294-cad8-448f-9662-d446bfe34fa3" providerId="ADAL" clId="{3B63BE52-D087-4001-AECF-60F7EC86A983}" dt="2023-10-18T11:44:31.022" v="3161" actId="790"/>
        <pc:sldMkLst>
          <pc:docMk/>
          <pc:sldMk cId="1063102343" sldId="256"/>
        </pc:sldMkLst>
        <pc:spChg chg="mod">
          <ac:chgData name="Josef Spurný" userId="f2487294-cad8-448f-9662-d446bfe34fa3" providerId="ADAL" clId="{3B63BE52-D087-4001-AECF-60F7EC86A983}" dt="2023-10-18T11:44:31.022" v="3161" actId="790"/>
          <ac:spMkLst>
            <pc:docMk/>
            <pc:sldMk cId="1063102343" sldId="256"/>
            <ac:spMk id="2" creationId="{FB240403-2CE6-7844-EA6D-BFE9BEEF508E}"/>
          </ac:spMkLst>
        </pc:spChg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946765939" sldId="257"/>
        </pc:sldMkLst>
      </pc:sldChg>
      <pc:sldChg chg="addSp delSp modSp add mod">
        <pc:chgData name="Josef Spurný" userId="f2487294-cad8-448f-9662-d446bfe34fa3" providerId="ADAL" clId="{3B63BE52-D087-4001-AECF-60F7EC86A983}" dt="2023-10-18T11:32:43.233" v="2758" actId="1076"/>
        <pc:sldMkLst>
          <pc:docMk/>
          <pc:sldMk cId="438284156" sldId="258"/>
        </pc:sldMkLst>
        <pc:spChg chg="del mod">
          <ac:chgData name="Josef Spurný" userId="f2487294-cad8-448f-9662-d446bfe34fa3" providerId="ADAL" clId="{3B63BE52-D087-4001-AECF-60F7EC86A983}" dt="2023-10-18T11:32:40.054" v="2757" actId="22"/>
          <ac:spMkLst>
            <pc:docMk/>
            <pc:sldMk cId="438284156" sldId="258"/>
            <ac:spMk id="3" creationId="{C002377E-2651-0F0D-14E0-EBA8867987DE}"/>
          </ac:spMkLst>
        </pc:spChg>
        <pc:picChg chg="add mod ord">
          <ac:chgData name="Josef Spurný" userId="f2487294-cad8-448f-9662-d446bfe34fa3" providerId="ADAL" clId="{3B63BE52-D087-4001-AECF-60F7EC86A983}" dt="2023-10-18T11:32:43.233" v="2758" actId="1076"/>
          <ac:picMkLst>
            <pc:docMk/>
            <pc:sldMk cId="438284156" sldId="258"/>
            <ac:picMk id="5" creationId="{2C2DC4A8-BE31-48E6-5A73-0726924AA4D1}"/>
          </ac:picMkLst>
        </pc:picChg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1504187038" sldId="258"/>
        </pc:sldMkLst>
      </pc:sldChg>
      <pc:sldChg chg="add">
        <pc:chgData name="Josef Spurný" userId="f2487294-cad8-448f-9662-d446bfe34fa3" providerId="ADAL" clId="{3B63BE52-D087-4001-AECF-60F7EC86A983}" dt="2023-10-18T10:24:57.769" v="21"/>
        <pc:sldMkLst>
          <pc:docMk/>
          <pc:sldMk cId="1129550267" sldId="259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2071845972" sldId="259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3769390230" sldId="260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371038656" sldId="261"/>
        </pc:sldMkLst>
      </pc:sldChg>
      <pc:sldChg chg="add">
        <pc:chgData name="Josef Spurný" userId="f2487294-cad8-448f-9662-d446bfe34fa3" providerId="ADAL" clId="{3B63BE52-D087-4001-AECF-60F7EC86A983}" dt="2023-10-18T10:24:57.769" v="21"/>
        <pc:sldMkLst>
          <pc:docMk/>
          <pc:sldMk cId="880517562" sldId="261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317875593" sldId="262"/>
        </pc:sldMkLst>
      </pc:sldChg>
      <pc:sldChg chg="add">
        <pc:chgData name="Josef Spurný" userId="f2487294-cad8-448f-9662-d446bfe34fa3" providerId="ADAL" clId="{3B63BE52-D087-4001-AECF-60F7EC86A983}" dt="2023-10-18T10:24:57.769" v="21"/>
        <pc:sldMkLst>
          <pc:docMk/>
          <pc:sldMk cId="742545952" sldId="262"/>
        </pc:sldMkLst>
      </pc:sldChg>
      <pc:sldChg chg="add">
        <pc:chgData name="Josef Spurný" userId="f2487294-cad8-448f-9662-d446bfe34fa3" providerId="ADAL" clId="{3B63BE52-D087-4001-AECF-60F7EC86A983}" dt="2023-10-18T10:24:57.769" v="21"/>
        <pc:sldMkLst>
          <pc:docMk/>
          <pc:sldMk cId="1555539909" sldId="263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2649243195" sldId="263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91778984" sldId="264"/>
        </pc:sldMkLst>
      </pc:sldChg>
      <pc:sldChg chg="add">
        <pc:chgData name="Josef Spurný" userId="f2487294-cad8-448f-9662-d446bfe34fa3" providerId="ADAL" clId="{3B63BE52-D087-4001-AECF-60F7EC86A983}" dt="2023-10-18T10:24:57.769" v="21"/>
        <pc:sldMkLst>
          <pc:docMk/>
          <pc:sldMk cId="3091228039" sldId="264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957029047" sldId="265"/>
        </pc:sldMkLst>
      </pc:sldChg>
      <pc:sldChg chg="add">
        <pc:chgData name="Josef Spurný" userId="f2487294-cad8-448f-9662-d446bfe34fa3" providerId="ADAL" clId="{3B63BE52-D087-4001-AECF-60F7EC86A983}" dt="2023-10-18T10:24:57.769" v="21"/>
        <pc:sldMkLst>
          <pc:docMk/>
          <pc:sldMk cId="2331391798" sldId="265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3589848449" sldId="266"/>
        </pc:sldMkLst>
      </pc:sldChg>
      <pc:sldChg chg="modSp mod">
        <pc:chgData name="Josef Spurný" userId="f2487294-cad8-448f-9662-d446bfe34fa3" providerId="ADAL" clId="{3B63BE52-D087-4001-AECF-60F7EC86A983}" dt="2023-10-18T11:54:09.169" v="3344" actId="20577"/>
        <pc:sldMkLst>
          <pc:docMk/>
          <pc:sldMk cId="2266622115" sldId="269"/>
        </pc:sldMkLst>
        <pc:spChg chg="mod">
          <ac:chgData name="Josef Spurný" userId="f2487294-cad8-448f-9662-d446bfe34fa3" providerId="ADAL" clId="{3B63BE52-D087-4001-AECF-60F7EC86A983}" dt="2023-10-18T11:54:09.169" v="3344" actId="20577"/>
          <ac:spMkLst>
            <pc:docMk/>
            <pc:sldMk cId="2266622115" sldId="269"/>
            <ac:spMk id="3" creationId="{2F5AFB2F-592A-4ABB-C7F5-F1C7879EDB45}"/>
          </ac:spMkLst>
        </pc:spChg>
      </pc:sldChg>
      <pc:sldChg chg="del">
        <pc:chgData name="Josef Spurný" userId="f2487294-cad8-448f-9662-d446bfe34fa3" providerId="ADAL" clId="{3B63BE52-D087-4001-AECF-60F7EC86A983}" dt="2023-10-18T10:23:59.275" v="20" actId="47"/>
        <pc:sldMkLst>
          <pc:docMk/>
          <pc:sldMk cId="2305432135" sldId="274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625450538" sldId="275"/>
        </pc:sldMkLst>
      </pc:sldChg>
      <pc:sldChg chg="addSp delSp modSp add mod">
        <pc:chgData name="Josef Spurný" userId="f2487294-cad8-448f-9662-d446bfe34fa3" providerId="ADAL" clId="{3B63BE52-D087-4001-AECF-60F7EC86A983}" dt="2023-10-18T10:48:25.325" v="150" actId="5793"/>
        <pc:sldMkLst>
          <pc:docMk/>
          <pc:sldMk cId="2311917686" sldId="277"/>
        </pc:sldMkLst>
        <pc:spChg chg="add mod">
          <ac:chgData name="Josef Spurný" userId="f2487294-cad8-448f-9662-d446bfe34fa3" providerId="ADAL" clId="{3B63BE52-D087-4001-AECF-60F7EC86A983}" dt="2023-10-18T10:48:25.325" v="150" actId="5793"/>
          <ac:spMkLst>
            <pc:docMk/>
            <pc:sldMk cId="2311917686" sldId="277"/>
            <ac:spMk id="3" creationId="{DC03AC09-4C8A-6E7A-BB6B-74EC1AAFACA7}"/>
          </ac:spMkLst>
        </pc:spChg>
        <pc:picChg chg="del mod">
          <ac:chgData name="Josef Spurný" userId="f2487294-cad8-448f-9662-d446bfe34fa3" providerId="ADAL" clId="{3B63BE52-D087-4001-AECF-60F7EC86A983}" dt="2023-10-18T10:39:53.130" v="38" actId="478"/>
          <ac:picMkLst>
            <pc:docMk/>
            <pc:sldMk cId="2311917686" sldId="277"/>
            <ac:picMk id="5" creationId="{D44961B9-3904-FD43-5A4C-69B44B75ABEE}"/>
          </ac:picMkLst>
        </pc:picChg>
      </pc:sldChg>
      <pc:sldChg chg="modSp new mod">
        <pc:chgData name="Josef Spurný" userId="f2487294-cad8-448f-9662-d446bfe34fa3" providerId="ADAL" clId="{3B63BE52-D087-4001-AECF-60F7EC86A983}" dt="2023-10-18T10:53:43.797" v="377" actId="20577"/>
        <pc:sldMkLst>
          <pc:docMk/>
          <pc:sldMk cId="2916321998" sldId="278"/>
        </pc:sldMkLst>
        <pc:spChg chg="mod">
          <ac:chgData name="Josef Spurný" userId="f2487294-cad8-448f-9662-d446bfe34fa3" providerId="ADAL" clId="{3B63BE52-D087-4001-AECF-60F7EC86A983}" dt="2023-10-18T10:49:50.745" v="183" actId="20577"/>
          <ac:spMkLst>
            <pc:docMk/>
            <pc:sldMk cId="2916321998" sldId="278"/>
            <ac:spMk id="2" creationId="{C034C30B-6103-5D2F-C681-724642165E29}"/>
          </ac:spMkLst>
        </pc:spChg>
        <pc:spChg chg="mod">
          <ac:chgData name="Josef Spurný" userId="f2487294-cad8-448f-9662-d446bfe34fa3" providerId="ADAL" clId="{3B63BE52-D087-4001-AECF-60F7EC86A983}" dt="2023-10-18T10:53:43.797" v="377" actId="20577"/>
          <ac:spMkLst>
            <pc:docMk/>
            <pc:sldMk cId="2916321998" sldId="278"/>
            <ac:spMk id="3" creationId="{032FBC8A-CA5C-E4A0-E5F4-9242CD3B94CD}"/>
          </ac:spMkLst>
        </pc:spChg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4038219917" sldId="278"/>
        </pc:sldMkLst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2596356614" sldId="279"/>
        </pc:sldMkLst>
      </pc:sldChg>
      <pc:sldChg chg="addSp modSp new mod">
        <pc:chgData name="Josef Spurný" userId="f2487294-cad8-448f-9662-d446bfe34fa3" providerId="ADAL" clId="{3B63BE52-D087-4001-AECF-60F7EC86A983}" dt="2023-10-18T11:07:06.890" v="1150" actId="20577"/>
        <pc:sldMkLst>
          <pc:docMk/>
          <pc:sldMk cId="3060623519" sldId="279"/>
        </pc:sldMkLst>
        <pc:spChg chg="mod">
          <ac:chgData name="Josef Spurný" userId="f2487294-cad8-448f-9662-d446bfe34fa3" providerId="ADAL" clId="{3B63BE52-D087-4001-AECF-60F7EC86A983}" dt="2023-10-18T11:07:06.890" v="1150" actId="20577"/>
          <ac:spMkLst>
            <pc:docMk/>
            <pc:sldMk cId="3060623519" sldId="279"/>
            <ac:spMk id="2" creationId="{0FE89156-279C-1B35-6B0E-D6B55DAAE1C7}"/>
          </ac:spMkLst>
        </pc:spChg>
        <pc:spChg chg="mod">
          <ac:chgData name="Josef Spurný" userId="f2487294-cad8-448f-9662-d446bfe34fa3" providerId="ADAL" clId="{3B63BE52-D087-4001-AECF-60F7EC86A983}" dt="2023-10-18T10:59:23.736" v="686" actId="403"/>
          <ac:spMkLst>
            <pc:docMk/>
            <pc:sldMk cId="3060623519" sldId="279"/>
            <ac:spMk id="3" creationId="{69BA5564-6A54-2334-FACD-4B8DAD2D5D29}"/>
          </ac:spMkLst>
        </pc:spChg>
        <pc:picChg chg="add mod">
          <ac:chgData name="Josef Spurný" userId="f2487294-cad8-448f-9662-d446bfe34fa3" providerId="ADAL" clId="{3B63BE52-D087-4001-AECF-60F7EC86A983}" dt="2023-10-18T10:59:55.425" v="690" actId="1076"/>
          <ac:picMkLst>
            <pc:docMk/>
            <pc:sldMk cId="3060623519" sldId="279"/>
            <ac:picMk id="5" creationId="{64050F25-E807-17A5-815F-90896ED2075A}"/>
          </ac:picMkLst>
        </pc:picChg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9048830" sldId="280"/>
        </pc:sldMkLst>
      </pc:sldChg>
      <pc:sldChg chg="addSp delSp modSp add mod">
        <pc:chgData name="Josef Spurný" userId="f2487294-cad8-448f-9662-d446bfe34fa3" providerId="ADAL" clId="{3B63BE52-D087-4001-AECF-60F7EC86A983}" dt="2023-10-18T11:07:11.132" v="1151"/>
        <pc:sldMkLst>
          <pc:docMk/>
          <pc:sldMk cId="963373401" sldId="280"/>
        </pc:sldMkLst>
        <pc:spChg chg="mod">
          <ac:chgData name="Josef Spurný" userId="f2487294-cad8-448f-9662-d446bfe34fa3" providerId="ADAL" clId="{3B63BE52-D087-4001-AECF-60F7EC86A983}" dt="2023-10-18T11:07:11.132" v="1151"/>
          <ac:spMkLst>
            <pc:docMk/>
            <pc:sldMk cId="963373401" sldId="280"/>
            <ac:spMk id="2" creationId="{0FE89156-279C-1B35-6B0E-D6B55DAAE1C7}"/>
          </ac:spMkLst>
        </pc:spChg>
        <pc:spChg chg="mod">
          <ac:chgData name="Josef Spurný" userId="f2487294-cad8-448f-9662-d446bfe34fa3" providerId="ADAL" clId="{3B63BE52-D087-4001-AECF-60F7EC86A983}" dt="2023-10-18T11:01:44.097" v="817" actId="6549"/>
          <ac:spMkLst>
            <pc:docMk/>
            <pc:sldMk cId="963373401" sldId="280"/>
            <ac:spMk id="3" creationId="{69BA5564-6A54-2334-FACD-4B8DAD2D5D29}"/>
          </ac:spMkLst>
        </pc:spChg>
        <pc:picChg chg="del">
          <ac:chgData name="Josef Spurný" userId="f2487294-cad8-448f-9662-d446bfe34fa3" providerId="ADAL" clId="{3B63BE52-D087-4001-AECF-60F7EC86A983}" dt="2023-10-18T11:00:03.672" v="692" actId="478"/>
          <ac:picMkLst>
            <pc:docMk/>
            <pc:sldMk cId="963373401" sldId="280"/>
            <ac:picMk id="5" creationId="{64050F25-E807-17A5-815F-90896ED2075A}"/>
          </ac:picMkLst>
        </pc:picChg>
        <pc:picChg chg="add mod">
          <ac:chgData name="Josef Spurný" userId="f2487294-cad8-448f-9662-d446bfe34fa3" providerId="ADAL" clId="{3B63BE52-D087-4001-AECF-60F7EC86A983}" dt="2023-10-18T11:02:31.042" v="821" actId="1076"/>
          <ac:picMkLst>
            <pc:docMk/>
            <pc:sldMk cId="963373401" sldId="280"/>
            <ac:picMk id="6" creationId="{68F95679-1765-1A8A-F61E-C3935868BF78}"/>
          </ac:picMkLst>
        </pc:picChg>
      </pc:sldChg>
      <pc:sldChg chg="addSp delSp modSp add mod">
        <pc:chgData name="Josef Spurný" userId="f2487294-cad8-448f-9662-d446bfe34fa3" providerId="ADAL" clId="{3B63BE52-D087-4001-AECF-60F7EC86A983}" dt="2023-10-18T11:56:50.474" v="3348" actId="1076"/>
        <pc:sldMkLst>
          <pc:docMk/>
          <pc:sldMk cId="1686258866" sldId="281"/>
        </pc:sldMkLst>
        <pc:spChg chg="mod">
          <ac:chgData name="Josef Spurný" userId="f2487294-cad8-448f-9662-d446bfe34fa3" providerId="ADAL" clId="{3B63BE52-D087-4001-AECF-60F7EC86A983}" dt="2023-10-18T11:07:13.722" v="1152"/>
          <ac:spMkLst>
            <pc:docMk/>
            <pc:sldMk cId="1686258866" sldId="281"/>
            <ac:spMk id="2" creationId="{0FE89156-279C-1B35-6B0E-D6B55DAAE1C7}"/>
          </ac:spMkLst>
        </pc:spChg>
        <pc:spChg chg="mod">
          <ac:chgData name="Josef Spurný" userId="f2487294-cad8-448f-9662-d446bfe34fa3" providerId="ADAL" clId="{3B63BE52-D087-4001-AECF-60F7EC86A983}" dt="2023-10-18T11:06:33.385" v="1138" actId="20577"/>
          <ac:spMkLst>
            <pc:docMk/>
            <pc:sldMk cId="1686258866" sldId="281"/>
            <ac:spMk id="3" creationId="{69BA5564-6A54-2334-FACD-4B8DAD2D5D29}"/>
          </ac:spMkLst>
        </pc:spChg>
        <pc:picChg chg="add mod">
          <ac:chgData name="Josef Spurný" userId="f2487294-cad8-448f-9662-d446bfe34fa3" providerId="ADAL" clId="{3B63BE52-D087-4001-AECF-60F7EC86A983}" dt="2023-10-18T11:56:50.474" v="3348" actId="1076"/>
          <ac:picMkLst>
            <pc:docMk/>
            <pc:sldMk cId="1686258866" sldId="281"/>
            <ac:picMk id="5" creationId="{FBA85A8D-7FD0-323D-2A2A-82B94356EE73}"/>
          </ac:picMkLst>
        </pc:picChg>
        <pc:picChg chg="del">
          <ac:chgData name="Josef Spurný" userId="f2487294-cad8-448f-9662-d446bfe34fa3" providerId="ADAL" clId="{3B63BE52-D087-4001-AECF-60F7EC86A983}" dt="2023-10-18T11:03:33.222" v="824" actId="478"/>
          <ac:picMkLst>
            <pc:docMk/>
            <pc:sldMk cId="1686258866" sldId="281"/>
            <ac:picMk id="6" creationId="{68F95679-1765-1A8A-F61E-C3935868BF78}"/>
          </ac:picMkLst>
        </pc:picChg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2732127295" sldId="281"/>
        </pc:sldMkLst>
      </pc:sldChg>
      <pc:sldChg chg="addSp modSp add mod">
        <pc:chgData name="Josef Spurný" userId="f2487294-cad8-448f-9662-d446bfe34fa3" providerId="ADAL" clId="{3B63BE52-D087-4001-AECF-60F7EC86A983}" dt="2023-10-18T11:57:57.281" v="3353" actId="1076"/>
        <pc:sldMkLst>
          <pc:docMk/>
          <pc:sldMk cId="2221072298" sldId="282"/>
        </pc:sldMkLst>
        <pc:spChg chg="mod">
          <ac:chgData name="Josef Spurný" userId="f2487294-cad8-448f-9662-d446bfe34fa3" providerId="ADAL" clId="{3B63BE52-D087-4001-AECF-60F7EC86A983}" dt="2023-10-18T11:07:21.293" v="1153"/>
          <ac:spMkLst>
            <pc:docMk/>
            <pc:sldMk cId="2221072298" sldId="282"/>
            <ac:spMk id="2" creationId="{0FE89156-279C-1B35-6B0E-D6B55DAAE1C7}"/>
          </ac:spMkLst>
        </pc:spChg>
        <pc:spChg chg="mod">
          <ac:chgData name="Josef Spurný" userId="f2487294-cad8-448f-9662-d446bfe34fa3" providerId="ADAL" clId="{3B63BE52-D087-4001-AECF-60F7EC86A983}" dt="2023-10-18T11:57:55.011" v="3352" actId="14100"/>
          <ac:spMkLst>
            <pc:docMk/>
            <pc:sldMk cId="2221072298" sldId="282"/>
            <ac:spMk id="3" creationId="{69BA5564-6A54-2334-FACD-4B8DAD2D5D29}"/>
          </ac:spMkLst>
        </pc:spChg>
        <pc:picChg chg="add mod">
          <ac:chgData name="Josef Spurný" userId="f2487294-cad8-448f-9662-d446bfe34fa3" providerId="ADAL" clId="{3B63BE52-D087-4001-AECF-60F7EC86A983}" dt="2023-10-18T11:57:57.281" v="3353" actId="1076"/>
          <ac:picMkLst>
            <pc:docMk/>
            <pc:sldMk cId="2221072298" sldId="282"/>
            <ac:picMk id="5" creationId="{E3B6B6E0-6F28-D65B-087D-2626D823917D}"/>
          </ac:picMkLst>
        </pc:picChg>
      </pc:sldChg>
      <pc:sldChg chg="del">
        <pc:chgData name="Josef Spurný" userId="f2487294-cad8-448f-9662-d446bfe34fa3" providerId="ADAL" clId="{3B63BE52-D087-4001-AECF-60F7EC86A983}" dt="2023-10-18T10:22:52.304" v="19" actId="47"/>
        <pc:sldMkLst>
          <pc:docMk/>
          <pc:sldMk cId="3303046139" sldId="282"/>
        </pc:sldMkLst>
      </pc:sldChg>
      <pc:sldChg chg="modSp add mod">
        <pc:chgData name="Josef Spurný" userId="f2487294-cad8-448f-9662-d446bfe34fa3" providerId="ADAL" clId="{3B63BE52-D087-4001-AECF-60F7EC86A983}" dt="2023-10-18T11:21:03.755" v="2040" actId="20577"/>
        <pc:sldMkLst>
          <pc:docMk/>
          <pc:sldMk cId="657994500" sldId="283"/>
        </pc:sldMkLst>
        <pc:spChg chg="mod">
          <ac:chgData name="Josef Spurný" userId="f2487294-cad8-448f-9662-d446bfe34fa3" providerId="ADAL" clId="{3B63BE52-D087-4001-AECF-60F7EC86A983}" dt="2023-10-18T11:21:03.755" v="2040" actId="20577"/>
          <ac:spMkLst>
            <pc:docMk/>
            <pc:sldMk cId="657994500" sldId="283"/>
            <ac:spMk id="3" creationId="{69BA5564-6A54-2334-FACD-4B8DAD2D5D29}"/>
          </ac:spMkLst>
        </pc:spChg>
      </pc:sldChg>
      <pc:sldChg chg="modSp new mod">
        <pc:chgData name="Josef Spurný" userId="f2487294-cad8-448f-9662-d446bfe34fa3" providerId="ADAL" clId="{3B63BE52-D087-4001-AECF-60F7EC86A983}" dt="2023-10-18T11:30:40.788" v="2754" actId="1076"/>
        <pc:sldMkLst>
          <pc:docMk/>
          <pc:sldMk cId="1888855718" sldId="284"/>
        </pc:sldMkLst>
        <pc:spChg chg="mod">
          <ac:chgData name="Josef Spurný" userId="f2487294-cad8-448f-9662-d446bfe34fa3" providerId="ADAL" clId="{3B63BE52-D087-4001-AECF-60F7EC86A983}" dt="2023-10-18T11:30:11.081" v="2699"/>
          <ac:spMkLst>
            <pc:docMk/>
            <pc:sldMk cId="1888855718" sldId="284"/>
            <ac:spMk id="2" creationId="{FE59063C-A728-D5BB-00F4-170970E4D370}"/>
          </ac:spMkLst>
        </pc:spChg>
        <pc:spChg chg="mod">
          <ac:chgData name="Josef Spurný" userId="f2487294-cad8-448f-9662-d446bfe34fa3" providerId="ADAL" clId="{3B63BE52-D087-4001-AECF-60F7EC86A983}" dt="2023-10-18T11:30:40.788" v="2754" actId="1076"/>
          <ac:spMkLst>
            <pc:docMk/>
            <pc:sldMk cId="1888855718" sldId="284"/>
            <ac:spMk id="3" creationId="{38157E43-7FAE-8E9D-46DF-83579D14CBEC}"/>
          </ac:spMkLst>
        </pc:spChg>
      </pc:sldChg>
      <pc:sldChg chg="modSp add mod">
        <pc:chgData name="Josef Spurný" userId="f2487294-cad8-448f-9662-d446bfe34fa3" providerId="ADAL" clId="{3B63BE52-D087-4001-AECF-60F7EC86A983}" dt="2023-10-18T11:48:55.605" v="3332" actId="1035"/>
        <pc:sldMkLst>
          <pc:docMk/>
          <pc:sldMk cId="1855781456" sldId="285"/>
        </pc:sldMkLst>
        <pc:spChg chg="mod">
          <ac:chgData name="Josef Spurný" userId="f2487294-cad8-448f-9662-d446bfe34fa3" providerId="ADAL" clId="{3B63BE52-D087-4001-AECF-60F7EC86A983}" dt="2023-10-18T11:48:55.605" v="3332" actId="1035"/>
          <ac:spMkLst>
            <pc:docMk/>
            <pc:sldMk cId="1855781456" sldId="285"/>
            <ac:spMk id="3" creationId="{69BA5564-6A54-2334-FACD-4B8DAD2D5D29}"/>
          </ac:spMkLst>
        </pc:spChg>
      </pc:sldChg>
      <pc:sldChg chg="add">
        <pc:chgData name="Josef Spurný" userId="f2487294-cad8-448f-9662-d446bfe34fa3" providerId="ADAL" clId="{3B63BE52-D087-4001-AECF-60F7EC86A983}" dt="2023-10-18T11:30:57.389" v="2755" actId="2890"/>
        <pc:sldMkLst>
          <pc:docMk/>
          <pc:sldMk cId="1249516717" sldId="286"/>
        </pc:sldMkLst>
      </pc:sldChg>
      <pc:sldChg chg="modSp new mod">
        <pc:chgData name="Josef Spurný" userId="f2487294-cad8-448f-9662-d446bfe34fa3" providerId="ADAL" clId="{3B63BE52-D087-4001-AECF-60F7EC86A983}" dt="2023-10-18T11:41:34.314" v="3160" actId="403"/>
        <pc:sldMkLst>
          <pc:docMk/>
          <pc:sldMk cId="206910422" sldId="287"/>
        </pc:sldMkLst>
        <pc:spChg chg="mod">
          <ac:chgData name="Josef Spurný" userId="f2487294-cad8-448f-9662-d446bfe34fa3" providerId="ADAL" clId="{3B63BE52-D087-4001-AECF-60F7EC86A983}" dt="2023-10-18T11:37:49.821" v="2778" actId="20577"/>
          <ac:spMkLst>
            <pc:docMk/>
            <pc:sldMk cId="206910422" sldId="287"/>
            <ac:spMk id="2" creationId="{987D5EEE-6877-9C91-49AA-0C2952C6FC9F}"/>
          </ac:spMkLst>
        </pc:spChg>
        <pc:spChg chg="mod">
          <ac:chgData name="Josef Spurný" userId="f2487294-cad8-448f-9662-d446bfe34fa3" providerId="ADAL" clId="{3B63BE52-D087-4001-AECF-60F7EC86A983}" dt="2023-10-18T11:41:34.314" v="3160" actId="403"/>
          <ac:spMkLst>
            <pc:docMk/>
            <pc:sldMk cId="206910422" sldId="287"/>
            <ac:spMk id="3" creationId="{E7A0A70F-DD53-5AE0-2F61-0BE1591AE0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B67F-9C50-400F-9B1A-57FD9BF46528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C81F-8134-4581-AFF9-B10D7E3286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41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90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12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62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9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67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84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8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49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50F4575-961E-4643-B46D-C8E13F98B314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E7E26DD-ED04-4E38-AA66-4FA835CE65D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0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40403-2CE6-7844-EA6D-BFE9BEEF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Procrastination &amp;</a:t>
            </a:r>
            <a:r>
              <a:rPr lang="cs-CZ" dirty="0"/>
              <a:t> </a:t>
            </a:r>
            <a:r>
              <a:rPr lang="en-US" dirty="0"/>
              <a:t>Flow Experience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194CE5-DFB5-D00A-7E55-F9A48236A2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0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1FDC7-9E10-4201-8186-83CF021C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Caution: teacher’s subjective opinion!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2280E-9127-4CBE-BA95-655127047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1204"/>
            <a:ext cx="10058400" cy="428959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the long term, you cannot “solve” procrastination just by pushing yourself to do things you do not want to do (by using tools/techniques)</a:t>
            </a:r>
          </a:p>
          <a:p>
            <a:endParaRPr lang="en-US" sz="2800" dirty="0"/>
          </a:p>
          <a:p>
            <a:pPr lvl="1"/>
            <a:r>
              <a:rPr lang="en-US" sz="2400" dirty="0"/>
              <a:t>This way you are only getting more efficient at discharging your battery 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800" i="1" dirty="0">
                <a:sym typeface="Wingdings" panose="05000000000000000000" pitchFamily="2" charset="2"/>
              </a:rPr>
              <a:t> Burnout syndrome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800" i="1" dirty="0">
                <a:sym typeface="Wingdings" panose="05000000000000000000" pitchFamily="2" charset="2"/>
              </a:rPr>
              <a:t> Psychosomatic symptoms / diseases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sz="1800" i="1" dirty="0">
                <a:sym typeface="Wingdings" panose="05000000000000000000" pitchFamily="2" charset="2"/>
              </a:rPr>
              <a:t> Stress, aggression, easy irritation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These techniques should be combined with maintenance of narcissistic equilibrium, and self-awareness</a:t>
            </a:r>
          </a:p>
          <a:p>
            <a:pPr marL="914400" lvl="2" indent="0">
              <a:buNone/>
            </a:pPr>
            <a:endParaRPr lang="en-US" sz="18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8417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9156-279C-1B35-6B0E-D6B55DAA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5564-6A54-2334-FACD-4B8DAD2D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5-minute Wonder</a:t>
            </a:r>
            <a:r>
              <a:rPr lang="en-US" sz="28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Choose a task that can be done withing 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Set your timer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Once you start working, you are much likely to go 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Unfinished tasks are likely to be stuck in your memory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050F25-E807-17A5-815F-90896ED2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25" y="1845734"/>
            <a:ext cx="2566965" cy="31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2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9156-279C-1B35-6B0E-D6B55DAA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5564-6A54-2334-FACD-4B8DAD2D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Pomodoro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25 minutes of focused work followed by 5 minutes brake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F95679-1765-1A8A-F61E-C3935868B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41" y="2995797"/>
            <a:ext cx="7339923" cy="3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9156-279C-1B35-6B0E-D6B55DAA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5564-6A54-2334-FACD-4B8DAD2D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Forgive yourself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The more you can forgive yourself for past procrastination, the more you are likely to stop procrastinating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/>
              <a:t> </a:t>
            </a:r>
            <a:r>
              <a:rPr lang="en-US" sz="2600" dirty="0"/>
              <a:t>break the downward spiral, forgive yourself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/>
              <a:t> </a:t>
            </a:r>
            <a:r>
              <a:rPr lang="en-US" sz="2600" dirty="0"/>
              <a:t>practice mindfulness – meditation, self-appreciation</a:t>
            </a:r>
            <a:r>
              <a:rPr lang="en-US" sz="2600" b="1" dirty="0"/>
              <a:t> 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A85A8D-7FD0-323D-2A2A-82B94356E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168" y="3128175"/>
            <a:ext cx="2507118" cy="286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5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9156-279C-1B35-6B0E-D6B55DAA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5564-6A54-2334-FACD-4B8DAD2D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63087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Power Song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pick a song that is energizing and positive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/>
              <a:t> </a:t>
            </a:r>
            <a:r>
              <a:rPr lang="en-US" sz="2600" dirty="0"/>
              <a:t>play (and sing) that song when you achieve something or when you feel good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that song will be associated in your brain with positive emotions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/>
              <a:t> </a:t>
            </a:r>
            <a:r>
              <a:rPr lang="en-US" sz="2600" dirty="0"/>
              <a:t>play (and sing) that song when you want start doing something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B6B6E0-6F28-D65B-087D-2626D8239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129" y="2355046"/>
            <a:ext cx="3618268" cy="27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7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9156-279C-1B35-6B0E-D6B55DAA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5564-6A54-2334-FACD-4B8DAD2D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Reduce decision making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making decision requires attention and energy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/>
              <a:t> </a:t>
            </a:r>
            <a:r>
              <a:rPr lang="en-US" sz="2600" dirty="0"/>
              <a:t>when feeling good, make planes for upcoming day(s) to avoid decision making later (and multiple times)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One big thing – plan for one demanding task TBD next day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No-matter-</a:t>
            </a:r>
            <a:r>
              <a:rPr lang="en-US" sz="2200" dirty="0" err="1"/>
              <a:t>whats</a:t>
            </a:r>
            <a:r>
              <a:rPr lang="en-US" sz="2200" dirty="0"/>
              <a:t> – at least 30min activity that you enjoy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form up routines (e.g., gym every Wed 6PM) or habits (separate lecture)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99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89156-279C-1B35-6B0E-D6B55DAA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BA5564-6A54-2334-FACD-4B8DAD2D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5902"/>
            <a:ext cx="10058400" cy="402336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All or nothing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tip by novel writer Raymond Chandler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when facing a task, dedicate a timeslot (e.g. 90 minutes)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b="1" dirty="0"/>
              <a:t> </a:t>
            </a:r>
            <a:r>
              <a:rPr lang="en-US" sz="2600" dirty="0"/>
              <a:t>during this time, you may work on that task (or you don’t – you don’t have to)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 but you should not do anything else!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Turn-off phone, </a:t>
            </a:r>
            <a:r>
              <a:rPr lang="en-US" sz="2200" dirty="0" err="1"/>
              <a:t>wifi</a:t>
            </a:r>
            <a:r>
              <a:rPr lang="en-US" sz="2200" dirty="0"/>
              <a:t>, doors, windows…whatever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you are likely to at least start thinking about the task, which is a first step to success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don’t feel bad when you haven’t written anything – this just wasn’t your day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78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063C-A728-D5BB-00F4-170970E4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Anti-procrastination tips &amp; techniques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57E43-7FAE-8E9D-46DF-83579D14C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82921"/>
            <a:ext cx="10058400" cy="4023360"/>
          </a:xfrm>
        </p:spPr>
        <p:txBody>
          <a:bodyPr>
            <a:normAutofit/>
          </a:bodyPr>
          <a:lstStyle/>
          <a:p>
            <a:r>
              <a:rPr lang="en-US" sz="4000" dirty="0"/>
              <a:t>What else works for you?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8885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A484-2279-6ED6-7A6C-37304F21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experience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C2DC4A8-BE31-48E6-5A73-0726924AA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137941"/>
            <a:ext cx="4183743" cy="3360711"/>
          </a:xfrm>
        </p:spPr>
      </p:pic>
    </p:spTree>
    <p:extLst>
      <p:ext uri="{BB962C8B-B14F-4D97-AF65-F5344CB8AC3E}">
        <p14:creationId xmlns:p14="http://schemas.microsoft.com/office/powerpoint/2010/main" val="43828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A484-2279-6ED6-7A6C-37304F21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experience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2377E-2651-0F0D-14E0-EBA886798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Theoretical concept introduced by Hungarian psychologist Mihaly Csikszentmihalyi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 state of high productivity and effortless motivation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 </a:t>
            </a:r>
            <a:r>
              <a:rPr lang="en-US" sz="2800" dirty="0"/>
              <a:t>No external reward is necessarily present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Positively correlates with motivation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Enjoyable activity together with concentration may lead to flow experience more often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495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04AB-A13B-2130-6C14-8B51118B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2D55EC-AA85-5363-3081-DB0FCC35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9235" y="2033075"/>
            <a:ext cx="3914490" cy="4022725"/>
          </a:xfrm>
        </p:spPr>
      </p:pic>
    </p:spTree>
    <p:extLst>
      <p:ext uri="{BB962C8B-B14F-4D97-AF65-F5344CB8AC3E}">
        <p14:creationId xmlns:p14="http://schemas.microsoft.com/office/powerpoint/2010/main" val="511588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A77F8-77A3-CDC2-A97E-1B7FE82A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Flow looks like?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81ACD-0486-3F5D-659F-09CE5BF9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157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Action-awareness merging </a:t>
            </a:r>
          </a:p>
          <a:p>
            <a:pPr marL="749808" lvl="1" indent="-457200"/>
            <a:r>
              <a:rPr lang="en-US" sz="1600" dirty="0"/>
              <a:t>Involvement in action is automatic and natural</a:t>
            </a:r>
          </a:p>
          <a:p>
            <a:pPr marL="749808" lvl="1" indent="-457200"/>
            <a:r>
              <a:rPr lang="en-US" sz="1600" dirty="0"/>
              <a:t>You become what you do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Full concentration</a:t>
            </a:r>
          </a:p>
          <a:p>
            <a:pPr marL="749808" lvl="1" indent="-457200"/>
            <a:r>
              <a:rPr lang="en-US" sz="1600" dirty="0"/>
              <a:t>Immersion, full engagement in the activity</a:t>
            </a:r>
          </a:p>
          <a:p>
            <a:pPr marL="749808" lvl="1" indent="-457200"/>
            <a:r>
              <a:rPr lang="en-US" sz="1600" dirty="0"/>
              <a:t>Ability to divert distractions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Sense of control</a:t>
            </a:r>
          </a:p>
          <a:p>
            <a:pPr marL="749808" lvl="1" indent="-457200"/>
            <a:r>
              <a:rPr lang="en-US" sz="1600" dirty="0"/>
              <a:t>Rather than consciously trying to remain “in control”, flow experience is about feeling of control without willpower involvement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Loss of Ego</a:t>
            </a:r>
          </a:p>
          <a:p>
            <a:pPr marL="749808" lvl="1" indent="-457200"/>
            <a:r>
              <a:rPr lang="en-US" sz="1600" dirty="0"/>
              <a:t>Normally, we monitor and regulate our behavior to be acceptable by others</a:t>
            </a:r>
          </a:p>
          <a:p>
            <a:pPr marL="749808" lvl="1" indent="-457200"/>
            <a:r>
              <a:rPr lang="en-US" sz="1600" dirty="0"/>
              <a:t>In the flow, people are involved in the activity to such extent that self-monitoring is suppressed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Time distortion</a:t>
            </a:r>
          </a:p>
          <a:p>
            <a:pPr marL="749808" lvl="1" indent="-457200"/>
            <a:r>
              <a:rPr lang="en-US" sz="1600" dirty="0"/>
              <a:t>Subjective feeling of loosing track of time</a:t>
            </a:r>
          </a:p>
          <a:p>
            <a:pPr marL="749808" lvl="1" indent="-457200"/>
            <a:r>
              <a:rPr lang="en-US" sz="1600" dirty="0"/>
              <a:t>Time can be slowed, accelerated or may become irrelevant</a:t>
            </a:r>
          </a:p>
        </p:txBody>
      </p:sp>
    </p:spTree>
    <p:extLst>
      <p:ext uri="{BB962C8B-B14F-4D97-AF65-F5344CB8AC3E}">
        <p14:creationId xmlns:p14="http://schemas.microsoft.com/office/powerpoint/2010/main" val="74254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80B2F-6A11-B2CB-BA3C-3A5674A7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enter the Flow?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93BC7A7-36E3-3E20-2231-390DF7D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Do you experience flow?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In what situations? Can you repeat it?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53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563AF-EC18-A94A-CEAF-CB2295E6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model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562916E-08D4-0A1F-2464-042EBCFA9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68" y="2064794"/>
            <a:ext cx="6586891" cy="4084493"/>
          </a:xfrm>
        </p:spPr>
      </p:pic>
    </p:spTree>
    <p:extLst>
      <p:ext uri="{BB962C8B-B14F-4D97-AF65-F5344CB8AC3E}">
        <p14:creationId xmlns:p14="http://schemas.microsoft.com/office/powerpoint/2010/main" val="880517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BD511-3209-DFAD-FF02-0E1383A1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Flow channel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5BDD70-F333-C068-48AC-A509FFCE7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051" y="1993747"/>
            <a:ext cx="4045897" cy="4022725"/>
          </a:xfrm>
        </p:spPr>
      </p:pic>
    </p:spTree>
    <p:extLst>
      <p:ext uri="{BB962C8B-B14F-4D97-AF65-F5344CB8AC3E}">
        <p14:creationId xmlns:p14="http://schemas.microsoft.com/office/powerpoint/2010/main" val="3091228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73036-4499-495F-A322-F0A1FFD9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Flow preconditions by Csikszentmihalyi</a:t>
            </a:r>
            <a:endParaRPr lang="cs-CZ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6A47B-9B7F-6A07-0728-3EEF22F1E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74999"/>
            <a:ext cx="10058400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Challenge-skill balance </a:t>
            </a:r>
          </a:p>
          <a:p>
            <a:pPr marL="749808" lvl="1" indent="-457200"/>
            <a:r>
              <a:rPr lang="en-US" sz="2400" dirty="0"/>
              <a:t>Task is not too hard, nor too easy</a:t>
            </a:r>
          </a:p>
          <a:p>
            <a:pPr marL="749808" lvl="1" indent="-457200"/>
            <a:r>
              <a:rPr lang="en-US" sz="2400" dirty="0"/>
              <a:t>“Zone of proximal development”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Well-defined task, consistent feedback</a:t>
            </a:r>
          </a:p>
          <a:p>
            <a:pPr marL="749808" lvl="1" indent="-457200"/>
            <a:r>
              <a:rPr lang="en-US" sz="2400" dirty="0"/>
              <a:t>Both the goal and the path leading to it are clear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550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1425C-E597-12DE-4AD8-2FAD21B1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Exercises/Tips: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679EF9-1862-30E9-630E-0F204048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Evaluate your skill level and set appropriate, clearly-defined goals (write them down)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Adjust your daily routine </a:t>
            </a:r>
            <a:r>
              <a:rPr lang="en-US" sz="2400"/>
              <a:t>&amp; environment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Create own mission statement – what do you want to achieve?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Focus on internal validation of success instead of external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139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D5EEE-6877-9C91-49AA-0C2952C6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A0A70F-DD53-5AE0-2F61-0BE1591AE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are the typical situations that trigger your procrastination?</a:t>
            </a:r>
          </a:p>
          <a:p>
            <a:r>
              <a:rPr lang="en-US" sz="2800" dirty="0"/>
              <a:t>2. What do you do when you procrastinate? What would you like to do instead?</a:t>
            </a:r>
          </a:p>
          <a:p>
            <a:r>
              <a:rPr lang="en-US" sz="2800" dirty="0"/>
              <a:t>3. Try out some of the procrastination tips mentioned in this presentation (or any other you will search for) and write a short reflection whether it worked (or not) for you.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691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4C30B-6103-5D2F-C681-72464216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procrastination?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2FBC8A-CA5C-E4A0-E5F4-9242CD3B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avoiding doing things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postponing duties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doing “substitute” activities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Not fulfilling duties, neither relaxing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task swapping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1632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ADC5F-E52A-16FF-532E-1AA4C61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the best procrastinator?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4961B9-3904-FD43-5A4C-69B44B75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85" y="2356031"/>
            <a:ext cx="5163016" cy="32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ADC5F-E52A-16FF-532E-1AA4C61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become the best procrastinator?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3AC09-4C8A-6E7A-BB6B-74EC1AAF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You need to set up your: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 web browser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 smartphone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 room &amp; desk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 time of 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 roommates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00" dirty="0"/>
              <a:t> 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191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9C9E3-95FC-EFC1-3E2A-DC4A01D5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procrastinate globally or locally?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94452-29A1-1086-9052-84316B712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Everyone procrastinates, from time to time</a:t>
            </a:r>
          </a:p>
          <a:p>
            <a:endParaRPr lang="en-US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Do I have a problem?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Ongoing, recurrent procrastination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Procrastinating enjoyable activities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Consistent</a:t>
            </a:r>
            <a:r>
              <a:rPr lang="cs-CZ" sz="2400" dirty="0"/>
              <a:t> </a:t>
            </a:r>
            <a:r>
              <a:rPr lang="en-US" sz="2400" dirty="0"/>
              <a:t>struggle</a:t>
            </a:r>
            <a:r>
              <a:rPr lang="cs-CZ" sz="2400" dirty="0"/>
              <a:t> </a:t>
            </a:r>
            <a:r>
              <a:rPr lang="en-US" sz="2400" dirty="0"/>
              <a:t>to deliver school/work tasks in time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Subjective feeling that something is wrong, but I can’t help myself</a:t>
            </a:r>
            <a:endParaRPr lang="cs-CZ" sz="24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3125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816B9-0E6F-6FA8-C5E1-5F73B0A3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aspects of procrastination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AFB2F-592A-4ABB-C7F5-F1C7879ED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84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Emotional	</a:t>
            </a:r>
          </a:p>
          <a:p>
            <a:pPr lvl="1"/>
            <a:r>
              <a:rPr lang="en-US" sz="2400" dirty="0"/>
              <a:t>I must do things that I do not like</a:t>
            </a:r>
          </a:p>
          <a:p>
            <a:pPr lvl="3"/>
            <a:r>
              <a:rPr lang="en-US" sz="1900" i="1" dirty="0">
                <a:sym typeface="Wingdings" panose="05000000000000000000" pitchFamily="2" charset="2"/>
              </a:rPr>
              <a:t>Do I even know what I enjoy?</a:t>
            </a:r>
            <a:endParaRPr lang="en-US" sz="1700" i="1" dirty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Fear of failure / criticism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Cognitive</a:t>
            </a:r>
          </a:p>
          <a:p>
            <a:pPr lvl="1"/>
            <a:r>
              <a:rPr lang="en-US" sz="2400" dirty="0"/>
              <a:t>I must do vaguely defined tasks</a:t>
            </a:r>
          </a:p>
          <a:p>
            <a:pPr lvl="1"/>
            <a:r>
              <a:rPr lang="en-US" sz="2400" dirty="0"/>
              <a:t>I am not sure how to solve it </a:t>
            </a:r>
          </a:p>
          <a:p>
            <a:pPr lvl="1"/>
            <a:r>
              <a:rPr lang="en-US" sz="2400" dirty="0"/>
              <a:t>Choice paralysis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 at the end of the day, it still might be an emotional problem 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		– uncertainty, lack of self-confidence 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				= impaired ability to make decisions</a:t>
            </a:r>
            <a:endParaRPr lang="cs-CZ" sz="24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662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D69C5-B6B5-A610-338C-28CECFD2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Know yourself to ride the procrastination horse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A914F-3A7D-DF00-F1FF-0DCDD789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4717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It’s in your personality</a:t>
            </a:r>
          </a:p>
          <a:p>
            <a:pPr lvl="1"/>
            <a:r>
              <a:rPr lang="en-US" sz="2800" dirty="0"/>
              <a:t>Self-awareness</a:t>
            </a:r>
            <a:endParaRPr lang="cs-CZ" sz="2800" dirty="0"/>
          </a:p>
          <a:p>
            <a:pPr lvl="1"/>
            <a:r>
              <a:rPr lang="en-US" sz="2800" dirty="0"/>
              <a:t>Self-development (vs personal development)</a:t>
            </a:r>
          </a:p>
          <a:p>
            <a:pPr lvl="1"/>
            <a:r>
              <a:rPr lang="en-US" sz="2800" dirty="0"/>
              <a:t>Therapy / Coaching (aka “guided introspection”) </a:t>
            </a:r>
          </a:p>
          <a:p>
            <a:pPr lvl="1"/>
            <a:r>
              <a:rPr lang="en-US" sz="2800" dirty="0"/>
              <a:t>Seek meaning</a:t>
            </a:r>
          </a:p>
          <a:p>
            <a:pPr marL="384048" lvl="2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Do you need stress to get to “your” performance level?</a:t>
            </a:r>
          </a:p>
          <a:p>
            <a:pPr lvl="1"/>
            <a:r>
              <a:rPr lang="en-US" sz="2800" dirty="0"/>
              <a:t>Concept of “psychological hardiness” </a:t>
            </a:r>
          </a:p>
          <a:p>
            <a:pPr marL="384048" lvl="2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0049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C93B8-F6FD-1B39-1E61-02A2639A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paradoxes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940A9-998E-1A4F-88C6-154A2CF1A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Using TM tools and techniques to advocate procrastination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Applied TM leads to increased pressure instead or reducing 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Investing more willpower to self-motivate instead of changing “the system”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Forming habits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Removing distractions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7037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379</TotalTime>
  <Words>1070</Words>
  <Application>Microsoft Office PowerPoint</Application>
  <PresentationFormat>Širokoúhlá obrazovka</PresentationFormat>
  <Paragraphs>158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Retrospektiva</vt:lpstr>
      <vt:lpstr>Procrastination &amp; Flow Experience</vt:lpstr>
      <vt:lpstr>Procrastination</vt:lpstr>
      <vt:lpstr>What is procrastination?</vt:lpstr>
      <vt:lpstr>How to become the best procrastinator?</vt:lpstr>
      <vt:lpstr>How to become the best procrastinator?</vt:lpstr>
      <vt:lpstr>Do you procrastinate globally or locally?</vt:lpstr>
      <vt:lpstr>Two aspects of procrastination</vt:lpstr>
      <vt:lpstr>Know yourself to ride the procrastination horse</vt:lpstr>
      <vt:lpstr>Time management paradoxes</vt:lpstr>
      <vt:lpstr>Caution: teacher’s subjective opinion!</vt:lpstr>
      <vt:lpstr>Anti-procrastination tips &amp; techniques</vt:lpstr>
      <vt:lpstr>Anti-procrastination tips &amp; techniques</vt:lpstr>
      <vt:lpstr>Anti-procrastination tips &amp; techniques</vt:lpstr>
      <vt:lpstr>Anti-procrastination tips &amp; techniques</vt:lpstr>
      <vt:lpstr>Anti-procrastination tips &amp; techniques</vt:lpstr>
      <vt:lpstr>Anti-procrastination tips &amp; techniques</vt:lpstr>
      <vt:lpstr>Anti-procrastination tips &amp; techniques</vt:lpstr>
      <vt:lpstr>The Flow experience</vt:lpstr>
      <vt:lpstr>The Flow experience</vt:lpstr>
      <vt:lpstr>How the Flow looks like?</vt:lpstr>
      <vt:lpstr>How to enter the Flow?</vt:lpstr>
      <vt:lpstr>The Flow model</vt:lpstr>
      <vt:lpstr>The Flow channel</vt:lpstr>
      <vt:lpstr>The Flow preconditions by Csikszentmihalyi</vt:lpstr>
      <vt:lpstr>Exercises/Tips:</vt:lpstr>
      <vt:lpstr>Homework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Emotions, Values, Motivation &amp; Procrastination</dc:title>
  <dc:creator>Josef Spurný</dc:creator>
  <cp:lastModifiedBy>Josef Spurný</cp:lastModifiedBy>
  <cp:revision>2</cp:revision>
  <dcterms:created xsi:type="dcterms:W3CDTF">2022-09-26T12:57:38Z</dcterms:created>
  <dcterms:modified xsi:type="dcterms:W3CDTF">2023-10-18T11:58:01Z</dcterms:modified>
</cp:coreProperties>
</file>