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6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3" r:id="rId12"/>
    <p:sldId id="258" r:id="rId13"/>
    <p:sldId id="259" r:id="rId14"/>
    <p:sldId id="275" r:id="rId15"/>
    <p:sldId id="261" r:id="rId16"/>
    <p:sldId id="276" r:id="rId17"/>
    <p:sldId id="262" r:id="rId18"/>
    <p:sldId id="263" r:id="rId19"/>
    <p:sldId id="264" r:id="rId20"/>
    <p:sldId id="277" r:id="rId21"/>
    <p:sldId id="279" r:id="rId22"/>
    <p:sldId id="280" r:id="rId23"/>
    <p:sldId id="282" r:id="rId24"/>
    <p:sldId id="265" r:id="rId25"/>
    <p:sldId id="28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DE816-081A-480F-90E3-066AE908ECB7}" v="6" dt="2023-11-14T19:24:41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A8AE71F2-2A70-4375-BF25-780FE6CE6955}"/>
    <pc:docChg chg="modSld">
      <pc:chgData name="Josef Spurný" userId="f2487294-cad8-448f-9662-d446bfe34fa3" providerId="ADAL" clId="{A8AE71F2-2A70-4375-BF25-780FE6CE6955}" dt="2023-11-15T11:35:20.089" v="26" actId="790"/>
      <pc:docMkLst>
        <pc:docMk/>
      </pc:docMkLst>
      <pc:sldChg chg="modSp mod">
        <pc:chgData name="Josef Spurný" userId="f2487294-cad8-448f-9662-d446bfe34fa3" providerId="ADAL" clId="{A8AE71F2-2A70-4375-BF25-780FE6CE6955}" dt="2023-11-15T11:35:20.089" v="26" actId="790"/>
        <pc:sldMkLst>
          <pc:docMk/>
          <pc:sldMk cId="1962701028" sldId="266"/>
        </pc:sldMkLst>
        <pc:spChg chg="mod">
          <ac:chgData name="Josef Spurný" userId="f2487294-cad8-448f-9662-d446bfe34fa3" providerId="ADAL" clId="{A8AE71F2-2A70-4375-BF25-780FE6CE6955}" dt="2023-11-15T11:35:20.089" v="26" actId="790"/>
          <ac:spMkLst>
            <pc:docMk/>
            <pc:sldMk cId="1962701028" sldId="266"/>
            <ac:spMk id="3" creationId="{A93FE6E7-53E8-9491-35D2-FA21D21D7903}"/>
          </ac:spMkLst>
        </pc:spChg>
      </pc:sldChg>
    </pc:docChg>
  </pc:docChgLst>
  <pc:docChgLst>
    <pc:chgData name="Josef Spurný" userId="f2487294-cad8-448f-9662-d446bfe34fa3" providerId="ADAL" clId="{0F8DE816-081A-480F-90E3-066AE908ECB7}"/>
    <pc:docChg chg="undo custSel addSld delSld modSld sldOrd">
      <pc:chgData name="Josef Spurný" userId="f2487294-cad8-448f-9662-d446bfe34fa3" providerId="ADAL" clId="{0F8DE816-081A-480F-90E3-066AE908ECB7}" dt="2023-11-14T19:31:52.757" v="1274" actId="20577"/>
      <pc:docMkLst>
        <pc:docMk/>
      </pc:docMkLst>
      <pc:sldChg chg="modSp mod">
        <pc:chgData name="Josef Spurný" userId="f2487294-cad8-448f-9662-d446bfe34fa3" providerId="ADAL" clId="{0F8DE816-081A-480F-90E3-066AE908ECB7}" dt="2023-11-14T19:07:20.481" v="1026" actId="20577"/>
        <pc:sldMkLst>
          <pc:docMk/>
          <pc:sldMk cId="3906054878" sldId="257"/>
        </pc:sldMkLst>
        <pc:spChg chg="mod">
          <ac:chgData name="Josef Spurný" userId="f2487294-cad8-448f-9662-d446bfe34fa3" providerId="ADAL" clId="{0F8DE816-081A-480F-90E3-066AE908ECB7}" dt="2023-11-14T19:07:20.481" v="1026" actId="20577"/>
          <ac:spMkLst>
            <pc:docMk/>
            <pc:sldMk cId="3906054878" sldId="257"/>
            <ac:spMk id="2" creationId="{814E4F40-3F1F-5972-8886-6759B2D9DBE9}"/>
          </ac:spMkLst>
        </pc:spChg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438284156" sldId="258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4225499512" sldId="258"/>
        </pc:sldMkLst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1129550267" sldId="259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3422872306" sldId="259"/>
        </pc:sldMkLst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880517562" sldId="261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1147294754" sldId="261"/>
        </pc:sldMkLst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742545952" sldId="262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3748959384" sldId="262"/>
        </pc:sldMkLst>
      </pc:sldChg>
      <pc:sldChg chg="add del">
        <pc:chgData name="Josef Spurný" userId="f2487294-cad8-448f-9662-d446bfe34fa3" providerId="ADAL" clId="{0F8DE816-081A-480F-90E3-066AE908ECB7}" dt="2023-11-14T19:09:01.482" v="1057" actId="47"/>
        <pc:sldMkLst>
          <pc:docMk/>
          <pc:sldMk cId="223246935" sldId="263"/>
        </pc:sldMkLst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1555539909" sldId="263"/>
        </pc:sldMkLst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3091228039" sldId="264"/>
        </pc:sldMkLst>
      </pc:sldChg>
      <pc:sldChg chg="modSp add mod">
        <pc:chgData name="Josef Spurný" userId="f2487294-cad8-448f-9662-d446bfe34fa3" providerId="ADAL" clId="{0F8DE816-081A-480F-90E3-066AE908ECB7}" dt="2023-11-14T19:09:00.986" v="1056" actId="20577"/>
        <pc:sldMkLst>
          <pc:docMk/>
          <pc:sldMk cId="3110789370" sldId="264"/>
        </pc:sldMkLst>
        <pc:spChg chg="mod">
          <ac:chgData name="Josef Spurný" userId="f2487294-cad8-448f-9662-d446bfe34fa3" providerId="ADAL" clId="{0F8DE816-081A-480F-90E3-066AE908ECB7}" dt="2023-11-14T19:09:00.986" v="1056" actId="20577"/>
          <ac:spMkLst>
            <pc:docMk/>
            <pc:sldMk cId="3110789370" sldId="264"/>
            <ac:spMk id="2" creationId="{4BA6D882-E777-7257-F05B-81676966365D}"/>
          </ac:spMkLst>
        </pc:spChg>
      </pc:sldChg>
      <pc:sldChg chg="del">
        <pc:chgData name="Josef Spurný" userId="f2487294-cad8-448f-9662-d446bfe34fa3" providerId="ADAL" clId="{0F8DE816-081A-480F-90E3-066AE908ECB7}" dt="2023-11-14T17:34:05.800" v="43" actId="47"/>
        <pc:sldMkLst>
          <pc:docMk/>
          <pc:sldMk cId="2331391798" sldId="265"/>
        </pc:sldMkLst>
      </pc:sldChg>
      <pc:sldChg chg="modSp add mod ord">
        <pc:chgData name="Josef Spurný" userId="f2487294-cad8-448f-9662-d446bfe34fa3" providerId="ADAL" clId="{0F8DE816-081A-480F-90E3-066AE908ECB7}" dt="2023-11-14T19:31:52.757" v="1274" actId="20577"/>
        <pc:sldMkLst>
          <pc:docMk/>
          <pc:sldMk cId="4204086131" sldId="265"/>
        </pc:sldMkLst>
        <pc:spChg chg="mod">
          <ac:chgData name="Josef Spurný" userId="f2487294-cad8-448f-9662-d446bfe34fa3" providerId="ADAL" clId="{0F8DE816-081A-480F-90E3-066AE908ECB7}" dt="2023-11-14T19:18:09.911" v="1071" actId="20577"/>
          <ac:spMkLst>
            <pc:docMk/>
            <pc:sldMk cId="4204086131" sldId="265"/>
            <ac:spMk id="2" creationId="{6AF3A3D0-27E1-4ABD-8075-7E250E0A3CDD}"/>
          </ac:spMkLst>
        </pc:spChg>
        <pc:spChg chg="mod">
          <ac:chgData name="Josef Spurný" userId="f2487294-cad8-448f-9662-d446bfe34fa3" providerId="ADAL" clId="{0F8DE816-081A-480F-90E3-066AE908ECB7}" dt="2023-11-14T19:31:52.757" v="1274" actId="20577"/>
          <ac:spMkLst>
            <pc:docMk/>
            <pc:sldMk cId="4204086131" sldId="265"/>
            <ac:spMk id="5" creationId="{3C6376C5-1797-4DBD-8C57-142AACF35C86}"/>
          </ac:spMkLst>
        </pc:spChg>
      </pc:sldChg>
      <pc:sldChg chg="modSp mod">
        <pc:chgData name="Josef Spurný" userId="f2487294-cad8-448f-9662-d446bfe34fa3" providerId="ADAL" clId="{0F8DE816-081A-480F-90E3-066AE908ECB7}" dt="2023-11-14T17:43:18.824" v="85" actId="1076"/>
        <pc:sldMkLst>
          <pc:docMk/>
          <pc:sldMk cId="3622271909" sldId="269"/>
        </pc:sldMkLst>
        <pc:spChg chg="mod">
          <ac:chgData name="Josef Spurný" userId="f2487294-cad8-448f-9662-d446bfe34fa3" providerId="ADAL" clId="{0F8DE816-081A-480F-90E3-066AE908ECB7}" dt="2023-11-14T17:43:18.824" v="85" actId="1076"/>
          <ac:spMkLst>
            <pc:docMk/>
            <pc:sldMk cId="3622271909" sldId="269"/>
            <ac:spMk id="15" creationId="{050F759B-BA06-A605-6F9D-01148029DC65}"/>
          </ac:spMkLst>
        </pc:spChg>
      </pc:sldChg>
      <pc:sldChg chg="modSp mod">
        <pc:chgData name="Josef Spurný" userId="f2487294-cad8-448f-9662-d446bfe34fa3" providerId="ADAL" clId="{0F8DE816-081A-480F-90E3-066AE908ECB7}" dt="2023-11-14T18:00:37.021" v="205" actId="20577"/>
        <pc:sldMkLst>
          <pc:docMk/>
          <pc:sldMk cId="835700872" sldId="270"/>
        </pc:sldMkLst>
        <pc:spChg chg="mod">
          <ac:chgData name="Josef Spurný" userId="f2487294-cad8-448f-9662-d446bfe34fa3" providerId="ADAL" clId="{0F8DE816-081A-480F-90E3-066AE908ECB7}" dt="2023-11-14T18:00:37.021" v="205" actId="20577"/>
          <ac:spMkLst>
            <pc:docMk/>
            <pc:sldMk cId="835700872" sldId="270"/>
            <ac:spMk id="3" creationId="{14E41462-9692-8CF2-E33D-92836145BE61}"/>
          </ac:spMkLst>
        </pc:spChg>
      </pc:sldChg>
      <pc:sldChg chg="addSp delSp modSp new mod">
        <pc:chgData name="Josef Spurný" userId="f2487294-cad8-448f-9662-d446bfe34fa3" providerId="ADAL" clId="{0F8DE816-081A-480F-90E3-066AE908ECB7}" dt="2023-11-14T19:07:53.306" v="1050" actId="1076"/>
        <pc:sldMkLst>
          <pc:docMk/>
          <pc:sldMk cId="1460762088" sldId="273"/>
        </pc:sldMkLst>
        <pc:spChg chg="mod">
          <ac:chgData name="Josef Spurný" userId="f2487294-cad8-448f-9662-d446bfe34fa3" providerId="ADAL" clId="{0F8DE816-081A-480F-90E3-066AE908ECB7}" dt="2023-11-14T19:07:11.311" v="1013" actId="20577"/>
          <ac:spMkLst>
            <pc:docMk/>
            <pc:sldMk cId="1460762088" sldId="273"/>
            <ac:spMk id="2" creationId="{16F1DE71-C067-7CF6-61F0-3C81DC719C57}"/>
          </ac:spMkLst>
        </pc:spChg>
        <pc:spChg chg="del">
          <ac:chgData name="Josef Spurný" userId="f2487294-cad8-448f-9662-d446bfe34fa3" providerId="ADAL" clId="{0F8DE816-081A-480F-90E3-066AE908ECB7}" dt="2023-11-14T19:06:07.081" v="914" actId="478"/>
          <ac:spMkLst>
            <pc:docMk/>
            <pc:sldMk cId="1460762088" sldId="273"/>
            <ac:spMk id="3" creationId="{B7C93CC1-321E-C064-4970-3B19CFB77301}"/>
          </ac:spMkLst>
        </pc:spChg>
        <pc:spChg chg="add mod">
          <ac:chgData name="Josef Spurný" userId="f2487294-cad8-448f-9662-d446bfe34fa3" providerId="ADAL" clId="{0F8DE816-081A-480F-90E3-066AE908ECB7}" dt="2023-11-14T19:07:53.306" v="1050" actId="1076"/>
          <ac:spMkLst>
            <pc:docMk/>
            <pc:sldMk cId="1460762088" sldId="273"/>
            <ac:spMk id="5" creationId="{5CB3792B-91D9-336C-2A72-010B20860652}"/>
          </ac:spMkLst>
        </pc:spChg>
        <pc:picChg chg="add mod">
          <ac:chgData name="Josef Spurný" userId="f2487294-cad8-448f-9662-d446bfe34fa3" providerId="ADAL" clId="{0F8DE816-081A-480F-90E3-066AE908ECB7}" dt="2023-11-14T19:06:15.178" v="916" actId="1076"/>
          <ac:picMkLst>
            <pc:docMk/>
            <pc:sldMk cId="1460762088" sldId="273"/>
            <ac:picMk id="4" creationId="{822F0C98-2BCF-B5B3-5D4C-9A2B88066886}"/>
          </ac:picMkLst>
        </pc:picChg>
      </pc:sldChg>
      <pc:sldChg chg="addSp modSp new mod">
        <pc:chgData name="Josef Spurný" userId="f2487294-cad8-448f-9662-d446bfe34fa3" providerId="ADAL" clId="{0F8DE816-081A-480F-90E3-066AE908ECB7}" dt="2023-11-14T18:11:17.153" v="878" actId="1076"/>
        <pc:sldMkLst>
          <pc:docMk/>
          <pc:sldMk cId="933974874" sldId="274"/>
        </pc:sldMkLst>
        <pc:spChg chg="mod">
          <ac:chgData name="Josef Spurný" userId="f2487294-cad8-448f-9662-d446bfe34fa3" providerId="ADAL" clId="{0F8DE816-081A-480F-90E3-066AE908ECB7}" dt="2023-11-14T18:00:10.522" v="163" actId="20577"/>
          <ac:spMkLst>
            <pc:docMk/>
            <pc:sldMk cId="933974874" sldId="274"/>
            <ac:spMk id="2" creationId="{6FB67743-8094-14CB-7454-CF429F47620D}"/>
          </ac:spMkLst>
        </pc:spChg>
        <pc:spChg chg="mod">
          <ac:chgData name="Josef Spurný" userId="f2487294-cad8-448f-9662-d446bfe34fa3" providerId="ADAL" clId="{0F8DE816-081A-480F-90E3-066AE908ECB7}" dt="2023-11-14T18:05:36.826" v="517" actId="5793"/>
          <ac:spMkLst>
            <pc:docMk/>
            <pc:sldMk cId="933974874" sldId="274"/>
            <ac:spMk id="3" creationId="{A914FFB4-8077-07BD-450A-210F6D5CABAD}"/>
          </ac:spMkLst>
        </pc:spChg>
        <pc:spChg chg="add mod">
          <ac:chgData name="Josef Spurný" userId="f2487294-cad8-448f-9662-d446bfe34fa3" providerId="ADAL" clId="{0F8DE816-081A-480F-90E3-066AE908ECB7}" dt="2023-11-14T18:11:17.153" v="878" actId="1076"/>
          <ac:spMkLst>
            <pc:docMk/>
            <pc:sldMk cId="933974874" sldId="274"/>
            <ac:spMk id="4" creationId="{2770B07C-AE4D-8AE6-509C-577DAE3C0026}"/>
          </ac:spMkLst>
        </pc:spChg>
        <pc:spChg chg="add mod">
          <ac:chgData name="Josef Spurný" userId="f2487294-cad8-448f-9662-d446bfe34fa3" providerId="ADAL" clId="{0F8DE816-081A-480F-90E3-066AE908ECB7}" dt="2023-11-14T18:11:12.233" v="877" actId="1076"/>
          <ac:spMkLst>
            <pc:docMk/>
            <pc:sldMk cId="933974874" sldId="274"/>
            <ac:spMk id="5" creationId="{C17B7CBF-3B46-07DD-EF52-B49758DE9992}"/>
          </ac:spMkLst>
        </pc:spChg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3470581530" sldId="275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1543516639" sldId="276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1407188201" sldId="277"/>
        </pc:sldMkLst>
      </pc:sldChg>
      <pc:sldChg chg="add del">
        <pc:chgData name="Josef Spurný" userId="f2487294-cad8-448f-9662-d446bfe34fa3" providerId="ADAL" clId="{0F8DE816-081A-480F-90E3-066AE908ECB7}" dt="2023-11-14T19:09:59.770" v="1058" actId="2696"/>
        <pc:sldMkLst>
          <pc:docMk/>
          <pc:sldMk cId="1128727671" sldId="278"/>
        </pc:sldMkLst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1504772214" sldId="279"/>
        </pc:sldMkLst>
      </pc:sldChg>
      <pc:sldChg chg="addSp modSp add mod">
        <pc:chgData name="Josef Spurný" userId="f2487294-cad8-448f-9662-d446bfe34fa3" providerId="ADAL" clId="{0F8DE816-081A-480F-90E3-066AE908ECB7}" dt="2023-11-14T19:25:35.445" v="1245" actId="114"/>
        <pc:sldMkLst>
          <pc:docMk/>
          <pc:sldMk cId="392961467" sldId="280"/>
        </pc:sldMkLst>
        <pc:spChg chg="add mod">
          <ac:chgData name="Josef Spurný" userId="f2487294-cad8-448f-9662-d446bfe34fa3" providerId="ADAL" clId="{0F8DE816-081A-480F-90E3-066AE908ECB7}" dt="2023-11-14T19:25:35.445" v="1245" actId="114"/>
          <ac:spMkLst>
            <pc:docMk/>
            <pc:sldMk cId="392961467" sldId="280"/>
            <ac:spMk id="4" creationId="{029A9E11-41EF-1C21-C135-44DE29576906}"/>
          </ac:spMkLst>
        </pc:spChg>
      </pc:sldChg>
      <pc:sldChg chg="modSp add mod ord">
        <pc:chgData name="Josef Spurný" userId="f2487294-cad8-448f-9662-d446bfe34fa3" providerId="ADAL" clId="{0F8DE816-081A-480F-90E3-066AE908ECB7}" dt="2023-11-14T19:20:19.331" v="1076"/>
        <pc:sldMkLst>
          <pc:docMk/>
          <pc:sldMk cId="783367768" sldId="281"/>
        </pc:sldMkLst>
        <pc:spChg chg="mod">
          <ac:chgData name="Josef Spurný" userId="f2487294-cad8-448f-9662-d446bfe34fa3" providerId="ADAL" clId="{0F8DE816-081A-480F-90E3-066AE908ECB7}" dt="2023-11-14T19:18:43.409" v="1072"/>
          <ac:spMkLst>
            <pc:docMk/>
            <pc:sldMk cId="783367768" sldId="281"/>
            <ac:spMk id="2" creationId="{301AF020-FB0C-4591-8184-F79D9392BCED}"/>
          </ac:spMkLst>
        </pc:spChg>
      </pc:sldChg>
      <pc:sldChg chg="add">
        <pc:chgData name="Josef Spurný" userId="f2487294-cad8-448f-9662-d446bfe34fa3" providerId="ADAL" clId="{0F8DE816-081A-480F-90E3-066AE908ECB7}" dt="2023-11-14T19:08:20.327" v="1051"/>
        <pc:sldMkLst>
          <pc:docMk/>
          <pc:sldMk cId="4037548604" sldId="282"/>
        </pc:sldMkLst>
      </pc:sldChg>
    </pc:docChg>
  </pc:docChgLst>
  <pc:docChgLst>
    <pc:chgData name="Josef Spurný" userId="f2487294-cad8-448f-9662-d446bfe34fa3" providerId="ADAL" clId="{785DD7D0-D7C4-4A8E-91CF-E0F3D637F4A5}"/>
    <pc:docChg chg="undo custSel addSld modSld sldOrd">
      <pc:chgData name="Josef Spurný" userId="f2487294-cad8-448f-9662-d446bfe34fa3" providerId="ADAL" clId="{785DD7D0-D7C4-4A8E-91CF-E0F3D637F4A5}" dt="2022-12-05T16:57:36.669" v="4964" actId="6549"/>
      <pc:docMkLst>
        <pc:docMk/>
      </pc:docMkLst>
      <pc:sldChg chg="modSp mod">
        <pc:chgData name="Josef Spurný" userId="f2487294-cad8-448f-9662-d446bfe34fa3" providerId="ADAL" clId="{785DD7D0-D7C4-4A8E-91CF-E0F3D637F4A5}" dt="2022-12-05T14:10:36.689" v="247" actId="20577"/>
        <pc:sldMkLst>
          <pc:docMk/>
          <pc:sldMk cId="438284156" sldId="258"/>
        </pc:sldMkLst>
        <pc:spChg chg="mod">
          <ac:chgData name="Josef Spurný" userId="f2487294-cad8-448f-9662-d446bfe34fa3" providerId="ADAL" clId="{785DD7D0-D7C4-4A8E-91CF-E0F3D637F4A5}" dt="2022-12-05T14:10:36.689" v="247" actId="20577"/>
          <ac:spMkLst>
            <pc:docMk/>
            <pc:sldMk cId="438284156" sldId="258"/>
            <ac:spMk id="3" creationId="{C002377E-2651-0F0D-14E0-EBA8867987DE}"/>
          </ac:spMkLst>
        </pc:spChg>
      </pc:sldChg>
      <pc:sldChg chg="modSp mod">
        <pc:chgData name="Josef Spurný" userId="f2487294-cad8-448f-9662-d446bfe34fa3" providerId="ADAL" clId="{785DD7D0-D7C4-4A8E-91CF-E0F3D637F4A5}" dt="2022-12-05T15:28:47.642" v="1796" actId="1076"/>
        <pc:sldMkLst>
          <pc:docMk/>
          <pc:sldMk cId="1129550267" sldId="259"/>
        </pc:sldMkLst>
        <pc:spChg chg="mod">
          <ac:chgData name="Josef Spurný" userId="f2487294-cad8-448f-9662-d446bfe34fa3" providerId="ADAL" clId="{785DD7D0-D7C4-4A8E-91CF-E0F3D637F4A5}" dt="2022-12-05T15:28:41.829" v="1795" actId="404"/>
          <ac:spMkLst>
            <pc:docMk/>
            <pc:sldMk cId="1129550267" sldId="259"/>
            <ac:spMk id="2" creationId="{12A73036-4499-495F-A322-F0A1FFD9D7D2}"/>
          </ac:spMkLst>
        </pc:spChg>
        <pc:spChg chg="mod">
          <ac:chgData name="Josef Spurný" userId="f2487294-cad8-448f-9662-d446bfe34fa3" providerId="ADAL" clId="{785DD7D0-D7C4-4A8E-91CF-E0F3D637F4A5}" dt="2022-12-05T15:28:47.642" v="1796" actId="1076"/>
          <ac:spMkLst>
            <pc:docMk/>
            <pc:sldMk cId="1129550267" sldId="259"/>
            <ac:spMk id="3" creationId="{4D86A47B-9B7F-6A07-0728-3EEF22F1EF41}"/>
          </ac:spMkLst>
        </pc:spChg>
      </pc:sldChg>
      <pc:sldChg chg="addSp delSp modSp mod">
        <pc:chgData name="Josef Spurný" userId="f2487294-cad8-448f-9662-d446bfe34fa3" providerId="ADAL" clId="{785DD7D0-D7C4-4A8E-91CF-E0F3D637F4A5}" dt="2022-12-05T15:30:34.742" v="1806" actId="1076"/>
        <pc:sldMkLst>
          <pc:docMk/>
          <pc:sldMk cId="1987094847" sldId="260"/>
        </pc:sldMkLst>
        <pc:spChg chg="mod">
          <ac:chgData name="Josef Spurný" userId="f2487294-cad8-448f-9662-d446bfe34fa3" providerId="ADAL" clId="{785DD7D0-D7C4-4A8E-91CF-E0F3D637F4A5}" dt="2022-12-05T15:29:11.527" v="1802" actId="20577"/>
          <ac:spMkLst>
            <pc:docMk/>
            <pc:sldMk cId="1987094847" sldId="260"/>
            <ac:spMk id="2" creationId="{A49D65C2-5ABE-F169-6648-76E280003921}"/>
          </ac:spMkLst>
        </pc:spChg>
        <pc:spChg chg="del">
          <ac:chgData name="Josef Spurný" userId="f2487294-cad8-448f-9662-d446bfe34fa3" providerId="ADAL" clId="{785DD7D0-D7C4-4A8E-91CF-E0F3D637F4A5}" dt="2022-12-05T15:29:16.111" v="1803" actId="478"/>
          <ac:spMkLst>
            <pc:docMk/>
            <pc:sldMk cId="1987094847" sldId="260"/>
            <ac:spMk id="3" creationId="{282C618A-73BF-0910-F8C3-E8CF7D69FD81}"/>
          </ac:spMkLst>
        </pc:spChg>
        <pc:spChg chg="add del mod">
          <ac:chgData name="Josef Spurný" userId="f2487294-cad8-448f-9662-d446bfe34fa3" providerId="ADAL" clId="{785DD7D0-D7C4-4A8E-91CF-E0F3D637F4A5}" dt="2022-12-05T15:29:19.538" v="1804" actId="478"/>
          <ac:spMkLst>
            <pc:docMk/>
            <pc:sldMk cId="1987094847" sldId="260"/>
            <ac:spMk id="5" creationId="{996FCFDC-6E33-ABD2-C45B-60F1D73524EA}"/>
          </ac:spMkLst>
        </pc:spChg>
        <pc:graphicFrameChg chg="add mod">
          <ac:chgData name="Josef Spurný" userId="f2487294-cad8-448f-9662-d446bfe34fa3" providerId="ADAL" clId="{785DD7D0-D7C4-4A8E-91CF-E0F3D637F4A5}" dt="2022-12-05T15:30:34.742" v="1806" actId="1076"/>
          <ac:graphicFrameMkLst>
            <pc:docMk/>
            <pc:sldMk cId="1987094847" sldId="260"/>
            <ac:graphicFrameMk id="6" creationId="{3ADE926C-3ED6-0A2D-6FE2-C80988E3C85E}"/>
          </ac:graphicFrameMkLst>
        </pc:graphicFrameChg>
      </pc:sldChg>
      <pc:sldChg chg="addSp delSp modSp new mod ord">
        <pc:chgData name="Josef Spurný" userId="f2487294-cad8-448f-9662-d446bfe34fa3" providerId="ADAL" clId="{785DD7D0-D7C4-4A8E-91CF-E0F3D637F4A5}" dt="2022-12-05T15:25:03.475" v="1680"/>
        <pc:sldMkLst>
          <pc:docMk/>
          <pc:sldMk cId="880517562" sldId="261"/>
        </pc:sldMkLst>
        <pc:spChg chg="mod">
          <ac:chgData name="Josef Spurný" userId="f2487294-cad8-448f-9662-d446bfe34fa3" providerId="ADAL" clId="{785DD7D0-D7C4-4A8E-91CF-E0F3D637F4A5}" dt="2022-12-05T14:12:02.446" v="273" actId="20577"/>
          <ac:spMkLst>
            <pc:docMk/>
            <pc:sldMk cId="880517562" sldId="261"/>
            <ac:spMk id="2" creationId="{90D563AF-EC18-A94A-CEAF-CB2295E6370B}"/>
          </ac:spMkLst>
        </pc:spChg>
        <pc:spChg chg="del">
          <ac:chgData name="Josef Spurný" userId="f2487294-cad8-448f-9662-d446bfe34fa3" providerId="ADAL" clId="{785DD7D0-D7C4-4A8E-91CF-E0F3D637F4A5}" dt="2022-12-05T14:11:51.188" v="249" actId="22"/>
          <ac:spMkLst>
            <pc:docMk/>
            <pc:sldMk cId="880517562" sldId="261"/>
            <ac:spMk id="3" creationId="{5409BDC6-3D88-4C6E-0F8A-6730D2CB7263}"/>
          </ac:spMkLst>
        </pc:spChg>
        <pc:picChg chg="add mod ord">
          <ac:chgData name="Josef Spurný" userId="f2487294-cad8-448f-9662-d446bfe34fa3" providerId="ADAL" clId="{785DD7D0-D7C4-4A8E-91CF-E0F3D637F4A5}" dt="2022-12-05T14:11:57.678" v="251" actId="1076"/>
          <ac:picMkLst>
            <pc:docMk/>
            <pc:sldMk cId="880517562" sldId="261"/>
            <ac:picMk id="5" creationId="{C562916E-08D4-0A1F-2464-042EBCFA9C5E}"/>
          </ac:picMkLst>
        </pc:picChg>
      </pc:sldChg>
      <pc:sldChg chg="modSp new mod">
        <pc:chgData name="Josef Spurný" userId="f2487294-cad8-448f-9662-d446bfe34fa3" providerId="ADAL" clId="{785DD7D0-D7C4-4A8E-91CF-E0F3D637F4A5}" dt="2022-12-05T16:53:37.593" v="4893" actId="27636"/>
        <pc:sldMkLst>
          <pc:docMk/>
          <pc:sldMk cId="742545952" sldId="262"/>
        </pc:sldMkLst>
        <pc:spChg chg="mod">
          <ac:chgData name="Josef Spurný" userId="f2487294-cad8-448f-9662-d446bfe34fa3" providerId="ADAL" clId="{785DD7D0-D7C4-4A8E-91CF-E0F3D637F4A5}" dt="2022-12-05T14:17:24.526" v="574" actId="20577"/>
          <ac:spMkLst>
            <pc:docMk/>
            <pc:sldMk cId="742545952" sldId="262"/>
            <ac:spMk id="2" creationId="{CA4A77F8-77A3-CDC2-A97E-1B7FE82A93BF}"/>
          </ac:spMkLst>
        </pc:spChg>
        <pc:spChg chg="mod">
          <ac:chgData name="Josef Spurný" userId="f2487294-cad8-448f-9662-d446bfe34fa3" providerId="ADAL" clId="{785DD7D0-D7C4-4A8E-91CF-E0F3D637F4A5}" dt="2022-12-05T16:53:37.593" v="4893" actId="27636"/>
          <ac:spMkLst>
            <pc:docMk/>
            <pc:sldMk cId="742545952" sldId="262"/>
            <ac:spMk id="3" creationId="{4E681ACD-0486-3F5D-659F-09CE5BF99C91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5:25:49.156" v="1755" actId="20577"/>
        <pc:sldMkLst>
          <pc:docMk/>
          <pc:sldMk cId="1555539909" sldId="263"/>
        </pc:sldMkLst>
        <pc:spChg chg="mod">
          <ac:chgData name="Josef Spurný" userId="f2487294-cad8-448f-9662-d446bfe34fa3" providerId="ADAL" clId="{785DD7D0-D7C4-4A8E-91CF-E0F3D637F4A5}" dt="2022-12-05T15:21:11.539" v="1674" actId="20577"/>
          <ac:spMkLst>
            <pc:docMk/>
            <pc:sldMk cId="1555539909" sldId="263"/>
            <ac:spMk id="2" creationId="{9C880B2F-6A11-B2CB-BA3C-3A5674A7D7C8}"/>
          </ac:spMkLst>
        </pc:spChg>
        <pc:spChg chg="del">
          <ac:chgData name="Josef Spurný" userId="f2487294-cad8-448f-9662-d446bfe34fa3" providerId="ADAL" clId="{785DD7D0-D7C4-4A8E-91CF-E0F3D637F4A5}" dt="2022-12-05T15:21:16.051" v="1675" actId="478"/>
          <ac:spMkLst>
            <pc:docMk/>
            <pc:sldMk cId="1555539909" sldId="263"/>
            <ac:spMk id="3" creationId="{F0B7AB97-C6EC-435C-9A25-71A3AA3B15E0}"/>
          </ac:spMkLst>
        </pc:spChg>
        <pc:spChg chg="add mod">
          <ac:chgData name="Josef Spurný" userId="f2487294-cad8-448f-9662-d446bfe34fa3" providerId="ADAL" clId="{785DD7D0-D7C4-4A8E-91CF-E0F3D637F4A5}" dt="2022-12-05T15:25:49.156" v="1755" actId="20577"/>
          <ac:spMkLst>
            <pc:docMk/>
            <pc:sldMk cId="1555539909" sldId="263"/>
            <ac:spMk id="4" creationId="{093BC7A7-36E3-3E20-2231-390DF7DAE602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5:28:16.978" v="1774" actId="20577"/>
        <pc:sldMkLst>
          <pc:docMk/>
          <pc:sldMk cId="3091228039" sldId="264"/>
        </pc:sldMkLst>
        <pc:spChg chg="mod">
          <ac:chgData name="Josef Spurný" userId="f2487294-cad8-448f-9662-d446bfe34fa3" providerId="ADAL" clId="{785DD7D0-D7C4-4A8E-91CF-E0F3D637F4A5}" dt="2022-12-05T15:28:16.978" v="1774" actId="20577"/>
          <ac:spMkLst>
            <pc:docMk/>
            <pc:sldMk cId="3091228039" sldId="264"/>
            <ac:spMk id="2" creationId="{B01BD511-3209-DFAD-FF02-0E1383A1A211}"/>
          </ac:spMkLst>
        </pc:spChg>
        <pc:spChg chg="del">
          <ac:chgData name="Josef Spurný" userId="f2487294-cad8-448f-9662-d446bfe34fa3" providerId="ADAL" clId="{785DD7D0-D7C4-4A8E-91CF-E0F3D637F4A5}" dt="2022-12-05T15:28:03.694" v="1757" actId="22"/>
          <ac:spMkLst>
            <pc:docMk/>
            <pc:sldMk cId="3091228039" sldId="264"/>
            <ac:spMk id="3" creationId="{D47C61C9-1213-4724-0FA9-2FEA662BE545}"/>
          </ac:spMkLst>
        </pc:spChg>
        <pc:picChg chg="add mod ord">
          <ac:chgData name="Josef Spurný" userId="f2487294-cad8-448f-9662-d446bfe34fa3" providerId="ADAL" clId="{785DD7D0-D7C4-4A8E-91CF-E0F3D637F4A5}" dt="2022-12-05T15:28:10.242" v="1758" actId="1076"/>
          <ac:picMkLst>
            <pc:docMk/>
            <pc:sldMk cId="3091228039" sldId="264"/>
            <ac:picMk id="5" creationId="{7A5BDD70-F333-C068-48AC-A509FFCE7A38}"/>
          </ac:picMkLst>
        </pc:picChg>
      </pc:sldChg>
      <pc:sldChg chg="modSp new mod">
        <pc:chgData name="Josef Spurný" userId="f2487294-cad8-448f-9662-d446bfe34fa3" providerId="ADAL" clId="{785DD7D0-D7C4-4A8E-91CF-E0F3D637F4A5}" dt="2022-12-05T16:57:36.669" v="4964" actId="6549"/>
        <pc:sldMkLst>
          <pc:docMk/>
          <pc:sldMk cId="2331391798" sldId="265"/>
        </pc:sldMkLst>
        <pc:spChg chg="mod">
          <ac:chgData name="Josef Spurný" userId="f2487294-cad8-448f-9662-d446bfe34fa3" providerId="ADAL" clId="{785DD7D0-D7C4-4A8E-91CF-E0F3D637F4A5}" dt="2022-12-05T15:43:44.412" v="2078" actId="20577"/>
          <ac:spMkLst>
            <pc:docMk/>
            <pc:sldMk cId="2331391798" sldId="265"/>
            <ac:spMk id="2" creationId="{5331425C-E597-12DE-4AD8-2FAD21B1315D}"/>
          </ac:spMkLst>
        </pc:spChg>
        <pc:spChg chg="mod">
          <ac:chgData name="Josef Spurný" userId="f2487294-cad8-448f-9662-d446bfe34fa3" providerId="ADAL" clId="{785DD7D0-D7C4-4A8E-91CF-E0F3D637F4A5}" dt="2022-12-05T16:57:36.669" v="4964" actId="6549"/>
          <ac:spMkLst>
            <pc:docMk/>
            <pc:sldMk cId="2331391798" sldId="265"/>
            <ac:spMk id="3" creationId="{D5679EF9-1862-30E9-630E-0F204048EC23}"/>
          </ac:spMkLst>
        </pc:spChg>
      </pc:sldChg>
      <pc:sldChg chg="modSp new mod">
        <pc:chgData name="Josef Spurný" userId="f2487294-cad8-448f-9662-d446bfe34fa3" providerId="ADAL" clId="{785DD7D0-D7C4-4A8E-91CF-E0F3D637F4A5}" dt="2022-12-05T15:56:54.459" v="2899" actId="5793"/>
        <pc:sldMkLst>
          <pc:docMk/>
          <pc:sldMk cId="1962701028" sldId="266"/>
        </pc:sldMkLst>
        <pc:spChg chg="mod">
          <ac:chgData name="Josef Spurný" userId="f2487294-cad8-448f-9662-d446bfe34fa3" providerId="ADAL" clId="{785DD7D0-D7C4-4A8E-91CF-E0F3D637F4A5}" dt="2022-12-05T15:47:19.833" v="2098" actId="20577"/>
          <ac:spMkLst>
            <pc:docMk/>
            <pc:sldMk cId="1962701028" sldId="266"/>
            <ac:spMk id="2" creationId="{540BB1CF-76D8-4AC6-3C01-890F2555F8C4}"/>
          </ac:spMkLst>
        </pc:spChg>
        <pc:spChg chg="mod">
          <ac:chgData name="Josef Spurný" userId="f2487294-cad8-448f-9662-d446bfe34fa3" providerId="ADAL" clId="{785DD7D0-D7C4-4A8E-91CF-E0F3D637F4A5}" dt="2022-12-05T15:56:54.459" v="2899" actId="5793"/>
          <ac:spMkLst>
            <pc:docMk/>
            <pc:sldMk cId="1962701028" sldId="266"/>
            <ac:spMk id="3" creationId="{A93FE6E7-53E8-9491-35D2-FA21D21D7903}"/>
          </ac:spMkLst>
        </pc:spChg>
      </pc:sldChg>
      <pc:sldChg chg="modSp new mod">
        <pc:chgData name="Josef Spurný" userId="f2487294-cad8-448f-9662-d446bfe34fa3" providerId="ADAL" clId="{785DD7D0-D7C4-4A8E-91CF-E0F3D637F4A5}" dt="2022-12-05T16:03:21.499" v="3419" actId="20577"/>
        <pc:sldMkLst>
          <pc:docMk/>
          <pc:sldMk cId="1260147094" sldId="267"/>
        </pc:sldMkLst>
        <pc:spChg chg="mod">
          <ac:chgData name="Josef Spurný" userId="f2487294-cad8-448f-9662-d446bfe34fa3" providerId="ADAL" clId="{785DD7D0-D7C4-4A8E-91CF-E0F3D637F4A5}" dt="2022-12-05T15:57:12.270" v="2900"/>
          <ac:spMkLst>
            <pc:docMk/>
            <pc:sldMk cId="1260147094" sldId="267"/>
            <ac:spMk id="2" creationId="{5F0B9EBF-EE6C-960A-D8C9-2345E00DF77D}"/>
          </ac:spMkLst>
        </pc:spChg>
        <pc:spChg chg="mod">
          <ac:chgData name="Josef Spurný" userId="f2487294-cad8-448f-9662-d446bfe34fa3" providerId="ADAL" clId="{785DD7D0-D7C4-4A8E-91CF-E0F3D637F4A5}" dt="2022-12-05T16:03:21.499" v="3419" actId="20577"/>
          <ac:spMkLst>
            <pc:docMk/>
            <pc:sldMk cId="1260147094" sldId="267"/>
            <ac:spMk id="3" creationId="{6EE18605-DAB7-21D9-F894-115D47DEBCAF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6:27:28.616" v="4133" actId="14100"/>
        <pc:sldMkLst>
          <pc:docMk/>
          <pc:sldMk cId="984419337" sldId="268"/>
        </pc:sldMkLst>
        <pc:spChg chg="mod">
          <ac:chgData name="Josef Spurný" userId="f2487294-cad8-448f-9662-d446bfe34fa3" providerId="ADAL" clId="{785DD7D0-D7C4-4A8E-91CF-E0F3D637F4A5}" dt="2022-12-05T16:09:49.199" v="3435" actId="20577"/>
          <ac:spMkLst>
            <pc:docMk/>
            <pc:sldMk cId="984419337" sldId="268"/>
            <ac:spMk id="2" creationId="{2CEF25DE-102B-1ED4-CFA7-66932D994724}"/>
          </ac:spMkLst>
        </pc:spChg>
        <pc:spChg chg="mod">
          <ac:chgData name="Josef Spurný" userId="f2487294-cad8-448f-9662-d446bfe34fa3" providerId="ADAL" clId="{785DD7D0-D7C4-4A8E-91CF-E0F3D637F4A5}" dt="2022-12-05T16:27:28.616" v="4133" actId="14100"/>
          <ac:spMkLst>
            <pc:docMk/>
            <pc:sldMk cId="984419337" sldId="268"/>
            <ac:spMk id="3" creationId="{21CAF7D7-A5CF-63F4-7018-632EAAC71C14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4" creationId="{F0845843-8476-BA6E-80BA-9FD8388EBF05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5" creationId="{69FBA95D-719A-4BA0-6A3B-C36B2BDA7263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6" creationId="{50EDD893-8D77-383D-0D40-4B30460DD419}"/>
          </ac:spMkLst>
        </pc:spChg>
        <pc:spChg chg="add del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7" creationId="{31B7D4ED-C407-9844-1178-C687839BBDF1}"/>
          </ac:spMkLst>
        </pc:spChg>
        <pc:spChg chg="add del mod">
          <ac:chgData name="Josef Spurný" userId="f2487294-cad8-448f-9662-d446bfe34fa3" providerId="ADAL" clId="{785DD7D0-D7C4-4A8E-91CF-E0F3D637F4A5}" dt="2022-12-05T16:18:01.107" v="3771" actId="21"/>
          <ac:spMkLst>
            <pc:docMk/>
            <pc:sldMk cId="984419337" sldId="268"/>
            <ac:spMk id="8" creationId="{6AF9D674-F3C4-91BA-0991-0D1245B18BF3}"/>
          </ac:spMkLst>
        </pc:spChg>
      </pc:sldChg>
      <pc:sldChg chg="addSp delSp modSp new mod">
        <pc:chgData name="Josef Spurný" userId="f2487294-cad8-448f-9662-d446bfe34fa3" providerId="ADAL" clId="{785DD7D0-D7C4-4A8E-91CF-E0F3D637F4A5}" dt="2022-12-05T16:33:42.928" v="4421" actId="1076"/>
        <pc:sldMkLst>
          <pc:docMk/>
          <pc:sldMk cId="3622271909" sldId="269"/>
        </pc:sldMkLst>
        <pc:spChg chg="mod">
          <ac:chgData name="Josef Spurný" userId="f2487294-cad8-448f-9662-d446bfe34fa3" providerId="ADAL" clId="{785DD7D0-D7C4-4A8E-91CF-E0F3D637F4A5}" dt="2022-12-05T16:18:27.344" v="3807" actId="20577"/>
          <ac:spMkLst>
            <pc:docMk/>
            <pc:sldMk cId="3622271909" sldId="269"/>
            <ac:spMk id="2" creationId="{EE753642-D07A-7CF9-7A15-B46BCD058D89}"/>
          </ac:spMkLst>
        </pc:spChg>
        <pc:spChg chg="del">
          <ac:chgData name="Josef Spurný" userId="f2487294-cad8-448f-9662-d446bfe34fa3" providerId="ADAL" clId="{785DD7D0-D7C4-4A8E-91CF-E0F3D637F4A5}" dt="2022-12-05T16:18:05.252" v="3772" actId="478"/>
          <ac:spMkLst>
            <pc:docMk/>
            <pc:sldMk cId="3622271909" sldId="269"/>
            <ac:spMk id="3" creationId="{85B08CBB-69B1-E329-3F2B-FE3334C2568B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4" creationId="{720FBC57-98F5-086A-1599-ABD861F27145}"/>
          </ac:spMkLst>
        </pc:spChg>
        <pc:spChg chg="add mod">
          <ac:chgData name="Josef Spurný" userId="f2487294-cad8-448f-9662-d446bfe34fa3" providerId="ADAL" clId="{785DD7D0-D7C4-4A8E-91CF-E0F3D637F4A5}" dt="2022-12-05T16:19:04.040" v="3818" actId="1076"/>
          <ac:spMkLst>
            <pc:docMk/>
            <pc:sldMk cId="3622271909" sldId="269"/>
            <ac:spMk id="5" creationId="{760CA15F-0274-966B-A12C-ED413BA545EA}"/>
          </ac:spMkLst>
        </pc:spChg>
        <pc:spChg chg="add del mod">
          <ac:chgData name="Josef Spurný" userId="f2487294-cad8-448f-9662-d446bfe34fa3" providerId="ADAL" clId="{785DD7D0-D7C4-4A8E-91CF-E0F3D637F4A5}" dt="2022-12-05T16:19:05.380" v="3819" actId="478"/>
          <ac:spMkLst>
            <pc:docMk/>
            <pc:sldMk cId="3622271909" sldId="269"/>
            <ac:spMk id="6" creationId="{5A251BA8-93C3-75F0-7D78-9A5DDC849A14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7" creationId="{33230752-0EA3-2E5B-9068-CF5E9EEA9EB1}"/>
          </ac:spMkLst>
        </pc:spChg>
        <pc:spChg chg="add mod">
          <ac:chgData name="Josef Spurný" userId="f2487294-cad8-448f-9662-d446bfe34fa3" providerId="ADAL" clId="{785DD7D0-D7C4-4A8E-91CF-E0F3D637F4A5}" dt="2022-12-05T16:18:13.739" v="3774" actId="1076"/>
          <ac:spMkLst>
            <pc:docMk/>
            <pc:sldMk cId="3622271909" sldId="269"/>
            <ac:spMk id="8" creationId="{D035BB85-C285-0BC2-3AA2-2C7106672606}"/>
          </ac:spMkLst>
        </pc:spChg>
        <pc:spChg chg="add del mod">
          <ac:chgData name="Josef Spurný" userId="f2487294-cad8-448f-9662-d446bfe34fa3" providerId="ADAL" clId="{785DD7D0-D7C4-4A8E-91CF-E0F3D637F4A5}" dt="2022-12-05T16:18:57.327" v="3817"/>
          <ac:spMkLst>
            <pc:docMk/>
            <pc:sldMk cId="3622271909" sldId="269"/>
            <ac:spMk id="9" creationId="{BA9C4180-6003-8534-C7F4-69B7FB7CDA00}"/>
          </ac:spMkLst>
        </pc:spChg>
        <pc:spChg chg="add mod">
          <ac:chgData name="Josef Spurný" userId="f2487294-cad8-448f-9662-d446bfe34fa3" providerId="ADAL" clId="{785DD7D0-D7C4-4A8E-91CF-E0F3D637F4A5}" dt="2022-12-05T16:19:20.632" v="3833" actId="20577"/>
          <ac:spMkLst>
            <pc:docMk/>
            <pc:sldMk cId="3622271909" sldId="269"/>
            <ac:spMk id="10" creationId="{AC1E6CAC-5928-200F-A898-D9D18A42D58D}"/>
          </ac:spMkLst>
        </pc:spChg>
        <pc:spChg chg="add mod">
          <ac:chgData name="Josef Spurný" userId="f2487294-cad8-448f-9662-d446bfe34fa3" providerId="ADAL" clId="{785DD7D0-D7C4-4A8E-91CF-E0F3D637F4A5}" dt="2022-12-05T16:33:28.120" v="4396" actId="1076"/>
          <ac:spMkLst>
            <pc:docMk/>
            <pc:sldMk cId="3622271909" sldId="269"/>
            <ac:spMk id="11" creationId="{3C4BBE22-E878-6DEF-94F9-936A36E76FB0}"/>
          </ac:spMkLst>
        </pc:spChg>
        <pc:spChg chg="add mod">
          <ac:chgData name="Josef Spurný" userId="f2487294-cad8-448f-9662-d446bfe34fa3" providerId="ADAL" clId="{785DD7D0-D7C4-4A8E-91CF-E0F3D637F4A5}" dt="2022-12-05T16:25:25.184" v="4075" actId="1076"/>
          <ac:spMkLst>
            <pc:docMk/>
            <pc:sldMk cId="3622271909" sldId="269"/>
            <ac:spMk id="12" creationId="{86CB95BF-FFCF-EB34-7DDD-51A3F10F4836}"/>
          </ac:spMkLst>
        </pc:spChg>
        <pc:spChg chg="add mod">
          <ac:chgData name="Josef Spurný" userId="f2487294-cad8-448f-9662-d446bfe34fa3" providerId="ADAL" clId="{785DD7D0-D7C4-4A8E-91CF-E0F3D637F4A5}" dt="2022-12-05T16:25:42.192" v="4078" actId="1076"/>
          <ac:spMkLst>
            <pc:docMk/>
            <pc:sldMk cId="3622271909" sldId="269"/>
            <ac:spMk id="13" creationId="{CC3EC015-3971-B676-78CA-CE35D06AA99D}"/>
          </ac:spMkLst>
        </pc:spChg>
        <pc:spChg chg="add del mod">
          <ac:chgData name="Josef Spurný" userId="f2487294-cad8-448f-9662-d446bfe34fa3" providerId="ADAL" clId="{785DD7D0-D7C4-4A8E-91CF-E0F3D637F4A5}" dt="2022-12-05T16:33:22.717" v="4395"/>
          <ac:spMkLst>
            <pc:docMk/>
            <pc:sldMk cId="3622271909" sldId="269"/>
            <ac:spMk id="14" creationId="{ADDCBB1D-DCF0-1B67-48FE-CDC77A7B14A9}"/>
          </ac:spMkLst>
        </pc:spChg>
        <pc:spChg chg="add mod">
          <ac:chgData name="Josef Spurný" userId="f2487294-cad8-448f-9662-d446bfe34fa3" providerId="ADAL" clId="{785DD7D0-D7C4-4A8E-91CF-E0F3D637F4A5}" dt="2022-12-05T16:32:31.328" v="4379" actId="1076"/>
          <ac:spMkLst>
            <pc:docMk/>
            <pc:sldMk cId="3622271909" sldId="269"/>
            <ac:spMk id="15" creationId="{050F759B-BA06-A605-6F9D-01148029DC65}"/>
          </ac:spMkLst>
        </pc:spChg>
        <pc:spChg chg="add mod">
          <ac:chgData name="Josef Spurný" userId="f2487294-cad8-448f-9662-d446bfe34fa3" providerId="ADAL" clId="{785DD7D0-D7C4-4A8E-91CF-E0F3D637F4A5}" dt="2022-12-05T16:32:51.648" v="4382" actId="1076"/>
          <ac:spMkLst>
            <pc:docMk/>
            <pc:sldMk cId="3622271909" sldId="269"/>
            <ac:spMk id="16" creationId="{C456C52C-D02B-AC93-6C89-3BFA573B9D2D}"/>
          </ac:spMkLst>
        </pc:spChg>
        <pc:spChg chg="add mod">
          <ac:chgData name="Josef Spurný" userId="f2487294-cad8-448f-9662-d446bfe34fa3" providerId="ADAL" clId="{785DD7D0-D7C4-4A8E-91CF-E0F3D637F4A5}" dt="2022-12-05T16:33:42.928" v="4421" actId="1076"/>
          <ac:spMkLst>
            <pc:docMk/>
            <pc:sldMk cId="3622271909" sldId="269"/>
            <ac:spMk id="17" creationId="{C2F3E7CD-8249-309E-C980-0F1291F17D5E}"/>
          </ac:spMkLst>
        </pc:spChg>
      </pc:sldChg>
      <pc:sldChg chg="modSp new mod">
        <pc:chgData name="Josef Spurný" userId="f2487294-cad8-448f-9662-d446bfe34fa3" providerId="ADAL" clId="{785DD7D0-D7C4-4A8E-91CF-E0F3D637F4A5}" dt="2022-12-05T16:43:19.928" v="4600" actId="20577"/>
        <pc:sldMkLst>
          <pc:docMk/>
          <pc:sldMk cId="835700872" sldId="270"/>
        </pc:sldMkLst>
        <pc:spChg chg="mod">
          <ac:chgData name="Josef Spurný" userId="f2487294-cad8-448f-9662-d446bfe34fa3" providerId="ADAL" clId="{785DD7D0-D7C4-4A8E-91CF-E0F3D637F4A5}" dt="2022-12-05T16:29:15.210" v="4171" actId="20577"/>
          <ac:spMkLst>
            <pc:docMk/>
            <pc:sldMk cId="835700872" sldId="270"/>
            <ac:spMk id="2" creationId="{DF892F94-6DFC-7CAB-EE17-7D3D26E92D2A}"/>
          </ac:spMkLst>
        </pc:spChg>
        <pc:spChg chg="mod">
          <ac:chgData name="Josef Spurný" userId="f2487294-cad8-448f-9662-d446bfe34fa3" providerId="ADAL" clId="{785DD7D0-D7C4-4A8E-91CF-E0F3D637F4A5}" dt="2022-12-05T16:43:19.928" v="4600" actId="20577"/>
          <ac:spMkLst>
            <pc:docMk/>
            <pc:sldMk cId="835700872" sldId="270"/>
            <ac:spMk id="3" creationId="{14E41462-9692-8CF2-E33D-92836145BE61}"/>
          </ac:spMkLst>
        </pc:spChg>
      </pc:sldChg>
      <pc:sldChg chg="delSp modSp new mod">
        <pc:chgData name="Josef Spurný" userId="f2487294-cad8-448f-9662-d446bfe34fa3" providerId="ADAL" clId="{785DD7D0-D7C4-4A8E-91CF-E0F3D637F4A5}" dt="2022-12-05T16:37:44.516" v="4597" actId="478"/>
        <pc:sldMkLst>
          <pc:docMk/>
          <pc:sldMk cId="459650292" sldId="271"/>
        </pc:sldMkLst>
        <pc:spChg chg="mod">
          <ac:chgData name="Josef Spurný" userId="f2487294-cad8-448f-9662-d446bfe34fa3" providerId="ADAL" clId="{785DD7D0-D7C4-4A8E-91CF-E0F3D637F4A5}" dt="2022-12-05T16:37:40.489" v="4596" actId="20577"/>
          <ac:spMkLst>
            <pc:docMk/>
            <pc:sldMk cId="459650292" sldId="271"/>
            <ac:spMk id="2" creationId="{5E50403D-5447-C314-7E58-C4E81C9E70F8}"/>
          </ac:spMkLst>
        </pc:spChg>
        <pc:spChg chg="del">
          <ac:chgData name="Josef Spurný" userId="f2487294-cad8-448f-9662-d446bfe34fa3" providerId="ADAL" clId="{785DD7D0-D7C4-4A8E-91CF-E0F3D637F4A5}" dt="2022-12-05T16:37:44.516" v="4597" actId="478"/>
          <ac:spMkLst>
            <pc:docMk/>
            <pc:sldMk cId="459650292" sldId="271"/>
            <ac:spMk id="3" creationId="{72B5BCAB-9861-3549-2C4E-6C71736AAA1B}"/>
          </ac:spMkLst>
        </pc:spChg>
      </pc:sldChg>
      <pc:sldChg chg="addSp modSp add mod">
        <pc:chgData name="Josef Spurný" userId="f2487294-cad8-448f-9662-d446bfe34fa3" providerId="ADAL" clId="{785DD7D0-D7C4-4A8E-91CF-E0F3D637F4A5}" dt="2022-12-05T16:49:18.818" v="4888" actId="6549"/>
        <pc:sldMkLst>
          <pc:docMk/>
          <pc:sldMk cId="4114021498" sldId="272"/>
        </pc:sldMkLst>
        <pc:spChg chg="add mod">
          <ac:chgData name="Josef Spurný" userId="f2487294-cad8-448f-9662-d446bfe34fa3" providerId="ADAL" clId="{785DD7D0-D7C4-4A8E-91CF-E0F3D637F4A5}" dt="2022-12-05T16:49:18.818" v="4888" actId="6549"/>
          <ac:spMkLst>
            <pc:docMk/>
            <pc:sldMk cId="4114021498" sldId="272"/>
            <ac:spMk id="3" creationId="{7DFB86D2-6868-C311-2A23-497E8FF9D733}"/>
          </ac:spMkLst>
        </pc:spChg>
      </pc:sldChg>
    </pc:docChg>
  </pc:docChgLst>
  <pc:docChgLst>
    <pc:chgData name="Josef Spurný" userId="f2487294-cad8-448f-9662-d446bfe34fa3" providerId="ADAL" clId="{D59AD7ED-2A02-44CD-B943-E3C372DC8039}"/>
    <pc:docChg chg="undo custSel addSld delSld modSld delMainMaster">
      <pc:chgData name="Josef Spurný" userId="f2487294-cad8-448f-9662-d446bfe34fa3" providerId="ADAL" clId="{D59AD7ED-2A02-44CD-B943-E3C372DC8039}" dt="2022-12-05T12:23:52.484" v="351" actId="5793"/>
      <pc:docMkLst>
        <pc:docMk/>
      </pc:docMkLst>
      <pc:sldChg chg="add del">
        <pc:chgData name="Josef Spurný" userId="f2487294-cad8-448f-9662-d446bfe34fa3" providerId="ADAL" clId="{D59AD7ED-2A02-44CD-B943-E3C372DC8039}" dt="2022-12-05T12:09:09.521" v="2" actId="2696"/>
        <pc:sldMkLst>
          <pc:docMk/>
          <pc:sldMk cId="879553995" sldId="256"/>
        </pc:sldMkLst>
      </pc:sldChg>
      <pc:sldChg chg="modSp add mod">
        <pc:chgData name="Josef Spurný" userId="f2487294-cad8-448f-9662-d446bfe34fa3" providerId="ADAL" clId="{D59AD7ED-2A02-44CD-B943-E3C372DC8039}" dt="2022-12-05T12:09:40.068" v="63" actId="404"/>
        <pc:sldMkLst>
          <pc:docMk/>
          <pc:sldMk cId="3906054878" sldId="257"/>
        </pc:sldMkLst>
        <pc:spChg chg="mod">
          <ac:chgData name="Josef Spurný" userId="f2487294-cad8-448f-9662-d446bfe34fa3" providerId="ADAL" clId="{D59AD7ED-2A02-44CD-B943-E3C372DC8039}" dt="2022-12-05T12:09:40.068" v="63" actId="404"/>
          <ac:spMkLst>
            <pc:docMk/>
            <pc:sldMk cId="3906054878" sldId="257"/>
            <ac:spMk id="2" creationId="{814E4F40-3F1F-5972-8886-6759B2D9DBE9}"/>
          </ac:spMkLst>
        </pc:spChg>
      </pc:sldChg>
      <pc:sldChg chg="modSp new mod">
        <pc:chgData name="Josef Spurný" userId="f2487294-cad8-448f-9662-d446bfe34fa3" providerId="ADAL" clId="{D59AD7ED-2A02-44CD-B943-E3C372DC8039}" dt="2022-12-05T12:13:27.308" v="252" actId="20577"/>
        <pc:sldMkLst>
          <pc:docMk/>
          <pc:sldMk cId="438284156" sldId="258"/>
        </pc:sldMkLst>
        <pc:spChg chg="mod">
          <ac:chgData name="Josef Spurný" userId="f2487294-cad8-448f-9662-d446bfe34fa3" providerId="ADAL" clId="{D59AD7ED-2A02-44CD-B943-E3C372DC8039}" dt="2022-12-05T12:10:17.897" v="100" actId="20577"/>
          <ac:spMkLst>
            <pc:docMk/>
            <pc:sldMk cId="438284156" sldId="258"/>
            <ac:spMk id="2" creationId="{B0D7A484-2279-6ED6-7A6C-37304F21DAE8}"/>
          </ac:spMkLst>
        </pc:spChg>
        <pc:spChg chg="mod">
          <ac:chgData name="Josef Spurný" userId="f2487294-cad8-448f-9662-d446bfe34fa3" providerId="ADAL" clId="{D59AD7ED-2A02-44CD-B943-E3C372DC8039}" dt="2022-12-05T12:13:27.308" v="252" actId="20577"/>
          <ac:spMkLst>
            <pc:docMk/>
            <pc:sldMk cId="438284156" sldId="258"/>
            <ac:spMk id="3" creationId="{C002377E-2651-0F0D-14E0-EBA8867987DE}"/>
          </ac:spMkLst>
        </pc:spChg>
      </pc:sldChg>
      <pc:sldChg chg="modSp new mod">
        <pc:chgData name="Josef Spurný" userId="f2487294-cad8-448f-9662-d446bfe34fa3" providerId="ADAL" clId="{D59AD7ED-2A02-44CD-B943-E3C372DC8039}" dt="2022-12-05T12:23:24.323" v="256" actId="20577"/>
        <pc:sldMkLst>
          <pc:docMk/>
          <pc:sldMk cId="1129550267" sldId="259"/>
        </pc:sldMkLst>
        <pc:spChg chg="mod">
          <ac:chgData name="Josef Spurný" userId="f2487294-cad8-448f-9662-d446bfe34fa3" providerId="ADAL" clId="{D59AD7ED-2A02-44CD-B943-E3C372DC8039}" dt="2022-12-05T12:23:24.323" v="256" actId="20577"/>
          <ac:spMkLst>
            <pc:docMk/>
            <pc:sldMk cId="1129550267" sldId="259"/>
            <ac:spMk id="3" creationId="{4D86A47B-9B7F-6A07-0728-3EEF22F1EF41}"/>
          </ac:spMkLst>
        </pc:spChg>
      </pc:sldChg>
      <pc:sldChg chg="modSp new mod">
        <pc:chgData name="Josef Spurný" userId="f2487294-cad8-448f-9662-d446bfe34fa3" providerId="ADAL" clId="{D59AD7ED-2A02-44CD-B943-E3C372DC8039}" dt="2022-12-05T12:23:52.484" v="351" actId="5793"/>
        <pc:sldMkLst>
          <pc:docMk/>
          <pc:sldMk cId="1987094847" sldId="260"/>
        </pc:sldMkLst>
        <pc:spChg chg="mod">
          <ac:chgData name="Josef Spurný" userId="f2487294-cad8-448f-9662-d446bfe34fa3" providerId="ADAL" clId="{D59AD7ED-2A02-44CD-B943-E3C372DC8039}" dt="2022-12-05T12:23:52.484" v="351" actId="5793"/>
          <ac:spMkLst>
            <pc:docMk/>
            <pc:sldMk cId="1987094847" sldId="260"/>
            <ac:spMk id="3" creationId="{282C618A-73BF-0910-F8C3-E8CF7D69FD81}"/>
          </ac:spMkLst>
        </pc:spChg>
      </pc:sldChg>
      <pc:sldMasterChg chg="del delSldLayout">
        <pc:chgData name="Josef Spurný" userId="f2487294-cad8-448f-9662-d446bfe34fa3" providerId="ADAL" clId="{D59AD7ED-2A02-44CD-B943-E3C372DC8039}" dt="2022-12-05T12:09:09.521" v="2" actId="2696"/>
        <pc:sldMasterMkLst>
          <pc:docMk/>
          <pc:sldMasterMk cId="4005875968" sldId="2147483648"/>
        </pc:sldMasterMkLst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340322782" sldId="2147483649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1743940135" sldId="2147483650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2397901599" sldId="2147483651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982578698" sldId="2147483652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078766152" sldId="2147483653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981314333" sldId="2147483654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925956952" sldId="2147483655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402736925" sldId="2147483656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074575414" sldId="2147483657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1210257349" sldId="2147483658"/>
          </pc:sldLayoutMkLst>
        </pc:sldLayoutChg>
        <pc:sldLayoutChg chg="del">
          <pc:chgData name="Josef Spurný" userId="f2487294-cad8-448f-9662-d446bfe34fa3" providerId="ADAL" clId="{D59AD7ED-2A02-44CD-B943-E3C372DC8039}" dt="2022-12-05T12:09:09.521" v="2" actId="2696"/>
          <pc:sldLayoutMkLst>
            <pc:docMk/>
            <pc:sldMasterMk cId="4005875968" sldId="2147483648"/>
            <pc:sldLayoutMk cId="33410798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6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9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8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4FF303-4899-4386-B886-3E1DD964DA73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4F40-3F1F-5972-8886-6759B2D9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Stress</a:t>
            </a:r>
            <a:br>
              <a:rPr lang="cs-CZ" sz="6000" dirty="0"/>
            </a:br>
            <a:r>
              <a:rPr lang="en-US" sz="6000" dirty="0"/>
              <a:t>Burnout Syndrome</a:t>
            </a:r>
            <a:br>
              <a:rPr lang="en-US" sz="6000" dirty="0"/>
            </a:br>
            <a:r>
              <a:rPr lang="en-US" sz="6000" dirty="0"/>
              <a:t>Avoiding Getting Overwhelmed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8D434F-AEF2-8831-58BC-B76DB7DE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05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0403D-5447-C314-7E58-C4E81C9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manage stress?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B86D2-6868-C311-2A23-497E8FF9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denying reality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 seeking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refusing offered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self-destructive behavior (substance abuse, promiscuity…)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social isolation</a:t>
            </a:r>
          </a:p>
          <a:p>
            <a:pPr marL="0" indent="0">
              <a:buNone/>
            </a:pP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1402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1DE71-C067-7CF6-61F0-3C81DC71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Getting Overwhelmed</a:t>
            </a:r>
            <a:endParaRPr lang="cs-CZ" dirty="0"/>
          </a:p>
        </p:txBody>
      </p:sp>
      <p:pic>
        <p:nvPicPr>
          <p:cNvPr id="4" name="Zástupný obsah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822F0C98-2BCF-B5B3-5D4C-9A2B8806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5" y="1991084"/>
            <a:ext cx="4022725" cy="402272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CB3792B-91D9-336C-2A72-010B20860652}"/>
              </a:ext>
            </a:extLst>
          </p:cNvPr>
          <p:cNvSpPr txBox="1"/>
          <p:nvPr/>
        </p:nvSpPr>
        <p:spPr>
          <a:xfrm>
            <a:off x="839894" y="3817780"/>
            <a:ext cx="612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use TM techniques to avoid getting overwhelmed?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76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A3685-12E8-B47E-FB36-4BDE2B31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get overwhelmed…?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AB417-BBDD-8275-CB31-3CE64F6F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Procrastination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Poor planning </a:t>
            </a:r>
            <a:r>
              <a:rPr lang="en-US" sz="2800" dirty="0">
                <a:sym typeface="Wingdings" panose="05000000000000000000" pitchFamily="2" charset="2"/>
              </a:rPr>
              <a:t> Feeling of “</a:t>
            </a:r>
            <a:r>
              <a:rPr lang="en-US" sz="2800" i="1" dirty="0">
                <a:sym typeface="Wingdings" panose="05000000000000000000" pitchFamily="2" charset="2"/>
              </a:rPr>
              <a:t>lack of control</a:t>
            </a:r>
            <a:r>
              <a:rPr lang="en-US" sz="2800" dirty="0">
                <a:sym typeface="Wingdings" panose="05000000000000000000" pitchFamily="2" charset="2"/>
              </a:rPr>
              <a:t>”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“Wrong” time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Using TM techniques to fill-in all available time with work AND/OR Forgetting about leisure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Being high performer, but losing “the big picture”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Do I really need to do these tasks to achieve what I aspire for?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“Anti-Time Management” by Richie Norton</a:t>
            </a:r>
          </a:p>
        </p:txBody>
      </p:sp>
    </p:spTree>
    <p:extLst>
      <p:ext uri="{BB962C8B-B14F-4D97-AF65-F5344CB8AC3E}">
        <p14:creationId xmlns:p14="http://schemas.microsoft.com/office/powerpoint/2010/main" val="422549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B679F-ED2F-4FE7-B834-D12B7662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better to make plans?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1CE3E-D7D3-4436-BCB5-5545A2F1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9863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Better control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i="1" dirty="0"/>
              <a:t>Think about your hardiness level</a:t>
            </a: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More efficient prioritization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Saving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Avoiding “constant firefighting”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Lower risk of making mistakes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Less anxiety &amp; procrastination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7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14617-1583-40C4-9AD2-E63124B4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project need more time planning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24489D87-379C-41DD-AACC-40F27FE5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045" y="2255156"/>
            <a:ext cx="5352135" cy="3660452"/>
          </a:xfrm>
        </p:spPr>
      </p:pic>
    </p:spTree>
    <p:extLst>
      <p:ext uri="{BB962C8B-B14F-4D97-AF65-F5344CB8AC3E}">
        <p14:creationId xmlns:p14="http://schemas.microsoft.com/office/powerpoint/2010/main" val="347058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8F806-82F6-4B3A-83BE-223B0E8E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rules of planning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8728E-59CD-40B9-8AE9-2191F260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Plan with 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Record things down in 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Know your strengths &amp; weaknesses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Merge similar activities into blocks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Plan only for 60 % of time, the rest goes for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Time buffer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Unexpected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Time eaters/disturbances/etc.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4729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4DDB6-8146-7E35-F154-42A2161E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 Jar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70190-BE09-2D88-45A2-E105A74A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119597" cy="4023360"/>
          </a:xfrm>
        </p:spPr>
        <p:txBody>
          <a:bodyPr/>
          <a:lstStyle/>
          <a:p>
            <a:r>
              <a:rPr lang="en-US" b="1" dirty="0"/>
              <a:t>Rocks</a:t>
            </a:r>
            <a:r>
              <a:rPr lang="en-US" dirty="0"/>
              <a:t> – most important task(s) of the day – place them into jar first</a:t>
            </a:r>
          </a:p>
          <a:p>
            <a:r>
              <a:rPr lang="en-US" b="1" dirty="0"/>
              <a:t>Pebbles</a:t>
            </a:r>
            <a:r>
              <a:rPr lang="en-US" dirty="0"/>
              <a:t> – everyday agenda, non-critical tasks – second</a:t>
            </a:r>
          </a:p>
          <a:p>
            <a:r>
              <a:rPr lang="en-US" b="1" dirty="0"/>
              <a:t>Sand</a:t>
            </a:r>
            <a:r>
              <a:rPr lang="en-US" dirty="0"/>
              <a:t> – communication overhead, procrastination, unplanned disruptions – last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2000" i="1" dirty="0"/>
              <a:t>Plan only for 60 % of time</a:t>
            </a:r>
            <a:r>
              <a:rPr lang="en-US" sz="2000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7E797-95D2-57EE-7F10-718BE391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91" y="1975111"/>
            <a:ext cx="3330229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B484-651A-F4DF-5874-4F87B4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from  Project Management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9595C-EC22-CF08-7CC5-ABB6B0B9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Plan consecutive tasks to save time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Think about activities that can happen simultaneously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4C3FABF-DD1E-F017-AF1A-C00359966ABF}"/>
              </a:ext>
            </a:extLst>
          </p:cNvPr>
          <p:cNvSpPr/>
          <p:nvPr/>
        </p:nvSpPr>
        <p:spPr>
          <a:xfrm>
            <a:off x="1671485" y="2507226"/>
            <a:ext cx="1602658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87816-CADC-835B-17E5-7E9700707A60}"/>
              </a:ext>
            </a:extLst>
          </p:cNvPr>
          <p:cNvSpPr txBox="1"/>
          <p:nvPr/>
        </p:nvSpPr>
        <p:spPr>
          <a:xfrm>
            <a:off x="2282000" y="26558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DF68CF-B03D-FFA6-46AA-D91A42633F7D}"/>
              </a:ext>
            </a:extLst>
          </p:cNvPr>
          <p:cNvSpPr/>
          <p:nvPr/>
        </p:nvSpPr>
        <p:spPr>
          <a:xfrm>
            <a:off x="3784437" y="2514289"/>
            <a:ext cx="807016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9AF53C-1881-6094-AB99-5CA7EE600DD3}"/>
              </a:ext>
            </a:extLst>
          </p:cNvPr>
          <p:cNvSpPr txBox="1"/>
          <p:nvPr/>
        </p:nvSpPr>
        <p:spPr>
          <a:xfrm>
            <a:off x="4024211" y="2665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96F4402-0EE2-B458-5038-BBCB3E21363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274143" y="2846439"/>
            <a:ext cx="510294" cy="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780D5903-A4F0-3A96-50C1-A844851D8B28}"/>
              </a:ext>
            </a:extLst>
          </p:cNvPr>
          <p:cNvSpPr/>
          <p:nvPr/>
        </p:nvSpPr>
        <p:spPr>
          <a:xfrm>
            <a:off x="7255437" y="2526853"/>
            <a:ext cx="807016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20DE5DC-129D-005D-204B-05D6215A54EF}"/>
              </a:ext>
            </a:extLst>
          </p:cNvPr>
          <p:cNvSpPr/>
          <p:nvPr/>
        </p:nvSpPr>
        <p:spPr>
          <a:xfrm>
            <a:off x="8660360" y="2533915"/>
            <a:ext cx="814323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3F7589-092C-3B4E-B7BA-5AF23040B58C}"/>
              </a:ext>
            </a:extLst>
          </p:cNvPr>
          <p:cNvSpPr txBox="1"/>
          <p:nvPr/>
        </p:nvSpPr>
        <p:spPr>
          <a:xfrm>
            <a:off x="7500087" y="2665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94CCC9F-89F4-D790-9B2F-B735E9D13871}"/>
              </a:ext>
            </a:extLst>
          </p:cNvPr>
          <p:cNvSpPr txBox="1"/>
          <p:nvPr/>
        </p:nvSpPr>
        <p:spPr>
          <a:xfrm>
            <a:off x="8908662" y="2681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D237C07-51D7-58F6-A20C-69B86CAD8EE3}"/>
              </a:ext>
            </a:extLst>
          </p:cNvPr>
          <p:cNvCxnSpPr/>
          <p:nvPr/>
        </p:nvCxnSpPr>
        <p:spPr>
          <a:xfrm>
            <a:off x="1671485" y="3429000"/>
            <a:ext cx="29199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ABB99D0-100E-8E75-C583-F0B439B99CF4}"/>
              </a:ext>
            </a:extLst>
          </p:cNvPr>
          <p:cNvCxnSpPr/>
          <p:nvPr/>
        </p:nvCxnSpPr>
        <p:spPr>
          <a:xfrm>
            <a:off x="7200376" y="3429000"/>
            <a:ext cx="29199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5F0041E-BAB4-2F55-642B-775E423B3E7C}"/>
              </a:ext>
            </a:extLst>
          </p:cNvPr>
          <p:cNvCxnSpPr>
            <a:cxnSpLocks/>
          </p:cNvCxnSpPr>
          <p:nvPr/>
        </p:nvCxnSpPr>
        <p:spPr>
          <a:xfrm>
            <a:off x="8118177" y="2869597"/>
            <a:ext cx="510294" cy="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DEA9E88-25E2-685A-61AF-406EEAE4F247}"/>
              </a:ext>
            </a:extLst>
          </p:cNvPr>
          <p:cNvCxnSpPr>
            <a:stCxn id="11" idx="3"/>
          </p:cNvCxnSpPr>
          <p:nvPr/>
        </p:nvCxnSpPr>
        <p:spPr>
          <a:xfrm>
            <a:off x="9474683" y="2873128"/>
            <a:ext cx="645661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eselý obličej 24">
            <a:extLst>
              <a:ext uri="{FF2B5EF4-FFF2-40B4-BE49-F238E27FC236}">
                <a16:creationId xmlns:a16="http://schemas.microsoft.com/office/drawing/2014/main" id="{6F690155-DEAC-EC66-54EF-D24CF38C70D8}"/>
              </a:ext>
            </a:extLst>
          </p:cNvPr>
          <p:cNvSpPr/>
          <p:nvPr/>
        </p:nvSpPr>
        <p:spPr>
          <a:xfrm>
            <a:off x="9625448" y="2426716"/>
            <a:ext cx="344129" cy="339213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5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B484-651A-F4DF-5874-4F87B4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from  Project Management – Diploma Thesis Preparation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9595C-EC22-CF08-7CC5-ABB6B0B9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Work Breakdown Structure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Introduction 			2D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Theory			14D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Conceptual Framework		5D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Description of existing approaches	5D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Review of most used tools		3D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Choosing best tool		1D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Case study			28D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Company overview		3D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Organizational structure		1D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Processes mapping		14D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…				…</a:t>
            </a:r>
          </a:p>
        </p:txBody>
      </p:sp>
    </p:spTree>
    <p:extLst>
      <p:ext uri="{BB962C8B-B14F-4D97-AF65-F5344CB8AC3E}">
        <p14:creationId xmlns:p14="http://schemas.microsoft.com/office/powerpoint/2010/main" val="22324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6D882-E777-7257-F05B-81676966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beware of Parkinson 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BF89F-BBF1-6E28-BB97-2C17BC3E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</a:t>
            </a:r>
            <a:r>
              <a:rPr lang="en-US" sz="2800" i="1" dirty="0"/>
              <a:t>Work expands so as to fill the time available for its completion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Deadline cutting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Set personal deadlines earlier (e.g., 33 % sooner) and use extra time meaningfully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Limit “overhead activities”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Max 20 minutes a day to reply to emails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78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D65C2-5ABE-F169-6648-76E28000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ADE926C-3ED6-0A2D-6FE2-C80988E3C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667"/>
              </p:ext>
            </p:extLst>
          </p:nvPr>
        </p:nvGraphicFramePr>
        <p:xfrm>
          <a:off x="3472784" y="2339719"/>
          <a:ext cx="469423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94040" imgH="3276720" progId="PBrush">
                  <p:embed/>
                </p:oleObj>
              </mc:Choice>
              <mc:Fallback>
                <p:oleObj name="Bitmap Image" r:id="rId2" imgW="4694040" imgH="3276720" progId="PBrush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3ADE926C-3ED6-0A2D-6FE2-C80988E3C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784" y="2339719"/>
                        <a:ext cx="4694237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09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E2646-7398-4F7D-95CD-5001CDA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a frog!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12BE1-66C9-4C5D-83D2-3C7FD341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56314" cy="4108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1F1F1F"/>
                </a:solidFill>
                <a:effectLst/>
                <a:latin typeface="Graphik Web"/>
              </a:rPr>
              <a:t>“If it's your job to eat a frog, it's best to do it first thing in the morning.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1F1F1F"/>
                </a:solidFill>
                <a:effectLst/>
                <a:latin typeface="Graphik Web"/>
              </a:rPr>
              <a:t>And If it's your job to eat two frogs, it's best to eat the biggest one first.”</a:t>
            </a:r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65203C-1B2A-4E73-93D0-809C1B85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387" y="940279"/>
            <a:ext cx="6115904" cy="52013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114FD8-7011-4A84-9112-256F6A19F89F}"/>
              </a:ext>
            </a:extLst>
          </p:cNvPr>
          <p:cNvSpPr txBox="1"/>
          <p:nvPr/>
        </p:nvSpPr>
        <p:spPr>
          <a:xfrm>
            <a:off x="1276287" y="5956989"/>
            <a:ext cx="239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Does this work for you?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0718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10115756" cy="810135"/>
          </a:xfrm>
        </p:spPr>
        <p:txBody>
          <a:bodyPr>
            <a:normAutofit/>
          </a:bodyPr>
          <a:lstStyle/>
          <a:p>
            <a:r>
              <a:rPr lang="en-US" sz="4000" dirty="0"/>
              <a:t>What are your time eaters / distractors?</a:t>
            </a:r>
            <a:endParaRPr lang="cs-CZ" sz="4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E7A1647-DBE6-6D80-DAC8-DA85FF8D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1806677"/>
            <a:ext cx="4463846" cy="44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time eaters / distractors?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32532-7CE7-4CBB-A1B9-343CDE0B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0701"/>
            <a:ext cx="10058400" cy="4023360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goals and priorities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daily/weekly/monthly plans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Doing too many things at once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Lack of motivation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Perfectionism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Small talks / IM / Social networks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Poor time estimation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delegation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Can’t say “no”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Bad listener – can’t focus on what others say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Bad organization – </a:t>
            </a:r>
            <a:r>
              <a:rPr lang="en-US" sz="2600" dirty="0" err="1"/>
              <a:t>dunno</a:t>
            </a:r>
            <a:r>
              <a:rPr lang="en-US" sz="2600" dirty="0"/>
              <a:t> where things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err="1"/>
              <a:t>Meetingitis</a:t>
            </a:r>
            <a:r>
              <a:rPr lang="en-US" sz="2600" dirty="0"/>
              <a:t> – too many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Too many “downtimes” – idle times between tasks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9A9E11-41EF-1C21-C135-44DE29576906}"/>
              </a:ext>
            </a:extLst>
          </p:cNvPr>
          <p:cNvSpPr txBox="1"/>
          <p:nvPr/>
        </p:nvSpPr>
        <p:spPr>
          <a:xfrm>
            <a:off x="6096000" y="5979395"/>
            <a:ext cx="571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Note: Some are internal (in our head), some are external 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10034-8EC4-46B3-98A6-FD3A604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strategy for internal distractions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120C27-9F0D-44BB-8B18-E5047B88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81" y="1974268"/>
            <a:ext cx="6570658" cy="4180813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57D180-32E5-4563-BA99-4BB6647A1D9D}"/>
              </a:ext>
            </a:extLst>
          </p:cNvPr>
          <p:cNvSpPr txBox="1"/>
          <p:nvPr/>
        </p:nvSpPr>
        <p:spPr>
          <a:xfrm>
            <a:off x="7225492" y="4581097"/>
            <a:ext cx="4757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know yourself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Things one do that are emerging suddenly or that are hard to rationally explain are caused by some </a:t>
            </a:r>
            <a:r>
              <a:rPr lang="en-US" b="1" dirty="0"/>
              <a:t>emotion</a:t>
            </a:r>
          </a:p>
          <a:p>
            <a:pPr marL="342900" indent="-342900">
              <a:buAutoNum type="arabicPeriod"/>
            </a:pP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BA5EF6-55EE-C0EE-AAF3-DA51DE281866}"/>
              </a:ext>
            </a:extLst>
          </p:cNvPr>
          <p:cNvSpPr txBox="1"/>
          <p:nvPr/>
        </p:nvSpPr>
        <p:spPr>
          <a:xfrm>
            <a:off x="7356752" y="1974268"/>
            <a:ext cx="3798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Introspect yourself what behavior/feelings distract you.</a:t>
            </a:r>
          </a:p>
          <a:p>
            <a:pPr marL="342900" indent="-342900">
              <a:buAutoNum type="arabicPeriod"/>
            </a:pPr>
            <a:r>
              <a:rPr lang="en-US" dirty="0"/>
              <a:t>Is there a pattern?</a:t>
            </a:r>
          </a:p>
          <a:p>
            <a:pPr marL="342900" indent="-342900">
              <a:buAutoNum type="arabicPeriod"/>
            </a:pPr>
            <a:r>
              <a:rPr lang="en-US" dirty="0"/>
              <a:t>Do you understand why do you behave/feel like this?</a:t>
            </a:r>
          </a:p>
          <a:p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3754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</a:t>
            </a:r>
            <a:br>
              <a:rPr lang="en-US" dirty="0"/>
            </a:br>
            <a:r>
              <a:rPr lang="en-US" dirty="0"/>
              <a:t>Fight your time eaters / distractors!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6376C5-1797-4DBD-8C57-142AACF35C86}"/>
              </a:ext>
            </a:extLst>
          </p:cNvPr>
          <p:cNvSpPr txBox="1"/>
          <p:nvPr/>
        </p:nvSpPr>
        <p:spPr>
          <a:xfrm flipH="1">
            <a:off x="1097279" y="2828835"/>
            <a:ext cx="5297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Identify yours (internal, external)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Can it be prevented?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Find a coping strategy how to deal with it.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0408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AF020-FB0C-4591-8184-F79D939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</a:t>
            </a:r>
            <a:br>
              <a:rPr lang="en-US" dirty="0"/>
            </a:br>
            <a:r>
              <a:rPr lang="en-US" dirty="0"/>
              <a:t>Fight your time eaters / distractors!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62434A1-F695-4626-B206-8E6B85E2FA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2346734"/>
          <a:ext cx="10515597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454017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624788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91644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DISTRACTION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IT BE PREVENTED?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PREVENTIVE MEASURE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Room-mates want to play PS5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game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4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FB Notifications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 notifications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6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Boss wants you to do something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“I’ll do it once I finish this task I’m working on right now, supreme leader”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48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8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B1CF-76D8-4AC6-3C01-890F2555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vs. mind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FE6E7-53E8-9491-35D2-FA21D21D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Acceleration of life pace (Paul </a:t>
            </a:r>
            <a:r>
              <a:rPr lang="en-US" sz="2400" dirty="0" err="1"/>
              <a:t>Virilio</a:t>
            </a:r>
            <a:r>
              <a:rPr lang="en-US" sz="2400" dirty="0"/>
              <a:t> – </a:t>
            </a:r>
            <a:r>
              <a:rPr lang="en-US" sz="2400" dirty="0" err="1"/>
              <a:t>Dromology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Fast progress in technology &amp;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Boomer: “</a:t>
            </a:r>
            <a:r>
              <a:rPr lang="en-US" sz="2000" i="1" dirty="0"/>
              <a:t>When I was a little kid, I was curious, I was playing with all kind of technical appliance, a radio for example. Today’s kids don’t do that anymore. How will they become radio-engineers…?</a:t>
            </a:r>
            <a:r>
              <a:rPr lang="en-US" sz="2000" dirty="0"/>
              <a:t>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Yes, but radios 40 years ago were much simpler than anything nowadays’ kids can play with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Knowledge grows linearly, but potential combinations grow exponentially  increased specialization </a:t>
            </a:r>
            <a:r>
              <a:rPr lang="cs-CZ" sz="2000" dirty="0">
                <a:sym typeface="Wingdings" panose="05000000000000000000" pitchFamily="2" charset="2"/>
              </a:rPr>
              <a:t>in </a:t>
            </a:r>
            <a:r>
              <a:rPr lang="en-US" sz="2000" dirty="0">
                <a:sym typeface="Wingdings" panose="05000000000000000000" pitchFamily="2" charset="2"/>
              </a:rPr>
              <a:t>engineering and science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Increased communication (media/social media, advertising…)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Globalization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27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B9EBF-EE6C-960A-D8C9-2345E00D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vs. mind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18605-DAB7-21D9-F894-115D47DE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brain is a result of exponential growth, too: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550 M years of brain 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60 M years of primate brain 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200-400 K years of Homo sapiens brain evolution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50 K years of cultural development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10K years since agricultural revolution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150 years since industrial revolution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50 years since computer revolution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We live in modern society, but our brain is mostly the same as it was thousands of years ago </a:t>
            </a:r>
          </a:p>
        </p:txBody>
      </p:sp>
    </p:spTree>
    <p:extLst>
      <p:ext uri="{BB962C8B-B14F-4D97-AF65-F5344CB8AC3E}">
        <p14:creationId xmlns:p14="http://schemas.microsoft.com/office/powerpoint/2010/main" val="126014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F25DE-102B-1ED4-CFA7-66932D99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AF7D7-A5CF-63F4-7018-632EAAC7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6743"/>
          </a:xfrm>
        </p:spPr>
        <p:txBody>
          <a:bodyPr>
            <a:normAutofit/>
          </a:bodyPr>
          <a:lstStyle/>
          <a:p>
            <a:r>
              <a:rPr lang="en-US" dirty="0"/>
              <a:t>Living organisms: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Intake information from their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Process, accumulate and transform information into internal structure (i.e., they learn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evolution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>
                <a:sym typeface="Wingdings" panose="05000000000000000000" pitchFamily="2" charset="2"/>
              </a:rPr>
              <a:t>Information initiate reaction (fight vs flight)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Get rid of excess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Excess information that cannot be “dissipated” (relaxed) causes damage (stress)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Hans Selye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Nobel Prize laureate in medicine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author of stress response (alarm – resistance – exhaustion)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Origin of “civilization” and psychosomatic diseases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1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53642-D07A-7CF9-7A15-B46BCD05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Stress model - discussion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20FBC57-98F5-086A-1599-ABD861F27145}"/>
              </a:ext>
            </a:extLst>
          </p:cNvPr>
          <p:cNvSpPr/>
          <p:nvPr/>
        </p:nvSpPr>
        <p:spPr>
          <a:xfrm>
            <a:off x="4227871" y="2939845"/>
            <a:ext cx="2045110" cy="17796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60CA15F-0274-966B-A12C-ED413BA545EA}"/>
              </a:ext>
            </a:extLst>
          </p:cNvPr>
          <p:cNvSpPr/>
          <p:nvPr/>
        </p:nvSpPr>
        <p:spPr>
          <a:xfrm>
            <a:off x="2869053" y="3416707"/>
            <a:ext cx="1337187" cy="82590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intake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33230752-0EA3-2E5B-9068-CF5E9EEA9EB1}"/>
              </a:ext>
            </a:extLst>
          </p:cNvPr>
          <p:cNvSpPr/>
          <p:nvPr/>
        </p:nvSpPr>
        <p:spPr>
          <a:xfrm>
            <a:off x="5407742" y="3303639"/>
            <a:ext cx="574204" cy="1160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lačítko akce: Získat informac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35BB85-C285-0BC2-3AA2-2C7106672606}"/>
              </a:ext>
            </a:extLst>
          </p:cNvPr>
          <p:cNvSpPr/>
          <p:nvPr/>
        </p:nvSpPr>
        <p:spPr>
          <a:xfrm>
            <a:off x="4559218" y="3487992"/>
            <a:ext cx="757084" cy="6833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C1E6CAC-5928-200F-A898-D9D18A42D58D}"/>
              </a:ext>
            </a:extLst>
          </p:cNvPr>
          <p:cNvSpPr/>
          <p:nvPr/>
        </p:nvSpPr>
        <p:spPr>
          <a:xfrm>
            <a:off x="6302478" y="3470787"/>
            <a:ext cx="1337187" cy="82590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excess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4BBE22-E878-6DEF-94F9-936A36E76FB0}"/>
              </a:ext>
            </a:extLst>
          </p:cNvPr>
          <p:cNvSpPr txBox="1"/>
          <p:nvPr/>
        </p:nvSpPr>
        <p:spPr>
          <a:xfrm>
            <a:off x="4321280" y="2632301"/>
            <a:ext cx="196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structure</a:t>
            </a:r>
            <a:endParaRPr lang="cs-CZ" dirty="0"/>
          </a:p>
        </p:txBody>
      </p:sp>
      <p:sp>
        <p:nvSpPr>
          <p:cNvPr id="12" name="Tlačítko akce: Nápověda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CB95BF-FFCF-EB34-7DDD-51A3F10F4836}"/>
              </a:ext>
            </a:extLst>
          </p:cNvPr>
          <p:cNvSpPr/>
          <p:nvPr/>
        </p:nvSpPr>
        <p:spPr>
          <a:xfrm>
            <a:off x="1597741" y="3303639"/>
            <a:ext cx="1091381" cy="10815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Nápověda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3EC015-3971-B676-78CA-CE35D06AA99D}"/>
              </a:ext>
            </a:extLst>
          </p:cNvPr>
          <p:cNvSpPr/>
          <p:nvPr/>
        </p:nvSpPr>
        <p:spPr>
          <a:xfrm>
            <a:off x="6336891" y="2305665"/>
            <a:ext cx="1091381" cy="10815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0F759B-BA06-A605-6F9D-01148029DC65}"/>
              </a:ext>
            </a:extLst>
          </p:cNvPr>
          <p:cNvSpPr txBox="1"/>
          <p:nvPr/>
        </p:nvSpPr>
        <p:spPr>
          <a:xfrm>
            <a:off x="7477433" y="2493801"/>
            <a:ext cx="182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Coping strategy / Relaxation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456C52C-D02B-AC93-6C89-3BFA573B9D2D}"/>
              </a:ext>
            </a:extLst>
          </p:cNvPr>
          <p:cNvSpPr txBox="1"/>
          <p:nvPr/>
        </p:nvSpPr>
        <p:spPr>
          <a:xfrm>
            <a:off x="1376519" y="4330487"/>
            <a:ext cx="196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stress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F3E7CD-8249-309E-C980-0F1291F17D5E}"/>
              </a:ext>
            </a:extLst>
          </p:cNvPr>
          <p:cNvSpPr txBox="1"/>
          <p:nvPr/>
        </p:nvSpPr>
        <p:spPr>
          <a:xfrm>
            <a:off x="4122177" y="4652158"/>
            <a:ext cx="236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Psychosomatic health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27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2F94-6DFC-7CAB-EE17-7D3D26E9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techniques of managing stress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41462-9692-8CF2-E33D-92836145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increasing awareness about what happens to 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direct efficient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looking for alternative solutions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avoiding stressful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seeking emotional &amp; social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maintaining narcissistic equilibrium (discussed already)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Burnout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0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67743-8094-14CB-7454-CF429F47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Syndrome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4FFB4-8077-07BD-450A-210F6D5C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K2D"/>
              </a:rPr>
              <a:t>accumulated emotional exhaustion from work-related 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 feeling of pressure that 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out of control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not possible to avoid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333333"/>
              </a:solidFill>
              <a:latin typeface="K2D"/>
            </a:endParaRP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70B07C-AE4D-8AE6-509C-577DAE3C0026}"/>
              </a:ext>
            </a:extLst>
          </p:cNvPr>
          <p:cNvSpPr txBox="1"/>
          <p:nvPr/>
        </p:nvSpPr>
        <p:spPr>
          <a:xfrm>
            <a:off x="1097280" y="3857414"/>
            <a:ext cx="4406900" cy="267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603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33333"/>
                </a:solidFill>
                <a:latin typeface="K2D"/>
              </a:rPr>
              <a:t>Symptoms</a:t>
            </a:r>
            <a:r>
              <a:rPr lang="en-US" dirty="0">
                <a:solidFill>
                  <a:srgbClr val="333333"/>
                </a:solidFill>
                <a:latin typeface="K2D"/>
              </a:rPr>
              <a:t>: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feelings of being worn-out, depleted of energy, discouraged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negative attitude towards work and co-workers (paranoia, blaming others, problem-evading…)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unhappiness at work, mood-swings, lack of concentration…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7B7CBF-3B46-07DD-EF52-B49758DE9992}"/>
              </a:ext>
            </a:extLst>
          </p:cNvPr>
          <p:cNvSpPr txBox="1"/>
          <p:nvPr/>
        </p:nvSpPr>
        <p:spPr>
          <a:xfrm>
            <a:off x="6456680" y="3857414"/>
            <a:ext cx="4406900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603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33333"/>
                </a:solidFill>
                <a:latin typeface="K2D"/>
              </a:rPr>
              <a:t>Long-term consequences may include</a:t>
            </a:r>
            <a:r>
              <a:rPr lang="en-US" dirty="0">
                <a:solidFill>
                  <a:srgbClr val="333333"/>
                </a:solidFill>
                <a:latin typeface="K2D"/>
              </a:rPr>
              <a:t>: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depression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sleeping disorders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psychosomatic diseases (migraine, eczema, non-specific digestion problems…)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weight-gain (or loss)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K2D"/>
              </a:rPr>
              <a:t>decreased immunity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33333"/>
              </a:solidFill>
              <a:latin typeface="K2D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9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0403D-5447-C314-7E58-C4E81C9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manage stress?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6502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1176</Words>
  <Application>Microsoft Office PowerPoint</Application>
  <PresentationFormat>Širokoúhlá obrazovka</PresentationFormat>
  <Paragraphs>190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Graphik Web</vt:lpstr>
      <vt:lpstr>K2D</vt:lpstr>
      <vt:lpstr>Wingdings</vt:lpstr>
      <vt:lpstr>Retrospektiva</vt:lpstr>
      <vt:lpstr>Bitmap Image</vt:lpstr>
      <vt:lpstr>Stress Burnout Syndrome Avoiding Getting Overwhelmed </vt:lpstr>
      <vt:lpstr>Stress</vt:lpstr>
      <vt:lpstr>Society vs. mind</vt:lpstr>
      <vt:lpstr>Society vs. mind</vt:lpstr>
      <vt:lpstr>What is stress?</vt:lpstr>
      <vt:lpstr>The Stress model - discussion</vt:lpstr>
      <vt:lpstr>Healthy techniques of managing stress</vt:lpstr>
      <vt:lpstr>Burnout Syndrome</vt:lpstr>
      <vt:lpstr>How not to manage stress?</vt:lpstr>
      <vt:lpstr>How not to manage stress?</vt:lpstr>
      <vt:lpstr>Avoiding Getting Overwhelmed</vt:lpstr>
      <vt:lpstr>Why do we get overwhelmed…?</vt:lpstr>
      <vt:lpstr>Why is it better to make plans?</vt:lpstr>
      <vt:lpstr>More complex project need more time planning</vt:lpstr>
      <vt:lpstr>Golden rules of planning</vt:lpstr>
      <vt:lpstr>Pickle Jar Theory</vt:lpstr>
      <vt:lpstr>Inspiration from  Project Management</vt:lpstr>
      <vt:lpstr>Inspiration from  Project Management – Diploma Thesis Preparation</vt:lpstr>
      <vt:lpstr>…but beware of Parkinson Law</vt:lpstr>
      <vt:lpstr>Eat a frog!</vt:lpstr>
      <vt:lpstr>What are your time eaters / distractors?</vt:lpstr>
      <vt:lpstr>What are your time eaters / distractors?</vt:lpstr>
      <vt:lpstr>Coping strategy for internal distractions</vt:lpstr>
      <vt:lpstr>Homework:  Fight your time eaters / distractors!</vt:lpstr>
      <vt:lpstr>Homework:  Fight your time eaters / distractors!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focus, flow experience Stress</dc:title>
  <dc:creator>Josef Spurný</dc:creator>
  <cp:lastModifiedBy>Josef Spurný</cp:lastModifiedBy>
  <cp:revision>1</cp:revision>
  <dcterms:created xsi:type="dcterms:W3CDTF">2022-12-05T12:08:42Z</dcterms:created>
  <dcterms:modified xsi:type="dcterms:W3CDTF">2023-11-15T11:35:28Z</dcterms:modified>
</cp:coreProperties>
</file>