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369" r:id="rId6"/>
    <p:sldId id="268" r:id="rId7"/>
    <p:sldId id="280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3" r:id="rId16"/>
    <p:sldId id="281" r:id="rId17"/>
    <p:sldId id="282" r:id="rId18"/>
    <p:sldId id="283" r:id="rId19"/>
    <p:sldId id="284" r:id="rId20"/>
    <p:sldId id="285" r:id="rId21"/>
    <p:sldId id="286" r:id="rId22"/>
    <p:sldId id="337" r:id="rId23"/>
    <p:sldId id="361" r:id="rId24"/>
    <p:sldId id="370" r:id="rId25"/>
    <p:sldId id="371" r:id="rId26"/>
    <p:sldId id="260" r:id="rId27"/>
    <p:sldId id="358" r:id="rId28"/>
    <p:sldId id="359" r:id="rId29"/>
    <p:sldId id="338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7D4C6-5792-405C-9B21-1CBA87DA1378}" v="32" dt="2024-10-31T10:45:09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11615758-B87D-4F29-9E3F-4F16C99439C3}"/>
    <pc:docChg chg="addSld modSld">
      <pc:chgData name="Leonard Walletzký" userId="5c6479d8-24c8-4ca4-a5c7-fde0682a328a" providerId="ADAL" clId="{11615758-B87D-4F29-9E3F-4F16C99439C3}" dt="2022-11-22T12:49:58.218" v="0"/>
      <pc:docMkLst>
        <pc:docMk/>
      </pc:docMkLst>
      <pc:sldChg chg="add">
        <pc:chgData name="Leonard Walletzký" userId="5c6479d8-24c8-4ca4-a5c7-fde0682a328a" providerId="ADAL" clId="{11615758-B87D-4F29-9E3F-4F16C99439C3}" dt="2022-11-22T12:49:58.218" v="0"/>
        <pc:sldMkLst>
          <pc:docMk/>
          <pc:sldMk cId="3242958152" sldId="260"/>
        </pc:sldMkLst>
      </pc:sldChg>
      <pc:sldChg chg="add">
        <pc:chgData name="Leonard Walletzký" userId="5c6479d8-24c8-4ca4-a5c7-fde0682a328a" providerId="ADAL" clId="{11615758-B87D-4F29-9E3F-4F16C99439C3}" dt="2022-11-22T12:49:58.218" v="0"/>
        <pc:sldMkLst>
          <pc:docMk/>
          <pc:sldMk cId="1679008248" sldId="358"/>
        </pc:sldMkLst>
      </pc:sldChg>
      <pc:sldChg chg="add">
        <pc:chgData name="Leonard Walletzký" userId="5c6479d8-24c8-4ca4-a5c7-fde0682a328a" providerId="ADAL" clId="{11615758-B87D-4F29-9E3F-4F16C99439C3}" dt="2022-11-22T12:49:58.218" v="0"/>
        <pc:sldMkLst>
          <pc:docMk/>
          <pc:sldMk cId="3672239000" sldId="359"/>
        </pc:sldMkLst>
      </pc:sldChg>
      <pc:sldChg chg="add">
        <pc:chgData name="Leonard Walletzký" userId="5c6479d8-24c8-4ca4-a5c7-fde0682a328a" providerId="ADAL" clId="{11615758-B87D-4F29-9E3F-4F16C99439C3}" dt="2022-11-22T12:49:58.218" v="0"/>
        <pc:sldMkLst>
          <pc:docMk/>
          <pc:sldMk cId="1467777931" sldId="361"/>
        </pc:sldMkLst>
      </pc:sldChg>
      <pc:sldChg chg="add">
        <pc:chgData name="Leonard Walletzký" userId="5c6479d8-24c8-4ca4-a5c7-fde0682a328a" providerId="ADAL" clId="{11615758-B87D-4F29-9E3F-4F16C99439C3}" dt="2022-11-22T12:49:58.218" v="0"/>
        <pc:sldMkLst>
          <pc:docMk/>
          <pc:sldMk cId="1137838501" sldId="370"/>
        </pc:sldMkLst>
      </pc:sldChg>
      <pc:sldChg chg="add">
        <pc:chgData name="Leonard Walletzký" userId="5c6479d8-24c8-4ca4-a5c7-fde0682a328a" providerId="ADAL" clId="{11615758-B87D-4F29-9E3F-4F16C99439C3}" dt="2022-11-22T12:49:58.218" v="0"/>
        <pc:sldMkLst>
          <pc:docMk/>
          <pc:sldMk cId="3553369785" sldId="371"/>
        </pc:sldMkLst>
      </pc:sldChg>
    </pc:docChg>
  </pc:docChgLst>
  <pc:docChgLst>
    <pc:chgData name="Leonard Walletzký" userId="5c6479d8-24c8-4ca4-a5c7-fde0682a328a" providerId="ADAL" clId="{71C7D4C6-5792-405C-9B21-1CBA87DA1378}"/>
    <pc:docChg chg="modSld sldOrd">
      <pc:chgData name="Leonard Walletzký" userId="5c6479d8-24c8-4ca4-a5c7-fde0682a328a" providerId="ADAL" clId="{71C7D4C6-5792-405C-9B21-1CBA87DA1378}" dt="2024-10-31T10:45:32.288" v="39"/>
      <pc:docMkLst>
        <pc:docMk/>
      </pc:docMkLst>
      <pc:sldChg chg="ord">
        <pc:chgData name="Leonard Walletzký" userId="5c6479d8-24c8-4ca4-a5c7-fde0682a328a" providerId="ADAL" clId="{71C7D4C6-5792-405C-9B21-1CBA87DA1378}" dt="2024-10-31T10:45:32.288" v="39"/>
        <pc:sldMkLst>
          <pc:docMk/>
          <pc:sldMk cId="3242958152" sldId="260"/>
        </pc:sldMkLst>
      </pc:sldChg>
      <pc:sldChg chg="modSp ord">
        <pc:chgData name="Leonard Walletzký" userId="5c6479d8-24c8-4ca4-a5c7-fde0682a328a" providerId="ADAL" clId="{71C7D4C6-5792-405C-9B21-1CBA87DA1378}" dt="2024-10-31T10:45:09.990" v="37" actId="20577"/>
        <pc:sldMkLst>
          <pc:docMk/>
          <pc:sldMk cId="1467777931" sldId="361"/>
        </pc:sldMkLst>
        <pc:graphicFrameChg chg="mod">
          <ac:chgData name="Leonard Walletzký" userId="5c6479d8-24c8-4ca4-a5c7-fde0682a328a" providerId="ADAL" clId="{71C7D4C6-5792-405C-9B21-1CBA87DA1378}" dt="2024-10-31T10:45:09.990" v="37" actId="20577"/>
          <ac:graphicFrameMkLst>
            <pc:docMk/>
            <pc:sldMk cId="1467777931" sldId="361"/>
            <ac:graphicFrameMk id="3" creationId="{66865873-EC65-4D5F-9578-0D3EAA496BE3}"/>
          </ac:graphicFrameMkLst>
        </pc:graphicFrameChg>
      </pc:sldChg>
      <pc:sldChg chg="ord">
        <pc:chgData name="Leonard Walletzký" userId="5c6479d8-24c8-4ca4-a5c7-fde0682a328a" providerId="ADAL" clId="{71C7D4C6-5792-405C-9B21-1CBA87DA1378}" dt="2024-10-31T10:44:43.171" v="1"/>
        <pc:sldMkLst>
          <pc:docMk/>
          <pc:sldMk cId="1137838501" sldId="370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8EB97-90C9-4B33-A044-82D61D6007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7B4E3-A16D-4D0D-B5B2-D03336A5B9C9}">
      <dgm:prSet/>
      <dgm:spPr/>
      <dgm:t>
        <a:bodyPr/>
        <a:lstStyle/>
        <a:p>
          <a:r>
            <a:rPr lang="en-US" b="0" dirty="0"/>
            <a:t>We need to describe things</a:t>
          </a:r>
          <a:endParaRPr lang="en-US" dirty="0"/>
        </a:p>
      </dgm:t>
    </dgm:pt>
    <dgm:pt modelId="{D5EAF46D-DDF4-4790-8DBA-21389C585FD4}" type="parTrans" cxnId="{DF2425D7-059A-4F4C-AE91-AAC61C873A71}">
      <dgm:prSet/>
      <dgm:spPr/>
      <dgm:t>
        <a:bodyPr/>
        <a:lstStyle/>
        <a:p>
          <a:endParaRPr lang="en-US"/>
        </a:p>
      </dgm:t>
    </dgm:pt>
    <dgm:pt modelId="{65411127-E904-4519-AD07-73B0F1CA6353}" type="sibTrans" cxnId="{DF2425D7-059A-4F4C-AE91-AAC61C873A71}">
      <dgm:prSet/>
      <dgm:spPr/>
      <dgm:t>
        <a:bodyPr/>
        <a:lstStyle/>
        <a:p>
          <a:endParaRPr lang="en-US"/>
        </a:p>
      </dgm:t>
    </dgm:pt>
    <dgm:pt modelId="{97A6E8D7-6489-407F-B9F0-BE3B04EFFFBD}">
      <dgm:prSet/>
      <dgm:spPr/>
      <dgm:t>
        <a:bodyPr/>
        <a:lstStyle/>
        <a:p>
          <a:r>
            <a:rPr lang="en-US" b="0" dirty="0"/>
            <a:t>And their relations</a:t>
          </a:r>
          <a:endParaRPr lang="en-US" dirty="0"/>
        </a:p>
      </dgm:t>
    </dgm:pt>
    <dgm:pt modelId="{A9CABC46-7F5C-4008-A888-C0A2ED005B6F}" type="parTrans" cxnId="{AB6E294E-3492-43DE-8216-633ADA4CCC66}">
      <dgm:prSet/>
      <dgm:spPr/>
      <dgm:t>
        <a:bodyPr/>
        <a:lstStyle/>
        <a:p>
          <a:endParaRPr lang="en-US"/>
        </a:p>
      </dgm:t>
    </dgm:pt>
    <dgm:pt modelId="{7C658289-F5F2-420C-8B76-63575B9197F6}" type="sibTrans" cxnId="{AB6E294E-3492-43DE-8216-633ADA4CCC66}">
      <dgm:prSet/>
      <dgm:spPr/>
      <dgm:t>
        <a:bodyPr/>
        <a:lstStyle/>
        <a:p>
          <a:endParaRPr lang="en-US"/>
        </a:p>
      </dgm:t>
    </dgm:pt>
    <dgm:pt modelId="{E9C74201-2801-43FF-8F22-60F0376C9708}">
      <dgm:prSet/>
      <dgm:spPr/>
      <dgm:t>
        <a:bodyPr/>
        <a:lstStyle/>
        <a:p>
          <a:r>
            <a:rPr lang="en-US" b="0" dirty="0"/>
            <a:t>In some given context</a:t>
          </a:r>
          <a:endParaRPr lang="en-US" dirty="0"/>
        </a:p>
      </dgm:t>
    </dgm:pt>
    <dgm:pt modelId="{278C6EFC-A6ED-44A5-A812-33341684D10C}" type="parTrans" cxnId="{DF02FFAD-9EEF-422D-978A-6D04F497A311}">
      <dgm:prSet/>
      <dgm:spPr/>
      <dgm:t>
        <a:bodyPr/>
        <a:lstStyle/>
        <a:p>
          <a:endParaRPr lang="en-US"/>
        </a:p>
      </dgm:t>
    </dgm:pt>
    <dgm:pt modelId="{64B37652-EEB0-4699-9713-10C45E0666A1}" type="sibTrans" cxnId="{DF02FFAD-9EEF-422D-978A-6D04F497A311}">
      <dgm:prSet/>
      <dgm:spPr/>
      <dgm:t>
        <a:bodyPr/>
        <a:lstStyle/>
        <a:p>
          <a:endParaRPr lang="en-US"/>
        </a:p>
      </dgm:t>
    </dgm:pt>
    <dgm:pt modelId="{F189C6A9-D180-4EF6-862F-F365F10D7847}">
      <dgm:prSet/>
      <dgm:spPr/>
      <dgm:t>
        <a:bodyPr/>
        <a:lstStyle/>
        <a:p>
          <a:r>
            <a:rPr lang="en-US" b="0" dirty="0"/>
            <a:t>Then we need to organize/plan operations</a:t>
          </a:r>
          <a:endParaRPr lang="en-US" dirty="0"/>
        </a:p>
      </dgm:t>
    </dgm:pt>
    <dgm:pt modelId="{AB34AF9A-D660-47E1-8823-8EA6ACD8E732}" type="parTrans" cxnId="{995238CE-188E-41E0-B501-AA38247A8D49}">
      <dgm:prSet/>
      <dgm:spPr/>
      <dgm:t>
        <a:bodyPr/>
        <a:lstStyle/>
        <a:p>
          <a:endParaRPr lang="en-US"/>
        </a:p>
      </dgm:t>
    </dgm:pt>
    <dgm:pt modelId="{6C336DDC-3CD0-4E80-82B8-576CCC5A4336}" type="sibTrans" cxnId="{995238CE-188E-41E0-B501-AA38247A8D49}">
      <dgm:prSet/>
      <dgm:spPr/>
      <dgm:t>
        <a:bodyPr/>
        <a:lstStyle/>
        <a:p>
          <a:endParaRPr lang="en-US"/>
        </a:p>
      </dgm:t>
    </dgm:pt>
    <dgm:pt modelId="{E3DA7289-C89F-4566-83EC-3CEB476F7ADF}">
      <dgm:prSet/>
      <dgm:spPr/>
      <dgm:t>
        <a:bodyPr/>
        <a:lstStyle/>
        <a:p>
          <a:r>
            <a:rPr lang="en-US" b="0" dirty="0"/>
            <a:t>And execute them in some time perspective</a:t>
          </a:r>
          <a:endParaRPr lang="en-US" dirty="0"/>
        </a:p>
      </dgm:t>
    </dgm:pt>
    <dgm:pt modelId="{6954297E-79E8-4603-A20D-BA064E86FD90}" type="parTrans" cxnId="{E8DDD8DE-D893-4F02-98D1-47F9CE672B9B}">
      <dgm:prSet/>
      <dgm:spPr/>
      <dgm:t>
        <a:bodyPr/>
        <a:lstStyle/>
        <a:p>
          <a:endParaRPr lang="en-US"/>
        </a:p>
      </dgm:t>
    </dgm:pt>
    <dgm:pt modelId="{CBC60833-DBE4-4D04-BADD-295F01D818C8}" type="sibTrans" cxnId="{E8DDD8DE-D893-4F02-98D1-47F9CE672B9B}">
      <dgm:prSet/>
      <dgm:spPr/>
      <dgm:t>
        <a:bodyPr/>
        <a:lstStyle/>
        <a:p>
          <a:endParaRPr lang="en-US"/>
        </a:p>
      </dgm:t>
    </dgm:pt>
    <dgm:pt modelId="{3C72DB88-16CF-49D5-A1B1-2553B62951EF}">
      <dgm:prSet/>
      <dgm:spPr/>
      <dgm:t>
        <a:bodyPr/>
        <a:lstStyle/>
        <a:p>
          <a:r>
            <a:rPr lang="en-US" b="0" dirty="0"/>
            <a:t>Our natural language is</a:t>
          </a:r>
          <a:endParaRPr lang="en-US" dirty="0"/>
        </a:p>
      </dgm:t>
    </dgm:pt>
    <dgm:pt modelId="{782C3730-AF4B-4887-9536-21DD2FCF4EB5}" type="parTrans" cxnId="{48C2E8EC-BA10-4926-B08B-658464617915}">
      <dgm:prSet/>
      <dgm:spPr/>
      <dgm:t>
        <a:bodyPr/>
        <a:lstStyle/>
        <a:p>
          <a:endParaRPr lang="en-US"/>
        </a:p>
      </dgm:t>
    </dgm:pt>
    <dgm:pt modelId="{7F6C44B7-7658-459F-943C-67A2B287E016}" type="sibTrans" cxnId="{48C2E8EC-BA10-4926-B08B-658464617915}">
      <dgm:prSet/>
      <dgm:spPr/>
      <dgm:t>
        <a:bodyPr/>
        <a:lstStyle/>
        <a:p>
          <a:endParaRPr lang="en-US"/>
        </a:p>
      </dgm:t>
    </dgm:pt>
    <dgm:pt modelId="{15FD9945-FBB5-438D-B703-A6C9CAE55D49}">
      <dgm:prSet/>
      <dgm:spPr/>
      <dgm:t>
        <a:bodyPr/>
        <a:lstStyle/>
        <a:p>
          <a:r>
            <a:rPr lang="en-US" b="0" dirty="0"/>
            <a:t>Redundant</a:t>
          </a:r>
          <a:endParaRPr lang="en-US" dirty="0"/>
        </a:p>
      </dgm:t>
    </dgm:pt>
    <dgm:pt modelId="{F6A50069-F1EB-4489-BD05-22657170CDC9}" type="parTrans" cxnId="{301C14D8-C2F5-4297-AEF3-5797C80AF4D6}">
      <dgm:prSet/>
      <dgm:spPr/>
      <dgm:t>
        <a:bodyPr/>
        <a:lstStyle/>
        <a:p>
          <a:endParaRPr lang="en-US"/>
        </a:p>
      </dgm:t>
    </dgm:pt>
    <dgm:pt modelId="{D87141F3-E9D4-43B2-B50F-6C4FF874B265}" type="sibTrans" cxnId="{301C14D8-C2F5-4297-AEF3-5797C80AF4D6}">
      <dgm:prSet/>
      <dgm:spPr/>
      <dgm:t>
        <a:bodyPr/>
        <a:lstStyle/>
        <a:p>
          <a:endParaRPr lang="en-US"/>
        </a:p>
      </dgm:t>
    </dgm:pt>
    <dgm:pt modelId="{74C25F28-E974-4822-AEEE-C2CCED112BB0}">
      <dgm:prSet/>
      <dgm:spPr/>
      <dgm:t>
        <a:bodyPr/>
        <a:lstStyle/>
        <a:p>
          <a:r>
            <a:rPr lang="en-US" b="0" dirty="0"/>
            <a:t>Ambiguous</a:t>
          </a:r>
          <a:endParaRPr lang="en-US" dirty="0"/>
        </a:p>
      </dgm:t>
    </dgm:pt>
    <dgm:pt modelId="{5715ABC5-6B11-4F6D-8116-8E728440E575}" type="parTrans" cxnId="{C3275583-F96E-4567-991B-8448B0118D97}">
      <dgm:prSet/>
      <dgm:spPr/>
      <dgm:t>
        <a:bodyPr/>
        <a:lstStyle/>
        <a:p>
          <a:endParaRPr lang="en-US"/>
        </a:p>
      </dgm:t>
    </dgm:pt>
    <dgm:pt modelId="{C3918C96-4AA5-47C1-ABEF-08F24D0E11F1}" type="sibTrans" cxnId="{C3275583-F96E-4567-991B-8448B0118D97}">
      <dgm:prSet/>
      <dgm:spPr/>
      <dgm:t>
        <a:bodyPr/>
        <a:lstStyle/>
        <a:p>
          <a:endParaRPr lang="en-US"/>
        </a:p>
      </dgm:t>
    </dgm:pt>
    <dgm:pt modelId="{8C5EB251-03A6-4641-92AF-977ED0BCE185}" type="pres">
      <dgm:prSet presAssocID="{66E8EB97-90C9-4B33-A044-82D61D6007BA}" presName="diagram" presStyleCnt="0">
        <dgm:presLayoutVars>
          <dgm:dir/>
          <dgm:resizeHandles val="exact"/>
        </dgm:presLayoutVars>
      </dgm:prSet>
      <dgm:spPr/>
    </dgm:pt>
    <dgm:pt modelId="{238ECE54-35A3-4D34-AD2E-63570B35183B}" type="pres">
      <dgm:prSet presAssocID="{1917B4E3-A16D-4D0D-B5B2-D03336A5B9C9}" presName="node" presStyleLbl="node1" presStyleIdx="0" presStyleCnt="6">
        <dgm:presLayoutVars>
          <dgm:bulletEnabled val="1"/>
        </dgm:presLayoutVars>
      </dgm:prSet>
      <dgm:spPr/>
    </dgm:pt>
    <dgm:pt modelId="{9F027586-B92E-456E-86E2-C8BAB1BA8D90}" type="pres">
      <dgm:prSet presAssocID="{65411127-E904-4519-AD07-73B0F1CA6353}" presName="sibTrans" presStyleCnt="0"/>
      <dgm:spPr/>
    </dgm:pt>
    <dgm:pt modelId="{7EF28034-5FEB-4669-AD6D-A7A956444E1C}" type="pres">
      <dgm:prSet presAssocID="{97A6E8D7-6489-407F-B9F0-BE3B04EFFFBD}" presName="node" presStyleLbl="node1" presStyleIdx="1" presStyleCnt="6">
        <dgm:presLayoutVars>
          <dgm:bulletEnabled val="1"/>
        </dgm:presLayoutVars>
      </dgm:prSet>
      <dgm:spPr/>
    </dgm:pt>
    <dgm:pt modelId="{B5BAF2E2-CE95-4BE5-8AFF-11A65671479B}" type="pres">
      <dgm:prSet presAssocID="{7C658289-F5F2-420C-8B76-63575B9197F6}" presName="sibTrans" presStyleCnt="0"/>
      <dgm:spPr/>
    </dgm:pt>
    <dgm:pt modelId="{69022A9D-ECBC-40FA-8B26-783B284E882F}" type="pres">
      <dgm:prSet presAssocID="{E9C74201-2801-43FF-8F22-60F0376C9708}" presName="node" presStyleLbl="node1" presStyleIdx="2" presStyleCnt="6">
        <dgm:presLayoutVars>
          <dgm:bulletEnabled val="1"/>
        </dgm:presLayoutVars>
      </dgm:prSet>
      <dgm:spPr/>
    </dgm:pt>
    <dgm:pt modelId="{33643DD6-C17E-4D62-AF4B-A750A51CABEB}" type="pres">
      <dgm:prSet presAssocID="{64B37652-EEB0-4699-9713-10C45E0666A1}" presName="sibTrans" presStyleCnt="0"/>
      <dgm:spPr/>
    </dgm:pt>
    <dgm:pt modelId="{198A952A-3CA7-4A93-9D46-06995932CC45}" type="pres">
      <dgm:prSet presAssocID="{F189C6A9-D180-4EF6-862F-F365F10D7847}" presName="node" presStyleLbl="node1" presStyleIdx="3" presStyleCnt="6">
        <dgm:presLayoutVars>
          <dgm:bulletEnabled val="1"/>
        </dgm:presLayoutVars>
      </dgm:prSet>
      <dgm:spPr/>
    </dgm:pt>
    <dgm:pt modelId="{F7A798CD-E4F0-498A-AE8A-C1F36C51C50C}" type="pres">
      <dgm:prSet presAssocID="{6C336DDC-3CD0-4E80-82B8-576CCC5A4336}" presName="sibTrans" presStyleCnt="0"/>
      <dgm:spPr/>
    </dgm:pt>
    <dgm:pt modelId="{A4C73202-2CF2-40A3-AF9C-FC9A2963AC5C}" type="pres">
      <dgm:prSet presAssocID="{E3DA7289-C89F-4566-83EC-3CEB476F7ADF}" presName="node" presStyleLbl="node1" presStyleIdx="4" presStyleCnt="6">
        <dgm:presLayoutVars>
          <dgm:bulletEnabled val="1"/>
        </dgm:presLayoutVars>
      </dgm:prSet>
      <dgm:spPr/>
    </dgm:pt>
    <dgm:pt modelId="{F7389578-D332-4279-8227-1C970CD9E54A}" type="pres">
      <dgm:prSet presAssocID="{CBC60833-DBE4-4D04-BADD-295F01D818C8}" presName="sibTrans" presStyleCnt="0"/>
      <dgm:spPr/>
    </dgm:pt>
    <dgm:pt modelId="{CE95A623-CAC9-4D85-B68A-E8326771F856}" type="pres">
      <dgm:prSet presAssocID="{3C72DB88-16CF-49D5-A1B1-2553B62951EF}" presName="node" presStyleLbl="node1" presStyleIdx="5" presStyleCnt="6">
        <dgm:presLayoutVars>
          <dgm:bulletEnabled val="1"/>
        </dgm:presLayoutVars>
      </dgm:prSet>
      <dgm:spPr/>
    </dgm:pt>
  </dgm:ptLst>
  <dgm:cxnLst>
    <dgm:cxn modelId="{B4EA521C-83B2-4213-B31D-E949F493F81F}" type="presOf" srcId="{66E8EB97-90C9-4B33-A044-82D61D6007BA}" destId="{8C5EB251-03A6-4641-92AF-977ED0BCE185}" srcOrd="0" destOrd="0" presId="urn:microsoft.com/office/officeart/2005/8/layout/default"/>
    <dgm:cxn modelId="{A113B61D-821B-4CF5-B64C-0A994EC6845C}" type="presOf" srcId="{15FD9945-FBB5-438D-B703-A6C9CAE55D49}" destId="{CE95A623-CAC9-4D85-B68A-E8326771F856}" srcOrd="0" destOrd="1" presId="urn:microsoft.com/office/officeart/2005/8/layout/default"/>
    <dgm:cxn modelId="{AB6E294E-3492-43DE-8216-633ADA4CCC66}" srcId="{66E8EB97-90C9-4B33-A044-82D61D6007BA}" destId="{97A6E8D7-6489-407F-B9F0-BE3B04EFFFBD}" srcOrd="1" destOrd="0" parTransId="{A9CABC46-7F5C-4008-A888-C0A2ED005B6F}" sibTransId="{7C658289-F5F2-420C-8B76-63575B9197F6}"/>
    <dgm:cxn modelId="{A6B67873-8799-4D70-A3E4-D15CC3A19359}" type="presOf" srcId="{E3DA7289-C89F-4566-83EC-3CEB476F7ADF}" destId="{A4C73202-2CF2-40A3-AF9C-FC9A2963AC5C}" srcOrd="0" destOrd="0" presId="urn:microsoft.com/office/officeart/2005/8/layout/default"/>
    <dgm:cxn modelId="{3110AF74-EFD2-47BC-A738-0135C1095AEF}" type="presOf" srcId="{F189C6A9-D180-4EF6-862F-F365F10D7847}" destId="{198A952A-3CA7-4A93-9D46-06995932CC45}" srcOrd="0" destOrd="0" presId="urn:microsoft.com/office/officeart/2005/8/layout/default"/>
    <dgm:cxn modelId="{C3275583-F96E-4567-991B-8448B0118D97}" srcId="{3C72DB88-16CF-49D5-A1B1-2553B62951EF}" destId="{74C25F28-E974-4822-AEEE-C2CCED112BB0}" srcOrd="1" destOrd="0" parTransId="{5715ABC5-6B11-4F6D-8116-8E728440E575}" sibTransId="{C3918C96-4AA5-47C1-ABEF-08F24D0E11F1}"/>
    <dgm:cxn modelId="{B783919B-86E3-45B2-8AA0-7402FE45944B}" type="presOf" srcId="{74C25F28-E974-4822-AEEE-C2CCED112BB0}" destId="{CE95A623-CAC9-4D85-B68A-E8326771F856}" srcOrd="0" destOrd="2" presId="urn:microsoft.com/office/officeart/2005/8/layout/default"/>
    <dgm:cxn modelId="{6997CEA8-BEF4-46F0-8BA3-D700A592B297}" type="presOf" srcId="{1917B4E3-A16D-4D0D-B5B2-D03336A5B9C9}" destId="{238ECE54-35A3-4D34-AD2E-63570B35183B}" srcOrd="0" destOrd="0" presId="urn:microsoft.com/office/officeart/2005/8/layout/default"/>
    <dgm:cxn modelId="{DF02FFAD-9EEF-422D-978A-6D04F497A311}" srcId="{66E8EB97-90C9-4B33-A044-82D61D6007BA}" destId="{E9C74201-2801-43FF-8F22-60F0376C9708}" srcOrd="2" destOrd="0" parTransId="{278C6EFC-A6ED-44A5-A812-33341684D10C}" sibTransId="{64B37652-EEB0-4699-9713-10C45E0666A1}"/>
    <dgm:cxn modelId="{3E3837B4-7BB5-4CD8-8FE1-8E81525C2A55}" type="presOf" srcId="{E9C74201-2801-43FF-8F22-60F0376C9708}" destId="{69022A9D-ECBC-40FA-8B26-783B284E882F}" srcOrd="0" destOrd="0" presId="urn:microsoft.com/office/officeart/2005/8/layout/default"/>
    <dgm:cxn modelId="{0AB920B7-00F2-4BB9-BD62-4607FAA25241}" type="presOf" srcId="{3C72DB88-16CF-49D5-A1B1-2553B62951EF}" destId="{CE95A623-CAC9-4D85-B68A-E8326771F856}" srcOrd="0" destOrd="0" presId="urn:microsoft.com/office/officeart/2005/8/layout/default"/>
    <dgm:cxn modelId="{9659A1CB-F699-4C47-AC75-F46D7480E5C8}" type="presOf" srcId="{97A6E8D7-6489-407F-B9F0-BE3B04EFFFBD}" destId="{7EF28034-5FEB-4669-AD6D-A7A956444E1C}" srcOrd="0" destOrd="0" presId="urn:microsoft.com/office/officeart/2005/8/layout/default"/>
    <dgm:cxn modelId="{995238CE-188E-41E0-B501-AA38247A8D49}" srcId="{66E8EB97-90C9-4B33-A044-82D61D6007BA}" destId="{F189C6A9-D180-4EF6-862F-F365F10D7847}" srcOrd="3" destOrd="0" parTransId="{AB34AF9A-D660-47E1-8823-8EA6ACD8E732}" sibTransId="{6C336DDC-3CD0-4E80-82B8-576CCC5A4336}"/>
    <dgm:cxn modelId="{DF2425D7-059A-4F4C-AE91-AAC61C873A71}" srcId="{66E8EB97-90C9-4B33-A044-82D61D6007BA}" destId="{1917B4E3-A16D-4D0D-B5B2-D03336A5B9C9}" srcOrd="0" destOrd="0" parTransId="{D5EAF46D-DDF4-4790-8DBA-21389C585FD4}" sibTransId="{65411127-E904-4519-AD07-73B0F1CA6353}"/>
    <dgm:cxn modelId="{301C14D8-C2F5-4297-AEF3-5797C80AF4D6}" srcId="{3C72DB88-16CF-49D5-A1B1-2553B62951EF}" destId="{15FD9945-FBB5-438D-B703-A6C9CAE55D49}" srcOrd="0" destOrd="0" parTransId="{F6A50069-F1EB-4489-BD05-22657170CDC9}" sibTransId="{D87141F3-E9D4-43B2-B50F-6C4FF874B265}"/>
    <dgm:cxn modelId="{E8DDD8DE-D893-4F02-98D1-47F9CE672B9B}" srcId="{66E8EB97-90C9-4B33-A044-82D61D6007BA}" destId="{E3DA7289-C89F-4566-83EC-3CEB476F7ADF}" srcOrd="4" destOrd="0" parTransId="{6954297E-79E8-4603-A20D-BA064E86FD90}" sibTransId="{CBC60833-DBE4-4D04-BADD-295F01D818C8}"/>
    <dgm:cxn modelId="{48C2E8EC-BA10-4926-B08B-658464617915}" srcId="{66E8EB97-90C9-4B33-A044-82D61D6007BA}" destId="{3C72DB88-16CF-49D5-A1B1-2553B62951EF}" srcOrd="5" destOrd="0" parTransId="{782C3730-AF4B-4887-9536-21DD2FCF4EB5}" sibTransId="{7F6C44B7-7658-459F-943C-67A2B287E016}"/>
    <dgm:cxn modelId="{83C6D8F3-694B-4234-9527-CBD7B31A3D03}" type="presParOf" srcId="{8C5EB251-03A6-4641-92AF-977ED0BCE185}" destId="{238ECE54-35A3-4D34-AD2E-63570B35183B}" srcOrd="0" destOrd="0" presId="urn:microsoft.com/office/officeart/2005/8/layout/default"/>
    <dgm:cxn modelId="{A792D682-0D3E-4FB5-93AE-5EB31F7690CE}" type="presParOf" srcId="{8C5EB251-03A6-4641-92AF-977ED0BCE185}" destId="{9F027586-B92E-456E-86E2-C8BAB1BA8D90}" srcOrd="1" destOrd="0" presId="urn:microsoft.com/office/officeart/2005/8/layout/default"/>
    <dgm:cxn modelId="{C3D18783-AB3B-436E-BD81-815F438CB00D}" type="presParOf" srcId="{8C5EB251-03A6-4641-92AF-977ED0BCE185}" destId="{7EF28034-5FEB-4669-AD6D-A7A956444E1C}" srcOrd="2" destOrd="0" presId="urn:microsoft.com/office/officeart/2005/8/layout/default"/>
    <dgm:cxn modelId="{49E8933A-E329-4340-ADD3-094B47D4A3F1}" type="presParOf" srcId="{8C5EB251-03A6-4641-92AF-977ED0BCE185}" destId="{B5BAF2E2-CE95-4BE5-8AFF-11A65671479B}" srcOrd="3" destOrd="0" presId="urn:microsoft.com/office/officeart/2005/8/layout/default"/>
    <dgm:cxn modelId="{000F2857-C4D3-4AA5-870A-099CA8176537}" type="presParOf" srcId="{8C5EB251-03A6-4641-92AF-977ED0BCE185}" destId="{69022A9D-ECBC-40FA-8B26-783B284E882F}" srcOrd="4" destOrd="0" presId="urn:microsoft.com/office/officeart/2005/8/layout/default"/>
    <dgm:cxn modelId="{CC4618DA-5D24-43C0-A9A8-4EF778B92ADF}" type="presParOf" srcId="{8C5EB251-03A6-4641-92AF-977ED0BCE185}" destId="{33643DD6-C17E-4D62-AF4B-A750A51CABEB}" srcOrd="5" destOrd="0" presId="urn:microsoft.com/office/officeart/2005/8/layout/default"/>
    <dgm:cxn modelId="{6AE65824-8FB5-4AAC-8C1E-2868200112C8}" type="presParOf" srcId="{8C5EB251-03A6-4641-92AF-977ED0BCE185}" destId="{198A952A-3CA7-4A93-9D46-06995932CC45}" srcOrd="6" destOrd="0" presId="urn:microsoft.com/office/officeart/2005/8/layout/default"/>
    <dgm:cxn modelId="{2A1A7E5E-6E23-4FF9-AB27-855D27C6DCF0}" type="presParOf" srcId="{8C5EB251-03A6-4641-92AF-977ED0BCE185}" destId="{F7A798CD-E4F0-498A-AE8A-C1F36C51C50C}" srcOrd="7" destOrd="0" presId="urn:microsoft.com/office/officeart/2005/8/layout/default"/>
    <dgm:cxn modelId="{30887932-51BE-4414-A1F3-49B241F149FA}" type="presParOf" srcId="{8C5EB251-03A6-4641-92AF-977ED0BCE185}" destId="{A4C73202-2CF2-40A3-AF9C-FC9A2963AC5C}" srcOrd="8" destOrd="0" presId="urn:microsoft.com/office/officeart/2005/8/layout/default"/>
    <dgm:cxn modelId="{7A1B1971-F0A2-4BC7-986A-6E667E8C265E}" type="presParOf" srcId="{8C5EB251-03A6-4641-92AF-977ED0BCE185}" destId="{F7389578-D332-4279-8227-1C970CD9E54A}" srcOrd="9" destOrd="0" presId="urn:microsoft.com/office/officeart/2005/8/layout/default"/>
    <dgm:cxn modelId="{C6865784-1168-4F79-97F4-650D1F3E3BDE}" type="presParOf" srcId="{8C5EB251-03A6-4641-92AF-977ED0BCE185}" destId="{CE95A623-CAC9-4D85-B68A-E8326771F85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F11BCF-3869-4011-8882-C60D36F6D4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6DF3D1-24EC-4DA1-B6C2-CFEFA220B028}">
      <dgm:prSet/>
      <dgm:spPr/>
      <dgm:t>
        <a:bodyPr/>
        <a:lstStyle/>
        <a:p>
          <a:r>
            <a:rPr lang="en-US" b="0" dirty="0"/>
            <a:t>Do you find it interesting?</a:t>
          </a:r>
          <a:endParaRPr lang="en-US" dirty="0"/>
        </a:p>
      </dgm:t>
    </dgm:pt>
    <dgm:pt modelId="{AB8BE714-7A4B-41F1-9A35-02237DD0F1ED}" type="parTrans" cxnId="{21C97478-130F-4D47-B264-80D565065A7F}">
      <dgm:prSet/>
      <dgm:spPr/>
      <dgm:t>
        <a:bodyPr/>
        <a:lstStyle/>
        <a:p>
          <a:endParaRPr lang="cs-CZ"/>
        </a:p>
      </dgm:t>
    </dgm:pt>
    <dgm:pt modelId="{DFC679D3-D177-4EBF-BCB1-D4B104AF76B2}" type="sibTrans" cxnId="{21C97478-130F-4D47-B264-80D565065A7F}">
      <dgm:prSet/>
      <dgm:spPr/>
      <dgm:t>
        <a:bodyPr/>
        <a:lstStyle/>
        <a:p>
          <a:endParaRPr lang="cs-CZ"/>
        </a:p>
      </dgm:t>
    </dgm:pt>
    <dgm:pt modelId="{419DD775-89AE-4DC0-9A3C-E019605ADECD}">
      <dgm:prSet/>
      <dgm:spPr/>
      <dgm:t>
        <a:bodyPr/>
        <a:lstStyle/>
        <a:p>
          <a:r>
            <a:rPr lang="en-US" b="0" dirty="0"/>
            <a:t>And useful?</a:t>
          </a:r>
          <a:endParaRPr lang="en-US" dirty="0"/>
        </a:p>
      </dgm:t>
    </dgm:pt>
    <dgm:pt modelId="{3C01BD6F-3B71-45D7-BAF7-1CA9C1335E0F}" type="parTrans" cxnId="{4BEF2B96-69B9-44CE-8CF8-0FDC7A127C3B}">
      <dgm:prSet/>
      <dgm:spPr/>
      <dgm:t>
        <a:bodyPr/>
        <a:lstStyle/>
        <a:p>
          <a:endParaRPr lang="cs-CZ"/>
        </a:p>
      </dgm:t>
    </dgm:pt>
    <dgm:pt modelId="{B8D8E4EB-F872-4FD8-8EED-2F4EC42D0A9C}" type="sibTrans" cxnId="{4BEF2B96-69B9-44CE-8CF8-0FDC7A127C3B}">
      <dgm:prSet/>
      <dgm:spPr/>
      <dgm:t>
        <a:bodyPr/>
        <a:lstStyle/>
        <a:p>
          <a:endParaRPr lang="cs-CZ"/>
        </a:p>
      </dgm:t>
    </dgm:pt>
    <dgm:pt modelId="{650CAD15-EDF0-4BAA-A8A8-15F4E63CAC84}">
      <dgm:prSet/>
      <dgm:spPr/>
      <dgm:t>
        <a:bodyPr/>
        <a:lstStyle/>
        <a:p>
          <a:r>
            <a:rPr lang="en-US" b="0" dirty="0"/>
            <a:t>Why has it remained a pure theoretical concept?</a:t>
          </a:r>
          <a:endParaRPr lang="en-US" dirty="0"/>
        </a:p>
      </dgm:t>
    </dgm:pt>
    <dgm:pt modelId="{3D734C54-03C2-4C3D-96A3-56BB19831E70}" type="parTrans" cxnId="{C4CCE18C-0A9E-48C1-AC57-7B0775ADBE7E}">
      <dgm:prSet/>
      <dgm:spPr/>
      <dgm:t>
        <a:bodyPr/>
        <a:lstStyle/>
        <a:p>
          <a:endParaRPr lang="cs-CZ"/>
        </a:p>
      </dgm:t>
    </dgm:pt>
    <dgm:pt modelId="{52EFECC8-13B6-4102-8183-3D2F32ED1299}" type="sibTrans" cxnId="{C4CCE18C-0A9E-48C1-AC57-7B0775ADBE7E}">
      <dgm:prSet/>
      <dgm:spPr/>
      <dgm:t>
        <a:bodyPr/>
        <a:lstStyle/>
        <a:p>
          <a:endParaRPr lang="cs-CZ"/>
        </a:p>
      </dgm:t>
    </dgm:pt>
    <dgm:pt modelId="{EA544C2A-ADD3-40BA-8BF0-C0EF1F921871}">
      <dgm:prSet/>
      <dgm:spPr/>
      <dgm:t>
        <a:bodyPr/>
        <a:lstStyle/>
        <a:p>
          <a:r>
            <a:rPr lang="en-US" b="0" dirty="0"/>
            <a:t>Is it too complex?</a:t>
          </a:r>
          <a:endParaRPr lang="en-US" dirty="0"/>
        </a:p>
      </dgm:t>
    </dgm:pt>
    <dgm:pt modelId="{D49EA353-E8A5-4171-88A9-A50F46DC5423}" type="parTrans" cxnId="{A97E432E-753C-4C6F-B2AF-E1F3A2F6DE2D}">
      <dgm:prSet/>
      <dgm:spPr/>
      <dgm:t>
        <a:bodyPr/>
        <a:lstStyle/>
        <a:p>
          <a:endParaRPr lang="cs-CZ"/>
        </a:p>
      </dgm:t>
    </dgm:pt>
    <dgm:pt modelId="{32A731B8-7AF5-4BAF-A12A-0DFB8BFA39BA}" type="sibTrans" cxnId="{A97E432E-753C-4C6F-B2AF-E1F3A2F6DE2D}">
      <dgm:prSet/>
      <dgm:spPr/>
      <dgm:t>
        <a:bodyPr/>
        <a:lstStyle/>
        <a:p>
          <a:endParaRPr lang="cs-CZ"/>
        </a:p>
      </dgm:t>
    </dgm:pt>
    <dgm:pt modelId="{65A6D62E-2A17-4224-B249-04AB90492362}">
      <dgm:prSet/>
      <dgm:spPr/>
      <dgm:t>
        <a:bodyPr/>
        <a:lstStyle/>
        <a:p>
          <a:r>
            <a:rPr lang="en-US" dirty="0"/>
            <a:t>You will get the possibility to share your opinion!</a:t>
          </a:r>
        </a:p>
      </dgm:t>
    </dgm:pt>
    <dgm:pt modelId="{07B0EE22-C371-4977-9C0C-58E19179F73B}" type="parTrans" cxnId="{94F1D83A-0A8F-4A48-93E9-BDA01D1E598A}">
      <dgm:prSet/>
      <dgm:spPr/>
      <dgm:t>
        <a:bodyPr/>
        <a:lstStyle/>
        <a:p>
          <a:endParaRPr lang="cs-CZ"/>
        </a:p>
      </dgm:t>
    </dgm:pt>
    <dgm:pt modelId="{06F38E6B-E165-48B0-B12F-379E39257456}" type="sibTrans" cxnId="{94F1D83A-0A8F-4A48-93E9-BDA01D1E598A}">
      <dgm:prSet/>
      <dgm:spPr/>
      <dgm:t>
        <a:bodyPr/>
        <a:lstStyle/>
        <a:p>
          <a:endParaRPr lang="cs-CZ"/>
        </a:p>
      </dgm:t>
    </dgm:pt>
    <dgm:pt modelId="{8AF4A855-B8FF-4387-B176-3D37A0D40A6C}" type="pres">
      <dgm:prSet presAssocID="{ACF11BCF-3869-4011-8882-C60D36F6D470}" presName="linear" presStyleCnt="0">
        <dgm:presLayoutVars>
          <dgm:animLvl val="lvl"/>
          <dgm:resizeHandles val="exact"/>
        </dgm:presLayoutVars>
      </dgm:prSet>
      <dgm:spPr/>
    </dgm:pt>
    <dgm:pt modelId="{EF16C88C-46FF-4ACB-9D79-FB73933E0755}" type="pres">
      <dgm:prSet presAssocID="{536DF3D1-24EC-4DA1-B6C2-CFEFA220B02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0BA1DBA-BCB9-4C38-AC7E-7A9ED861B183}" type="pres">
      <dgm:prSet presAssocID="{DFC679D3-D177-4EBF-BCB1-D4B104AF76B2}" presName="spacer" presStyleCnt="0"/>
      <dgm:spPr/>
    </dgm:pt>
    <dgm:pt modelId="{BDC03C74-DABD-4A35-9B12-5194B1EF4D21}" type="pres">
      <dgm:prSet presAssocID="{419DD775-89AE-4DC0-9A3C-E019605ADE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44F9932-01CD-4C35-AF83-D1D3287DDE61}" type="pres">
      <dgm:prSet presAssocID="{B8D8E4EB-F872-4FD8-8EED-2F4EC42D0A9C}" presName="spacer" presStyleCnt="0"/>
      <dgm:spPr/>
    </dgm:pt>
    <dgm:pt modelId="{E09766C5-8AA3-480F-A06E-241EFA43C423}" type="pres">
      <dgm:prSet presAssocID="{650CAD15-EDF0-4BAA-A8A8-15F4E63CAC8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8E5997-A385-42C6-A8A7-3F9952B1A458}" type="pres">
      <dgm:prSet presAssocID="{52EFECC8-13B6-4102-8183-3D2F32ED1299}" presName="spacer" presStyleCnt="0"/>
      <dgm:spPr/>
    </dgm:pt>
    <dgm:pt modelId="{D00D7E47-3997-408E-A8D6-BC75089514C3}" type="pres">
      <dgm:prSet presAssocID="{EA544C2A-ADD3-40BA-8BF0-C0EF1F92187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55D45F5-9901-4920-8C62-A8C21EAD0BFC}" type="pres">
      <dgm:prSet presAssocID="{32A731B8-7AF5-4BAF-A12A-0DFB8BFA39BA}" presName="spacer" presStyleCnt="0"/>
      <dgm:spPr/>
    </dgm:pt>
    <dgm:pt modelId="{084FF34D-069E-41C7-8834-A69A36EE80F9}" type="pres">
      <dgm:prSet presAssocID="{65A6D62E-2A17-4224-B249-04AB9049236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30DEF03-C498-4673-ADCD-44F3FFDC7411}" type="presOf" srcId="{419DD775-89AE-4DC0-9A3C-E019605ADECD}" destId="{BDC03C74-DABD-4A35-9B12-5194B1EF4D21}" srcOrd="0" destOrd="0" presId="urn:microsoft.com/office/officeart/2005/8/layout/vList2"/>
    <dgm:cxn modelId="{21909A28-E3BD-4D4F-A72F-D55F75988946}" type="presOf" srcId="{ACF11BCF-3869-4011-8882-C60D36F6D470}" destId="{8AF4A855-B8FF-4387-B176-3D37A0D40A6C}" srcOrd="0" destOrd="0" presId="urn:microsoft.com/office/officeart/2005/8/layout/vList2"/>
    <dgm:cxn modelId="{A97E432E-753C-4C6F-B2AF-E1F3A2F6DE2D}" srcId="{ACF11BCF-3869-4011-8882-C60D36F6D470}" destId="{EA544C2A-ADD3-40BA-8BF0-C0EF1F921871}" srcOrd="3" destOrd="0" parTransId="{D49EA353-E8A5-4171-88A9-A50F46DC5423}" sibTransId="{32A731B8-7AF5-4BAF-A12A-0DFB8BFA39BA}"/>
    <dgm:cxn modelId="{4B453432-796F-4921-801C-8FE0065A4A33}" type="presOf" srcId="{650CAD15-EDF0-4BAA-A8A8-15F4E63CAC84}" destId="{E09766C5-8AA3-480F-A06E-241EFA43C423}" srcOrd="0" destOrd="0" presId="urn:microsoft.com/office/officeart/2005/8/layout/vList2"/>
    <dgm:cxn modelId="{83566732-0D58-4BC0-A301-32CE35C1B692}" type="presOf" srcId="{536DF3D1-24EC-4DA1-B6C2-CFEFA220B028}" destId="{EF16C88C-46FF-4ACB-9D79-FB73933E0755}" srcOrd="0" destOrd="0" presId="urn:microsoft.com/office/officeart/2005/8/layout/vList2"/>
    <dgm:cxn modelId="{94F1D83A-0A8F-4A48-93E9-BDA01D1E598A}" srcId="{ACF11BCF-3869-4011-8882-C60D36F6D470}" destId="{65A6D62E-2A17-4224-B249-04AB90492362}" srcOrd="4" destOrd="0" parTransId="{07B0EE22-C371-4977-9C0C-58E19179F73B}" sibTransId="{06F38E6B-E165-48B0-B12F-379E39257456}"/>
    <dgm:cxn modelId="{21C97478-130F-4D47-B264-80D565065A7F}" srcId="{ACF11BCF-3869-4011-8882-C60D36F6D470}" destId="{536DF3D1-24EC-4DA1-B6C2-CFEFA220B028}" srcOrd="0" destOrd="0" parTransId="{AB8BE714-7A4B-41F1-9A35-02237DD0F1ED}" sibTransId="{DFC679D3-D177-4EBF-BCB1-D4B104AF76B2}"/>
    <dgm:cxn modelId="{C4CCE18C-0A9E-48C1-AC57-7B0775ADBE7E}" srcId="{ACF11BCF-3869-4011-8882-C60D36F6D470}" destId="{650CAD15-EDF0-4BAA-A8A8-15F4E63CAC84}" srcOrd="2" destOrd="0" parTransId="{3D734C54-03C2-4C3D-96A3-56BB19831E70}" sibTransId="{52EFECC8-13B6-4102-8183-3D2F32ED1299}"/>
    <dgm:cxn modelId="{DB183190-66B3-44B5-B762-F1B3F1ECD13A}" type="presOf" srcId="{65A6D62E-2A17-4224-B249-04AB90492362}" destId="{084FF34D-069E-41C7-8834-A69A36EE80F9}" srcOrd="0" destOrd="0" presId="urn:microsoft.com/office/officeart/2005/8/layout/vList2"/>
    <dgm:cxn modelId="{4BEF2B96-69B9-44CE-8CF8-0FDC7A127C3B}" srcId="{ACF11BCF-3869-4011-8882-C60D36F6D470}" destId="{419DD775-89AE-4DC0-9A3C-E019605ADECD}" srcOrd="1" destOrd="0" parTransId="{3C01BD6F-3B71-45D7-BAF7-1CA9C1335E0F}" sibTransId="{B8D8E4EB-F872-4FD8-8EED-2F4EC42D0A9C}"/>
    <dgm:cxn modelId="{7EFE5AFF-C517-466E-B2C9-E81C0DC5CDD4}" type="presOf" srcId="{EA544C2A-ADD3-40BA-8BF0-C0EF1F921871}" destId="{D00D7E47-3997-408E-A8D6-BC75089514C3}" srcOrd="0" destOrd="0" presId="urn:microsoft.com/office/officeart/2005/8/layout/vList2"/>
    <dgm:cxn modelId="{3C318FE9-6DEF-4260-9C1F-6BD3334EA112}" type="presParOf" srcId="{8AF4A855-B8FF-4387-B176-3D37A0D40A6C}" destId="{EF16C88C-46FF-4ACB-9D79-FB73933E0755}" srcOrd="0" destOrd="0" presId="urn:microsoft.com/office/officeart/2005/8/layout/vList2"/>
    <dgm:cxn modelId="{D0B5137F-F095-439E-8604-ADE766E50C2D}" type="presParOf" srcId="{8AF4A855-B8FF-4387-B176-3D37A0D40A6C}" destId="{A0BA1DBA-BCB9-4C38-AC7E-7A9ED861B183}" srcOrd="1" destOrd="0" presId="urn:microsoft.com/office/officeart/2005/8/layout/vList2"/>
    <dgm:cxn modelId="{8B455AE5-C6BF-4260-AB37-0ED0DCA06594}" type="presParOf" srcId="{8AF4A855-B8FF-4387-B176-3D37A0D40A6C}" destId="{BDC03C74-DABD-4A35-9B12-5194B1EF4D21}" srcOrd="2" destOrd="0" presId="urn:microsoft.com/office/officeart/2005/8/layout/vList2"/>
    <dgm:cxn modelId="{2B9A45F8-F7E5-4BC9-987F-0360636AA798}" type="presParOf" srcId="{8AF4A855-B8FF-4387-B176-3D37A0D40A6C}" destId="{844F9932-01CD-4C35-AF83-D1D3287DDE61}" srcOrd="3" destOrd="0" presId="urn:microsoft.com/office/officeart/2005/8/layout/vList2"/>
    <dgm:cxn modelId="{87146FA6-03EC-45B5-80D9-70F6FE6234D7}" type="presParOf" srcId="{8AF4A855-B8FF-4387-B176-3D37A0D40A6C}" destId="{E09766C5-8AA3-480F-A06E-241EFA43C423}" srcOrd="4" destOrd="0" presId="urn:microsoft.com/office/officeart/2005/8/layout/vList2"/>
    <dgm:cxn modelId="{EBF7AE74-1370-472E-B718-D03C9C42245E}" type="presParOf" srcId="{8AF4A855-B8FF-4387-B176-3D37A0D40A6C}" destId="{968E5997-A385-42C6-A8A7-3F9952B1A458}" srcOrd="5" destOrd="0" presId="urn:microsoft.com/office/officeart/2005/8/layout/vList2"/>
    <dgm:cxn modelId="{69DA0A28-AD6C-47C6-8975-96113E1E0130}" type="presParOf" srcId="{8AF4A855-B8FF-4387-B176-3D37A0D40A6C}" destId="{D00D7E47-3997-408E-A8D6-BC75089514C3}" srcOrd="6" destOrd="0" presId="urn:microsoft.com/office/officeart/2005/8/layout/vList2"/>
    <dgm:cxn modelId="{851B47EF-54DA-4219-856D-B1F0085ED2C5}" type="presParOf" srcId="{8AF4A855-B8FF-4387-B176-3D37A0D40A6C}" destId="{055D45F5-9901-4920-8C62-A8C21EAD0BFC}" srcOrd="7" destOrd="0" presId="urn:microsoft.com/office/officeart/2005/8/layout/vList2"/>
    <dgm:cxn modelId="{8D7E9287-354F-4426-9A14-B74D1899524F}" type="presParOf" srcId="{8AF4A855-B8FF-4387-B176-3D37A0D40A6C}" destId="{084FF34D-069E-41C7-8834-A69A36EE80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430CE-1699-4728-AB09-A8653E5D847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83559-DDFE-48FF-80ED-E2444A0F529B}">
      <dgm:prSet/>
      <dgm:spPr/>
      <dgm:t>
        <a:bodyPr/>
        <a:lstStyle/>
        <a:p>
          <a:r>
            <a:rPr lang="en-US" b="0" dirty="0"/>
            <a:t>See</a:t>
          </a:r>
          <a:endParaRPr lang="en-US" dirty="0"/>
        </a:p>
      </dgm:t>
    </dgm:pt>
    <dgm:pt modelId="{B08BDCE5-EAC6-4031-8BB4-78234256B81C}" type="parTrans" cxnId="{0B7A50C6-19DB-4866-8E1D-DF6931E2B4EA}">
      <dgm:prSet/>
      <dgm:spPr/>
      <dgm:t>
        <a:bodyPr/>
        <a:lstStyle/>
        <a:p>
          <a:endParaRPr lang="en-US"/>
        </a:p>
      </dgm:t>
    </dgm:pt>
    <dgm:pt modelId="{164154D4-D425-46B8-989B-BFD1234EB075}" type="sibTrans" cxnId="{0B7A50C6-19DB-4866-8E1D-DF6931E2B4EA}">
      <dgm:prSet/>
      <dgm:spPr/>
      <dgm:t>
        <a:bodyPr/>
        <a:lstStyle/>
        <a:p>
          <a:endParaRPr lang="en-US"/>
        </a:p>
      </dgm:t>
    </dgm:pt>
    <dgm:pt modelId="{4EC8743F-E257-43F3-A140-B11683361B1D}">
      <dgm:prSet/>
      <dgm:spPr/>
      <dgm:t>
        <a:bodyPr/>
        <a:lstStyle/>
        <a:p>
          <a:r>
            <a:rPr lang="en-US" b="0" dirty="0"/>
            <a:t>Describing things (objects) and basic relations</a:t>
          </a:r>
          <a:endParaRPr lang="en-US" dirty="0"/>
        </a:p>
      </dgm:t>
    </dgm:pt>
    <dgm:pt modelId="{B4B80302-EB27-44EE-A456-6EE86D093AF6}" type="parTrans" cxnId="{D3DB1774-59C8-4517-A494-9562F1771239}">
      <dgm:prSet/>
      <dgm:spPr/>
      <dgm:t>
        <a:bodyPr/>
        <a:lstStyle/>
        <a:p>
          <a:endParaRPr lang="en-US"/>
        </a:p>
      </dgm:t>
    </dgm:pt>
    <dgm:pt modelId="{1125B950-BA1C-49C4-A5A0-F60CAABA0429}" type="sibTrans" cxnId="{D3DB1774-59C8-4517-A494-9562F1771239}">
      <dgm:prSet/>
      <dgm:spPr/>
      <dgm:t>
        <a:bodyPr/>
        <a:lstStyle/>
        <a:p>
          <a:endParaRPr lang="en-US"/>
        </a:p>
      </dgm:t>
    </dgm:pt>
    <dgm:pt modelId="{9CB792C6-F016-47F2-8F84-7E88825BC187}">
      <dgm:prSet/>
      <dgm:spPr/>
      <dgm:t>
        <a:bodyPr/>
        <a:lstStyle/>
        <a:p>
          <a:r>
            <a:rPr lang="en-US" b="0" dirty="0"/>
            <a:t>Recognize</a:t>
          </a:r>
          <a:endParaRPr lang="en-US" dirty="0"/>
        </a:p>
      </dgm:t>
    </dgm:pt>
    <dgm:pt modelId="{27671A17-2CFC-4DA9-8939-2D006427E9AE}" type="parTrans" cxnId="{5962BFCD-2C24-46A6-A2CC-4E91A25AC760}">
      <dgm:prSet/>
      <dgm:spPr/>
      <dgm:t>
        <a:bodyPr/>
        <a:lstStyle/>
        <a:p>
          <a:endParaRPr lang="en-US"/>
        </a:p>
      </dgm:t>
    </dgm:pt>
    <dgm:pt modelId="{8252B4EA-BE73-43F0-AFA5-5CFF3EF24911}" type="sibTrans" cxnId="{5962BFCD-2C24-46A6-A2CC-4E91A25AC760}">
      <dgm:prSet/>
      <dgm:spPr/>
      <dgm:t>
        <a:bodyPr/>
        <a:lstStyle/>
        <a:p>
          <a:endParaRPr lang="en-US"/>
        </a:p>
      </dgm:t>
    </dgm:pt>
    <dgm:pt modelId="{AC8D04B0-D81B-4CFC-9257-1B10A4E0C6A5}">
      <dgm:prSet/>
      <dgm:spPr/>
      <dgm:t>
        <a:bodyPr/>
        <a:lstStyle/>
        <a:p>
          <a:r>
            <a:rPr lang="en-US" b="0" dirty="0"/>
            <a:t>Adding context to relations</a:t>
          </a:r>
          <a:endParaRPr lang="en-US" dirty="0"/>
        </a:p>
      </dgm:t>
    </dgm:pt>
    <dgm:pt modelId="{CCDFBC12-9491-4083-8F6A-11D1D88497AC}" type="parTrans" cxnId="{E6857EA9-DCE5-41D2-AF60-C13B13EE9C1E}">
      <dgm:prSet/>
      <dgm:spPr/>
      <dgm:t>
        <a:bodyPr/>
        <a:lstStyle/>
        <a:p>
          <a:endParaRPr lang="en-US"/>
        </a:p>
      </dgm:t>
    </dgm:pt>
    <dgm:pt modelId="{A8C19338-E2F0-4E41-8E91-CE74E08DE3EC}" type="sibTrans" cxnId="{E6857EA9-DCE5-41D2-AF60-C13B13EE9C1E}">
      <dgm:prSet/>
      <dgm:spPr/>
      <dgm:t>
        <a:bodyPr/>
        <a:lstStyle/>
        <a:p>
          <a:endParaRPr lang="en-US"/>
        </a:p>
      </dgm:t>
    </dgm:pt>
    <dgm:pt modelId="{FF1DB2D4-421F-4D47-A3F5-3040EEDB17D9}">
      <dgm:prSet/>
      <dgm:spPr/>
      <dgm:t>
        <a:bodyPr/>
        <a:lstStyle/>
        <a:p>
          <a:r>
            <a:rPr lang="en-US" b="0" dirty="0"/>
            <a:t>Organize</a:t>
          </a:r>
          <a:endParaRPr lang="en-US" dirty="0"/>
        </a:p>
      </dgm:t>
    </dgm:pt>
    <dgm:pt modelId="{67EE23A0-A489-454C-8961-62FAA7A7FF93}" type="parTrans" cxnId="{9A756F3D-9539-45A4-BFBC-6E83D755D5BF}">
      <dgm:prSet/>
      <dgm:spPr/>
      <dgm:t>
        <a:bodyPr/>
        <a:lstStyle/>
        <a:p>
          <a:endParaRPr lang="en-US"/>
        </a:p>
      </dgm:t>
    </dgm:pt>
    <dgm:pt modelId="{226C26DD-7C0B-4297-A5CD-FB87489D9ABD}" type="sibTrans" cxnId="{9A756F3D-9539-45A4-BFBC-6E83D755D5BF}">
      <dgm:prSet/>
      <dgm:spPr/>
      <dgm:t>
        <a:bodyPr/>
        <a:lstStyle/>
        <a:p>
          <a:endParaRPr lang="en-US"/>
        </a:p>
      </dgm:t>
    </dgm:pt>
    <dgm:pt modelId="{CF6856A1-0801-40C4-BB0E-51CA882AEE9E}">
      <dgm:prSet/>
      <dgm:spPr/>
      <dgm:t>
        <a:bodyPr/>
        <a:lstStyle/>
        <a:p>
          <a:r>
            <a:rPr lang="en-US" b="0" dirty="0"/>
            <a:t>How agents behave to recognized objects, what kind of operations we can do</a:t>
          </a:r>
          <a:endParaRPr lang="en-US" dirty="0"/>
        </a:p>
      </dgm:t>
    </dgm:pt>
    <dgm:pt modelId="{4BAF62E3-CCDC-4406-B8C5-FC15B368ADE7}" type="parTrans" cxnId="{061E4024-E2C6-452E-86F5-3F3CB54CC440}">
      <dgm:prSet/>
      <dgm:spPr/>
      <dgm:t>
        <a:bodyPr/>
        <a:lstStyle/>
        <a:p>
          <a:endParaRPr lang="en-US"/>
        </a:p>
      </dgm:t>
    </dgm:pt>
    <dgm:pt modelId="{973F2457-EEBE-4017-88E8-939596C6E755}" type="sibTrans" cxnId="{061E4024-E2C6-452E-86F5-3F3CB54CC440}">
      <dgm:prSet/>
      <dgm:spPr/>
      <dgm:t>
        <a:bodyPr/>
        <a:lstStyle/>
        <a:p>
          <a:endParaRPr lang="en-US"/>
        </a:p>
      </dgm:t>
    </dgm:pt>
    <dgm:pt modelId="{8CD97655-9B97-4C3B-8132-DC9A8FF79D4C}">
      <dgm:prSet/>
      <dgm:spPr/>
      <dgm:t>
        <a:bodyPr/>
        <a:lstStyle/>
        <a:p>
          <a:r>
            <a:rPr lang="en-US" b="0" dirty="0"/>
            <a:t>Do</a:t>
          </a:r>
          <a:endParaRPr lang="en-US" dirty="0"/>
        </a:p>
      </dgm:t>
    </dgm:pt>
    <dgm:pt modelId="{46FA7FC1-0F37-4AC2-A0FD-704816EBEECA}" type="parTrans" cxnId="{D8CD1395-AD11-445C-BD3E-4EADA52EED09}">
      <dgm:prSet/>
      <dgm:spPr/>
      <dgm:t>
        <a:bodyPr/>
        <a:lstStyle/>
        <a:p>
          <a:endParaRPr lang="en-US"/>
        </a:p>
      </dgm:t>
    </dgm:pt>
    <dgm:pt modelId="{A3030CE7-59BF-40CE-B137-5F9DD074FE84}" type="sibTrans" cxnId="{D8CD1395-AD11-445C-BD3E-4EADA52EED09}">
      <dgm:prSet/>
      <dgm:spPr/>
      <dgm:t>
        <a:bodyPr/>
        <a:lstStyle/>
        <a:p>
          <a:endParaRPr lang="en-US"/>
        </a:p>
      </dgm:t>
    </dgm:pt>
    <dgm:pt modelId="{6BF0BCF6-D493-417F-A027-37AFD8757D19}">
      <dgm:prSet/>
      <dgm:spPr/>
      <dgm:t>
        <a:bodyPr/>
        <a:lstStyle/>
        <a:p>
          <a:r>
            <a:rPr lang="en-US" b="0" dirty="0"/>
            <a:t>Executing planned operations and getting results</a:t>
          </a:r>
          <a:endParaRPr lang="en-US" dirty="0"/>
        </a:p>
      </dgm:t>
    </dgm:pt>
    <dgm:pt modelId="{7732D640-47D6-4594-9841-07940D8E6E5C}" type="parTrans" cxnId="{A938B9B3-C332-40D0-92EA-3662EF2DCED5}">
      <dgm:prSet/>
      <dgm:spPr/>
      <dgm:t>
        <a:bodyPr/>
        <a:lstStyle/>
        <a:p>
          <a:endParaRPr lang="en-US"/>
        </a:p>
      </dgm:t>
    </dgm:pt>
    <dgm:pt modelId="{188C407A-CB7E-41C7-969D-DA390E7A115B}" type="sibTrans" cxnId="{A938B9B3-C332-40D0-92EA-3662EF2DCED5}">
      <dgm:prSet/>
      <dgm:spPr/>
      <dgm:t>
        <a:bodyPr/>
        <a:lstStyle/>
        <a:p>
          <a:endParaRPr lang="en-US"/>
        </a:p>
      </dgm:t>
    </dgm:pt>
    <dgm:pt modelId="{7606BE68-4878-4208-BE16-ACAADC3C11C3}" type="pres">
      <dgm:prSet presAssocID="{51C430CE-1699-4728-AB09-A8653E5D847C}" presName="Name0" presStyleCnt="0">
        <dgm:presLayoutVars>
          <dgm:dir/>
          <dgm:animLvl val="lvl"/>
          <dgm:resizeHandles val="exact"/>
        </dgm:presLayoutVars>
      </dgm:prSet>
      <dgm:spPr/>
    </dgm:pt>
    <dgm:pt modelId="{7898A212-719E-4F3A-BCC0-177B7FC884B2}" type="pres">
      <dgm:prSet presAssocID="{08283559-DDFE-48FF-80ED-E2444A0F529B}" presName="composite" presStyleCnt="0"/>
      <dgm:spPr/>
    </dgm:pt>
    <dgm:pt modelId="{6D67F0AB-75C1-4DF4-862C-76CB9FE875F0}" type="pres">
      <dgm:prSet presAssocID="{08283559-DDFE-48FF-80ED-E2444A0F529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6C7229F-97B9-4315-A302-F61C84D5A902}" type="pres">
      <dgm:prSet presAssocID="{08283559-DDFE-48FF-80ED-E2444A0F529B}" presName="desTx" presStyleLbl="alignAccFollowNode1" presStyleIdx="0" presStyleCnt="4">
        <dgm:presLayoutVars>
          <dgm:bulletEnabled val="1"/>
        </dgm:presLayoutVars>
      </dgm:prSet>
      <dgm:spPr/>
    </dgm:pt>
    <dgm:pt modelId="{B7B706AC-028B-4367-9AB9-DFDA031C9CCD}" type="pres">
      <dgm:prSet presAssocID="{164154D4-D425-46B8-989B-BFD1234EB075}" presName="space" presStyleCnt="0"/>
      <dgm:spPr/>
    </dgm:pt>
    <dgm:pt modelId="{DD0AB021-1FBB-4718-AA3B-17E3641EF40A}" type="pres">
      <dgm:prSet presAssocID="{9CB792C6-F016-47F2-8F84-7E88825BC187}" presName="composite" presStyleCnt="0"/>
      <dgm:spPr/>
    </dgm:pt>
    <dgm:pt modelId="{5B7A3A65-521B-4C4B-9874-B859EF9EF885}" type="pres">
      <dgm:prSet presAssocID="{9CB792C6-F016-47F2-8F84-7E88825BC18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6947ED6-CF06-4CA4-B36C-3EB7344B4112}" type="pres">
      <dgm:prSet presAssocID="{9CB792C6-F016-47F2-8F84-7E88825BC187}" presName="desTx" presStyleLbl="alignAccFollowNode1" presStyleIdx="1" presStyleCnt="4">
        <dgm:presLayoutVars>
          <dgm:bulletEnabled val="1"/>
        </dgm:presLayoutVars>
      </dgm:prSet>
      <dgm:spPr/>
    </dgm:pt>
    <dgm:pt modelId="{D477111B-4913-4B4E-A26C-163ADD4F613A}" type="pres">
      <dgm:prSet presAssocID="{8252B4EA-BE73-43F0-AFA5-5CFF3EF24911}" presName="space" presStyleCnt="0"/>
      <dgm:spPr/>
    </dgm:pt>
    <dgm:pt modelId="{295421F4-1522-4965-BFEA-1DF731339AAD}" type="pres">
      <dgm:prSet presAssocID="{FF1DB2D4-421F-4D47-A3F5-3040EEDB17D9}" presName="composite" presStyleCnt="0"/>
      <dgm:spPr/>
    </dgm:pt>
    <dgm:pt modelId="{690A7B51-B1F2-4651-90CF-20C445091ED7}" type="pres">
      <dgm:prSet presAssocID="{FF1DB2D4-421F-4D47-A3F5-3040EEDB17D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8352FCB-3EF9-4CBD-8F27-261974C649E5}" type="pres">
      <dgm:prSet presAssocID="{FF1DB2D4-421F-4D47-A3F5-3040EEDB17D9}" presName="desTx" presStyleLbl="alignAccFollowNode1" presStyleIdx="2" presStyleCnt="4">
        <dgm:presLayoutVars>
          <dgm:bulletEnabled val="1"/>
        </dgm:presLayoutVars>
      </dgm:prSet>
      <dgm:spPr/>
    </dgm:pt>
    <dgm:pt modelId="{CC29813D-789F-4344-B3CD-8E620F763F9A}" type="pres">
      <dgm:prSet presAssocID="{226C26DD-7C0B-4297-A5CD-FB87489D9ABD}" presName="space" presStyleCnt="0"/>
      <dgm:spPr/>
    </dgm:pt>
    <dgm:pt modelId="{AB0D5FC8-BB73-41FF-9FF6-B9410BEAD248}" type="pres">
      <dgm:prSet presAssocID="{8CD97655-9B97-4C3B-8132-DC9A8FF79D4C}" presName="composite" presStyleCnt="0"/>
      <dgm:spPr/>
    </dgm:pt>
    <dgm:pt modelId="{9FC7EB96-F9E5-46BD-A68A-4AAAF54C1BAF}" type="pres">
      <dgm:prSet presAssocID="{8CD97655-9B97-4C3B-8132-DC9A8FF79D4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F4CB4DB-AA90-422F-8BC3-71053424AF9D}" type="pres">
      <dgm:prSet presAssocID="{8CD97655-9B97-4C3B-8132-DC9A8FF79D4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EFAE61E-B132-4539-A020-8A3B34AB5BB6}" type="presOf" srcId="{6BF0BCF6-D493-417F-A027-37AFD8757D19}" destId="{5F4CB4DB-AA90-422F-8BC3-71053424AF9D}" srcOrd="0" destOrd="0" presId="urn:microsoft.com/office/officeart/2005/8/layout/hList1"/>
    <dgm:cxn modelId="{061E4024-E2C6-452E-86F5-3F3CB54CC440}" srcId="{FF1DB2D4-421F-4D47-A3F5-3040EEDB17D9}" destId="{CF6856A1-0801-40C4-BB0E-51CA882AEE9E}" srcOrd="0" destOrd="0" parTransId="{4BAF62E3-CCDC-4406-B8C5-FC15B368ADE7}" sibTransId="{973F2457-EEBE-4017-88E8-939596C6E755}"/>
    <dgm:cxn modelId="{D8746936-D15E-4D78-9466-4BEEACDB231E}" type="presOf" srcId="{08283559-DDFE-48FF-80ED-E2444A0F529B}" destId="{6D67F0AB-75C1-4DF4-862C-76CB9FE875F0}" srcOrd="0" destOrd="0" presId="urn:microsoft.com/office/officeart/2005/8/layout/hList1"/>
    <dgm:cxn modelId="{4E876D39-F0FB-4768-A922-54A2CDDEFD38}" type="presOf" srcId="{FF1DB2D4-421F-4D47-A3F5-3040EEDB17D9}" destId="{690A7B51-B1F2-4651-90CF-20C445091ED7}" srcOrd="0" destOrd="0" presId="urn:microsoft.com/office/officeart/2005/8/layout/hList1"/>
    <dgm:cxn modelId="{9A756F3D-9539-45A4-BFBC-6E83D755D5BF}" srcId="{51C430CE-1699-4728-AB09-A8653E5D847C}" destId="{FF1DB2D4-421F-4D47-A3F5-3040EEDB17D9}" srcOrd="2" destOrd="0" parTransId="{67EE23A0-A489-454C-8961-62FAA7A7FF93}" sibTransId="{226C26DD-7C0B-4297-A5CD-FB87489D9ABD}"/>
    <dgm:cxn modelId="{5358C46F-2C48-4275-B4AF-1BEF98A66AA7}" type="presOf" srcId="{9CB792C6-F016-47F2-8F84-7E88825BC187}" destId="{5B7A3A65-521B-4C4B-9874-B859EF9EF885}" srcOrd="0" destOrd="0" presId="urn:microsoft.com/office/officeart/2005/8/layout/hList1"/>
    <dgm:cxn modelId="{0C2B4A72-8DB5-47D2-9781-DFEA277CB641}" type="presOf" srcId="{AC8D04B0-D81B-4CFC-9257-1B10A4E0C6A5}" destId="{26947ED6-CF06-4CA4-B36C-3EB7344B4112}" srcOrd="0" destOrd="0" presId="urn:microsoft.com/office/officeart/2005/8/layout/hList1"/>
    <dgm:cxn modelId="{D3DB1774-59C8-4517-A494-9562F1771239}" srcId="{08283559-DDFE-48FF-80ED-E2444A0F529B}" destId="{4EC8743F-E257-43F3-A140-B11683361B1D}" srcOrd="0" destOrd="0" parTransId="{B4B80302-EB27-44EE-A456-6EE86D093AF6}" sibTransId="{1125B950-BA1C-49C4-A5A0-F60CAABA0429}"/>
    <dgm:cxn modelId="{2B0C2A7B-2752-415A-B939-5C07C5CF0C31}" type="presOf" srcId="{CF6856A1-0801-40C4-BB0E-51CA882AEE9E}" destId="{E8352FCB-3EF9-4CBD-8F27-261974C649E5}" srcOrd="0" destOrd="0" presId="urn:microsoft.com/office/officeart/2005/8/layout/hList1"/>
    <dgm:cxn modelId="{D8CD1395-AD11-445C-BD3E-4EADA52EED09}" srcId="{51C430CE-1699-4728-AB09-A8653E5D847C}" destId="{8CD97655-9B97-4C3B-8132-DC9A8FF79D4C}" srcOrd="3" destOrd="0" parTransId="{46FA7FC1-0F37-4AC2-A0FD-704816EBEECA}" sibTransId="{A3030CE7-59BF-40CE-B137-5F9DD074FE84}"/>
    <dgm:cxn modelId="{E6857EA9-DCE5-41D2-AF60-C13B13EE9C1E}" srcId="{9CB792C6-F016-47F2-8F84-7E88825BC187}" destId="{AC8D04B0-D81B-4CFC-9257-1B10A4E0C6A5}" srcOrd="0" destOrd="0" parTransId="{CCDFBC12-9491-4083-8F6A-11D1D88497AC}" sibTransId="{A8C19338-E2F0-4E41-8E91-CE74E08DE3EC}"/>
    <dgm:cxn modelId="{A938B9B3-C332-40D0-92EA-3662EF2DCED5}" srcId="{8CD97655-9B97-4C3B-8132-DC9A8FF79D4C}" destId="{6BF0BCF6-D493-417F-A027-37AFD8757D19}" srcOrd="0" destOrd="0" parTransId="{7732D640-47D6-4594-9841-07940D8E6E5C}" sibTransId="{188C407A-CB7E-41C7-969D-DA390E7A115B}"/>
    <dgm:cxn modelId="{B4DCF5B4-07FE-491E-9E78-B38B9453929E}" type="presOf" srcId="{4EC8743F-E257-43F3-A140-B11683361B1D}" destId="{76C7229F-97B9-4315-A302-F61C84D5A902}" srcOrd="0" destOrd="0" presId="urn:microsoft.com/office/officeart/2005/8/layout/hList1"/>
    <dgm:cxn modelId="{0B7A50C6-19DB-4866-8E1D-DF6931E2B4EA}" srcId="{51C430CE-1699-4728-AB09-A8653E5D847C}" destId="{08283559-DDFE-48FF-80ED-E2444A0F529B}" srcOrd="0" destOrd="0" parTransId="{B08BDCE5-EAC6-4031-8BB4-78234256B81C}" sibTransId="{164154D4-D425-46B8-989B-BFD1234EB075}"/>
    <dgm:cxn modelId="{5962BFCD-2C24-46A6-A2CC-4E91A25AC760}" srcId="{51C430CE-1699-4728-AB09-A8653E5D847C}" destId="{9CB792C6-F016-47F2-8F84-7E88825BC187}" srcOrd="1" destOrd="0" parTransId="{27671A17-2CFC-4DA9-8939-2D006427E9AE}" sibTransId="{8252B4EA-BE73-43F0-AFA5-5CFF3EF24911}"/>
    <dgm:cxn modelId="{17FBFCD6-1921-4823-8B78-298DB907CC10}" type="presOf" srcId="{8CD97655-9B97-4C3B-8132-DC9A8FF79D4C}" destId="{9FC7EB96-F9E5-46BD-A68A-4AAAF54C1BAF}" srcOrd="0" destOrd="0" presId="urn:microsoft.com/office/officeart/2005/8/layout/hList1"/>
    <dgm:cxn modelId="{31B05AFD-E0DB-4143-B9D9-34009CC30DE5}" type="presOf" srcId="{51C430CE-1699-4728-AB09-A8653E5D847C}" destId="{7606BE68-4878-4208-BE16-ACAADC3C11C3}" srcOrd="0" destOrd="0" presId="urn:microsoft.com/office/officeart/2005/8/layout/hList1"/>
    <dgm:cxn modelId="{B654E6EB-696D-4474-9E61-54B0CC67C97E}" type="presParOf" srcId="{7606BE68-4878-4208-BE16-ACAADC3C11C3}" destId="{7898A212-719E-4F3A-BCC0-177B7FC884B2}" srcOrd="0" destOrd="0" presId="urn:microsoft.com/office/officeart/2005/8/layout/hList1"/>
    <dgm:cxn modelId="{13C79DEB-0E6E-47AC-B613-F7840F2A40AE}" type="presParOf" srcId="{7898A212-719E-4F3A-BCC0-177B7FC884B2}" destId="{6D67F0AB-75C1-4DF4-862C-76CB9FE875F0}" srcOrd="0" destOrd="0" presId="urn:microsoft.com/office/officeart/2005/8/layout/hList1"/>
    <dgm:cxn modelId="{2E57BC75-0015-419C-AC3E-7020DDFC5842}" type="presParOf" srcId="{7898A212-719E-4F3A-BCC0-177B7FC884B2}" destId="{76C7229F-97B9-4315-A302-F61C84D5A902}" srcOrd="1" destOrd="0" presId="urn:microsoft.com/office/officeart/2005/8/layout/hList1"/>
    <dgm:cxn modelId="{3CFCBC80-534D-4EF4-BC31-B7DCF82D4D7A}" type="presParOf" srcId="{7606BE68-4878-4208-BE16-ACAADC3C11C3}" destId="{B7B706AC-028B-4367-9AB9-DFDA031C9CCD}" srcOrd="1" destOrd="0" presId="urn:microsoft.com/office/officeart/2005/8/layout/hList1"/>
    <dgm:cxn modelId="{15EA94C7-74E2-474D-94B4-6D77412A8EF1}" type="presParOf" srcId="{7606BE68-4878-4208-BE16-ACAADC3C11C3}" destId="{DD0AB021-1FBB-4718-AA3B-17E3641EF40A}" srcOrd="2" destOrd="0" presId="urn:microsoft.com/office/officeart/2005/8/layout/hList1"/>
    <dgm:cxn modelId="{69580148-164A-46E6-B021-564BC3F5CBFE}" type="presParOf" srcId="{DD0AB021-1FBB-4718-AA3B-17E3641EF40A}" destId="{5B7A3A65-521B-4C4B-9874-B859EF9EF885}" srcOrd="0" destOrd="0" presId="urn:microsoft.com/office/officeart/2005/8/layout/hList1"/>
    <dgm:cxn modelId="{106069DE-861E-4045-9A97-7F77D6DC7EA0}" type="presParOf" srcId="{DD0AB021-1FBB-4718-AA3B-17E3641EF40A}" destId="{26947ED6-CF06-4CA4-B36C-3EB7344B4112}" srcOrd="1" destOrd="0" presId="urn:microsoft.com/office/officeart/2005/8/layout/hList1"/>
    <dgm:cxn modelId="{E67B2295-C5D0-4E9E-A8E0-2900B3A272F9}" type="presParOf" srcId="{7606BE68-4878-4208-BE16-ACAADC3C11C3}" destId="{D477111B-4913-4B4E-A26C-163ADD4F613A}" srcOrd="3" destOrd="0" presId="urn:microsoft.com/office/officeart/2005/8/layout/hList1"/>
    <dgm:cxn modelId="{D7592AED-7A3C-4D44-986C-B2E365D1AA24}" type="presParOf" srcId="{7606BE68-4878-4208-BE16-ACAADC3C11C3}" destId="{295421F4-1522-4965-BFEA-1DF731339AAD}" srcOrd="4" destOrd="0" presId="urn:microsoft.com/office/officeart/2005/8/layout/hList1"/>
    <dgm:cxn modelId="{18D8025F-0846-49C0-AC8E-81A084F6CB87}" type="presParOf" srcId="{295421F4-1522-4965-BFEA-1DF731339AAD}" destId="{690A7B51-B1F2-4651-90CF-20C445091ED7}" srcOrd="0" destOrd="0" presId="urn:microsoft.com/office/officeart/2005/8/layout/hList1"/>
    <dgm:cxn modelId="{7CF35036-7B47-41DD-BF2D-64920A98A9F8}" type="presParOf" srcId="{295421F4-1522-4965-BFEA-1DF731339AAD}" destId="{E8352FCB-3EF9-4CBD-8F27-261974C649E5}" srcOrd="1" destOrd="0" presId="urn:microsoft.com/office/officeart/2005/8/layout/hList1"/>
    <dgm:cxn modelId="{C0E64CBB-CED2-408E-8910-69D7C672D44F}" type="presParOf" srcId="{7606BE68-4878-4208-BE16-ACAADC3C11C3}" destId="{CC29813D-789F-4344-B3CD-8E620F763F9A}" srcOrd="5" destOrd="0" presId="urn:microsoft.com/office/officeart/2005/8/layout/hList1"/>
    <dgm:cxn modelId="{B27D6862-AF41-4AD0-AE04-137E0BE812AC}" type="presParOf" srcId="{7606BE68-4878-4208-BE16-ACAADC3C11C3}" destId="{AB0D5FC8-BB73-41FF-9FF6-B9410BEAD248}" srcOrd="6" destOrd="0" presId="urn:microsoft.com/office/officeart/2005/8/layout/hList1"/>
    <dgm:cxn modelId="{A9546D4D-6E6F-43BA-A5FC-91C1518A793B}" type="presParOf" srcId="{AB0D5FC8-BB73-41FF-9FF6-B9410BEAD248}" destId="{9FC7EB96-F9E5-46BD-A68A-4AAAF54C1BAF}" srcOrd="0" destOrd="0" presId="urn:microsoft.com/office/officeart/2005/8/layout/hList1"/>
    <dgm:cxn modelId="{C6C45FE7-5F95-4188-8FB1-4A84A4C84CDF}" type="presParOf" srcId="{AB0D5FC8-BB73-41FF-9FF6-B9410BEAD248}" destId="{5F4CB4DB-AA90-422F-8BC3-71053424AF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ABD19-1FB7-44E0-AF91-7949B25EA4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A0989-5AF1-4CA1-A02F-7AEEE20241AD}">
      <dgm:prSet/>
      <dgm:spPr/>
      <dgm:t>
        <a:bodyPr/>
        <a:lstStyle/>
        <a:p>
          <a:r>
            <a:rPr lang="en-US" dirty="0"/>
            <a:t>We are projecting the seen object in our mind</a:t>
          </a:r>
        </a:p>
      </dgm:t>
    </dgm:pt>
    <dgm:pt modelId="{248F8960-8591-452D-AFBB-5E8D09CEAA90}" type="parTrans" cxnId="{5D4DB59D-C690-4ED2-9D95-E10143EB731B}">
      <dgm:prSet/>
      <dgm:spPr/>
      <dgm:t>
        <a:bodyPr/>
        <a:lstStyle/>
        <a:p>
          <a:endParaRPr lang="en-US"/>
        </a:p>
      </dgm:t>
    </dgm:pt>
    <dgm:pt modelId="{01EA5C0D-7C34-42AA-B4DF-9FC11DF63974}" type="sibTrans" cxnId="{5D4DB59D-C690-4ED2-9D95-E10143EB731B}">
      <dgm:prSet/>
      <dgm:spPr/>
      <dgm:t>
        <a:bodyPr/>
        <a:lstStyle/>
        <a:p>
          <a:endParaRPr lang="en-US"/>
        </a:p>
      </dgm:t>
    </dgm:pt>
    <dgm:pt modelId="{EB458E2A-82AE-4177-9D0E-AD780347CB8C}">
      <dgm:prSet/>
      <dgm:spPr/>
      <dgm:t>
        <a:bodyPr/>
        <a:lstStyle/>
        <a:p>
          <a:r>
            <a:rPr lang="en-US" dirty="0"/>
            <a:t>It has </a:t>
          </a:r>
        </a:p>
      </dgm:t>
    </dgm:pt>
    <dgm:pt modelId="{FFB08B91-5D19-4182-80EE-6AB3002427FF}" type="parTrans" cxnId="{A1C9C5DE-5B53-4B2D-B900-D47B9E700F86}">
      <dgm:prSet/>
      <dgm:spPr/>
      <dgm:t>
        <a:bodyPr/>
        <a:lstStyle/>
        <a:p>
          <a:endParaRPr lang="en-US"/>
        </a:p>
      </dgm:t>
    </dgm:pt>
    <dgm:pt modelId="{D9D16C76-C3EB-44A1-B4AA-21AFCF72AB58}" type="sibTrans" cxnId="{A1C9C5DE-5B53-4B2D-B900-D47B9E700F86}">
      <dgm:prSet/>
      <dgm:spPr/>
      <dgm:t>
        <a:bodyPr/>
        <a:lstStyle/>
        <a:p>
          <a:endParaRPr lang="en-US"/>
        </a:p>
      </dgm:t>
    </dgm:pt>
    <dgm:pt modelId="{D8FE06A6-7C2A-427F-BDCA-EE6B227D253D}">
      <dgm:prSet/>
      <dgm:spPr/>
      <dgm:t>
        <a:bodyPr/>
        <a:lstStyle/>
        <a:p>
          <a:r>
            <a:rPr lang="en-US" dirty="0"/>
            <a:t>Particular shape or form</a:t>
          </a:r>
        </a:p>
      </dgm:t>
    </dgm:pt>
    <dgm:pt modelId="{68F5385E-A1F0-4173-A072-B5094321DA72}" type="parTrans" cxnId="{1BF99490-37E3-485F-A99C-193039E223AA}">
      <dgm:prSet/>
      <dgm:spPr/>
      <dgm:t>
        <a:bodyPr/>
        <a:lstStyle/>
        <a:p>
          <a:endParaRPr lang="en-US"/>
        </a:p>
      </dgm:t>
    </dgm:pt>
    <dgm:pt modelId="{AC1573EF-8DAE-48A2-8CFE-4849116032EE}" type="sibTrans" cxnId="{1BF99490-37E3-485F-A99C-193039E223AA}">
      <dgm:prSet/>
      <dgm:spPr/>
      <dgm:t>
        <a:bodyPr/>
        <a:lstStyle/>
        <a:p>
          <a:endParaRPr lang="en-US"/>
        </a:p>
      </dgm:t>
    </dgm:pt>
    <dgm:pt modelId="{A2FC67CA-A099-42BD-8103-07FD48FC83AA}">
      <dgm:prSet/>
      <dgm:spPr/>
      <dgm:t>
        <a:bodyPr/>
        <a:lstStyle/>
        <a:p>
          <a:r>
            <a:rPr lang="en-US" dirty="0"/>
            <a:t>There can be some different varies of this object</a:t>
          </a:r>
        </a:p>
      </dgm:t>
    </dgm:pt>
    <dgm:pt modelId="{D5B8920A-6275-4084-B816-12A6CC8B9959}" type="parTrans" cxnId="{0A4F1ECF-CEB0-49B9-BA0F-C172488EEABC}">
      <dgm:prSet/>
      <dgm:spPr/>
      <dgm:t>
        <a:bodyPr/>
        <a:lstStyle/>
        <a:p>
          <a:endParaRPr lang="en-US"/>
        </a:p>
      </dgm:t>
    </dgm:pt>
    <dgm:pt modelId="{DB3C9396-2581-473B-8994-7F5DE143878B}" type="sibTrans" cxnId="{0A4F1ECF-CEB0-49B9-BA0F-C172488EEABC}">
      <dgm:prSet/>
      <dgm:spPr/>
      <dgm:t>
        <a:bodyPr/>
        <a:lstStyle/>
        <a:p>
          <a:endParaRPr lang="en-US"/>
        </a:p>
      </dgm:t>
    </dgm:pt>
    <dgm:pt modelId="{A2031E6F-A8F6-47DC-A981-46BE1E32252D}">
      <dgm:prSet/>
      <dgm:spPr/>
      <dgm:t>
        <a:bodyPr/>
        <a:lstStyle/>
        <a:p>
          <a:r>
            <a:rPr lang="en-US" dirty="0"/>
            <a:t>It can be used for some purposes</a:t>
          </a:r>
        </a:p>
      </dgm:t>
    </dgm:pt>
    <dgm:pt modelId="{B16F96EC-2DB1-4F34-BA79-991DD3ACF79F}" type="parTrans" cxnId="{7EBE5A78-9A39-495A-A9E5-9652B7A00F59}">
      <dgm:prSet/>
      <dgm:spPr/>
      <dgm:t>
        <a:bodyPr/>
        <a:lstStyle/>
        <a:p>
          <a:endParaRPr lang="en-US"/>
        </a:p>
      </dgm:t>
    </dgm:pt>
    <dgm:pt modelId="{793E4918-5A52-4A3B-AB30-DAE5F38FFF63}" type="sibTrans" cxnId="{7EBE5A78-9A39-495A-A9E5-9652B7A00F59}">
      <dgm:prSet/>
      <dgm:spPr/>
      <dgm:t>
        <a:bodyPr/>
        <a:lstStyle/>
        <a:p>
          <a:endParaRPr lang="en-US"/>
        </a:p>
      </dgm:t>
    </dgm:pt>
    <dgm:pt modelId="{BC215F98-3BB6-4DE7-9EBA-DCBEA63BB20B}">
      <dgm:prSet/>
      <dgm:spPr/>
      <dgm:t>
        <a:bodyPr/>
        <a:lstStyle/>
        <a:p>
          <a:r>
            <a:rPr lang="en-US" dirty="0"/>
            <a:t>Using this object is under some rules</a:t>
          </a:r>
        </a:p>
      </dgm:t>
    </dgm:pt>
    <dgm:pt modelId="{8D439F7B-ABE5-45EA-A10A-5C0D59E523A3}" type="parTrans" cxnId="{A5BA7694-E4B4-4DD2-B976-371468345876}">
      <dgm:prSet/>
      <dgm:spPr/>
      <dgm:t>
        <a:bodyPr/>
        <a:lstStyle/>
        <a:p>
          <a:endParaRPr lang="en-US"/>
        </a:p>
      </dgm:t>
    </dgm:pt>
    <dgm:pt modelId="{902492ED-46D8-4E70-8433-6853AF537DEF}" type="sibTrans" cxnId="{A5BA7694-E4B4-4DD2-B976-371468345876}">
      <dgm:prSet/>
      <dgm:spPr/>
      <dgm:t>
        <a:bodyPr/>
        <a:lstStyle/>
        <a:p>
          <a:endParaRPr lang="en-US"/>
        </a:p>
      </dgm:t>
    </dgm:pt>
    <dgm:pt modelId="{071893C6-50E7-4C76-8FFE-B6225BD0E634}">
      <dgm:prSet/>
      <dgm:spPr/>
      <dgm:t>
        <a:bodyPr/>
        <a:lstStyle/>
        <a:p>
          <a:r>
            <a:rPr lang="en-US" dirty="0"/>
            <a:t>There can be connections to other objects</a:t>
          </a:r>
        </a:p>
      </dgm:t>
    </dgm:pt>
    <dgm:pt modelId="{5FD8312C-C232-4F3B-A827-24F2D7E07C3E}" type="parTrans" cxnId="{F5B92116-D3B7-4C3F-B66B-95752F8C5F76}">
      <dgm:prSet/>
      <dgm:spPr/>
      <dgm:t>
        <a:bodyPr/>
        <a:lstStyle/>
        <a:p>
          <a:endParaRPr lang="en-US"/>
        </a:p>
      </dgm:t>
    </dgm:pt>
    <dgm:pt modelId="{7F06483C-8CCE-4E50-92BA-AF42AD54CB9B}" type="sibTrans" cxnId="{F5B92116-D3B7-4C3F-B66B-95752F8C5F76}">
      <dgm:prSet/>
      <dgm:spPr/>
      <dgm:t>
        <a:bodyPr/>
        <a:lstStyle/>
        <a:p>
          <a:endParaRPr lang="en-US"/>
        </a:p>
      </dgm:t>
    </dgm:pt>
    <dgm:pt modelId="{ACE28156-1ECC-4D61-B946-4B873DE68F6A}" type="pres">
      <dgm:prSet presAssocID="{2D4ABD19-1FB7-44E0-AF91-7949B25EA430}" presName="linear" presStyleCnt="0">
        <dgm:presLayoutVars>
          <dgm:dir/>
          <dgm:animLvl val="lvl"/>
          <dgm:resizeHandles val="exact"/>
        </dgm:presLayoutVars>
      </dgm:prSet>
      <dgm:spPr/>
    </dgm:pt>
    <dgm:pt modelId="{D13D830A-8DC4-47A2-B734-4BA80A95E5DD}" type="pres">
      <dgm:prSet presAssocID="{801A0989-5AF1-4CA1-A02F-7AEEE20241AD}" presName="parentLin" presStyleCnt="0"/>
      <dgm:spPr/>
    </dgm:pt>
    <dgm:pt modelId="{A7D305DF-7A4B-4408-9492-289BE6AECF2F}" type="pres">
      <dgm:prSet presAssocID="{801A0989-5AF1-4CA1-A02F-7AEEE20241AD}" presName="parentLeftMargin" presStyleLbl="node1" presStyleIdx="0" presStyleCnt="3"/>
      <dgm:spPr/>
    </dgm:pt>
    <dgm:pt modelId="{5BF86536-2039-4B6F-A022-937E013CA7E4}" type="pres">
      <dgm:prSet presAssocID="{801A0989-5AF1-4CA1-A02F-7AEEE20241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27E134-3DC4-4A92-A01B-ABDF4C1E47D1}" type="pres">
      <dgm:prSet presAssocID="{801A0989-5AF1-4CA1-A02F-7AEEE20241AD}" presName="negativeSpace" presStyleCnt="0"/>
      <dgm:spPr/>
    </dgm:pt>
    <dgm:pt modelId="{0465A12B-71BA-4332-932A-0090048B37E5}" type="pres">
      <dgm:prSet presAssocID="{801A0989-5AF1-4CA1-A02F-7AEEE20241AD}" presName="childText" presStyleLbl="conFgAcc1" presStyleIdx="0" presStyleCnt="3">
        <dgm:presLayoutVars>
          <dgm:bulletEnabled val="1"/>
        </dgm:presLayoutVars>
      </dgm:prSet>
      <dgm:spPr/>
    </dgm:pt>
    <dgm:pt modelId="{147BA7BF-4B72-4BE1-9BF2-93CF58A04CD6}" type="pres">
      <dgm:prSet presAssocID="{01EA5C0D-7C34-42AA-B4DF-9FC11DF63974}" presName="spaceBetweenRectangles" presStyleCnt="0"/>
      <dgm:spPr/>
    </dgm:pt>
    <dgm:pt modelId="{8F5E8174-840D-404C-BE42-2827D7B317D2}" type="pres">
      <dgm:prSet presAssocID="{EB458E2A-82AE-4177-9D0E-AD780347CB8C}" presName="parentLin" presStyleCnt="0"/>
      <dgm:spPr/>
    </dgm:pt>
    <dgm:pt modelId="{8DD5985F-F467-4640-9F7D-1A2D572BE6C3}" type="pres">
      <dgm:prSet presAssocID="{EB458E2A-82AE-4177-9D0E-AD780347CB8C}" presName="parentLeftMargin" presStyleLbl="node1" presStyleIdx="0" presStyleCnt="3"/>
      <dgm:spPr/>
    </dgm:pt>
    <dgm:pt modelId="{A5A785D8-35A8-4787-A380-54F07053FB46}" type="pres">
      <dgm:prSet presAssocID="{EB458E2A-82AE-4177-9D0E-AD780347CB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ECCB46-2648-4864-B4A2-628AAF5C2BAB}" type="pres">
      <dgm:prSet presAssocID="{EB458E2A-82AE-4177-9D0E-AD780347CB8C}" presName="negativeSpace" presStyleCnt="0"/>
      <dgm:spPr/>
    </dgm:pt>
    <dgm:pt modelId="{08CBE43C-6F8F-4775-B03F-9BA9F92AD25F}" type="pres">
      <dgm:prSet presAssocID="{EB458E2A-82AE-4177-9D0E-AD780347CB8C}" presName="childText" presStyleLbl="conFgAcc1" presStyleIdx="1" presStyleCnt="3">
        <dgm:presLayoutVars>
          <dgm:bulletEnabled val="1"/>
        </dgm:presLayoutVars>
      </dgm:prSet>
      <dgm:spPr/>
    </dgm:pt>
    <dgm:pt modelId="{D9A2B0A7-FDDE-43C4-A41F-C619E344D965}" type="pres">
      <dgm:prSet presAssocID="{D9D16C76-C3EB-44A1-B4AA-21AFCF72AB58}" presName="spaceBetweenRectangles" presStyleCnt="0"/>
      <dgm:spPr/>
    </dgm:pt>
    <dgm:pt modelId="{B12849EE-2D3F-423A-92B5-AA793ACAA8CB}" type="pres">
      <dgm:prSet presAssocID="{071893C6-50E7-4C76-8FFE-B6225BD0E634}" presName="parentLin" presStyleCnt="0"/>
      <dgm:spPr/>
    </dgm:pt>
    <dgm:pt modelId="{D4AA9182-E7DE-40B2-8845-D40AE60D00F2}" type="pres">
      <dgm:prSet presAssocID="{071893C6-50E7-4C76-8FFE-B6225BD0E634}" presName="parentLeftMargin" presStyleLbl="node1" presStyleIdx="1" presStyleCnt="3"/>
      <dgm:spPr/>
    </dgm:pt>
    <dgm:pt modelId="{37DC2688-E0FF-4666-9768-CB5E60BD1B11}" type="pres">
      <dgm:prSet presAssocID="{071893C6-50E7-4C76-8FFE-B6225BD0E63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32D9A5A-7D95-4FB4-B6A9-ACA9EFD7E51E}" type="pres">
      <dgm:prSet presAssocID="{071893C6-50E7-4C76-8FFE-B6225BD0E634}" presName="negativeSpace" presStyleCnt="0"/>
      <dgm:spPr/>
    </dgm:pt>
    <dgm:pt modelId="{CB9A4A89-CFBE-49BE-B07F-7C368E4875BC}" type="pres">
      <dgm:prSet presAssocID="{071893C6-50E7-4C76-8FFE-B6225BD0E63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B15503-BD60-4691-B5A0-8D3AD790F12E}" type="presOf" srcId="{A2031E6F-A8F6-47DC-A981-46BE1E32252D}" destId="{08CBE43C-6F8F-4775-B03F-9BA9F92AD25F}" srcOrd="0" destOrd="2" presId="urn:microsoft.com/office/officeart/2005/8/layout/list1"/>
    <dgm:cxn modelId="{F5B92116-D3B7-4C3F-B66B-95752F8C5F76}" srcId="{2D4ABD19-1FB7-44E0-AF91-7949B25EA430}" destId="{071893C6-50E7-4C76-8FFE-B6225BD0E634}" srcOrd="2" destOrd="0" parTransId="{5FD8312C-C232-4F3B-A827-24F2D7E07C3E}" sibTransId="{7F06483C-8CCE-4E50-92BA-AF42AD54CB9B}"/>
    <dgm:cxn modelId="{B39A4618-D908-4477-A77F-1DABD8440B06}" type="presOf" srcId="{2D4ABD19-1FB7-44E0-AF91-7949B25EA430}" destId="{ACE28156-1ECC-4D61-B946-4B873DE68F6A}" srcOrd="0" destOrd="0" presId="urn:microsoft.com/office/officeart/2005/8/layout/list1"/>
    <dgm:cxn modelId="{5D34FA34-3A56-4BBB-B9CE-A669D6D58417}" type="presOf" srcId="{071893C6-50E7-4C76-8FFE-B6225BD0E634}" destId="{37DC2688-E0FF-4666-9768-CB5E60BD1B11}" srcOrd="1" destOrd="0" presId="urn:microsoft.com/office/officeart/2005/8/layout/list1"/>
    <dgm:cxn modelId="{844E7E38-DC75-44AD-890F-530EAADF6850}" type="presOf" srcId="{EB458E2A-82AE-4177-9D0E-AD780347CB8C}" destId="{8DD5985F-F467-4640-9F7D-1A2D572BE6C3}" srcOrd="0" destOrd="0" presId="urn:microsoft.com/office/officeart/2005/8/layout/list1"/>
    <dgm:cxn modelId="{88ADBE6B-8ED3-47C3-A305-84B1D8630911}" type="presOf" srcId="{801A0989-5AF1-4CA1-A02F-7AEEE20241AD}" destId="{5BF86536-2039-4B6F-A022-937E013CA7E4}" srcOrd="1" destOrd="0" presId="urn:microsoft.com/office/officeart/2005/8/layout/list1"/>
    <dgm:cxn modelId="{CE2D894C-67CA-4F46-BEC6-AC7DDAA3049A}" type="presOf" srcId="{801A0989-5AF1-4CA1-A02F-7AEEE20241AD}" destId="{A7D305DF-7A4B-4408-9492-289BE6AECF2F}" srcOrd="0" destOrd="0" presId="urn:microsoft.com/office/officeart/2005/8/layout/list1"/>
    <dgm:cxn modelId="{05494072-CD83-4AB7-A72E-01C095E1BC34}" type="presOf" srcId="{D8FE06A6-7C2A-427F-BDCA-EE6B227D253D}" destId="{08CBE43C-6F8F-4775-B03F-9BA9F92AD25F}" srcOrd="0" destOrd="0" presId="urn:microsoft.com/office/officeart/2005/8/layout/list1"/>
    <dgm:cxn modelId="{5E388352-34B2-4EC2-92D5-BD3270EB7C8A}" type="presOf" srcId="{BC215F98-3BB6-4DE7-9EBA-DCBEA63BB20B}" destId="{08CBE43C-6F8F-4775-B03F-9BA9F92AD25F}" srcOrd="0" destOrd="3" presId="urn:microsoft.com/office/officeart/2005/8/layout/list1"/>
    <dgm:cxn modelId="{94503658-8167-4466-8328-22F4C9E546B8}" type="presOf" srcId="{EB458E2A-82AE-4177-9D0E-AD780347CB8C}" destId="{A5A785D8-35A8-4787-A380-54F07053FB46}" srcOrd="1" destOrd="0" presId="urn:microsoft.com/office/officeart/2005/8/layout/list1"/>
    <dgm:cxn modelId="{7EBE5A78-9A39-495A-A9E5-9652B7A00F59}" srcId="{EB458E2A-82AE-4177-9D0E-AD780347CB8C}" destId="{A2031E6F-A8F6-47DC-A981-46BE1E32252D}" srcOrd="2" destOrd="0" parTransId="{B16F96EC-2DB1-4F34-BA79-991DD3ACF79F}" sibTransId="{793E4918-5A52-4A3B-AB30-DAE5F38FFF63}"/>
    <dgm:cxn modelId="{00DF498F-342C-4DA9-AB05-F5C9123E778F}" type="presOf" srcId="{071893C6-50E7-4C76-8FFE-B6225BD0E634}" destId="{D4AA9182-E7DE-40B2-8845-D40AE60D00F2}" srcOrd="0" destOrd="0" presId="urn:microsoft.com/office/officeart/2005/8/layout/list1"/>
    <dgm:cxn modelId="{1BF99490-37E3-485F-A99C-193039E223AA}" srcId="{EB458E2A-82AE-4177-9D0E-AD780347CB8C}" destId="{D8FE06A6-7C2A-427F-BDCA-EE6B227D253D}" srcOrd="0" destOrd="0" parTransId="{68F5385E-A1F0-4173-A072-B5094321DA72}" sibTransId="{AC1573EF-8DAE-48A2-8CFE-4849116032EE}"/>
    <dgm:cxn modelId="{A5BA7694-E4B4-4DD2-B976-371468345876}" srcId="{EB458E2A-82AE-4177-9D0E-AD780347CB8C}" destId="{BC215F98-3BB6-4DE7-9EBA-DCBEA63BB20B}" srcOrd="3" destOrd="0" parTransId="{8D439F7B-ABE5-45EA-A10A-5C0D59E523A3}" sibTransId="{902492ED-46D8-4E70-8433-6853AF537DEF}"/>
    <dgm:cxn modelId="{5D4DB59D-C690-4ED2-9D95-E10143EB731B}" srcId="{2D4ABD19-1FB7-44E0-AF91-7949B25EA430}" destId="{801A0989-5AF1-4CA1-A02F-7AEEE20241AD}" srcOrd="0" destOrd="0" parTransId="{248F8960-8591-452D-AFBB-5E8D09CEAA90}" sibTransId="{01EA5C0D-7C34-42AA-B4DF-9FC11DF63974}"/>
    <dgm:cxn modelId="{0A4F1ECF-CEB0-49B9-BA0F-C172488EEABC}" srcId="{EB458E2A-82AE-4177-9D0E-AD780347CB8C}" destId="{A2FC67CA-A099-42BD-8103-07FD48FC83AA}" srcOrd="1" destOrd="0" parTransId="{D5B8920A-6275-4084-B816-12A6CC8B9959}" sibTransId="{DB3C9396-2581-473B-8994-7F5DE143878B}"/>
    <dgm:cxn modelId="{A1C9C5DE-5B53-4B2D-B900-D47B9E700F86}" srcId="{2D4ABD19-1FB7-44E0-AF91-7949B25EA430}" destId="{EB458E2A-82AE-4177-9D0E-AD780347CB8C}" srcOrd="1" destOrd="0" parTransId="{FFB08B91-5D19-4182-80EE-6AB3002427FF}" sibTransId="{D9D16C76-C3EB-44A1-B4AA-21AFCF72AB58}"/>
    <dgm:cxn modelId="{9A3AB2F1-05D1-44E0-95A0-7CFE18A17042}" type="presOf" srcId="{A2FC67CA-A099-42BD-8103-07FD48FC83AA}" destId="{08CBE43C-6F8F-4775-B03F-9BA9F92AD25F}" srcOrd="0" destOrd="1" presId="urn:microsoft.com/office/officeart/2005/8/layout/list1"/>
    <dgm:cxn modelId="{4F58284C-3F5B-4851-88D7-1398107A5D57}" type="presParOf" srcId="{ACE28156-1ECC-4D61-B946-4B873DE68F6A}" destId="{D13D830A-8DC4-47A2-B734-4BA80A95E5DD}" srcOrd="0" destOrd="0" presId="urn:microsoft.com/office/officeart/2005/8/layout/list1"/>
    <dgm:cxn modelId="{09735A80-5483-453E-A340-ECA9F47CDA9C}" type="presParOf" srcId="{D13D830A-8DC4-47A2-B734-4BA80A95E5DD}" destId="{A7D305DF-7A4B-4408-9492-289BE6AECF2F}" srcOrd="0" destOrd="0" presId="urn:microsoft.com/office/officeart/2005/8/layout/list1"/>
    <dgm:cxn modelId="{622C5D28-5FA7-4C7F-B998-4D74CAE60693}" type="presParOf" srcId="{D13D830A-8DC4-47A2-B734-4BA80A95E5DD}" destId="{5BF86536-2039-4B6F-A022-937E013CA7E4}" srcOrd="1" destOrd="0" presId="urn:microsoft.com/office/officeart/2005/8/layout/list1"/>
    <dgm:cxn modelId="{07AC56C3-DB7B-4BE7-AB7E-1FAA16034859}" type="presParOf" srcId="{ACE28156-1ECC-4D61-B946-4B873DE68F6A}" destId="{4427E134-3DC4-4A92-A01B-ABDF4C1E47D1}" srcOrd="1" destOrd="0" presId="urn:microsoft.com/office/officeart/2005/8/layout/list1"/>
    <dgm:cxn modelId="{4DA0AF36-2CE8-4096-951B-183FD12DC1F8}" type="presParOf" srcId="{ACE28156-1ECC-4D61-B946-4B873DE68F6A}" destId="{0465A12B-71BA-4332-932A-0090048B37E5}" srcOrd="2" destOrd="0" presId="urn:microsoft.com/office/officeart/2005/8/layout/list1"/>
    <dgm:cxn modelId="{81969093-311D-4843-B686-B1CED4CCFFBD}" type="presParOf" srcId="{ACE28156-1ECC-4D61-B946-4B873DE68F6A}" destId="{147BA7BF-4B72-4BE1-9BF2-93CF58A04CD6}" srcOrd="3" destOrd="0" presId="urn:microsoft.com/office/officeart/2005/8/layout/list1"/>
    <dgm:cxn modelId="{837CB6BA-C37B-4954-BC22-4425773CDBEB}" type="presParOf" srcId="{ACE28156-1ECC-4D61-B946-4B873DE68F6A}" destId="{8F5E8174-840D-404C-BE42-2827D7B317D2}" srcOrd="4" destOrd="0" presId="urn:microsoft.com/office/officeart/2005/8/layout/list1"/>
    <dgm:cxn modelId="{FA91AB1C-A4D4-467F-955A-5F02E17BE06F}" type="presParOf" srcId="{8F5E8174-840D-404C-BE42-2827D7B317D2}" destId="{8DD5985F-F467-4640-9F7D-1A2D572BE6C3}" srcOrd="0" destOrd="0" presId="urn:microsoft.com/office/officeart/2005/8/layout/list1"/>
    <dgm:cxn modelId="{A1445F8C-0944-4183-8FC2-9977A77F6B1F}" type="presParOf" srcId="{8F5E8174-840D-404C-BE42-2827D7B317D2}" destId="{A5A785D8-35A8-4787-A380-54F07053FB46}" srcOrd="1" destOrd="0" presId="urn:microsoft.com/office/officeart/2005/8/layout/list1"/>
    <dgm:cxn modelId="{43A39B88-77FE-424E-B26C-27819CC19B77}" type="presParOf" srcId="{ACE28156-1ECC-4D61-B946-4B873DE68F6A}" destId="{9EECCB46-2648-4864-B4A2-628AAF5C2BAB}" srcOrd="5" destOrd="0" presId="urn:microsoft.com/office/officeart/2005/8/layout/list1"/>
    <dgm:cxn modelId="{01EB8CE4-C719-4574-9D82-1ED92F4FF677}" type="presParOf" srcId="{ACE28156-1ECC-4D61-B946-4B873DE68F6A}" destId="{08CBE43C-6F8F-4775-B03F-9BA9F92AD25F}" srcOrd="6" destOrd="0" presId="urn:microsoft.com/office/officeart/2005/8/layout/list1"/>
    <dgm:cxn modelId="{0C90F23C-DB0E-4C1B-9B6E-E7E9A1469BF3}" type="presParOf" srcId="{ACE28156-1ECC-4D61-B946-4B873DE68F6A}" destId="{D9A2B0A7-FDDE-43C4-A41F-C619E344D965}" srcOrd="7" destOrd="0" presId="urn:microsoft.com/office/officeart/2005/8/layout/list1"/>
    <dgm:cxn modelId="{DFB2D2C5-74DD-4F8B-98CD-49656052D384}" type="presParOf" srcId="{ACE28156-1ECC-4D61-B946-4B873DE68F6A}" destId="{B12849EE-2D3F-423A-92B5-AA793ACAA8CB}" srcOrd="8" destOrd="0" presId="urn:microsoft.com/office/officeart/2005/8/layout/list1"/>
    <dgm:cxn modelId="{FA20ACB5-C0DA-48EA-882C-85F1FB4714F5}" type="presParOf" srcId="{B12849EE-2D3F-423A-92B5-AA793ACAA8CB}" destId="{D4AA9182-E7DE-40B2-8845-D40AE60D00F2}" srcOrd="0" destOrd="0" presId="urn:microsoft.com/office/officeart/2005/8/layout/list1"/>
    <dgm:cxn modelId="{042F3819-1347-4CF6-87F5-FA6076247B45}" type="presParOf" srcId="{B12849EE-2D3F-423A-92B5-AA793ACAA8CB}" destId="{37DC2688-E0FF-4666-9768-CB5E60BD1B11}" srcOrd="1" destOrd="0" presId="urn:microsoft.com/office/officeart/2005/8/layout/list1"/>
    <dgm:cxn modelId="{A076DF0A-6C3B-4E18-BC70-74C6DFC1B672}" type="presParOf" srcId="{ACE28156-1ECC-4D61-B946-4B873DE68F6A}" destId="{232D9A5A-7D95-4FB4-B6A9-ACA9EFD7E51E}" srcOrd="9" destOrd="0" presId="urn:microsoft.com/office/officeart/2005/8/layout/list1"/>
    <dgm:cxn modelId="{0C16ABCC-3DF8-4232-BBB4-84BA7D2AF5B8}" type="presParOf" srcId="{ACE28156-1ECC-4D61-B946-4B873DE68F6A}" destId="{CB9A4A89-CFBE-49BE-B07F-7C368E4875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35636F-14A4-4E4E-92F8-456E772B08B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B3189F8-2591-405E-8AC3-309399EB68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Organizing diamond</a:t>
          </a:r>
          <a:endParaRPr lang="en-US" dirty="0"/>
        </a:p>
      </dgm:t>
    </dgm:pt>
    <dgm:pt modelId="{89B02710-1BA6-49C5-A1D3-C8B6E9B809FA}" type="parTrans" cxnId="{35968BA2-016F-4408-9FB5-2684494FC657}">
      <dgm:prSet/>
      <dgm:spPr/>
      <dgm:t>
        <a:bodyPr/>
        <a:lstStyle/>
        <a:p>
          <a:endParaRPr lang="en-US"/>
        </a:p>
      </dgm:t>
    </dgm:pt>
    <dgm:pt modelId="{A0CB7F0B-0508-4E68-88AF-4256B0D86D20}" type="sibTrans" cxnId="{35968BA2-016F-4408-9FB5-2684494FC657}">
      <dgm:prSet/>
      <dgm:spPr/>
      <dgm:t>
        <a:bodyPr/>
        <a:lstStyle/>
        <a:p>
          <a:endParaRPr lang="en-US"/>
        </a:p>
      </dgm:t>
    </dgm:pt>
    <dgm:pt modelId="{1E781971-82BC-4D01-BCC3-241518D9F9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How is your life / position / work organized</a:t>
          </a:r>
          <a:endParaRPr lang="en-US" dirty="0"/>
        </a:p>
      </dgm:t>
    </dgm:pt>
    <dgm:pt modelId="{3429DE4A-66FB-4739-864A-EC0A02E5BC11}" type="parTrans" cxnId="{E8E2B087-BE5E-4120-AB24-76353A8BA07D}">
      <dgm:prSet/>
      <dgm:spPr/>
      <dgm:t>
        <a:bodyPr/>
        <a:lstStyle/>
        <a:p>
          <a:endParaRPr lang="en-US"/>
        </a:p>
      </dgm:t>
    </dgm:pt>
    <dgm:pt modelId="{489DAE92-0C3E-430A-A1E2-8F3B42B4CC4D}" type="sibTrans" cxnId="{E8E2B087-BE5E-4120-AB24-76353A8BA07D}">
      <dgm:prSet/>
      <dgm:spPr/>
      <dgm:t>
        <a:bodyPr/>
        <a:lstStyle/>
        <a:p>
          <a:endParaRPr lang="en-US"/>
        </a:p>
      </dgm:t>
    </dgm:pt>
    <dgm:pt modelId="{4375C4FA-B97B-4EB8-9608-E82D2CE0BD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How can be some agent</a:t>
          </a:r>
          <a:endParaRPr lang="en-US" dirty="0"/>
        </a:p>
      </dgm:t>
    </dgm:pt>
    <dgm:pt modelId="{723399BC-A15C-480C-A23B-86FC553ECC49}" type="parTrans" cxnId="{D8B630A4-29A4-4674-8F39-D0083965FA38}">
      <dgm:prSet/>
      <dgm:spPr/>
      <dgm:t>
        <a:bodyPr/>
        <a:lstStyle/>
        <a:p>
          <a:endParaRPr lang="en-US"/>
        </a:p>
      </dgm:t>
    </dgm:pt>
    <dgm:pt modelId="{37DDE7FD-9C17-4D86-90DB-C51D667FA41B}" type="sibTrans" cxnId="{D8B630A4-29A4-4674-8F39-D0083965FA38}">
      <dgm:prSet/>
      <dgm:spPr/>
      <dgm:t>
        <a:bodyPr/>
        <a:lstStyle/>
        <a:p>
          <a:endParaRPr lang="en-US"/>
        </a:p>
      </dgm:t>
    </dgm:pt>
    <dgm:pt modelId="{D33CDE36-2627-4CA3-B930-C3074E0056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member of some team</a:t>
          </a:r>
          <a:endParaRPr lang="en-US" dirty="0"/>
        </a:p>
      </dgm:t>
    </dgm:pt>
    <dgm:pt modelId="{F10BB93A-80E6-4421-9AEC-366B0A1C6987}" type="parTrans" cxnId="{0F1CFE00-ABA3-406C-8648-5E796D0D4E46}">
      <dgm:prSet/>
      <dgm:spPr/>
      <dgm:t>
        <a:bodyPr/>
        <a:lstStyle/>
        <a:p>
          <a:endParaRPr lang="en-US"/>
        </a:p>
      </dgm:t>
    </dgm:pt>
    <dgm:pt modelId="{76E0037C-4EDA-4A1F-A3A5-BC512A3604E1}" type="sibTrans" cxnId="{0F1CFE00-ABA3-406C-8648-5E796D0D4E46}">
      <dgm:prSet/>
      <dgm:spPr/>
      <dgm:t>
        <a:bodyPr/>
        <a:lstStyle/>
        <a:p>
          <a:endParaRPr lang="en-US"/>
        </a:p>
      </dgm:t>
    </dgm:pt>
    <dgm:pt modelId="{9B0387DE-8003-4314-9063-96FD5EA66C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working on projects</a:t>
          </a:r>
          <a:endParaRPr lang="en-US" dirty="0"/>
        </a:p>
      </dgm:t>
    </dgm:pt>
    <dgm:pt modelId="{A511E070-EBAE-44BC-8493-A2BD48C4FC06}" type="parTrans" cxnId="{8B150E60-AD53-47AF-87A5-1C569F728F70}">
      <dgm:prSet/>
      <dgm:spPr/>
      <dgm:t>
        <a:bodyPr/>
        <a:lstStyle/>
        <a:p>
          <a:endParaRPr lang="en-US"/>
        </a:p>
      </dgm:t>
    </dgm:pt>
    <dgm:pt modelId="{50E582B4-E537-4290-A999-DC8950DFF471}" type="sibTrans" cxnId="{8B150E60-AD53-47AF-87A5-1C569F728F70}">
      <dgm:prSet/>
      <dgm:spPr/>
      <dgm:t>
        <a:bodyPr/>
        <a:lstStyle/>
        <a:p>
          <a:endParaRPr lang="en-US"/>
        </a:p>
      </dgm:t>
    </dgm:pt>
    <dgm:pt modelId="{3B141BB7-F73D-46C0-9561-0CE7972827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educated or taught someone</a:t>
          </a:r>
          <a:endParaRPr lang="en-US" dirty="0"/>
        </a:p>
      </dgm:t>
    </dgm:pt>
    <dgm:pt modelId="{A771B30A-50A0-4A95-98AE-833AA2B59BFA}" type="parTrans" cxnId="{654472C5-F47B-4BA7-A19C-385634B60558}">
      <dgm:prSet/>
      <dgm:spPr/>
      <dgm:t>
        <a:bodyPr/>
        <a:lstStyle/>
        <a:p>
          <a:endParaRPr lang="en-US"/>
        </a:p>
      </dgm:t>
    </dgm:pt>
    <dgm:pt modelId="{1489AC06-083E-4501-867E-CB38CA56A64D}" type="sibTrans" cxnId="{654472C5-F47B-4BA7-A19C-385634B60558}">
      <dgm:prSet/>
      <dgm:spPr/>
      <dgm:t>
        <a:bodyPr/>
        <a:lstStyle/>
        <a:p>
          <a:endParaRPr lang="en-US"/>
        </a:p>
      </dgm:t>
    </dgm:pt>
    <dgm:pt modelId="{992141B7-BCB9-4438-909A-DC94D2CE0FA1}" type="pres">
      <dgm:prSet presAssocID="{FF35636F-14A4-4E4E-92F8-456E772B08BC}" presName="root" presStyleCnt="0">
        <dgm:presLayoutVars>
          <dgm:dir/>
          <dgm:resizeHandles val="exact"/>
        </dgm:presLayoutVars>
      </dgm:prSet>
      <dgm:spPr/>
    </dgm:pt>
    <dgm:pt modelId="{153FAD93-D70B-47D4-8A33-B204EAA65A0C}" type="pres">
      <dgm:prSet presAssocID="{EB3189F8-2591-405E-8AC3-309399EB6885}" presName="compNode" presStyleCnt="0"/>
      <dgm:spPr/>
    </dgm:pt>
    <dgm:pt modelId="{B525F25B-2F58-422E-BF2A-E2257F5A9A3F}" type="pres">
      <dgm:prSet presAssocID="{EB3189F8-2591-405E-8AC3-309399EB6885}" presName="bgRect" presStyleLbl="bgShp" presStyleIdx="0" presStyleCnt="3"/>
      <dgm:spPr/>
    </dgm:pt>
    <dgm:pt modelId="{6459CF37-10F3-45D3-8BEB-E6E92E608BB3}" type="pres">
      <dgm:prSet presAssocID="{EB3189F8-2591-405E-8AC3-309399EB688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386C8253-DC37-49F6-970B-9146D4B78137}" type="pres">
      <dgm:prSet presAssocID="{EB3189F8-2591-405E-8AC3-309399EB6885}" presName="spaceRect" presStyleCnt="0"/>
      <dgm:spPr/>
    </dgm:pt>
    <dgm:pt modelId="{AB83F14E-78C4-4FC3-9DA2-F7ECE37D8C88}" type="pres">
      <dgm:prSet presAssocID="{EB3189F8-2591-405E-8AC3-309399EB6885}" presName="parTx" presStyleLbl="revTx" presStyleIdx="0" presStyleCnt="4">
        <dgm:presLayoutVars>
          <dgm:chMax val="0"/>
          <dgm:chPref val="0"/>
        </dgm:presLayoutVars>
      </dgm:prSet>
      <dgm:spPr/>
    </dgm:pt>
    <dgm:pt modelId="{09B54772-3F8F-488F-9C2D-8CAC83CDEB51}" type="pres">
      <dgm:prSet presAssocID="{A0CB7F0B-0508-4E68-88AF-4256B0D86D20}" presName="sibTrans" presStyleCnt="0"/>
      <dgm:spPr/>
    </dgm:pt>
    <dgm:pt modelId="{64EBCF07-CE8E-4DC7-AEAA-E9ADCA8B8150}" type="pres">
      <dgm:prSet presAssocID="{1E781971-82BC-4D01-BCC3-241518D9F9CC}" presName="compNode" presStyleCnt="0"/>
      <dgm:spPr/>
    </dgm:pt>
    <dgm:pt modelId="{C2CEC661-DA01-45E6-B2CE-DDE38FF0ACCC}" type="pres">
      <dgm:prSet presAssocID="{1E781971-82BC-4D01-BCC3-241518D9F9CC}" presName="bgRect" presStyleLbl="bgShp" presStyleIdx="1" presStyleCnt="3"/>
      <dgm:spPr/>
    </dgm:pt>
    <dgm:pt modelId="{9982B0B8-1D73-4D56-BF90-F4DA33A4C3FD}" type="pres">
      <dgm:prSet presAssocID="{1E781971-82BC-4D01-BCC3-241518D9F9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EF3EFB05-46D8-4418-AE77-2EDC60972204}" type="pres">
      <dgm:prSet presAssocID="{1E781971-82BC-4D01-BCC3-241518D9F9CC}" presName="spaceRect" presStyleCnt="0"/>
      <dgm:spPr/>
    </dgm:pt>
    <dgm:pt modelId="{90A14BF9-3795-430F-895E-A28F1D648047}" type="pres">
      <dgm:prSet presAssocID="{1E781971-82BC-4D01-BCC3-241518D9F9CC}" presName="parTx" presStyleLbl="revTx" presStyleIdx="1" presStyleCnt="4">
        <dgm:presLayoutVars>
          <dgm:chMax val="0"/>
          <dgm:chPref val="0"/>
        </dgm:presLayoutVars>
      </dgm:prSet>
      <dgm:spPr/>
    </dgm:pt>
    <dgm:pt modelId="{E598716C-5A20-47DB-A87D-387994F38C42}" type="pres">
      <dgm:prSet presAssocID="{489DAE92-0C3E-430A-A1E2-8F3B42B4CC4D}" presName="sibTrans" presStyleCnt="0"/>
      <dgm:spPr/>
    </dgm:pt>
    <dgm:pt modelId="{1718EAAD-2F68-45CC-BBAD-71DED8E4F08D}" type="pres">
      <dgm:prSet presAssocID="{4375C4FA-B97B-4EB8-9608-E82D2CE0BD6E}" presName="compNode" presStyleCnt="0"/>
      <dgm:spPr/>
    </dgm:pt>
    <dgm:pt modelId="{7A3BD0A6-D67A-4817-99EB-9B4DA8DC8F53}" type="pres">
      <dgm:prSet presAssocID="{4375C4FA-B97B-4EB8-9608-E82D2CE0BD6E}" presName="bgRect" presStyleLbl="bgShp" presStyleIdx="2" presStyleCnt="3"/>
      <dgm:spPr/>
    </dgm:pt>
    <dgm:pt modelId="{92248BAB-6CFA-4F96-877A-347DF1AD86D4}" type="pres">
      <dgm:prSet presAssocID="{4375C4FA-B97B-4EB8-9608-E82D2CE0BD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živatelé"/>
        </a:ext>
      </dgm:extLst>
    </dgm:pt>
    <dgm:pt modelId="{9CCD2D68-54B0-4BFD-932B-8FAB671618BA}" type="pres">
      <dgm:prSet presAssocID="{4375C4FA-B97B-4EB8-9608-E82D2CE0BD6E}" presName="spaceRect" presStyleCnt="0"/>
      <dgm:spPr/>
    </dgm:pt>
    <dgm:pt modelId="{7173A49B-A666-405A-8584-EB292BB18FF6}" type="pres">
      <dgm:prSet presAssocID="{4375C4FA-B97B-4EB8-9608-E82D2CE0BD6E}" presName="parTx" presStyleLbl="revTx" presStyleIdx="2" presStyleCnt="4">
        <dgm:presLayoutVars>
          <dgm:chMax val="0"/>
          <dgm:chPref val="0"/>
        </dgm:presLayoutVars>
      </dgm:prSet>
      <dgm:spPr/>
    </dgm:pt>
    <dgm:pt modelId="{428220E1-BB83-479A-B898-53675C77F57F}" type="pres">
      <dgm:prSet presAssocID="{4375C4FA-B97B-4EB8-9608-E82D2CE0BD6E}" presName="desTx" presStyleLbl="revTx" presStyleIdx="3" presStyleCnt="4">
        <dgm:presLayoutVars/>
      </dgm:prSet>
      <dgm:spPr/>
    </dgm:pt>
  </dgm:ptLst>
  <dgm:cxnLst>
    <dgm:cxn modelId="{0F1CFE00-ABA3-406C-8648-5E796D0D4E46}" srcId="{4375C4FA-B97B-4EB8-9608-E82D2CE0BD6E}" destId="{D33CDE36-2627-4CA3-B930-C3074E0056CD}" srcOrd="0" destOrd="0" parTransId="{F10BB93A-80E6-4421-9AEC-366B0A1C6987}" sibTransId="{76E0037C-4EDA-4A1F-A3A5-BC512A3604E1}"/>
    <dgm:cxn modelId="{28A92D30-3872-4F07-9E32-76F6B5921193}" type="presOf" srcId="{FF35636F-14A4-4E4E-92F8-456E772B08BC}" destId="{992141B7-BCB9-4438-909A-DC94D2CE0FA1}" srcOrd="0" destOrd="0" presId="urn:microsoft.com/office/officeart/2018/2/layout/IconVerticalSolidList"/>
    <dgm:cxn modelId="{E45E4034-EF96-4372-A8A0-BF0E8EC1B723}" type="presOf" srcId="{D33CDE36-2627-4CA3-B930-C3074E0056CD}" destId="{428220E1-BB83-479A-B898-53675C77F57F}" srcOrd="0" destOrd="0" presId="urn:microsoft.com/office/officeart/2018/2/layout/IconVerticalSolidList"/>
    <dgm:cxn modelId="{8B150E60-AD53-47AF-87A5-1C569F728F70}" srcId="{4375C4FA-B97B-4EB8-9608-E82D2CE0BD6E}" destId="{9B0387DE-8003-4314-9063-96FD5EA66CB3}" srcOrd="1" destOrd="0" parTransId="{A511E070-EBAE-44BC-8493-A2BD48C4FC06}" sibTransId="{50E582B4-E537-4290-A999-DC8950DFF471}"/>
    <dgm:cxn modelId="{D9BE4C4D-F64E-4128-BCFB-F49F65A73597}" type="presOf" srcId="{1E781971-82BC-4D01-BCC3-241518D9F9CC}" destId="{90A14BF9-3795-430F-895E-A28F1D648047}" srcOrd="0" destOrd="0" presId="urn:microsoft.com/office/officeart/2018/2/layout/IconVerticalSolidList"/>
    <dgm:cxn modelId="{9F984177-6D4A-4FED-BCB2-5B0882160D46}" type="presOf" srcId="{4375C4FA-B97B-4EB8-9608-E82D2CE0BD6E}" destId="{7173A49B-A666-405A-8584-EB292BB18FF6}" srcOrd="0" destOrd="0" presId="urn:microsoft.com/office/officeart/2018/2/layout/IconVerticalSolidList"/>
    <dgm:cxn modelId="{E8E2B087-BE5E-4120-AB24-76353A8BA07D}" srcId="{FF35636F-14A4-4E4E-92F8-456E772B08BC}" destId="{1E781971-82BC-4D01-BCC3-241518D9F9CC}" srcOrd="1" destOrd="0" parTransId="{3429DE4A-66FB-4739-864A-EC0A02E5BC11}" sibTransId="{489DAE92-0C3E-430A-A1E2-8F3B42B4CC4D}"/>
    <dgm:cxn modelId="{1FD5E09F-4DE9-4BE0-9545-C166D9712E55}" type="presOf" srcId="{EB3189F8-2591-405E-8AC3-309399EB6885}" destId="{AB83F14E-78C4-4FC3-9DA2-F7ECE37D8C88}" srcOrd="0" destOrd="0" presId="urn:microsoft.com/office/officeart/2018/2/layout/IconVerticalSolidList"/>
    <dgm:cxn modelId="{35968BA2-016F-4408-9FB5-2684494FC657}" srcId="{FF35636F-14A4-4E4E-92F8-456E772B08BC}" destId="{EB3189F8-2591-405E-8AC3-309399EB6885}" srcOrd="0" destOrd="0" parTransId="{89B02710-1BA6-49C5-A1D3-C8B6E9B809FA}" sibTransId="{A0CB7F0B-0508-4E68-88AF-4256B0D86D20}"/>
    <dgm:cxn modelId="{D8B630A4-29A4-4674-8F39-D0083965FA38}" srcId="{FF35636F-14A4-4E4E-92F8-456E772B08BC}" destId="{4375C4FA-B97B-4EB8-9608-E82D2CE0BD6E}" srcOrd="2" destOrd="0" parTransId="{723399BC-A15C-480C-A23B-86FC553ECC49}" sibTransId="{37DDE7FD-9C17-4D86-90DB-C51D667FA41B}"/>
    <dgm:cxn modelId="{E3B4A4A6-5ABC-4772-8F90-4B1DE82C26E8}" type="presOf" srcId="{9B0387DE-8003-4314-9063-96FD5EA66CB3}" destId="{428220E1-BB83-479A-B898-53675C77F57F}" srcOrd="0" destOrd="1" presId="urn:microsoft.com/office/officeart/2018/2/layout/IconVerticalSolidList"/>
    <dgm:cxn modelId="{654472C5-F47B-4BA7-A19C-385634B60558}" srcId="{4375C4FA-B97B-4EB8-9608-E82D2CE0BD6E}" destId="{3B141BB7-F73D-46C0-9561-0CE79728272F}" srcOrd="2" destOrd="0" parTransId="{A771B30A-50A0-4A95-98AE-833AA2B59BFA}" sibTransId="{1489AC06-083E-4501-867E-CB38CA56A64D}"/>
    <dgm:cxn modelId="{4392D0D5-527A-43DD-B99D-DACD79CCA083}" type="presOf" srcId="{3B141BB7-F73D-46C0-9561-0CE79728272F}" destId="{428220E1-BB83-479A-B898-53675C77F57F}" srcOrd="0" destOrd="2" presId="urn:microsoft.com/office/officeart/2018/2/layout/IconVerticalSolidList"/>
    <dgm:cxn modelId="{E6839A09-4A51-4661-A8C7-A7472A67D5EE}" type="presParOf" srcId="{992141B7-BCB9-4438-909A-DC94D2CE0FA1}" destId="{153FAD93-D70B-47D4-8A33-B204EAA65A0C}" srcOrd="0" destOrd="0" presId="urn:microsoft.com/office/officeart/2018/2/layout/IconVerticalSolidList"/>
    <dgm:cxn modelId="{D2D06A8B-908C-46F0-BE2A-6C296A84AEEA}" type="presParOf" srcId="{153FAD93-D70B-47D4-8A33-B204EAA65A0C}" destId="{B525F25B-2F58-422E-BF2A-E2257F5A9A3F}" srcOrd="0" destOrd="0" presId="urn:microsoft.com/office/officeart/2018/2/layout/IconVerticalSolidList"/>
    <dgm:cxn modelId="{838C834A-884A-4D45-8F1C-D6BD040855A5}" type="presParOf" srcId="{153FAD93-D70B-47D4-8A33-B204EAA65A0C}" destId="{6459CF37-10F3-45D3-8BEB-E6E92E608BB3}" srcOrd="1" destOrd="0" presId="urn:microsoft.com/office/officeart/2018/2/layout/IconVerticalSolidList"/>
    <dgm:cxn modelId="{4C14BF74-CBC4-496D-AB14-B1AB4F5C8436}" type="presParOf" srcId="{153FAD93-D70B-47D4-8A33-B204EAA65A0C}" destId="{386C8253-DC37-49F6-970B-9146D4B78137}" srcOrd="2" destOrd="0" presId="urn:microsoft.com/office/officeart/2018/2/layout/IconVerticalSolidList"/>
    <dgm:cxn modelId="{28A9E4F5-5250-48F6-A4F4-70D2913A833C}" type="presParOf" srcId="{153FAD93-D70B-47D4-8A33-B204EAA65A0C}" destId="{AB83F14E-78C4-4FC3-9DA2-F7ECE37D8C88}" srcOrd="3" destOrd="0" presId="urn:microsoft.com/office/officeart/2018/2/layout/IconVerticalSolidList"/>
    <dgm:cxn modelId="{EC37FF84-A810-45D7-B7E2-C62347DD7C77}" type="presParOf" srcId="{992141B7-BCB9-4438-909A-DC94D2CE0FA1}" destId="{09B54772-3F8F-488F-9C2D-8CAC83CDEB51}" srcOrd="1" destOrd="0" presId="urn:microsoft.com/office/officeart/2018/2/layout/IconVerticalSolidList"/>
    <dgm:cxn modelId="{84B7CE42-A410-48A9-943B-5362DF117F08}" type="presParOf" srcId="{992141B7-BCB9-4438-909A-DC94D2CE0FA1}" destId="{64EBCF07-CE8E-4DC7-AEAA-E9ADCA8B8150}" srcOrd="2" destOrd="0" presId="urn:microsoft.com/office/officeart/2018/2/layout/IconVerticalSolidList"/>
    <dgm:cxn modelId="{011A6BF5-5E29-4C39-9D22-5A604BA1B6DF}" type="presParOf" srcId="{64EBCF07-CE8E-4DC7-AEAA-E9ADCA8B8150}" destId="{C2CEC661-DA01-45E6-B2CE-DDE38FF0ACCC}" srcOrd="0" destOrd="0" presId="urn:microsoft.com/office/officeart/2018/2/layout/IconVerticalSolidList"/>
    <dgm:cxn modelId="{B4769604-2D0F-41DA-909D-2D6A24123EFF}" type="presParOf" srcId="{64EBCF07-CE8E-4DC7-AEAA-E9ADCA8B8150}" destId="{9982B0B8-1D73-4D56-BF90-F4DA33A4C3FD}" srcOrd="1" destOrd="0" presId="urn:microsoft.com/office/officeart/2018/2/layout/IconVerticalSolidList"/>
    <dgm:cxn modelId="{E8DFF552-45F1-4426-A4F8-A4A5A777AD89}" type="presParOf" srcId="{64EBCF07-CE8E-4DC7-AEAA-E9ADCA8B8150}" destId="{EF3EFB05-46D8-4418-AE77-2EDC60972204}" srcOrd="2" destOrd="0" presId="urn:microsoft.com/office/officeart/2018/2/layout/IconVerticalSolidList"/>
    <dgm:cxn modelId="{E908E604-DA22-4FC9-8B99-92B0B8805D05}" type="presParOf" srcId="{64EBCF07-CE8E-4DC7-AEAA-E9ADCA8B8150}" destId="{90A14BF9-3795-430F-895E-A28F1D648047}" srcOrd="3" destOrd="0" presId="urn:microsoft.com/office/officeart/2018/2/layout/IconVerticalSolidList"/>
    <dgm:cxn modelId="{06547C4F-2B26-46E6-959D-1CA0BC3B4FA1}" type="presParOf" srcId="{992141B7-BCB9-4438-909A-DC94D2CE0FA1}" destId="{E598716C-5A20-47DB-A87D-387994F38C42}" srcOrd="3" destOrd="0" presId="urn:microsoft.com/office/officeart/2018/2/layout/IconVerticalSolidList"/>
    <dgm:cxn modelId="{341FB7CD-2116-442A-BAEA-F2A0CB972B0E}" type="presParOf" srcId="{992141B7-BCB9-4438-909A-DC94D2CE0FA1}" destId="{1718EAAD-2F68-45CC-BBAD-71DED8E4F08D}" srcOrd="4" destOrd="0" presId="urn:microsoft.com/office/officeart/2018/2/layout/IconVerticalSolidList"/>
    <dgm:cxn modelId="{5D90073F-3972-4022-8854-21AB1BE8CC52}" type="presParOf" srcId="{1718EAAD-2F68-45CC-BBAD-71DED8E4F08D}" destId="{7A3BD0A6-D67A-4817-99EB-9B4DA8DC8F53}" srcOrd="0" destOrd="0" presId="urn:microsoft.com/office/officeart/2018/2/layout/IconVerticalSolidList"/>
    <dgm:cxn modelId="{5053E16A-C7E6-438C-B242-EAFF75D340C5}" type="presParOf" srcId="{1718EAAD-2F68-45CC-BBAD-71DED8E4F08D}" destId="{92248BAB-6CFA-4F96-877A-347DF1AD86D4}" srcOrd="1" destOrd="0" presId="urn:microsoft.com/office/officeart/2018/2/layout/IconVerticalSolidList"/>
    <dgm:cxn modelId="{D6B6469D-2390-4D23-857F-3DA9D82F9E76}" type="presParOf" srcId="{1718EAAD-2F68-45CC-BBAD-71DED8E4F08D}" destId="{9CCD2D68-54B0-4BFD-932B-8FAB671618BA}" srcOrd="2" destOrd="0" presId="urn:microsoft.com/office/officeart/2018/2/layout/IconVerticalSolidList"/>
    <dgm:cxn modelId="{4654FA5B-DC0F-4AF4-BCF2-EC315A43A6EB}" type="presParOf" srcId="{1718EAAD-2F68-45CC-BBAD-71DED8E4F08D}" destId="{7173A49B-A666-405A-8584-EB292BB18FF6}" srcOrd="3" destOrd="0" presId="urn:microsoft.com/office/officeart/2018/2/layout/IconVerticalSolidList"/>
    <dgm:cxn modelId="{F22800FF-550D-4FBA-946A-228B0552DEDF}" type="presParOf" srcId="{1718EAAD-2F68-45CC-BBAD-71DED8E4F08D}" destId="{428220E1-BB83-479A-B898-53675C77F57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96CDCA-9731-4B1B-BE99-57E4A1195F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67C7A63-3DFC-40CB-9666-760855B9C901}">
      <dgm:prSet/>
      <dgm:spPr/>
      <dgm:t>
        <a:bodyPr/>
        <a:lstStyle/>
        <a:p>
          <a:r>
            <a:rPr lang="en-US" b="0" dirty="0"/>
            <a:t>Matrix-based organization: Action vs. Flow</a:t>
          </a:r>
          <a:endParaRPr lang="en-US" dirty="0"/>
        </a:p>
      </dgm:t>
    </dgm:pt>
    <dgm:pt modelId="{5ADFC259-4E17-4554-8118-C8BE90940979}" type="parTrans" cxnId="{9CC6E424-534F-4527-98E7-D747DFCF654E}">
      <dgm:prSet/>
      <dgm:spPr/>
      <dgm:t>
        <a:bodyPr/>
        <a:lstStyle/>
        <a:p>
          <a:endParaRPr lang="cs-CZ"/>
        </a:p>
      </dgm:t>
    </dgm:pt>
    <dgm:pt modelId="{B497EEFA-F413-413C-A9E6-3994E6FFEA60}" type="sibTrans" cxnId="{9CC6E424-534F-4527-98E7-D747DFCF654E}">
      <dgm:prSet/>
      <dgm:spPr/>
      <dgm:t>
        <a:bodyPr/>
        <a:lstStyle/>
        <a:p>
          <a:endParaRPr lang="cs-CZ"/>
        </a:p>
      </dgm:t>
    </dgm:pt>
    <dgm:pt modelId="{04C0CA9F-1D0E-48EB-BE13-7DEE8CAB6818}">
      <dgm:prSet/>
      <dgm:spPr/>
      <dgm:t>
        <a:bodyPr/>
        <a:lstStyle/>
        <a:p>
          <a:r>
            <a:rPr lang="en-US" b="0" dirty="0"/>
            <a:t>Activity vs. Action / Flow</a:t>
          </a:r>
          <a:endParaRPr lang="en-US" dirty="0"/>
        </a:p>
      </dgm:t>
    </dgm:pt>
    <dgm:pt modelId="{A2257654-08D4-477C-94EE-8BD04636AE4D}" type="parTrans" cxnId="{EDEAD4DE-7DF1-47AB-8E0D-6CB9C4AAF27C}">
      <dgm:prSet/>
      <dgm:spPr/>
      <dgm:t>
        <a:bodyPr/>
        <a:lstStyle/>
        <a:p>
          <a:endParaRPr lang="cs-CZ"/>
        </a:p>
      </dgm:t>
    </dgm:pt>
    <dgm:pt modelId="{CB83FEE0-83CC-4C95-9015-0DF9556E9202}" type="sibTrans" cxnId="{EDEAD4DE-7DF1-47AB-8E0D-6CB9C4AAF27C}">
      <dgm:prSet/>
      <dgm:spPr/>
      <dgm:t>
        <a:bodyPr/>
        <a:lstStyle/>
        <a:p>
          <a:endParaRPr lang="cs-CZ"/>
        </a:p>
      </dgm:t>
    </dgm:pt>
    <dgm:pt modelId="{6B8E3E06-126D-4473-8BD5-A267FFCA9B9D}">
      <dgm:prSet/>
      <dgm:spPr/>
      <dgm:t>
        <a:bodyPr/>
        <a:lstStyle/>
        <a:p>
          <a:r>
            <a:rPr lang="en-US" b="0" dirty="0"/>
            <a:t>R-edges</a:t>
          </a:r>
          <a:endParaRPr lang="en-US" dirty="0"/>
        </a:p>
      </dgm:t>
    </dgm:pt>
    <dgm:pt modelId="{FB2F9F02-E163-47B3-8624-8F4DEEE5C27F}" type="parTrans" cxnId="{D9E88FC2-F3DC-4A45-9A4D-814189FDD8CD}">
      <dgm:prSet/>
      <dgm:spPr/>
      <dgm:t>
        <a:bodyPr/>
        <a:lstStyle/>
        <a:p>
          <a:endParaRPr lang="cs-CZ"/>
        </a:p>
      </dgm:t>
    </dgm:pt>
    <dgm:pt modelId="{702845B4-8641-4C8C-9392-057AB8985524}" type="sibTrans" cxnId="{D9E88FC2-F3DC-4A45-9A4D-814189FDD8CD}">
      <dgm:prSet/>
      <dgm:spPr/>
      <dgm:t>
        <a:bodyPr/>
        <a:lstStyle/>
        <a:p>
          <a:endParaRPr lang="cs-CZ"/>
        </a:p>
      </dgm:t>
    </dgm:pt>
    <dgm:pt modelId="{D1DC9DC1-F2A5-40FB-831A-0C9D0CFA5F7F}" type="pres">
      <dgm:prSet presAssocID="{6096CDCA-9731-4B1B-BE99-57E4A1195F9C}" presName="linear" presStyleCnt="0">
        <dgm:presLayoutVars>
          <dgm:animLvl val="lvl"/>
          <dgm:resizeHandles val="exact"/>
        </dgm:presLayoutVars>
      </dgm:prSet>
      <dgm:spPr/>
    </dgm:pt>
    <dgm:pt modelId="{C6A3C3AA-3002-4D35-B06A-756E28363EDB}" type="pres">
      <dgm:prSet presAssocID="{867C7A63-3DFC-40CB-9666-760855B9C9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1532ED-3413-444F-98B4-64661884A659}" type="pres">
      <dgm:prSet presAssocID="{B497EEFA-F413-413C-A9E6-3994E6FFEA60}" presName="spacer" presStyleCnt="0"/>
      <dgm:spPr/>
    </dgm:pt>
    <dgm:pt modelId="{85175A8A-0788-4EA0-8507-EA894E3C5897}" type="pres">
      <dgm:prSet presAssocID="{04C0CA9F-1D0E-48EB-BE13-7DEE8CAB68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61F528-B822-45B1-854B-EF6B59A27F26}" type="pres">
      <dgm:prSet presAssocID="{CB83FEE0-83CC-4C95-9015-0DF9556E9202}" presName="spacer" presStyleCnt="0"/>
      <dgm:spPr/>
    </dgm:pt>
    <dgm:pt modelId="{72A42B3E-4E9F-440F-843B-867C69621CEB}" type="pres">
      <dgm:prSet presAssocID="{6B8E3E06-126D-4473-8BD5-A267FFCA9B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CC6E424-534F-4527-98E7-D747DFCF654E}" srcId="{6096CDCA-9731-4B1B-BE99-57E4A1195F9C}" destId="{867C7A63-3DFC-40CB-9666-760855B9C901}" srcOrd="0" destOrd="0" parTransId="{5ADFC259-4E17-4554-8118-C8BE90940979}" sibTransId="{B497EEFA-F413-413C-A9E6-3994E6FFEA60}"/>
    <dgm:cxn modelId="{B437F03F-64EA-4442-BCD5-7BA80656E467}" type="presOf" srcId="{04C0CA9F-1D0E-48EB-BE13-7DEE8CAB6818}" destId="{85175A8A-0788-4EA0-8507-EA894E3C5897}" srcOrd="0" destOrd="0" presId="urn:microsoft.com/office/officeart/2005/8/layout/vList2"/>
    <dgm:cxn modelId="{F0E27A61-521B-4995-B616-7BC203101213}" type="presOf" srcId="{6096CDCA-9731-4B1B-BE99-57E4A1195F9C}" destId="{D1DC9DC1-F2A5-40FB-831A-0C9D0CFA5F7F}" srcOrd="0" destOrd="0" presId="urn:microsoft.com/office/officeart/2005/8/layout/vList2"/>
    <dgm:cxn modelId="{88818C7C-E998-4DA5-9AC4-B95A2ED51ACD}" type="presOf" srcId="{867C7A63-3DFC-40CB-9666-760855B9C901}" destId="{C6A3C3AA-3002-4D35-B06A-756E28363EDB}" srcOrd="0" destOrd="0" presId="urn:microsoft.com/office/officeart/2005/8/layout/vList2"/>
    <dgm:cxn modelId="{D9E88FC2-F3DC-4A45-9A4D-814189FDD8CD}" srcId="{6096CDCA-9731-4B1B-BE99-57E4A1195F9C}" destId="{6B8E3E06-126D-4473-8BD5-A267FFCA9B9D}" srcOrd="2" destOrd="0" parTransId="{FB2F9F02-E163-47B3-8624-8F4DEEE5C27F}" sibTransId="{702845B4-8641-4C8C-9392-057AB8985524}"/>
    <dgm:cxn modelId="{999C4AC7-73CF-4655-A352-903487ED2816}" type="presOf" srcId="{6B8E3E06-126D-4473-8BD5-A267FFCA9B9D}" destId="{72A42B3E-4E9F-440F-843B-867C69621CEB}" srcOrd="0" destOrd="0" presId="urn:microsoft.com/office/officeart/2005/8/layout/vList2"/>
    <dgm:cxn modelId="{EDEAD4DE-7DF1-47AB-8E0D-6CB9C4AAF27C}" srcId="{6096CDCA-9731-4B1B-BE99-57E4A1195F9C}" destId="{04C0CA9F-1D0E-48EB-BE13-7DEE8CAB6818}" srcOrd="1" destOrd="0" parTransId="{A2257654-08D4-477C-94EE-8BD04636AE4D}" sibTransId="{CB83FEE0-83CC-4C95-9015-0DF9556E9202}"/>
    <dgm:cxn modelId="{514B7F35-D4E3-41F0-AB4C-C25B947ECFFE}" type="presParOf" srcId="{D1DC9DC1-F2A5-40FB-831A-0C9D0CFA5F7F}" destId="{C6A3C3AA-3002-4D35-B06A-756E28363EDB}" srcOrd="0" destOrd="0" presId="urn:microsoft.com/office/officeart/2005/8/layout/vList2"/>
    <dgm:cxn modelId="{BA8525A0-4E4A-4F42-928F-1406AA06BB0A}" type="presParOf" srcId="{D1DC9DC1-F2A5-40FB-831A-0C9D0CFA5F7F}" destId="{521532ED-3413-444F-98B4-64661884A659}" srcOrd="1" destOrd="0" presId="urn:microsoft.com/office/officeart/2005/8/layout/vList2"/>
    <dgm:cxn modelId="{5A1CEC3D-7FBD-4811-80A8-1630F2CA34F9}" type="presParOf" srcId="{D1DC9DC1-F2A5-40FB-831A-0C9D0CFA5F7F}" destId="{85175A8A-0788-4EA0-8507-EA894E3C5897}" srcOrd="2" destOrd="0" presId="urn:microsoft.com/office/officeart/2005/8/layout/vList2"/>
    <dgm:cxn modelId="{917AB180-BEA6-4EC8-917A-AEBD99405286}" type="presParOf" srcId="{D1DC9DC1-F2A5-40FB-831A-0C9D0CFA5F7F}" destId="{1161F528-B822-45B1-854B-EF6B59A27F26}" srcOrd="3" destOrd="0" presId="urn:microsoft.com/office/officeart/2005/8/layout/vList2"/>
    <dgm:cxn modelId="{5301C2E9-D2EE-4F25-BEB8-AADD6E9A259E}" type="presParOf" srcId="{D1DC9DC1-F2A5-40FB-831A-0C9D0CFA5F7F}" destId="{72A42B3E-4E9F-440F-843B-867C69621C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83AB55-92B5-46CA-AD2C-EA7833246C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F91EB7-AA41-49DD-B072-54DD87586D1A}">
      <dgm:prSet/>
      <dgm:spPr/>
      <dgm:t>
        <a:bodyPr/>
        <a:lstStyle/>
        <a:p>
          <a:r>
            <a:rPr lang="en-US" b="0" dirty="0"/>
            <a:t>Describing the service </a:t>
          </a:r>
          <a:r>
            <a:rPr lang="en-US" b="0" dirty="0" err="1"/>
            <a:t>environemnt</a:t>
          </a:r>
          <a:endParaRPr lang="en-US" dirty="0"/>
        </a:p>
      </dgm:t>
    </dgm:pt>
    <dgm:pt modelId="{C76C9D76-08A6-483A-A23B-48202B5A9DEF}" type="parTrans" cxnId="{0FEAC9FE-899B-4F57-9798-6F202642D071}">
      <dgm:prSet/>
      <dgm:spPr/>
      <dgm:t>
        <a:bodyPr/>
        <a:lstStyle/>
        <a:p>
          <a:endParaRPr lang="cs-CZ"/>
        </a:p>
      </dgm:t>
    </dgm:pt>
    <dgm:pt modelId="{C413461C-C8BA-429B-ACE0-771396911F2B}" type="sibTrans" cxnId="{0FEAC9FE-899B-4F57-9798-6F202642D071}">
      <dgm:prSet/>
      <dgm:spPr/>
      <dgm:t>
        <a:bodyPr/>
        <a:lstStyle/>
        <a:p>
          <a:endParaRPr lang="cs-CZ"/>
        </a:p>
      </dgm:t>
    </dgm:pt>
    <dgm:pt modelId="{5A587E08-414A-45EF-8870-10214DFA1279}">
      <dgm:prSet/>
      <dgm:spPr/>
      <dgm:t>
        <a:bodyPr/>
        <a:lstStyle/>
        <a:p>
          <a:r>
            <a:rPr lang="en-US" b="0" dirty="0"/>
            <a:t>Illustrating how the service is provided </a:t>
          </a:r>
          <a:endParaRPr lang="en-US" dirty="0"/>
        </a:p>
      </dgm:t>
    </dgm:pt>
    <dgm:pt modelId="{368A5727-5BC1-4C66-A26E-2437FF5C9D7A}" type="parTrans" cxnId="{828A7DF8-79DB-4998-9E5E-9D4C18C0604F}">
      <dgm:prSet/>
      <dgm:spPr/>
      <dgm:t>
        <a:bodyPr/>
        <a:lstStyle/>
        <a:p>
          <a:endParaRPr lang="cs-CZ"/>
        </a:p>
      </dgm:t>
    </dgm:pt>
    <dgm:pt modelId="{6A4CE08A-C812-473D-9320-9380EBCCA2FF}" type="sibTrans" cxnId="{828A7DF8-79DB-4998-9E5E-9D4C18C0604F}">
      <dgm:prSet/>
      <dgm:spPr/>
      <dgm:t>
        <a:bodyPr/>
        <a:lstStyle/>
        <a:p>
          <a:endParaRPr lang="cs-CZ"/>
        </a:p>
      </dgm:t>
    </dgm:pt>
    <dgm:pt modelId="{23681B7A-3613-4CFB-882B-E081D8704689}">
      <dgm:prSet/>
      <dgm:spPr/>
      <dgm:t>
        <a:bodyPr/>
        <a:lstStyle/>
        <a:p>
          <a:r>
            <a:rPr lang="en-US" b="0" dirty="0"/>
            <a:t>Adding multicontextual view to service analysis</a:t>
          </a:r>
          <a:endParaRPr lang="en-US" dirty="0"/>
        </a:p>
      </dgm:t>
    </dgm:pt>
    <dgm:pt modelId="{F03C465B-3DD2-42D3-B43E-E88A8D62722A}" type="parTrans" cxnId="{B5E2ACE8-EA7B-4FAC-B890-DCAF1507236C}">
      <dgm:prSet/>
      <dgm:spPr/>
      <dgm:t>
        <a:bodyPr/>
        <a:lstStyle/>
        <a:p>
          <a:endParaRPr lang="cs-CZ"/>
        </a:p>
      </dgm:t>
    </dgm:pt>
    <dgm:pt modelId="{6130DA5E-B487-4AEE-BEDD-02740982EF62}" type="sibTrans" cxnId="{B5E2ACE8-EA7B-4FAC-B890-DCAF1507236C}">
      <dgm:prSet/>
      <dgm:spPr/>
      <dgm:t>
        <a:bodyPr/>
        <a:lstStyle/>
        <a:p>
          <a:endParaRPr lang="cs-CZ"/>
        </a:p>
      </dgm:t>
    </dgm:pt>
    <dgm:pt modelId="{416E2FD9-4B28-4FED-95F6-483B6927FA9D}">
      <dgm:prSet/>
      <dgm:spPr/>
      <dgm:t>
        <a:bodyPr/>
        <a:lstStyle/>
        <a:p>
          <a:r>
            <a:rPr lang="en-US" b="0" dirty="0"/>
            <a:t>Helping to compose and decompose the services</a:t>
          </a:r>
          <a:endParaRPr lang="en-US" dirty="0"/>
        </a:p>
      </dgm:t>
    </dgm:pt>
    <dgm:pt modelId="{A77666D1-6AFE-4895-A0E9-49D011DFBE36}" type="parTrans" cxnId="{857D422E-5321-49A6-961C-35F49BCFF7BE}">
      <dgm:prSet/>
      <dgm:spPr/>
      <dgm:t>
        <a:bodyPr/>
        <a:lstStyle/>
        <a:p>
          <a:endParaRPr lang="cs-CZ"/>
        </a:p>
      </dgm:t>
    </dgm:pt>
    <dgm:pt modelId="{9407FF24-03CB-4D1C-8B00-0337B11FC1F7}" type="sibTrans" cxnId="{857D422E-5321-49A6-961C-35F49BCFF7BE}">
      <dgm:prSet/>
      <dgm:spPr/>
      <dgm:t>
        <a:bodyPr/>
        <a:lstStyle/>
        <a:p>
          <a:endParaRPr lang="cs-CZ"/>
        </a:p>
      </dgm:t>
    </dgm:pt>
    <dgm:pt modelId="{1DEAD951-3FBC-4C48-9573-793B0EA419D9}" type="pres">
      <dgm:prSet presAssocID="{9283AB55-92B5-46CA-AD2C-EA7833246C6A}" presName="linear" presStyleCnt="0">
        <dgm:presLayoutVars>
          <dgm:animLvl val="lvl"/>
          <dgm:resizeHandles val="exact"/>
        </dgm:presLayoutVars>
      </dgm:prSet>
      <dgm:spPr/>
    </dgm:pt>
    <dgm:pt modelId="{2D6CB905-0574-4577-BCE2-E1F87414A122}" type="pres">
      <dgm:prSet presAssocID="{A5F91EB7-AA41-49DD-B072-54DD87586D1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D90325-6FF6-4B12-ACB7-184A0BB19778}" type="pres">
      <dgm:prSet presAssocID="{C413461C-C8BA-429B-ACE0-771396911F2B}" presName="spacer" presStyleCnt="0"/>
      <dgm:spPr/>
    </dgm:pt>
    <dgm:pt modelId="{8C9C89FD-BE33-42D8-AFC9-4FB63526BEA1}" type="pres">
      <dgm:prSet presAssocID="{5A587E08-414A-45EF-8870-10214DFA12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894860-69EB-4AC8-B20E-14B4AAC59B91}" type="pres">
      <dgm:prSet presAssocID="{6A4CE08A-C812-473D-9320-9380EBCCA2FF}" presName="spacer" presStyleCnt="0"/>
      <dgm:spPr/>
    </dgm:pt>
    <dgm:pt modelId="{1E357F3A-679D-441B-B45D-0D486B24C1A9}" type="pres">
      <dgm:prSet presAssocID="{23681B7A-3613-4CFB-882B-E081D87046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457429-74E9-4F03-943F-2EECE7CE2CA2}" type="pres">
      <dgm:prSet presAssocID="{6130DA5E-B487-4AEE-BEDD-02740982EF62}" presName="spacer" presStyleCnt="0"/>
      <dgm:spPr/>
    </dgm:pt>
    <dgm:pt modelId="{EEEFBA59-6D4C-49C8-AEC4-CE0B0D5F18C4}" type="pres">
      <dgm:prSet presAssocID="{416E2FD9-4B28-4FED-95F6-483B6927FA9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57D422E-5321-49A6-961C-35F49BCFF7BE}" srcId="{9283AB55-92B5-46CA-AD2C-EA7833246C6A}" destId="{416E2FD9-4B28-4FED-95F6-483B6927FA9D}" srcOrd="3" destOrd="0" parTransId="{A77666D1-6AFE-4895-A0E9-49D011DFBE36}" sibTransId="{9407FF24-03CB-4D1C-8B00-0337B11FC1F7}"/>
    <dgm:cxn modelId="{D14F977D-6C36-41F8-BB45-390DDBDAA508}" type="presOf" srcId="{9283AB55-92B5-46CA-AD2C-EA7833246C6A}" destId="{1DEAD951-3FBC-4C48-9573-793B0EA419D9}" srcOrd="0" destOrd="0" presId="urn:microsoft.com/office/officeart/2005/8/layout/vList2"/>
    <dgm:cxn modelId="{A99C4289-33DE-4A30-801F-01F3AF93051D}" type="presOf" srcId="{416E2FD9-4B28-4FED-95F6-483B6927FA9D}" destId="{EEEFBA59-6D4C-49C8-AEC4-CE0B0D5F18C4}" srcOrd="0" destOrd="0" presId="urn:microsoft.com/office/officeart/2005/8/layout/vList2"/>
    <dgm:cxn modelId="{6B3E5F9A-60AB-4B78-9192-8D3D10DBBE25}" type="presOf" srcId="{5A587E08-414A-45EF-8870-10214DFA1279}" destId="{8C9C89FD-BE33-42D8-AFC9-4FB63526BEA1}" srcOrd="0" destOrd="0" presId="urn:microsoft.com/office/officeart/2005/8/layout/vList2"/>
    <dgm:cxn modelId="{B5E2ACE8-EA7B-4FAC-B890-DCAF1507236C}" srcId="{9283AB55-92B5-46CA-AD2C-EA7833246C6A}" destId="{23681B7A-3613-4CFB-882B-E081D8704689}" srcOrd="2" destOrd="0" parTransId="{F03C465B-3DD2-42D3-B43E-E88A8D62722A}" sibTransId="{6130DA5E-B487-4AEE-BEDD-02740982EF62}"/>
    <dgm:cxn modelId="{554C34F6-0EE3-4132-9EAB-EDC028D20076}" type="presOf" srcId="{23681B7A-3613-4CFB-882B-E081D8704689}" destId="{1E357F3A-679D-441B-B45D-0D486B24C1A9}" srcOrd="0" destOrd="0" presId="urn:microsoft.com/office/officeart/2005/8/layout/vList2"/>
    <dgm:cxn modelId="{828A7DF8-79DB-4998-9E5E-9D4C18C0604F}" srcId="{9283AB55-92B5-46CA-AD2C-EA7833246C6A}" destId="{5A587E08-414A-45EF-8870-10214DFA1279}" srcOrd="1" destOrd="0" parTransId="{368A5727-5BC1-4C66-A26E-2437FF5C9D7A}" sibTransId="{6A4CE08A-C812-473D-9320-9380EBCCA2FF}"/>
    <dgm:cxn modelId="{F6CCC1FB-FF90-49A6-B965-7E77E14CA70E}" type="presOf" srcId="{A5F91EB7-AA41-49DD-B072-54DD87586D1A}" destId="{2D6CB905-0574-4577-BCE2-E1F87414A122}" srcOrd="0" destOrd="0" presId="urn:microsoft.com/office/officeart/2005/8/layout/vList2"/>
    <dgm:cxn modelId="{0FEAC9FE-899B-4F57-9798-6F202642D071}" srcId="{9283AB55-92B5-46CA-AD2C-EA7833246C6A}" destId="{A5F91EB7-AA41-49DD-B072-54DD87586D1A}" srcOrd="0" destOrd="0" parTransId="{C76C9D76-08A6-483A-A23B-48202B5A9DEF}" sibTransId="{C413461C-C8BA-429B-ACE0-771396911F2B}"/>
    <dgm:cxn modelId="{1337AFC9-55F5-47CE-8AA9-CEEFD321B541}" type="presParOf" srcId="{1DEAD951-3FBC-4C48-9573-793B0EA419D9}" destId="{2D6CB905-0574-4577-BCE2-E1F87414A122}" srcOrd="0" destOrd="0" presId="urn:microsoft.com/office/officeart/2005/8/layout/vList2"/>
    <dgm:cxn modelId="{0569C458-DFE5-4F25-BB83-E95ED5FDA6A2}" type="presParOf" srcId="{1DEAD951-3FBC-4C48-9573-793B0EA419D9}" destId="{28D90325-6FF6-4B12-ACB7-184A0BB19778}" srcOrd="1" destOrd="0" presId="urn:microsoft.com/office/officeart/2005/8/layout/vList2"/>
    <dgm:cxn modelId="{CD5B3DDD-BED6-4D37-A966-8B058A926029}" type="presParOf" srcId="{1DEAD951-3FBC-4C48-9573-793B0EA419D9}" destId="{8C9C89FD-BE33-42D8-AFC9-4FB63526BEA1}" srcOrd="2" destOrd="0" presId="urn:microsoft.com/office/officeart/2005/8/layout/vList2"/>
    <dgm:cxn modelId="{43745014-F902-43F8-B9A4-1DEA1B1EED06}" type="presParOf" srcId="{1DEAD951-3FBC-4C48-9573-793B0EA419D9}" destId="{D5894860-69EB-4AC8-B20E-14B4AAC59B91}" srcOrd="3" destOrd="0" presId="urn:microsoft.com/office/officeart/2005/8/layout/vList2"/>
    <dgm:cxn modelId="{D30F05B6-D8AC-485F-88AA-AD9A76811C3B}" type="presParOf" srcId="{1DEAD951-3FBC-4C48-9573-793B0EA419D9}" destId="{1E357F3A-679D-441B-B45D-0D486B24C1A9}" srcOrd="4" destOrd="0" presId="urn:microsoft.com/office/officeart/2005/8/layout/vList2"/>
    <dgm:cxn modelId="{B78F15EC-0048-44BF-8985-A1DE60788898}" type="presParOf" srcId="{1DEAD951-3FBC-4C48-9573-793B0EA419D9}" destId="{33457429-74E9-4F03-943F-2EECE7CE2CA2}" srcOrd="5" destOrd="0" presId="urn:microsoft.com/office/officeart/2005/8/layout/vList2"/>
    <dgm:cxn modelId="{0F8A07BE-7600-41F8-B86C-7B2371109711}" type="presParOf" srcId="{1DEAD951-3FBC-4C48-9573-793B0EA419D9}" destId="{EEEFBA59-6D4C-49C8-AEC4-CE0B0D5F18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9A9813-D7CC-42C6-B8D2-3244FA4863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3F0FA01-6B42-4D1E-A4AF-A27A5E8F077F}">
      <dgm:prSet/>
      <dgm:spPr/>
      <dgm:t>
        <a:bodyPr/>
        <a:lstStyle/>
        <a:p>
          <a:r>
            <a:rPr lang="en-US" b="0" dirty="0"/>
            <a:t>Depicts the motivation of agents to DO</a:t>
          </a:r>
          <a:endParaRPr lang="en-US" dirty="0"/>
        </a:p>
      </dgm:t>
    </dgm:pt>
    <dgm:pt modelId="{E22F71B1-B774-4B66-8317-771884A72F44}" type="parTrans" cxnId="{85BF2560-2D69-492F-BBE2-CCF7D4A21D34}">
      <dgm:prSet/>
      <dgm:spPr/>
      <dgm:t>
        <a:bodyPr/>
        <a:lstStyle/>
        <a:p>
          <a:endParaRPr lang="cs-CZ"/>
        </a:p>
      </dgm:t>
    </dgm:pt>
    <dgm:pt modelId="{3AE73716-5305-4FAF-B968-76118AD57E7E}" type="sibTrans" cxnId="{85BF2560-2D69-492F-BBE2-CCF7D4A21D34}">
      <dgm:prSet/>
      <dgm:spPr/>
      <dgm:t>
        <a:bodyPr/>
        <a:lstStyle/>
        <a:p>
          <a:endParaRPr lang="cs-CZ"/>
        </a:p>
      </dgm:t>
    </dgm:pt>
    <dgm:pt modelId="{E9D5C0E8-268B-4427-81A4-3D8ABE531385}">
      <dgm:prSet/>
      <dgm:spPr/>
      <dgm:t>
        <a:bodyPr/>
        <a:lstStyle/>
        <a:p>
          <a:r>
            <a:rPr lang="en-US" b="0" dirty="0"/>
            <a:t>Everything can be seen as a requirement</a:t>
          </a:r>
          <a:endParaRPr lang="en-US" dirty="0"/>
        </a:p>
      </dgm:t>
    </dgm:pt>
    <dgm:pt modelId="{D7E2861E-AEDD-421F-866F-FBD8458F3754}" type="parTrans" cxnId="{5EEE4866-760D-4F94-9B2D-7853907BAA48}">
      <dgm:prSet/>
      <dgm:spPr/>
      <dgm:t>
        <a:bodyPr/>
        <a:lstStyle/>
        <a:p>
          <a:endParaRPr lang="cs-CZ"/>
        </a:p>
      </dgm:t>
    </dgm:pt>
    <dgm:pt modelId="{88E825A7-B910-408C-9569-E1052B196C9B}" type="sibTrans" cxnId="{5EEE4866-760D-4F94-9B2D-7853907BAA48}">
      <dgm:prSet/>
      <dgm:spPr/>
      <dgm:t>
        <a:bodyPr/>
        <a:lstStyle/>
        <a:p>
          <a:endParaRPr lang="cs-CZ"/>
        </a:p>
      </dgm:t>
    </dgm:pt>
    <dgm:pt modelId="{2E0C292C-6D7B-4073-8713-8EAE461A9E74}">
      <dgm:prSet/>
      <dgm:spPr/>
      <dgm:t>
        <a:bodyPr/>
        <a:lstStyle/>
        <a:p>
          <a:r>
            <a:rPr lang="en-US" b="0" dirty="0"/>
            <a:t>Forming and being formed by behavioral patterns</a:t>
          </a:r>
          <a:endParaRPr lang="en-US" dirty="0"/>
        </a:p>
      </dgm:t>
    </dgm:pt>
    <dgm:pt modelId="{D8847E30-B7F3-4E9A-85A6-F4121FC8E1C4}" type="parTrans" cxnId="{3DD3D798-A12D-4E72-B18E-A72699B03433}">
      <dgm:prSet/>
      <dgm:spPr/>
      <dgm:t>
        <a:bodyPr/>
        <a:lstStyle/>
        <a:p>
          <a:endParaRPr lang="cs-CZ"/>
        </a:p>
      </dgm:t>
    </dgm:pt>
    <dgm:pt modelId="{EDEF1B3F-F4FE-4C98-BF43-82E0D50DA11F}" type="sibTrans" cxnId="{3DD3D798-A12D-4E72-B18E-A72699B03433}">
      <dgm:prSet/>
      <dgm:spPr/>
      <dgm:t>
        <a:bodyPr/>
        <a:lstStyle/>
        <a:p>
          <a:endParaRPr lang="cs-CZ"/>
        </a:p>
      </dgm:t>
    </dgm:pt>
    <dgm:pt modelId="{12E5E824-3946-4BE5-86B6-F1D1FC764811}">
      <dgm:prSet/>
      <dgm:spPr/>
      <dgm:t>
        <a:bodyPr/>
        <a:lstStyle/>
        <a:p>
          <a:r>
            <a:rPr lang="en-US" b="0" dirty="0"/>
            <a:t>Models as a system memory</a:t>
          </a:r>
          <a:endParaRPr lang="en-US" dirty="0"/>
        </a:p>
      </dgm:t>
    </dgm:pt>
    <dgm:pt modelId="{4FA1A10D-2E78-4281-8D7B-356CFE7F46DF}" type="parTrans" cxnId="{CF60092A-1A44-4E31-8593-6E5F86511DB1}">
      <dgm:prSet/>
      <dgm:spPr/>
      <dgm:t>
        <a:bodyPr/>
        <a:lstStyle/>
        <a:p>
          <a:endParaRPr lang="cs-CZ"/>
        </a:p>
      </dgm:t>
    </dgm:pt>
    <dgm:pt modelId="{1C035275-F29D-47A8-AC25-945A1D3CEE7B}" type="sibTrans" cxnId="{CF60092A-1A44-4E31-8593-6E5F86511DB1}">
      <dgm:prSet/>
      <dgm:spPr/>
      <dgm:t>
        <a:bodyPr/>
        <a:lstStyle/>
        <a:p>
          <a:endParaRPr lang="cs-CZ"/>
        </a:p>
      </dgm:t>
    </dgm:pt>
    <dgm:pt modelId="{7F65ABEA-65B0-441D-8E28-035FF9C5EDAB}" type="pres">
      <dgm:prSet presAssocID="{409A9813-D7CC-42C6-B8D2-3244FA486373}" presName="linear" presStyleCnt="0">
        <dgm:presLayoutVars>
          <dgm:animLvl val="lvl"/>
          <dgm:resizeHandles val="exact"/>
        </dgm:presLayoutVars>
      </dgm:prSet>
      <dgm:spPr/>
    </dgm:pt>
    <dgm:pt modelId="{8696909D-04CA-4B74-8F10-E063B1485C3E}" type="pres">
      <dgm:prSet presAssocID="{A3F0FA01-6B42-4D1E-A4AF-A27A5E8F077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B24125-E9A1-4BC3-B02C-852AA1125855}" type="pres">
      <dgm:prSet presAssocID="{3AE73716-5305-4FAF-B968-76118AD57E7E}" presName="spacer" presStyleCnt="0"/>
      <dgm:spPr/>
    </dgm:pt>
    <dgm:pt modelId="{29A383CF-5C90-4094-A03F-BD67B79E7AF8}" type="pres">
      <dgm:prSet presAssocID="{E9D5C0E8-268B-4427-81A4-3D8ABE5313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6C59FD-AB8D-4DD1-9781-46A765A0DD4E}" type="pres">
      <dgm:prSet presAssocID="{88E825A7-B910-408C-9569-E1052B196C9B}" presName="spacer" presStyleCnt="0"/>
      <dgm:spPr/>
    </dgm:pt>
    <dgm:pt modelId="{607090CA-97E5-472F-9AB4-766019CE92E2}" type="pres">
      <dgm:prSet presAssocID="{2E0C292C-6D7B-4073-8713-8EAE461A9E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90F20D-A694-4F16-B88F-956CA354EF03}" type="pres">
      <dgm:prSet presAssocID="{EDEF1B3F-F4FE-4C98-BF43-82E0D50DA11F}" presName="spacer" presStyleCnt="0"/>
      <dgm:spPr/>
    </dgm:pt>
    <dgm:pt modelId="{1F3C2C80-580B-4E0E-95FB-675E9CA4B40B}" type="pres">
      <dgm:prSet presAssocID="{12E5E824-3946-4BE5-86B6-F1D1FC76481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60092A-1A44-4E31-8593-6E5F86511DB1}" srcId="{409A9813-D7CC-42C6-B8D2-3244FA486373}" destId="{12E5E824-3946-4BE5-86B6-F1D1FC764811}" srcOrd="3" destOrd="0" parTransId="{4FA1A10D-2E78-4281-8D7B-356CFE7F46DF}" sibTransId="{1C035275-F29D-47A8-AC25-945A1D3CEE7B}"/>
    <dgm:cxn modelId="{85BF2560-2D69-492F-BBE2-CCF7D4A21D34}" srcId="{409A9813-D7CC-42C6-B8D2-3244FA486373}" destId="{A3F0FA01-6B42-4D1E-A4AF-A27A5E8F077F}" srcOrd="0" destOrd="0" parTransId="{E22F71B1-B774-4B66-8317-771884A72F44}" sibTransId="{3AE73716-5305-4FAF-B968-76118AD57E7E}"/>
    <dgm:cxn modelId="{5EEE4866-760D-4F94-9B2D-7853907BAA48}" srcId="{409A9813-D7CC-42C6-B8D2-3244FA486373}" destId="{E9D5C0E8-268B-4427-81A4-3D8ABE531385}" srcOrd="1" destOrd="0" parTransId="{D7E2861E-AEDD-421F-866F-FBD8458F3754}" sibTransId="{88E825A7-B910-408C-9569-E1052B196C9B}"/>
    <dgm:cxn modelId="{A501756A-A047-4801-AB82-B7808FBF7CBA}" type="presOf" srcId="{409A9813-D7CC-42C6-B8D2-3244FA486373}" destId="{7F65ABEA-65B0-441D-8E28-035FF9C5EDAB}" srcOrd="0" destOrd="0" presId="urn:microsoft.com/office/officeart/2005/8/layout/vList2"/>
    <dgm:cxn modelId="{3DD3D798-A12D-4E72-B18E-A72699B03433}" srcId="{409A9813-D7CC-42C6-B8D2-3244FA486373}" destId="{2E0C292C-6D7B-4073-8713-8EAE461A9E74}" srcOrd="2" destOrd="0" parTransId="{D8847E30-B7F3-4E9A-85A6-F4121FC8E1C4}" sibTransId="{EDEF1B3F-F4FE-4C98-BF43-82E0D50DA11F}"/>
    <dgm:cxn modelId="{EE7E1CEA-7A3C-4EED-B409-C424CEF6F14E}" type="presOf" srcId="{E9D5C0E8-268B-4427-81A4-3D8ABE531385}" destId="{29A383CF-5C90-4094-A03F-BD67B79E7AF8}" srcOrd="0" destOrd="0" presId="urn:microsoft.com/office/officeart/2005/8/layout/vList2"/>
    <dgm:cxn modelId="{6E20A2F2-B2DD-4016-A5F7-7E961C9CEC24}" type="presOf" srcId="{2E0C292C-6D7B-4073-8713-8EAE461A9E74}" destId="{607090CA-97E5-472F-9AB4-766019CE92E2}" srcOrd="0" destOrd="0" presId="urn:microsoft.com/office/officeart/2005/8/layout/vList2"/>
    <dgm:cxn modelId="{F8248EF3-27CD-440F-84BA-B63A3D1280D8}" type="presOf" srcId="{12E5E824-3946-4BE5-86B6-F1D1FC764811}" destId="{1F3C2C80-580B-4E0E-95FB-675E9CA4B40B}" srcOrd="0" destOrd="0" presId="urn:microsoft.com/office/officeart/2005/8/layout/vList2"/>
    <dgm:cxn modelId="{DC97B1FE-B591-4E31-AAEF-82202F7505BD}" type="presOf" srcId="{A3F0FA01-6B42-4D1E-A4AF-A27A5E8F077F}" destId="{8696909D-04CA-4B74-8F10-E063B1485C3E}" srcOrd="0" destOrd="0" presId="urn:microsoft.com/office/officeart/2005/8/layout/vList2"/>
    <dgm:cxn modelId="{CEC5E723-D57C-41DE-B74B-29536D8D312C}" type="presParOf" srcId="{7F65ABEA-65B0-441D-8E28-035FF9C5EDAB}" destId="{8696909D-04CA-4B74-8F10-E063B1485C3E}" srcOrd="0" destOrd="0" presId="urn:microsoft.com/office/officeart/2005/8/layout/vList2"/>
    <dgm:cxn modelId="{39B75895-0646-4B70-8A25-178C7E5E750C}" type="presParOf" srcId="{7F65ABEA-65B0-441D-8E28-035FF9C5EDAB}" destId="{DAB24125-E9A1-4BC3-B02C-852AA1125855}" srcOrd="1" destOrd="0" presId="urn:microsoft.com/office/officeart/2005/8/layout/vList2"/>
    <dgm:cxn modelId="{320C7F42-09A6-4A2A-BE46-C9F773280748}" type="presParOf" srcId="{7F65ABEA-65B0-441D-8E28-035FF9C5EDAB}" destId="{29A383CF-5C90-4094-A03F-BD67B79E7AF8}" srcOrd="2" destOrd="0" presId="urn:microsoft.com/office/officeart/2005/8/layout/vList2"/>
    <dgm:cxn modelId="{A7BC8AF5-5FAE-4F56-8DF4-976215B70C57}" type="presParOf" srcId="{7F65ABEA-65B0-441D-8E28-035FF9C5EDAB}" destId="{FA6C59FD-AB8D-4DD1-9781-46A765A0DD4E}" srcOrd="3" destOrd="0" presId="urn:microsoft.com/office/officeart/2005/8/layout/vList2"/>
    <dgm:cxn modelId="{18F8E380-1692-4B15-89D0-3C0F77D2FDD9}" type="presParOf" srcId="{7F65ABEA-65B0-441D-8E28-035FF9C5EDAB}" destId="{607090CA-97E5-472F-9AB4-766019CE92E2}" srcOrd="4" destOrd="0" presId="urn:microsoft.com/office/officeart/2005/8/layout/vList2"/>
    <dgm:cxn modelId="{9C15A6A6-9861-4916-B6B1-3B895C5C412D}" type="presParOf" srcId="{7F65ABEA-65B0-441D-8E28-035FF9C5EDAB}" destId="{CC90F20D-A694-4F16-B88F-956CA354EF03}" srcOrd="5" destOrd="0" presId="urn:microsoft.com/office/officeart/2005/8/layout/vList2"/>
    <dgm:cxn modelId="{06F22398-06C0-454C-8B35-FDE1B9FA5B12}" type="presParOf" srcId="{7F65ABEA-65B0-441D-8E28-035FF9C5EDAB}" destId="{1F3C2C80-580B-4E0E-95FB-675E9CA4B4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372F57-0E0A-40ED-8DFF-B90590E4C829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3598819C-783D-4A18-BA01-9563643EFB06}">
      <dgm:prSet phldrT="[Text]"/>
      <dgm:spPr/>
      <dgm:t>
        <a:bodyPr/>
        <a:lstStyle/>
        <a:p>
          <a:r>
            <a:rPr lang="cs-CZ" dirty="0" err="1"/>
            <a:t>See</a:t>
          </a:r>
          <a:endParaRPr lang="cs-CZ" dirty="0"/>
        </a:p>
      </dgm:t>
    </dgm:pt>
    <dgm:pt modelId="{CE2EB89B-A564-43AF-9C92-56DA8413C169}" type="parTrans" cxnId="{F66A810B-CAE2-4FE0-8B5A-AE31209BADE3}">
      <dgm:prSet/>
      <dgm:spPr/>
      <dgm:t>
        <a:bodyPr/>
        <a:lstStyle/>
        <a:p>
          <a:endParaRPr lang="cs-CZ"/>
        </a:p>
      </dgm:t>
    </dgm:pt>
    <dgm:pt modelId="{CC647ED0-8C3B-49C6-B97B-BE16CC882702}" type="sibTrans" cxnId="{F66A810B-CAE2-4FE0-8B5A-AE31209BADE3}">
      <dgm:prSet/>
      <dgm:spPr/>
      <dgm:t>
        <a:bodyPr/>
        <a:lstStyle/>
        <a:p>
          <a:endParaRPr lang="cs-CZ"/>
        </a:p>
      </dgm:t>
    </dgm:pt>
    <dgm:pt modelId="{44AE2616-B4F3-4EE1-8DA7-B7355E049989}">
      <dgm:prSet phldrT="[Text]"/>
      <dgm:spPr/>
      <dgm:t>
        <a:bodyPr/>
        <a:lstStyle/>
        <a:p>
          <a:r>
            <a:rPr lang="cs-CZ" dirty="0" err="1"/>
            <a:t>Recognize</a:t>
          </a:r>
          <a:endParaRPr lang="cs-CZ" dirty="0"/>
        </a:p>
      </dgm:t>
    </dgm:pt>
    <dgm:pt modelId="{FDD2BA56-EC50-4116-A402-69376E2A0555}" type="parTrans" cxnId="{6026A81C-A8A5-45E3-8A02-2331C0401C02}">
      <dgm:prSet/>
      <dgm:spPr/>
      <dgm:t>
        <a:bodyPr/>
        <a:lstStyle/>
        <a:p>
          <a:endParaRPr lang="cs-CZ"/>
        </a:p>
      </dgm:t>
    </dgm:pt>
    <dgm:pt modelId="{F7E736BC-2EA0-42BE-A27C-F5E9E22765F6}" type="sibTrans" cxnId="{6026A81C-A8A5-45E3-8A02-2331C0401C02}">
      <dgm:prSet/>
      <dgm:spPr/>
      <dgm:t>
        <a:bodyPr/>
        <a:lstStyle/>
        <a:p>
          <a:endParaRPr lang="cs-CZ"/>
        </a:p>
      </dgm:t>
    </dgm:pt>
    <dgm:pt modelId="{49F506BA-452A-4C45-891E-E085F32BAB32}">
      <dgm:prSet phldrT="[Text]"/>
      <dgm:spPr/>
      <dgm:t>
        <a:bodyPr/>
        <a:lstStyle/>
        <a:p>
          <a:r>
            <a:rPr lang="cs-CZ" dirty="0" err="1"/>
            <a:t>Organize</a:t>
          </a:r>
          <a:endParaRPr lang="cs-CZ" dirty="0"/>
        </a:p>
      </dgm:t>
    </dgm:pt>
    <dgm:pt modelId="{BBD7384D-EA83-4752-BFBB-7C78A63E20A3}" type="parTrans" cxnId="{4E3E6FE8-493D-493B-B574-6FBE0A3164F4}">
      <dgm:prSet/>
      <dgm:spPr/>
      <dgm:t>
        <a:bodyPr/>
        <a:lstStyle/>
        <a:p>
          <a:endParaRPr lang="cs-CZ"/>
        </a:p>
      </dgm:t>
    </dgm:pt>
    <dgm:pt modelId="{81FCD958-7A1B-4B75-B1C6-877D82A91DCE}" type="sibTrans" cxnId="{4E3E6FE8-493D-493B-B574-6FBE0A3164F4}">
      <dgm:prSet/>
      <dgm:spPr/>
      <dgm:t>
        <a:bodyPr/>
        <a:lstStyle/>
        <a:p>
          <a:endParaRPr lang="cs-CZ"/>
        </a:p>
      </dgm:t>
    </dgm:pt>
    <dgm:pt modelId="{6B9DC73D-8606-4B03-A7AC-E256C44DD482}">
      <dgm:prSet phldrT="[Text]"/>
      <dgm:spPr/>
      <dgm:t>
        <a:bodyPr/>
        <a:lstStyle/>
        <a:p>
          <a:r>
            <a:rPr lang="cs-CZ" dirty="0"/>
            <a:t>Do</a:t>
          </a:r>
        </a:p>
      </dgm:t>
    </dgm:pt>
    <dgm:pt modelId="{1C8062C4-E549-4F2A-97B3-278C7601C315}" type="parTrans" cxnId="{6731B4C3-4E38-4B54-969C-C67BB4A177E7}">
      <dgm:prSet/>
      <dgm:spPr/>
      <dgm:t>
        <a:bodyPr/>
        <a:lstStyle/>
        <a:p>
          <a:endParaRPr lang="cs-CZ"/>
        </a:p>
      </dgm:t>
    </dgm:pt>
    <dgm:pt modelId="{03AD118F-A8F4-4DD8-B9B8-C36E01DE4A36}" type="sibTrans" cxnId="{6731B4C3-4E38-4B54-969C-C67BB4A177E7}">
      <dgm:prSet/>
      <dgm:spPr/>
      <dgm:t>
        <a:bodyPr/>
        <a:lstStyle/>
        <a:p>
          <a:endParaRPr lang="cs-CZ"/>
        </a:p>
      </dgm:t>
    </dgm:pt>
    <dgm:pt modelId="{278CEE54-B8AF-4E62-912C-4389D048D8B4}" type="pres">
      <dgm:prSet presAssocID="{25372F57-0E0A-40ED-8DFF-B90590E4C829}" presName="Name0" presStyleCnt="0">
        <dgm:presLayoutVars>
          <dgm:dir/>
          <dgm:animLvl val="lvl"/>
          <dgm:resizeHandles val="exact"/>
        </dgm:presLayoutVars>
      </dgm:prSet>
      <dgm:spPr/>
    </dgm:pt>
    <dgm:pt modelId="{4C207878-6BDD-4AF2-B232-5873F46DF6F1}" type="pres">
      <dgm:prSet presAssocID="{3598819C-783D-4A18-BA01-9563643EFB0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3BEAA7-59F0-434D-B0F4-FA2F01784496}" type="pres">
      <dgm:prSet presAssocID="{CC647ED0-8C3B-49C6-B97B-BE16CC882702}" presName="parTxOnlySpace" presStyleCnt="0"/>
      <dgm:spPr/>
    </dgm:pt>
    <dgm:pt modelId="{BDD6D45E-6282-42F4-9557-89F81C48B9C8}" type="pres">
      <dgm:prSet presAssocID="{44AE2616-B4F3-4EE1-8DA7-B7355E04998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42BA297-BE42-47F5-86E4-A09CE0D84FAE}" type="pres">
      <dgm:prSet presAssocID="{F7E736BC-2EA0-42BE-A27C-F5E9E22765F6}" presName="parTxOnlySpace" presStyleCnt="0"/>
      <dgm:spPr/>
    </dgm:pt>
    <dgm:pt modelId="{08C93B3D-BBFF-42C7-B057-72EBED506836}" type="pres">
      <dgm:prSet presAssocID="{49F506BA-452A-4C45-891E-E085F32BAB3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4AE3127-3588-49FB-B7BB-A06CEEB95772}" type="pres">
      <dgm:prSet presAssocID="{81FCD958-7A1B-4B75-B1C6-877D82A91DCE}" presName="parTxOnlySpace" presStyleCnt="0"/>
      <dgm:spPr/>
    </dgm:pt>
    <dgm:pt modelId="{6FE3F587-B8FE-49A0-8E03-899ED4ABE312}" type="pres">
      <dgm:prSet presAssocID="{6B9DC73D-8606-4B03-A7AC-E256C44DD48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66A810B-CAE2-4FE0-8B5A-AE31209BADE3}" srcId="{25372F57-0E0A-40ED-8DFF-B90590E4C829}" destId="{3598819C-783D-4A18-BA01-9563643EFB06}" srcOrd="0" destOrd="0" parTransId="{CE2EB89B-A564-43AF-9C92-56DA8413C169}" sibTransId="{CC647ED0-8C3B-49C6-B97B-BE16CC882702}"/>
    <dgm:cxn modelId="{6026A81C-A8A5-45E3-8A02-2331C0401C02}" srcId="{25372F57-0E0A-40ED-8DFF-B90590E4C829}" destId="{44AE2616-B4F3-4EE1-8DA7-B7355E049989}" srcOrd="1" destOrd="0" parTransId="{FDD2BA56-EC50-4116-A402-69376E2A0555}" sibTransId="{F7E736BC-2EA0-42BE-A27C-F5E9E22765F6}"/>
    <dgm:cxn modelId="{35F0C93A-3EBD-4120-9E78-C4382F815D91}" type="presOf" srcId="{6B9DC73D-8606-4B03-A7AC-E256C44DD482}" destId="{6FE3F587-B8FE-49A0-8E03-899ED4ABE312}" srcOrd="0" destOrd="0" presId="urn:microsoft.com/office/officeart/2005/8/layout/chevron1"/>
    <dgm:cxn modelId="{D098C66E-15A5-4E03-AB95-D03DC93D2131}" type="presOf" srcId="{25372F57-0E0A-40ED-8DFF-B90590E4C829}" destId="{278CEE54-B8AF-4E62-912C-4389D048D8B4}" srcOrd="0" destOrd="0" presId="urn:microsoft.com/office/officeart/2005/8/layout/chevron1"/>
    <dgm:cxn modelId="{2982C278-7ACF-40BE-A7DB-26CB5D0AE0FB}" type="presOf" srcId="{49F506BA-452A-4C45-891E-E085F32BAB32}" destId="{08C93B3D-BBFF-42C7-B057-72EBED506836}" srcOrd="0" destOrd="0" presId="urn:microsoft.com/office/officeart/2005/8/layout/chevron1"/>
    <dgm:cxn modelId="{E0CFA559-CC0F-4881-B87F-50FFA84E93C4}" type="presOf" srcId="{44AE2616-B4F3-4EE1-8DA7-B7355E049989}" destId="{BDD6D45E-6282-42F4-9557-89F81C48B9C8}" srcOrd="0" destOrd="0" presId="urn:microsoft.com/office/officeart/2005/8/layout/chevron1"/>
    <dgm:cxn modelId="{FB809194-9E36-4508-9849-98323BB86662}" type="presOf" srcId="{3598819C-783D-4A18-BA01-9563643EFB06}" destId="{4C207878-6BDD-4AF2-B232-5873F46DF6F1}" srcOrd="0" destOrd="0" presId="urn:microsoft.com/office/officeart/2005/8/layout/chevron1"/>
    <dgm:cxn modelId="{6731B4C3-4E38-4B54-969C-C67BB4A177E7}" srcId="{25372F57-0E0A-40ED-8DFF-B90590E4C829}" destId="{6B9DC73D-8606-4B03-A7AC-E256C44DD482}" srcOrd="3" destOrd="0" parTransId="{1C8062C4-E549-4F2A-97B3-278C7601C315}" sibTransId="{03AD118F-A8F4-4DD8-B9B8-C36E01DE4A36}"/>
    <dgm:cxn modelId="{4E3E6FE8-493D-493B-B574-6FBE0A3164F4}" srcId="{25372F57-0E0A-40ED-8DFF-B90590E4C829}" destId="{49F506BA-452A-4C45-891E-E085F32BAB32}" srcOrd="2" destOrd="0" parTransId="{BBD7384D-EA83-4752-BFBB-7C78A63E20A3}" sibTransId="{81FCD958-7A1B-4B75-B1C6-877D82A91DCE}"/>
    <dgm:cxn modelId="{3EDCF7EF-126F-42A6-85FA-4071FB1AC04F}" type="presParOf" srcId="{278CEE54-B8AF-4E62-912C-4389D048D8B4}" destId="{4C207878-6BDD-4AF2-B232-5873F46DF6F1}" srcOrd="0" destOrd="0" presId="urn:microsoft.com/office/officeart/2005/8/layout/chevron1"/>
    <dgm:cxn modelId="{72F17AA0-54A2-4F93-934F-C0D149ABA68B}" type="presParOf" srcId="{278CEE54-B8AF-4E62-912C-4389D048D8B4}" destId="{1C3BEAA7-59F0-434D-B0F4-FA2F01784496}" srcOrd="1" destOrd="0" presId="urn:microsoft.com/office/officeart/2005/8/layout/chevron1"/>
    <dgm:cxn modelId="{9B2257B6-0787-4FB4-B0E7-BA01D7B1D6DA}" type="presParOf" srcId="{278CEE54-B8AF-4E62-912C-4389D048D8B4}" destId="{BDD6D45E-6282-42F4-9557-89F81C48B9C8}" srcOrd="2" destOrd="0" presId="urn:microsoft.com/office/officeart/2005/8/layout/chevron1"/>
    <dgm:cxn modelId="{CA8437C4-653D-4C85-BD4A-4CD7043434EC}" type="presParOf" srcId="{278CEE54-B8AF-4E62-912C-4389D048D8B4}" destId="{B42BA297-BE42-47F5-86E4-A09CE0D84FAE}" srcOrd="3" destOrd="0" presId="urn:microsoft.com/office/officeart/2005/8/layout/chevron1"/>
    <dgm:cxn modelId="{BEA14B61-00FA-41DB-B758-E4BBA7BE9689}" type="presParOf" srcId="{278CEE54-B8AF-4E62-912C-4389D048D8B4}" destId="{08C93B3D-BBFF-42C7-B057-72EBED506836}" srcOrd="4" destOrd="0" presId="urn:microsoft.com/office/officeart/2005/8/layout/chevron1"/>
    <dgm:cxn modelId="{683AE072-1F36-4294-96B3-8E161A34E608}" type="presParOf" srcId="{278CEE54-B8AF-4E62-912C-4389D048D8B4}" destId="{C4AE3127-3588-49FB-B7BB-A06CEEB95772}" srcOrd="5" destOrd="0" presId="urn:microsoft.com/office/officeart/2005/8/layout/chevron1"/>
    <dgm:cxn modelId="{58EA9378-ABDD-44E5-8B8A-56A48B0463EB}" type="presParOf" srcId="{278CEE54-B8AF-4E62-912C-4389D048D8B4}" destId="{6FE3F587-B8FE-49A0-8E03-899ED4ABE31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8A4E91-C99A-4854-B77C-EA4D770B21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808950-EAAA-4735-9F41-EB0F8AE0CE72}">
      <dgm:prSet/>
      <dgm:spPr/>
      <dgm:t>
        <a:bodyPr/>
        <a:lstStyle/>
        <a:p>
          <a:r>
            <a:rPr lang="en-US" b="0" i="1" dirty="0"/>
            <a:t>The application of </a:t>
          </a:r>
          <a:r>
            <a:rPr lang="en-US" b="0" i="1" dirty="0" err="1"/>
            <a:t>immuni</a:t>
          </a:r>
          <a:r>
            <a:rPr lang="en-US" b="0" i="1" dirty="0"/>
            <a:t> (ITALY)</a:t>
          </a:r>
          <a:endParaRPr lang="cs-CZ" dirty="0"/>
        </a:p>
      </dgm:t>
    </dgm:pt>
    <dgm:pt modelId="{3D08EEC8-847C-4885-AA17-AD2D041CD0A4}" type="parTrans" cxnId="{EA8104CC-51EC-4D58-A8E2-E080A1EE15AF}">
      <dgm:prSet/>
      <dgm:spPr/>
      <dgm:t>
        <a:bodyPr/>
        <a:lstStyle/>
        <a:p>
          <a:endParaRPr lang="cs-CZ"/>
        </a:p>
      </dgm:t>
    </dgm:pt>
    <dgm:pt modelId="{623B8B37-152D-421C-9094-2A602F16F441}" type="sibTrans" cxnId="{EA8104CC-51EC-4D58-A8E2-E080A1EE15AF}">
      <dgm:prSet/>
      <dgm:spPr/>
      <dgm:t>
        <a:bodyPr/>
        <a:lstStyle/>
        <a:p>
          <a:endParaRPr lang="cs-CZ"/>
        </a:p>
      </dgm:t>
    </dgm:pt>
    <dgm:pt modelId="{6BB99E9C-3FDD-44FB-8A60-3DAD96A691F2}">
      <dgm:prSet/>
      <dgm:spPr/>
      <dgm:t>
        <a:bodyPr/>
        <a:lstStyle/>
        <a:p>
          <a:r>
            <a:rPr lang="en-US" b="0" i="1"/>
            <a:t>First, the value of current application is analyzed</a:t>
          </a:r>
          <a:endParaRPr lang="cs-CZ"/>
        </a:p>
      </dgm:t>
    </dgm:pt>
    <dgm:pt modelId="{1AFEE57D-593A-4BD5-BFF6-E2438A9313B9}" type="parTrans" cxnId="{AD4C5045-4EC3-4FA2-A53C-4CA6F991DD16}">
      <dgm:prSet/>
      <dgm:spPr/>
      <dgm:t>
        <a:bodyPr/>
        <a:lstStyle/>
        <a:p>
          <a:endParaRPr lang="cs-CZ"/>
        </a:p>
      </dgm:t>
    </dgm:pt>
    <dgm:pt modelId="{D01D3E40-686F-40B8-A45D-11B4CC7331B6}" type="sibTrans" cxnId="{AD4C5045-4EC3-4FA2-A53C-4CA6F991DD16}">
      <dgm:prSet/>
      <dgm:spPr/>
      <dgm:t>
        <a:bodyPr/>
        <a:lstStyle/>
        <a:p>
          <a:endParaRPr lang="cs-CZ"/>
        </a:p>
      </dgm:t>
    </dgm:pt>
    <dgm:pt modelId="{618E7242-5224-450D-8839-DDFE4F1CCAEA}">
      <dgm:prSet/>
      <dgm:spPr/>
      <dgm:t>
        <a:bodyPr/>
        <a:lstStyle/>
        <a:p>
          <a:r>
            <a:rPr lang="en-US" b="0" i="1"/>
            <a:t>Second, the design of „an ideal application“ is suggested with the examples of the value</a:t>
          </a:r>
          <a:endParaRPr lang="cs-CZ"/>
        </a:p>
      </dgm:t>
    </dgm:pt>
    <dgm:pt modelId="{415780C7-9AD0-40AA-BE1C-2F669C7C6A30}" type="parTrans" cxnId="{7F556C58-0250-4080-9B83-A0272EC51A61}">
      <dgm:prSet/>
      <dgm:spPr/>
      <dgm:t>
        <a:bodyPr/>
        <a:lstStyle/>
        <a:p>
          <a:endParaRPr lang="cs-CZ"/>
        </a:p>
      </dgm:t>
    </dgm:pt>
    <dgm:pt modelId="{40276B1E-8081-4473-851F-813175FEC17A}" type="sibTrans" cxnId="{7F556C58-0250-4080-9B83-A0272EC51A61}">
      <dgm:prSet/>
      <dgm:spPr/>
      <dgm:t>
        <a:bodyPr/>
        <a:lstStyle/>
        <a:p>
          <a:endParaRPr lang="cs-CZ"/>
        </a:p>
      </dgm:t>
    </dgm:pt>
    <dgm:pt modelId="{88572B85-364F-4177-9734-985951A3FEF0}">
      <dgm:prSet/>
      <dgm:spPr/>
      <dgm:t>
        <a:bodyPr/>
        <a:lstStyle/>
        <a:p>
          <a:r>
            <a:rPr lang="cs-CZ" dirty="0"/>
            <a:t>COVID 19 </a:t>
          </a:r>
          <a:r>
            <a:rPr lang="cs-CZ" dirty="0" err="1"/>
            <a:t>tracking</a:t>
          </a:r>
          <a:r>
            <a:rPr lang="cs-CZ" dirty="0"/>
            <a:t> </a:t>
          </a:r>
          <a:r>
            <a:rPr lang="cs-CZ" dirty="0" err="1"/>
            <a:t>application</a:t>
          </a:r>
          <a:endParaRPr lang="cs-CZ" dirty="0"/>
        </a:p>
      </dgm:t>
    </dgm:pt>
    <dgm:pt modelId="{82808F92-4BB5-4F5D-8E17-6C26D67E9380}" type="parTrans" cxnId="{D9DDFC94-4F74-41A9-B005-477CF5E2B75A}">
      <dgm:prSet/>
      <dgm:spPr/>
      <dgm:t>
        <a:bodyPr/>
        <a:lstStyle/>
        <a:p>
          <a:endParaRPr lang="cs-CZ"/>
        </a:p>
      </dgm:t>
    </dgm:pt>
    <dgm:pt modelId="{83A3733C-D6A8-45DB-B84C-10BE29FC3F12}" type="sibTrans" cxnId="{D9DDFC94-4F74-41A9-B005-477CF5E2B75A}">
      <dgm:prSet/>
      <dgm:spPr/>
      <dgm:t>
        <a:bodyPr/>
        <a:lstStyle/>
        <a:p>
          <a:endParaRPr lang="cs-CZ"/>
        </a:p>
      </dgm:t>
    </dgm:pt>
    <dgm:pt modelId="{EE9BA59E-7DEC-488A-824B-4B99E2B7FF22}" type="pres">
      <dgm:prSet presAssocID="{F68A4E91-C99A-4854-B77C-EA4D770B21A4}" presName="linear" presStyleCnt="0">
        <dgm:presLayoutVars>
          <dgm:animLvl val="lvl"/>
          <dgm:resizeHandles val="exact"/>
        </dgm:presLayoutVars>
      </dgm:prSet>
      <dgm:spPr/>
    </dgm:pt>
    <dgm:pt modelId="{DB6955CF-C200-4F04-8272-EF896E57B5E6}" type="pres">
      <dgm:prSet presAssocID="{88572B85-364F-4177-9734-985951A3FEF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2059105-940E-488C-8A30-0AF8AA148B06}" type="pres">
      <dgm:prSet presAssocID="{83A3733C-D6A8-45DB-B84C-10BE29FC3F12}" presName="spacer" presStyleCnt="0"/>
      <dgm:spPr/>
    </dgm:pt>
    <dgm:pt modelId="{CBCD6855-D163-4984-9C31-04C3DC86B18D}" type="pres">
      <dgm:prSet presAssocID="{DC808950-EAAA-4735-9F41-EB0F8AE0CE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4097494-782E-4248-99CC-E25EC8244968}" type="pres">
      <dgm:prSet presAssocID="{623B8B37-152D-421C-9094-2A602F16F441}" presName="spacer" presStyleCnt="0"/>
      <dgm:spPr/>
    </dgm:pt>
    <dgm:pt modelId="{AB122F03-0EC1-4223-A103-F76E713F095A}" type="pres">
      <dgm:prSet presAssocID="{6BB99E9C-3FDD-44FB-8A60-3DAD96A691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72C6E72-D616-494E-9E7B-30815C5336D6}" type="pres">
      <dgm:prSet presAssocID="{D01D3E40-686F-40B8-A45D-11B4CC7331B6}" presName="spacer" presStyleCnt="0"/>
      <dgm:spPr/>
    </dgm:pt>
    <dgm:pt modelId="{7C788A17-9DBA-4A76-ABDD-D4B55899AECF}" type="pres">
      <dgm:prSet presAssocID="{618E7242-5224-450D-8839-DDFE4F1CCAE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EA782A-1583-43EC-BBDC-F0280E5F7911}" type="presOf" srcId="{88572B85-364F-4177-9734-985951A3FEF0}" destId="{DB6955CF-C200-4F04-8272-EF896E57B5E6}" srcOrd="0" destOrd="0" presId="urn:microsoft.com/office/officeart/2005/8/layout/vList2"/>
    <dgm:cxn modelId="{55CF0B5F-AFAC-4A37-9739-C190BEFEFF75}" type="presOf" srcId="{F68A4E91-C99A-4854-B77C-EA4D770B21A4}" destId="{EE9BA59E-7DEC-488A-824B-4B99E2B7FF22}" srcOrd="0" destOrd="0" presId="urn:microsoft.com/office/officeart/2005/8/layout/vList2"/>
    <dgm:cxn modelId="{AD4C5045-4EC3-4FA2-A53C-4CA6F991DD16}" srcId="{F68A4E91-C99A-4854-B77C-EA4D770B21A4}" destId="{6BB99E9C-3FDD-44FB-8A60-3DAD96A691F2}" srcOrd="2" destOrd="0" parTransId="{1AFEE57D-593A-4BD5-BFF6-E2438A9313B9}" sibTransId="{D01D3E40-686F-40B8-A45D-11B4CC7331B6}"/>
    <dgm:cxn modelId="{7F556C58-0250-4080-9B83-A0272EC51A61}" srcId="{F68A4E91-C99A-4854-B77C-EA4D770B21A4}" destId="{618E7242-5224-450D-8839-DDFE4F1CCAEA}" srcOrd="3" destOrd="0" parTransId="{415780C7-9AD0-40AA-BE1C-2F669C7C6A30}" sibTransId="{40276B1E-8081-4473-851F-813175FEC17A}"/>
    <dgm:cxn modelId="{F7B9945A-4031-4EAF-8649-12D3F534A467}" type="presOf" srcId="{618E7242-5224-450D-8839-DDFE4F1CCAEA}" destId="{7C788A17-9DBA-4A76-ABDD-D4B55899AECF}" srcOrd="0" destOrd="0" presId="urn:microsoft.com/office/officeart/2005/8/layout/vList2"/>
    <dgm:cxn modelId="{9A695B8D-11C8-4841-8437-D7667DB3F841}" type="presOf" srcId="{DC808950-EAAA-4735-9F41-EB0F8AE0CE72}" destId="{CBCD6855-D163-4984-9C31-04C3DC86B18D}" srcOrd="0" destOrd="0" presId="urn:microsoft.com/office/officeart/2005/8/layout/vList2"/>
    <dgm:cxn modelId="{D9DDFC94-4F74-41A9-B005-477CF5E2B75A}" srcId="{F68A4E91-C99A-4854-B77C-EA4D770B21A4}" destId="{88572B85-364F-4177-9734-985951A3FEF0}" srcOrd="0" destOrd="0" parTransId="{82808F92-4BB5-4F5D-8E17-6C26D67E9380}" sibTransId="{83A3733C-D6A8-45DB-B84C-10BE29FC3F12}"/>
    <dgm:cxn modelId="{EA8104CC-51EC-4D58-A8E2-E080A1EE15AF}" srcId="{F68A4E91-C99A-4854-B77C-EA4D770B21A4}" destId="{DC808950-EAAA-4735-9F41-EB0F8AE0CE72}" srcOrd="1" destOrd="0" parTransId="{3D08EEC8-847C-4885-AA17-AD2D041CD0A4}" sibTransId="{623B8B37-152D-421C-9094-2A602F16F441}"/>
    <dgm:cxn modelId="{E4AB54F4-A24E-4690-A74E-B71C42771407}" type="presOf" srcId="{6BB99E9C-3FDD-44FB-8A60-3DAD96A691F2}" destId="{AB122F03-0EC1-4223-A103-F76E713F095A}" srcOrd="0" destOrd="0" presId="urn:microsoft.com/office/officeart/2005/8/layout/vList2"/>
    <dgm:cxn modelId="{3E3A2639-25BC-42ED-9FD5-41B02DB8C519}" type="presParOf" srcId="{EE9BA59E-7DEC-488A-824B-4B99E2B7FF22}" destId="{DB6955CF-C200-4F04-8272-EF896E57B5E6}" srcOrd="0" destOrd="0" presId="urn:microsoft.com/office/officeart/2005/8/layout/vList2"/>
    <dgm:cxn modelId="{3B351015-222F-4D4C-B9FF-4CFADCF8A75A}" type="presParOf" srcId="{EE9BA59E-7DEC-488A-824B-4B99E2B7FF22}" destId="{22059105-940E-488C-8A30-0AF8AA148B06}" srcOrd="1" destOrd="0" presId="urn:microsoft.com/office/officeart/2005/8/layout/vList2"/>
    <dgm:cxn modelId="{F5E5AAEE-799B-47BA-8715-A0029BA79C91}" type="presParOf" srcId="{EE9BA59E-7DEC-488A-824B-4B99E2B7FF22}" destId="{CBCD6855-D163-4984-9C31-04C3DC86B18D}" srcOrd="2" destOrd="0" presId="urn:microsoft.com/office/officeart/2005/8/layout/vList2"/>
    <dgm:cxn modelId="{537E2DC2-2B9A-49F1-9FEB-737F166F2130}" type="presParOf" srcId="{EE9BA59E-7DEC-488A-824B-4B99E2B7FF22}" destId="{84097494-782E-4248-99CC-E25EC8244968}" srcOrd="3" destOrd="0" presId="urn:microsoft.com/office/officeart/2005/8/layout/vList2"/>
    <dgm:cxn modelId="{7B04C495-E6C5-4CEB-951B-0A9A7FF0FAC9}" type="presParOf" srcId="{EE9BA59E-7DEC-488A-824B-4B99E2B7FF22}" destId="{AB122F03-0EC1-4223-A103-F76E713F095A}" srcOrd="4" destOrd="0" presId="urn:microsoft.com/office/officeart/2005/8/layout/vList2"/>
    <dgm:cxn modelId="{F3CC8E74-AB35-4477-B017-029B5AB79638}" type="presParOf" srcId="{EE9BA59E-7DEC-488A-824B-4B99E2B7FF22}" destId="{172C6E72-D616-494E-9E7B-30815C5336D6}" srcOrd="5" destOrd="0" presId="urn:microsoft.com/office/officeart/2005/8/layout/vList2"/>
    <dgm:cxn modelId="{44408ECA-15C4-43FC-939C-908C7166ACD8}" type="presParOf" srcId="{EE9BA59E-7DEC-488A-824B-4B99E2B7FF22}" destId="{7C788A17-9DBA-4A76-ABDD-D4B55899AE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ECE54-35A3-4D34-AD2E-63570B35183B}">
      <dsp:nvSpPr>
        <dsp:cNvPr id="0" name=""/>
        <dsp:cNvSpPr/>
      </dsp:nvSpPr>
      <dsp:spPr>
        <a:xfrm>
          <a:off x="285631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We need to describe things</a:t>
          </a:r>
          <a:endParaRPr lang="en-US" sz="3100" kern="1200" dirty="0"/>
        </a:p>
      </dsp:txBody>
      <dsp:txXfrm>
        <a:off x="285631" y="1793"/>
        <a:ext cx="3181855" cy="1909113"/>
      </dsp:txXfrm>
    </dsp:sp>
    <dsp:sp modelId="{7EF28034-5FEB-4669-AD6D-A7A956444E1C}">
      <dsp:nvSpPr>
        <dsp:cNvPr id="0" name=""/>
        <dsp:cNvSpPr/>
      </dsp:nvSpPr>
      <dsp:spPr>
        <a:xfrm>
          <a:off x="3785672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And their relations</a:t>
          </a:r>
          <a:endParaRPr lang="en-US" sz="3100" kern="1200" dirty="0"/>
        </a:p>
      </dsp:txBody>
      <dsp:txXfrm>
        <a:off x="3785672" y="1793"/>
        <a:ext cx="3181855" cy="1909113"/>
      </dsp:txXfrm>
    </dsp:sp>
    <dsp:sp modelId="{69022A9D-ECBC-40FA-8B26-783B284E882F}">
      <dsp:nvSpPr>
        <dsp:cNvPr id="0" name=""/>
        <dsp:cNvSpPr/>
      </dsp:nvSpPr>
      <dsp:spPr>
        <a:xfrm>
          <a:off x="7285713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In some given context</a:t>
          </a:r>
          <a:endParaRPr lang="en-US" sz="3100" kern="1200" dirty="0"/>
        </a:p>
      </dsp:txBody>
      <dsp:txXfrm>
        <a:off x="7285713" y="1793"/>
        <a:ext cx="3181855" cy="1909113"/>
      </dsp:txXfrm>
    </dsp:sp>
    <dsp:sp modelId="{198A952A-3CA7-4A93-9D46-06995932CC45}">
      <dsp:nvSpPr>
        <dsp:cNvPr id="0" name=""/>
        <dsp:cNvSpPr/>
      </dsp:nvSpPr>
      <dsp:spPr>
        <a:xfrm>
          <a:off x="285631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Then we need to organize/plan operations</a:t>
          </a:r>
          <a:endParaRPr lang="en-US" sz="3100" kern="1200" dirty="0"/>
        </a:p>
      </dsp:txBody>
      <dsp:txXfrm>
        <a:off x="285631" y="2229091"/>
        <a:ext cx="3181855" cy="1909113"/>
      </dsp:txXfrm>
    </dsp:sp>
    <dsp:sp modelId="{A4C73202-2CF2-40A3-AF9C-FC9A2963AC5C}">
      <dsp:nvSpPr>
        <dsp:cNvPr id="0" name=""/>
        <dsp:cNvSpPr/>
      </dsp:nvSpPr>
      <dsp:spPr>
        <a:xfrm>
          <a:off x="3785672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And execute them in some time perspective</a:t>
          </a:r>
          <a:endParaRPr lang="en-US" sz="3100" kern="1200" dirty="0"/>
        </a:p>
      </dsp:txBody>
      <dsp:txXfrm>
        <a:off x="3785672" y="2229091"/>
        <a:ext cx="3181855" cy="1909113"/>
      </dsp:txXfrm>
    </dsp:sp>
    <dsp:sp modelId="{CE95A623-CAC9-4D85-B68A-E8326771F856}">
      <dsp:nvSpPr>
        <dsp:cNvPr id="0" name=""/>
        <dsp:cNvSpPr/>
      </dsp:nvSpPr>
      <dsp:spPr>
        <a:xfrm>
          <a:off x="7285713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Our natural language is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Redundant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Ambiguous</a:t>
          </a:r>
          <a:endParaRPr lang="en-US" sz="2400" kern="1200" dirty="0"/>
        </a:p>
      </dsp:txBody>
      <dsp:txXfrm>
        <a:off x="7285713" y="2229091"/>
        <a:ext cx="3181855" cy="19091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6C88C-46FF-4ACB-9D79-FB73933E0755}">
      <dsp:nvSpPr>
        <dsp:cNvPr id="0" name=""/>
        <dsp:cNvSpPr/>
      </dsp:nvSpPr>
      <dsp:spPr>
        <a:xfrm>
          <a:off x="0" y="13678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Do you find it interesting?</a:t>
          </a:r>
          <a:endParaRPr lang="en-US" sz="3200" kern="1200" dirty="0"/>
        </a:p>
      </dsp:txBody>
      <dsp:txXfrm>
        <a:off x="36553" y="50231"/>
        <a:ext cx="10680094" cy="675694"/>
      </dsp:txXfrm>
    </dsp:sp>
    <dsp:sp modelId="{BDC03C74-DABD-4A35-9B12-5194B1EF4D21}">
      <dsp:nvSpPr>
        <dsp:cNvPr id="0" name=""/>
        <dsp:cNvSpPr/>
      </dsp:nvSpPr>
      <dsp:spPr>
        <a:xfrm>
          <a:off x="0" y="85463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And useful?</a:t>
          </a:r>
          <a:endParaRPr lang="en-US" sz="3200" kern="1200" dirty="0"/>
        </a:p>
      </dsp:txBody>
      <dsp:txXfrm>
        <a:off x="36553" y="891192"/>
        <a:ext cx="10680094" cy="675694"/>
      </dsp:txXfrm>
    </dsp:sp>
    <dsp:sp modelId="{E09766C5-8AA3-480F-A06E-241EFA43C423}">
      <dsp:nvSpPr>
        <dsp:cNvPr id="0" name=""/>
        <dsp:cNvSpPr/>
      </dsp:nvSpPr>
      <dsp:spPr>
        <a:xfrm>
          <a:off x="0" y="169559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Why has it remained a pure theoretical concept?</a:t>
          </a:r>
          <a:endParaRPr lang="en-US" sz="3200" kern="1200" dirty="0"/>
        </a:p>
      </dsp:txBody>
      <dsp:txXfrm>
        <a:off x="36553" y="1732152"/>
        <a:ext cx="10680094" cy="675694"/>
      </dsp:txXfrm>
    </dsp:sp>
    <dsp:sp modelId="{D00D7E47-3997-408E-A8D6-BC75089514C3}">
      <dsp:nvSpPr>
        <dsp:cNvPr id="0" name=""/>
        <dsp:cNvSpPr/>
      </dsp:nvSpPr>
      <dsp:spPr>
        <a:xfrm>
          <a:off x="0" y="253655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Is it too complex?</a:t>
          </a:r>
          <a:endParaRPr lang="en-US" sz="3200" kern="1200" dirty="0"/>
        </a:p>
      </dsp:txBody>
      <dsp:txXfrm>
        <a:off x="36553" y="2573112"/>
        <a:ext cx="10680094" cy="675694"/>
      </dsp:txXfrm>
    </dsp:sp>
    <dsp:sp modelId="{084FF34D-069E-41C7-8834-A69A36EE80F9}">
      <dsp:nvSpPr>
        <dsp:cNvPr id="0" name=""/>
        <dsp:cNvSpPr/>
      </dsp:nvSpPr>
      <dsp:spPr>
        <a:xfrm>
          <a:off x="0" y="337751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You will get the possibility to share your opinion!</a:t>
          </a:r>
        </a:p>
      </dsp:txBody>
      <dsp:txXfrm>
        <a:off x="36553" y="3414072"/>
        <a:ext cx="10680094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7F0AB-75C1-4DF4-862C-76CB9FE875F0}">
      <dsp:nvSpPr>
        <dsp:cNvPr id="0" name=""/>
        <dsp:cNvSpPr/>
      </dsp:nvSpPr>
      <dsp:spPr>
        <a:xfrm>
          <a:off x="4042" y="237114"/>
          <a:ext cx="243102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See</a:t>
          </a:r>
          <a:endParaRPr lang="en-US" sz="2700" kern="1200" dirty="0"/>
        </a:p>
      </dsp:txBody>
      <dsp:txXfrm>
        <a:off x="4042" y="237114"/>
        <a:ext cx="2431021" cy="777600"/>
      </dsp:txXfrm>
    </dsp:sp>
    <dsp:sp modelId="{76C7229F-97B9-4315-A302-F61C84D5A902}">
      <dsp:nvSpPr>
        <dsp:cNvPr id="0" name=""/>
        <dsp:cNvSpPr/>
      </dsp:nvSpPr>
      <dsp:spPr>
        <a:xfrm>
          <a:off x="4042" y="1014714"/>
          <a:ext cx="2431021" cy="2888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/>
            <a:t>Describing things (objects) and basic relations</a:t>
          </a:r>
          <a:endParaRPr lang="en-US" sz="2700" kern="1200" dirty="0"/>
        </a:p>
      </dsp:txBody>
      <dsp:txXfrm>
        <a:off x="4042" y="1014714"/>
        <a:ext cx="2431021" cy="2888168"/>
      </dsp:txXfrm>
    </dsp:sp>
    <dsp:sp modelId="{5B7A3A65-521B-4C4B-9874-B859EF9EF885}">
      <dsp:nvSpPr>
        <dsp:cNvPr id="0" name=""/>
        <dsp:cNvSpPr/>
      </dsp:nvSpPr>
      <dsp:spPr>
        <a:xfrm>
          <a:off x="2775407" y="237114"/>
          <a:ext cx="243102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Recognize</a:t>
          </a:r>
          <a:endParaRPr lang="en-US" sz="2700" kern="1200" dirty="0"/>
        </a:p>
      </dsp:txBody>
      <dsp:txXfrm>
        <a:off x="2775407" y="237114"/>
        <a:ext cx="2431021" cy="777600"/>
      </dsp:txXfrm>
    </dsp:sp>
    <dsp:sp modelId="{26947ED6-CF06-4CA4-B36C-3EB7344B4112}">
      <dsp:nvSpPr>
        <dsp:cNvPr id="0" name=""/>
        <dsp:cNvSpPr/>
      </dsp:nvSpPr>
      <dsp:spPr>
        <a:xfrm>
          <a:off x="2775407" y="1014714"/>
          <a:ext cx="2431021" cy="2888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/>
            <a:t>Adding context to relations</a:t>
          </a:r>
          <a:endParaRPr lang="en-US" sz="2700" kern="1200" dirty="0"/>
        </a:p>
      </dsp:txBody>
      <dsp:txXfrm>
        <a:off x="2775407" y="1014714"/>
        <a:ext cx="2431021" cy="2888168"/>
      </dsp:txXfrm>
    </dsp:sp>
    <dsp:sp modelId="{690A7B51-B1F2-4651-90CF-20C445091ED7}">
      <dsp:nvSpPr>
        <dsp:cNvPr id="0" name=""/>
        <dsp:cNvSpPr/>
      </dsp:nvSpPr>
      <dsp:spPr>
        <a:xfrm>
          <a:off x="5546771" y="237114"/>
          <a:ext cx="243102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Organize</a:t>
          </a:r>
          <a:endParaRPr lang="en-US" sz="2700" kern="1200" dirty="0"/>
        </a:p>
      </dsp:txBody>
      <dsp:txXfrm>
        <a:off x="5546771" y="237114"/>
        <a:ext cx="2431021" cy="777600"/>
      </dsp:txXfrm>
    </dsp:sp>
    <dsp:sp modelId="{E8352FCB-3EF9-4CBD-8F27-261974C649E5}">
      <dsp:nvSpPr>
        <dsp:cNvPr id="0" name=""/>
        <dsp:cNvSpPr/>
      </dsp:nvSpPr>
      <dsp:spPr>
        <a:xfrm>
          <a:off x="5546771" y="1014714"/>
          <a:ext cx="2431021" cy="2888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/>
            <a:t>How agents behave to recognized objects, what kind of operations we can do</a:t>
          </a:r>
          <a:endParaRPr lang="en-US" sz="2700" kern="1200" dirty="0"/>
        </a:p>
      </dsp:txBody>
      <dsp:txXfrm>
        <a:off x="5546771" y="1014714"/>
        <a:ext cx="2431021" cy="2888168"/>
      </dsp:txXfrm>
    </dsp:sp>
    <dsp:sp modelId="{9FC7EB96-F9E5-46BD-A68A-4AAAF54C1BAF}">
      <dsp:nvSpPr>
        <dsp:cNvPr id="0" name=""/>
        <dsp:cNvSpPr/>
      </dsp:nvSpPr>
      <dsp:spPr>
        <a:xfrm>
          <a:off x="8318135" y="237114"/>
          <a:ext cx="243102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Do</a:t>
          </a:r>
          <a:endParaRPr lang="en-US" sz="2700" kern="1200" dirty="0"/>
        </a:p>
      </dsp:txBody>
      <dsp:txXfrm>
        <a:off x="8318135" y="237114"/>
        <a:ext cx="2431021" cy="777600"/>
      </dsp:txXfrm>
    </dsp:sp>
    <dsp:sp modelId="{5F4CB4DB-AA90-422F-8BC3-71053424AF9D}">
      <dsp:nvSpPr>
        <dsp:cNvPr id="0" name=""/>
        <dsp:cNvSpPr/>
      </dsp:nvSpPr>
      <dsp:spPr>
        <a:xfrm>
          <a:off x="8318135" y="1014714"/>
          <a:ext cx="2431021" cy="2888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/>
            <a:t>Executing planned operations and getting results</a:t>
          </a:r>
          <a:endParaRPr lang="en-US" sz="2700" kern="1200" dirty="0"/>
        </a:p>
      </dsp:txBody>
      <dsp:txXfrm>
        <a:off x="8318135" y="1014714"/>
        <a:ext cx="2431021" cy="2888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5A12B-71BA-4332-932A-0090048B37E5}">
      <dsp:nvSpPr>
        <dsp:cNvPr id="0" name=""/>
        <dsp:cNvSpPr/>
      </dsp:nvSpPr>
      <dsp:spPr>
        <a:xfrm>
          <a:off x="0" y="346318"/>
          <a:ext cx="10753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86536-2039-4B6F-A022-937E013CA7E4}">
      <dsp:nvSpPr>
        <dsp:cNvPr id="0" name=""/>
        <dsp:cNvSpPr/>
      </dsp:nvSpPr>
      <dsp:spPr>
        <a:xfrm>
          <a:off x="537660" y="36358"/>
          <a:ext cx="75272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are projecting the seen object in our mind</a:t>
          </a:r>
        </a:p>
      </dsp:txBody>
      <dsp:txXfrm>
        <a:off x="567922" y="66620"/>
        <a:ext cx="7466716" cy="559396"/>
      </dsp:txXfrm>
    </dsp:sp>
    <dsp:sp modelId="{08CBE43C-6F8F-4775-B03F-9BA9F92AD25F}">
      <dsp:nvSpPr>
        <dsp:cNvPr id="0" name=""/>
        <dsp:cNvSpPr/>
      </dsp:nvSpPr>
      <dsp:spPr>
        <a:xfrm>
          <a:off x="0" y="1298878"/>
          <a:ext cx="10753200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37388" rIns="83456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Particular shape or form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There can be some different varies of this object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It can be used for some purposes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Using this object is under some rules</a:t>
          </a:r>
        </a:p>
      </dsp:txBody>
      <dsp:txXfrm>
        <a:off x="0" y="1298878"/>
        <a:ext cx="10753200" cy="1852200"/>
      </dsp:txXfrm>
    </dsp:sp>
    <dsp:sp modelId="{A5A785D8-35A8-4787-A380-54F07053FB46}">
      <dsp:nvSpPr>
        <dsp:cNvPr id="0" name=""/>
        <dsp:cNvSpPr/>
      </dsp:nvSpPr>
      <dsp:spPr>
        <a:xfrm>
          <a:off x="537660" y="988918"/>
          <a:ext cx="75272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It has </a:t>
          </a:r>
        </a:p>
      </dsp:txBody>
      <dsp:txXfrm>
        <a:off x="567922" y="1019180"/>
        <a:ext cx="7466716" cy="559396"/>
      </dsp:txXfrm>
    </dsp:sp>
    <dsp:sp modelId="{CB9A4A89-CFBE-49BE-B07F-7C368E4875BC}">
      <dsp:nvSpPr>
        <dsp:cNvPr id="0" name=""/>
        <dsp:cNvSpPr/>
      </dsp:nvSpPr>
      <dsp:spPr>
        <a:xfrm>
          <a:off x="0" y="3574439"/>
          <a:ext cx="10753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C2688-E0FF-4666-9768-CB5E60BD1B11}">
      <dsp:nvSpPr>
        <dsp:cNvPr id="0" name=""/>
        <dsp:cNvSpPr/>
      </dsp:nvSpPr>
      <dsp:spPr>
        <a:xfrm>
          <a:off x="537660" y="3264479"/>
          <a:ext cx="75272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There can be connections to other objects</a:t>
          </a:r>
        </a:p>
      </dsp:txBody>
      <dsp:txXfrm>
        <a:off x="567922" y="3294741"/>
        <a:ext cx="746671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5F25B-2F58-422E-BF2A-E2257F5A9A3F}">
      <dsp:nvSpPr>
        <dsp:cNvPr id="0" name=""/>
        <dsp:cNvSpPr/>
      </dsp:nvSpPr>
      <dsp:spPr>
        <a:xfrm>
          <a:off x="0" y="505"/>
          <a:ext cx="10753200" cy="118256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9CF37-10F3-45D3-8BEB-E6E92E608BB3}">
      <dsp:nvSpPr>
        <dsp:cNvPr id="0" name=""/>
        <dsp:cNvSpPr/>
      </dsp:nvSpPr>
      <dsp:spPr>
        <a:xfrm>
          <a:off x="357726" y="266583"/>
          <a:ext cx="650412" cy="650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3F14E-78C4-4FC3-9DA2-F7ECE37D8C88}">
      <dsp:nvSpPr>
        <dsp:cNvPr id="0" name=""/>
        <dsp:cNvSpPr/>
      </dsp:nvSpPr>
      <dsp:spPr>
        <a:xfrm>
          <a:off x="1365865" y="505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Organizing diamond</a:t>
          </a:r>
          <a:endParaRPr lang="en-US" sz="2500" kern="1200" dirty="0"/>
        </a:p>
      </dsp:txBody>
      <dsp:txXfrm>
        <a:off x="1365865" y="505"/>
        <a:ext cx="9387334" cy="1182567"/>
      </dsp:txXfrm>
    </dsp:sp>
    <dsp:sp modelId="{C2CEC661-DA01-45E6-B2CE-DDE38FF0ACCC}">
      <dsp:nvSpPr>
        <dsp:cNvPr id="0" name=""/>
        <dsp:cNvSpPr/>
      </dsp:nvSpPr>
      <dsp:spPr>
        <a:xfrm>
          <a:off x="0" y="1478715"/>
          <a:ext cx="10753200" cy="118256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2B0B8-1D73-4D56-BF90-F4DA33A4C3FD}">
      <dsp:nvSpPr>
        <dsp:cNvPr id="0" name=""/>
        <dsp:cNvSpPr/>
      </dsp:nvSpPr>
      <dsp:spPr>
        <a:xfrm>
          <a:off x="357726" y="1744792"/>
          <a:ext cx="650412" cy="650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14BF9-3795-430F-895E-A28F1D648047}">
      <dsp:nvSpPr>
        <dsp:cNvPr id="0" name=""/>
        <dsp:cNvSpPr/>
      </dsp:nvSpPr>
      <dsp:spPr>
        <a:xfrm>
          <a:off x="1365865" y="1478715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How is your life / position / work organized</a:t>
          </a:r>
          <a:endParaRPr lang="en-US" sz="2500" kern="1200" dirty="0"/>
        </a:p>
      </dsp:txBody>
      <dsp:txXfrm>
        <a:off x="1365865" y="1478715"/>
        <a:ext cx="9387334" cy="1182567"/>
      </dsp:txXfrm>
    </dsp:sp>
    <dsp:sp modelId="{7A3BD0A6-D67A-4817-99EB-9B4DA8DC8F53}">
      <dsp:nvSpPr>
        <dsp:cNvPr id="0" name=""/>
        <dsp:cNvSpPr/>
      </dsp:nvSpPr>
      <dsp:spPr>
        <a:xfrm>
          <a:off x="0" y="2956924"/>
          <a:ext cx="10753200" cy="118256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48BAB-6CFA-4F96-877A-347DF1AD86D4}">
      <dsp:nvSpPr>
        <dsp:cNvPr id="0" name=""/>
        <dsp:cNvSpPr/>
      </dsp:nvSpPr>
      <dsp:spPr>
        <a:xfrm>
          <a:off x="357726" y="3223002"/>
          <a:ext cx="650412" cy="6504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3A49B-A666-405A-8584-EB292BB18FF6}">
      <dsp:nvSpPr>
        <dsp:cNvPr id="0" name=""/>
        <dsp:cNvSpPr/>
      </dsp:nvSpPr>
      <dsp:spPr>
        <a:xfrm>
          <a:off x="1365865" y="2956924"/>
          <a:ext cx="4838940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How can be some agent</a:t>
          </a:r>
          <a:endParaRPr lang="en-US" sz="2500" kern="1200" dirty="0"/>
        </a:p>
      </dsp:txBody>
      <dsp:txXfrm>
        <a:off x="1365865" y="2956924"/>
        <a:ext cx="4838940" cy="1182567"/>
      </dsp:txXfrm>
    </dsp:sp>
    <dsp:sp modelId="{428220E1-BB83-479A-B898-53675C77F57F}">
      <dsp:nvSpPr>
        <dsp:cNvPr id="0" name=""/>
        <dsp:cNvSpPr/>
      </dsp:nvSpPr>
      <dsp:spPr>
        <a:xfrm>
          <a:off x="6204805" y="2956924"/>
          <a:ext cx="454839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member of some team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working on projects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educated or taught someone</a:t>
          </a:r>
          <a:endParaRPr lang="en-US" sz="1700" kern="1200" dirty="0"/>
        </a:p>
      </dsp:txBody>
      <dsp:txXfrm>
        <a:off x="6204805" y="2956924"/>
        <a:ext cx="4548394" cy="1182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3C3AA-3002-4D35-B06A-756E28363EDB}">
      <dsp:nvSpPr>
        <dsp:cNvPr id="0" name=""/>
        <dsp:cNvSpPr/>
      </dsp:nvSpPr>
      <dsp:spPr>
        <a:xfrm>
          <a:off x="0" y="436945"/>
          <a:ext cx="556887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Matrix-based organization: Action vs. Flow</a:t>
          </a:r>
          <a:endParaRPr lang="en-US" sz="2200" kern="1200" dirty="0"/>
        </a:p>
      </dsp:txBody>
      <dsp:txXfrm>
        <a:off x="25130" y="462075"/>
        <a:ext cx="5518618" cy="464540"/>
      </dsp:txXfrm>
    </dsp:sp>
    <dsp:sp modelId="{85175A8A-0788-4EA0-8507-EA894E3C5897}">
      <dsp:nvSpPr>
        <dsp:cNvPr id="0" name=""/>
        <dsp:cNvSpPr/>
      </dsp:nvSpPr>
      <dsp:spPr>
        <a:xfrm>
          <a:off x="0" y="1015105"/>
          <a:ext cx="556887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Activity vs. Action / Flow</a:t>
          </a:r>
          <a:endParaRPr lang="en-US" sz="2200" kern="1200" dirty="0"/>
        </a:p>
      </dsp:txBody>
      <dsp:txXfrm>
        <a:off x="25130" y="1040235"/>
        <a:ext cx="5518618" cy="464540"/>
      </dsp:txXfrm>
    </dsp:sp>
    <dsp:sp modelId="{72A42B3E-4E9F-440F-843B-867C69621CEB}">
      <dsp:nvSpPr>
        <dsp:cNvPr id="0" name=""/>
        <dsp:cNvSpPr/>
      </dsp:nvSpPr>
      <dsp:spPr>
        <a:xfrm>
          <a:off x="0" y="1593266"/>
          <a:ext cx="556887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R-edges</a:t>
          </a:r>
          <a:endParaRPr lang="en-US" sz="2200" kern="1200" dirty="0"/>
        </a:p>
      </dsp:txBody>
      <dsp:txXfrm>
        <a:off x="25130" y="1618396"/>
        <a:ext cx="5518618" cy="4645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CB905-0574-4577-BCE2-E1F87414A122}">
      <dsp:nvSpPr>
        <dsp:cNvPr id="0" name=""/>
        <dsp:cNvSpPr/>
      </dsp:nvSpPr>
      <dsp:spPr>
        <a:xfrm>
          <a:off x="0" y="178558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/>
            <a:t>Describing the service </a:t>
          </a:r>
          <a:r>
            <a:rPr lang="en-US" sz="3700" b="0" kern="1200" dirty="0" err="1"/>
            <a:t>environemnt</a:t>
          </a:r>
          <a:endParaRPr lang="en-US" sz="3700" kern="1200" dirty="0"/>
        </a:p>
      </dsp:txBody>
      <dsp:txXfrm>
        <a:off x="42265" y="220823"/>
        <a:ext cx="10668670" cy="781270"/>
      </dsp:txXfrm>
    </dsp:sp>
    <dsp:sp modelId="{8C9C89FD-BE33-42D8-AFC9-4FB63526BEA1}">
      <dsp:nvSpPr>
        <dsp:cNvPr id="0" name=""/>
        <dsp:cNvSpPr/>
      </dsp:nvSpPr>
      <dsp:spPr>
        <a:xfrm>
          <a:off x="0" y="1150918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/>
            <a:t>Illustrating how the service is provided </a:t>
          </a:r>
          <a:endParaRPr lang="en-US" sz="3700" kern="1200" dirty="0"/>
        </a:p>
      </dsp:txBody>
      <dsp:txXfrm>
        <a:off x="42265" y="1193183"/>
        <a:ext cx="10668670" cy="781270"/>
      </dsp:txXfrm>
    </dsp:sp>
    <dsp:sp modelId="{1E357F3A-679D-441B-B45D-0D486B24C1A9}">
      <dsp:nvSpPr>
        <dsp:cNvPr id="0" name=""/>
        <dsp:cNvSpPr/>
      </dsp:nvSpPr>
      <dsp:spPr>
        <a:xfrm>
          <a:off x="0" y="2123279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/>
            <a:t>Adding multicontextual view to service analysis</a:t>
          </a:r>
          <a:endParaRPr lang="en-US" sz="3700" kern="1200" dirty="0"/>
        </a:p>
      </dsp:txBody>
      <dsp:txXfrm>
        <a:off x="42265" y="2165544"/>
        <a:ext cx="10668670" cy="781270"/>
      </dsp:txXfrm>
    </dsp:sp>
    <dsp:sp modelId="{EEEFBA59-6D4C-49C8-AEC4-CE0B0D5F18C4}">
      <dsp:nvSpPr>
        <dsp:cNvPr id="0" name=""/>
        <dsp:cNvSpPr/>
      </dsp:nvSpPr>
      <dsp:spPr>
        <a:xfrm>
          <a:off x="0" y="3095639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/>
            <a:t>Helping to compose and decompose the services</a:t>
          </a:r>
          <a:endParaRPr lang="en-US" sz="3700" kern="1200" dirty="0"/>
        </a:p>
      </dsp:txBody>
      <dsp:txXfrm>
        <a:off x="42265" y="3137904"/>
        <a:ext cx="10668670" cy="7812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6909D-04CA-4B74-8F10-E063B1485C3E}">
      <dsp:nvSpPr>
        <dsp:cNvPr id="0" name=""/>
        <dsp:cNvSpPr/>
      </dsp:nvSpPr>
      <dsp:spPr>
        <a:xfrm>
          <a:off x="0" y="123607"/>
          <a:ext cx="521999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Depicts the motivation of agents to DO</a:t>
          </a:r>
          <a:endParaRPr lang="en-US" sz="1800" kern="1200" dirty="0"/>
        </a:p>
      </dsp:txBody>
      <dsp:txXfrm>
        <a:off x="20561" y="144168"/>
        <a:ext cx="5178877" cy="380078"/>
      </dsp:txXfrm>
    </dsp:sp>
    <dsp:sp modelId="{29A383CF-5C90-4094-A03F-BD67B79E7AF8}">
      <dsp:nvSpPr>
        <dsp:cNvPr id="0" name=""/>
        <dsp:cNvSpPr/>
      </dsp:nvSpPr>
      <dsp:spPr>
        <a:xfrm>
          <a:off x="0" y="596647"/>
          <a:ext cx="521999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Everything can be seen as a requirement</a:t>
          </a:r>
          <a:endParaRPr lang="en-US" sz="1800" kern="1200" dirty="0"/>
        </a:p>
      </dsp:txBody>
      <dsp:txXfrm>
        <a:off x="20561" y="617208"/>
        <a:ext cx="5178877" cy="380078"/>
      </dsp:txXfrm>
    </dsp:sp>
    <dsp:sp modelId="{607090CA-97E5-472F-9AB4-766019CE92E2}">
      <dsp:nvSpPr>
        <dsp:cNvPr id="0" name=""/>
        <dsp:cNvSpPr/>
      </dsp:nvSpPr>
      <dsp:spPr>
        <a:xfrm>
          <a:off x="0" y="1069687"/>
          <a:ext cx="521999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Forming and being formed by behavioral patterns</a:t>
          </a:r>
          <a:endParaRPr lang="en-US" sz="1800" kern="1200" dirty="0"/>
        </a:p>
      </dsp:txBody>
      <dsp:txXfrm>
        <a:off x="20561" y="1090248"/>
        <a:ext cx="5178877" cy="380078"/>
      </dsp:txXfrm>
    </dsp:sp>
    <dsp:sp modelId="{1F3C2C80-580B-4E0E-95FB-675E9CA4B40B}">
      <dsp:nvSpPr>
        <dsp:cNvPr id="0" name=""/>
        <dsp:cNvSpPr/>
      </dsp:nvSpPr>
      <dsp:spPr>
        <a:xfrm>
          <a:off x="0" y="1542727"/>
          <a:ext cx="521999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Models as a system memory</a:t>
          </a:r>
          <a:endParaRPr lang="en-US" sz="1800" kern="1200" dirty="0"/>
        </a:p>
      </dsp:txBody>
      <dsp:txXfrm>
        <a:off x="20561" y="1563288"/>
        <a:ext cx="5178877" cy="380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07878-6BDD-4AF2-B232-5873F46DF6F1}">
      <dsp:nvSpPr>
        <dsp:cNvPr id="0" name=""/>
        <dsp:cNvSpPr/>
      </dsp:nvSpPr>
      <dsp:spPr>
        <a:xfrm>
          <a:off x="3941" y="620847"/>
          <a:ext cx="2294340" cy="9177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See</a:t>
          </a:r>
          <a:endParaRPr lang="cs-CZ" sz="2100" kern="1200" dirty="0"/>
        </a:p>
      </dsp:txBody>
      <dsp:txXfrm>
        <a:off x="462809" y="620847"/>
        <a:ext cx="1376604" cy="917736"/>
      </dsp:txXfrm>
    </dsp:sp>
    <dsp:sp modelId="{BDD6D45E-6282-42F4-9557-89F81C48B9C8}">
      <dsp:nvSpPr>
        <dsp:cNvPr id="0" name=""/>
        <dsp:cNvSpPr/>
      </dsp:nvSpPr>
      <dsp:spPr>
        <a:xfrm>
          <a:off x="2068848" y="620847"/>
          <a:ext cx="2294340" cy="917736"/>
        </a:xfrm>
        <a:prstGeom prst="chevron">
          <a:avLst/>
        </a:prstGeom>
        <a:solidFill>
          <a:schemeClr val="accent2">
            <a:hueOff val="-4284248"/>
            <a:satOff val="4082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Recognize</a:t>
          </a:r>
          <a:endParaRPr lang="cs-CZ" sz="2100" kern="1200" dirty="0"/>
        </a:p>
      </dsp:txBody>
      <dsp:txXfrm>
        <a:off x="2527716" y="620847"/>
        <a:ext cx="1376604" cy="917736"/>
      </dsp:txXfrm>
    </dsp:sp>
    <dsp:sp modelId="{08C93B3D-BBFF-42C7-B057-72EBED506836}">
      <dsp:nvSpPr>
        <dsp:cNvPr id="0" name=""/>
        <dsp:cNvSpPr/>
      </dsp:nvSpPr>
      <dsp:spPr>
        <a:xfrm>
          <a:off x="4133754" y="620847"/>
          <a:ext cx="2294340" cy="917736"/>
        </a:xfrm>
        <a:prstGeom prst="chevron">
          <a:avLst/>
        </a:prstGeom>
        <a:solidFill>
          <a:schemeClr val="accent2">
            <a:hueOff val="-8568495"/>
            <a:satOff val="8163"/>
            <a:lumOff val="-1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Organize</a:t>
          </a:r>
          <a:endParaRPr lang="cs-CZ" sz="2100" kern="1200" dirty="0"/>
        </a:p>
      </dsp:txBody>
      <dsp:txXfrm>
        <a:off x="4592622" y="620847"/>
        <a:ext cx="1376604" cy="917736"/>
      </dsp:txXfrm>
    </dsp:sp>
    <dsp:sp modelId="{6FE3F587-B8FE-49A0-8E03-899ED4ABE312}">
      <dsp:nvSpPr>
        <dsp:cNvPr id="0" name=""/>
        <dsp:cNvSpPr/>
      </dsp:nvSpPr>
      <dsp:spPr>
        <a:xfrm>
          <a:off x="6198661" y="620847"/>
          <a:ext cx="2294340" cy="917736"/>
        </a:xfrm>
        <a:prstGeom prst="chevron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Do</a:t>
          </a:r>
        </a:p>
      </dsp:txBody>
      <dsp:txXfrm>
        <a:off x="6657529" y="620847"/>
        <a:ext cx="1376604" cy="9177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955CF-C200-4F04-8272-EF896E57B5E6}">
      <dsp:nvSpPr>
        <dsp:cNvPr id="0" name=""/>
        <dsp:cNvSpPr/>
      </dsp:nvSpPr>
      <dsp:spPr>
        <a:xfrm>
          <a:off x="0" y="60748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COVID 19 </a:t>
          </a:r>
          <a:r>
            <a:rPr lang="cs-CZ" sz="2500" kern="1200" dirty="0" err="1"/>
            <a:t>tracking</a:t>
          </a:r>
          <a:r>
            <a:rPr lang="cs-CZ" sz="2500" kern="1200" dirty="0"/>
            <a:t> </a:t>
          </a:r>
          <a:r>
            <a:rPr lang="cs-CZ" sz="2500" kern="1200" dirty="0" err="1"/>
            <a:t>application</a:t>
          </a:r>
          <a:endParaRPr lang="cs-CZ" sz="2500" kern="1200" dirty="0"/>
        </a:p>
      </dsp:txBody>
      <dsp:txXfrm>
        <a:off x="46406" y="107154"/>
        <a:ext cx="10660388" cy="857813"/>
      </dsp:txXfrm>
    </dsp:sp>
    <dsp:sp modelId="{CBCD6855-D163-4984-9C31-04C3DC86B18D}">
      <dsp:nvSpPr>
        <dsp:cNvPr id="0" name=""/>
        <dsp:cNvSpPr/>
      </dsp:nvSpPr>
      <dsp:spPr>
        <a:xfrm>
          <a:off x="0" y="1083373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1" kern="1200" dirty="0"/>
            <a:t>The application of </a:t>
          </a:r>
          <a:r>
            <a:rPr lang="en-US" sz="2500" b="0" i="1" kern="1200" dirty="0" err="1"/>
            <a:t>immuni</a:t>
          </a:r>
          <a:r>
            <a:rPr lang="en-US" sz="2500" b="0" i="1" kern="1200" dirty="0"/>
            <a:t> (ITALY)</a:t>
          </a:r>
          <a:endParaRPr lang="cs-CZ" sz="2500" kern="1200" dirty="0"/>
        </a:p>
      </dsp:txBody>
      <dsp:txXfrm>
        <a:off x="46406" y="1129779"/>
        <a:ext cx="10660388" cy="857813"/>
      </dsp:txXfrm>
    </dsp:sp>
    <dsp:sp modelId="{AB122F03-0EC1-4223-A103-F76E713F095A}">
      <dsp:nvSpPr>
        <dsp:cNvPr id="0" name=""/>
        <dsp:cNvSpPr/>
      </dsp:nvSpPr>
      <dsp:spPr>
        <a:xfrm>
          <a:off x="0" y="2105999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1" kern="1200"/>
            <a:t>First, the value of current application is analyzed</a:t>
          </a:r>
          <a:endParaRPr lang="cs-CZ" sz="2500" kern="1200"/>
        </a:p>
      </dsp:txBody>
      <dsp:txXfrm>
        <a:off x="46406" y="2152405"/>
        <a:ext cx="10660388" cy="857813"/>
      </dsp:txXfrm>
    </dsp:sp>
    <dsp:sp modelId="{7C788A17-9DBA-4A76-ABDD-D4B55899AECF}">
      <dsp:nvSpPr>
        <dsp:cNvPr id="0" name=""/>
        <dsp:cNvSpPr/>
      </dsp:nvSpPr>
      <dsp:spPr>
        <a:xfrm>
          <a:off x="0" y="3128624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1" kern="1200"/>
            <a:t>Second, the design of „an ideal application“ is suggested with the examples of the value</a:t>
          </a:r>
          <a:endParaRPr lang="cs-CZ" sz="2500" kern="1200"/>
        </a:p>
      </dsp:txBody>
      <dsp:txXfrm>
        <a:off x="46406" y="3175030"/>
        <a:ext cx="10660388" cy="857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AF95-C3A2-4C46-834A-D1B504920D7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96074-F4DD-4912-BACC-F11302C0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6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11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5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6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18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4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18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45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31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4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44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13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50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87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09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67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5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9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49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0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0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4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9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06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4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8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1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4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90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4" y="2596857"/>
            <a:ext cx="4125465" cy="3208441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7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0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8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5" y="71872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6" y="71872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5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53998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4997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4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25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5" y="2253932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1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4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0DC16-3CAC-43BE-BCC3-F5E2054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A1B8E-911D-4FB9-9B30-E523F501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BAB87-01A0-461B-BD4C-B864843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89DFA-D3C8-455F-9FF1-CD16FF1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6E0E4-DACC-489F-9883-86E45DA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50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7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43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1632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26AA1F0-B1BF-45AB-990A-C7166429F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7779C43-61FF-4868-A817-E6FD27968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56E1700B-EE55-4653-AC04-C0C700DC1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2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4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7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1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7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3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60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965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766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685766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1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766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649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532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057297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18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064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5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hyperlink" Target="https://radarcovid.gob.es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hyperlink" Target="https://tousanticovid.f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11" Type="http://schemas.openxmlformats.org/officeDocument/2006/relationships/hyperlink" Target="https://coronawarn.de/" TargetMode="External"/><Relationship Id="rId5" Type="http://schemas.openxmlformats.org/officeDocument/2006/relationships/image" Target="../media/image38.png"/><Relationship Id="rId10" Type="http://schemas.openxmlformats.org/officeDocument/2006/relationships/hyperlink" Target="https://erouska.cz/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s://immuni.italia.it/" TargetMode="External"/><Relationship Id="rId14" Type="http://schemas.openxmlformats.org/officeDocument/2006/relationships/hyperlink" Target="https://www.nhs.uk/nhs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2882" y="2900365"/>
            <a:ext cx="3934889" cy="1171580"/>
          </a:xfrm>
        </p:spPr>
        <p:txBody>
          <a:bodyPr anchor="t">
            <a:normAutofit/>
          </a:bodyPr>
          <a:lstStyle/>
          <a:p>
            <a:r>
              <a:rPr lang="en-US" dirty="0"/>
              <a:t>Service Modeling 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2882" y="4116414"/>
            <a:ext cx="3934889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Leonard Walletzký</a:t>
            </a:r>
          </a:p>
        </p:txBody>
      </p:sp>
    </p:spTree>
    <p:extLst>
      <p:ext uri="{BB962C8B-B14F-4D97-AF65-F5344CB8AC3E}">
        <p14:creationId xmlns:p14="http://schemas.microsoft.com/office/powerpoint/2010/main" val="210234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507510" y="2486752"/>
            <a:ext cx="86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52319" y="2941470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504836" y="2438329"/>
            <a:ext cx="1153526" cy="762495"/>
            <a:chOff x="6518252" y="2156796"/>
            <a:chExt cx="115352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18252" y="2156796"/>
              <a:ext cx="86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431050" y="5126022"/>
            <a:ext cx="8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940449" y="5143405"/>
            <a:ext cx="852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Nadpis 1">
            <a:extLst>
              <a:ext uri="{FF2B5EF4-FFF2-40B4-BE49-F238E27FC236}">
                <a16:creationId xmlns:a16="http://schemas.microsoft.com/office/drawing/2014/main" id="{2EE70F80-2584-412F-9CCE-C06C8065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397439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507510" y="2486752"/>
            <a:ext cx="86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52319" y="2941470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504836" y="2438329"/>
            <a:ext cx="1153526" cy="762495"/>
            <a:chOff x="6518252" y="2156796"/>
            <a:chExt cx="115352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18252" y="2156796"/>
              <a:ext cx="86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431050" y="5126022"/>
            <a:ext cx="8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940449" y="5143405"/>
            <a:ext cx="852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993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59588" y="1311894"/>
              <a:ext cx="510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405998" y="3255140"/>
            <a:ext cx="1171891" cy="725431"/>
            <a:chOff x="2881997" y="3255139"/>
            <a:chExt cx="1171891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81997" y="3255139"/>
              <a:ext cx="98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418502" y="6314539"/>
            <a:ext cx="1500193" cy="444952"/>
            <a:chOff x="2894501" y="6314539"/>
            <a:chExt cx="1500193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94501" y="6411109"/>
              <a:ext cx="616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  <p:sp>
        <p:nvSpPr>
          <p:cNvPr id="204" name="Nadpis 1">
            <a:extLst>
              <a:ext uri="{FF2B5EF4-FFF2-40B4-BE49-F238E27FC236}">
                <a16:creationId xmlns:a16="http://schemas.microsoft.com/office/drawing/2014/main" id="{CD5AC4D3-59F1-4C91-B94D-AF6301D1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360637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507510" y="2486752"/>
            <a:ext cx="86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52319" y="2941470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504836" y="2438329"/>
            <a:ext cx="1153526" cy="762495"/>
            <a:chOff x="6518252" y="2156796"/>
            <a:chExt cx="115352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18252" y="2156796"/>
              <a:ext cx="86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431050" y="5126022"/>
            <a:ext cx="8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940449" y="5143405"/>
            <a:ext cx="852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993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59588" y="1311894"/>
              <a:ext cx="510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405998" y="3255140"/>
            <a:ext cx="1171891" cy="725431"/>
            <a:chOff x="2881997" y="3255139"/>
            <a:chExt cx="1171891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81997" y="3255139"/>
              <a:ext cx="98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418502" y="6314539"/>
            <a:ext cx="1500193" cy="444952"/>
            <a:chOff x="2894501" y="6314539"/>
            <a:chExt cx="1500193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94501" y="6411109"/>
              <a:ext cx="616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333752" y="1304034"/>
            <a:ext cx="900320" cy="694184"/>
            <a:chOff x="4809752" y="1304034"/>
            <a:chExt cx="900320" cy="694184"/>
          </a:xfrm>
        </p:grpSpPr>
        <p:cxnSp>
          <p:nvCxnSpPr>
            <p:cNvPr id="213" name="Straight Connector 23"/>
            <p:cNvCxnSpPr>
              <a:stCxn id="310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Skupina 21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30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1" name="Straight Connector 32"/>
              <p:cNvCxnSpPr>
                <a:stCxn id="31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ovéPole 217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R22</a:t>
              </a:r>
            </a:p>
          </p:txBody>
        </p:sp>
        <p:grpSp>
          <p:nvGrpSpPr>
            <p:cNvPr id="373" name="Skupina 372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374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76" name="Straight Connector 32"/>
              <p:cNvCxnSpPr>
                <a:stCxn id="375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Skupina 2"/>
          <p:cNvGrpSpPr/>
          <p:nvPr/>
        </p:nvGrpSpPr>
        <p:grpSpPr>
          <a:xfrm>
            <a:off x="6688659" y="3261186"/>
            <a:ext cx="602290" cy="711524"/>
            <a:chOff x="5164659" y="3261186"/>
            <a:chExt cx="602290" cy="711524"/>
          </a:xfrm>
        </p:grpSpPr>
        <p:grpSp>
          <p:nvGrpSpPr>
            <p:cNvPr id="312" name="Skupina 311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313" name="Straight Connector 23"/>
              <p:cNvCxnSpPr>
                <a:stCxn id="34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Skupina 31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4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45" name="Straight Connector 32"/>
                <p:cNvCxnSpPr>
                  <a:stCxn id="34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6" name="Skupina 315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18" name="Straight Connector 32"/>
                <p:cNvCxnSpPr>
                  <a:stCxn id="34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2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17" name="TextovéPole 316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R11</a:t>
                </a:r>
              </a:p>
            </p:txBody>
          </p:sp>
        </p:grpSp>
        <p:cxnSp>
          <p:nvCxnSpPr>
            <p:cNvPr id="381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Skupina 1"/>
          <p:cNvGrpSpPr/>
          <p:nvPr/>
        </p:nvGrpSpPr>
        <p:grpSpPr>
          <a:xfrm>
            <a:off x="6372381" y="6306679"/>
            <a:ext cx="1384597" cy="444952"/>
            <a:chOff x="4848380" y="6306679"/>
            <a:chExt cx="1384597" cy="444952"/>
          </a:xfrm>
        </p:grpSpPr>
        <p:grpSp>
          <p:nvGrpSpPr>
            <p:cNvPr id="346" name="Skupina 345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347" name="Straight Connector 23"/>
              <p:cNvCxnSpPr>
                <a:stCxn id="371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8" name="Skupina 34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70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72" name="Straight Connector 32"/>
                <p:cNvCxnSpPr>
                  <a:stCxn id="371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0" name="Skupina 349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52" name="Straight Connector 32"/>
                <p:cNvCxnSpPr>
                  <a:stCxn id="35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51" name="TextovéPole 350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R33</a:t>
                </a:r>
              </a:p>
            </p:txBody>
          </p:sp>
        </p:grpSp>
        <p:cxnSp>
          <p:nvCxnSpPr>
            <p:cNvPr id="382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" name="Nadpis 1">
            <a:extLst>
              <a:ext uri="{FF2B5EF4-FFF2-40B4-BE49-F238E27FC236}">
                <a16:creationId xmlns:a16="http://schemas.microsoft.com/office/drawing/2014/main" id="{C94FEEBC-49CC-4190-A64C-4BAB2CE7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0897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507510" y="2486752"/>
            <a:ext cx="86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52319" y="2941470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504836" y="2438329"/>
            <a:ext cx="1153526" cy="762495"/>
            <a:chOff x="6518252" y="2156796"/>
            <a:chExt cx="115352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18252" y="2156796"/>
              <a:ext cx="86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431050" y="5126022"/>
            <a:ext cx="8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940449" y="5143405"/>
            <a:ext cx="852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993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59588" y="1311894"/>
              <a:ext cx="510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405998" y="3255140"/>
            <a:ext cx="1171891" cy="725431"/>
            <a:chOff x="2881997" y="3255139"/>
            <a:chExt cx="1171891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81997" y="3255139"/>
              <a:ext cx="98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418502" y="6314539"/>
            <a:ext cx="1500193" cy="444952"/>
            <a:chOff x="2894501" y="6314539"/>
            <a:chExt cx="1500193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94501" y="6411109"/>
              <a:ext cx="616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942254" y="4575629"/>
            <a:ext cx="2342607" cy="1674258"/>
            <a:chOff x="1418253" y="4575629"/>
            <a:chExt cx="2342607" cy="1674258"/>
          </a:xfrm>
        </p:grpSpPr>
        <p:cxnSp>
          <p:nvCxnSpPr>
            <p:cNvPr id="375" name="Straight Connector 23"/>
            <p:cNvCxnSpPr>
              <a:stCxn id="383" idx="0"/>
              <a:endCxn id="386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77" name="Skupina 376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79" name="Straight Connector 32"/>
              <p:cNvCxnSpPr>
                <a:stCxn id="383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87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TextovéPole 387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R01</a:t>
              </a:r>
            </a:p>
          </p:txBody>
        </p:sp>
      </p:grpSp>
      <p:grpSp>
        <p:nvGrpSpPr>
          <p:cNvPr id="389" name="Skupina 388"/>
          <p:cNvGrpSpPr/>
          <p:nvPr/>
        </p:nvGrpSpPr>
        <p:grpSpPr>
          <a:xfrm flipH="1">
            <a:off x="6927602" y="4575311"/>
            <a:ext cx="2342607" cy="1674258"/>
            <a:chOff x="1418253" y="4575629"/>
            <a:chExt cx="2342607" cy="1674258"/>
          </a:xfrm>
        </p:grpSpPr>
        <p:cxnSp>
          <p:nvCxnSpPr>
            <p:cNvPr id="390" name="Straight Connector 23"/>
            <p:cNvCxnSpPr>
              <a:stCxn id="399" idx="0"/>
              <a:endCxn id="402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92" name="Skupina 391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95" name="Straight Connector 32"/>
              <p:cNvCxnSpPr>
                <a:stCxn id="3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93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TextovéPole 393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R02</a:t>
              </a:r>
            </a:p>
          </p:txBody>
        </p:sp>
      </p:grpSp>
      <p:cxnSp>
        <p:nvCxnSpPr>
          <p:cNvPr id="373" name="Straight Connector 32"/>
          <p:cNvCxnSpPr/>
          <p:nvPr/>
        </p:nvCxnSpPr>
        <p:spPr>
          <a:xfrm flipH="1" flipV="1">
            <a:off x="9096344" y="4615036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2"/>
          <p:cNvCxnSpPr/>
          <p:nvPr/>
        </p:nvCxnSpPr>
        <p:spPr>
          <a:xfrm flipH="1" flipV="1">
            <a:off x="2915361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" name="Skupina 377"/>
          <p:cNvGrpSpPr/>
          <p:nvPr/>
        </p:nvGrpSpPr>
        <p:grpSpPr>
          <a:xfrm>
            <a:off x="6333752" y="1304034"/>
            <a:ext cx="900320" cy="694184"/>
            <a:chOff x="4809752" y="1304034"/>
            <a:chExt cx="900320" cy="694184"/>
          </a:xfrm>
        </p:grpSpPr>
        <p:cxnSp>
          <p:nvCxnSpPr>
            <p:cNvPr id="403" name="Straight Connector 23"/>
            <p:cNvCxnSpPr>
              <a:stCxn id="412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4" name="Skupina 40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411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3" name="Straight Connector 32"/>
              <p:cNvCxnSpPr>
                <a:stCxn id="412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ovéPole 405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R22</a:t>
              </a:r>
            </a:p>
          </p:txBody>
        </p:sp>
        <p:grpSp>
          <p:nvGrpSpPr>
            <p:cNvPr id="407" name="Skupina 406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40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0" name="Straight Connector 32"/>
              <p:cNvCxnSpPr>
                <a:stCxn id="409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Skupina 413"/>
          <p:cNvGrpSpPr/>
          <p:nvPr/>
        </p:nvGrpSpPr>
        <p:grpSpPr>
          <a:xfrm>
            <a:off x="6688659" y="3261186"/>
            <a:ext cx="602290" cy="711524"/>
            <a:chOff x="5164659" y="3261186"/>
            <a:chExt cx="602290" cy="711524"/>
          </a:xfrm>
        </p:grpSpPr>
        <p:grpSp>
          <p:nvGrpSpPr>
            <p:cNvPr id="415" name="Skupina 414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417" name="Straight Connector 23"/>
              <p:cNvCxnSpPr>
                <a:stCxn id="425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8" name="Skupina 417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2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6" name="Straight Connector 32"/>
                <p:cNvCxnSpPr>
                  <a:stCxn id="42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9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" name="Skupina 419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22" name="Straight Connector 32"/>
                <p:cNvCxnSpPr>
                  <a:stCxn id="423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21" name="TextovéPole 420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R11</a:t>
                </a:r>
              </a:p>
            </p:txBody>
          </p:sp>
        </p:grpSp>
        <p:cxnSp>
          <p:nvCxnSpPr>
            <p:cNvPr id="416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/>
          <p:cNvGrpSpPr/>
          <p:nvPr/>
        </p:nvGrpSpPr>
        <p:grpSpPr>
          <a:xfrm>
            <a:off x="6372381" y="6306679"/>
            <a:ext cx="1384597" cy="444952"/>
            <a:chOff x="4848380" y="6306679"/>
            <a:chExt cx="1384597" cy="444952"/>
          </a:xfrm>
        </p:grpSpPr>
        <p:grpSp>
          <p:nvGrpSpPr>
            <p:cNvPr id="428" name="Skupina 427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430" name="Straight Connector 23"/>
              <p:cNvCxnSpPr>
                <a:stCxn id="43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1" name="Skupina 430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3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39" name="Straight Connector 32"/>
                <p:cNvCxnSpPr>
                  <a:stCxn id="43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2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3" name="Skupina 432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35" name="Straight Connector 32"/>
                <p:cNvCxnSpPr>
                  <a:stCxn id="43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34" name="TextovéPole 433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R33</a:t>
                </a:r>
              </a:p>
            </p:txBody>
          </p:sp>
        </p:grpSp>
        <p:cxnSp>
          <p:nvCxnSpPr>
            <p:cNvPr id="429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0" name="Straight Connector 32"/>
          <p:cNvCxnSpPr/>
          <p:nvPr/>
        </p:nvCxnSpPr>
        <p:spPr>
          <a:xfrm rot="5400000" flipV="1">
            <a:off x="5111331" y="617520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32"/>
          <p:cNvCxnSpPr/>
          <p:nvPr/>
        </p:nvCxnSpPr>
        <p:spPr>
          <a:xfrm rot="16200000" flipH="1" flipV="1">
            <a:off x="6926383" y="616511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Nadpis 1">
            <a:extLst>
              <a:ext uri="{FF2B5EF4-FFF2-40B4-BE49-F238E27FC236}">
                <a16:creationId xmlns:a16="http://schemas.microsoft.com/office/drawing/2014/main" id="{E17CF5F8-0A49-4647-AFA0-21B2103C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100573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</a:t>
            </a:r>
            <a:r>
              <a:rPr lang="en-US"/>
              <a:t>of Organization - </a:t>
            </a:r>
            <a:r>
              <a:rPr lang="en-US" sz="2800"/>
              <a:t>Summary</a:t>
            </a:r>
            <a:endParaRPr lang="en-US" sz="3200" dirty="0"/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72BFF19-2ACA-4B98-9424-BB36AE183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75305"/>
              </p:ext>
            </p:extLst>
          </p:nvPr>
        </p:nvGraphicFramePr>
        <p:xfrm>
          <a:off x="666232" y="1541501"/>
          <a:ext cx="5568878" cy="254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Skupina 1"/>
          <p:cNvGrpSpPr/>
          <p:nvPr/>
        </p:nvGrpSpPr>
        <p:grpSpPr>
          <a:xfrm>
            <a:off x="6600056" y="2204864"/>
            <a:ext cx="4581359" cy="3689729"/>
            <a:chOff x="905537" y="1304034"/>
            <a:chExt cx="7383726" cy="5455457"/>
          </a:xfrm>
        </p:grpSpPr>
        <p:cxnSp>
          <p:nvCxnSpPr>
            <p:cNvPr id="279" name="Straight Connector 23"/>
            <p:cNvCxnSpPr>
              <a:stCxn id="285" idx="4"/>
              <a:endCxn id="283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0" name="Skupina 279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2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84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286" name="Straight Connector 32"/>
            <p:cNvCxnSpPr>
              <a:stCxn id="285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32"/>
            <p:cNvCxnSpPr>
              <a:stCxn id="283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3"/>
            <p:cNvCxnSpPr>
              <a:stCxn id="299" idx="0"/>
              <a:endCxn id="29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Skupina 288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2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93" name="Straight Connector 32"/>
            <p:cNvCxnSpPr>
              <a:stCxn id="29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4" name="Skupina 293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295" name="Straight Connector 32"/>
              <p:cNvCxnSpPr>
                <a:stCxn id="2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6" name="Skupina 29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29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cxnSp>
          <p:nvCxnSpPr>
            <p:cNvPr id="300" name="Straight Connector 23"/>
            <p:cNvCxnSpPr>
              <a:stCxn id="306" idx="4"/>
              <a:endCxn id="30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Skupina 300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3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05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307" name="Straight Connector 32"/>
            <p:cNvCxnSpPr>
              <a:stCxn id="306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2"/>
            <p:cNvCxnSpPr>
              <a:stCxn id="30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23"/>
            <p:cNvCxnSpPr>
              <a:stCxn id="320" idx="0"/>
              <a:endCxn id="313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" name="Skupina 309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3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14" name="Straight Connector 32"/>
            <p:cNvCxnSpPr>
              <a:stCxn id="313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5" name="Skupina 314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316" name="Straight Connector 32"/>
              <p:cNvCxnSpPr>
                <a:stCxn id="320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7" name="Skupina 316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18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0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sp>
          <p:nvSpPr>
            <p:cNvPr id="321" name="TextovéPole 320"/>
            <p:cNvSpPr txBox="1"/>
            <p:nvPr/>
          </p:nvSpPr>
          <p:spPr>
            <a:xfrm rot="19527921">
              <a:off x="1856614" y="2452925"/>
              <a:ext cx="111402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reaching</a:t>
              </a:r>
              <a:endParaRPr lang="cs-CZ" sz="1050" dirty="0"/>
            </a:p>
          </p:txBody>
        </p:sp>
        <p:sp>
          <p:nvSpPr>
            <p:cNvPr id="322" name="TextovéPole 321"/>
            <p:cNvSpPr txBox="1"/>
            <p:nvPr/>
          </p:nvSpPr>
          <p:spPr>
            <a:xfrm rot="19527921">
              <a:off x="2200137" y="2907642"/>
              <a:ext cx="106235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fulfilling</a:t>
              </a:r>
              <a:endParaRPr lang="cs-CZ" sz="1050" dirty="0"/>
            </a:p>
          </p:txBody>
        </p:sp>
        <p:grpSp>
          <p:nvGrpSpPr>
            <p:cNvPr id="323" name="Skupina 322"/>
            <p:cNvGrpSpPr/>
            <p:nvPr/>
          </p:nvGrpSpPr>
          <p:grpSpPr>
            <a:xfrm flipH="1">
              <a:off x="5855381" y="2404503"/>
              <a:ext cx="1405875" cy="830145"/>
              <a:chOff x="6391358" y="2122971"/>
              <a:chExt cx="1405875" cy="830145"/>
            </a:xfrm>
          </p:grpSpPr>
          <p:sp>
            <p:nvSpPr>
              <p:cNvPr id="324" name="TextovéPole 323"/>
              <p:cNvSpPr txBox="1"/>
              <p:nvPr/>
            </p:nvSpPr>
            <p:spPr>
              <a:xfrm rot="19527921">
                <a:off x="6391358" y="2122971"/>
                <a:ext cx="1114024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/>
                  <a:t>reaching</a:t>
                </a:r>
                <a:endParaRPr lang="cs-CZ" sz="1050" dirty="0"/>
              </a:p>
            </p:txBody>
          </p:sp>
          <p:sp>
            <p:nvSpPr>
              <p:cNvPr id="325" name="TextovéPole 324"/>
              <p:cNvSpPr txBox="1"/>
              <p:nvPr/>
            </p:nvSpPr>
            <p:spPr>
              <a:xfrm rot="19527921">
                <a:off x="6734881" y="2577688"/>
                <a:ext cx="1062352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/>
                  <a:t>fulfilling</a:t>
                </a:r>
                <a:endParaRPr lang="cs-CZ" sz="1050" dirty="0"/>
              </a:p>
            </p:txBody>
          </p:sp>
        </p:grpSp>
        <p:cxnSp>
          <p:nvCxnSpPr>
            <p:cNvPr id="326" name="Straight Connector 23"/>
            <p:cNvCxnSpPr>
              <a:endCxn id="330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Skupina 326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3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31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2"/>
            <p:cNvCxnSpPr>
              <a:stCxn id="330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ovéPole 333"/>
            <p:cNvSpPr txBox="1"/>
            <p:nvPr/>
          </p:nvSpPr>
          <p:spPr>
            <a:xfrm rot="19527921">
              <a:off x="5781256" y="5092196"/>
              <a:ext cx="1093355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focusing</a:t>
              </a:r>
              <a:endParaRPr lang="cs-CZ" sz="1050" dirty="0"/>
            </a:p>
          </p:txBody>
        </p:sp>
        <p:cxnSp>
          <p:nvCxnSpPr>
            <p:cNvPr id="335" name="Straight Connector 23"/>
            <p:cNvCxnSpPr>
              <a:endCxn id="339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Skupina 335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33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40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2"/>
            <p:cNvCxnSpPr>
              <a:stCxn id="339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ovéPole 342"/>
            <p:cNvSpPr txBox="1"/>
            <p:nvPr/>
          </p:nvSpPr>
          <p:spPr>
            <a:xfrm rot="2072079" flipH="1">
              <a:off x="2289452" y="5109578"/>
              <a:ext cx="110627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covering</a:t>
              </a:r>
              <a:endParaRPr lang="cs-CZ" sz="1050" dirty="0"/>
            </a:p>
          </p:txBody>
        </p:sp>
        <p:sp>
          <p:nvSpPr>
            <p:cNvPr id="344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Action</a:t>
              </a:r>
              <a:endParaRPr lang="cs-CZ" sz="1200" dirty="0"/>
            </a:p>
          </p:txBody>
        </p:sp>
        <p:sp>
          <p:nvSpPr>
            <p:cNvPr id="345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Flow</a:t>
              </a:r>
              <a:endParaRPr lang="cs-CZ" sz="1200" dirty="0"/>
            </a:p>
          </p:txBody>
        </p:sp>
        <p:cxnSp>
          <p:nvCxnSpPr>
            <p:cNvPr id="346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7" name="Skupina 346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34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51" name="TextovéPole 350"/>
            <p:cNvSpPr txBox="1"/>
            <p:nvPr/>
          </p:nvSpPr>
          <p:spPr>
            <a:xfrm>
              <a:off x="2634625" y="4065953"/>
              <a:ext cx="1183778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organizer</a:t>
              </a:r>
              <a:endParaRPr lang="cs-CZ" sz="1050" dirty="0"/>
            </a:p>
          </p:txBody>
        </p:sp>
        <p:cxnSp>
          <p:nvCxnSpPr>
            <p:cNvPr id="352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3" name="Skupina 352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57" name="Skupina 356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1" name="TextovéPole 360"/>
            <p:cNvSpPr txBox="1"/>
            <p:nvPr/>
          </p:nvSpPr>
          <p:spPr>
            <a:xfrm>
              <a:off x="2643794" y="4391967"/>
              <a:ext cx="1088188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member</a:t>
              </a:r>
              <a:endParaRPr lang="cs-CZ" sz="1050" dirty="0"/>
            </a:p>
          </p:txBody>
        </p:sp>
        <p:cxnSp>
          <p:nvCxnSpPr>
            <p:cNvPr id="362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4" name="Skupina 363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36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8" name="TextovéPole 367"/>
            <p:cNvSpPr txBox="1"/>
            <p:nvPr/>
          </p:nvSpPr>
          <p:spPr>
            <a:xfrm flipH="1">
              <a:off x="5398259" y="4057327"/>
              <a:ext cx="1183778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organizer</a:t>
              </a:r>
              <a:endParaRPr lang="cs-CZ" sz="1050" dirty="0"/>
            </a:p>
          </p:txBody>
        </p:sp>
        <p:cxnSp>
          <p:nvCxnSpPr>
            <p:cNvPr id="369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0" name="Skupina 369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74" name="Skupina 373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78" name="TextovéPole 377"/>
            <p:cNvSpPr txBox="1"/>
            <p:nvPr/>
          </p:nvSpPr>
          <p:spPr>
            <a:xfrm flipH="1">
              <a:off x="5457209" y="4390504"/>
              <a:ext cx="1088188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member</a:t>
              </a:r>
              <a:endParaRPr lang="cs-CZ" sz="1050" dirty="0"/>
            </a:p>
          </p:txBody>
        </p:sp>
        <p:sp>
          <p:nvSpPr>
            <p:cNvPr id="37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>
                  <a:solidFill>
                    <a:schemeClr val="bg1"/>
                  </a:solidFill>
                </a:rPr>
                <a:t>Goal</a:t>
              </a:r>
              <a:endParaRPr lang="cs-CZ" sz="1200" dirty="0">
                <a:solidFill>
                  <a:schemeClr val="bg1"/>
                </a:solidFill>
              </a:endParaRPr>
            </a:p>
          </p:txBody>
        </p:sp>
        <p:sp>
          <p:nvSpPr>
            <p:cNvPr id="38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Activity</a:t>
              </a:r>
              <a:endParaRPr lang="cs-CZ" sz="1200" dirty="0"/>
            </a:p>
          </p:txBody>
        </p:sp>
        <p:sp>
          <p:nvSpPr>
            <p:cNvPr id="38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/>
                <a:t>Agent</a:t>
              </a:r>
            </a:p>
          </p:txBody>
        </p:sp>
        <p:cxnSp>
          <p:nvCxnSpPr>
            <p:cNvPr id="38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3" name="Skupina 38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3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87" name="Skupina 386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38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91" name="TextovéPole 390"/>
            <p:cNvSpPr txBox="1"/>
            <p:nvPr/>
          </p:nvSpPr>
          <p:spPr>
            <a:xfrm rot="16200000">
              <a:off x="4098128" y="2996206"/>
              <a:ext cx="967485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follower</a:t>
              </a:r>
              <a:endParaRPr lang="cs-CZ" sz="1050" dirty="0"/>
            </a:p>
          </p:txBody>
        </p:sp>
        <p:cxnSp>
          <p:nvCxnSpPr>
            <p:cNvPr id="392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3" name="Skupina 392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39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97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TextovéPole 397"/>
            <p:cNvSpPr txBox="1"/>
            <p:nvPr/>
          </p:nvSpPr>
          <p:spPr>
            <a:xfrm rot="16200000">
              <a:off x="3525460" y="2996207"/>
              <a:ext cx="1209238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establisher</a:t>
              </a:r>
              <a:endParaRPr lang="cs-CZ" sz="1050" dirty="0"/>
            </a:p>
          </p:txBody>
        </p:sp>
        <p:sp>
          <p:nvSpPr>
            <p:cNvPr id="399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400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Skupina 400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4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05" name="Skupina 404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40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09" name="TextovéPole 408"/>
            <p:cNvSpPr txBox="1"/>
            <p:nvPr/>
          </p:nvSpPr>
          <p:spPr>
            <a:xfrm rot="16200000">
              <a:off x="3298932" y="4965753"/>
              <a:ext cx="981705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superior</a:t>
              </a:r>
            </a:p>
          </p:txBody>
        </p:sp>
        <p:cxnSp>
          <p:nvCxnSpPr>
            <p:cNvPr id="410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Skupina 410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15" name="TextovéPole 414"/>
            <p:cNvSpPr txBox="1"/>
            <p:nvPr/>
          </p:nvSpPr>
          <p:spPr>
            <a:xfrm rot="16200000">
              <a:off x="3726518" y="4960044"/>
              <a:ext cx="846609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author</a:t>
              </a:r>
              <a:endParaRPr lang="cs-CZ" sz="1050" dirty="0"/>
            </a:p>
          </p:txBody>
        </p:sp>
        <p:cxnSp>
          <p:nvCxnSpPr>
            <p:cNvPr id="416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7" name="Skupina 416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21" name="Skupina 420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42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25" name="TextovéPole 424"/>
            <p:cNvSpPr txBox="1"/>
            <p:nvPr/>
          </p:nvSpPr>
          <p:spPr>
            <a:xfrm rot="16200000">
              <a:off x="3907735" y="4960044"/>
              <a:ext cx="1308783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collaborator</a:t>
              </a:r>
              <a:endParaRPr lang="cs-CZ" sz="1050" dirty="0"/>
            </a:p>
          </p:txBody>
        </p:sp>
        <p:cxnSp>
          <p:nvCxnSpPr>
            <p:cNvPr id="426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7" name="Skupina 426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4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31" name="Skupina 430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43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35" name="TextovéPole 434"/>
            <p:cNvSpPr txBox="1"/>
            <p:nvPr/>
          </p:nvSpPr>
          <p:spPr>
            <a:xfrm rot="16200000">
              <a:off x="4531498" y="4954469"/>
              <a:ext cx="884531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learner</a:t>
              </a:r>
              <a:endParaRPr lang="cs-CZ" sz="1050" dirty="0"/>
            </a:p>
          </p:txBody>
        </p:sp>
        <p:cxnSp>
          <p:nvCxnSpPr>
            <p:cNvPr id="43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8" name="Skupina 437"/>
            <p:cNvGrpSpPr/>
            <p:nvPr/>
          </p:nvGrpSpPr>
          <p:grpSpPr>
            <a:xfrm>
              <a:off x="3469962" y="1311894"/>
              <a:ext cx="922048" cy="694184"/>
              <a:chOff x="3469962" y="1311894"/>
              <a:chExt cx="922048" cy="694184"/>
            </a:xfrm>
          </p:grpSpPr>
          <p:cxnSp>
            <p:nvCxnSpPr>
              <p:cNvPr id="439" name="Straight Connector 23"/>
              <p:cNvCxnSpPr>
                <a:stCxn id="450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0" name="Skupina 439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51" name="Straight Connector 32"/>
                <p:cNvCxnSpPr>
                  <a:stCxn id="4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1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2" name="Skupina 441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44" name="Straight Connector 32"/>
                <p:cNvCxnSpPr>
                  <a:stCxn id="4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Skupina 4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43" name="TextovéPole 442"/>
              <p:cNvSpPr txBox="1"/>
              <p:nvPr/>
            </p:nvSpPr>
            <p:spPr>
              <a:xfrm>
                <a:off x="3555256" y="1311894"/>
                <a:ext cx="718741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GBS</a:t>
                </a:r>
              </a:p>
            </p:txBody>
          </p:sp>
        </p:grpSp>
        <p:grpSp>
          <p:nvGrpSpPr>
            <p:cNvPr id="452" name="Skupina 451"/>
            <p:cNvGrpSpPr/>
            <p:nvPr/>
          </p:nvGrpSpPr>
          <p:grpSpPr>
            <a:xfrm>
              <a:off x="2742327" y="3255139"/>
              <a:ext cx="1311561" cy="725431"/>
              <a:chOff x="2742327" y="3255139"/>
              <a:chExt cx="1311561" cy="725431"/>
            </a:xfrm>
          </p:grpSpPr>
          <p:cxnSp>
            <p:nvCxnSpPr>
              <p:cNvPr id="453" name="Straight Connector 23"/>
              <p:cNvCxnSpPr>
                <a:stCxn id="46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4" name="Skupina 45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6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65" name="Straight Connector 32"/>
                <p:cNvCxnSpPr>
                  <a:stCxn id="46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6" name="Skupina 455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58" name="Straight Connector 32"/>
                <p:cNvCxnSpPr>
                  <a:stCxn id="46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9" name="Skupina 458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60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2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57" name="TextovéPole 456"/>
              <p:cNvSpPr txBox="1"/>
              <p:nvPr/>
            </p:nvSpPr>
            <p:spPr>
              <a:xfrm>
                <a:off x="2742327" y="3255139"/>
                <a:ext cx="1269035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/>
                  <a:t>composite</a:t>
                </a:r>
                <a:endParaRPr lang="cs-CZ" sz="1050" dirty="0"/>
              </a:p>
            </p:txBody>
          </p:sp>
        </p:grpSp>
        <p:grpSp>
          <p:nvGrpSpPr>
            <p:cNvPr id="466" name="Skupina 465"/>
            <p:cNvGrpSpPr/>
            <p:nvPr/>
          </p:nvGrpSpPr>
          <p:grpSpPr>
            <a:xfrm>
              <a:off x="2795367" y="6314539"/>
              <a:ext cx="1599327" cy="444952"/>
              <a:chOff x="2795367" y="6314539"/>
              <a:chExt cx="1599327" cy="444952"/>
            </a:xfrm>
          </p:grpSpPr>
          <p:cxnSp>
            <p:nvCxnSpPr>
              <p:cNvPr id="467" name="Straight Connector 23"/>
              <p:cNvCxnSpPr>
                <a:stCxn id="47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8" name="Skupina 46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7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79" name="Straight Connector 32"/>
                <p:cNvCxnSpPr>
                  <a:stCxn id="47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72" name="Straight Connector 32"/>
                <p:cNvCxnSpPr>
                  <a:stCxn id="47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3" name="Skupina 472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74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6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71" name="TextovéPole 470"/>
              <p:cNvSpPr txBox="1"/>
              <p:nvPr/>
            </p:nvSpPr>
            <p:spPr>
              <a:xfrm rot="10800000" flipV="1">
                <a:off x="2795367" y="6377283"/>
                <a:ext cx="814333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detail</a:t>
                </a:r>
              </a:p>
            </p:txBody>
          </p:sp>
        </p:grpSp>
        <p:grpSp>
          <p:nvGrpSpPr>
            <p:cNvPr id="480" name="Skupina 479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481" name="Straight Connector 23"/>
              <p:cNvCxnSpPr>
                <a:stCxn id="487" idx="0"/>
                <a:endCxn id="482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2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83" name="Skupina 482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86" name="Straight Connector 32"/>
                <p:cNvCxnSpPr>
                  <a:stCxn id="487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7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84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TextovéPole 484"/>
              <p:cNvSpPr txBox="1"/>
              <p:nvPr/>
            </p:nvSpPr>
            <p:spPr>
              <a:xfrm rot="2072079" flipH="1">
                <a:off x="2151379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R01</a:t>
                </a:r>
              </a:p>
            </p:txBody>
          </p:sp>
        </p:grpSp>
        <p:grpSp>
          <p:nvGrpSpPr>
            <p:cNvPr id="488" name="Skupina 487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489" name="Straight Connector 23"/>
              <p:cNvCxnSpPr>
                <a:stCxn id="495" idx="0"/>
                <a:endCxn id="490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0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91" name="Skupina 490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94" name="Straight Connector 32"/>
                <p:cNvCxnSpPr>
                  <a:stCxn id="495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5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92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" name="TextovéPole 492"/>
              <p:cNvSpPr txBox="1"/>
              <p:nvPr/>
            </p:nvSpPr>
            <p:spPr>
              <a:xfrm rot="2072079" flipH="1">
                <a:off x="2151381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R02</a:t>
                </a:r>
              </a:p>
            </p:txBody>
          </p:sp>
        </p:grpSp>
        <p:cxnSp>
          <p:nvCxnSpPr>
            <p:cNvPr id="496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8" name="Skupina 497"/>
            <p:cNvGrpSpPr/>
            <p:nvPr/>
          </p:nvGrpSpPr>
          <p:grpSpPr>
            <a:xfrm>
              <a:off x="4809752" y="1304034"/>
              <a:ext cx="900320" cy="694184"/>
              <a:chOff x="4809752" y="1304034"/>
              <a:chExt cx="900320" cy="694184"/>
            </a:xfrm>
          </p:grpSpPr>
          <p:cxnSp>
            <p:nvCxnSpPr>
              <p:cNvPr id="499" name="Straight Connector 23"/>
              <p:cNvCxnSpPr>
                <a:stCxn id="508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0" name="Skupina 499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9" name="Straight Connector 32"/>
                <p:cNvCxnSpPr>
                  <a:stCxn id="50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1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TextovéPole 501"/>
              <p:cNvSpPr txBox="1"/>
              <p:nvPr/>
            </p:nvSpPr>
            <p:spPr>
              <a:xfrm flipH="1">
                <a:off x="4929289" y="1304034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R22</a:t>
                </a:r>
              </a:p>
            </p:txBody>
          </p:sp>
          <p:grpSp>
            <p:nvGrpSpPr>
              <p:cNvPr id="503" name="Skupina 502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6" name="Straight Connector 32"/>
                <p:cNvCxnSpPr>
                  <a:stCxn id="50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0" name="Skupina 509"/>
            <p:cNvGrpSpPr/>
            <p:nvPr/>
          </p:nvGrpSpPr>
          <p:grpSpPr>
            <a:xfrm>
              <a:off x="5164659" y="3261186"/>
              <a:ext cx="692186" cy="711524"/>
              <a:chOff x="5164659" y="3261186"/>
              <a:chExt cx="692186" cy="711524"/>
            </a:xfrm>
          </p:grpSpPr>
          <p:grpSp>
            <p:nvGrpSpPr>
              <p:cNvPr id="511" name="Skupina 510"/>
              <p:cNvGrpSpPr/>
              <p:nvPr/>
            </p:nvGrpSpPr>
            <p:grpSpPr>
              <a:xfrm flipH="1">
                <a:off x="5184607" y="3261186"/>
                <a:ext cx="672238" cy="711524"/>
                <a:chOff x="3332407" y="3269046"/>
                <a:chExt cx="672238" cy="711524"/>
              </a:xfrm>
            </p:grpSpPr>
            <p:cxnSp>
              <p:nvCxnSpPr>
                <p:cNvPr id="513" name="Straight Connector 23"/>
                <p:cNvCxnSpPr>
                  <a:stCxn id="521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4" name="Skupina 513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20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1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22" name="Straight Connector 32"/>
                  <p:cNvCxnSpPr>
                    <a:stCxn id="521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5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6" name="Skupina 515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18" name="Straight Connector 32"/>
                  <p:cNvCxnSpPr>
                    <a:stCxn id="519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9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17" name="TextovéPole 516"/>
                <p:cNvSpPr txBox="1"/>
                <p:nvPr/>
              </p:nvSpPr>
              <p:spPr>
                <a:xfrm>
                  <a:off x="3332407" y="3269046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/>
                    <a:t>R11</a:t>
                  </a:r>
                </a:p>
              </p:txBody>
            </p:sp>
          </p:grpSp>
          <p:cxnSp>
            <p:nvCxnSpPr>
              <p:cNvPr id="512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3" name="Skupina 522"/>
            <p:cNvGrpSpPr/>
            <p:nvPr/>
          </p:nvGrpSpPr>
          <p:grpSpPr>
            <a:xfrm>
              <a:off x="4848380" y="6306679"/>
              <a:ext cx="1474493" cy="444952"/>
              <a:chOff x="4848380" y="6306679"/>
              <a:chExt cx="1474493" cy="444952"/>
            </a:xfrm>
          </p:grpSpPr>
          <p:grpSp>
            <p:nvGrpSpPr>
              <p:cNvPr id="524" name="Skupina 523"/>
              <p:cNvGrpSpPr/>
              <p:nvPr/>
            </p:nvGrpSpPr>
            <p:grpSpPr>
              <a:xfrm flipH="1">
                <a:off x="4848380" y="6306679"/>
                <a:ext cx="1474493" cy="444952"/>
                <a:chOff x="2866416" y="6314539"/>
                <a:chExt cx="1474493" cy="444952"/>
              </a:xfrm>
            </p:grpSpPr>
            <p:cxnSp>
              <p:nvCxnSpPr>
                <p:cNvPr id="526" name="Straight Connector 23"/>
                <p:cNvCxnSpPr>
                  <a:stCxn id="534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Skupina 526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33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4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35" name="Straight Connector 32"/>
                  <p:cNvCxnSpPr>
                    <a:stCxn id="534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8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9" name="Skupina 528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31" name="Straight Connector 32"/>
                  <p:cNvCxnSpPr>
                    <a:stCxn id="532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2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30" name="TextovéPole 529"/>
                <p:cNvSpPr txBox="1"/>
                <p:nvPr/>
              </p:nvSpPr>
              <p:spPr>
                <a:xfrm rot="10800000" flipV="1">
                  <a:off x="2866416" y="6377283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/>
                    <a:t>R33</a:t>
                  </a:r>
                </a:p>
              </p:txBody>
            </p:sp>
          </p:grpSp>
          <p:cxnSp>
            <p:nvCxnSpPr>
              <p:cNvPr id="525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6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381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4th Diamond - DO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3187E3F-F2D1-49CE-8151-EF68184AD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84656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315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23066"/>
            <a:ext cx="7920880" cy="6200360"/>
          </a:xfrm>
        </p:spPr>
      </p:pic>
      <p:sp>
        <p:nvSpPr>
          <p:cNvPr id="8" name="TextovéPole 7"/>
          <p:cNvSpPr txBox="1"/>
          <p:nvPr/>
        </p:nvSpPr>
        <p:spPr>
          <a:xfrm>
            <a:off x="3426928" y="3121509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forming / formed by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032104" y="3523247"/>
            <a:ext cx="144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occurring within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042125" y="4795524"/>
            <a:ext cx="931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solved by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015880" y="1988841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fulfilling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007768" y="3892356"/>
            <a:ext cx="1036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addressing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744072" y="2967621"/>
            <a:ext cx="1077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recorded in</a:t>
            </a:r>
          </a:p>
        </p:txBody>
      </p:sp>
    </p:spTree>
    <p:extLst>
      <p:ext uri="{BB962C8B-B14F-4D97-AF65-F5344CB8AC3E}">
        <p14:creationId xmlns:p14="http://schemas.microsoft.com/office/powerpoint/2010/main" val="238977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54" y="423066"/>
            <a:ext cx="7896277" cy="6200360"/>
          </a:xfrm>
        </p:spPr>
      </p:pic>
      <p:sp>
        <p:nvSpPr>
          <p:cNvPr id="2" name="TextovéPole 1"/>
          <p:cNvSpPr txBox="1"/>
          <p:nvPr/>
        </p:nvSpPr>
        <p:spPr>
          <a:xfrm rot="19252920">
            <a:off x="3408775" y="1803380"/>
            <a:ext cx="1259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achievable by</a:t>
            </a:r>
          </a:p>
        </p:txBody>
      </p:sp>
      <p:sp>
        <p:nvSpPr>
          <p:cNvPr id="4" name="TextovéPole 3"/>
          <p:cNvSpPr txBox="1"/>
          <p:nvPr/>
        </p:nvSpPr>
        <p:spPr>
          <a:xfrm rot="2173935" flipH="1">
            <a:off x="3082085" y="5215906"/>
            <a:ext cx="1154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creatable by</a:t>
            </a:r>
          </a:p>
        </p:txBody>
      </p:sp>
      <p:sp>
        <p:nvSpPr>
          <p:cNvPr id="5" name="TextovéPole 4"/>
          <p:cNvSpPr txBox="1"/>
          <p:nvPr/>
        </p:nvSpPr>
        <p:spPr>
          <a:xfrm rot="19472298">
            <a:off x="7659287" y="5159192"/>
            <a:ext cx="1440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creatable within</a:t>
            </a:r>
          </a:p>
        </p:txBody>
      </p:sp>
      <p:sp>
        <p:nvSpPr>
          <p:cNvPr id="7" name="TextovéPole 6"/>
          <p:cNvSpPr txBox="1"/>
          <p:nvPr/>
        </p:nvSpPr>
        <p:spPr>
          <a:xfrm rot="2382261">
            <a:off x="7630647" y="1497807"/>
            <a:ext cx="1545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achievable within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038660" y="2749537"/>
            <a:ext cx="1469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Identified within</a:t>
            </a:r>
          </a:p>
        </p:txBody>
      </p:sp>
    </p:spTree>
    <p:extLst>
      <p:ext uri="{BB962C8B-B14F-4D97-AF65-F5344CB8AC3E}">
        <p14:creationId xmlns:p14="http://schemas.microsoft.com/office/powerpoint/2010/main" val="1800049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68" y="423066"/>
            <a:ext cx="7903049" cy="6200360"/>
          </a:xfrm>
        </p:spPr>
      </p:pic>
      <p:sp>
        <p:nvSpPr>
          <p:cNvPr id="2" name="TextovéPole 1"/>
          <p:cNvSpPr txBox="1"/>
          <p:nvPr/>
        </p:nvSpPr>
        <p:spPr>
          <a:xfrm>
            <a:off x="8319332" y="5422989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Model</a:t>
            </a:r>
            <a:r>
              <a:rPr lang="en-US" dirty="0"/>
              <a:t> records.</a:t>
            </a:r>
          </a:p>
          <a:p>
            <a:r>
              <a:rPr lang="en-US" b="1" dirty="0"/>
              <a:t>Agent</a:t>
            </a:r>
            <a:r>
              <a:rPr lang="en-US" dirty="0"/>
              <a:t> wishes, defines, does.</a:t>
            </a:r>
          </a:p>
        </p:txBody>
      </p:sp>
    </p:spTree>
    <p:extLst>
      <p:ext uri="{BB962C8B-B14F-4D97-AF65-F5344CB8AC3E}">
        <p14:creationId xmlns:p14="http://schemas.microsoft.com/office/powerpoint/2010/main" val="159788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538935"/>
            <a:ext cx="7920880" cy="5968622"/>
          </a:xfrm>
        </p:spPr>
      </p:pic>
      <p:sp>
        <p:nvSpPr>
          <p:cNvPr id="3" name="TextovéPole 2"/>
          <p:cNvSpPr txBox="1"/>
          <p:nvPr/>
        </p:nvSpPr>
        <p:spPr>
          <a:xfrm>
            <a:off x="8400256" y="551723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Composites</a:t>
            </a:r>
          </a:p>
        </p:txBody>
      </p:sp>
    </p:spTree>
    <p:extLst>
      <p:ext uri="{BB962C8B-B14F-4D97-AF65-F5344CB8AC3E}">
        <p14:creationId xmlns:p14="http://schemas.microsoft.com/office/powerpoint/2010/main" val="185455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Why do we </a:t>
            </a:r>
            <a:r>
              <a:rPr lang="en-US" dirty="0"/>
              <a:t>need diamonds?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BD0520F-A21F-45DD-AD46-C33969D57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85037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7160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554188"/>
            <a:ext cx="7920880" cy="5938117"/>
          </a:xfrm>
        </p:spPr>
      </p:pic>
      <p:sp>
        <p:nvSpPr>
          <p:cNvPr id="3" name="TextovéPole 2"/>
          <p:cNvSpPr txBox="1"/>
          <p:nvPr/>
        </p:nvSpPr>
        <p:spPr>
          <a:xfrm>
            <a:off x="8400256" y="551723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R-edges</a:t>
            </a:r>
          </a:p>
        </p:txBody>
      </p:sp>
    </p:spTree>
    <p:extLst>
      <p:ext uri="{BB962C8B-B14F-4D97-AF65-F5344CB8AC3E}">
        <p14:creationId xmlns:p14="http://schemas.microsoft.com/office/powerpoint/2010/main" val="4868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2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Diamond of Predictive </a:t>
            </a:r>
            <a:r>
              <a:rPr lang="en-US" dirty="0" err="1"/>
              <a:t>Behaviour</a:t>
            </a:r>
            <a:endParaRPr lang="en-US" dirty="0"/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256BAE35-F34A-4F16-B2F7-6D1319CDA19B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1571468488"/>
              </p:ext>
            </p:extLst>
          </p:nvPr>
        </p:nvGraphicFramePr>
        <p:xfrm>
          <a:off x="720007" y="1701505"/>
          <a:ext cx="5219999" cy="208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Zástupný symbol pro obsah 25"/>
          <p:cNvPicPr>
            <a:picLocks noGrp="1" noChangeAspect="1"/>
          </p:cNvPicPr>
          <p:nvPr>
            <p:ph idx="3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87" y="1814005"/>
            <a:ext cx="5219999" cy="3914997"/>
          </a:xfrm>
          <a:noFill/>
        </p:spPr>
      </p:pic>
    </p:spTree>
    <p:extLst>
      <p:ext uri="{BB962C8B-B14F-4D97-AF65-F5344CB8AC3E}">
        <p14:creationId xmlns:p14="http://schemas.microsoft.com/office/powerpoint/2010/main" val="97641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Diamond-Path Framework</a:t>
            </a:r>
            <a:br>
              <a:rPr lang="en-US" dirty="0"/>
            </a:br>
            <a:r>
              <a:rPr lang="en-US" sz="2800" dirty="0"/>
              <a:t>Overview</a:t>
            </a:r>
            <a:endParaRPr lang="en-US" dirty="0"/>
          </a:p>
        </p:txBody>
      </p:sp>
      <p:pic>
        <p:nvPicPr>
          <p:cNvPr id="283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54" y="3701088"/>
            <a:ext cx="2738437" cy="2054225"/>
          </a:xfrm>
        </p:spPr>
      </p:pic>
      <p:grpSp>
        <p:nvGrpSpPr>
          <p:cNvPr id="282" name="Skupina 281"/>
          <p:cNvGrpSpPr/>
          <p:nvPr/>
        </p:nvGrpSpPr>
        <p:grpSpPr>
          <a:xfrm>
            <a:off x="1775520" y="1254168"/>
            <a:ext cx="8496944" cy="2246621"/>
            <a:chOff x="1915361" y="1700808"/>
            <a:chExt cx="6096000" cy="1589636"/>
          </a:xfrm>
        </p:grpSpPr>
        <p:graphicFrame>
          <p:nvGraphicFramePr>
            <p:cNvPr id="5" name="Diagram 4"/>
            <p:cNvGraphicFramePr/>
            <p:nvPr/>
          </p:nvGraphicFramePr>
          <p:xfrm>
            <a:off x="1915361" y="1700808"/>
            <a:ext cx="6096000" cy="15279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2195778" y="2920231"/>
              <a:ext cx="686073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/>
                <a:t>Attention</a:t>
              </a:r>
              <a:r>
                <a:rPr lang="cs-CZ" sz="1400" dirty="0"/>
                <a:t> </a:t>
              </a:r>
            </a:p>
            <a:p>
              <a:r>
                <a:rPr lang="cs-CZ" sz="1400" dirty="0" err="1"/>
                <a:t>Focussing</a:t>
              </a:r>
              <a:endParaRPr lang="cs-CZ" sz="14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656409" y="2920231"/>
              <a:ext cx="696378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/>
                <a:t>Cognitive</a:t>
              </a:r>
              <a:r>
                <a:rPr lang="cs-CZ" sz="1400" dirty="0"/>
                <a:t> </a:t>
              </a:r>
            </a:p>
            <a:p>
              <a:r>
                <a:rPr lang="cs-CZ" sz="1400" dirty="0" err="1"/>
                <a:t>Elements</a:t>
              </a:r>
              <a:endParaRPr lang="cs-CZ" sz="14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011705" y="2920231"/>
              <a:ext cx="848323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Agent-Team</a:t>
              </a:r>
            </a:p>
            <a:p>
              <a:r>
                <a:rPr lang="cs-CZ" sz="1400" dirty="0" err="1"/>
                <a:t>Organization</a:t>
              </a:r>
              <a:endParaRPr lang="cs-CZ" sz="14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667889" y="2920231"/>
              <a:ext cx="696930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/>
                <a:t>Predictive</a:t>
              </a:r>
              <a:endParaRPr lang="cs-CZ" sz="1400" dirty="0"/>
            </a:p>
            <a:p>
              <a:r>
                <a:rPr lang="cs-CZ" sz="1400" dirty="0" err="1"/>
                <a:t>Behaviour</a:t>
              </a:r>
              <a:endParaRPr lang="cs-CZ" sz="1400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3463719" y="3667786"/>
            <a:ext cx="2586343" cy="1812824"/>
            <a:chOff x="905537" y="1991664"/>
            <a:chExt cx="7383726" cy="4677696"/>
          </a:xfrm>
        </p:grpSpPr>
        <p:sp>
          <p:nvSpPr>
            <p:cNvPr id="438" name="Rectangle 24"/>
            <p:cNvSpPr/>
            <p:nvPr/>
          </p:nvSpPr>
          <p:spPr>
            <a:xfrm>
              <a:off x="905537" y="3931741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700" dirty="0"/>
                <a:t>CI-</a:t>
              </a:r>
              <a:r>
                <a:rPr lang="cs-CZ" sz="700" dirty="0" err="1"/>
                <a:t>connection</a:t>
              </a:r>
              <a:endParaRPr lang="cs-CZ" sz="700" dirty="0"/>
            </a:p>
          </p:txBody>
        </p:sp>
        <p:sp>
          <p:nvSpPr>
            <p:cNvPr id="439" name="Rectangle 8"/>
            <p:cNvSpPr/>
            <p:nvPr/>
          </p:nvSpPr>
          <p:spPr>
            <a:xfrm>
              <a:off x="3759681" y="1991664"/>
              <a:ext cx="1656971" cy="7201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>
                  <a:solidFill>
                    <a:schemeClr val="bg1"/>
                  </a:solidFill>
                </a:rPr>
                <a:t>Category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440" name="Rectangle 24"/>
            <p:cNvSpPr/>
            <p:nvPr/>
          </p:nvSpPr>
          <p:spPr>
            <a:xfrm>
              <a:off x="3759681" y="3931741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Item</a:t>
              </a:r>
              <a:endParaRPr lang="cs-CZ" sz="700" dirty="0"/>
            </a:p>
          </p:txBody>
        </p:sp>
        <p:cxnSp>
          <p:nvCxnSpPr>
            <p:cNvPr id="441" name="Straight Connector 23"/>
            <p:cNvCxnSpPr/>
            <p:nvPr/>
          </p:nvCxnSpPr>
          <p:spPr>
            <a:xfrm rot="5400000">
              <a:off x="3164680" y="353935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32"/>
            <p:cNvCxnSpPr/>
            <p:nvPr/>
          </p:nvCxnSpPr>
          <p:spPr>
            <a:xfrm rot="5400000" flipV="1">
              <a:off x="3576981" y="414161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23"/>
            <p:cNvCxnSpPr>
              <a:stCxn id="449" idx="0"/>
            </p:cNvCxnSpPr>
            <p:nvPr/>
          </p:nvCxnSpPr>
          <p:spPr>
            <a:xfrm flipV="1">
              <a:off x="1747757" y="2364255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32"/>
            <p:cNvCxnSpPr/>
            <p:nvPr/>
          </p:nvCxnSpPr>
          <p:spPr>
            <a:xfrm flipH="1">
              <a:off x="1748448" y="3647490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32"/>
            <p:cNvCxnSpPr/>
            <p:nvPr/>
          </p:nvCxnSpPr>
          <p:spPr>
            <a:xfrm flipV="1">
              <a:off x="3461723" y="2364255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6" name="Skupina 445"/>
            <p:cNvGrpSpPr/>
            <p:nvPr/>
          </p:nvGrpSpPr>
          <p:grpSpPr>
            <a:xfrm>
              <a:off x="1619672" y="3640377"/>
              <a:ext cx="255935" cy="292147"/>
              <a:chOff x="4460081" y="3268293"/>
              <a:chExt cx="255935" cy="292147"/>
            </a:xfrm>
          </p:grpSpPr>
          <p:cxnSp>
            <p:nvCxnSpPr>
              <p:cNvPr id="44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450" name="Straight Connector 32"/>
            <p:cNvCxnSpPr/>
            <p:nvPr/>
          </p:nvCxnSpPr>
          <p:spPr>
            <a:xfrm rot="16200000">
              <a:off x="3582080" y="23515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" name="Skupina 450"/>
            <p:cNvGrpSpPr/>
            <p:nvPr/>
          </p:nvGrpSpPr>
          <p:grpSpPr>
            <a:xfrm rot="16200000" flipV="1">
              <a:off x="2580193" y="3991150"/>
              <a:ext cx="255935" cy="292147"/>
              <a:chOff x="4460081" y="3268293"/>
              <a:chExt cx="255935" cy="292147"/>
            </a:xfrm>
          </p:grpSpPr>
          <p:cxnSp>
            <p:nvCxnSpPr>
              <p:cNvPr id="45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455" name="Rectangle 24"/>
            <p:cNvSpPr/>
            <p:nvPr/>
          </p:nvSpPr>
          <p:spPr>
            <a:xfrm>
              <a:off x="6632292" y="3931741"/>
              <a:ext cx="1656971" cy="7750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Context</a:t>
              </a:r>
              <a:endParaRPr lang="cs-CZ" sz="700" dirty="0"/>
            </a:p>
          </p:txBody>
        </p:sp>
        <p:cxnSp>
          <p:nvCxnSpPr>
            <p:cNvPr id="456" name="Straight Connector 23"/>
            <p:cNvCxnSpPr/>
            <p:nvPr/>
          </p:nvCxnSpPr>
          <p:spPr>
            <a:xfrm flipV="1">
              <a:off x="4559897" y="27131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32"/>
            <p:cNvCxnSpPr/>
            <p:nvPr/>
          </p:nvCxnSpPr>
          <p:spPr>
            <a:xfrm>
              <a:off x="4460430" y="382714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ovéPole 457"/>
            <p:cNvSpPr txBox="1"/>
            <p:nvPr/>
          </p:nvSpPr>
          <p:spPr>
            <a:xfrm>
              <a:off x="4085297" y="3195143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59" name="Skupina 458"/>
            <p:cNvGrpSpPr/>
            <p:nvPr/>
          </p:nvGrpSpPr>
          <p:grpSpPr>
            <a:xfrm flipV="1">
              <a:off x="4459022" y="2785120"/>
              <a:ext cx="201916" cy="211901"/>
              <a:chOff x="4271268" y="2636912"/>
              <a:chExt cx="201916" cy="211901"/>
            </a:xfrm>
          </p:grpSpPr>
          <p:cxnSp>
            <p:nvCxnSpPr>
              <p:cNvPr id="460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1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462" name="Straight Connector 23"/>
            <p:cNvCxnSpPr/>
            <p:nvPr/>
          </p:nvCxnSpPr>
          <p:spPr>
            <a:xfrm rot="5400000">
              <a:off x="3164680" y="388210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32"/>
            <p:cNvCxnSpPr/>
            <p:nvPr/>
          </p:nvCxnSpPr>
          <p:spPr>
            <a:xfrm rot="5400000" flipV="1">
              <a:off x="3576981" y="448436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4" name="Skupina 463"/>
            <p:cNvGrpSpPr/>
            <p:nvPr/>
          </p:nvGrpSpPr>
          <p:grpSpPr>
            <a:xfrm rot="5400000">
              <a:off x="2640912" y="4377004"/>
              <a:ext cx="201916" cy="211901"/>
              <a:chOff x="4271268" y="2636912"/>
              <a:chExt cx="201916" cy="211901"/>
            </a:xfrm>
          </p:grpSpPr>
          <p:cxnSp>
            <p:nvCxnSpPr>
              <p:cNvPr id="46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467" name="Skupina 466"/>
            <p:cNvGrpSpPr/>
            <p:nvPr/>
          </p:nvGrpSpPr>
          <p:grpSpPr>
            <a:xfrm rot="16200000" flipH="1" flipV="1">
              <a:off x="5935202" y="3713475"/>
              <a:ext cx="203324" cy="1201536"/>
              <a:chOff x="4475835" y="4563296"/>
              <a:chExt cx="203324" cy="1201536"/>
            </a:xfrm>
          </p:grpSpPr>
          <p:cxnSp>
            <p:nvCxnSpPr>
              <p:cNvPr id="46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471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2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473" name="TextovéPole 472"/>
            <p:cNvSpPr txBox="1"/>
            <p:nvPr/>
          </p:nvSpPr>
          <p:spPr>
            <a:xfrm>
              <a:off x="2922848" y="4159720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sp>
          <p:nvSpPr>
            <p:cNvPr id="474" name="TextovéPole 473"/>
            <p:cNvSpPr txBox="1"/>
            <p:nvPr/>
          </p:nvSpPr>
          <p:spPr>
            <a:xfrm>
              <a:off x="5729897" y="3972005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75" name="Skupina 474"/>
            <p:cNvGrpSpPr/>
            <p:nvPr/>
          </p:nvGrpSpPr>
          <p:grpSpPr>
            <a:xfrm flipH="1">
              <a:off x="5432768" y="2365684"/>
              <a:ext cx="2134198" cy="1570026"/>
              <a:chOff x="2139919" y="2217854"/>
              <a:chExt cx="2134198" cy="1570026"/>
            </a:xfrm>
          </p:grpSpPr>
          <p:cxnSp>
            <p:nvCxnSpPr>
              <p:cNvPr id="476" name="Straight Connector 23"/>
              <p:cNvCxnSpPr>
                <a:stCxn id="482" idx="0"/>
              </p:cNvCxnSpPr>
              <p:nvPr/>
            </p:nvCxnSpPr>
            <p:spPr>
              <a:xfrm flipV="1">
                <a:off x="2268004" y="2217854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32"/>
              <p:cNvCxnSpPr/>
              <p:nvPr/>
            </p:nvCxnSpPr>
            <p:spPr>
              <a:xfrm flipH="1">
                <a:off x="2268695" y="3501089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32"/>
              <p:cNvCxnSpPr/>
              <p:nvPr/>
            </p:nvCxnSpPr>
            <p:spPr>
              <a:xfrm flipV="1">
                <a:off x="3981970" y="2217854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9" name="Skupina 478"/>
              <p:cNvGrpSpPr/>
              <p:nvPr/>
            </p:nvGrpSpPr>
            <p:grpSpPr>
              <a:xfrm>
                <a:off x="2139919" y="349397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480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2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483" name="TextovéPole 482"/>
            <p:cNvSpPr txBox="1"/>
            <p:nvPr/>
          </p:nvSpPr>
          <p:spPr>
            <a:xfrm rot="2283157">
              <a:off x="6161622" y="2632842"/>
              <a:ext cx="975687" cy="476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" dirty="0"/>
                <a:t>base</a:t>
              </a:r>
              <a:endParaRPr lang="en-US" sz="600" dirty="0"/>
            </a:p>
          </p:txBody>
        </p:sp>
        <p:grpSp>
          <p:nvGrpSpPr>
            <p:cNvPr id="484" name="Skupina 483"/>
            <p:cNvGrpSpPr/>
            <p:nvPr/>
          </p:nvGrpSpPr>
          <p:grpSpPr>
            <a:xfrm rot="16200000" flipH="1" flipV="1">
              <a:off x="5458378" y="2216969"/>
              <a:ext cx="255935" cy="292147"/>
              <a:chOff x="4460081" y="3268293"/>
              <a:chExt cx="255935" cy="292147"/>
            </a:xfrm>
          </p:grpSpPr>
          <p:cxnSp>
            <p:nvCxnSpPr>
              <p:cNvPr id="48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488" name="TextovéPole 487"/>
            <p:cNvSpPr txBox="1"/>
            <p:nvPr/>
          </p:nvSpPr>
          <p:spPr>
            <a:xfrm>
              <a:off x="4266874" y="5193534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89" name="Skupina 488"/>
            <p:cNvGrpSpPr/>
            <p:nvPr/>
          </p:nvGrpSpPr>
          <p:grpSpPr>
            <a:xfrm flipV="1">
              <a:off x="4475835" y="4711504"/>
              <a:ext cx="203324" cy="1201536"/>
              <a:chOff x="4475835" y="4563296"/>
              <a:chExt cx="203324" cy="1201536"/>
            </a:xfrm>
          </p:grpSpPr>
          <p:cxnSp>
            <p:nvCxnSpPr>
              <p:cNvPr id="490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2" name="Skupina 491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493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4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grpSp>
          <p:nvGrpSpPr>
            <p:cNvPr id="495" name="Skupina 494"/>
            <p:cNvGrpSpPr/>
            <p:nvPr/>
          </p:nvGrpSpPr>
          <p:grpSpPr>
            <a:xfrm>
              <a:off x="1653580" y="4701864"/>
              <a:ext cx="2100290" cy="1697993"/>
              <a:chOff x="1653580" y="4701864"/>
              <a:chExt cx="2100290" cy="1697993"/>
            </a:xfrm>
          </p:grpSpPr>
          <p:cxnSp>
            <p:nvCxnSpPr>
              <p:cNvPr id="496" name="Straight Connector 23"/>
              <p:cNvCxnSpPr>
                <a:stCxn id="503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9" name="Skupina 498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01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3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00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4" name="Rectangle 24"/>
            <p:cNvSpPr/>
            <p:nvPr/>
          </p:nvSpPr>
          <p:spPr>
            <a:xfrm>
              <a:off x="3741812" y="5906689"/>
              <a:ext cx="1693791" cy="7626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Manifestation</a:t>
              </a:r>
              <a:endParaRPr lang="cs-CZ" sz="700" dirty="0"/>
            </a:p>
          </p:txBody>
        </p:sp>
        <p:grpSp>
          <p:nvGrpSpPr>
            <p:cNvPr id="505" name="Skupina 504"/>
            <p:cNvGrpSpPr/>
            <p:nvPr/>
          </p:nvGrpSpPr>
          <p:grpSpPr>
            <a:xfrm flipH="1">
              <a:off x="5436096" y="4725144"/>
              <a:ext cx="2100290" cy="1697993"/>
              <a:chOff x="1653580" y="4701864"/>
              <a:chExt cx="2100290" cy="1697993"/>
            </a:xfrm>
          </p:grpSpPr>
          <p:cxnSp>
            <p:nvCxnSpPr>
              <p:cNvPr id="506" name="Straight Connector 23"/>
              <p:cNvCxnSpPr>
                <a:stCxn id="513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9" name="Skupina 508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11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3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10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4" name="Skupina 513"/>
          <p:cNvGrpSpPr/>
          <p:nvPr/>
        </p:nvGrpSpPr>
        <p:grpSpPr>
          <a:xfrm>
            <a:off x="1277728" y="4450371"/>
            <a:ext cx="2400163" cy="1782754"/>
            <a:chOff x="905537" y="1843456"/>
            <a:chExt cx="7383726" cy="4620871"/>
          </a:xfrm>
        </p:grpSpPr>
        <p:sp>
          <p:nvSpPr>
            <p:cNvPr id="515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Category</a:t>
              </a:r>
              <a:endParaRPr lang="cs-CZ" sz="700" dirty="0"/>
            </a:p>
          </p:txBody>
        </p:sp>
        <p:sp>
          <p:nvSpPr>
            <p:cNvPr id="516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/>
                <a:t>Rule</a:t>
              </a:r>
            </a:p>
          </p:txBody>
        </p:sp>
        <p:sp>
          <p:nvSpPr>
            <p:cNvPr id="517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>
                  <a:solidFill>
                    <a:schemeClr val="bg1"/>
                  </a:solidFill>
                </a:rPr>
                <a:t>Relationship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518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Operation</a:t>
              </a:r>
              <a:endParaRPr lang="cs-CZ" sz="700" dirty="0"/>
            </a:p>
          </p:txBody>
        </p:sp>
        <p:sp>
          <p:nvSpPr>
            <p:cNvPr id="519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Object</a:t>
              </a:r>
              <a:endParaRPr lang="cs-CZ" sz="700" dirty="0"/>
            </a:p>
          </p:txBody>
        </p:sp>
        <p:cxnSp>
          <p:nvCxnSpPr>
            <p:cNvPr id="520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1" name="Skupina 520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59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522" name="Skupina 521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5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523" name="TextovéPole 522"/>
            <p:cNvSpPr txBox="1"/>
            <p:nvPr/>
          </p:nvSpPr>
          <p:spPr>
            <a:xfrm>
              <a:off x="4497562" y="3046935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P</a:t>
              </a:r>
            </a:p>
          </p:txBody>
        </p:sp>
        <p:cxnSp>
          <p:nvCxnSpPr>
            <p:cNvPr id="524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TextovéPole 525"/>
            <p:cNvSpPr txBox="1"/>
            <p:nvPr/>
          </p:nvSpPr>
          <p:spPr>
            <a:xfrm>
              <a:off x="4062305" y="3046935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27" name="Skupina 526"/>
            <p:cNvGrpSpPr/>
            <p:nvPr/>
          </p:nvGrpSpPr>
          <p:grpSpPr>
            <a:xfrm flipV="1">
              <a:off x="4271268" y="2636912"/>
              <a:ext cx="201916" cy="211901"/>
              <a:chOff x="4271268" y="2636912"/>
              <a:chExt cx="201916" cy="211901"/>
            </a:xfrm>
          </p:grpSpPr>
          <p:cxnSp>
            <p:nvCxnSpPr>
              <p:cNvPr id="588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9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528" name="TextovéPole 527"/>
            <p:cNvSpPr txBox="1"/>
            <p:nvPr/>
          </p:nvSpPr>
          <p:spPr>
            <a:xfrm>
              <a:off x="4266873" y="5045327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29" name="Skupina 528"/>
            <p:cNvGrpSpPr/>
            <p:nvPr/>
          </p:nvGrpSpPr>
          <p:grpSpPr>
            <a:xfrm flipV="1">
              <a:off x="4475835" y="4563296"/>
              <a:ext cx="203324" cy="1201536"/>
              <a:chOff x="4475835" y="4563296"/>
              <a:chExt cx="203324" cy="1201536"/>
            </a:xfrm>
          </p:grpSpPr>
          <p:cxnSp>
            <p:nvCxnSpPr>
              <p:cNvPr id="583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5" name="Skupina 584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586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7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cxnSp>
          <p:nvCxnSpPr>
            <p:cNvPr id="530" name="Straight Connector 23"/>
            <p:cNvCxnSpPr/>
            <p:nvPr/>
          </p:nvCxnSpPr>
          <p:spPr>
            <a:xfrm rot="5400000">
              <a:off x="3164680" y="35633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32"/>
            <p:cNvCxnSpPr/>
            <p:nvPr/>
          </p:nvCxnSpPr>
          <p:spPr>
            <a:xfrm rot="5400000" flipV="1">
              <a:off x="3576981" y="416557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" name="Skupina 531"/>
            <p:cNvGrpSpPr/>
            <p:nvPr/>
          </p:nvGrpSpPr>
          <p:grpSpPr>
            <a:xfrm rot="5400000">
              <a:off x="2640912" y="4058214"/>
              <a:ext cx="201916" cy="211901"/>
              <a:chOff x="4271268" y="2636912"/>
              <a:chExt cx="201916" cy="211901"/>
            </a:xfrm>
          </p:grpSpPr>
          <p:cxnSp>
            <p:nvCxnSpPr>
              <p:cNvPr id="581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533" name="Skupina 532"/>
            <p:cNvGrpSpPr/>
            <p:nvPr/>
          </p:nvGrpSpPr>
          <p:grpSpPr>
            <a:xfrm rot="16200000" flipH="1" flipV="1">
              <a:off x="5935202" y="3565267"/>
              <a:ext cx="203324" cy="1201536"/>
              <a:chOff x="4475835" y="4563296"/>
              <a:chExt cx="203324" cy="1201536"/>
            </a:xfrm>
          </p:grpSpPr>
          <p:cxnSp>
            <p:nvCxnSpPr>
              <p:cNvPr id="576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8" name="Skupina 577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579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0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534" name="TextovéPole 533"/>
            <p:cNvSpPr txBox="1"/>
            <p:nvPr/>
          </p:nvSpPr>
          <p:spPr>
            <a:xfrm>
              <a:off x="3085886" y="3866630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sp>
          <p:nvSpPr>
            <p:cNvPr id="535" name="TextovéPole 534"/>
            <p:cNvSpPr txBox="1"/>
            <p:nvPr/>
          </p:nvSpPr>
          <p:spPr>
            <a:xfrm>
              <a:off x="5810970" y="3858268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36" name="Skupina 535"/>
            <p:cNvGrpSpPr/>
            <p:nvPr/>
          </p:nvGrpSpPr>
          <p:grpSpPr>
            <a:xfrm>
              <a:off x="1619672" y="4553656"/>
              <a:ext cx="2134198" cy="1683656"/>
              <a:chOff x="1619672" y="4553656"/>
              <a:chExt cx="2134198" cy="1683656"/>
            </a:xfrm>
          </p:grpSpPr>
          <p:cxnSp>
            <p:nvCxnSpPr>
              <p:cNvPr id="567" name="Straight Connector 23"/>
              <p:cNvCxnSpPr>
                <a:stCxn id="575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0" name="TextovéPole 569"/>
              <p:cNvSpPr txBox="1"/>
              <p:nvPr/>
            </p:nvSpPr>
            <p:spPr>
              <a:xfrm rot="2167460" flipH="1">
                <a:off x="1925058" y="5157516"/>
                <a:ext cx="169738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71" name="Skupina 570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7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72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7" name="Skupina 536"/>
            <p:cNvGrpSpPr/>
            <p:nvPr/>
          </p:nvGrpSpPr>
          <p:grpSpPr>
            <a:xfrm flipH="1">
              <a:off x="5432819" y="4555009"/>
              <a:ext cx="2134198" cy="1683656"/>
              <a:chOff x="1619672" y="4553656"/>
              <a:chExt cx="2134198" cy="1683656"/>
            </a:xfrm>
          </p:grpSpPr>
          <p:cxnSp>
            <p:nvCxnSpPr>
              <p:cNvPr id="558" name="Straight Connector 23"/>
              <p:cNvCxnSpPr>
                <a:stCxn id="566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1" name="TextovéPole 560"/>
              <p:cNvSpPr txBox="1"/>
              <p:nvPr/>
            </p:nvSpPr>
            <p:spPr>
              <a:xfrm rot="2167460" flipH="1">
                <a:off x="1925067" y="5157516"/>
                <a:ext cx="169738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62" name="Skupina 561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63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8" name="Skupina 537"/>
            <p:cNvGrpSpPr/>
            <p:nvPr/>
          </p:nvGrpSpPr>
          <p:grpSpPr>
            <a:xfrm flipV="1">
              <a:off x="1619672" y="2102417"/>
              <a:ext cx="2134198" cy="1683656"/>
              <a:chOff x="1619672" y="4553656"/>
              <a:chExt cx="2134198" cy="1683656"/>
            </a:xfrm>
          </p:grpSpPr>
          <p:cxnSp>
            <p:nvCxnSpPr>
              <p:cNvPr id="549" name="Straight Connector 23"/>
              <p:cNvCxnSpPr>
                <a:stCxn id="557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2" name="TextovéPole 551"/>
              <p:cNvSpPr txBox="1"/>
              <p:nvPr/>
            </p:nvSpPr>
            <p:spPr>
              <a:xfrm rot="13007415" flipH="1">
                <a:off x="1925058" y="5157527"/>
                <a:ext cx="169738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53" name="Skupina 552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55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7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54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9" name="Skupina 538"/>
            <p:cNvGrpSpPr/>
            <p:nvPr/>
          </p:nvGrpSpPr>
          <p:grpSpPr>
            <a:xfrm flipH="1" flipV="1">
              <a:off x="5432819" y="2103770"/>
              <a:ext cx="2134198" cy="1683656"/>
              <a:chOff x="1619672" y="4553656"/>
              <a:chExt cx="2134198" cy="1683656"/>
            </a:xfrm>
          </p:grpSpPr>
          <p:cxnSp>
            <p:nvCxnSpPr>
              <p:cNvPr id="540" name="Straight Connector 23"/>
              <p:cNvCxnSpPr>
                <a:stCxn id="548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TextovéPole 542"/>
              <p:cNvSpPr txBox="1"/>
              <p:nvPr/>
            </p:nvSpPr>
            <p:spPr>
              <a:xfrm rot="13019275" flipH="1">
                <a:off x="1925067" y="5157527"/>
                <a:ext cx="169738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44" name="Skupina 543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4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45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6" name="Skupina 595"/>
          <p:cNvGrpSpPr/>
          <p:nvPr/>
        </p:nvGrpSpPr>
        <p:grpSpPr>
          <a:xfrm>
            <a:off x="5910128" y="4218828"/>
            <a:ext cx="2399635" cy="2087608"/>
            <a:chOff x="905537" y="1304034"/>
            <a:chExt cx="7383726" cy="5483268"/>
          </a:xfrm>
        </p:grpSpPr>
        <p:cxnSp>
          <p:nvCxnSpPr>
            <p:cNvPr id="597" name="Straight Connector 23"/>
            <p:cNvCxnSpPr>
              <a:stCxn id="600" idx="4"/>
              <a:endCxn id="855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8" name="Skupina 597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85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599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0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01" name="Straight Connector 32"/>
            <p:cNvCxnSpPr>
              <a:stCxn id="600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32"/>
            <p:cNvCxnSpPr>
              <a:stCxn id="855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23"/>
            <p:cNvCxnSpPr>
              <a:stCxn id="849" idx="0"/>
              <a:endCxn id="85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4" name="Skupina 603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85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05" name="Straight Connector 32"/>
            <p:cNvCxnSpPr>
              <a:stCxn id="85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6" name="Skupina 605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845" name="Straight Connector 32"/>
              <p:cNvCxnSpPr>
                <a:stCxn id="84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6" name="Skupina 84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4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cxnSp>
          <p:nvCxnSpPr>
            <p:cNvPr id="607" name="Straight Connector 23"/>
            <p:cNvCxnSpPr>
              <a:stCxn id="610" idx="4"/>
              <a:endCxn id="84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8" name="Skupina 607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84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09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11" name="Straight Connector 32"/>
            <p:cNvCxnSpPr>
              <a:stCxn id="610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32"/>
            <p:cNvCxnSpPr>
              <a:stCxn id="84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23"/>
            <p:cNvCxnSpPr>
              <a:stCxn id="838" idx="0"/>
              <a:endCxn id="841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4" name="Skupina 613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83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15" name="Straight Connector 32"/>
            <p:cNvCxnSpPr>
              <a:stCxn id="841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6" name="Skupina 615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834" name="Straight Connector 32"/>
              <p:cNvCxnSpPr>
                <a:stCxn id="8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5" name="Skupina 8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617" name="TextovéPole 616"/>
            <p:cNvSpPr txBox="1"/>
            <p:nvPr/>
          </p:nvSpPr>
          <p:spPr>
            <a:xfrm rot="19527921">
              <a:off x="1762041" y="2418321"/>
              <a:ext cx="1303161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reaching</a:t>
              </a:r>
              <a:endParaRPr lang="cs-CZ" sz="500" dirty="0"/>
            </a:p>
          </p:txBody>
        </p:sp>
        <p:sp>
          <p:nvSpPr>
            <p:cNvPr id="618" name="TextovéPole 617"/>
            <p:cNvSpPr txBox="1"/>
            <p:nvPr/>
          </p:nvSpPr>
          <p:spPr>
            <a:xfrm rot="19527921">
              <a:off x="2109326" y="2873040"/>
              <a:ext cx="1243969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fulfilling</a:t>
              </a:r>
              <a:endParaRPr lang="cs-CZ" sz="500" dirty="0"/>
            </a:p>
          </p:txBody>
        </p:sp>
        <p:grpSp>
          <p:nvGrpSpPr>
            <p:cNvPr id="619" name="Skupina 618"/>
            <p:cNvGrpSpPr/>
            <p:nvPr/>
          </p:nvGrpSpPr>
          <p:grpSpPr>
            <a:xfrm flipH="1">
              <a:off x="5764567" y="2369901"/>
              <a:ext cx="1591256" cy="899339"/>
              <a:chOff x="6296791" y="2088369"/>
              <a:chExt cx="1591256" cy="899339"/>
            </a:xfrm>
          </p:grpSpPr>
          <p:sp>
            <p:nvSpPr>
              <p:cNvPr id="832" name="TextovéPole 831"/>
              <p:cNvSpPr txBox="1"/>
              <p:nvPr/>
            </p:nvSpPr>
            <p:spPr>
              <a:xfrm rot="19527921">
                <a:off x="6296791" y="2088369"/>
                <a:ext cx="1303161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reaching</a:t>
                </a:r>
                <a:endParaRPr lang="cs-CZ" sz="500" dirty="0"/>
              </a:p>
            </p:txBody>
          </p:sp>
          <p:sp>
            <p:nvSpPr>
              <p:cNvPr id="833" name="TextovéPole 832"/>
              <p:cNvSpPr txBox="1"/>
              <p:nvPr/>
            </p:nvSpPr>
            <p:spPr>
              <a:xfrm rot="19527921">
                <a:off x="6644079" y="2543088"/>
                <a:ext cx="1243968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fulfilling</a:t>
                </a:r>
                <a:endParaRPr lang="cs-CZ" sz="500" dirty="0"/>
              </a:p>
            </p:txBody>
          </p:sp>
        </p:grpSp>
        <p:cxnSp>
          <p:nvCxnSpPr>
            <p:cNvPr id="620" name="Straight Connector 23"/>
            <p:cNvCxnSpPr>
              <a:endCxn id="831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1" name="Skupina 620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82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22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32"/>
            <p:cNvCxnSpPr>
              <a:stCxn id="831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" name="TextovéPole 624"/>
            <p:cNvSpPr txBox="1"/>
            <p:nvPr/>
          </p:nvSpPr>
          <p:spPr>
            <a:xfrm rot="19527921">
              <a:off x="5683750" y="5057593"/>
              <a:ext cx="1288361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focusing</a:t>
              </a:r>
              <a:endParaRPr lang="cs-CZ" sz="500" dirty="0"/>
            </a:p>
          </p:txBody>
        </p:sp>
        <p:cxnSp>
          <p:nvCxnSpPr>
            <p:cNvPr id="626" name="Straight Connector 23"/>
            <p:cNvCxnSpPr>
              <a:endCxn id="828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7" name="Skupina 626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82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28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32"/>
            <p:cNvCxnSpPr>
              <a:stCxn id="828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TextovéPole 630"/>
            <p:cNvSpPr txBox="1"/>
            <p:nvPr/>
          </p:nvSpPr>
          <p:spPr>
            <a:xfrm rot="2072079" flipH="1">
              <a:off x="2193476" y="5074974"/>
              <a:ext cx="1298226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covering</a:t>
              </a:r>
              <a:endParaRPr lang="cs-CZ" sz="500" dirty="0"/>
            </a:p>
          </p:txBody>
        </p:sp>
        <p:sp>
          <p:nvSpPr>
            <p:cNvPr id="632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Action</a:t>
              </a:r>
              <a:endParaRPr lang="cs-CZ" sz="700" dirty="0"/>
            </a:p>
          </p:txBody>
        </p:sp>
        <p:sp>
          <p:nvSpPr>
            <p:cNvPr id="633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Flow</a:t>
              </a:r>
              <a:endParaRPr lang="cs-CZ" sz="700" dirty="0"/>
            </a:p>
          </p:txBody>
        </p:sp>
        <p:cxnSp>
          <p:nvCxnSpPr>
            <p:cNvPr id="634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5" name="Skupina 634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82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36" name="TextovéPole 635"/>
            <p:cNvSpPr txBox="1"/>
            <p:nvPr/>
          </p:nvSpPr>
          <p:spPr>
            <a:xfrm>
              <a:off x="2540407" y="4065954"/>
              <a:ext cx="1372216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organizer</a:t>
              </a:r>
              <a:endParaRPr lang="cs-CZ" sz="500" dirty="0"/>
            </a:p>
          </p:txBody>
        </p:sp>
        <p:cxnSp>
          <p:nvCxnSpPr>
            <p:cNvPr id="637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8" name="Skupina 637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82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39" name="Skupina 638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81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0" name="TextovéPole 639"/>
            <p:cNvSpPr txBox="1"/>
            <p:nvPr/>
          </p:nvSpPr>
          <p:spPr>
            <a:xfrm>
              <a:off x="2543703" y="4391968"/>
              <a:ext cx="1288361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member</a:t>
              </a:r>
              <a:endParaRPr lang="cs-CZ" sz="500" dirty="0"/>
            </a:p>
          </p:txBody>
        </p:sp>
        <p:cxnSp>
          <p:nvCxnSpPr>
            <p:cNvPr id="641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3" name="Skupina 642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81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4" name="TextovéPole 643"/>
            <p:cNvSpPr txBox="1"/>
            <p:nvPr/>
          </p:nvSpPr>
          <p:spPr>
            <a:xfrm flipH="1">
              <a:off x="5304039" y="4057326"/>
              <a:ext cx="1372216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organizer</a:t>
              </a:r>
              <a:endParaRPr lang="cs-CZ" sz="500" dirty="0"/>
            </a:p>
          </p:txBody>
        </p:sp>
        <p:cxnSp>
          <p:nvCxnSpPr>
            <p:cNvPr id="645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6" name="Skupina 645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8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47" name="Skupina 646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80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8" name="TextovéPole 647"/>
            <p:cNvSpPr txBox="1"/>
            <p:nvPr/>
          </p:nvSpPr>
          <p:spPr>
            <a:xfrm flipH="1">
              <a:off x="5357121" y="4390502"/>
              <a:ext cx="1288361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member</a:t>
              </a:r>
              <a:endParaRPr lang="cs-CZ" sz="500" dirty="0"/>
            </a:p>
          </p:txBody>
        </p:sp>
        <p:sp>
          <p:nvSpPr>
            <p:cNvPr id="64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>
                  <a:solidFill>
                    <a:schemeClr val="bg1"/>
                  </a:solidFill>
                </a:rPr>
                <a:t>Goal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65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Activity</a:t>
              </a:r>
              <a:endParaRPr lang="cs-CZ" sz="700" dirty="0"/>
            </a:p>
          </p:txBody>
        </p:sp>
        <p:sp>
          <p:nvSpPr>
            <p:cNvPr id="65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/>
                <a:t>Agent</a:t>
              </a:r>
            </a:p>
          </p:txBody>
        </p:sp>
        <p:cxnSp>
          <p:nvCxnSpPr>
            <p:cNvPr id="65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3" name="Skupina 65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80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54" name="Skupina 653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8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55" name="TextovéPole 654"/>
            <p:cNvSpPr txBox="1"/>
            <p:nvPr/>
          </p:nvSpPr>
          <p:spPr>
            <a:xfrm rot="16200000">
              <a:off x="4044620" y="2940381"/>
              <a:ext cx="1074497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follower</a:t>
              </a:r>
              <a:endParaRPr lang="cs-CZ" sz="500" dirty="0"/>
            </a:p>
          </p:txBody>
        </p:sp>
        <p:cxnSp>
          <p:nvCxnSpPr>
            <p:cNvPr id="656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7" name="Skupina 656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7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58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TextovéPole 658"/>
            <p:cNvSpPr txBox="1"/>
            <p:nvPr/>
          </p:nvSpPr>
          <p:spPr>
            <a:xfrm rot="16200000">
              <a:off x="3491781" y="2940386"/>
              <a:ext cx="1276597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establisher</a:t>
              </a:r>
              <a:endParaRPr lang="cs-CZ" sz="500" dirty="0"/>
            </a:p>
          </p:txBody>
        </p:sp>
        <p:sp>
          <p:nvSpPr>
            <p:cNvPr id="660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61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2" name="Skupina 661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79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63" name="Skupina 662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79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64" name="TextovéPole 663"/>
            <p:cNvSpPr txBox="1"/>
            <p:nvPr/>
          </p:nvSpPr>
          <p:spPr>
            <a:xfrm rot="16200000">
              <a:off x="3248323" y="4909930"/>
              <a:ext cx="1082918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superior</a:t>
              </a:r>
            </a:p>
          </p:txBody>
        </p:sp>
        <p:cxnSp>
          <p:nvCxnSpPr>
            <p:cNvPr id="665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6" name="Skupina 665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7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67" name="TextovéPole 666"/>
            <p:cNvSpPr txBox="1"/>
            <p:nvPr/>
          </p:nvSpPr>
          <p:spPr>
            <a:xfrm rot="16200000">
              <a:off x="3667311" y="4904220"/>
              <a:ext cx="965027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author</a:t>
              </a:r>
              <a:endParaRPr lang="cs-CZ" sz="500" dirty="0"/>
            </a:p>
          </p:txBody>
        </p:sp>
        <p:cxnSp>
          <p:nvCxnSpPr>
            <p:cNvPr id="668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9" name="Skupina 668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78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70" name="Skupina 669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7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71" name="TextovéPole 670"/>
            <p:cNvSpPr txBox="1"/>
            <p:nvPr/>
          </p:nvSpPr>
          <p:spPr>
            <a:xfrm rot="16200000">
              <a:off x="3883828" y="4904220"/>
              <a:ext cx="1356597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collaborator</a:t>
              </a:r>
              <a:endParaRPr lang="cs-CZ" sz="500" dirty="0"/>
            </a:p>
          </p:txBody>
        </p:sp>
        <p:cxnSp>
          <p:nvCxnSpPr>
            <p:cNvPr id="672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3" name="Skupina 672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7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74" name="Skupina 673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77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75" name="TextovéPole 674"/>
            <p:cNvSpPr txBox="1"/>
            <p:nvPr/>
          </p:nvSpPr>
          <p:spPr>
            <a:xfrm rot="16200000">
              <a:off x="4474406" y="4898646"/>
              <a:ext cx="998710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learner</a:t>
              </a:r>
              <a:endParaRPr lang="cs-CZ" sz="500" dirty="0"/>
            </a:p>
          </p:txBody>
        </p:sp>
        <p:cxnSp>
          <p:nvCxnSpPr>
            <p:cNvPr id="67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8" name="Skupina 677"/>
            <p:cNvGrpSpPr/>
            <p:nvPr/>
          </p:nvGrpSpPr>
          <p:grpSpPr>
            <a:xfrm>
              <a:off x="3450474" y="1311894"/>
              <a:ext cx="941536" cy="694184"/>
              <a:chOff x="3450474" y="1311894"/>
              <a:chExt cx="941536" cy="694184"/>
            </a:xfrm>
          </p:grpSpPr>
          <p:cxnSp>
            <p:nvCxnSpPr>
              <p:cNvPr id="765" name="Straight Connector 23"/>
              <p:cNvCxnSpPr>
                <a:stCxn id="776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6" name="Skupina 765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75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6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77" name="Straight Connector 32"/>
                <p:cNvCxnSpPr>
                  <a:stCxn id="776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7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8" name="Skupina 767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70" name="Straight Connector 32"/>
                <p:cNvCxnSpPr>
                  <a:stCxn id="774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1" name="Skupina 770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72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4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69" name="TextovéPole 768"/>
              <p:cNvSpPr txBox="1"/>
              <p:nvPr/>
            </p:nvSpPr>
            <p:spPr>
              <a:xfrm>
                <a:off x="3450474" y="1311894"/>
                <a:ext cx="928292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GBS</a:t>
                </a:r>
              </a:p>
            </p:txBody>
          </p:sp>
        </p:grpSp>
        <p:grpSp>
          <p:nvGrpSpPr>
            <p:cNvPr id="679" name="Skupina 678"/>
            <p:cNvGrpSpPr/>
            <p:nvPr/>
          </p:nvGrpSpPr>
          <p:grpSpPr>
            <a:xfrm>
              <a:off x="2651274" y="3255139"/>
              <a:ext cx="1451135" cy="725431"/>
              <a:chOff x="2651274" y="3255139"/>
              <a:chExt cx="1451135" cy="725431"/>
            </a:xfrm>
          </p:grpSpPr>
          <p:cxnSp>
            <p:nvCxnSpPr>
              <p:cNvPr id="752" name="Straight Connector 23"/>
              <p:cNvCxnSpPr>
                <a:stCxn id="763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3" name="Skupina 752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62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3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64" name="Straight Connector 32"/>
                <p:cNvCxnSpPr>
                  <a:stCxn id="763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4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5" name="Skupina 754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57" name="Straight Connector 32"/>
                <p:cNvCxnSpPr>
                  <a:stCxn id="761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8" name="Skupina 757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59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1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56" name="TextovéPole 755"/>
              <p:cNvSpPr txBox="1"/>
              <p:nvPr/>
            </p:nvSpPr>
            <p:spPr>
              <a:xfrm>
                <a:off x="2651274" y="3255139"/>
                <a:ext cx="1451135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composite</a:t>
                </a:r>
                <a:endParaRPr lang="cs-CZ" sz="500" dirty="0"/>
              </a:p>
            </p:txBody>
          </p:sp>
        </p:grpSp>
        <p:grpSp>
          <p:nvGrpSpPr>
            <p:cNvPr id="680" name="Skupina 679"/>
            <p:cNvGrpSpPr/>
            <p:nvPr/>
          </p:nvGrpSpPr>
          <p:grpSpPr>
            <a:xfrm>
              <a:off x="2684125" y="6314539"/>
              <a:ext cx="1710569" cy="472763"/>
              <a:chOff x="2684125" y="6314539"/>
              <a:chExt cx="1710569" cy="472763"/>
            </a:xfrm>
          </p:grpSpPr>
          <p:cxnSp>
            <p:nvCxnSpPr>
              <p:cNvPr id="739" name="Straight Connector 23"/>
              <p:cNvCxnSpPr>
                <a:stCxn id="750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0" name="Skupina 739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51" name="Straight Connector 32"/>
                <p:cNvCxnSpPr>
                  <a:stCxn id="7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1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2" name="Skupina 741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44" name="Straight Connector 32"/>
                <p:cNvCxnSpPr>
                  <a:stCxn id="7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5" name="Skupina 7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43" name="TextovéPole 742"/>
              <p:cNvSpPr txBox="1"/>
              <p:nvPr/>
            </p:nvSpPr>
            <p:spPr>
              <a:xfrm rot="10800000" flipV="1">
                <a:off x="2684125" y="6342683"/>
                <a:ext cx="1036806" cy="444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detail</a:t>
                </a:r>
              </a:p>
            </p:txBody>
          </p:sp>
        </p:grpSp>
        <p:grpSp>
          <p:nvGrpSpPr>
            <p:cNvPr id="681" name="Skupina 680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732" name="Straight Connector 23"/>
              <p:cNvCxnSpPr>
                <a:stCxn id="738" idx="0"/>
                <a:endCxn id="733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3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grpSp>
            <p:nvGrpSpPr>
              <p:cNvPr id="734" name="Skupina 733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737" name="Straight Connector 32"/>
                <p:cNvCxnSpPr>
                  <a:stCxn id="73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8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735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6" name="TextovéPole 735"/>
              <p:cNvSpPr txBox="1"/>
              <p:nvPr/>
            </p:nvSpPr>
            <p:spPr>
              <a:xfrm rot="2072079" flipH="1">
                <a:off x="2033214" y="5514621"/>
                <a:ext cx="908564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R01</a:t>
                </a:r>
              </a:p>
            </p:txBody>
          </p:sp>
        </p:grpSp>
        <p:grpSp>
          <p:nvGrpSpPr>
            <p:cNvPr id="682" name="Skupina 681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725" name="Straight Connector 23"/>
              <p:cNvCxnSpPr>
                <a:stCxn id="731" idx="0"/>
                <a:endCxn id="726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6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grpSp>
            <p:nvGrpSpPr>
              <p:cNvPr id="727" name="Skupina 726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730" name="Straight Connector 32"/>
                <p:cNvCxnSpPr>
                  <a:stCxn id="731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1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728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9" name="TextovéPole 728"/>
              <p:cNvSpPr txBox="1"/>
              <p:nvPr/>
            </p:nvSpPr>
            <p:spPr>
              <a:xfrm rot="2072079" flipH="1">
                <a:off x="2033223" y="5514621"/>
                <a:ext cx="908564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R02</a:t>
                </a:r>
              </a:p>
            </p:txBody>
          </p:sp>
        </p:grpSp>
        <p:cxnSp>
          <p:nvCxnSpPr>
            <p:cNvPr id="683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Skupina 684"/>
            <p:cNvGrpSpPr/>
            <p:nvPr/>
          </p:nvGrpSpPr>
          <p:grpSpPr>
            <a:xfrm>
              <a:off x="4809752" y="1304034"/>
              <a:ext cx="909937" cy="694184"/>
              <a:chOff x="4809752" y="1304034"/>
              <a:chExt cx="909937" cy="694184"/>
            </a:xfrm>
          </p:grpSpPr>
          <p:cxnSp>
            <p:nvCxnSpPr>
              <p:cNvPr id="714" name="Straight Connector 23"/>
              <p:cNvCxnSpPr>
                <a:stCxn id="723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5" name="Skupina 714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22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3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24" name="Straight Connector 32"/>
                <p:cNvCxnSpPr>
                  <a:stCxn id="723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6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TextovéPole 716"/>
              <p:cNvSpPr txBox="1"/>
              <p:nvPr/>
            </p:nvSpPr>
            <p:spPr>
              <a:xfrm flipH="1">
                <a:off x="4811124" y="1304034"/>
                <a:ext cx="908565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R22</a:t>
                </a:r>
              </a:p>
            </p:txBody>
          </p:sp>
          <p:grpSp>
            <p:nvGrpSpPr>
              <p:cNvPr id="718" name="Skupina 717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1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21" name="Straight Connector 32"/>
                <p:cNvCxnSpPr>
                  <a:stCxn id="72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6" name="Skupina 685"/>
            <p:cNvGrpSpPr/>
            <p:nvPr/>
          </p:nvGrpSpPr>
          <p:grpSpPr>
            <a:xfrm>
              <a:off x="5066441" y="3261186"/>
              <a:ext cx="908565" cy="711524"/>
              <a:chOff x="5066441" y="3261186"/>
              <a:chExt cx="908565" cy="711524"/>
            </a:xfrm>
          </p:grpSpPr>
          <p:grpSp>
            <p:nvGrpSpPr>
              <p:cNvPr id="702" name="Skupina 701"/>
              <p:cNvGrpSpPr/>
              <p:nvPr/>
            </p:nvGrpSpPr>
            <p:grpSpPr>
              <a:xfrm flipH="1">
                <a:off x="5066441" y="3261186"/>
                <a:ext cx="908565" cy="711524"/>
                <a:chOff x="3214246" y="3269046"/>
                <a:chExt cx="908565" cy="711524"/>
              </a:xfrm>
            </p:grpSpPr>
            <p:cxnSp>
              <p:nvCxnSpPr>
                <p:cNvPr id="704" name="Straight Connector 23"/>
                <p:cNvCxnSpPr>
                  <a:stCxn id="712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5" name="Skupina 704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711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2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  <p:cxnSp>
                <p:nvCxnSpPr>
                  <p:cNvPr id="713" name="Straight Connector 32"/>
                  <p:cNvCxnSpPr>
                    <a:stCxn id="712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6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7" name="Skupina 706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709" name="Straight Connector 32"/>
                  <p:cNvCxnSpPr>
                    <a:stCxn id="710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0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  <p:sp>
              <p:nvSpPr>
                <p:cNvPr id="708" name="TextovéPole 707"/>
                <p:cNvSpPr txBox="1"/>
                <p:nvPr/>
              </p:nvSpPr>
              <p:spPr>
                <a:xfrm>
                  <a:off x="3214246" y="3269046"/>
                  <a:ext cx="908565" cy="4446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500" dirty="0"/>
                    <a:t>R11</a:t>
                  </a:r>
                </a:p>
              </p:txBody>
            </p:sp>
          </p:grpSp>
          <p:cxnSp>
            <p:nvCxnSpPr>
              <p:cNvPr id="703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7" name="Skupina 686"/>
            <p:cNvGrpSpPr/>
            <p:nvPr/>
          </p:nvGrpSpPr>
          <p:grpSpPr>
            <a:xfrm>
              <a:off x="4848380" y="6306679"/>
              <a:ext cx="1592654" cy="472763"/>
              <a:chOff x="4848380" y="6306679"/>
              <a:chExt cx="1592654" cy="472763"/>
            </a:xfrm>
          </p:grpSpPr>
          <p:grpSp>
            <p:nvGrpSpPr>
              <p:cNvPr id="690" name="Skupina 689"/>
              <p:cNvGrpSpPr/>
              <p:nvPr/>
            </p:nvGrpSpPr>
            <p:grpSpPr>
              <a:xfrm flipH="1">
                <a:off x="4848380" y="6306679"/>
                <a:ext cx="1592654" cy="472763"/>
                <a:chOff x="2748255" y="6314539"/>
                <a:chExt cx="1592654" cy="472763"/>
              </a:xfrm>
            </p:grpSpPr>
            <p:cxnSp>
              <p:nvCxnSpPr>
                <p:cNvPr id="692" name="Straight Connector 23"/>
                <p:cNvCxnSpPr>
                  <a:stCxn id="700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3" name="Skupina 692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699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0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  <p:cxnSp>
                <p:nvCxnSpPr>
                  <p:cNvPr id="701" name="Straight Connector 32"/>
                  <p:cNvCxnSpPr>
                    <a:stCxn id="700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4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5" name="Skupina 694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697" name="Straight Connector 32"/>
                  <p:cNvCxnSpPr>
                    <a:stCxn id="698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8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  <p:sp>
              <p:nvSpPr>
                <p:cNvPr id="696" name="TextovéPole 695"/>
                <p:cNvSpPr txBox="1"/>
                <p:nvPr/>
              </p:nvSpPr>
              <p:spPr>
                <a:xfrm rot="10800000" flipV="1">
                  <a:off x="2748255" y="6342683"/>
                  <a:ext cx="908564" cy="4446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500" dirty="0"/>
                    <a:t>R33</a:t>
                  </a:r>
                </a:p>
              </p:txBody>
            </p:sp>
          </p:grpSp>
          <p:cxnSp>
            <p:nvCxnSpPr>
              <p:cNvPr id="691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8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78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85543-4A4F-431E-8581-C5AB8BB398F1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46A1BD0C-8D32-4B78-8DAA-FEDFB599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study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6865873-EC65-4D5F-9578-0D3EAA496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71869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7777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B6FFF6"/>
              </a:clrFrom>
              <a:clrTo>
                <a:srgbClr val="B6F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8833" r="18750" b="7679"/>
          <a:stretch/>
        </p:blipFill>
        <p:spPr>
          <a:xfrm>
            <a:off x="3037976" y="978247"/>
            <a:ext cx="888595" cy="8229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B6FFF6"/>
              </a:clrFrom>
              <a:clrTo>
                <a:srgbClr val="B6F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13562" r="15914" b="14206"/>
          <a:stretch/>
        </p:blipFill>
        <p:spPr>
          <a:xfrm>
            <a:off x="4360268" y="1056620"/>
            <a:ext cx="842555" cy="809898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2871951" y="867011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Ovale 6"/>
          <p:cNvSpPr/>
          <p:nvPr/>
        </p:nvSpPr>
        <p:spPr>
          <a:xfrm>
            <a:off x="4170030" y="860680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9778" r="11573" b="9587"/>
          <a:stretch/>
        </p:blipFill>
        <p:spPr>
          <a:xfrm>
            <a:off x="5642367" y="978248"/>
            <a:ext cx="866953" cy="967157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5461889" y="860680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04" y="1005109"/>
            <a:ext cx="596574" cy="896353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6762935" y="860680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23989" r="11077" b="27356"/>
          <a:stretch/>
        </p:blipFill>
        <p:spPr>
          <a:xfrm>
            <a:off x="9476798" y="1166439"/>
            <a:ext cx="962682" cy="613474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651" y="1021780"/>
            <a:ext cx="678281" cy="896353"/>
          </a:xfrm>
          <a:prstGeom prst="rect">
            <a:avLst/>
          </a:prstGeom>
        </p:spPr>
      </p:pic>
      <p:sp>
        <p:nvSpPr>
          <p:cNvPr id="20" name="Ovale 19"/>
          <p:cNvSpPr/>
          <p:nvPr/>
        </p:nvSpPr>
        <p:spPr>
          <a:xfrm>
            <a:off x="8051140" y="860680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Ovale 20"/>
          <p:cNvSpPr/>
          <p:nvPr/>
        </p:nvSpPr>
        <p:spPr>
          <a:xfrm>
            <a:off x="9346843" y="861645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4" name="Connettore diritto 13"/>
          <p:cNvCxnSpPr>
            <a:stCxn id="6" idx="4"/>
            <a:endCxn id="419" idx="0"/>
          </p:cNvCxnSpPr>
          <p:nvPr/>
        </p:nvCxnSpPr>
        <p:spPr>
          <a:xfrm flipH="1">
            <a:off x="3472399" y="2068793"/>
            <a:ext cx="13506" cy="9518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Ovale 30"/>
          <p:cNvSpPr/>
          <p:nvPr/>
        </p:nvSpPr>
        <p:spPr>
          <a:xfrm>
            <a:off x="3154343" y="5390388"/>
            <a:ext cx="660848" cy="60748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ttangolo 31"/>
          <p:cNvSpPr/>
          <p:nvPr/>
        </p:nvSpPr>
        <p:spPr>
          <a:xfrm>
            <a:off x="2797558" y="2107641"/>
            <a:ext cx="1454293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9"/>
              </a:rPr>
              <a:t>https://immuni.italia.it</a:t>
            </a:r>
            <a:r>
              <a:rPr lang="en-US" sz="1050" dirty="0"/>
              <a:t>  </a:t>
            </a:r>
          </a:p>
        </p:txBody>
      </p:sp>
      <p:cxnSp>
        <p:nvCxnSpPr>
          <p:cNvPr id="35" name="Connettore diritto 34"/>
          <p:cNvCxnSpPr>
            <a:stCxn id="42" idx="4"/>
            <a:endCxn id="31" idx="0"/>
          </p:cNvCxnSpPr>
          <p:nvPr/>
        </p:nvCxnSpPr>
        <p:spPr>
          <a:xfrm>
            <a:off x="3482273" y="4862740"/>
            <a:ext cx="2495" cy="5276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3128399" y="5552011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27% </a:t>
            </a:r>
          </a:p>
        </p:txBody>
      </p:sp>
      <p:cxnSp>
        <p:nvCxnSpPr>
          <p:cNvPr id="40" name="Connettore diritto 39"/>
          <p:cNvCxnSpPr>
            <a:stCxn id="419" idx="2"/>
            <a:endCxn id="42" idx="0"/>
          </p:cNvCxnSpPr>
          <p:nvPr/>
        </p:nvCxnSpPr>
        <p:spPr>
          <a:xfrm>
            <a:off x="3472399" y="3591214"/>
            <a:ext cx="9874" cy="5726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2971683" y="4367005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rgbClr val="1A171B"/>
                </a:solidFill>
                <a:latin typeface="+mj-lt"/>
              </a:rPr>
              <a:t>16.1M </a:t>
            </a:r>
          </a:p>
        </p:txBody>
      </p:sp>
      <p:sp>
        <p:nvSpPr>
          <p:cNvPr id="42" name="Ovale 41"/>
          <p:cNvSpPr/>
          <p:nvPr/>
        </p:nvSpPr>
        <p:spPr>
          <a:xfrm>
            <a:off x="3104503" y="4163874"/>
            <a:ext cx="755540" cy="69886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45" name="Connettore diritto 44"/>
          <p:cNvCxnSpPr>
            <a:endCxn id="418" idx="0"/>
          </p:cNvCxnSpPr>
          <p:nvPr/>
        </p:nvCxnSpPr>
        <p:spPr>
          <a:xfrm flipH="1">
            <a:off x="4769788" y="2064328"/>
            <a:ext cx="12751" cy="9545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4195330" y="2108545"/>
            <a:ext cx="1161665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0"/>
              </a:rPr>
              <a:t>https://erouska.cz</a:t>
            </a:r>
            <a:r>
              <a:rPr lang="en-US" sz="1050" dirty="0"/>
              <a:t> </a:t>
            </a:r>
          </a:p>
        </p:txBody>
      </p:sp>
      <p:cxnSp>
        <p:nvCxnSpPr>
          <p:cNvPr id="51" name="Connettore diritto 50"/>
          <p:cNvCxnSpPr>
            <a:stCxn id="151" idx="4"/>
            <a:endCxn id="158" idx="0"/>
          </p:cNvCxnSpPr>
          <p:nvPr/>
        </p:nvCxnSpPr>
        <p:spPr>
          <a:xfrm flipH="1">
            <a:off x="4767752" y="4862343"/>
            <a:ext cx="8411" cy="6260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/>
          <p:cNvCxnSpPr>
            <a:stCxn id="418" idx="2"/>
            <a:endCxn id="151" idx="0"/>
          </p:cNvCxnSpPr>
          <p:nvPr/>
        </p:nvCxnSpPr>
        <p:spPr>
          <a:xfrm>
            <a:off x="4769787" y="3589406"/>
            <a:ext cx="6375" cy="100068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Rettangolo 53"/>
          <p:cNvSpPr/>
          <p:nvPr/>
        </p:nvSpPr>
        <p:spPr>
          <a:xfrm>
            <a:off x="4285588" y="4598143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1,5M </a:t>
            </a:r>
          </a:p>
        </p:txBody>
      </p:sp>
      <p:cxnSp>
        <p:nvCxnSpPr>
          <p:cNvPr id="67" name="Connettore diritto 66"/>
          <p:cNvCxnSpPr>
            <a:stCxn id="9" idx="4"/>
            <a:endCxn id="402" idx="0"/>
          </p:cNvCxnSpPr>
          <p:nvPr/>
        </p:nvCxnSpPr>
        <p:spPr>
          <a:xfrm flipH="1">
            <a:off x="6075017" y="2062463"/>
            <a:ext cx="827" cy="9616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Ovale 70"/>
          <p:cNvSpPr/>
          <p:nvPr/>
        </p:nvSpPr>
        <p:spPr>
          <a:xfrm>
            <a:off x="5660736" y="5164940"/>
            <a:ext cx="853400" cy="83293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2" name="Rettangolo 71"/>
          <p:cNvSpPr/>
          <p:nvPr/>
        </p:nvSpPr>
        <p:spPr>
          <a:xfrm>
            <a:off x="5293742" y="2107641"/>
            <a:ext cx="1435778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1"/>
              </a:rPr>
              <a:t>https://coronawarn.de</a:t>
            </a:r>
            <a:r>
              <a:rPr lang="en-US" sz="1050" dirty="0"/>
              <a:t> </a:t>
            </a:r>
          </a:p>
        </p:txBody>
      </p:sp>
      <p:cxnSp>
        <p:nvCxnSpPr>
          <p:cNvPr id="73" name="Connettore diritto 72"/>
          <p:cNvCxnSpPr>
            <a:stCxn id="77" idx="4"/>
            <a:endCxn id="71" idx="0"/>
          </p:cNvCxnSpPr>
          <p:nvPr/>
        </p:nvCxnSpPr>
        <p:spPr>
          <a:xfrm flipH="1">
            <a:off x="6087437" y="4909740"/>
            <a:ext cx="5353" cy="2552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/>
          <p:cNvCxnSpPr>
            <a:stCxn id="402" idx="2"/>
            <a:endCxn id="77" idx="0"/>
          </p:cNvCxnSpPr>
          <p:nvPr/>
        </p:nvCxnSpPr>
        <p:spPr>
          <a:xfrm>
            <a:off x="6075017" y="3594670"/>
            <a:ext cx="17773" cy="1641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Rettangolo 75"/>
          <p:cNvSpPr/>
          <p:nvPr/>
        </p:nvSpPr>
        <p:spPr>
          <a:xfrm>
            <a:off x="5556317" y="4164544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25.2M</a:t>
            </a:r>
          </a:p>
        </p:txBody>
      </p:sp>
      <p:sp>
        <p:nvSpPr>
          <p:cNvPr id="77" name="Ovale 76"/>
          <p:cNvSpPr/>
          <p:nvPr/>
        </p:nvSpPr>
        <p:spPr>
          <a:xfrm>
            <a:off x="5496510" y="3758834"/>
            <a:ext cx="1192559" cy="115090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8" name="Connettore diritto 77"/>
          <p:cNvCxnSpPr>
            <a:stCxn id="13" idx="4"/>
            <a:endCxn id="405" idx="0"/>
          </p:cNvCxnSpPr>
          <p:nvPr/>
        </p:nvCxnSpPr>
        <p:spPr>
          <a:xfrm flipH="1">
            <a:off x="7369391" y="2062462"/>
            <a:ext cx="7499" cy="9564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Ovale 81"/>
          <p:cNvSpPr/>
          <p:nvPr/>
        </p:nvSpPr>
        <p:spPr>
          <a:xfrm>
            <a:off x="7076521" y="5425082"/>
            <a:ext cx="600736" cy="57278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3" name="Rettangolo 82"/>
          <p:cNvSpPr/>
          <p:nvPr/>
        </p:nvSpPr>
        <p:spPr>
          <a:xfrm>
            <a:off x="6597077" y="2107640"/>
            <a:ext cx="1449050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2"/>
              </a:rPr>
              <a:t>https://tousanticovid.fr</a:t>
            </a:r>
            <a:r>
              <a:rPr lang="en-US" sz="1050" dirty="0"/>
              <a:t> </a:t>
            </a:r>
          </a:p>
        </p:txBody>
      </p:sp>
      <p:cxnSp>
        <p:nvCxnSpPr>
          <p:cNvPr id="84" name="Connettore diritto 83"/>
          <p:cNvCxnSpPr>
            <a:stCxn id="88" idx="4"/>
            <a:endCxn id="82" idx="0"/>
          </p:cNvCxnSpPr>
          <p:nvPr/>
        </p:nvCxnSpPr>
        <p:spPr>
          <a:xfrm>
            <a:off x="7369195" y="4866217"/>
            <a:ext cx="7694" cy="5588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/>
          <p:cNvCxnSpPr>
            <a:stCxn id="405" idx="2"/>
            <a:endCxn id="88" idx="0"/>
          </p:cNvCxnSpPr>
          <p:nvPr/>
        </p:nvCxnSpPr>
        <p:spPr>
          <a:xfrm flipH="1">
            <a:off x="7369197" y="3589406"/>
            <a:ext cx="195" cy="68040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Rettangolo 86"/>
          <p:cNvSpPr/>
          <p:nvPr/>
        </p:nvSpPr>
        <p:spPr>
          <a:xfrm>
            <a:off x="6840418" y="4414806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12.7</a:t>
            </a:r>
            <a:r>
              <a:rPr lang="en-US" sz="1350" b="1" dirty="0"/>
              <a:t>M</a:t>
            </a:r>
            <a:endParaRPr lang="en-US" sz="1350" b="1" dirty="0">
              <a:latin typeface="+mj-lt"/>
            </a:endParaRPr>
          </a:p>
        </p:txBody>
      </p:sp>
      <p:sp>
        <p:nvSpPr>
          <p:cNvPr id="88" name="Ovale 87"/>
          <p:cNvSpPr/>
          <p:nvPr/>
        </p:nvSpPr>
        <p:spPr>
          <a:xfrm>
            <a:off x="7048741" y="4269808"/>
            <a:ext cx="640911" cy="59640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9" name="Connettore diritto 88"/>
          <p:cNvCxnSpPr>
            <a:stCxn id="20" idx="4"/>
          </p:cNvCxnSpPr>
          <p:nvPr/>
        </p:nvCxnSpPr>
        <p:spPr>
          <a:xfrm>
            <a:off x="8665094" y="2062463"/>
            <a:ext cx="19060" cy="96910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Ovale 92"/>
          <p:cNvSpPr/>
          <p:nvPr/>
        </p:nvSpPr>
        <p:spPr>
          <a:xfrm>
            <a:off x="8446890" y="5619429"/>
            <a:ext cx="427472" cy="38635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4" name="Rettangolo 93"/>
          <p:cNvSpPr/>
          <p:nvPr/>
        </p:nvSpPr>
        <p:spPr>
          <a:xfrm>
            <a:off x="7942278" y="2107640"/>
            <a:ext cx="135695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3"/>
              </a:rPr>
              <a:t>https://radarcovid.es</a:t>
            </a:r>
            <a:r>
              <a:rPr lang="en-US" sz="1050" dirty="0"/>
              <a:t> </a:t>
            </a:r>
          </a:p>
        </p:txBody>
      </p:sp>
      <p:cxnSp>
        <p:nvCxnSpPr>
          <p:cNvPr id="95" name="Connettore diritto 94"/>
          <p:cNvCxnSpPr>
            <a:stCxn id="99" idx="4"/>
            <a:endCxn id="93" idx="0"/>
          </p:cNvCxnSpPr>
          <p:nvPr/>
        </p:nvCxnSpPr>
        <p:spPr>
          <a:xfrm>
            <a:off x="8660626" y="4867338"/>
            <a:ext cx="0" cy="7520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/>
          <p:cNvCxnSpPr>
            <a:endCxn id="99" idx="0"/>
          </p:cNvCxnSpPr>
          <p:nvPr/>
        </p:nvCxnSpPr>
        <p:spPr>
          <a:xfrm>
            <a:off x="8651852" y="3598606"/>
            <a:ext cx="8774" cy="8974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8" name="Rettangolo 97"/>
          <p:cNvSpPr/>
          <p:nvPr/>
        </p:nvSpPr>
        <p:spPr>
          <a:xfrm>
            <a:off x="8130113" y="4547269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4,6</a:t>
            </a:r>
            <a:r>
              <a:rPr lang="en-US" sz="1350" b="1" dirty="0"/>
              <a:t>M</a:t>
            </a:r>
            <a:r>
              <a:rPr lang="en-US" sz="1350" b="1" dirty="0">
                <a:solidFill>
                  <a:srgbClr val="1A171B"/>
                </a:solidFill>
                <a:latin typeface="+mj-lt"/>
              </a:rPr>
              <a:t> </a:t>
            </a:r>
          </a:p>
        </p:txBody>
      </p:sp>
      <p:sp>
        <p:nvSpPr>
          <p:cNvPr id="99" name="Ovale 98"/>
          <p:cNvSpPr/>
          <p:nvPr/>
        </p:nvSpPr>
        <p:spPr>
          <a:xfrm>
            <a:off x="8458742" y="4496074"/>
            <a:ext cx="403769" cy="37126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0" name="Connettore diritto 99"/>
          <p:cNvCxnSpPr>
            <a:stCxn id="380" idx="0"/>
            <a:endCxn id="21" idx="4"/>
          </p:cNvCxnSpPr>
          <p:nvPr/>
        </p:nvCxnSpPr>
        <p:spPr>
          <a:xfrm flipV="1">
            <a:off x="9958141" y="2063428"/>
            <a:ext cx="2657" cy="4990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Ovale 103"/>
          <p:cNvSpPr/>
          <p:nvPr/>
        </p:nvSpPr>
        <p:spPr>
          <a:xfrm>
            <a:off x="9573360" y="5278643"/>
            <a:ext cx="769561" cy="71922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5" name="Rettangolo 104"/>
          <p:cNvSpPr/>
          <p:nvPr/>
        </p:nvSpPr>
        <p:spPr>
          <a:xfrm>
            <a:off x="9163859" y="2102882"/>
            <a:ext cx="1512097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4"/>
              </a:rPr>
              <a:t>https://www.nhs.uk/nhs</a:t>
            </a:r>
            <a:r>
              <a:rPr lang="en-US" sz="1050" dirty="0"/>
              <a:t> </a:t>
            </a:r>
          </a:p>
        </p:txBody>
      </p:sp>
      <p:cxnSp>
        <p:nvCxnSpPr>
          <p:cNvPr id="106" name="Connettore diritto 105"/>
          <p:cNvCxnSpPr>
            <a:stCxn id="110" idx="4"/>
            <a:endCxn id="104" idx="0"/>
          </p:cNvCxnSpPr>
          <p:nvPr/>
        </p:nvCxnSpPr>
        <p:spPr>
          <a:xfrm flipH="1">
            <a:off x="9958141" y="4909741"/>
            <a:ext cx="1" cy="36890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/>
          <p:cNvCxnSpPr>
            <a:stCxn id="380" idx="2"/>
            <a:endCxn id="110" idx="0"/>
          </p:cNvCxnSpPr>
          <p:nvPr/>
        </p:nvCxnSpPr>
        <p:spPr>
          <a:xfrm>
            <a:off x="9958140" y="3591325"/>
            <a:ext cx="0" cy="3494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Rettangolo 108"/>
          <p:cNvSpPr/>
          <p:nvPr/>
        </p:nvSpPr>
        <p:spPr>
          <a:xfrm>
            <a:off x="9392241" y="4281520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20.9M</a:t>
            </a:r>
            <a:r>
              <a:rPr lang="en-US" sz="1350" b="1" dirty="0">
                <a:solidFill>
                  <a:srgbClr val="1A171B"/>
                </a:solidFill>
                <a:latin typeface="+mj-lt"/>
              </a:rPr>
              <a:t> </a:t>
            </a:r>
          </a:p>
        </p:txBody>
      </p:sp>
      <p:sp>
        <p:nvSpPr>
          <p:cNvPr id="110" name="Ovale 109"/>
          <p:cNvSpPr/>
          <p:nvPr/>
        </p:nvSpPr>
        <p:spPr>
          <a:xfrm>
            <a:off x="9463028" y="3940804"/>
            <a:ext cx="990227" cy="96893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0" name="Rettangolo 59"/>
          <p:cNvSpPr/>
          <p:nvPr/>
        </p:nvSpPr>
        <p:spPr>
          <a:xfrm>
            <a:off x="1507030" y="1214287"/>
            <a:ext cx="117284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1A171B"/>
                </a:solidFill>
                <a:latin typeface="+mj-lt"/>
              </a:rPr>
              <a:t>Target </a:t>
            </a:r>
            <a:r>
              <a:rPr lang="en-US" sz="1350" b="1" dirty="0">
                <a:solidFill>
                  <a:srgbClr val="1A171B"/>
                </a:solidFill>
                <a:latin typeface="+mj-lt"/>
              </a:rPr>
              <a:t>60%</a:t>
            </a:r>
          </a:p>
        </p:txBody>
      </p:sp>
      <p:sp>
        <p:nvSpPr>
          <p:cNvPr id="114" name="Rettangolo 113"/>
          <p:cNvSpPr/>
          <p:nvPr/>
        </p:nvSpPr>
        <p:spPr>
          <a:xfrm>
            <a:off x="4447699" y="5604641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15% </a:t>
            </a:r>
          </a:p>
        </p:txBody>
      </p:sp>
      <p:sp>
        <p:nvSpPr>
          <p:cNvPr id="115" name="Rettangolo 114"/>
          <p:cNvSpPr/>
          <p:nvPr/>
        </p:nvSpPr>
        <p:spPr>
          <a:xfrm>
            <a:off x="5745212" y="5425081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33% </a:t>
            </a:r>
          </a:p>
        </p:txBody>
      </p:sp>
      <p:sp>
        <p:nvSpPr>
          <p:cNvPr id="116" name="Rettangolo 115"/>
          <p:cNvSpPr/>
          <p:nvPr/>
        </p:nvSpPr>
        <p:spPr>
          <a:xfrm>
            <a:off x="7029245" y="5552011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19% </a:t>
            </a:r>
          </a:p>
        </p:txBody>
      </p:sp>
      <p:sp>
        <p:nvSpPr>
          <p:cNvPr id="117" name="Rettangolo 116"/>
          <p:cNvSpPr/>
          <p:nvPr/>
        </p:nvSpPr>
        <p:spPr>
          <a:xfrm>
            <a:off x="8325915" y="5662496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9.9% </a:t>
            </a:r>
          </a:p>
        </p:txBody>
      </p:sp>
      <p:sp>
        <p:nvSpPr>
          <p:cNvPr id="121" name="Rettangolo 120"/>
          <p:cNvSpPr/>
          <p:nvPr/>
        </p:nvSpPr>
        <p:spPr>
          <a:xfrm>
            <a:off x="9578735" y="5499755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31% </a:t>
            </a:r>
          </a:p>
        </p:txBody>
      </p:sp>
      <p:sp>
        <p:nvSpPr>
          <p:cNvPr id="126" name="Rettangolo 125"/>
          <p:cNvSpPr/>
          <p:nvPr/>
        </p:nvSpPr>
        <p:spPr>
          <a:xfrm>
            <a:off x="1515977" y="3259935"/>
            <a:ext cx="13202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A171B"/>
                </a:solidFill>
                <a:latin typeface="+mj-lt"/>
              </a:rPr>
              <a:t>Main concerns:</a:t>
            </a:r>
          </a:p>
        </p:txBody>
      </p:sp>
      <p:sp>
        <p:nvSpPr>
          <p:cNvPr id="128" name="Rettangolo 127"/>
          <p:cNvSpPr/>
          <p:nvPr/>
        </p:nvSpPr>
        <p:spPr>
          <a:xfrm>
            <a:off x="1524000" y="4522105"/>
            <a:ext cx="135380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A171B"/>
                </a:solidFill>
                <a:latin typeface="+mj-lt"/>
              </a:rPr>
              <a:t>n. of Downloads:</a:t>
            </a:r>
          </a:p>
        </p:txBody>
      </p:sp>
      <p:sp>
        <p:nvSpPr>
          <p:cNvPr id="129" name="Rettangolo 128"/>
          <p:cNvSpPr/>
          <p:nvPr/>
        </p:nvSpPr>
        <p:spPr>
          <a:xfrm>
            <a:off x="1507030" y="5638256"/>
            <a:ext cx="13057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A171B"/>
                </a:solidFill>
                <a:latin typeface="+mj-lt"/>
              </a:rPr>
              <a:t>% on the total:</a:t>
            </a:r>
          </a:p>
        </p:txBody>
      </p:sp>
      <p:sp>
        <p:nvSpPr>
          <p:cNvPr id="151" name="Ovale 150"/>
          <p:cNvSpPr/>
          <p:nvPr/>
        </p:nvSpPr>
        <p:spPr>
          <a:xfrm>
            <a:off x="4637861" y="4590092"/>
            <a:ext cx="276600" cy="27225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8" name="Ovale 157"/>
          <p:cNvSpPr/>
          <p:nvPr/>
        </p:nvSpPr>
        <p:spPr>
          <a:xfrm>
            <a:off x="4498606" y="5488415"/>
            <a:ext cx="538290" cy="509453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73" name="Connettore 2 172"/>
          <p:cNvCxnSpPr>
            <a:cxnSpLocks/>
          </p:cNvCxnSpPr>
          <p:nvPr/>
        </p:nvCxnSpPr>
        <p:spPr>
          <a:xfrm>
            <a:off x="1543426" y="3577265"/>
            <a:ext cx="1208084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2 173"/>
          <p:cNvCxnSpPr>
            <a:cxnSpLocks/>
          </p:cNvCxnSpPr>
          <p:nvPr/>
        </p:nvCxnSpPr>
        <p:spPr>
          <a:xfrm>
            <a:off x="1559291" y="4823224"/>
            <a:ext cx="1208084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2 174"/>
          <p:cNvCxnSpPr>
            <a:cxnSpLocks/>
          </p:cNvCxnSpPr>
          <p:nvPr/>
        </p:nvCxnSpPr>
        <p:spPr>
          <a:xfrm>
            <a:off x="1547118" y="5942964"/>
            <a:ext cx="1208084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ttore diritto 196"/>
          <p:cNvCxnSpPr>
            <a:stCxn id="42" idx="0"/>
          </p:cNvCxnSpPr>
          <p:nvPr/>
        </p:nvCxnSpPr>
        <p:spPr>
          <a:xfrm flipH="1">
            <a:off x="2779359" y="4163874"/>
            <a:ext cx="702915" cy="65853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/>
          <p:cNvCxnSpPr>
            <a:stCxn id="42" idx="0"/>
            <a:endCxn id="151" idx="0"/>
          </p:cNvCxnSpPr>
          <p:nvPr/>
        </p:nvCxnSpPr>
        <p:spPr>
          <a:xfrm>
            <a:off x="3482274" y="4163874"/>
            <a:ext cx="1293889" cy="42621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ttore diritto 202"/>
          <p:cNvCxnSpPr>
            <a:stCxn id="77" idx="0"/>
            <a:endCxn id="151" idx="0"/>
          </p:cNvCxnSpPr>
          <p:nvPr/>
        </p:nvCxnSpPr>
        <p:spPr>
          <a:xfrm flipH="1">
            <a:off x="4776163" y="3758835"/>
            <a:ext cx="1316627" cy="83125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/>
          <p:cNvCxnSpPr>
            <a:stCxn id="88" idx="0"/>
            <a:endCxn id="77" idx="0"/>
          </p:cNvCxnSpPr>
          <p:nvPr/>
        </p:nvCxnSpPr>
        <p:spPr>
          <a:xfrm flipH="1" flipV="1">
            <a:off x="6092790" y="3758834"/>
            <a:ext cx="1276407" cy="51097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diritto 208"/>
          <p:cNvCxnSpPr>
            <a:stCxn id="99" idx="0"/>
            <a:endCxn id="88" idx="0"/>
          </p:cNvCxnSpPr>
          <p:nvPr/>
        </p:nvCxnSpPr>
        <p:spPr>
          <a:xfrm flipH="1" flipV="1">
            <a:off x="7369196" y="4269809"/>
            <a:ext cx="1291430" cy="226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/>
          <p:cNvCxnSpPr>
            <a:stCxn id="99" idx="0"/>
            <a:endCxn id="110" idx="0"/>
          </p:cNvCxnSpPr>
          <p:nvPr/>
        </p:nvCxnSpPr>
        <p:spPr>
          <a:xfrm flipV="1">
            <a:off x="8660626" y="3940805"/>
            <a:ext cx="1297514" cy="55526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ttore diritto 214"/>
          <p:cNvCxnSpPr>
            <a:stCxn id="31" idx="0"/>
          </p:cNvCxnSpPr>
          <p:nvPr/>
        </p:nvCxnSpPr>
        <p:spPr>
          <a:xfrm flipH="1">
            <a:off x="2781805" y="5390389"/>
            <a:ext cx="702963" cy="5525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ttore diritto 215"/>
          <p:cNvCxnSpPr>
            <a:stCxn id="31" idx="0"/>
            <a:endCxn id="158" idx="0"/>
          </p:cNvCxnSpPr>
          <p:nvPr/>
        </p:nvCxnSpPr>
        <p:spPr>
          <a:xfrm>
            <a:off x="3484767" y="5390389"/>
            <a:ext cx="1282984" cy="9802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diritto 216"/>
          <p:cNvCxnSpPr>
            <a:stCxn id="71" idx="0"/>
            <a:endCxn id="158" idx="0"/>
          </p:cNvCxnSpPr>
          <p:nvPr/>
        </p:nvCxnSpPr>
        <p:spPr>
          <a:xfrm flipH="1">
            <a:off x="4767752" y="5164941"/>
            <a:ext cx="1319685" cy="32347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diritto 217"/>
          <p:cNvCxnSpPr>
            <a:stCxn id="82" idx="0"/>
            <a:endCxn id="71" idx="0"/>
          </p:cNvCxnSpPr>
          <p:nvPr/>
        </p:nvCxnSpPr>
        <p:spPr>
          <a:xfrm flipH="1" flipV="1">
            <a:off x="6087437" y="5164941"/>
            <a:ext cx="1289453" cy="26014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ttore diritto 218"/>
          <p:cNvCxnSpPr>
            <a:stCxn id="93" idx="0"/>
            <a:endCxn id="82" idx="0"/>
          </p:cNvCxnSpPr>
          <p:nvPr/>
        </p:nvCxnSpPr>
        <p:spPr>
          <a:xfrm flipH="1" flipV="1">
            <a:off x="7376890" y="5425082"/>
            <a:ext cx="1283737" cy="19434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diritto 219"/>
          <p:cNvCxnSpPr>
            <a:stCxn id="93" idx="0"/>
            <a:endCxn id="104" idx="0"/>
          </p:cNvCxnSpPr>
          <p:nvPr/>
        </p:nvCxnSpPr>
        <p:spPr>
          <a:xfrm flipV="1">
            <a:off x="8660626" y="5278644"/>
            <a:ext cx="1297514" cy="34078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ttore diritto 231"/>
          <p:cNvCxnSpPr>
            <a:stCxn id="419" idx="0"/>
          </p:cNvCxnSpPr>
          <p:nvPr/>
        </p:nvCxnSpPr>
        <p:spPr>
          <a:xfrm flipH="1">
            <a:off x="2812743" y="3020683"/>
            <a:ext cx="659657" cy="57051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diritto 236"/>
          <p:cNvCxnSpPr>
            <a:stCxn id="408" idx="0"/>
            <a:endCxn id="380" idx="0"/>
          </p:cNvCxnSpPr>
          <p:nvPr/>
        </p:nvCxnSpPr>
        <p:spPr>
          <a:xfrm flipV="1">
            <a:off x="8663767" y="2562482"/>
            <a:ext cx="1294375" cy="4581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ettangolo 250"/>
          <p:cNvSpPr/>
          <p:nvPr/>
        </p:nvSpPr>
        <p:spPr>
          <a:xfrm>
            <a:off x="1517621" y="2081743"/>
            <a:ext cx="148398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A171B"/>
                </a:solidFill>
                <a:latin typeface="+mj-lt"/>
              </a:rPr>
              <a:t>Sources:</a:t>
            </a:r>
          </a:p>
          <a:p>
            <a:r>
              <a:rPr lang="en-US" sz="900" dirty="0">
                <a:solidFill>
                  <a:srgbClr val="1A171B"/>
                </a:solidFill>
                <a:latin typeface="+mj-lt"/>
              </a:rPr>
              <a:t>(data updated to 2021 Jan)</a:t>
            </a:r>
          </a:p>
        </p:txBody>
      </p:sp>
      <p:cxnSp>
        <p:nvCxnSpPr>
          <p:cNvPr id="301" name="Connettore diritto 300"/>
          <p:cNvCxnSpPr>
            <a:stCxn id="408" idx="0"/>
            <a:endCxn id="405" idx="0"/>
          </p:cNvCxnSpPr>
          <p:nvPr/>
        </p:nvCxnSpPr>
        <p:spPr>
          <a:xfrm flipH="1" flipV="1">
            <a:off x="7369392" y="3018876"/>
            <a:ext cx="1294375" cy="179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nettore diritto 303"/>
          <p:cNvCxnSpPr>
            <a:stCxn id="405" idx="0"/>
            <a:endCxn id="402" idx="0"/>
          </p:cNvCxnSpPr>
          <p:nvPr/>
        </p:nvCxnSpPr>
        <p:spPr>
          <a:xfrm flipH="1">
            <a:off x="6075017" y="3018875"/>
            <a:ext cx="1294375" cy="526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Connettore diritto 306"/>
          <p:cNvCxnSpPr>
            <a:stCxn id="402" idx="0"/>
            <a:endCxn id="418" idx="0"/>
          </p:cNvCxnSpPr>
          <p:nvPr/>
        </p:nvCxnSpPr>
        <p:spPr>
          <a:xfrm flipH="1" flipV="1">
            <a:off x="4769786" y="3018875"/>
            <a:ext cx="1305230" cy="526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ttore diritto 309"/>
          <p:cNvCxnSpPr>
            <a:stCxn id="418" idx="0"/>
            <a:endCxn id="419" idx="0"/>
          </p:cNvCxnSpPr>
          <p:nvPr/>
        </p:nvCxnSpPr>
        <p:spPr>
          <a:xfrm flipH="1">
            <a:off x="3472399" y="3018875"/>
            <a:ext cx="1297388" cy="180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ttangolo arrotondato 379"/>
          <p:cNvSpPr/>
          <p:nvPr/>
        </p:nvSpPr>
        <p:spPr>
          <a:xfrm>
            <a:off x="9321920" y="2562482"/>
            <a:ext cx="1272443" cy="102884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QR Check-in,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Local Area Alert,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02" name="Rettangolo arrotondato 401"/>
          <p:cNvSpPr/>
          <p:nvPr/>
        </p:nvSpPr>
        <p:spPr>
          <a:xfrm>
            <a:off x="5438795" y="3024140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05" name="Rettangolo arrotondato 404"/>
          <p:cNvSpPr/>
          <p:nvPr/>
        </p:nvSpPr>
        <p:spPr>
          <a:xfrm>
            <a:off x="6733170" y="3018876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08" name="Rettangolo arrotondato 407"/>
          <p:cNvSpPr/>
          <p:nvPr/>
        </p:nvSpPr>
        <p:spPr>
          <a:xfrm>
            <a:off x="8027545" y="3020667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18" name="Rettangolo arrotondato 417"/>
          <p:cNvSpPr/>
          <p:nvPr/>
        </p:nvSpPr>
        <p:spPr>
          <a:xfrm>
            <a:off x="4133566" y="3018876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19" name="Rettangolo arrotondato 418"/>
          <p:cNvSpPr/>
          <p:nvPr/>
        </p:nvSpPr>
        <p:spPr>
          <a:xfrm>
            <a:off x="2836178" y="3020684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85543-4A4F-431E-8581-C5AB8BB398F1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31A3B1D-517A-4A37-943D-6EC0629E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72" y="253452"/>
            <a:ext cx="10753200" cy="451576"/>
          </a:xfrm>
        </p:spPr>
        <p:txBody>
          <a:bodyPr/>
          <a:lstStyle/>
          <a:p>
            <a:r>
              <a:rPr lang="cs-CZ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137838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>
            <a:extLst>
              <a:ext uri="{FF2B5EF4-FFF2-40B4-BE49-F238E27FC236}">
                <a16:creationId xmlns:a16="http://schemas.microsoft.com/office/drawing/2014/main" id="{8D0084B5-0352-403B-96E2-86BFE953795A}"/>
              </a:ext>
            </a:extLst>
          </p:cNvPr>
          <p:cNvGrpSpPr/>
          <p:nvPr/>
        </p:nvGrpSpPr>
        <p:grpSpPr>
          <a:xfrm>
            <a:off x="3850472" y="2173519"/>
            <a:ext cx="864786" cy="785512"/>
            <a:chOff x="2319339" y="2081183"/>
            <a:chExt cx="1637211" cy="160237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B6FFF6"/>
                </a:clrFrom>
                <a:clrTo>
                  <a:srgbClr val="B6FF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3" t="8833" r="18750" b="7679"/>
            <a:stretch/>
          </p:blipFill>
          <p:spPr>
            <a:xfrm>
              <a:off x="2545549" y="2237938"/>
              <a:ext cx="1184793" cy="1097280"/>
            </a:xfrm>
            <a:prstGeom prst="rect">
              <a:avLst/>
            </a:prstGeom>
          </p:spPr>
        </p:pic>
        <p:sp>
          <p:nvSpPr>
            <p:cNvPr id="5" name="Ovale 4"/>
            <p:cNvSpPr/>
            <p:nvPr/>
          </p:nvSpPr>
          <p:spPr>
            <a:xfrm>
              <a:off x="2319339" y="2081183"/>
              <a:ext cx="1637211" cy="1602377"/>
            </a:xfrm>
            <a:prstGeom prst="ellips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cxnSp>
        <p:nvCxnSpPr>
          <p:cNvPr id="6" name="Connettore diritto 5"/>
          <p:cNvCxnSpPr>
            <a:stCxn id="24" idx="2"/>
            <a:endCxn id="23" idx="7"/>
          </p:cNvCxnSpPr>
          <p:nvPr/>
        </p:nvCxnSpPr>
        <p:spPr>
          <a:xfrm flipH="1">
            <a:off x="5643899" y="3309559"/>
            <a:ext cx="1456338" cy="6469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69944699-67F3-4A2C-BB3D-C96EB623D06B}"/>
              </a:ext>
            </a:extLst>
          </p:cNvPr>
          <p:cNvGrpSpPr/>
          <p:nvPr/>
        </p:nvGrpSpPr>
        <p:grpSpPr>
          <a:xfrm>
            <a:off x="3617153" y="904004"/>
            <a:ext cx="1371251" cy="994475"/>
            <a:chOff x="2790868" y="62336"/>
            <a:chExt cx="1828335" cy="1325967"/>
          </a:xfrm>
        </p:grpSpPr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8B17D58B-1ACA-4653-9AF5-FA7D5B1193AA}"/>
                </a:ext>
              </a:extLst>
            </p:cNvPr>
            <p:cNvGrpSpPr/>
            <p:nvPr/>
          </p:nvGrpSpPr>
          <p:grpSpPr>
            <a:xfrm>
              <a:off x="3264955" y="652795"/>
              <a:ext cx="859829" cy="735508"/>
              <a:chOff x="2569010" y="691935"/>
              <a:chExt cx="942173" cy="875994"/>
            </a:xfrm>
          </p:grpSpPr>
          <p:pic>
            <p:nvPicPr>
              <p:cNvPr id="2052" name="Picture 4" descr="Anche la nuova icona dell'App Store diventa oggetto di contesa legale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821" y="756925"/>
                <a:ext cx="774831" cy="7748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e 11"/>
              <p:cNvSpPr/>
              <p:nvPr/>
            </p:nvSpPr>
            <p:spPr>
              <a:xfrm>
                <a:off x="2569010" y="691935"/>
                <a:ext cx="942173" cy="875994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2790868" y="62336"/>
              <a:ext cx="18283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/>
                <a:t>Public </a:t>
              </a:r>
              <a:r>
                <a:rPr lang="it-IT" sz="900" err="1"/>
                <a:t>App</a:t>
              </a:r>
              <a:r>
                <a:rPr lang="it-IT" sz="900"/>
                <a:t> </a:t>
              </a:r>
              <a:r>
                <a:rPr lang="it-IT" sz="900" err="1"/>
                <a:t>store</a:t>
              </a:r>
              <a:endParaRPr lang="it-IT" sz="900"/>
            </a:p>
            <a:p>
              <a:pPr algn="ctr"/>
              <a:r>
                <a:rPr lang="it-IT" sz="900"/>
                <a:t>(for free)</a:t>
              </a:r>
            </a:p>
          </p:txBody>
        </p:sp>
      </p:grpSp>
      <p:cxnSp>
        <p:nvCxnSpPr>
          <p:cNvPr id="14" name="Connettore diritto 13"/>
          <p:cNvCxnSpPr>
            <a:cxnSpLocks/>
            <a:stCxn id="12" idx="4"/>
            <a:endCxn id="5" idx="0"/>
          </p:cNvCxnSpPr>
          <p:nvPr/>
        </p:nvCxnSpPr>
        <p:spPr>
          <a:xfrm flipH="1">
            <a:off x="4282865" y="1898477"/>
            <a:ext cx="12288" cy="27504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73" name="Skupina 2072">
            <a:extLst>
              <a:ext uri="{FF2B5EF4-FFF2-40B4-BE49-F238E27FC236}">
                <a16:creationId xmlns:a16="http://schemas.microsoft.com/office/drawing/2014/main" id="{D914C3E9-8C67-4CC2-913E-3F1ED8FD0EB8}"/>
              </a:ext>
            </a:extLst>
          </p:cNvPr>
          <p:cNvGrpSpPr/>
          <p:nvPr/>
        </p:nvGrpSpPr>
        <p:grpSpPr>
          <a:xfrm>
            <a:off x="4795611" y="3865605"/>
            <a:ext cx="1489865" cy="1222301"/>
            <a:chOff x="4362146" y="4011138"/>
            <a:chExt cx="1986487" cy="1629735"/>
          </a:xfrm>
        </p:grpSpPr>
        <p:sp>
          <p:nvSpPr>
            <p:cNvPr id="9" name="CasellaDiTesto 8"/>
            <p:cNvSpPr txBox="1"/>
            <p:nvPr/>
          </p:nvSpPr>
          <p:spPr>
            <a:xfrm>
              <a:off x="4362146" y="5086876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err="1"/>
                <a:t>Automatic</a:t>
              </a:r>
              <a:r>
                <a:rPr lang="it-IT" sz="1050"/>
                <a:t> </a:t>
              </a:r>
              <a:r>
                <a:rPr lang="it-IT" sz="1050" err="1"/>
                <a:t>tracking</a:t>
              </a:r>
              <a:r>
                <a:rPr lang="it-IT" sz="1050"/>
                <a:t> (</a:t>
              </a:r>
              <a:r>
                <a:rPr lang="it-IT" sz="1050" err="1"/>
                <a:t>contact</a:t>
              </a:r>
              <a:r>
                <a:rPr lang="it-IT" sz="1050"/>
                <a:t> </a:t>
              </a:r>
              <a:r>
                <a:rPr lang="it-IT" sz="1050" err="1"/>
                <a:t>tracing</a:t>
              </a:r>
              <a:r>
                <a:rPr lang="it-IT" sz="1050"/>
                <a:t>)</a:t>
              </a:r>
            </a:p>
          </p:txBody>
        </p: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2730BD78-4B17-493B-B07B-A0052258364C}"/>
                </a:ext>
              </a:extLst>
            </p:cNvPr>
            <p:cNvGrpSpPr/>
            <p:nvPr/>
          </p:nvGrpSpPr>
          <p:grpSpPr>
            <a:xfrm>
              <a:off x="4786457" y="4011138"/>
              <a:ext cx="828000" cy="828000"/>
              <a:chOff x="4786457" y="4011138"/>
              <a:chExt cx="1137867" cy="1075737"/>
            </a:xfrm>
          </p:grpSpPr>
          <p:pic>
            <p:nvPicPr>
              <p:cNvPr id="2050" name="Picture 2" descr="Track and Trace Icon: immagini, foto stock e grafica vettoriale |  Shutterstock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551"/>
              <a:stretch/>
            </p:blipFill>
            <p:spPr bwMode="auto">
              <a:xfrm>
                <a:off x="4871230" y="4096557"/>
                <a:ext cx="968320" cy="90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Ovale 22"/>
              <p:cNvSpPr/>
              <p:nvPr/>
            </p:nvSpPr>
            <p:spPr>
              <a:xfrm>
                <a:off x="4786457" y="4011138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5" name="Skupina 2074">
            <a:extLst>
              <a:ext uri="{FF2B5EF4-FFF2-40B4-BE49-F238E27FC236}">
                <a16:creationId xmlns:a16="http://schemas.microsoft.com/office/drawing/2014/main" id="{90E7EC17-3D9E-4C18-B881-48DC5003A33A}"/>
              </a:ext>
            </a:extLst>
          </p:cNvPr>
          <p:cNvGrpSpPr/>
          <p:nvPr/>
        </p:nvGrpSpPr>
        <p:grpSpPr>
          <a:xfrm>
            <a:off x="6616184" y="2999062"/>
            <a:ext cx="1791464" cy="1136571"/>
            <a:chOff x="6789578" y="2855746"/>
            <a:chExt cx="2388619" cy="1515427"/>
          </a:xfrm>
        </p:grpSpPr>
        <p:sp>
          <p:nvSpPr>
            <p:cNvPr id="16" name="Rettangolo 15"/>
            <p:cNvSpPr/>
            <p:nvPr/>
          </p:nvSpPr>
          <p:spPr>
            <a:xfrm>
              <a:off x="6789578" y="3817176"/>
              <a:ext cx="2388619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Risky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contacts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tested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positive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endParaRPr lang="it-IT" sz="1050"/>
            </a:p>
          </p:txBody>
        </p:sp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1EEEE821-4C57-4603-B119-FB385D3D7364}"/>
                </a:ext>
              </a:extLst>
            </p:cNvPr>
            <p:cNvGrpSpPr/>
            <p:nvPr/>
          </p:nvGrpSpPr>
          <p:grpSpPr>
            <a:xfrm>
              <a:off x="7434983" y="2855746"/>
              <a:ext cx="828000" cy="828000"/>
              <a:chOff x="7382392" y="2883227"/>
              <a:chExt cx="1137867" cy="1075737"/>
            </a:xfrm>
          </p:grpSpPr>
          <p:pic>
            <p:nvPicPr>
              <p:cNvPr id="2056" name="Picture 8" descr="Alert notification icon | Pre-Designed Illustrator Graphics ~ Creative  Marke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93" t="4908" r="20902" b="4349"/>
              <a:stretch/>
            </p:blipFill>
            <p:spPr bwMode="auto">
              <a:xfrm>
                <a:off x="7456092" y="2911654"/>
                <a:ext cx="990469" cy="1034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e 23"/>
              <p:cNvSpPr/>
              <p:nvPr/>
            </p:nvSpPr>
            <p:spPr>
              <a:xfrm>
                <a:off x="7382392" y="2883227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7" name="Skupina 2076">
            <a:extLst>
              <a:ext uri="{FF2B5EF4-FFF2-40B4-BE49-F238E27FC236}">
                <a16:creationId xmlns:a16="http://schemas.microsoft.com/office/drawing/2014/main" id="{CD2080E9-C3C8-40FE-8DDD-3DADB0E5EA40}"/>
              </a:ext>
            </a:extLst>
          </p:cNvPr>
          <p:cNvGrpSpPr/>
          <p:nvPr/>
        </p:nvGrpSpPr>
        <p:grpSpPr>
          <a:xfrm>
            <a:off x="8417730" y="3015471"/>
            <a:ext cx="1201783" cy="1145869"/>
            <a:chOff x="9206168" y="2839590"/>
            <a:chExt cx="1602377" cy="1527824"/>
          </a:xfrm>
        </p:grpSpPr>
        <p:sp>
          <p:nvSpPr>
            <p:cNvPr id="17" name="Rettangolo 16"/>
            <p:cNvSpPr/>
            <p:nvPr/>
          </p:nvSpPr>
          <p:spPr>
            <a:xfrm>
              <a:off x="9206168" y="3793582"/>
              <a:ext cx="1602377" cy="573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Warning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with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notifications</a:t>
              </a:r>
              <a:endParaRPr lang="it-IT" sz="10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8" name="Skupina 2047">
              <a:extLst>
                <a:ext uri="{FF2B5EF4-FFF2-40B4-BE49-F238E27FC236}">
                  <a16:creationId xmlns:a16="http://schemas.microsoft.com/office/drawing/2014/main" id="{C444EF36-33CB-4A29-80A5-CF4E9CF7C5B8}"/>
                </a:ext>
              </a:extLst>
            </p:cNvPr>
            <p:cNvGrpSpPr/>
            <p:nvPr/>
          </p:nvGrpSpPr>
          <p:grpSpPr>
            <a:xfrm>
              <a:off x="9483315" y="2839590"/>
              <a:ext cx="828000" cy="828000"/>
              <a:chOff x="9430724" y="2867071"/>
              <a:chExt cx="1137867" cy="1110573"/>
            </a:xfrm>
          </p:grpSpPr>
          <p:pic>
            <p:nvPicPr>
              <p:cNvPr id="2058" name="Picture 10" descr="Alarm Icon Elegant Blue Round Button Stock Illustration - Download Image  Now - iStock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2957" y="2905980"/>
                <a:ext cx="1053402" cy="107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Ovale 26"/>
              <p:cNvSpPr/>
              <p:nvPr/>
            </p:nvSpPr>
            <p:spPr>
              <a:xfrm>
                <a:off x="9430724" y="2867071"/>
                <a:ext cx="1137867" cy="1110573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8" name="Skupina 2077">
            <a:extLst>
              <a:ext uri="{FF2B5EF4-FFF2-40B4-BE49-F238E27FC236}">
                <a16:creationId xmlns:a16="http://schemas.microsoft.com/office/drawing/2014/main" id="{43451F21-B3F8-47AE-9D49-E82C7FE5DAC5}"/>
              </a:ext>
            </a:extLst>
          </p:cNvPr>
          <p:cNvGrpSpPr/>
          <p:nvPr/>
        </p:nvGrpSpPr>
        <p:grpSpPr>
          <a:xfrm>
            <a:off x="9661009" y="3887076"/>
            <a:ext cx="1021988" cy="1255193"/>
            <a:chOff x="10849345" y="4039767"/>
            <a:chExt cx="1362651" cy="1673590"/>
          </a:xfrm>
        </p:grpSpPr>
        <p:sp>
          <p:nvSpPr>
            <p:cNvPr id="20" name="Rettangolo 19"/>
            <p:cNvSpPr/>
            <p:nvPr/>
          </p:nvSpPr>
          <p:spPr>
            <a:xfrm>
              <a:off x="10849345" y="4909035"/>
              <a:ext cx="1362651" cy="804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Call for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competent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local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support</a:t>
              </a:r>
              <a:endParaRPr lang="it-IT" sz="10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9" name="Skupina 2048">
              <a:extLst>
                <a:ext uri="{FF2B5EF4-FFF2-40B4-BE49-F238E27FC236}">
                  <a16:creationId xmlns:a16="http://schemas.microsoft.com/office/drawing/2014/main" id="{FEF83E3D-0BC3-4916-8A57-40F1729EE190}"/>
                </a:ext>
              </a:extLst>
            </p:cNvPr>
            <p:cNvGrpSpPr/>
            <p:nvPr/>
          </p:nvGrpSpPr>
          <p:grpSpPr>
            <a:xfrm>
              <a:off x="11099981" y="4039767"/>
              <a:ext cx="828000" cy="828000"/>
              <a:chOff x="11303210" y="3997387"/>
              <a:chExt cx="1137867" cy="1075737"/>
            </a:xfrm>
          </p:grpSpPr>
          <p:pic>
            <p:nvPicPr>
              <p:cNvPr id="2062" name="Picture 14" descr="Contact Us Icon of Glyph style - Available in SVG, PNG, EPS, AI &amp; Icon fonts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8498" y="4053429"/>
                <a:ext cx="963655" cy="963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Ovale 31"/>
              <p:cNvSpPr/>
              <p:nvPr/>
            </p:nvSpPr>
            <p:spPr>
              <a:xfrm>
                <a:off x="11303210" y="3997387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1" name="Skupina 2070">
            <a:extLst>
              <a:ext uri="{FF2B5EF4-FFF2-40B4-BE49-F238E27FC236}">
                <a16:creationId xmlns:a16="http://schemas.microsoft.com/office/drawing/2014/main" id="{2B93DA95-4496-436E-B236-BC9F574232A5}"/>
              </a:ext>
            </a:extLst>
          </p:cNvPr>
          <p:cNvGrpSpPr/>
          <p:nvPr/>
        </p:nvGrpSpPr>
        <p:grpSpPr>
          <a:xfrm>
            <a:off x="2628507" y="3855290"/>
            <a:ext cx="1212659" cy="1211502"/>
            <a:chOff x="1472675" y="3997387"/>
            <a:chExt cx="1616878" cy="1615336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1FC4B8BD-34CB-4AB5-A2E5-D8C1FE55BCBF}"/>
                </a:ext>
              </a:extLst>
            </p:cNvPr>
            <p:cNvGrpSpPr/>
            <p:nvPr/>
          </p:nvGrpSpPr>
          <p:grpSpPr>
            <a:xfrm>
              <a:off x="1902898" y="3997387"/>
              <a:ext cx="828000" cy="828000"/>
              <a:chOff x="850469" y="3998438"/>
              <a:chExt cx="1137867" cy="1075737"/>
            </a:xfrm>
          </p:grpSpPr>
          <p:pic>
            <p:nvPicPr>
              <p:cNvPr id="2066" name="Picture 18" descr="Privacy Policy - IGI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520" y="4001809"/>
                <a:ext cx="1072366" cy="1072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Ovale 34"/>
              <p:cNvSpPr/>
              <p:nvPr/>
            </p:nvSpPr>
            <p:spPr>
              <a:xfrm>
                <a:off x="850469" y="3998438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36" name="CasellaDiTesto 35"/>
            <p:cNvSpPr txBox="1"/>
            <p:nvPr/>
          </p:nvSpPr>
          <p:spPr>
            <a:xfrm>
              <a:off x="1472675" y="5058726"/>
              <a:ext cx="161687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Data privacy </a:t>
              </a:r>
              <a:r>
                <a:rPr lang="it-IT" sz="1050" err="1"/>
                <a:t>guaranted</a:t>
              </a:r>
              <a:endParaRPr lang="it-IT" sz="1050"/>
            </a:p>
          </p:txBody>
        </p:sp>
      </p:grpSp>
      <p:grpSp>
        <p:nvGrpSpPr>
          <p:cNvPr id="2072" name="Skupina 2071">
            <a:extLst>
              <a:ext uri="{FF2B5EF4-FFF2-40B4-BE49-F238E27FC236}">
                <a16:creationId xmlns:a16="http://schemas.microsoft.com/office/drawing/2014/main" id="{19FB59E8-C585-469B-B745-BAAA35DE95F7}"/>
              </a:ext>
            </a:extLst>
          </p:cNvPr>
          <p:cNvGrpSpPr/>
          <p:nvPr/>
        </p:nvGrpSpPr>
        <p:grpSpPr>
          <a:xfrm>
            <a:off x="3610560" y="3855289"/>
            <a:ext cx="1489865" cy="1232614"/>
            <a:chOff x="2782078" y="3997387"/>
            <a:chExt cx="1986487" cy="1643485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AAB63DC7-D24B-45BD-821A-BC60AE08877F}"/>
                </a:ext>
              </a:extLst>
            </p:cNvPr>
            <p:cNvGrpSpPr/>
            <p:nvPr/>
          </p:nvGrpSpPr>
          <p:grpSpPr>
            <a:xfrm>
              <a:off x="3270067" y="3997387"/>
              <a:ext cx="828000" cy="828000"/>
              <a:chOff x="2571487" y="3997388"/>
              <a:chExt cx="1137867" cy="1075737"/>
            </a:xfrm>
          </p:grpSpPr>
          <p:pic>
            <p:nvPicPr>
              <p:cNvPr id="2068" name="Picture 20" descr="Make renting fair, safe and certain - NT Shelter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94" t="11132" r="20930" b="12472"/>
              <a:stretch/>
            </p:blipFill>
            <p:spPr bwMode="auto">
              <a:xfrm>
                <a:off x="2598978" y="4124668"/>
                <a:ext cx="1077931" cy="821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Ovale 37"/>
              <p:cNvSpPr/>
              <p:nvPr/>
            </p:nvSpPr>
            <p:spPr>
              <a:xfrm>
                <a:off x="2571487" y="3997388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39" name="CasellaDiTesto 38"/>
            <p:cNvSpPr txBox="1"/>
            <p:nvPr/>
          </p:nvSpPr>
          <p:spPr>
            <a:xfrm>
              <a:off x="2782078" y="5086875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err="1"/>
                <a:t>Population</a:t>
              </a:r>
              <a:r>
                <a:rPr lang="it-IT" sz="1050"/>
                <a:t> </a:t>
              </a:r>
              <a:r>
                <a:rPr lang="it-IT" sz="1050" err="1"/>
                <a:t>reached</a:t>
              </a:r>
              <a:r>
                <a:rPr lang="it-IT" sz="1050"/>
                <a:t> (</a:t>
              </a:r>
              <a:r>
                <a:rPr lang="it-IT" sz="1050" err="1"/>
                <a:t>activated</a:t>
              </a:r>
              <a:r>
                <a:rPr lang="it-IT" sz="1050"/>
                <a:t>)</a:t>
              </a:r>
            </a:p>
          </p:txBody>
        </p:sp>
      </p:grpSp>
      <p:grpSp>
        <p:nvGrpSpPr>
          <p:cNvPr id="2079" name="Skupina 2078">
            <a:extLst>
              <a:ext uri="{FF2B5EF4-FFF2-40B4-BE49-F238E27FC236}">
                <a16:creationId xmlns:a16="http://schemas.microsoft.com/office/drawing/2014/main" id="{42B00B19-2B45-41CC-8FCC-D1A9937FE94B}"/>
              </a:ext>
            </a:extLst>
          </p:cNvPr>
          <p:cNvGrpSpPr/>
          <p:nvPr/>
        </p:nvGrpSpPr>
        <p:grpSpPr>
          <a:xfrm>
            <a:off x="6231374" y="4707162"/>
            <a:ext cx="1489865" cy="1098414"/>
            <a:chOff x="6276496" y="5133216"/>
            <a:chExt cx="1986487" cy="1464551"/>
          </a:xfrm>
        </p:grpSpPr>
        <p:grpSp>
          <p:nvGrpSpPr>
            <p:cNvPr id="2051" name="Skupina 2050">
              <a:extLst>
                <a:ext uri="{FF2B5EF4-FFF2-40B4-BE49-F238E27FC236}">
                  <a16:creationId xmlns:a16="http://schemas.microsoft.com/office/drawing/2014/main" id="{35ADD5F1-309C-4BE0-8A99-1A58B7B06418}"/>
                </a:ext>
              </a:extLst>
            </p:cNvPr>
            <p:cNvGrpSpPr/>
            <p:nvPr/>
          </p:nvGrpSpPr>
          <p:grpSpPr>
            <a:xfrm>
              <a:off x="6785492" y="5133216"/>
              <a:ext cx="828000" cy="828000"/>
              <a:chOff x="6785492" y="5133216"/>
              <a:chExt cx="1137867" cy="1075737"/>
            </a:xfrm>
          </p:grpSpPr>
          <p:pic>
            <p:nvPicPr>
              <p:cNvPr id="2070" name="Picture 22" descr="Trends icon Royalty Free Vector Image - VectorStock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076"/>
              <a:stretch/>
            </p:blipFill>
            <p:spPr bwMode="auto">
              <a:xfrm>
                <a:off x="6866294" y="5191758"/>
                <a:ext cx="976262" cy="958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vale 40"/>
              <p:cNvSpPr/>
              <p:nvPr/>
            </p:nvSpPr>
            <p:spPr>
              <a:xfrm>
                <a:off x="6785492" y="5133216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42" name="CasellaDiTesto 41"/>
            <p:cNvSpPr txBox="1"/>
            <p:nvPr/>
          </p:nvSpPr>
          <p:spPr>
            <a:xfrm>
              <a:off x="6276496" y="6043770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err="1"/>
                <a:t>Infection</a:t>
              </a:r>
              <a:r>
                <a:rPr lang="it-IT" sz="1050"/>
                <a:t> trends </a:t>
              </a:r>
              <a:r>
                <a:rPr lang="it-IT" sz="1050" err="1"/>
                <a:t>monitoring</a:t>
              </a:r>
              <a:endParaRPr lang="it-IT" sz="1050"/>
            </a:p>
          </p:txBody>
        </p:sp>
      </p:grpSp>
      <p:cxnSp>
        <p:nvCxnSpPr>
          <p:cNvPr id="43" name="Connettore diritto 42"/>
          <p:cNvCxnSpPr>
            <a:stCxn id="38" idx="6"/>
            <a:endCxn id="23" idx="2"/>
          </p:cNvCxnSpPr>
          <p:nvPr/>
        </p:nvCxnSpPr>
        <p:spPr>
          <a:xfrm>
            <a:off x="4597551" y="4165792"/>
            <a:ext cx="516293" cy="103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>
            <a:cxnSpLocks/>
            <a:stCxn id="5" idx="4"/>
            <a:endCxn id="38" idx="0"/>
          </p:cNvCxnSpPr>
          <p:nvPr/>
        </p:nvCxnSpPr>
        <p:spPr>
          <a:xfrm>
            <a:off x="4282865" y="2959031"/>
            <a:ext cx="4186" cy="89626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/>
          <p:cNvCxnSpPr>
            <a:stCxn id="24" idx="6"/>
            <a:endCxn id="27" idx="2"/>
          </p:cNvCxnSpPr>
          <p:nvPr/>
        </p:nvCxnSpPr>
        <p:spPr>
          <a:xfrm>
            <a:off x="7721237" y="3309560"/>
            <a:ext cx="904352" cy="1641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/>
          <p:cNvCxnSpPr>
            <a:stCxn id="38" idx="2"/>
            <a:endCxn id="35" idx="6"/>
          </p:cNvCxnSpPr>
          <p:nvPr/>
        </p:nvCxnSpPr>
        <p:spPr>
          <a:xfrm flipH="1">
            <a:off x="3572175" y="4165790"/>
            <a:ext cx="40437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/>
          <p:cNvCxnSpPr>
            <a:stCxn id="41" idx="2"/>
            <a:endCxn id="23" idx="5"/>
          </p:cNvCxnSpPr>
          <p:nvPr/>
        </p:nvCxnSpPr>
        <p:spPr>
          <a:xfrm flipH="1" flipV="1">
            <a:off x="5643900" y="4395660"/>
            <a:ext cx="969220" cy="62200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/>
          <p:cNvCxnSpPr>
            <a:stCxn id="32" idx="1"/>
            <a:endCxn id="27" idx="6"/>
          </p:cNvCxnSpPr>
          <p:nvPr/>
        </p:nvCxnSpPr>
        <p:spPr>
          <a:xfrm flipH="1" flipV="1">
            <a:off x="9246590" y="3325971"/>
            <a:ext cx="693341" cy="65204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ttangolo arrotondato 60"/>
          <p:cNvSpPr/>
          <p:nvPr/>
        </p:nvSpPr>
        <p:spPr>
          <a:xfrm>
            <a:off x="6298637" y="2882753"/>
            <a:ext cx="4329437" cy="306955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6" name="Rettangolo arrotondato 75"/>
          <p:cNvSpPr/>
          <p:nvPr/>
        </p:nvSpPr>
        <p:spPr>
          <a:xfrm>
            <a:off x="1559743" y="3733101"/>
            <a:ext cx="4678292" cy="149276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063" name="Skupina 2062">
            <a:extLst>
              <a:ext uri="{FF2B5EF4-FFF2-40B4-BE49-F238E27FC236}">
                <a16:creationId xmlns:a16="http://schemas.microsoft.com/office/drawing/2014/main" id="{38BF1094-ABCC-4BC5-BC77-FBF23A5861CC}"/>
              </a:ext>
            </a:extLst>
          </p:cNvPr>
          <p:cNvGrpSpPr/>
          <p:nvPr/>
        </p:nvGrpSpPr>
        <p:grpSpPr>
          <a:xfrm>
            <a:off x="4902782" y="1070881"/>
            <a:ext cx="1201783" cy="806803"/>
            <a:chOff x="4621573" y="-2673"/>
            <a:chExt cx="1602377" cy="1075737"/>
          </a:xfrm>
        </p:grpSpPr>
        <p:sp>
          <p:nvSpPr>
            <p:cNvPr id="105" name="Rettangolo 104"/>
            <p:cNvSpPr/>
            <p:nvPr/>
          </p:nvSpPr>
          <p:spPr>
            <a:xfrm>
              <a:off x="4621573" y="222844"/>
              <a:ext cx="1602377" cy="702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350" b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WHERE IS VALUE?</a:t>
              </a:r>
            </a:p>
          </p:txBody>
        </p:sp>
        <p:sp>
          <p:nvSpPr>
            <p:cNvPr id="106" name="Ovale 105"/>
            <p:cNvSpPr/>
            <p:nvPr/>
          </p:nvSpPr>
          <p:spPr>
            <a:xfrm>
              <a:off x="4840271" y="-2673"/>
              <a:ext cx="1137867" cy="1075737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srgbClr val="C00000"/>
                </a:solidFill>
              </a:endParaRPr>
            </a:p>
          </p:txBody>
        </p:sp>
      </p:grpSp>
      <p:grpSp>
        <p:nvGrpSpPr>
          <p:cNvPr id="2057" name="Skupina 2056">
            <a:extLst>
              <a:ext uri="{FF2B5EF4-FFF2-40B4-BE49-F238E27FC236}">
                <a16:creationId xmlns:a16="http://schemas.microsoft.com/office/drawing/2014/main" id="{E83D33F0-4EF3-4F9E-B083-C537B18546D7}"/>
              </a:ext>
            </a:extLst>
          </p:cNvPr>
          <p:cNvGrpSpPr/>
          <p:nvPr/>
        </p:nvGrpSpPr>
        <p:grpSpPr>
          <a:xfrm>
            <a:off x="4639562" y="3254100"/>
            <a:ext cx="486000" cy="857001"/>
            <a:chOff x="4154083" y="3195798"/>
            <a:chExt cx="648000" cy="1142668"/>
          </a:xfrm>
        </p:grpSpPr>
        <p:pic>
          <p:nvPicPr>
            <p:cNvPr id="2" name="Picture 2" descr="Soccorso alpino: sì alla geolocalizzazione da cellulare | DARIO BONACIN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083" y="3608899"/>
              <a:ext cx="648000" cy="729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ttangolo 64"/>
            <p:cNvSpPr/>
            <p:nvPr/>
          </p:nvSpPr>
          <p:spPr>
            <a:xfrm>
              <a:off x="4312598" y="3195798"/>
              <a:ext cx="288812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5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it-IT" sz="1350">
                <a:solidFill>
                  <a:srgbClr val="C00000"/>
                </a:solidFill>
              </a:endParaRPr>
            </a:p>
          </p:txBody>
        </p:sp>
      </p:grpSp>
      <p:grpSp>
        <p:nvGrpSpPr>
          <p:cNvPr id="2053" name="Skupina 2052">
            <a:extLst>
              <a:ext uri="{FF2B5EF4-FFF2-40B4-BE49-F238E27FC236}">
                <a16:creationId xmlns:a16="http://schemas.microsoft.com/office/drawing/2014/main" id="{8E837458-9195-4F65-B5CC-2A9B3133DB9E}"/>
              </a:ext>
            </a:extLst>
          </p:cNvPr>
          <p:cNvGrpSpPr/>
          <p:nvPr/>
        </p:nvGrpSpPr>
        <p:grpSpPr>
          <a:xfrm>
            <a:off x="9619511" y="2962732"/>
            <a:ext cx="486000" cy="761113"/>
            <a:chOff x="10794015" y="2807307"/>
            <a:chExt cx="648000" cy="1014817"/>
          </a:xfrm>
        </p:grpSpPr>
        <p:pic>
          <p:nvPicPr>
            <p:cNvPr id="66" name="Picture 2" descr="Soccorso alpino: sì alla geolocalizzazione da cellulare | DARIO BONACIN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4015" y="3174124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ttangolo 68"/>
            <p:cNvSpPr/>
            <p:nvPr/>
          </p:nvSpPr>
          <p:spPr>
            <a:xfrm>
              <a:off x="10883110" y="2807307"/>
              <a:ext cx="46045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50">
                  <a:solidFill>
                    <a:srgbClr val="C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it-IT" sz="1350">
                <a:solidFill>
                  <a:srgbClr val="C00000"/>
                </a:solidFill>
              </a:endParaRPr>
            </a:p>
          </p:txBody>
        </p:sp>
      </p:grpSp>
      <p:grpSp>
        <p:nvGrpSpPr>
          <p:cNvPr id="2055" name="Skupina 2054">
            <a:extLst>
              <a:ext uri="{FF2B5EF4-FFF2-40B4-BE49-F238E27FC236}">
                <a16:creationId xmlns:a16="http://schemas.microsoft.com/office/drawing/2014/main" id="{74A76408-49F9-46D0-935A-CF0A76F1290B}"/>
              </a:ext>
            </a:extLst>
          </p:cNvPr>
          <p:cNvGrpSpPr/>
          <p:nvPr/>
        </p:nvGrpSpPr>
        <p:grpSpPr>
          <a:xfrm>
            <a:off x="5936834" y="3936637"/>
            <a:ext cx="486000" cy="743087"/>
            <a:chOff x="5883779" y="4105847"/>
            <a:chExt cx="648000" cy="990783"/>
          </a:xfrm>
        </p:grpSpPr>
        <p:pic>
          <p:nvPicPr>
            <p:cNvPr id="70" name="Picture 2" descr="Soccorso alpino: sì alla geolocalizzazione da cellulare | DARIO BONACIN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779" y="4448630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ttangolo 70"/>
            <p:cNvSpPr/>
            <p:nvPr/>
          </p:nvSpPr>
          <p:spPr>
            <a:xfrm>
              <a:off x="5975902" y="4105847"/>
              <a:ext cx="46045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50">
                  <a:solidFill>
                    <a:srgbClr val="C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it-IT" sz="1350">
                <a:solidFill>
                  <a:srgbClr val="C00000"/>
                </a:solidFill>
              </a:endParaRPr>
            </a:p>
          </p:txBody>
        </p:sp>
      </p:grpSp>
      <p:sp>
        <p:nvSpPr>
          <p:cNvPr id="73" name="Rettangolo 72"/>
          <p:cNvSpPr/>
          <p:nvPr/>
        </p:nvSpPr>
        <p:spPr>
          <a:xfrm>
            <a:off x="6456265" y="905691"/>
            <a:ext cx="3231396" cy="30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Few downloads can tackle the final aim </a:t>
            </a:r>
          </a:p>
        </p:txBody>
      </p:sp>
      <p:cxnSp>
        <p:nvCxnSpPr>
          <p:cNvPr id="74" name="Connettore diritto 73"/>
          <p:cNvCxnSpPr>
            <a:stCxn id="106" idx="7"/>
            <a:endCxn id="73" idx="1"/>
          </p:cNvCxnSpPr>
          <p:nvPr/>
        </p:nvCxnSpPr>
        <p:spPr>
          <a:xfrm flipV="1">
            <a:off x="5795227" y="1058104"/>
            <a:ext cx="661038" cy="1309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/>
          <p:cNvCxnSpPr>
            <a:stCxn id="106" idx="6"/>
            <a:endCxn id="81" idx="1"/>
          </p:cNvCxnSpPr>
          <p:nvPr/>
        </p:nvCxnSpPr>
        <p:spPr>
          <a:xfrm>
            <a:off x="5920205" y="1474282"/>
            <a:ext cx="457850" cy="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/>
          <p:cNvCxnSpPr>
            <a:cxnSpLocks/>
            <a:stCxn id="106" idx="5"/>
            <a:endCxn id="82" idx="1"/>
          </p:cNvCxnSpPr>
          <p:nvPr/>
        </p:nvCxnSpPr>
        <p:spPr>
          <a:xfrm>
            <a:off x="5795228" y="1759529"/>
            <a:ext cx="581185" cy="1390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Rettangolo 80"/>
          <p:cNvSpPr/>
          <p:nvPr/>
        </p:nvSpPr>
        <p:spPr>
          <a:xfrm>
            <a:off x="6378055" y="1211036"/>
            <a:ext cx="3135428" cy="527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Not using the App (even if installed) reduces the solution’s validity</a:t>
            </a:r>
          </a:p>
        </p:txBody>
      </p:sp>
      <p:sp>
        <p:nvSpPr>
          <p:cNvPr id="82" name="Rettangolo 81"/>
          <p:cNvSpPr/>
          <p:nvPr/>
        </p:nvSpPr>
        <p:spPr>
          <a:xfrm>
            <a:off x="6376412" y="1746152"/>
            <a:ext cx="3599538" cy="30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Not ‘engaged’ people doesn’t help enough</a:t>
            </a:r>
          </a:p>
        </p:txBody>
      </p:sp>
      <p:cxnSp>
        <p:nvCxnSpPr>
          <p:cNvPr id="111" name="Connettore diritto 110"/>
          <p:cNvCxnSpPr>
            <a:stCxn id="35" idx="2"/>
            <a:endCxn id="104" idx="6"/>
          </p:cNvCxnSpPr>
          <p:nvPr/>
        </p:nvCxnSpPr>
        <p:spPr>
          <a:xfrm flipH="1" flipV="1">
            <a:off x="2392984" y="4149426"/>
            <a:ext cx="558190" cy="1636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69" name="Skupina 2068">
            <a:extLst>
              <a:ext uri="{FF2B5EF4-FFF2-40B4-BE49-F238E27FC236}">
                <a16:creationId xmlns:a16="http://schemas.microsoft.com/office/drawing/2014/main" id="{EA8C4BDE-46F4-4DB8-94DB-ABAE2034CDFC}"/>
              </a:ext>
            </a:extLst>
          </p:cNvPr>
          <p:cNvGrpSpPr/>
          <p:nvPr/>
        </p:nvGrpSpPr>
        <p:grpSpPr>
          <a:xfrm>
            <a:off x="1345462" y="3846588"/>
            <a:ext cx="1489865" cy="1249893"/>
            <a:chOff x="-238053" y="3985781"/>
            <a:chExt cx="1986487" cy="1666523"/>
          </a:xfrm>
        </p:grpSpPr>
        <p:sp>
          <p:nvSpPr>
            <p:cNvPr id="110" name="CasellaDiTesto 109"/>
            <p:cNvSpPr txBox="1"/>
            <p:nvPr/>
          </p:nvSpPr>
          <p:spPr>
            <a:xfrm>
              <a:off x="-238053" y="5098307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Anonymous</a:t>
              </a:r>
            </a:p>
            <a:p>
              <a:pPr algn="ctr"/>
              <a:r>
                <a:rPr lang="it-IT" sz="1050" err="1"/>
                <a:t>users</a:t>
              </a:r>
              <a:endParaRPr lang="it-IT" sz="1050"/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9446BAA6-6F0F-41C1-8E30-A1112655E571}"/>
                </a:ext>
              </a:extLst>
            </p:cNvPr>
            <p:cNvGrpSpPr/>
            <p:nvPr/>
          </p:nvGrpSpPr>
          <p:grpSpPr>
            <a:xfrm>
              <a:off x="347524" y="3985781"/>
              <a:ext cx="828000" cy="828000"/>
              <a:chOff x="-852292" y="3971230"/>
              <a:chExt cx="1161546" cy="1155805"/>
            </a:xfrm>
          </p:grpSpPr>
          <p:sp>
            <p:nvSpPr>
              <p:cNvPr id="104" name="Ovale 103"/>
              <p:cNvSpPr/>
              <p:nvPr/>
            </p:nvSpPr>
            <p:spPr>
              <a:xfrm>
                <a:off x="-852292" y="3997005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47" name="Picture 4" descr="Anonymous Icons - Download Free Vector Icons | Noun Project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46551" y="3971230"/>
                <a:ext cx="1155805" cy="1155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14" name="Connettore diritto 113"/>
          <p:cNvCxnSpPr>
            <a:cxnSpLocks/>
            <a:stCxn id="113" idx="6"/>
            <a:endCxn id="115" idx="2"/>
          </p:cNvCxnSpPr>
          <p:nvPr/>
        </p:nvCxnSpPr>
        <p:spPr>
          <a:xfrm>
            <a:off x="8407648" y="5017329"/>
            <a:ext cx="396772" cy="2034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7C782018-1783-4E22-A809-8498343EE80A}"/>
              </a:ext>
            </a:extLst>
          </p:cNvPr>
          <p:cNvGrpSpPr/>
          <p:nvPr/>
        </p:nvGrpSpPr>
        <p:grpSpPr>
          <a:xfrm>
            <a:off x="7419487" y="4706829"/>
            <a:ext cx="1135631" cy="970711"/>
            <a:chOff x="7860647" y="5132771"/>
            <a:chExt cx="1514175" cy="1294282"/>
          </a:xfrm>
        </p:grpSpPr>
        <p:sp>
          <p:nvSpPr>
            <p:cNvPr id="113" name="Ovale 112"/>
            <p:cNvSpPr/>
            <p:nvPr/>
          </p:nvSpPr>
          <p:spPr>
            <a:xfrm>
              <a:off x="8242215" y="5132771"/>
              <a:ext cx="935982" cy="8280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500" b="1">
                  <a:solidFill>
                    <a:schemeClr val="tx1"/>
                  </a:solidFill>
                </a:rPr>
                <a:t>16.1</a:t>
              </a:r>
            </a:p>
          </p:txBody>
        </p:sp>
        <p:sp>
          <p:nvSpPr>
            <p:cNvPr id="117" name="CasellaDiTesto 116"/>
            <p:cNvSpPr txBox="1"/>
            <p:nvPr/>
          </p:nvSpPr>
          <p:spPr>
            <a:xfrm>
              <a:off x="7860647" y="6088498"/>
              <a:ext cx="151417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(in </a:t>
              </a:r>
              <a:r>
                <a:rPr lang="it-IT" sz="1050" err="1"/>
                <a:t>Millions</a:t>
              </a:r>
              <a:r>
                <a:rPr lang="it-IT" sz="1050"/>
                <a:t>)</a:t>
              </a:r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3DE608C1-8D4F-4B5C-9877-0F3CBB436944}"/>
              </a:ext>
            </a:extLst>
          </p:cNvPr>
          <p:cNvGrpSpPr/>
          <p:nvPr/>
        </p:nvGrpSpPr>
        <p:grpSpPr>
          <a:xfrm>
            <a:off x="8590644" y="4706830"/>
            <a:ext cx="1258343" cy="1057433"/>
            <a:chOff x="9422190" y="5132771"/>
            <a:chExt cx="1514175" cy="1323217"/>
          </a:xfrm>
        </p:grpSpPr>
        <p:sp>
          <p:nvSpPr>
            <p:cNvPr id="115" name="Ovale 114"/>
            <p:cNvSpPr/>
            <p:nvPr/>
          </p:nvSpPr>
          <p:spPr>
            <a:xfrm>
              <a:off x="9679430" y="5132771"/>
              <a:ext cx="828000" cy="8280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500" b="1">
                  <a:solidFill>
                    <a:schemeClr val="tx1"/>
                  </a:solidFill>
                </a:rPr>
                <a:t>27%</a:t>
              </a:r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9422190" y="6138251"/>
              <a:ext cx="1514175" cy="31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(on the </a:t>
              </a:r>
              <a:r>
                <a:rPr lang="it-IT" sz="1050" err="1"/>
                <a:t>total</a:t>
              </a:r>
              <a:r>
                <a:rPr lang="it-IT" sz="1050"/>
                <a:t>)</a:t>
              </a:r>
            </a:p>
          </p:txBody>
        </p:sp>
      </p:grpSp>
      <p:cxnSp>
        <p:nvCxnSpPr>
          <p:cNvPr id="121" name="Connettore diritto 120"/>
          <p:cNvCxnSpPr>
            <a:stCxn id="126" idx="3"/>
            <a:endCxn id="27" idx="7"/>
          </p:cNvCxnSpPr>
          <p:nvPr/>
        </p:nvCxnSpPr>
        <p:spPr>
          <a:xfrm flipH="1">
            <a:off x="9155645" y="2197253"/>
            <a:ext cx="757032" cy="9091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67" name="Skupina 2066">
            <a:extLst>
              <a:ext uri="{FF2B5EF4-FFF2-40B4-BE49-F238E27FC236}">
                <a16:creationId xmlns:a16="http://schemas.microsoft.com/office/drawing/2014/main" id="{F3DF372F-AC11-40EB-8658-AB730A7B7282}"/>
              </a:ext>
            </a:extLst>
          </p:cNvPr>
          <p:cNvGrpSpPr/>
          <p:nvPr/>
        </p:nvGrpSpPr>
        <p:grpSpPr>
          <a:xfrm>
            <a:off x="9619513" y="1568158"/>
            <a:ext cx="1201783" cy="1498874"/>
            <a:chOff x="11113066" y="903649"/>
            <a:chExt cx="1688477" cy="2187695"/>
          </a:xfrm>
        </p:grpSpPr>
        <p:sp>
          <p:nvSpPr>
            <p:cNvPr id="130" name="Rettangolo 129"/>
            <p:cNvSpPr/>
            <p:nvPr/>
          </p:nvSpPr>
          <p:spPr>
            <a:xfrm>
              <a:off x="11113066" y="1997498"/>
              <a:ext cx="1688477" cy="10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Local Area </a:t>
              </a:r>
              <a:r>
                <a:rPr lang="it-IT" sz="135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Alert</a:t>
              </a: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it-IT" sz="135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</a:t>
              </a: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</a:t>
              </a:r>
              <a:r>
                <a:rPr lang="it-IT" sz="135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Italy</a:t>
              </a: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2064" name="Skupina 2063">
              <a:extLst>
                <a:ext uri="{FF2B5EF4-FFF2-40B4-BE49-F238E27FC236}">
                  <a16:creationId xmlns:a16="http://schemas.microsoft.com/office/drawing/2014/main" id="{3A9E6814-30E4-49FA-BEA4-4DDB5E56E1A2}"/>
                </a:ext>
              </a:extLst>
            </p:cNvPr>
            <p:cNvGrpSpPr/>
            <p:nvPr/>
          </p:nvGrpSpPr>
          <p:grpSpPr>
            <a:xfrm>
              <a:off x="11358321" y="903649"/>
              <a:ext cx="1137867" cy="1091228"/>
              <a:chOff x="11358321" y="903649"/>
              <a:chExt cx="1137867" cy="1091228"/>
            </a:xfrm>
          </p:grpSpPr>
          <p:sp>
            <p:nvSpPr>
              <p:cNvPr id="126" name="Ovale 125"/>
              <p:cNvSpPr/>
              <p:nvPr/>
            </p:nvSpPr>
            <p:spPr>
              <a:xfrm>
                <a:off x="11358321" y="903649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2054" name="Picture 6" descr="Location Alert Icon of Line style - Available in SVG, PNG, EPS, AI &amp; Icon  fonts"/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07053" y="923690"/>
                <a:ext cx="1071187" cy="1071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34" name="Connettore diritto 133"/>
          <p:cNvCxnSpPr>
            <a:cxnSpLocks/>
            <a:stCxn id="138" idx="5"/>
            <a:endCxn id="35" idx="1"/>
          </p:cNvCxnSpPr>
          <p:nvPr/>
        </p:nvCxnSpPr>
        <p:spPr>
          <a:xfrm>
            <a:off x="2286133" y="2895916"/>
            <a:ext cx="755984" cy="10503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3C843D48-CCF9-4F04-AEE6-39546349D640}"/>
              </a:ext>
            </a:extLst>
          </p:cNvPr>
          <p:cNvGrpSpPr/>
          <p:nvPr/>
        </p:nvGrpSpPr>
        <p:grpSpPr>
          <a:xfrm>
            <a:off x="1427719" y="2309546"/>
            <a:ext cx="1266358" cy="1287042"/>
            <a:chOff x="-128375" y="1936393"/>
            <a:chExt cx="1688477" cy="1716055"/>
          </a:xfrm>
        </p:grpSpPr>
        <p:sp>
          <p:nvSpPr>
            <p:cNvPr id="135" name="Rettangolo 134"/>
            <p:cNvSpPr/>
            <p:nvPr/>
          </p:nvSpPr>
          <p:spPr>
            <a:xfrm>
              <a:off x="-128375" y="3142907"/>
              <a:ext cx="1688477" cy="50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9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QR check-in (</a:t>
              </a:r>
              <a:r>
                <a:rPr lang="it-IT" sz="90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</a:t>
              </a:r>
              <a:r>
                <a:rPr lang="it-IT" sz="9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</a:t>
              </a:r>
              <a:r>
                <a:rPr lang="it-IT" sz="90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Italy</a:t>
              </a:r>
              <a:r>
                <a:rPr lang="it-IT" sz="9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4057C6C4-415D-4199-9AB3-012ADDD21CF1}"/>
                </a:ext>
              </a:extLst>
            </p:cNvPr>
            <p:cNvGrpSpPr/>
            <p:nvPr/>
          </p:nvGrpSpPr>
          <p:grpSpPr>
            <a:xfrm>
              <a:off x="185810" y="1936393"/>
              <a:ext cx="972835" cy="915969"/>
              <a:chOff x="-809062" y="1990011"/>
              <a:chExt cx="1137867" cy="1075737"/>
            </a:xfrm>
          </p:grpSpPr>
          <p:sp>
            <p:nvSpPr>
              <p:cNvPr id="138" name="Ovale 137"/>
              <p:cNvSpPr/>
              <p:nvPr/>
            </p:nvSpPr>
            <p:spPr>
              <a:xfrm>
                <a:off x="-809062" y="1990011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124" name="Picture 8" descr="QR Code Check Mark Icon. Element Of Qr Code And Barcode Icon Stock  Illustration - Illustration of vote, concept: 161018664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63" t="22953" r="24271" b="28498"/>
              <a:stretch/>
            </p:blipFill>
            <p:spPr bwMode="auto">
              <a:xfrm>
                <a:off x="-683217" y="2103590"/>
                <a:ext cx="860774" cy="862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85543-4A4F-431E-8581-C5AB8BB398F1}" type="slidenum">
              <a:rPr lang="en-US" smtClean="0"/>
              <a:t>25</a:t>
            </a:fld>
            <a:endParaRPr lang="en-US" dirty="0"/>
          </a:p>
        </p:txBody>
      </p:sp>
      <p:sp>
        <p:nvSpPr>
          <p:cNvPr id="99" name="Nadpis 2">
            <a:extLst>
              <a:ext uri="{FF2B5EF4-FFF2-40B4-BE49-F238E27FC236}">
                <a16:creationId xmlns:a16="http://schemas.microsoft.com/office/drawing/2014/main" id="{021AE877-97AC-4B6F-86D8-B50FF075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20" y="417214"/>
            <a:ext cx="10753200" cy="451576"/>
          </a:xfrm>
        </p:spPr>
        <p:txBody>
          <a:bodyPr/>
          <a:lstStyle/>
          <a:p>
            <a:r>
              <a:rPr lang="cs-CZ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5533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6" grpId="0" animBg="1"/>
      <p:bldP spid="73" grpId="0"/>
      <p:bldP spid="81" grpId="0"/>
      <p:bldP spid="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diritto 51"/>
          <p:cNvCxnSpPr>
            <a:cxnSpLocks/>
          </p:cNvCxnSpPr>
          <p:nvPr/>
        </p:nvCxnSpPr>
        <p:spPr>
          <a:xfrm>
            <a:off x="2295152" y="3385998"/>
            <a:ext cx="74577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>
            <a:cxnSpLocks/>
          </p:cNvCxnSpPr>
          <p:nvPr/>
        </p:nvCxnSpPr>
        <p:spPr>
          <a:xfrm>
            <a:off x="2295152" y="4546997"/>
            <a:ext cx="74577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09B199E-6471-4459-81E5-213794DC8E0A}"/>
              </a:ext>
            </a:extLst>
          </p:cNvPr>
          <p:cNvGrpSpPr/>
          <p:nvPr/>
        </p:nvGrpSpPr>
        <p:grpSpPr>
          <a:xfrm>
            <a:off x="2171644" y="2288727"/>
            <a:ext cx="1863698" cy="1206388"/>
            <a:chOff x="863525" y="1908636"/>
            <a:chExt cx="2484931" cy="1608517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863818" y="1931420"/>
              <a:ext cx="2364662" cy="1585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dirty="0"/>
                <a:t>Goals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What goal is fulfilled by a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Are there any sub-goals that need to be taken into the account? Are they part of the main goal GBS 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Who is the establisher of the goal? Who is the follower?</a:t>
              </a:r>
            </a:p>
          </p:txBody>
        </p:sp>
        <p:sp>
          <p:nvSpPr>
            <p:cNvPr id="59" name="Rettangolo arrotondato 58"/>
            <p:cNvSpPr/>
            <p:nvPr/>
          </p:nvSpPr>
          <p:spPr>
            <a:xfrm>
              <a:off x="863525" y="1908636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65A46133-0885-45A1-A971-6DE0F007EA0D}"/>
              </a:ext>
            </a:extLst>
          </p:cNvPr>
          <p:cNvGrpSpPr/>
          <p:nvPr/>
        </p:nvGrpSpPr>
        <p:grpSpPr>
          <a:xfrm>
            <a:off x="2160677" y="3455023"/>
            <a:ext cx="1900456" cy="1068049"/>
            <a:chOff x="848902" y="3463695"/>
            <a:chExt cx="2533941" cy="1424065"/>
          </a:xfrm>
        </p:grpSpPr>
        <p:sp>
          <p:nvSpPr>
            <p:cNvPr id="40" name="CasellaDiTesto 39"/>
            <p:cNvSpPr txBox="1"/>
            <p:nvPr/>
          </p:nvSpPr>
          <p:spPr>
            <a:xfrm>
              <a:off x="848902" y="3463695"/>
              <a:ext cx="2533941" cy="1424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Contexts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In what contexts is the service able to provide a value?</a:t>
              </a:r>
              <a:r>
                <a:rPr lang="cs-CZ" sz="788"/>
                <a:t> Which context is the main one?</a:t>
              </a:r>
              <a:endParaRPr lang="en-US" sz="788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contexts influenced by the service? How?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 Is the service sustainable in all contexts?</a:t>
              </a:r>
            </a:p>
          </p:txBody>
        </p:sp>
        <p:sp>
          <p:nvSpPr>
            <p:cNvPr id="61" name="Rettangolo arrotondato 60"/>
            <p:cNvSpPr/>
            <p:nvPr/>
          </p:nvSpPr>
          <p:spPr>
            <a:xfrm>
              <a:off x="863525" y="3463695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D13A3228-E309-4EC1-9E4C-3E420AEC1112}"/>
              </a:ext>
            </a:extLst>
          </p:cNvPr>
          <p:cNvGrpSpPr/>
          <p:nvPr/>
        </p:nvGrpSpPr>
        <p:grpSpPr>
          <a:xfrm>
            <a:off x="2138076" y="4590815"/>
            <a:ext cx="1863698" cy="877020"/>
            <a:chOff x="818767" y="4978086"/>
            <a:chExt cx="2484931" cy="1169360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819072" y="4982898"/>
              <a:ext cx="2454774" cy="110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Actions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necessary actions must be done to create/ maintain/ cooperate on the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actions that take part in other context? And how?</a:t>
              </a:r>
            </a:p>
          </p:txBody>
        </p:sp>
        <p:sp>
          <p:nvSpPr>
            <p:cNvPr id="62" name="Rettangolo arrotondato 61"/>
            <p:cNvSpPr/>
            <p:nvPr/>
          </p:nvSpPr>
          <p:spPr>
            <a:xfrm>
              <a:off x="818767" y="4978086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04DAC54-F7A8-4DC4-B0E0-49E3E05787DE}"/>
              </a:ext>
            </a:extLst>
          </p:cNvPr>
          <p:cNvGrpSpPr/>
          <p:nvPr/>
        </p:nvGrpSpPr>
        <p:grpSpPr>
          <a:xfrm>
            <a:off x="4061423" y="2299359"/>
            <a:ext cx="2002083" cy="1026000"/>
            <a:chOff x="3383229" y="1922812"/>
            <a:chExt cx="2669444" cy="1368000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3596044" y="1931420"/>
              <a:ext cx="2449291" cy="126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Requirements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requirements are important for service design?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goals are they born from?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all requirements in the same context?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endParaRPr lang="en-US" sz="788"/>
            </a:p>
          </p:txBody>
        </p:sp>
        <p:sp>
          <p:nvSpPr>
            <p:cNvPr id="46" name="Freccia a destra 45"/>
            <p:cNvSpPr/>
            <p:nvPr/>
          </p:nvSpPr>
          <p:spPr>
            <a:xfrm>
              <a:off x="3383229" y="2388781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0" name="Rettangolo arrotondato 69"/>
            <p:cNvSpPr/>
            <p:nvPr/>
          </p:nvSpPr>
          <p:spPr>
            <a:xfrm>
              <a:off x="3567742" y="1922812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C1FDA13-9C9B-4D8D-9618-D51741F182C9}"/>
              </a:ext>
            </a:extLst>
          </p:cNvPr>
          <p:cNvGrpSpPr/>
          <p:nvPr/>
        </p:nvGrpSpPr>
        <p:grpSpPr>
          <a:xfrm>
            <a:off x="4037707" y="3455022"/>
            <a:ext cx="1991966" cy="962056"/>
            <a:chOff x="3351608" y="3463695"/>
            <a:chExt cx="2655954" cy="1282741"/>
          </a:xfrm>
        </p:grpSpPr>
        <p:sp>
          <p:nvSpPr>
            <p:cNvPr id="38" name="CasellaDiTesto 37"/>
            <p:cNvSpPr txBox="1"/>
            <p:nvPr/>
          </p:nvSpPr>
          <p:spPr>
            <a:xfrm>
              <a:off x="3558271" y="3463695"/>
              <a:ext cx="2449291" cy="9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Endowment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resources are necessary to create and maintain the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are the necessary inputs from other services?</a:t>
              </a:r>
            </a:p>
          </p:txBody>
        </p:sp>
        <p:sp>
          <p:nvSpPr>
            <p:cNvPr id="48" name="Freccia a destra 47"/>
            <p:cNvSpPr/>
            <p:nvPr/>
          </p:nvSpPr>
          <p:spPr>
            <a:xfrm>
              <a:off x="3351608" y="3906933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1" name="Rettangolo arrotondato 70"/>
            <p:cNvSpPr/>
            <p:nvPr/>
          </p:nvSpPr>
          <p:spPr>
            <a:xfrm>
              <a:off x="3534510" y="3477871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11BCAD3-D048-49B7-96BA-C61BA6ACB74E}"/>
              </a:ext>
            </a:extLst>
          </p:cNvPr>
          <p:cNvGrpSpPr/>
          <p:nvPr/>
        </p:nvGrpSpPr>
        <p:grpSpPr>
          <a:xfrm>
            <a:off x="4028400" y="4590815"/>
            <a:ext cx="2002846" cy="887652"/>
            <a:chOff x="3339200" y="4978086"/>
            <a:chExt cx="2670461" cy="1183536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3677548" y="4978086"/>
              <a:ext cx="2332113" cy="9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Flows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flows are affected/newly defined by the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In what contexts do they appear and how?</a:t>
              </a:r>
            </a:p>
          </p:txBody>
        </p:sp>
        <p:sp>
          <p:nvSpPr>
            <p:cNvPr id="50" name="Freccia a destra 49"/>
            <p:cNvSpPr/>
            <p:nvPr/>
          </p:nvSpPr>
          <p:spPr>
            <a:xfrm>
              <a:off x="3339200" y="5360553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2" name="Rettangolo arrotondato 71"/>
            <p:cNvSpPr/>
            <p:nvPr/>
          </p:nvSpPr>
          <p:spPr>
            <a:xfrm>
              <a:off x="3522984" y="4992262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15F552B-F29E-44F7-9DF2-F046A7166B42}"/>
              </a:ext>
            </a:extLst>
          </p:cNvPr>
          <p:cNvGrpSpPr/>
          <p:nvPr/>
        </p:nvGrpSpPr>
        <p:grpSpPr>
          <a:xfrm>
            <a:off x="6096406" y="2291384"/>
            <a:ext cx="1992617" cy="1026000"/>
            <a:chOff x="6096540" y="1912179"/>
            <a:chExt cx="2656822" cy="1368000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6224999" y="1941238"/>
              <a:ext cx="2449290" cy="126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Agents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groups of stakeholders are involved into service?</a:t>
              </a:r>
              <a:endParaRPr lang="it-IT" sz="788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special groups of agents that must be mentioned?</a:t>
              </a:r>
              <a:endParaRPr lang="it-IT" sz="788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 What is their role in the GBS/ Actions/ Flows?</a:t>
              </a:r>
              <a:endParaRPr lang="it-IT" sz="788"/>
            </a:p>
          </p:txBody>
        </p:sp>
        <p:sp>
          <p:nvSpPr>
            <p:cNvPr id="57" name="Freccia a destra 56"/>
            <p:cNvSpPr/>
            <p:nvPr/>
          </p:nvSpPr>
          <p:spPr>
            <a:xfrm>
              <a:off x="6096540" y="2388781"/>
              <a:ext cx="179908" cy="47711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5" name="Rettangolo arrotondato 74"/>
            <p:cNvSpPr/>
            <p:nvPr/>
          </p:nvSpPr>
          <p:spPr>
            <a:xfrm>
              <a:off x="6268431" y="1912179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289425F8-2D79-4843-8FF7-E27911B46376}"/>
              </a:ext>
            </a:extLst>
          </p:cNvPr>
          <p:cNvGrpSpPr/>
          <p:nvPr/>
        </p:nvGrpSpPr>
        <p:grpSpPr>
          <a:xfrm>
            <a:off x="6049215" y="3457678"/>
            <a:ext cx="2017265" cy="951424"/>
            <a:chOff x="6033619" y="3467237"/>
            <a:chExt cx="2689686" cy="1268565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6225666" y="3474230"/>
              <a:ext cx="2449290" cy="110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Use-</a:t>
              </a:r>
              <a:r>
                <a:rPr lang="it-IT" sz="825" i="1" err="1"/>
                <a:t>cases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practical applications of the similar service? 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they are designed?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aspects can we use?</a:t>
              </a:r>
            </a:p>
          </p:txBody>
        </p:sp>
        <p:sp>
          <p:nvSpPr>
            <p:cNvPr id="56" name="Freccia a destra 55"/>
            <p:cNvSpPr/>
            <p:nvPr/>
          </p:nvSpPr>
          <p:spPr>
            <a:xfrm>
              <a:off x="6033619" y="3906933"/>
              <a:ext cx="179908" cy="47711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6" name="Rettangolo arrotondato 75"/>
            <p:cNvSpPr/>
            <p:nvPr/>
          </p:nvSpPr>
          <p:spPr>
            <a:xfrm>
              <a:off x="6257798" y="3467237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ED3CADD9-3716-4D7B-B3BC-AAF0B1975246}"/>
              </a:ext>
            </a:extLst>
          </p:cNvPr>
          <p:cNvGrpSpPr/>
          <p:nvPr/>
        </p:nvGrpSpPr>
        <p:grpSpPr>
          <a:xfrm>
            <a:off x="6045289" y="4593471"/>
            <a:ext cx="2010164" cy="877020"/>
            <a:chOff x="6028386" y="4981628"/>
            <a:chExt cx="2680218" cy="1169360"/>
          </a:xfrm>
        </p:grpSpPr>
        <p:sp>
          <p:nvSpPr>
            <p:cNvPr id="53" name="CasellaDiTesto 41">
              <a:extLst>
                <a:ext uri="{FF2B5EF4-FFF2-40B4-BE49-F238E27FC236}">
                  <a16:creationId xmlns:a16="http://schemas.microsoft.com/office/drawing/2014/main" id="{0D3F0E0E-44DF-409C-AA58-465EFEB1D9A4}"/>
                </a:ext>
              </a:extLst>
            </p:cNvPr>
            <p:cNvSpPr txBox="1"/>
            <p:nvPr/>
          </p:nvSpPr>
          <p:spPr>
            <a:xfrm>
              <a:off x="6263877" y="4994959"/>
              <a:ext cx="2291227" cy="9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cs-CZ" sz="825" i="1"/>
                <a:t>Activities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cs-CZ" sz="788"/>
                <a:t>What activities do the actions and flow contain?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cs-CZ" sz="788"/>
                <a:t>What roles do they play in other contexts?</a:t>
              </a:r>
              <a:endParaRPr lang="en-US" sz="788"/>
            </a:p>
          </p:txBody>
        </p:sp>
        <p:sp>
          <p:nvSpPr>
            <p:cNvPr id="54" name="Freccia a destra 56">
              <a:extLst>
                <a:ext uri="{FF2B5EF4-FFF2-40B4-BE49-F238E27FC236}">
                  <a16:creationId xmlns:a16="http://schemas.microsoft.com/office/drawing/2014/main" id="{5D3D981F-48DF-4198-B945-9F71A645774C}"/>
                </a:ext>
              </a:extLst>
            </p:cNvPr>
            <p:cNvSpPr/>
            <p:nvPr/>
          </p:nvSpPr>
          <p:spPr>
            <a:xfrm>
              <a:off x="6028386" y="5382571"/>
              <a:ext cx="179908" cy="47711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7" name="Rettangolo arrotondato 76"/>
            <p:cNvSpPr/>
            <p:nvPr/>
          </p:nvSpPr>
          <p:spPr>
            <a:xfrm>
              <a:off x="6223673" y="4981628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2468FE7-4604-4390-B8CF-29203392687F}"/>
              </a:ext>
            </a:extLst>
          </p:cNvPr>
          <p:cNvGrpSpPr/>
          <p:nvPr/>
        </p:nvGrpSpPr>
        <p:grpSpPr>
          <a:xfrm>
            <a:off x="2508532" y="1637509"/>
            <a:ext cx="7081928" cy="878334"/>
            <a:chOff x="1312710" y="1040345"/>
            <a:chExt cx="9442570" cy="1171112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1312710" y="1395488"/>
              <a:ext cx="1394503" cy="276999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/>
              <a:r>
                <a:rPr lang="cs-CZ" sz="900" err="1"/>
                <a:t>Actors</a:t>
              </a:r>
              <a:endParaRPr lang="it-IT" sz="900"/>
            </a:p>
          </p:txBody>
        </p:sp>
        <p:sp>
          <p:nvSpPr>
            <p:cNvPr id="17" name="Corda 16"/>
            <p:cNvSpPr/>
            <p:nvPr/>
          </p:nvSpPr>
          <p:spPr>
            <a:xfrm rot="6751069">
              <a:off x="1406358" y="1042514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203167" y="1395488"/>
              <a:ext cx="113575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err="1"/>
                <a:t>Resources</a:t>
              </a:r>
              <a:endParaRPr lang="it-IT" sz="90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684976" y="1257509"/>
              <a:ext cx="14391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err="1"/>
                <a:t>Institutional</a:t>
              </a:r>
              <a:r>
                <a:rPr lang="it-IT" sz="900"/>
                <a:t> </a:t>
              </a:r>
              <a:r>
                <a:rPr lang="it-IT" sz="900" err="1"/>
                <a:t>arrangement</a:t>
              </a:r>
              <a:endParaRPr lang="it-IT" sz="90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9447793" y="1395488"/>
              <a:ext cx="13074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/>
                <a:t>Co-</a:t>
              </a:r>
              <a:r>
                <a:rPr lang="it-IT" sz="900" err="1"/>
                <a:t>creation</a:t>
              </a:r>
              <a:endParaRPr lang="it-IT" sz="900"/>
            </a:p>
          </p:txBody>
        </p:sp>
        <p:sp>
          <p:nvSpPr>
            <p:cNvPr id="68" name="Corda 67"/>
            <p:cNvSpPr/>
            <p:nvPr/>
          </p:nvSpPr>
          <p:spPr>
            <a:xfrm rot="6751069">
              <a:off x="4110575" y="1056690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3" name="Corda 72"/>
            <p:cNvSpPr/>
            <p:nvPr/>
          </p:nvSpPr>
          <p:spPr>
            <a:xfrm rot="6751069">
              <a:off x="6811264" y="1046056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8" name="Corda 77"/>
            <p:cNvSpPr/>
            <p:nvPr/>
          </p:nvSpPr>
          <p:spPr>
            <a:xfrm rot="6751069">
              <a:off x="9500534" y="1056690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085C1C91-3692-41EB-BAA8-C14B0E6AA352}"/>
              </a:ext>
            </a:extLst>
          </p:cNvPr>
          <p:cNvGrpSpPr/>
          <p:nvPr/>
        </p:nvGrpSpPr>
        <p:grpSpPr>
          <a:xfrm>
            <a:off x="8114773" y="2299361"/>
            <a:ext cx="1999176" cy="1195451"/>
            <a:chOff x="8787697" y="1922812"/>
            <a:chExt cx="2665568" cy="1593934"/>
          </a:xfrm>
        </p:grpSpPr>
        <p:sp>
          <p:nvSpPr>
            <p:cNvPr id="37" name="CasellaDiTesto 36"/>
            <p:cNvSpPr txBox="1"/>
            <p:nvPr/>
          </p:nvSpPr>
          <p:spPr>
            <a:xfrm>
              <a:off x="8977164" y="1931013"/>
              <a:ext cx="2359401" cy="1585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Value co-</a:t>
              </a:r>
              <a:r>
                <a:rPr lang="it-IT" sz="825" i="1" err="1"/>
                <a:t>creation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the value is co-created?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does each agent contribute on the value co-creation?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the service is linked to other services?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is its role in the value co-creation chain?</a:t>
              </a:r>
            </a:p>
          </p:txBody>
        </p:sp>
        <p:sp>
          <p:nvSpPr>
            <p:cNvPr id="80" name="Rettangolo arrotondato 79"/>
            <p:cNvSpPr/>
            <p:nvPr/>
          </p:nvSpPr>
          <p:spPr>
            <a:xfrm>
              <a:off x="8968334" y="1922812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  <p:sp>
          <p:nvSpPr>
            <p:cNvPr id="83" name="Freccia a destra 82"/>
            <p:cNvSpPr/>
            <p:nvPr/>
          </p:nvSpPr>
          <p:spPr>
            <a:xfrm>
              <a:off x="8787697" y="2399414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0C16A68-3435-45CA-B4B4-1E22CCD5CEB2}"/>
              </a:ext>
            </a:extLst>
          </p:cNvPr>
          <p:cNvGrpSpPr/>
          <p:nvPr/>
        </p:nvGrpSpPr>
        <p:grpSpPr>
          <a:xfrm>
            <a:off x="8091058" y="3460483"/>
            <a:ext cx="2000349" cy="956594"/>
            <a:chOff x="8756076" y="3470978"/>
            <a:chExt cx="2667132" cy="1275458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9015311" y="3470978"/>
              <a:ext cx="2350285" cy="126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Value </a:t>
              </a:r>
              <a:r>
                <a:rPr lang="it-IT" sz="825" i="1" err="1"/>
                <a:t>proposition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is the value proposition formulated? 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Who are addressing and addressed agents?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is their response evaluated?</a:t>
              </a:r>
            </a:p>
          </p:txBody>
        </p:sp>
        <p:sp>
          <p:nvSpPr>
            <p:cNvPr id="81" name="Rettangolo arrotondato 80"/>
            <p:cNvSpPr/>
            <p:nvPr/>
          </p:nvSpPr>
          <p:spPr>
            <a:xfrm>
              <a:off x="8957701" y="3477871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  <p:sp>
          <p:nvSpPr>
            <p:cNvPr id="84" name="Freccia a destra 83"/>
            <p:cNvSpPr/>
            <p:nvPr/>
          </p:nvSpPr>
          <p:spPr>
            <a:xfrm>
              <a:off x="8756076" y="3917566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D3961D70-6380-4629-8359-E226D28F9B79}"/>
              </a:ext>
            </a:extLst>
          </p:cNvPr>
          <p:cNvGrpSpPr/>
          <p:nvPr/>
        </p:nvGrpSpPr>
        <p:grpSpPr>
          <a:xfrm>
            <a:off x="8081751" y="4601449"/>
            <a:ext cx="2025154" cy="1069609"/>
            <a:chOff x="8743668" y="4992262"/>
            <a:chExt cx="2700205" cy="1426145"/>
          </a:xfrm>
        </p:grpSpPr>
        <p:sp>
          <p:nvSpPr>
            <p:cNvPr id="42" name="CasellaDiTesto 41"/>
            <p:cNvSpPr txBox="1"/>
            <p:nvPr/>
          </p:nvSpPr>
          <p:spPr>
            <a:xfrm>
              <a:off x="8994583" y="4994342"/>
              <a:ext cx="2449290" cy="1424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Measures</a:t>
              </a:r>
              <a:r>
                <a:rPr lang="it-IT" sz="825" i="1"/>
                <a:t> (KPI)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are defined indicators to monitor quality and the level of value provided?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is the innovation level monitored?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 effects of the service monitored in all contexts?</a:t>
              </a:r>
            </a:p>
          </p:txBody>
        </p:sp>
        <p:sp>
          <p:nvSpPr>
            <p:cNvPr id="82" name="Rettangolo arrotondato 81"/>
            <p:cNvSpPr/>
            <p:nvPr/>
          </p:nvSpPr>
          <p:spPr>
            <a:xfrm>
              <a:off x="8923576" y="4992262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  <p:sp>
          <p:nvSpPr>
            <p:cNvPr id="85" name="Freccia a destra 84"/>
            <p:cNvSpPr/>
            <p:nvPr/>
          </p:nvSpPr>
          <p:spPr>
            <a:xfrm>
              <a:off x="8743668" y="5371186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>
          <a:xfrm>
            <a:off x="8517827" y="5662836"/>
            <a:ext cx="2057400" cy="273844"/>
          </a:xfrm>
        </p:spPr>
        <p:txBody>
          <a:bodyPr/>
          <a:lstStyle/>
          <a:p>
            <a:fld id="{27285543-4A4F-431E-8581-C5AB8BB398F1}" type="slidenum">
              <a:rPr lang="en-US" sz="750"/>
              <a:t>26</a:t>
            </a:fld>
            <a:endParaRPr lang="en-US" sz="750" dirty="0"/>
          </a:p>
        </p:txBody>
      </p:sp>
      <p:sp>
        <p:nvSpPr>
          <p:cNvPr id="60" name="Rettangolo 7">
            <a:extLst>
              <a:ext uri="{FF2B5EF4-FFF2-40B4-BE49-F238E27FC236}">
                <a16:creationId xmlns:a16="http://schemas.microsoft.com/office/drawing/2014/main" id="{925CF177-6C8A-42DE-9A99-8D6900125C4C}"/>
              </a:ext>
            </a:extLst>
          </p:cNvPr>
          <p:cNvSpPr/>
          <p:nvPr/>
        </p:nvSpPr>
        <p:spPr>
          <a:xfrm>
            <a:off x="1863636" y="946379"/>
            <a:ext cx="880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latin typeface="Bradley Hand ITC" panose="03070402050302030203" pitchFamily="66" charset="0"/>
              </a:rPr>
              <a:t>Smart </a:t>
            </a:r>
            <a:r>
              <a:rPr lang="cs-CZ" sz="3600" b="1" dirty="0" err="1">
                <a:latin typeface="Bradley Hand ITC" panose="03070402050302030203" pitchFamily="66" charset="0"/>
              </a:rPr>
              <a:t>Service</a:t>
            </a:r>
            <a:r>
              <a:rPr lang="cs-CZ" sz="3600" b="1" dirty="0">
                <a:latin typeface="Bradley Hand ITC" panose="03070402050302030203" pitchFamily="66" charset="0"/>
              </a:rPr>
              <a:t> </a:t>
            </a:r>
            <a:r>
              <a:rPr lang="cs-CZ" sz="3600" b="1" dirty="0" err="1">
                <a:latin typeface="Bradley Hand ITC" panose="03070402050302030203" pitchFamily="66" charset="0"/>
              </a:rPr>
              <a:t>Canvas</a:t>
            </a:r>
            <a:endParaRPr lang="en-US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asellaDiTesto 91">
            <a:extLst>
              <a:ext uri="{FF2B5EF4-FFF2-40B4-BE49-F238E27FC236}">
                <a16:creationId xmlns:a16="http://schemas.microsoft.com/office/drawing/2014/main" id="{AE17EA4F-23D1-4A5B-8830-46DB9BD4BB85}"/>
              </a:ext>
            </a:extLst>
          </p:cNvPr>
          <p:cNvSpPr txBox="1"/>
          <p:nvPr/>
        </p:nvSpPr>
        <p:spPr>
          <a:xfrm>
            <a:off x="4271129" y="2225156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ttangolo arrotondato 71">
            <a:extLst>
              <a:ext uri="{FF2B5EF4-FFF2-40B4-BE49-F238E27FC236}">
                <a16:creationId xmlns:a16="http://schemas.microsoft.com/office/drawing/2014/main" id="{DA70A620-641C-4E4B-AD40-2554D4150B9C}"/>
              </a:ext>
            </a:extLst>
          </p:cNvPr>
          <p:cNvSpPr/>
          <p:nvPr/>
        </p:nvSpPr>
        <p:spPr>
          <a:xfrm>
            <a:off x="3855598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ettangolo arrotondato 81">
            <a:extLst>
              <a:ext uri="{FF2B5EF4-FFF2-40B4-BE49-F238E27FC236}">
                <a16:creationId xmlns:a16="http://schemas.microsoft.com/office/drawing/2014/main" id="{73F7DC83-5904-4B42-AD2B-5CF536C32EAE}"/>
              </a:ext>
            </a:extLst>
          </p:cNvPr>
          <p:cNvSpPr/>
          <p:nvPr/>
        </p:nvSpPr>
        <p:spPr>
          <a:xfrm>
            <a:off x="845963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ttangolo arrotondato 79">
            <a:extLst>
              <a:ext uri="{FF2B5EF4-FFF2-40B4-BE49-F238E27FC236}">
                <a16:creationId xmlns:a16="http://schemas.microsoft.com/office/drawing/2014/main" id="{6B090803-99BA-472D-8FE2-F689CDBC2FA8}"/>
              </a:ext>
            </a:extLst>
          </p:cNvPr>
          <p:cNvSpPr/>
          <p:nvPr/>
        </p:nvSpPr>
        <p:spPr>
          <a:xfrm>
            <a:off x="8463130" y="1063241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ettangolo arrotondato 75">
            <a:extLst>
              <a:ext uri="{FF2B5EF4-FFF2-40B4-BE49-F238E27FC236}">
                <a16:creationId xmlns:a16="http://schemas.microsoft.com/office/drawing/2014/main" id="{0FAECF39-DFFE-4473-BAAD-59C519F0E9FA}"/>
              </a:ext>
            </a:extLst>
          </p:cNvPr>
          <p:cNvSpPr/>
          <p:nvPr/>
        </p:nvSpPr>
        <p:spPr>
          <a:xfrm>
            <a:off x="6200460" y="2577299"/>
            <a:ext cx="2180077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ttangolo arrotondato 58">
            <a:extLst>
              <a:ext uri="{FF2B5EF4-FFF2-40B4-BE49-F238E27FC236}">
                <a16:creationId xmlns:a16="http://schemas.microsoft.com/office/drawing/2014/main" id="{FE693DD4-1EF9-4CBA-823E-33C558A5CE87}"/>
              </a:ext>
            </a:extLst>
          </p:cNvPr>
          <p:cNvSpPr/>
          <p:nvPr/>
        </p:nvSpPr>
        <p:spPr>
          <a:xfrm>
            <a:off x="1582316" y="1062469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ttangolo arrotondato 69">
            <a:extLst>
              <a:ext uri="{FF2B5EF4-FFF2-40B4-BE49-F238E27FC236}">
                <a16:creationId xmlns:a16="http://schemas.microsoft.com/office/drawing/2014/main" id="{2DBF7D42-98D0-4489-B8B1-FE41627967FC}"/>
              </a:ext>
            </a:extLst>
          </p:cNvPr>
          <p:cNvSpPr/>
          <p:nvPr/>
        </p:nvSpPr>
        <p:spPr>
          <a:xfrm>
            <a:off x="3879649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Rettangolo arrotondato 60">
            <a:extLst>
              <a:ext uri="{FF2B5EF4-FFF2-40B4-BE49-F238E27FC236}">
                <a16:creationId xmlns:a16="http://schemas.microsoft.com/office/drawing/2014/main" id="{4E6A3B25-C428-463E-A455-62C144A1D794}"/>
              </a:ext>
            </a:extLst>
          </p:cNvPr>
          <p:cNvSpPr/>
          <p:nvPr/>
        </p:nvSpPr>
        <p:spPr>
          <a:xfrm>
            <a:off x="1572757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ettangolo arrotondato 74">
            <a:extLst>
              <a:ext uri="{FF2B5EF4-FFF2-40B4-BE49-F238E27FC236}">
                <a16:creationId xmlns:a16="http://schemas.microsoft.com/office/drawing/2014/main" id="{BB1494FE-B611-49FE-A24A-CD7D854F7FDD}"/>
              </a:ext>
            </a:extLst>
          </p:cNvPr>
          <p:cNvSpPr/>
          <p:nvPr/>
        </p:nvSpPr>
        <p:spPr>
          <a:xfrm>
            <a:off x="6171495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ttangolo arrotondato 76">
            <a:extLst>
              <a:ext uri="{FF2B5EF4-FFF2-40B4-BE49-F238E27FC236}">
                <a16:creationId xmlns:a16="http://schemas.microsoft.com/office/drawing/2014/main" id="{38889509-A5B3-417E-B2DA-E979D24558B0}"/>
              </a:ext>
            </a:extLst>
          </p:cNvPr>
          <p:cNvSpPr/>
          <p:nvPr/>
        </p:nvSpPr>
        <p:spPr>
          <a:xfrm>
            <a:off x="6158976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ttangolo arrotondato 61">
            <a:extLst>
              <a:ext uri="{FF2B5EF4-FFF2-40B4-BE49-F238E27FC236}">
                <a16:creationId xmlns:a16="http://schemas.microsoft.com/office/drawing/2014/main" id="{91C819AC-FF63-4969-8846-3F4F7E3A3810}"/>
              </a:ext>
            </a:extLst>
          </p:cNvPr>
          <p:cNvSpPr/>
          <p:nvPr/>
        </p:nvSpPr>
        <p:spPr>
          <a:xfrm>
            <a:off x="155494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ttangolo arrotondato 70">
            <a:extLst>
              <a:ext uri="{FF2B5EF4-FFF2-40B4-BE49-F238E27FC236}">
                <a16:creationId xmlns:a16="http://schemas.microsoft.com/office/drawing/2014/main" id="{BDF925C6-E955-40CE-838E-B6E6C73CFD6E}"/>
              </a:ext>
            </a:extLst>
          </p:cNvPr>
          <p:cNvSpPr/>
          <p:nvPr/>
        </p:nvSpPr>
        <p:spPr>
          <a:xfrm>
            <a:off x="3892895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7" name="Rettangolo arrotondato 80">
            <a:extLst>
              <a:ext uri="{FF2B5EF4-FFF2-40B4-BE49-F238E27FC236}">
                <a16:creationId xmlns:a16="http://schemas.microsoft.com/office/drawing/2014/main" id="{76B740C6-231D-4536-AB91-7754CD4BDD20}"/>
              </a:ext>
            </a:extLst>
          </p:cNvPr>
          <p:cNvSpPr/>
          <p:nvPr/>
        </p:nvSpPr>
        <p:spPr>
          <a:xfrm>
            <a:off x="8498896" y="2577299"/>
            <a:ext cx="2169104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CasellaDiTesto 91">
            <a:extLst>
              <a:ext uri="{FF2B5EF4-FFF2-40B4-BE49-F238E27FC236}">
                <a16:creationId xmlns:a16="http://schemas.microsoft.com/office/drawing/2014/main" id="{D9D8075A-8892-4D2B-83D9-779138878DE3}"/>
              </a:ext>
            </a:extLst>
          </p:cNvPr>
          <p:cNvSpPr txBox="1"/>
          <p:nvPr/>
        </p:nvSpPr>
        <p:spPr>
          <a:xfrm>
            <a:off x="1684440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Goals</a:t>
            </a:r>
            <a:endParaRPr lang="en-US" sz="1050" b="1" i="1" dirty="0"/>
          </a:p>
        </p:txBody>
      </p:sp>
      <p:sp>
        <p:nvSpPr>
          <p:cNvPr id="63" name="CasellaDiTesto 91">
            <a:extLst>
              <a:ext uri="{FF2B5EF4-FFF2-40B4-BE49-F238E27FC236}">
                <a16:creationId xmlns:a16="http://schemas.microsoft.com/office/drawing/2014/main" id="{BC29D817-A999-46EA-A2F2-15F2C09F4F1C}"/>
              </a:ext>
            </a:extLst>
          </p:cNvPr>
          <p:cNvSpPr txBox="1"/>
          <p:nvPr/>
        </p:nvSpPr>
        <p:spPr>
          <a:xfrm>
            <a:off x="3927968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Requirements</a:t>
            </a:r>
            <a:endParaRPr lang="en-US" sz="1050" b="1" i="1" dirty="0"/>
          </a:p>
        </p:txBody>
      </p:sp>
      <p:sp>
        <p:nvSpPr>
          <p:cNvPr id="64" name="CasellaDiTesto 91">
            <a:extLst>
              <a:ext uri="{FF2B5EF4-FFF2-40B4-BE49-F238E27FC236}">
                <a16:creationId xmlns:a16="http://schemas.microsoft.com/office/drawing/2014/main" id="{D9D25C0B-C677-4F00-BD88-6B7AB5D38215}"/>
              </a:ext>
            </a:extLst>
          </p:cNvPr>
          <p:cNvSpPr txBox="1"/>
          <p:nvPr/>
        </p:nvSpPr>
        <p:spPr>
          <a:xfrm>
            <a:off x="6248463" y="1073402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Agents</a:t>
            </a:r>
          </a:p>
        </p:txBody>
      </p:sp>
      <p:sp>
        <p:nvSpPr>
          <p:cNvPr id="65" name="CasellaDiTesto 91">
            <a:extLst>
              <a:ext uri="{FF2B5EF4-FFF2-40B4-BE49-F238E27FC236}">
                <a16:creationId xmlns:a16="http://schemas.microsoft.com/office/drawing/2014/main" id="{1F48F00D-8F9A-434E-BCEA-11AD393BCCD7}"/>
              </a:ext>
            </a:extLst>
          </p:cNvPr>
          <p:cNvSpPr txBox="1"/>
          <p:nvPr/>
        </p:nvSpPr>
        <p:spPr>
          <a:xfrm>
            <a:off x="8488287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co-creation</a:t>
            </a:r>
            <a:endParaRPr lang="en-US" sz="1050" b="1" i="1" dirty="0"/>
          </a:p>
        </p:txBody>
      </p:sp>
      <p:sp>
        <p:nvSpPr>
          <p:cNvPr id="66" name="CasellaDiTesto 91">
            <a:extLst>
              <a:ext uri="{FF2B5EF4-FFF2-40B4-BE49-F238E27FC236}">
                <a16:creationId xmlns:a16="http://schemas.microsoft.com/office/drawing/2014/main" id="{15507ABB-CD3B-437C-96E2-A90BC6B01DC1}"/>
              </a:ext>
            </a:extLst>
          </p:cNvPr>
          <p:cNvSpPr txBox="1"/>
          <p:nvPr/>
        </p:nvSpPr>
        <p:spPr>
          <a:xfrm>
            <a:off x="1732446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Contexts</a:t>
            </a:r>
            <a:endParaRPr lang="en-US" sz="1050" b="1" i="1" dirty="0"/>
          </a:p>
        </p:txBody>
      </p:sp>
      <p:sp>
        <p:nvSpPr>
          <p:cNvPr id="67" name="CasellaDiTesto 91">
            <a:extLst>
              <a:ext uri="{FF2B5EF4-FFF2-40B4-BE49-F238E27FC236}">
                <a16:creationId xmlns:a16="http://schemas.microsoft.com/office/drawing/2014/main" id="{D894BE13-1294-4914-9293-EFD72DC7AC06}"/>
              </a:ext>
            </a:extLst>
          </p:cNvPr>
          <p:cNvSpPr txBox="1"/>
          <p:nvPr/>
        </p:nvSpPr>
        <p:spPr>
          <a:xfrm>
            <a:off x="397597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Endowment</a:t>
            </a:r>
            <a:endParaRPr lang="en-US" sz="1050" b="1" i="1" dirty="0"/>
          </a:p>
        </p:txBody>
      </p:sp>
      <p:sp>
        <p:nvSpPr>
          <p:cNvPr id="68" name="CasellaDiTesto 91">
            <a:extLst>
              <a:ext uri="{FF2B5EF4-FFF2-40B4-BE49-F238E27FC236}">
                <a16:creationId xmlns:a16="http://schemas.microsoft.com/office/drawing/2014/main" id="{73BCDB2C-FCA1-4148-BD4D-8A92E381FA45}"/>
              </a:ext>
            </a:extLst>
          </p:cNvPr>
          <p:cNvSpPr txBox="1"/>
          <p:nvPr/>
        </p:nvSpPr>
        <p:spPr>
          <a:xfrm>
            <a:off x="6296468" y="2577298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Use-cases</a:t>
            </a:r>
          </a:p>
        </p:txBody>
      </p:sp>
      <p:sp>
        <p:nvSpPr>
          <p:cNvPr id="69" name="CasellaDiTesto 91">
            <a:extLst>
              <a:ext uri="{FF2B5EF4-FFF2-40B4-BE49-F238E27FC236}">
                <a16:creationId xmlns:a16="http://schemas.microsoft.com/office/drawing/2014/main" id="{BEEE5897-9142-4016-BD6E-2CB1B30001CC}"/>
              </a:ext>
            </a:extLst>
          </p:cNvPr>
          <p:cNvSpPr txBox="1"/>
          <p:nvPr/>
        </p:nvSpPr>
        <p:spPr>
          <a:xfrm>
            <a:off x="853629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proposition</a:t>
            </a:r>
            <a:endParaRPr lang="en-US" sz="1050" b="1" i="1" dirty="0"/>
          </a:p>
        </p:txBody>
      </p:sp>
      <p:sp>
        <p:nvSpPr>
          <p:cNvPr id="73" name="CasellaDiTesto 91">
            <a:extLst>
              <a:ext uri="{FF2B5EF4-FFF2-40B4-BE49-F238E27FC236}">
                <a16:creationId xmlns:a16="http://schemas.microsoft.com/office/drawing/2014/main" id="{97265A92-7262-4DE4-A6D5-99855738A6E4}"/>
              </a:ext>
            </a:extLst>
          </p:cNvPr>
          <p:cNvSpPr txBox="1"/>
          <p:nvPr/>
        </p:nvSpPr>
        <p:spPr>
          <a:xfrm>
            <a:off x="1636437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Actions</a:t>
            </a:r>
            <a:endParaRPr lang="en-US" sz="1050" b="1" i="1" dirty="0"/>
          </a:p>
        </p:txBody>
      </p:sp>
      <p:sp>
        <p:nvSpPr>
          <p:cNvPr id="74" name="CasellaDiTesto 91">
            <a:extLst>
              <a:ext uri="{FF2B5EF4-FFF2-40B4-BE49-F238E27FC236}">
                <a16:creationId xmlns:a16="http://schemas.microsoft.com/office/drawing/2014/main" id="{7958EF83-30C3-460E-AC41-F45D4FA5FEEB}"/>
              </a:ext>
            </a:extLst>
          </p:cNvPr>
          <p:cNvSpPr txBox="1"/>
          <p:nvPr/>
        </p:nvSpPr>
        <p:spPr>
          <a:xfrm>
            <a:off x="387996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Flows</a:t>
            </a:r>
            <a:endParaRPr lang="en-US" sz="1050" b="1" i="1" dirty="0"/>
          </a:p>
        </p:txBody>
      </p:sp>
      <p:sp>
        <p:nvSpPr>
          <p:cNvPr id="78" name="CasellaDiTesto 91">
            <a:extLst>
              <a:ext uri="{FF2B5EF4-FFF2-40B4-BE49-F238E27FC236}">
                <a16:creationId xmlns:a16="http://schemas.microsoft.com/office/drawing/2014/main" id="{52873867-F124-4779-B455-F35EF7D331AC}"/>
              </a:ext>
            </a:extLst>
          </p:cNvPr>
          <p:cNvSpPr txBox="1"/>
          <p:nvPr/>
        </p:nvSpPr>
        <p:spPr>
          <a:xfrm>
            <a:off x="6200459" y="4190076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Activities</a:t>
            </a:r>
          </a:p>
        </p:txBody>
      </p:sp>
      <p:sp>
        <p:nvSpPr>
          <p:cNvPr id="79" name="CasellaDiTesto 91">
            <a:extLst>
              <a:ext uri="{FF2B5EF4-FFF2-40B4-BE49-F238E27FC236}">
                <a16:creationId xmlns:a16="http://schemas.microsoft.com/office/drawing/2014/main" id="{962722A7-784B-4ECE-A8B4-D43DE5ACC356}"/>
              </a:ext>
            </a:extLst>
          </p:cNvPr>
          <p:cNvSpPr txBox="1"/>
          <p:nvPr/>
        </p:nvSpPr>
        <p:spPr>
          <a:xfrm>
            <a:off x="844028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Measures (MPI)</a:t>
            </a:r>
            <a:endParaRPr lang="en-US" sz="1050" b="1" i="1" dirty="0"/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AC23D7F2-1B5A-4DCB-8B04-9955C535EEFE}"/>
              </a:ext>
            </a:extLst>
          </p:cNvPr>
          <p:cNvSpPr txBox="1"/>
          <p:nvPr/>
        </p:nvSpPr>
        <p:spPr>
          <a:xfrm>
            <a:off x="1657066" y="1336773"/>
            <a:ext cx="20840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monitor a spread of  covid-19.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prevent covid-19 infection.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 help people to get oriented.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protect non-infected people​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enable normal life</a:t>
            </a:r>
          </a:p>
        </p:txBody>
      </p:sp>
      <p:sp>
        <p:nvSpPr>
          <p:cNvPr id="84" name="CasellaDiTesto 90">
            <a:extLst>
              <a:ext uri="{FF2B5EF4-FFF2-40B4-BE49-F238E27FC236}">
                <a16:creationId xmlns:a16="http://schemas.microsoft.com/office/drawing/2014/main" id="{348F08CA-8EE1-457E-A6F8-000E58A0EE8C}"/>
              </a:ext>
            </a:extLst>
          </p:cNvPr>
          <p:cNvSpPr txBox="1"/>
          <p:nvPr/>
        </p:nvSpPr>
        <p:spPr>
          <a:xfrm>
            <a:off x="1619371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E319BCE6-CC71-47EF-99EA-334AD7C53E80}"/>
              </a:ext>
            </a:extLst>
          </p:cNvPr>
          <p:cNvSpPr txBox="1"/>
          <p:nvPr/>
        </p:nvSpPr>
        <p:spPr>
          <a:xfrm>
            <a:off x="3903914" y="1355010"/>
            <a:ext cx="20840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inform about the contacts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provide information about current situation ​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80053A6D-458F-4D5E-9113-3024715570EE}"/>
              </a:ext>
            </a:extLst>
          </p:cNvPr>
          <p:cNvSpPr txBox="1"/>
          <p:nvPr/>
        </p:nvSpPr>
        <p:spPr>
          <a:xfrm>
            <a:off x="6219604" y="1322005"/>
            <a:ext cx="159167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Inhabitants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Medical institutions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Sanitary stations </a:t>
            </a:r>
          </a:p>
        </p:txBody>
      </p:sp>
      <p:sp>
        <p:nvSpPr>
          <p:cNvPr id="99" name="CasellaDiTesto 91">
            <a:extLst>
              <a:ext uri="{FF2B5EF4-FFF2-40B4-BE49-F238E27FC236}">
                <a16:creationId xmlns:a16="http://schemas.microsoft.com/office/drawing/2014/main" id="{F2311EA8-BF3B-44A8-AFC4-959006DF2474}"/>
              </a:ext>
            </a:extLst>
          </p:cNvPr>
          <p:cNvSpPr txBox="1"/>
          <p:nvPr/>
        </p:nvSpPr>
        <p:spPr>
          <a:xfrm>
            <a:off x="6456158" y="2115234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CasellaDiTesto 88">
            <a:extLst>
              <a:ext uri="{FF2B5EF4-FFF2-40B4-BE49-F238E27FC236}">
                <a16:creationId xmlns:a16="http://schemas.microsoft.com/office/drawing/2014/main" id="{FCDB8217-B868-42CA-81A5-87D8B86346F7}"/>
              </a:ext>
            </a:extLst>
          </p:cNvPr>
          <p:cNvSpPr txBox="1"/>
          <p:nvPr/>
        </p:nvSpPr>
        <p:spPr>
          <a:xfrm>
            <a:off x="8828107" y="2215802"/>
            <a:ext cx="1696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C00000"/>
                </a:solidFill>
              </a:rPr>
              <a:t>MISSED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01" name="CasellaDiTesto 39">
            <a:extLst>
              <a:ext uri="{FF2B5EF4-FFF2-40B4-BE49-F238E27FC236}">
                <a16:creationId xmlns:a16="http://schemas.microsoft.com/office/drawing/2014/main" id="{BBCEDC18-D4CE-41E3-8ABA-772D4216B510}"/>
              </a:ext>
            </a:extLst>
          </p:cNvPr>
          <p:cNvSpPr txBox="1"/>
          <p:nvPr/>
        </p:nvSpPr>
        <p:spPr>
          <a:xfrm>
            <a:off x="1554942" y="2830814"/>
            <a:ext cx="22293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Medical – the key is to prevent the congestion of hospitals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Social – people need to understand why the must be isolated </a:t>
            </a:r>
          </a:p>
        </p:txBody>
      </p:sp>
      <p:sp>
        <p:nvSpPr>
          <p:cNvPr id="102" name="CasellaDiTesto 91">
            <a:extLst>
              <a:ext uri="{FF2B5EF4-FFF2-40B4-BE49-F238E27FC236}">
                <a16:creationId xmlns:a16="http://schemas.microsoft.com/office/drawing/2014/main" id="{276ED93D-DEDC-453E-AE08-D1BE27D95703}"/>
              </a:ext>
            </a:extLst>
          </p:cNvPr>
          <p:cNvSpPr txBox="1"/>
          <p:nvPr/>
        </p:nvSpPr>
        <p:spPr>
          <a:xfrm>
            <a:off x="1901161" y="3621349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2727B0CE-5A4E-47F8-86DE-C60D4D346EE8}"/>
              </a:ext>
            </a:extLst>
          </p:cNvPr>
          <p:cNvSpPr txBox="1"/>
          <p:nvPr/>
        </p:nvSpPr>
        <p:spPr>
          <a:xfrm>
            <a:off x="3975974" y="2876979"/>
            <a:ext cx="20360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Information about test results</a:t>
            </a:r>
          </a:p>
        </p:txBody>
      </p:sp>
      <p:sp>
        <p:nvSpPr>
          <p:cNvPr id="104" name="CasellaDiTesto 91">
            <a:extLst>
              <a:ext uri="{FF2B5EF4-FFF2-40B4-BE49-F238E27FC236}">
                <a16:creationId xmlns:a16="http://schemas.microsoft.com/office/drawing/2014/main" id="{757A300D-3BB8-4975-ACD1-65BD144E2707}"/>
              </a:ext>
            </a:extLst>
          </p:cNvPr>
          <p:cNvSpPr txBox="1"/>
          <p:nvPr/>
        </p:nvSpPr>
        <p:spPr>
          <a:xfrm>
            <a:off x="4266874" y="3578890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CasellaDiTesto 40">
            <a:extLst>
              <a:ext uri="{FF2B5EF4-FFF2-40B4-BE49-F238E27FC236}">
                <a16:creationId xmlns:a16="http://schemas.microsoft.com/office/drawing/2014/main" id="{B1F5E623-9D75-4F62-9958-A93EC00A6A79}"/>
              </a:ext>
            </a:extLst>
          </p:cNvPr>
          <p:cNvSpPr txBox="1"/>
          <p:nvPr/>
        </p:nvSpPr>
        <p:spPr>
          <a:xfrm>
            <a:off x="6272214" y="2830813"/>
            <a:ext cx="2167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lvl="1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Are All Covid -19 applications </a:t>
            </a:r>
            <a:endParaRPr lang="en-US" sz="1350" dirty="0"/>
          </a:p>
        </p:txBody>
      </p:sp>
      <p:sp>
        <p:nvSpPr>
          <p:cNvPr id="107" name="CasellaDiTesto 90">
            <a:extLst>
              <a:ext uri="{FF2B5EF4-FFF2-40B4-BE49-F238E27FC236}">
                <a16:creationId xmlns:a16="http://schemas.microsoft.com/office/drawing/2014/main" id="{20F6135D-2E88-4BC5-9D3D-9FFF132BAE75}"/>
              </a:ext>
            </a:extLst>
          </p:cNvPr>
          <p:cNvSpPr txBox="1"/>
          <p:nvPr/>
        </p:nvSpPr>
        <p:spPr>
          <a:xfrm>
            <a:off x="6248462" y="3722305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5DB6DE83-6A71-4BC3-AB94-7B52749B1966}"/>
              </a:ext>
            </a:extLst>
          </p:cNvPr>
          <p:cNvSpPr txBox="1"/>
          <p:nvPr/>
        </p:nvSpPr>
        <p:spPr>
          <a:xfrm>
            <a:off x="8558079" y="2830814"/>
            <a:ext cx="207898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be informed about the possible infection 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342900" algn="l"/>
              </a:tabLst>
            </a:pPr>
            <a:r>
              <a:rPr lang="en-US" sz="1050" dirty="0"/>
              <a:t>To know what to do</a:t>
            </a:r>
          </a:p>
        </p:txBody>
      </p:sp>
      <p:sp>
        <p:nvSpPr>
          <p:cNvPr id="109" name="CasellaDiTesto 91">
            <a:extLst>
              <a:ext uri="{FF2B5EF4-FFF2-40B4-BE49-F238E27FC236}">
                <a16:creationId xmlns:a16="http://schemas.microsoft.com/office/drawing/2014/main" id="{B206A876-C1F0-46E3-B78E-E566E71AB182}"/>
              </a:ext>
            </a:extLst>
          </p:cNvPr>
          <p:cNvSpPr txBox="1"/>
          <p:nvPr/>
        </p:nvSpPr>
        <p:spPr>
          <a:xfrm>
            <a:off x="8850692" y="3597779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0" name="CasellaDiTesto 28">
            <a:extLst>
              <a:ext uri="{FF2B5EF4-FFF2-40B4-BE49-F238E27FC236}">
                <a16:creationId xmlns:a16="http://schemas.microsoft.com/office/drawing/2014/main" id="{3ED126FF-6638-4B6A-82DF-21D5D0514220}"/>
              </a:ext>
            </a:extLst>
          </p:cNvPr>
          <p:cNvSpPr txBox="1"/>
          <p:nvPr/>
        </p:nvSpPr>
        <p:spPr>
          <a:xfrm>
            <a:off x="1619371" y="4377121"/>
            <a:ext cx="208406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Send warning – this actions happens if the user is infected. The users who were in contact with him/her will be warned. ​</a:t>
            </a:r>
          </a:p>
        </p:txBody>
      </p:sp>
      <p:sp>
        <p:nvSpPr>
          <p:cNvPr id="111" name="CasellaDiTesto 29">
            <a:extLst>
              <a:ext uri="{FF2B5EF4-FFF2-40B4-BE49-F238E27FC236}">
                <a16:creationId xmlns:a16="http://schemas.microsoft.com/office/drawing/2014/main" id="{740EF377-F4EF-4871-B3E3-526E7E354A55}"/>
              </a:ext>
            </a:extLst>
          </p:cNvPr>
          <p:cNvSpPr txBox="1"/>
          <p:nvPr/>
        </p:nvSpPr>
        <p:spPr>
          <a:xfrm>
            <a:off x="3892895" y="4404218"/>
            <a:ext cx="21446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monitor surrounding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receive positive test information ​</a:t>
            </a:r>
          </a:p>
        </p:txBody>
      </p:sp>
      <p:sp>
        <p:nvSpPr>
          <p:cNvPr id="116" name="CasellaDiTesto 41">
            <a:extLst>
              <a:ext uri="{FF2B5EF4-FFF2-40B4-BE49-F238E27FC236}">
                <a16:creationId xmlns:a16="http://schemas.microsoft.com/office/drawing/2014/main" id="{0588678C-1946-450B-B18D-C8A4508E4BB7}"/>
              </a:ext>
            </a:extLst>
          </p:cNvPr>
          <p:cNvSpPr txBox="1"/>
          <p:nvPr/>
        </p:nvSpPr>
        <p:spPr>
          <a:xfrm>
            <a:off x="8498897" y="4431070"/>
            <a:ext cx="2083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 of installations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No. of informed users ​</a:t>
            </a:r>
          </a:p>
        </p:txBody>
      </p:sp>
      <p:sp>
        <p:nvSpPr>
          <p:cNvPr id="117" name="CasellaDiTesto 41">
            <a:extLst>
              <a:ext uri="{FF2B5EF4-FFF2-40B4-BE49-F238E27FC236}">
                <a16:creationId xmlns:a16="http://schemas.microsoft.com/office/drawing/2014/main" id="{8B3967EC-B0E6-48F6-83A2-C88EFF0D5727}"/>
              </a:ext>
            </a:extLst>
          </p:cNvPr>
          <p:cNvSpPr txBox="1"/>
          <p:nvPr/>
        </p:nvSpPr>
        <p:spPr>
          <a:xfrm>
            <a:off x="6132618" y="4383798"/>
            <a:ext cx="221255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Detect all close devices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Send information to sanitary station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Receive information about positive contacts​</a:t>
            </a:r>
          </a:p>
        </p:txBody>
      </p:sp>
      <p:sp>
        <p:nvSpPr>
          <p:cNvPr id="118" name="CasellaDiTesto 91">
            <a:extLst>
              <a:ext uri="{FF2B5EF4-FFF2-40B4-BE49-F238E27FC236}">
                <a16:creationId xmlns:a16="http://schemas.microsoft.com/office/drawing/2014/main" id="{5BD7AD81-BEDB-4626-AE53-C73166918702}"/>
              </a:ext>
            </a:extLst>
          </p:cNvPr>
          <p:cNvSpPr txBox="1"/>
          <p:nvPr/>
        </p:nvSpPr>
        <p:spPr>
          <a:xfrm>
            <a:off x="1890151" y="5521227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9" name="CasellaDiTesto 91">
            <a:extLst>
              <a:ext uri="{FF2B5EF4-FFF2-40B4-BE49-F238E27FC236}">
                <a16:creationId xmlns:a16="http://schemas.microsoft.com/office/drawing/2014/main" id="{4D7BC6A1-156F-4D7C-A7D5-3034981870DC}"/>
              </a:ext>
            </a:extLst>
          </p:cNvPr>
          <p:cNvSpPr txBox="1"/>
          <p:nvPr/>
        </p:nvSpPr>
        <p:spPr>
          <a:xfrm>
            <a:off x="4182588" y="5539085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0" name="CasellaDiTesto 91">
            <a:extLst>
              <a:ext uri="{FF2B5EF4-FFF2-40B4-BE49-F238E27FC236}">
                <a16:creationId xmlns:a16="http://schemas.microsoft.com/office/drawing/2014/main" id="{9B4678AA-B879-433A-ABA4-E000DDE6102C}"/>
              </a:ext>
            </a:extLst>
          </p:cNvPr>
          <p:cNvSpPr txBox="1"/>
          <p:nvPr/>
        </p:nvSpPr>
        <p:spPr>
          <a:xfrm>
            <a:off x="6505195" y="5514427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" name="CasellaDiTesto 91">
            <a:extLst>
              <a:ext uri="{FF2B5EF4-FFF2-40B4-BE49-F238E27FC236}">
                <a16:creationId xmlns:a16="http://schemas.microsoft.com/office/drawing/2014/main" id="{930432D6-31A5-4628-8EA5-1522141BCC48}"/>
              </a:ext>
            </a:extLst>
          </p:cNvPr>
          <p:cNvSpPr txBox="1"/>
          <p:nvPr/>
        </p:nvSpPr>
        <p:spPr>
          <a:xfrm>
            <a:off x="8797085" y="5514428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3" grpId="0"/>
      <p:bldP spid="74" grpId="0"/>
      <p:bldP spid="78" grpId="0"/>
      <p:bldP spid="79" grpId="0"/>
      <p:bldP spid="83" grpId="0"/>
      <p:bldP spid="84" grpId="0"/>
      <p:bldP spid="85" grpId="0"/>
      <p:bldP spid="87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09" grpId="0"/>
      <p:bldP spid="111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véPole 81">
            <a:extLst>
              <a:ext uri="{FF2B5EF4-FFF2-40B4-BE49-F238E27FC236}">
                <a16:creationId xmlns:a16="http://schemas.microsoft.com/office/drawing/2014/main" id="{B43657F9-E068-4940-8274-15621AB15EDF}"/>
              </a:ext>
            </a:extLst>
          </p:cNvPr>
          <p:cNvSpPr txBox="1"/>
          <p:nvPr/>
        </p:nvSpPr>
        <p:spPr>
          <a:xfrm>
            <a:off x="1619371" y="5002748"/>
            <a:ext cx="193033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900" dirty="0">
                <a:solidFill>
                  <a:srgbClr val="00B050"/>
                </a:solidFill>
              </a:rPr>
              <a:t>Get the status – get the current health status from register​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900" dirty="0">
                <a:solidFill>
                  <a:srgbClr val="00B050"/>
                </a:solidFill>
              </a:rPr>
              <a:t>Connect to register – connect to the register of test and vaccination​</a:t>
            </a:r>
          </a:p>
        </p:txBody>
      </p:sp>
      <p:sp>
        <p:nvSpPr>
          <p:cNvPr id="60" name="CasellaDiTesto 91">
            <a:extLst>
              <a:ext uri="{FF2B5EF4-FFF2-40B4-BE49-F238E27FC236}">
                <a16:creationId xmlns:a16="http://schemas.microsoft.com/office/drawing/2014/main" id="{AE17EA4F-23D1-4A5B-8830-46DB9BD4BB85}"/>
              </a:ext>
            </a:extLst>
          </p:cNvPr>
          <p:cNvSpPr txBox="1"/>
          <p:nvPr/>
        </p:nvSpPr>
        <p:spPr>
          <a:xfrm>
            <a:off x="4271129" y="2225156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ttangolo arrotondato 71">
            <a:extLst>
              <a:ext uri="{FF2B5EF4-FFF2-40B4-BE49-F238E27FC236}">
                <a16:creationId xmlns:a16="http://schemas.microsoft.com/office/drawing/2014/main" id="{DA70A620-641C-4E4B-AD40-2554D4150B9C}"/>
              </a:ext>
            </a:extLst>
          </p:cNvPr>
          <p:cNvSpPr/>
          <p:nvPr/>
        </p:nvSpPr>
        <p:spPr>
          <a:xfrm>
            <a:off x="3855598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ettangolo arrotondato 81">
            <a:extLst>
              <a:ext uri="{FF2B5EF4-FFF2-40B4-BE49-F238E27FC236}">
                <a16:creationId xmlns:a16="http://schemas.microsoft.com/office/drawing/2014/main" id="{73F7DC83-5904-4B42-AD2B-5CF536C32EAE}"/>
              </a:ext>
            </a:extLst>
          </p:cNvPr>
          <p:cNvSpPr/>
          <p:nvPr/>
        </p:nvSpPr>
        <p:spPr>
          <a:xfrm>
            <a:off x="845963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ttangolo arrotondato 79">
            <a:extLst>
              <a:ext uri="{FF2B5EF4-FFF2-40B4-BE49-F238E27FC236}">
                <a16:creationId xmlns:a16="http://schemas.microsoft.com/office/drawing/2014/main" id="{6B090803-99BA-472D-8FE2-F689CDBC2FA8}"/>
              </a:ext>
            </a:extLst>
          </p:cNvPr>
          <p:cNvSpPr/>
          <p:nvPr/>
        </p:nvSpPr>
        <p:spPr>
          <a:xfrm>
            <a:off x="8463130" y="1063241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ettangolo arrotondato 75">
            <a:extLst>
              <a:ext uri="{FF2B5EF4-FFF2-40B4-BE49-F238E27FC236}">
                <a16:creationId xmlns:a16="http://schemas.microsoft.com/office/drawing/2014/main" id="{0FAECF39-DFFE-4473-BAAD-59C519F0E9FA}"/>
              </a:ext>
            </a:extLst>
          </p:cNvPr>
          <p:cNvSpPr/>
          <p:nvPr/>
        </p:nvSpPr>
        <p:spPr>
          <a:xfrm>
            <a:off x="6200460" y="2577299"/>
            <a:ext cx="2180077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ttangolo arrotondato 58">
            <a:extLst>
              <a:ext uri="{FF2B5EF4-FFF2-40B4-BE49-F238E27FC236}">
                <a16:creationId xmlns:a16="http://schemas.microsoft.com/office/drawing/2014/main" id="{FE693DD4-1EF9-4CBA-823E-33C558A5CE87}"/>
              </a:ext>
            </a:extLst>
          </p:cNvPr>
          <p:cNvSpPr/>
          <p:nvPr/>
        </p:nvSpPr>
        <p:spPr>
          <a:xfrm>
            <a:off x="1582316" y="1062469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ttangolo arrotondato 69">
            <a:extLst>
              <a:ext uri="{FF2B5EF4-FFF2-40B4-BE49-F238E27FC236}">
                <a16:creationId xmlns:a16="http://schemas.microsoft.com/office/drawing/2014/main" id="{2DBF7D42-98D0-4489-B8B1-FE41627967FC}"/>
              </a:ext>
            </a:extLst>
          </p:cNvPr>
          <p:cNvSpPr/>
          <p:nvPr/>
        </p:nvSpPr>
        <p:spPr>
          <a:xfrm>
            <a:off x="3879649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Rettangolo arrotondato 60">
            <a:extLst>
              <a:ext uri="{FF2B5EF4-FFF2-40B4-BE49-F238E27FC236}">
                <a16:creationId xmlns:a16="http://schemas.microsoft.com/office/drawing/2014/main" id="{4E6A3B25-C428-463E-A455-62C144A1D794}"/>
              </a:ext>
            </a:extLst>
          </p:cNvPr>
          <p:cNvSpPr/>
          <p:nvPr/>
        </p:nvSpPr>
        <p:spPr>
          <a:xfrm>
            <a:off x="1572757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ettangolo arrotondato 74">
            <a:extLst>
              <a:ext uri="{FF2B5EF4-FFF2-40B4-BE49-F238E27FC236}">
                <a16:creationId xmlns:a16="http://schemas.microsoft.com/office/drawing/2014/main" id="{BB1494FE-B611-49FE-A24A-CD7D854F7FDD}"/>
              </a:ext>
            </a:extLst>
          </p:cNvPr>
          <p:cNvSpPr/>
          <p:nvPr/>
        </p:nvSpPr>
        <p:spPr>
          <a:xfrm>
            <a:off x="6171495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ttangolo arrotondato 76">
            <a:extLst>
              <a:ext uri="{FF2B5EF4-FFF2-40B4-BE49-F238E27FC236}">
                <a16:creationId xmlns:a16="http://schemas.microsoft.com/office/drawing/2014/main" id="{38889509-A5B3-417E-B2DA-E979D24558B0}"/>
              </a:ext>
            </a:extLst>
          </p:cNvPr>
          <p:cNvSpPr/>
          <p:nvPr/>
        </p:nvSpPr>
        <p:spPr>
          <a:xfrm>
            <a:off x="6158976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ttangolo arrotondato 61">
            <a:extLst>
              <a:ext uri="{FF2B5EF4-FFF2-40B4-BE49-F238E27FC236}">
                <a16:creationId xmlns:a16="http://schemas.microsoft.com/office/drawing/2014/main" id="{91C819AC-FF63-4969-8846-3F4F7E3A3810}"/>
              </a:ext>
            </a:extLst>
          </p:cNvPr>
          <p:cNvSpPr/>
          <p:nvPr/>
        </p:nvSpPr>
        <p:spPr>
          <a:xfrm>
            <a:off x="155494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ttangolo arrotondato 70">
            <a:extLst>
              <a:ext uri="{FF2B5EF4-FFF2-40B4-BE49-F238E27FC236}">
                <a16:creationId xmlns:a16="http://schemas.microsoft.com/office/drawing/2014/main" id="{BDF925C6-E955-40CE-838E-B6E6C73CFD6E}"/>
              </a:ext>
            </a:extLst>
          </p:cNvPr>
          <p:cNvSpPr/>
          <p:nvPr/>
        </p:nvSpPr>
        <p:spPr>
          <a:xfrm>
            <a:off x="3892895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7" name="Rettangolo arrotondato 80">
            <a:extLst>
              <a:ext uri="{FF2B5EF4-FFF2-40B4-BE49-F238E27FC236}">
                <a16:creationId xmlns:a16="http://schemas.microsoft.com/office/drawing/2014/main" id="{76B740C6-231D-4536-AB91-7754CD4BDD20}"/>
              </a:ext>
            </a:extLst>
          </p:cNvPr>
          <p:cNvSpPr/>
          <p:nvPr/>
        </p:nvSpPr>
        <p:spPr>
          <a:xfrm>
            <a:off x="8498896" y="2577299"/>
            <a:ext cx="2169104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CasellaDiTesto 91">
            <a:extLst>
              <a:ext uri="{FF2B5EF4-FFF2-40B4-BE49-F238E27FC236}">
                <a16:creationId xmlns:a16="http://schemas.microsoft.com/office/drawing/2014/main" id="{D9D8075A-8892-4D2B-83D9-779138878DE3}"/>
              </a:ext>
            </a:extLst>
          </p:cNvPr>
          <p:cNvSpPr txBox="1"/>
          <p:nvPr/>
        </p:nvSpPr>
        <p:spPr>
          <a:xfrm>
            <a:off x="1684440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Goals</a:t>
            </a:r>
            <a:endParaRPr lang="en-US" sz="1050" b="1" i="1" dirty="0"/>
          </a:p>
        </p:txBody>
      </p:sp>
      <p:sp>
        <p:nvSpPr>
          <p:cNvPr id="63" name="CasellaDiTesto 91">
            <a:extLst>
              <a:ext uri="{FF2B5EF4-FFF2-40B4-BE49-F238E27FC236}">
                <a16:creationId xmlns:a16="http://schemas.microsoft.com/office/drawing/2014/main" id="{BC29D817-A999-46EA-A2F2-15F2C09F4F1C}"/>
              </a:ext>
            </a:extLst>
          </p:cNvPr>
          <p:cNvSpPr txBox="1"/>
          <p:nvPr/>
        </p:nvSpPr>
        <p:spPr>
          <a:xfrm>
            <a:off x="3927968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Requirements</a:t>
            </a:r>
            <a:endParaRPr lang="en-US" sz="1050" b="1" i="1" dirty="0"/>
          </a:p>
        </p:txBody>
      </p:sp>
      <p:sp>
        <p:nvSpPr>
          <p:cNvPr id="64" name="CasellaDiTesto 91">
            <a:extLst>
              <a:ext uri="{FF2B5EF4-FFF2-40B4-BE49-F238E27FC236}">
                <a16:creationId xmlns:a16="http://schemas.microsoft.com/office/drawing/2014/main" id="{D9D25C0B-C677-4F00-BD88-6B7AB5D38215}"/>
              </a:ext>
            </a:extLst>
          </p:cNvPr>
          <p:cNvSpPr txBox="1"/>
          <p:nvPr/>
        </p:nvSpPr>
        <p:spPr>
          <a:xfrm>
            <a:off x="6248463" y="1073402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Agents</a:t>
            </a:r>
          </a:p>
        </p:txBody>
      </p:sp>
      <p:sp>
        <p:nvSpPr>
          <p:cNvPr id="65" name="CasellaDiTesto 91">
            <a:extLst>
              <a:ext uri="{FF2B5EF4-FFF2-40B4-BE49-F238E27FC236}">
                <a16:creationId xmlns:a16="http://schemas.microsoft.com/office/drawing/2014/main" id="{1F48F00D-8F9A-434E-BCEA-11AD393BCCD7}"/>
              </a:ext>
            </a:extLst>
          </p:cNvPr>
          <p:cNvSpPr txBox="1"/>
          <p:nvPr/>
        </p:nvSpPr>
        <p:spPr>
          <a:xfrm>
            <a:off x="8488287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co-creation</a:t>
            </a:r>
            <a:endParaRPr lang="en-US" sz="1050" b="1" i="1" dirty="0"/>
          </a:p>
        </p:txBody>
      </p:sp>
      <p:sp>
        <p:nvSpPr>
          <p:cNvPr id="66" name="CasellaDiTesto 91">
            <a:extLst>
              <a:ext uri="{FF2B5EF4-FFF2-40B4-BE49-F238E27FC236}">
                <a16:creationId xmlns:a16="http://schemas.microsoft.com/office/drawing/2014/main" id="{15507ABB-CD3B-437C-96E2-A90BC6B01DC1}"/>
              </a:ext>
            </a:extLst>
          </p:cNvPr>
          <p:cNvSpPr txBox="1"/>
          <p:nvPr/>
        </p:nvSpPr>
        <p:spPr>
          <a:xfrm>
            <a:off x="1732446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Contexts</a:t>
            </a:r>
            <a:endParaRPr lang="en-US" sz="1050" b="1" i="1" dirty="0"/>
          </a:p>
        </p:txBody>
      </p:sp>
      <p:sp>
        <p:nvSpPr>
          <p:cNvPr id="67" name="CasellaDiTesto 91">
            <a:extLst>
              <a:ext uri="{FF2B5EF4-FFF2-40B4-BE49-F238E27FC236}">
                <a16:creationId xmlns:a16="http://schemas.microsoft.com/office/drawing/2014/main" id="{D894BE13-1294-4914-9293-EFD72DC7AC06}"/>
              </a:ext>
            </a:extLst>
          </p:cNvPr>
          <p:cNvSpPr txBox="1"/>
          <p:nvPr/>
        </p:nvSpPr>
        <p:spPr>
          <a:xfrm>
            <a:off x="397597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Endowment</a:t>
            </a:r>
            <a:endParaRPr lang="en-US" sz="1050" b="1" i="1" dirty="0"/>
          </a:p>
        </p:txBody>
      </p:sp>
      <p:sp>
        <p:nvSpPr>
          <p:cNvPr id="68" name="CasellaDiTesto 91">
            <a:extLst>
              <a:ext uri="{FF2B5EF4-FFF2-40B4-BE49-F238E27FC236}">
                <a16:creationId xmlns:a16="http://schemas.microsoft.com/office/drawing/2014/main" id="{73BCDB2C-FCA1-4148-BD4D-8A92E381FA45}"/>
              </a:ext>
            </a:extLst>
          </p:cNvPr>
          <p:cNvSpPr txBox="1"/>
          <p:nvPr/>
        </p:nvSpPr>
        <p:spPr>
          <a:xfrm>
            <a:off x="6296468" y="2577298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Use-cases</a:t>
            </a:r>
          </a:p>
        </p:txBody>
      </p:sp>
      <p:sp>
        <p:nvSpPr>
          <p:cNvPr id="69" name="CasellaDiTesto 91">
            <a:extLst>
              <a:ext uri="{FF2B5EF4-FFF2-40B4-BE49-F238E27FC236}">
                <a16:creationId xmlns:a16="http://schemas.microsoft.com/office/drawing/2014/main" id="{BEEE5897-9142-4016-BD6E-2CB1B30001CC}"/>
              </a:ext>
            </a:extLst>
          </p:cNvPr>
          <p:cNvSpPr txBox="1"/>
          <p:nvPr/>
        </p:nvSpPr>
        <p:spPr>
          <a:xfrm>
            <a:off x="853629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proposition</a:t>
            </a:r>
            <a:endParaRPr lang="en-US" sz="1050" b="1" i="1" dirty="0"/>
          </a:p>
        </p:txBody>
      </p:sp>
      <p:sp>
        <p:nvSpPr>
          <p:cNvPr id="73" name="CasellaDiTesto 91">
            <a:extLst>
              <a:ext uri="{FF2B5EF4-FFF2-40B4-BE49-F238E27FC236}">
                <a16:creationId xmlns:a16="http://schemas.microsoft.com/office/drawing/2014/main" id="{97265A92-7262-4DE4-A6D5-99855738A6E4}"/>
              </a:ext>
            </a:extLst>
          </p:cNvPr>
          <p:cNvSpPr txBox="1"/>
          <p:nvPr/>
        </p:nvSpPr>
        <p:spPr>
          <a:xfrm>
            <a:off x="1636437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Actions</a:t>
            </a:r>
            <a:endParaRPr lang="en-US" sz="1050" b="1" i="1" dirty="0"/>
          </a:p>
        </p:txBody>
      </p:sp>
      <p:sp>
        <p:nvSpPr>
          <p:cNvPr id="74" name="CasellaDiTesto 91">
            <a:extLst>
              <a:ext uri="{FF2B5EF4-FFF2-40B4-BE49-F238E27FC236}">
                <a16:creationId xmlns:a16="http://schemas.microsoft.com/office/drawing/2014/main" id="{7958EF83-30C3-460E-AC41-F45D4FA5FEEB}"/>
              </a:ext>
            </a:extLst>
          </p:cNvPr>
          <p:cNvSpPr txBox="1"/>
          <p:nvPr/>
        </p:nvSpPr>
        <p:spPr>
          <a:xfrm>
            <a:off x="387996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Flows</a:t>
            </a:r>
            <a:endParaRPr lang="en-US" sz="1050" b="1" i="1" dirty="0"/>
          </a:p>
        </p:txBody>
      </p:sp>
      <p:sp>
        <p:nvSpPr>
          <p:cNvPr id="78" name="CasellaDiTesto 91">
            <a:extLst>
              <a:ext uri="{FF2B5EF4-FFF2-40B4-BE49-F238E27FC236}">
                <a16:creationId xmlns:a16="http://schemas.microsoft.com/office/drawing/2014/main" id="{52873867-F124-4779-B455-F35EF7D331AC}"/>
              </a:ext>
            </a:extLst>
          </p:cNvPr>
          <p:cNvSpPr txBox="1"/>
          <p:nvPr/>
        </p:nvSpPr>
        <p:spPr>
          <a:xfrm>
            <a:off x="6200459" y="4190076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Activities</a:t>
            </a:r>
          </a:p>
        </p:txBody>
      </p:sp>
      <p:sp>
        <p:nvSpPr>
          <p:cNvPr id="79" name="CasellaDiTesto 91">
            <a:extLst>
              <a:ext uri="{FF2B5EF4-FFF2-40B4-BE49-F238E27FC236}">
                <a16:creationId xmlns:a16="http://schemas.microsoft.com/office/drawing/2014/main" id="{962722A7-784B-4ECE-A8B4-D43DE5ACC356}"/>
              </a:ext>
            </a:extLst>
          </p:cNvPr>
          <p:cNvSpPr txBox="1"/>
          <p:nvPr/>
        </p:nvSpPr>
        <p:spPr>
          <a:xfrm>
            <a:off x="844028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Measures (MPI)</a:t>
            </a:r>
            <a:endParaRPr lang="en-US" sz="1050" b="1" i="1" dirty="0"/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AC23D7F2-1B5A-4DCB-8B04-9955C535EEFE}"/>
              </a:ext>
            </a:extLst>
          </p:cNvPr>
          <p:cNvSpPr txBox="1"/>
          <p:nvPr/>
        </p:nvSpPr>
        <p:spPr>
          <a:xfrm>
            <a:off x="1657066" y="1336773"/>
            <a:ext cx="20840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monitor a spread of  covid-19.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prevent covid-19 infection.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 help people to get oriented.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protect non-infected people​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enable normal life</a:t>
            </a:r>
          </a:p>
        </p:txBody>
      </p:sp>
      <p:sp>
        <p:nvSpPr>
          <p:cNvPr id="84" name="CasellaDiTesto 90">
            <a:extLst>
              <a:ext uri="{FF2B5EF4-FFF2-40B4-BE49-F238E27FC236}">
                <a16:creationId xmlns:a16="http://schemas.microsoft.com/office/drawing/2014/main" id="{348F08CA-8EE1-457E-A6F8-000E58A0EE8C}"/>
              </a:ext>
            </a:extLst>
          </p:cNvPr>
          <p:cNvSpPr txBox="1"/>
          <p:nvPr/>
        </p:nvSpPr>
        <p:spPr>
          <a:xfrm>
            <a:off x="1619371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E319BCE6-CC71-47EF-99EA-334AD7C53E80}"/>
              </a:ext>
            </a:extLst>
          </p:cNvPr>
          <p:cNvSpPr txBox="1"/>
          <p:nvPr/>
        </p:nvSpPr>
        <p:spPr>
          <a:xfrm>
            <a:off x="3903914" y="1355010"/>
            <a:ext cx="20840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inform about the contacts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provide information about current situation ​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80053A6D-458F-4D5E-9113-3024715570EE}"/>
              </a:ext>
            </a:extLst>
          </p:cNvPr>
          <p:cNvSpPr txBox="1"/>
          <p:nvPr/>
        </p:nvSpPr>
        <p:spPr>
          <a:xfrm>
            <a:off x="6219604" y="1322005"/>
            <a:ext cx="159167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Inhabitants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Medical institutions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Sanitary stations </a:t>
            </a:r>
          </a:p>
        </p:txBody>
      </p:sp>
      <p:sp>
        <p:nvSpPr>
          <p:cNvPr id="99" name="CasellaDiTesto 91">
            <a:extLst>
              <a:ext uri="{FF2B5EF4-FFF2-40B4-BE49-F238E27FC236}">
                <a16:creationId xmlns:a16="http://schemas.microsoft.com/office/drawing/2014/main" id="{F2311EA8-BF3B-44A8-AFC4-959006DF2474}"/>
              </a:ext>
            </a:extLst>
          </p:cNvPr>
          <p:cNvSpPr txBox="1"/>
          <p:nvPr/>
        </p:nvSpPr>
        <p:spPr>
          <a:xfrm>
            <a:off x="6457321" y="2215802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CasellaDiTesto 88">
            <a:extLst>
              <a:ext uri="{FF2B5EF4-FFF2-40B4-BE49-F238E27FC236}">
                <a16:creationId xmlns:a16="http://schemas.microsoft.com/office/drawing/2014/main" id="{FCDB8217-B868-42CA-81A5-87D8B86346F7}"/>
              </a:ext>
            </a:extLst>
          </p:cNvPr>
          <p:cNvSpPr txBox="1"/>
          <p:nvPr/>
        </p:nvSpPr>
        <p:spPr>
          <a:xfrm>
            <a:off x="8828107" y="2215802"/>
            <a:ext cx="1696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C00000"/>
                </a:solidFill>
              </a:rPr>
              <a:t>MISSED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01" name="CasellaDiTesto 39">
            <a:extLst>
              <a:ext uri="{FF2B5EF4-FFF2-40B4-BE49-F238E27FC236}">
                <a16:creationId xmlns:a16="http://schemas.microsoft.com/office/drawing/2014/main" id="{BBCEDC18-D4CE-41E3-8ABA-772D4216B510}"/>
              </a:ext>
            </a:extLst>
          </p:cNvPr>
          <p:cNvSpPr txBox="1"/>
          <p:nvPr/>
        </p:nvSpPr>
        <p:spPr>
          <a:xfrm>
            <a:off x="1554942" y="2830814"/>
            <a:ext cx="222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Medical – the key is to prevent the congestion of hospitals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Social – people need to understand why the must be isolated </a:t>
            </a:r>
          </a:p>
        </p:txBody>
      </p:sp>
      <p:sp>
        <p:nvSpPr>
          <p:cNvPr id="102" name="CasellaDiTesto 91">
            <a:extLst>
              <a:ext uri="{FF2B5EF4-FFF2-40B4-BE49-F238E27FC236}">
                <a16:creationId xmlns:a16="http://schemas.microsoft.com/office/drawing/2014/main" id="{276ED93D-DEDC-453E-AE08-D1BE27D95703}"/>
              </a:ext>
            </a:extLst>
          </p:cNvPr>
          <p:cNvSpPr txBox="1"/>
          <p:nvPr/>
        </p:nvSpPr>
        <p:spPr>
          <a:xfrm>
            <a:off x="1906863" y="3738956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2727B0CE-5A4E-47F8-86DE-C60D4D346EE8}"/>
              </a:ext>
            </a:extLst>
          </p:cNvPr>
          <p:cNvSpPr txBox="1"/>
          <p:nvPr/>
        </p:nvSpPr>
        <p:spPr>
          <a:xfrm>
            <a:off x="3975974" y="2876979"/>
            <a:ext cx="20360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Information about test results</a:t>
            </a:r>
          </a:p>
        </p:txBody>
      </p:sp>
      <p:sp>
        <p:nvSpPr>
          <p:cNvPr id="104" name="CasellaDiTesto 91">
            <a:extLst>
              <a:ext uri="{FF2B5EF4-FFF2-40B4-BE49-F238E27FC236}">
                <a16:creationId xmlns:a16="http://schemas.microsoft.com/office/drawing/2014/main" id="{757A300D-3BB8-4975-ACD1-65BD144E2707}"/>
              </a:ext>
            </a:extLst>
          </p:cNvPr>
          <p:cNvSpPr txBox="1"/>
          <p:nvPr/>
        </p:nvSpPr>
        <p:spPr>
          <a:xfrm>
            <a:off x="4271129" y="3735130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CasellaDiTesto 40">
            <a:extLst>
              <a:ext uri="{FF2B5EF4-FFF2-40B4-BE49-F238E27FC236}">
                <a16:creationId xmlns:a16="http://schemas.microsoft.com/office/drawing/2014/main" id="{B1F5E623-9D75-4F62-9958-A93EC00A6A79}"/>
              </a:ext>
            </a:extLst>
          </p:cNvPr>
          <p:cNvSpPr txBox="1"/>
          <p:nvPr/>
        </p:nvSpPr>
        <p:spPr>
          <a:xfrm>
            <a:off x="6272214" y="2830813"/>
            <a:ext cx="2167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lvl="1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Are All Covid -19 applications </a:t>
            </a:r>
            <a:endParaRPr lang="en-US" sz="1350" dirty="0"/>
          </a:p>
        </p:txBody>
      </p:sp>
      <p:sp>
        <p:nvSpPr>
          <p:cNvPr id="107" name="CasellaDiTesto 90">
            <a:extLst>
              <a:ext uri="{FF2B5EF4-FFF2-40B4-BE49-F238E27FC236}">
                <a16:creationId xmlns:a16="http://schemas.microsoft.com/office/drawing/2014/main" id="{20F6135D-2E88-4BC5-9D3D-9FFF132BAE75}"/>
              </a:ext>
            </a:extLst>
          </p:cNvPr>
          <p:cNvSpPr txBox="1"/>
          <p:nvPr/>
        </p:nvSpPr>
        <p:spPr>
          <a:xfrm>
            <a:off x="6248462" y="3722305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5DB6DE83-6A71-4BC3-AB94-7B52749B1966}"/>
              </a:ext>
            </a:extLst>
          </p:cNvPr>
          <p:cNvSpPr txBox="1"/>
          <p:nvPr/>
        </p:nvSpPr>
        <p:spPr>
          <a:xfrm>
            <a:off x="8558079" y="2830814"/>
            <a:ext cx="207898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be informed about the possible infection 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342900" algn="l"/>
              </a:tabLst>
            </a:pPr>
            <a:r>
              <a:rPr lang="en-US" sz="1050" dirty="0"/>
              <a:t>To know what to do</a:t>
            </a:r>
          </a:p>
        </p:txBody>
      </p:sp>
      <p:sp>
        <p:nvSpPr>
          <p:cNvPr id="109" name="CasellaDiTesto 91">
            <a:extLst>
              <a:ext uri="{FF2B5EF4-FFF2-40B4-BE49-F238E27FC236}">
                <a16:creationId xmlns:a16="http://schemas.microsoft.com/office/drawing/2014/main" id="{B206A876-C1F0-46E3-B78E-E566E71AB182}"/>
              </a:ext>
            </a:extLst>
          </p:cNvPr>
          <p:cNvSpPr txBox="1"/>
          <p:nvPr/>
        </p:nvSpPr>
        <p:spPr>
          <a:xfrm>
            <a:off x="8836571" y="3715450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0" name="CasellaDiTesto 28">
            <a:extLst>
              <a:ext uri="{FF2B5EF4-FFF2-40B4-BE49-F238E27FC236}">
                <a16:creationId xmlns:a16="http://schemas.microsoft.com/office/drawing/2014/main" id="{3ED126FF-6638-4B6A-82DF-21D5D0514220}"/>
              </a:ext>
            </a:extLst>
          </p:cNvPr>
          <p:cNvSpPr txBox="1"/>
          <p:nvPr/>
        </p:nvSpPr>
        <p:spPr>
          <a:xfrm>
            <a:off x="1619371" y="4377121"/>
            <a:ext cx="208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Send warning – this actions happens if the user is infected. The users who were in contact with him/her will be warned. ​</a:t>
            </a:r>
          </a:p>
        </p:txBody>
      </p:sp>
      <p:sp>
        <p:nvSpPr>
          <p:cNvPr id="111" name="CasellaDiTesto 29">
            <a:extLst>
              <a:ext uri="{FF2B5EF4-FFF2-40B4-BE49-F238E27FC236}">
                <a16:creationId xmlns:a16="http://schemas.microsoft.com/office/drawing/2014/main" id="{740EF377-F4EF-4871-B3E3-526E7E354A55}"/>
              </a:ext>
            </a:extLst>
          </p:cNvPr>
          <p:cNvSpPr txBox="1"/>
          <p:nvPr/>
        </p:nvSpPr>
        <p:spPr>
          <a:xfrm>
            <a:off x="3892895" y="4404218"/>
            <a:ext cx="21446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monitor surrounding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receive positive test information ​</a:t>
            </a:r>
          </a:p>
        </p:txBody>
      </p:sp>
      <p:sp>
        <p:nvSpPr>
          <p:cNvPr id="116" name="CasellaDiTesto 41">
            <a:extLst>
              <a:ext uri="{FF2B5EF4-FFF2-40B4-BE49-F238E27FC236}">
                <a16:creationId xmlns:a16="http://schemas.microsoft.com/office/drawing/2014/main" id="{0588678C-1946-450B-B18D-C8A4508E4BB7}"/>
              </a:ext>
            </a:extLst>
          </p:cNvPr>
          <p:cNvSpPr txBox="1"/>
          <p:nvPr/>
        </p:nvSpPr>
        <p:spPr>
          <a:xfrm>
            <a:off x="8498897" y="4431070"/>
            <a:ext cx="2083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 of installations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No. of informed users ​</a:t>
            </a:r>
          </a:p>
        </p:txBody>
      </p:sp>
      <p:sp>
        <p:nvSpPr>
          <p:cNvPr id="117" name="CasellaDiTesto 41">
            <a:extLst>
              <a:ext uri="{FF2B5EF4-FFF2-40B4-BE49-F238E27FC236}">
                <a16:creationId xmlns:a16="http://schemas.microsoft.com/office/drawing/2014/main" id="{8B3967EC-B0E6-48F6-83A2-C88EFF0D5727}"/>
              </a:ext>
            </a:extLst>
          </p:cNvPr>
          <p:cNvSpPr txBox="1"/>
          <p:nvPr/>
        </p:nvSpPr>
        <p:spPr>
          <a:xfrm>
            <a:off x="6132618" y="4383798"/>
            <a:ext cx="221255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Detect all close devices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Send information to sanitary station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Receive information about positive contacts​</a:t>
            </a:r>
          </a:p>
        </p:txBody>
      </p:sp>
      <p:sp>
        <p:nvSpPr>
          <p:cNvPr id="118" name="CasellaDiTesto 91">
            <a:extLst>
              <a:ext uri="{FF2B5EF4-FFF2-40B4-BE49-F238E27FC236}">
                <a16:creationId xmlns:a16="http://schemas.microsoft.com/office/drawing/2014/main" id="{5BD7AD81-BEDB-4626-AE53-C73166918702}"/>
              </a:ext>
            </a:extLst>
          </p:cNvPr>
          <p:cNvSpPr txBox="1"/>
          <p:nvPr/>
        </p:nvSpPr>
        <p:spPr>
          <a:xfrm>
            <a:off x="1999823" y="5557265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9" name="CasellaDiTesto 91">
            <a:extLst>
              <a:ext uri="{FF2B5EF4-FFF2-40B4-BE49-F238E27FC236}">
                <a16:creationId xmlns:a16="http://schemas.microsoft.com/office/drawing/2014/main" id="{4D7BC6A1-156F-4D7C-A7D5-3034981870DC}"/>
              </a:ext>
            </a:extLst>
          </p:cNvPr>
          <p:cNvSpPr txBox="1"/>
          <p:nvPr/>
        </p:nvSpPr>
        <p:spPr>
          <a:xfrm>
            <a:off x="4175120" y="5657642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0" name="CasellaDiTesto 91">
            <a:extLst>
              <a:ext uri="{FF2B5EF4-FFF2-40B4-BE49-F238E27FC236}">
                <a16:creationId xmlns:a16="http://schemas.microsoft.com/office/drawing/2014/main" id="{9B4678AA-B879-433A-ABA4-E000DDE6102C}"/>
              </a:ext>
            </a:extLst>
          </p:cNvPr>
          <p:cNvSpPr txBox="1"/>
          <p:nvPr/>
        </p:nvSpPr>
        <p:spPr>
          <a:xfrm>
            <a:off x="6505194" y="5639990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" name="CasellaDiTesto 91">
            <a:extLst>
              <a:ext uri="{FF2B5EF4-FFF2-40B4-BE49-F238E27FC236}">
                <a16:creationId xmlns:a16="http://schemas.microsoft.com/office/drawing/2014/main" id="{930432D6-31A5-4628-8EA5-1522141BCC48}"/>
              </a:ext>
            </a:extLst>
          </p:cNvPr>
          <p:cNvSpPr txBox="1"/>
          <p:nvPr/>
        </p:nvSpPr>
        <p:spPr>
          <a:xfrm>
            <a:off x="8797085" y="5629499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C3207D8B-B880-4B17-8C66-DB232678E7A8}"/>
              </a:ext>
            </a:extLst>
          </p:cNvPr>
          <p:cNvSpPr txBox="1"/>
          <p:nvPr/>
        </p:nvSpPr>
        <p:spPr>
          <a:xfrm>
            <a:off x="3903914" y="1869855"/>
            <a:ext cx="193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To link to register of tests and vaccination​ </a:t>
            </a:r>
          </a:p>
        </p:txBody>
      </p:sp>
      <p:sp>
        <p:nvSpPr>
          <p:cNvPr id="59" name="CasellaDiTesto 90">
            <a:extLst>
              <a:ext uri="{FF2B5EF4-FFF2-40B4-BE49-F238E27FC236}">
                <a16:creationId xmlns:a16="http://schemas.microsoft.com/office/drawing/2014/main" id="{4F1BCBD9-2F20-4798-986A-FC60E632EF64}"/>
              </a:ext>
            </a:extLst>
          </p:cNvPr>
          <p:cNvSpPr txBox="1"/>
          <p:nvPr/>
        </p:nvSpPr>
        <p:spPr>
          <a:xfrm>
            <a:off x="3916586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F8164238-7892-4BE8-838E-65F8F83B4A36}"/>
              </a:ext>
            </a:extLst>
          </p:cNvPr>
          <p:cNvSpPr txBox="1"/>
          <p:nvPr/>
        </p:nvSpPr>
        <p:spPr>
          <a:xfrm>
            <a:off x="6226879" y="1820111"/>
            <a:ext cx="20840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fontAlgn="base">
              <a:buFont typeface="+mj-lt"/>
              <a:buAutoNum type="arabicPeriod" startAt="4"/>
              <a:tabLst>
                <a:tab pos="342900" algn="l"/>
              </a:tabLst>
            </a:pPr>
            <a:r>
              <a:rPr lang="en-US" sz="9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Business entities – will use the app to confirm the person health status</a:t>
            </a:r>
          </a:p>
        </p:txBody>
      </p:sp>
      <p:sp>
        <p:nvSpPr>
          <p:cNvPr id="62" name="CasellaDiTesto 90">
            <a:extLst>
              <a:ext uri="{FF2B5EF4-FFF2-40B4-BE49-F238E27FC236}">
                <a16:creationId xmlns:a16="http://schemas.microsoft.com/office/drawing/2014/main" id="{87F37E3F-6451-45C3-88A0-0D2AAA830E34}"/>
              </a:ext>
            </a:extLst>
          </p:cNvPr>
          <p:cNvSpPr txBox="1"/>
          <p:nvPr/>
        </p:nvSpPr>
        <p:spPr>
          <a:xfrm>
            <a:off x="6179791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70" name="CasellaDiTesto 36">
            <a:extLst>
              <a:ext uri="{FF2B5EF4-FFF2-40B4-BE49-F238E27FC236}">
                <a16:creationId xmlns:a16="http://schemas.microsoft.com/office/drawing/2014/main" id="{BC6F2F7F-70E3-4EA8-97FA-BFBE4B634C96}"/>
              </a:ext>
            </a:extLst>
          </p:cNvPr>
          <p:cNvSpPr txBox="1"/>
          <p:nvPr/>
        </p:nvSpPr>
        <p:spPr>
          <a:xfrm>
            <a:off x="8522517" y="1287380"/>
            <a:ext cx="21519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>
              <a:buAutoNum type="arabicPeriod"/>
            </a:pPr>
            <a:r>
              <a:rPr lang="en-US" sz="1050" dirty="0">
                <a:solidFill>
                  <a:srgbClr val="00B050"/>
                </a:solidFill>
                <a:latin typeface="+mj-lt"/>
              </a:rPr>
              <a:t>The interaction based on information sharing (the confirmation about healthy status)​</a:t>
            </a:r>
          </a:p>
          <a:p>
            <a:pPr marL="133350" indent="-133350">
              <a:buAutoNum type="arabicPeriod"/>
            </a:pPr>
            <a:r>
              <a:rPr lang="en-US" sz="1050" dirty="0">
                <a:solidFill>
                  <a:srgbClr val="00B050"/>
                </a:solidFill>
                <a:latin typeface="+mj-lt"/>
              </a:rPr>
              <a:t>The control on the vaccination and testing</a:t>
            </a:r>
          </a:p>
        </p:txBody>
      </p:sp>
      <p:sp>
        <p:nvSpPr>
          <p:cNvPr id="71" name="CasellaDiTesto 90">
            <a:extLst>
              <a:ext uri="{FF2B5EF4-FFF2-40B4-BE49-F238E27FC236}">
                <a16:creationId xmlns:a16="http://schemas.microsoft.com/office/drawing/2014/main" id="{2E25602D-7869-453F-A945-3F853DFFA961}"/>
              </a:ext>
            </a:extLst>
          </p:cNvPr>
          <p:cNvSpPr txBox="1"/>
          <p:nvPr/>
        </p:nvSpPr>
        <p:spPr>
          <a:xfrm>
            <a:off x="8577080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F9C4B9E2-4BC7-4C64-837F-E847C55B3CE6}"/>
              </a:ext>
            </a:extLst>
          </p:cNvPr>
          <p:cNvSpPr txBox="1"/>
          <p:nvPr/>
        </p:nvSpPr>
        <p:spPr>
          <a:xfrm>
            <a:off x="1554487" y="3432513"/>
            <a:ext cx="2148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900" dirty="0">
                <a:solidFill>
                  <a:srgbClr val="00B050"/>
                </a:solidFill>
              </a:rPr>
              <a:t>Economic – to enable economy to run</a:t>
            </a:r>
          </a:p>
        </p:txBody>
      </p:sp>
      <p:sp>
        <p:nvSpPr>
          <p:cNvPr id="75" name="CasellaDiTesto 90">
            <a:extLst>
              <a:ext uri="{FF2B5EF4-FFF2-40B4-BE49-F238E27FC236}">
                <a16:creationId xmlns:a16="http://schemas.microsoft.com/office/drawing/2014/main" id="{47C09B0E-EADD-4491-9D0E-7CCF97551790}"/>
              </a:ext>
            </a:extLst>
          </p:cNvPr>
          <p:cNvSpPr txBox="1"/>
          <p:nvPr/>
        </p:nvSpPr>
        <p:spPr>
          <a:xfrm>
            <a:off x="1650085" y="380171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6CB8988F-F224-4C15-99C0-2EE5E9EBF757}"/>
              </a:ext>
            </a:extLst>
          </p:cNvPr>
          <p:cNvSpPr txBox="1"/>
          <p:nvPr/>
        </p:nvSpPr>
        <p:spPr>
          <a:xfrm>
            <a:off x="3980779" y="3168752"/>
            <a:ext cx="193033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Information about the vaccinations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Control of private data</a:t>
            </a:r>
          </a:p>
        </p:txBody>
      </p:sp>
      <p:sp>
        <p:nvSpPr>
          <p:cNvPr id="77" name="CasellaDiTesto 90">
            <a:extLst>
              <a:ext uri="{FF2B5EF4-FFF2-40B4-BE49-F238E27FC236}">
                <a16:creationId xmlns:a16="http://schemas.microsoft.com/office/drawing/2014/main" id="{52C828EA-8BCE-4260-8A66-BBF17D52573D}"/>
              </a:ext>
            </a:extLst>
          </p:cNvPr>
          <p:cNvSpPr txBox="1"/>
          <p:nvPr/>
        </p:nvSpPr>
        <p:spPr>
          <a:xfrm>
            <a:off x="3916586" y="3748839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CF3DBBA6-6BBD-423C-9AB4-CD9AC3744F4E}"/>
              </a:ext>
            </a:extLst>
          </p:cNvPr>
          <p:cNvSpPr txBox="1"/>
          <p:nvPr/>
        </p:nvSpPr>
        <p:spPr>
          <a:xfrm>
            <a:off x="8558079" y="3344143"/>
            <a:ext cx="21484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To get proper date and place for tests and vaccination​ </a:t>
            </a:r>
          </a:p>
        </p:txBody>
      </p:sp>
      <p:sp>
        <p:nvSpPr>
          <p:cNvPr id="81" name="CasellaDiTesto 90">
            <a:extLst>
              <a:ext uri="{FF2B5EF4-FFF2-40B4-BE49-F238E27FC236}">
                <a16:creationId xmlns:a16="http://schemas.microsoft.com/office/drawing/2014/main" id="{5D3C97E8-F159-4F0C-B756-09D45CDB1930}"/>
              </a:ext>
            </a:extLst>
          </p:cNvPr>
          <p:cNvSpPr txBox="1"/>
          <p:nvPr/>
        </p:nvSpPr>
        <p:spPr>
          <a:xfrm>
            <a:off x="8520151" y="3709271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6" name="CasellaDiTesto 90">
            <a:extLst>
              <a:ext uri="{FF2B5EF4-FFF2-40B4-BE49-F238E27FC236}">
                <a16:creationId xmlns:a16="http://schemas.microsoft.com/office/drawing/2014/main" id="{B11BF466-1B39-4EF2-A9A0-A143748614A3}"/>
              </a:ext>
            </a:extLst>
          </p:cNvPr>
          <p:cNvSpPr txBox="1"/>
          <p:nvPr/>
        </p:nvSpPr>
        <p:spPr>
          <a:xfrm>
            <a:off x="2228254" y="5723751"/>
            <a:ext cx="1001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1156D67F-3CF7-482C-B4DF-768BE84E0EEB}"/>
              </a:ext>
            </a:extLst>
          </p:cNvPr>
          <p:cNvSpPr txBox="1"/>
          <p:nvPr/>
        </p:nvSpPr>
        <p:spPr>
          <a:xfrm>
            <a:off x="3879650" y="4873083"/>
            <a:ext cx="21484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To monitor the validity of test and vaccination</a:t>
            </a:r>
          </a:p>
        </p:txBody>
      </p:sp>
      <p:sp>
        <p:nvSpPr>
          <p:cNvPr id="89" name="CasellaDiTesto 90">
            <a:extLst>
              <a:ext uri="{FF2B5EF4-FFF2-40B4-BE49-F238E27FC236}">
                <a16:creationId xmlns:a16="http://schemas.microsoft.com/office/drawing/2014/main" id="{5D4D8479-8DFF-4F79-BA4B-27D8D3B5220B}"/>
              </a:ext>
            </a:extLst>
          </p:cNvPr>
          <p:cNvSpPr txBox="1"/>
          <p:nvPr/>
        </p:nvSpPr>
        <p:spPr>
          <a:xfrm>
            <a:off x="3892894" y="5660983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D96A5B4A-0F15-4BE8-A595-8C28DD97D605}"/>
              </a:ext>
            </a:extLst>
          </p:cNvPr>
          <p:cNvSpPr txBox="1"/>
          <p:nvPr/>
        </p:nvSpPr>
        <p:spPr>
          <a:xfrm>
            <a:off x="6156255" y="5204674"/>
            <a:ext cx="21484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4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Get the information about new test or vaccination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F63A45E7-4D3D-4748-80E0-5D6D46E02A63}"/>
              </a:ext>
            </a:extLst>
          </p:cNvPr>
          <p:cNvSpPr txBox="1"/>
          <p:nvPr/>
        </p:nvSpPr>
        <p:spPr>
          <a:xfrm>
            <a:off x="6156254" y="5643208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E2C2FA6C-2070-46DF-8AE8-6FB9D58FC2A7}"/>
              </a:ext>
            </a:extLst>
          </p:cNvPr>
          <p:cNvSpPr txBox="1"/>
          <p:nvPr/>
        </p:nvSpPr>
        <p:spPr>
          <a:xfrm>
            <a:off x="8509201" y="4762008"/>
            <a:ext cx="21484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No. of tests linked with app​</a:t>
            </a:r>
          </a:p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No of vaccinations linked with app​</a:t>
            </a:r>
          </a:p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No. of questions​</a:t>
            </a:r>
          </a:p>
        </p:txBody>
      </p:sp>
      <p:sp>
        <p:nvSpPr>
          <p:cNvPr id="93" name="CasellaDiTesto 90">
            <a:extLst>
              <a:ext uri="{FF2B5EF4-FFF2-40B4-BE49-F238E27FC236}">
                <a16:creationId xmlns:a16="http://schemas.microsoft.com/office/drawing/2014/main" id="{D4234F23-378E-496B-8CF6-ACE7046899A6}"/>
              </a:ext>
            </a:extLst>
          </p:cNvPr>
          <p:cNvSpPr txBox="1"/>
          <p:nvPr/>
        </p:nvSpPr>
        <p:spPr>
          <a:xfrm>
            <a:off x="8440726" y="56537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60" grpId="0"/>
      <p:bldP spid="99" grpId="0"/>
      <p:bldP spid="100" grpId="0"/>
      <p:bldP spid="102" grpId="0"/>
      <p:bldP spid="104" grpId="0"/>
      <p:bldP spid="109" grpId="0"/>
      <p:bldP spid="118" grpId="0"/>
      <p:bldP spid="119" grpId="0"/>
      <p:bldP spid="120" grpId="0"/>
      <p:bldP spid="121" grpId="0"/>
      <p:bldP spid="53" grpId="0"/>
      <p:bldP spid="59" grpId="0"/>
      <p:bldP spid="61" grpId="0"/>
      <p:bldP spid="62" grpId="0"/>
      <p:bldP spid="70" grpId="0"/>
      <p:bldP spid="71" grpId="0"/>
      <p:bldP spid="72" grpId="0"/>
      <p:bldP spid="75" grpId="0"/>
      <p:bldP spid="76" grpId="0"/>
      <p:bldP spid="77" grpId="0"/>
      <p:bldP spid="80" grpId="0"/>
      <p:bldP spid="81" grpId="0"/>
      <p:bldP spid="86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07EAD19-7671-4A46-939E-110D67E4C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00211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29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4 diamonds</a:t>
            </a:r>
          </a:p>
        </p:txBody>
      </p:sp>
      <p:graphicFrame>
        <p:nvGraphicFramePr>
          <p:cNvPr id="12" name="Zástupný symbol pro obsah 2">
            <a:extLst>
              <a:ext uri="{FF2B5EF4-FFF2-40B4-BE49-F238E27FC236}">
                <a16:creationId xmlns:a16="http://schemas.microsoft.com/office/drawing/2014/main" id="{72B89FC4-E44D-4A85-95CB-BA539FE0B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95274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117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See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2F4D725-1644-4382-852D-64F1938EF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93177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518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Category</a:t>
            </a:r>
          </a:p>
        </p:txBody>
      </p:sp>
      <p:sp>
        <p:nvSpPr>
          <p:cNvPr id="28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</a:t>
            </a:r>
          </a:p>
        </p:txBody>
      </p:sp>
      <p:sp>
        <p:nvSpPr>
          <p:cNvPr id="66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67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68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6021560" y="30469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5586306" y="304693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5795268" y="2636913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5790873" y="5045327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5999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36" name="Straight Connector 23"/>
          <p:cNvCxnSpPr/>
          <p:nvPr/>
        </p:nvCxnSpPr>
        <p:spPr>
          <a:xfrm rot="5400000">
            <a:off x="4688680" y="35633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32"/>
          <p:cNvCxnSpPr/>
          <p:nvPr/>
        </p:nvCxnSpPr>
        <p:spPr>
          <a:xfrm rot="5400000" flipV="1">
            <a:off x="5100981" y="416557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Skupina 137"/>
          <p:cNvGrpSpPr/>
          <p:nvPr/>
        </p:nvGrpSpPr>
        <p:grpSpPr>
          <a:xfrm rot="5400000">
            <a:off x="4164912" y="4058215"/>
            <a:ext cx="201916" cy="211901"/>
            <a:chOff x="4271268" y="2636912"/>
            <a:chExt cx="201916" cy="211901"/>
          </a:xfrm>
        </p:grpSpPr>
        <p:cxnSp>
          <p:nvCxnSpPr>
            <p:cNvPr id="139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Skupina 140"/>
          <p:cNvGrpSpPr/>
          <p:nvPr/>
        </p:nvGrpSpPr>
        <p:grpSpPr>
          <a:xfrm rot="16200000" flipH="1" flipV="1">
            <a:off x="7459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4609887" y="3866631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7334971" y="3858268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44960" y="339025"/>
            <a:ext cx="10753200" cy="451576"/>
          </a:xfrm>
        </p:spPr>
        <p:txBody>
          <a:bodyPr/>
          <a:lstStyle/>
          <a:p>
            <a:r>
              <a:rPr lang="en-US"/>
              <a:t>Diamond See</a:t>
            </a:r>
            <a:endParaRPr lang="en-US" dirty="0"/>
          </a:p>
        </p:txBody>
      </p:sp>
      <p:grpSp>
        <p:nvGrpSpPr>
          <p:cNvPr id="9" name="Skupina 8"/>
          <p:cNvGrpSpPr/>
          <p:nvPr/>
        </p:nvGrpSpPr>
        <p:grpSpPr>
          <a:xfrm>
            <a:off x="3143672" y="4553656"/>
            <a:ext cx="2134198" cy="1683656"/>
            <a:chOff x="1619672" y="4553656"/>
            <a:chExt cx="2134198" cy="1683656"/>
          </a:xfrm>
        </p:grpSpPr>
        <p:cxnSp>
          <p:nvCxnSpPr>
            <p:cNvPr id="45" name="Straight Connector 23"/>
            <p:cNvCxnSpPr>
              <a:stCxn id="59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 rot="2167460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56" name="Skupina 55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5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 flipH="1">
            <a:off x="6956819" y="4555009"/>
            <a:ext cx="2134198" cy="1683656"/>
            <a:chOff x="1619672" y="4553656"/>
            <a:chExt cx="2134198" cy="1683656"/>
          </a:xfrm>
        </p:grpSpPr>
        <p:cxnSp>
          <p:nvCxnSpPr>
            <p:cNvPr id="81" name="Straight Connector 23"/>
            <p:cNvCxnSpPr>
              <a:stCxn id="9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 rot="2167460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87" name="Skupina 8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8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8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 flipV="1">
            <a:off x="3143672" y="2102417"/>
            <a:ext cx="2134198" cy="1683656"/>
            <a:chOff x="1619672" y="4553656"/>
            <a:chExt cx="2134198" cy="1683656"/>
          </a:xfrm>
        </p:grpSpPr>
        <p:cxnSp>
          <p:nvCxnSpPr>
            <p:cNvPr id="93" name="Straight Connector 23"/>
            <p:cNvCxnSpPr>
              <a:stCxn id="10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 rot="13007415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97" name="Skupina 9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/>
          <p:cNvGrpSpPr/>
          <p:nvPr/>
        </p:nvGrpSpPr>
        <p:grpSpPr>
          <a:xfrm flipH="1" flipV="1">
            <a:off x="6956819" y="2103770"/>
            <a:ext cx="2134198" cy="1683656"/>
            <a:chOff x="1619672" y="4553656"/>
            <a:chExt cx="2134198" cy="1683656"/>
          </a:xfrm>
        </p:grpSpPr>
        <p:cxnSp>
          <p:nvCxnSpPr>
            <p:cNvPr id="103" name="Straight Connector 23"/>
            <p:cNvCxnSpPr>
              <a:stCxn id="11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/>
            <p:cNvSpPr txBox="1"/>
            <p:nvPr/>
          </p:nvSpPr>
          <p:spPr>
            <a:xfrm rot="13019275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107" name="Skupina 10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10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0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Bublinový popisek ve tvaru obláčku 111"/>
          <p:cNvSpPr/>
          <p:nvPr/>
        </p:nvSpPr>
        <p:spPr bwMode="auto">
          <a:xfrm>
            <a:off x="2417937" y="786454"/>
            <a:ext cx="2448272" cy="1965063"/>
          </a:xfrm>
          <a:prstGeom prst="cloudCallout">
            <a:avLst>
              <a:gd name="adj1" fmla="val 26325"/>
              <a:gd name="adj2" fmla="val 578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am in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syntactic part</a:t>
            </a:r>
          </a:p>
        </p:txBody>
      </p:sp>
      <p:sp>
        <p:nvSpPr>
          <p:cNvPr id="113" name="Bublinový popisek ve tvaru obláčku 112"/>
          <p:cNvSpPr/>
          <p:nvPr/>
        </p:nvSpPr>
        <p:spPr bwMode="auto">
          <a:xfrm>
            <a:off x="8366833" y="4078105"/>
            <a:ext cx="2448272" cy="1965063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am in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dynamic part</a:t>
            </a:r>
          </a:p>
        </p:txBody>
      </p:sp>
      <p:sp>
        <p:nvSpPr>
          <p:cNvPr id="114" name="Bublinový popisek ve tvaru obláčku 113"/>
          <p:cNvSpPr/>
          <p:nvPr/>
        </p:nvSpPr>
        <p:spPr bwMode="auto">
          <a:xfrm>
            <a:off x="8018994" y="960609"/>
            <a:ext cx="3207181" cy="1957404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can connect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relationship with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dynamic rule!</a:t>
            </a:r>
          </a:p>
        </p:txBody>
      </p:sp>
      <p:sp>
        <p:nvSpPr>
          <p:cNvPr id="115" name="Bublinový popisek ve tvaru obláčku 114"/>
          <p:cNvSpPr/>
          <p:nvPr/>
        </p:nvSpPr>
        <p:spPr bwMode="auto">
          <a:xfrm>
            <a:off x="1498690" y="4376358"/>
            <a:ext cx="2448272" cy="2148986"/>
          </a:xfrm>
          <a:prstGeom prst="cloudCallout">
            <a:avLst>
              <a:gd name="adj1" fmla="val 69710"/>
              <a:gd name="adj2" fmla="val 17848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can connect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operation with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specific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categories!</a:t>
            </a:r>
          </a:p>
        </p:txBody>
      </p:sp>
    </p:spTree>
    <p:extLst>
      <p:ext uri="{BB962C8B-B14F-4D97-AF65-F5344CB8AC3E}">
        <p14:creationId xmlns:p14="http://schemas.microsoft.com/office/powerpoint/2010/main" val="26329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Diamond Recognize</a:t>
            </a:r>
            <a:endParaRPr lang="en-US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016AFBD-45C9-4924-A64C-BAEDC45CF903}"/>
              </a:ext>
            </a:extLst>
          </p:cNvPr>
          <p:cNvGrpSpPr/>
          <p:nvPr/>
        </p:nvGrpSpPr>
        <p:grpSpPr>
          <a:xfrm>
            <a:off x="862360" y="2018575"/>
            <a:ext cx="7383726" cy="4677697"/>
            <a:chOff x="2429538" y="1991664"/>
            <a:chExt cx="7383726" cy="4677697"/>
          </a:xfrm>
        </p:grpSpPr>
        <p:sp>
          <p:nvSpPr>
            <p:cNvPr id="71" name="Rectangle 24"/>
            <p:cNvSpPr/>
            <p:nvPr/>
          </p:nvSpPr>
          <p:spPr>
            <a:xfrm>
              <a:off x="2429538" y="3931741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CI-connection</a:t>
              </a:r>
            </a:p>
          </p:txBody>
        </p:sp>
        <p:sp>
          <p:nvSpPr>
            <p:cNvPr id="72" name="Rectangle 8"/>
            <p:cNvSpPr/>
            <p:nvPr/>
          </p:nvSpPr>
          <p:spPr>
            <a:xfrm>
              <a:off x="5283682" y="1991664"/>
              <a:ext cx="1656971" cy="7201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Category</a:t>
              </a:r>
            </a:p>
          </p:txBody>
        </p:sp>
        <p:sp>
          <p:nvSpPr>
            <p:cNvPr id="73" name="Rectangle 24"/>
            <p:cNvSpPr/>
            <p:nvPr/>
          </p:nvSpPr>
          <p:spPr>
            <a:xfrm>
              <a:off x="5283682" y="3931742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Item</a:t>
              </a:r>
            </a:p>
          </p:txBody>
        </p:sp>
        <p:cxnSp>
          <p:nvCxnSpPr>
            <p:cNvPr id="90" name="Straight Connector 23"/>
            <p:cNvCxnSpPr/>
            <p:nvPr/>
          </p:nvCxnSpPr>
          <p:spPr>
            <a:xfrm rot="5400000">
              <a:off x="4688680" y="353935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2"/>
            <p:cNvCxnSpPr/>
            <p:nvPr/>
          </p:nvCxnSpPr>
          <p:spPr>
            <a:xfrm rot="5400000" flipV="1">
              <a:off x="5100981" y="414161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3"/>
            <p:cNvCxnSpPr>
              <a:stCxn id="105" idx="0"/>
            </p:cNvCxnSpPr>
            <p:nvPr/>
          </p:nvCxnSpPr>
          <p:spPr>
            <a:xfrm flipV="1">
              <a:off x="3271757" y="2364255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32"/>
            <p:cNvCxnSpPr/>
            <p:nvPr/>
          </p:nvCxnSpPr>
          <p:spPr>
            <a:xfrm flipH="1">
              <a:off x="3272448" y="3647491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32"/>
            <p:cNvCxnSpPr/>
            <p:nvPr/>
          </p:nvCxnSpPr>
          <p:spPr>
            <a:xfrm flipV="1">
              <a:off x="4985724" y="2364255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Skupina 100"/>
            <p:cNvGrpSpPr/>
            <p:nvPr/>
          </p:nvGrpSpPr>
          <p:grpSpPr>
            <a:xfrm>
              <a:off x="3143673" y="3640378"/>
              <a:ext cx="255935" cy="292147"/>
              <a:chOff x="4460081" y="3268293"/>
              <a:chExt cx="255935" cy="292147"/>
            </a:xfrm>
          </p:grpSpPr>
          <p:cxnSp>
            <p:nvCxnSpPr>
              <p:cNvPr id="10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02" name="Straight Connector 32"/>
            <p:cNvCxnSpPr/>
            <p:nvPr/>
          </p:nvCxnSpPr>
          <p:spPr>
            <a:xfrm rot="16200000">
              <a:off x="5106080" y="23515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Skupina 105"/>
            <p:cNvGrpSpPr/>
            <p:nvPr/>
          </p:nvGrpSpPr>
          <p:grpSpPr>
            <a:xfrm rot="16200000" flipV="1">
              <a:off x="4104194" y="3991151"/>
              <a:ext cx="255935" cy="292147"/>
              <a:chOff x="4460081" y="3268293"/>
              <a:chExt cx="255935" cy="292147"/>
            </a:xfrm>
          </p:grpSpPr>
          <p:cxnSp>
            <p:nvCxnSpPr>
              <p:cNvPr id="10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Rectangle 24"/>
            <p:cNvSpPr/>
            <p:nvPr/>
          </p:nvSpPr>
          <p:spPr>
            <a:xfrm>
              <a:off x="8156293" y="3931742"/>
              <a:ext cx="1656971" cy="7750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Context</a:t>
              </a:r>
            </a:p>
          </p:txBody>
        </p:sp>
        <p:cxnSp>
          <p:nvCxnSpPr>
            <p:cNvPr id="43" name="Straight Connector 23"/>
            <p:cNvCxnSpPr/>
            <p:nvPr/>
          </p:nvCxnSpPr>
          <p:spPr>
            <a:xfrm flipV="1">
              <a:off x="6083897" y="27131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32"/>
            <p:cNvCxnSpPr/>
            <p:nvPr/>
          </p:nvCxnSpPr>
          <p:spPr>
            <a:xfrm>
              <a:off x="5984430" y="382714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>
            <a:xfrm>
              <a:off x="5774060" y="3195144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grpSp>
          <p:nvGrpSpPr>
            <p:cNvPr id="52" name="Skupina 51"/>
            <p:cNvGrpSpPr/>
            <p:nvPr/>
          </p:nvGrpSpPr>
          <p:grpSpPr>
            <a:xfrm flipV="1">
              <a:off x="5983022" y="2785121"/>
              <a:ext cx="201916" cy="211901"/>
              <a:chOff x="4271268" y="2636912"/>
              <a:chExt cx="201916" cy="211901"/>
            </a:xfrm>
          </p:grpSpPr>
          <p:cxnSp>
            <p:nvCxnSpPr>
              <p:cNvPr id="53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2" name="Straight Connector 23"/>
            <p:cNvCxnSpPr/>
            <p:nvPr/>
          </p:nvCxnSpPr>
          <p:spPr>
            <a:xfrm rot="5400000">
              <a:off x="4688680" y="388210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32"/>
            <p:cNvCxnSpPr/>
            <p:nvPr/>
          </p:nvCxnSpPr>
          <p:spPr>
            <a:xfrm rot="5400000" flipV="1">
              <a:off x="5100981" y="448436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Skupina 63"/>
            <p:cNvGrpSpPr/>
            <p:nvPr/>
          </p:nvGrpSpPr>
          <p:grpSpPr>
            <a:xfrm rot="5400000">
              <a:off x="4164912" y="4377005"/>
              <a:ext cx="201916" cy="211901"/>
              <a:chOff x="4271268" y="2636912"/>
              <a:chExt cx="201916" cy="211901"/>
            </a:xfrm>
          </p:grpSpPr>
          <p:cxnSp>
            <p:nvCxnSpPr>
              <p:cNvPr id="6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7" name="Skupina 66"/>
            <p:cNvGrpSpPr/>
            <p:nvPr/>
          </p:nvGrpSpPr>
          <p:grpSpPr>
            <a:xfrm rot="16200000" flipH="1" flipV="1">
              <a:off x="7459202" y="3713475"/>
              <a:ext cx="203324" cy="1201536"/>
              <a:chOff x="4475835" y="4563296"/>
              <a:chExt cx="203324" cy="1201536"/>
            </a:xfrm>
          </p:grpSpPr>
          <p:cxnSp>
            <p:nvCxnSpPr>
              <p:cNvPr id="6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Skupina 69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74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76" name="TextovéPole 75"/>
            <p:cNvSpPr txBox="1"/>
            <p:nvPr/>
          </p:nvSpPr>
          <p:spPr>
            <a:xfrm>
              <a:off x="4609887" y="420553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7386506" y="401146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grpSp>
          <p:nvGrpSpPr>
            <p:cNvPr id="2" name="Skupina 1"/>
            <p:cNvGrpSpPr/>
            <p:nvPr/>
          </p:nvGrpSpPr>
          <p:grpSpPr>
            <a:xfrm flipH="1">
              <a:off x="6956768" y="2365684"/>
              <a:ext cx="2134198" cy="1570026"/>
              <a:chOff x="2139919" y="2217854"/>
              <a:chExt cx="2134198" cy="1570026"/>
            </a:xfrm>
          </p:grpSpPr>
          <p:cxnSp>
            <p:nvCxnSpPr>
              <p:cNvPr id="78" name="Straight Connector 23"/>
              <p:cNvCxnSpPr>
                <a:stCxn id="84" idx="0"/>
              </p:cNvCxnSpPr>
              <p:nvPr/>
            </p:nvCxnSpPr>
            <p:spPr>
              <a:xfrm flipV="1">
                <a:off x="2268004" y="2217854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32"/>
              <p:cNvCxnSpPr/>
              <p:nvPr/>
            </p:nvCxnSpPr>
            <p:spPr>
              <a:xfrm flipH="1">
                <a:off x="2268695" y="3501089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32"/>
              <p:cNvCxnSpPr/>
              <p:nvPr/>
            </p:nvCxnSpPr>
            <p:spPr>
              <a:xfrm flipV="1">
                <a:off x="3981970" y="2217854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Skupina 80"/>
              <p:cNvGrpSpPr/>
              <p:nvPr/>
            </p:nvGrpSpPr>
            <p:grpSpPr>
              <a:xfrm>
                <a:off x="2139919" y="349397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2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" name="TextovéPole 2"/>
            <p:cNvSpPr txBox="1"/>
            <p:nvPr/>
          </p:nvSpPr>
          <p:spPr>
            <a:xfrm rot="2283157">
              <a:off x="7887169" y="2701821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base</a:t>
              </a:r>
            </a:p>
          </p:txBody>
        </p:sp>
        <p:grpSp>
          <p:nvGrpSpPr>
            <p:cNvPr id="135" name="Skupina 134"/>
            <p:cNvGrpSpPr/>
            <p:nvPr/>
          </p:nvGrpSpPr>
          <p:grpSpPr>
            <a:xfrm rot="16200000" flipH="1" flipV="1">
              <a:off x="6982379" y="2216970"/>
              <a:ext cx="255935" cy="292147"/>
              <a:chOff x="4460081" y="3268293"/>
              <a:chExt cx="255935" cy="292147"/>
            </a:xfrm>
          </p:grpSpPr>
          <p:cxnSp>
            <p:nvCxnSpPr>
              <p:cNvPr id="13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5" name="TextovéPole 84"/>
            <p:cNvSpPr txBox="1"/>
            <p:nvPr/>
          </p:nvSpPr>
          <p:spPr>
            <a:xfrm>
              <a:off x="5790873" y="519353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grpSp>
          <p:nvGrpSpPr>
            <p:cNvPr id="110" name="Skupina 109"/>
            <p:cNvGrpSpPr/>
            <p:nvPr/>
          </p:nvGrpSpPr>
          <p:grpSpPr>
            <a:xfrm flipV="1">
              <a:off x="5999835" y="4711504"/>
              <a:ext cx="203324" cy="1201536"/>
              <a:chOff x="4475835" y="4563296"/>
              <a:chExt cx="203324" cy="1201536"/>
            </a:xfrm>
          </p:grpSpPr>
          <p:cxnSp>
            <p:nvCxnSpPr>
              <p:cNvPr id="119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Skupina 120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22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124" name="Skupina 123"/>
            <p:cNvGrpSpPr/>
            <p:nvPr/>
          </p:nvGrpSpPr>
          <p:grpSpPr>
            <a:xfrm>
              <a:off x="3177580" y="4701865"/>
              <a:ext cx="2100290" cy="1697993"/>
              <a:chOff x="1653580" y="4701864"/>
              <a:chExt cx="2100290" cy="1697993"/>
            </a:xfrm>
          </p:grpSpPr>
          <p:cxnSp>
            <p:nvCxnSpPr>
              <p:cNvPr id="125" name="Straight Connector 23"/>
              <p:cNvCxnSpPr>
                <a:stCxn id="132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Skupina 127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30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29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24"/>
            <p:cNvSpPr/>
            <p:nvPr/>
          </p:nvSpPr>
          <p:spPr>
            <a:xfrm>
              <a:off x="5265813" y="5906690"/>
              <a:ext cx="1693791" cy="7626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Manifestation</a:t>
              </a:r>
            </a:p>
          </p:txBody>
        </p:sp>
        <p:grpSp>
          <p:nvGrpSpPr>
            <p:cNvPr id="134" name="Skupina 133"/>
            <p:cNvGrpSpPr/>
            <p:nvPr/>
          </p:nvGrpSpPr>
          <p:grpSpPr>
            <a:xfrm flipH="1">
              <a:off x="6960096" y="4725145"/>
              <a:ext cx="2100290" cy="1697993"/>
              <a:chOff x="1653580" y="4701864"/>
              <a:chExt cx="2100290" cy="1697993"/>
            </a:xfrm>
          </p:grpSpPr>
          <p:cxnSp>
            <p:nvCxnSpPr>
              <p:cNvPr id="139" name="Straight Connector 23"/>
              <p:cNvCxnSpPr>
                <a:stCxn id="146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Skupina 141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4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43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Bublinový popisek ve tvaru obláčku 86"/>
          <p:cNvSpPr/>
          <p:nvPr/>
        </p:nvSpPr>
        <p:spPr bwMode="auto">
          <a:xfrm>
            <a:off x="7055477" y="1692913"/>
            <a:ext cx="4417723" cy="1957404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One category can exist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in more contexts and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vice versa.</a:t>
            </a:r>
          </a:p>
        </p:txBody>
      </p:sp>
    </p:spTree>
    <p:extLst>
      <p:ext uri="{BB962C8B-B14F-4D97-AF65-F5344CB8AC3E}">
        <p14:creationId xmlns:p14="http://schemas.microsoft.com/office/powerpoint/2010/main" val="10832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3rd diamond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1045E27-FED8-40AC-B00F-35051EE1B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73038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862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  <p:sp>
        <p:nvSpPr>
          <p:cNvPr id="4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5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6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7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1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" name="Skupina 25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5" name="TextovéPole 34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36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Skupina 36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3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1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45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5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6" name="TextovéPole 55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57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Skupina 57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6" name="TextovéPole 65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67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Skupina 67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6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2" name="Skupina 71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7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6" name="TextovéPole 75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77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Skupina 77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7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2" name="Skupina 81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8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6" name="TextovéPole 85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87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9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64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65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Skupina 89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9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4" name="TextovéPole 93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95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Skupina 95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9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0" name="Skupina 99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10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4" name="TextovéPole 103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105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Skupina 106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10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1" name="TextovéPole 110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12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Skupina 112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11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7" name="Skupina 116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11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1" name="TextovéPole 120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19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0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24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25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Skupina 225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0" name="Skupina 229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3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4" name="TextovéPole 233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35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Skupina 235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40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ovéPole 240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42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3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Skupina 243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8" name="Skupina 247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2" name="TextovéPole 251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53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Skupina 253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5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8" name="TextovéPole 257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59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Skupina 259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6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4" name="Skupina 263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6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8" name="TextovéPole 267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69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Skupina 269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4" name="Skupina 273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2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8" name="TextovéPole 277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279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Nadpis 1">
            <a:extLst>
              <a:ext uri="{FF2B5EF4-FFF2-40B4-BE49-F238E27FC236}">
                <a16:creationId xmlns:a16="http://schemas.microsoft.com/office/drawing/2014/main" id="{E0FCD7A1-7278-454C-B968-3E4A4C1E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3792140320"/>
      </p:ext>
    </p:extLst>
  </p:cSld>
  <p:clrMapOvr>
    <a:masterClrMapping/>
  </p:clrMapOvr>
</p:sld>
</file>

<file path=ppt/theme/theme1.xml><?xml version="1.0" encoding="utf-8"?>
<a:theme xmlns:a="http://schemas.openxmlformats.org/drawingml/2006/main" name="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SLab" id="{62A1DE5B-5DD5-45A8-B7E3-46C89D80726A}" vid="{D2F2ED78-E11C-4B28-93C4-4DF1867F107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SeSLab</Template>
  <TotalTime>2640</TotalTime>
  <Words>1785</Words>
  <Application>Microsoft Office PowerPoint</Application>
  <PresentationFormat>Širokoúhlá obrazovka</PresentationFormat>
  <Paragraphs>601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Bradley Hand ITC</vt:lpstr>
      <vt:lpstr>Calibri</vt:lpstr>
      <vt:lpstr>Tahoma</vt:lpstr>
      <vt:lpstr>Times New Roman</vt:lpstr>
      <vt:lpstr>Wingdings</vt:lpstr>
      <vt:lpstr>SeSLab</vt:lpstr>
      <vt:lpstr>Service Modeling II</vt:lpstr>
      <vt:lpstr>Why do we need diamonds?</vt:lpstr>
      <vt:lpstr>4 diamonds</vt:lpstr>
      <vt:lpstr>See</vt:lpstr>
      <vt:lpstr>Diamond See</vt:lpstr>
      <vt:lpstr>Diamond Recognize</vt:lpstr>
      <vt:lpstr>3rd diamond</vt:lpstr>
      <vt:lpstr>Diamond of Agent-Team Organization</vt:lpstr>
      <vt:lpstr>Diamond of Agent-Team Organization</vt:lpstr>
      <vt:lpstr>Diamond of Agent-Team Organization</vt:lpstr>
      <vt:lpstr>Diamond of Agent-Team Organization</vt:lpstr>
      <vt:lpstr>Diamond of Agent-Team Organization</vt:lpstr>
      <vt:lpstr>Diamond of Agent-Team Organization</vt:lpstr>
      <vt:lpstr>Diamond of Organization - Summary</vt:lpstr>
      <vt:lpstr>4th Diamond - DO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Diamond of Predictive Behaviour</vt:lpstr>
      <vt:lpstr>Diamond-Path Framework Overview</vt:lpstr>
      <vt:lpstr>Case study</vt:lpstr>
      <vt:lpstr>Case study</vt:lpstr>
      <vt:lpstr>Case study</vt:lpstr>
      <vt:lpstr>Prezentace aplikace PowerPoint</vt:lpstr>
      <vt:lpstr>Prezentace aplikace PowerPoint</vt:lpstr>
      <vt:lpstr>Prezentace aplikace PowerPoint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Path Framework Practically</dc:title>
  <dc:creator>leonard</dc:creator>
  <cp:lastModifiedBy>Leonard Walletzký</cp:lastModifiedBy>
  <cp:revision>13</cp:revision>
  <dcterms:created xsi:type="dcterms:W3CDTF">2014-12-17T13:06:49Z</dcterms:created>
  <dcterms:modified xsi:type="dcterms:W3CDTF">2024-10-31T10:45:41Z</dcterms:modified>
</cp:coreProperties>
</file>