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1" d="100"/>
          <a:sy n="151" d="100"/>
        </p:scale>
        <p:origin x="65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Spurný" userId="f2487294-cad8-448f-9662-d446bfe34fa3" providerId="ADAL" clId="{A7B93479-B9EA-43DD-90AB-C78D5C447D78}"/>
    <pc:docChg chg="undo custSel addSld modSld">
      <pc:chgData name="Josef Spurný" userId="f2487294-cad8-448f-9662-d446bfe34fa3" providerId="ADAL" clId="{A7B93479-B9EA-43DD-90AB-C78D5C447D78}" dt="2022-11-30T10:32:54.817" v="4997" actId="115"/>
      <pc:docMkLst>
        <pc:docMk/>
      </pc:docMkLst>
      <pc:sldChg chg="modSp new mod">
        <pc:chgData name="Josef Spurný" userId="f2487294-cad8-448f-9662-d446bfe34fa3" providerId="ADAL" clId="{A7B93479-B9EA-43DD-90AB-C78D5C447D78}" dt="2022-11-30T09:50:45.176" v="74" actId="20577"/>
        <pc:sldMkLst>
          <pc:docMk/>
          <pc:sldMk cId="831269318" sldId="256"/>
        </pc:sldMkLst>
        <pc:spChg chg="mod">
          <ac:chgData name="Josef Spurný" userId="f2487294-cad8-448f-9662-d446bfe34fa3" providerId="ADAL" clId="{A7B93479-B9EA-43DD-90AB-C78D5C447D78}" dt="2022-11-30T09:50:21.340" v="44" actId="20577"/>
          <ac:spMkLst>
            <pc:docMk/>
            <pc:sldMk cId="831269318" sldId="256"/>
            <ac:spMk id="2" creationId="{E469438A-7288-E8F8-67A2-77E544FC0E0B}"/>
          </ac:spMkLst>
        </pc:spChg>
        <pc:spChg chg="mod">
          <ac:chgData name="Josef Spurný" userId="f2487294-cad8-448f-9662-d446bfe34fa3" providerId="ADAL" clId="{A7B93479-B9EA-43DD-90AB-C78D5C447D78}" dt="2022-11-30T09:50:45.176" v="74" actId="20577"/>
          <ac:spMkLst>
            <pc:docMk/>
            <pc:sldMk cId="831269318" sldId="256"/>
            <ac:spMk id="3" creationId="{4CC932D0-D945-4E20-143E-5FCDD0291DE0}"/>
          </ac:spMkLst>
        </pc:spChg>
      </pc:sldChg>
      <pc:sldChg chg="modSp new mod">
        <pc:chgData name="Josef Spurný" userId="f2487294-cad8-448f-9662-d446bfe34fa3" providerId="ADAL" clId="{A7B93479-B9EA-43DD-90AB-C78D5C447D78}" dt="2022-11-30T10:06:57.071" v="2060" actId="20577"/>
        <pc:sldMkLst>
          <pc:docMk/>
          <pc:sldMk cId="199967996" sldId="257"/>
        </pc:sldMkLst>
        <pc:spChg chg="mod">
          <ac:chgData name="Josef Spurný" userId="f2487294-cad8-448f-9662-d446bfe34fa3" providerId="ADAL" clId="{A7B93479-B9EA-43DD-90AB-C78D5C447D78}" dt="2022-11-30T09:51:02.098" v="101" actId="20577"/>
          <ac:spMkLst>
            <pc:docMk/>
            <pc:sldMk cId="199967996" sldId="257"/>
            <ac:spMk id="2" creationId="{D675BB1A-811A-C91F-D41A-F14DA8CC98CD}"/>
          </ac:spMkLst>
        </pc:spChg>
        <pc:spChg chg="mod">
          <ac:chgData name="Josef Spurný" userId="f2487294-cad8-448f-9662-d446bfe34fa3" providerId="ADAL" clId="{A7B93479-B9EA-43DD-90AB-C78D5C447D78}" dt="2022-11-30T10:06:57.071" v="2060" actId="20577"/>
          <ac:spMkLst>
            <pc:docMk/>
            <pc:sldMk cId="199967996" sldId="257"/>
            <ac:spMk id="3" creationId="{B36EBFF6-8D1E-D7F8-40CA-CE074D3BA268}"/>
          </ac:spMkLst>
        </pc:spChg>
      </pc:sldChg>
      <pc:sldChg chg="modSp new mod">
        <pc:chgData name="Josef Spurný" userId="f2487294-cad8-448f-9662-d446bfe34fa3" providerId="ADAL" clId="{A7B93479-B9EA-43DD-90AB-C78D5C447D78}" dt="2022-11-30T09:53:33.217" v="442" actId="20577"/>
        <pc:sldMkLst>
          <pc:docMk/>
          <pc:sldMk cId="2469299835" sldId="258"/>
        </pc:sldMkLst>
        <pc:spChg chg="mod">
          <ac:chgData name="Josef Spurný" userId="f2487294-cad8-448f-9662-d446bfe34fa3" providerId="ADAL" clId="{A7B93479-B9EA-43DD-90AB-C78D5C447D78}" dt="2022-11-30T09:52:56.913" v="351" actId="20577"/>
          <ac:spMkLst>
            <pc:docMk/>
            <pc:sldMk cId="2469299835" sldId="258"/>
            <ac:spMk id="2" creationId="{139DB7FB-FA28-EFF2-A83D-B88343A0B548}"/>
          </ac:spMkLst>
        </pc:spChg>
        <pc:spChg chg="mod">
          <ac:chgData name="Josef Spurný" userId="f2487294-cad8-448f-9662-d446bfe34fa3" providerId="ADAL" clId="{A7B93479-B9EA-43DD-90AB-C78D5C447D78}" dt="2022-11-30T09:53:33.217" v="442" actId="20577"/>
          <ac:spMkLst>
            <pc:docMk/>
            <pc:sldMk cId="2469299835" sldId="258"/>
            <ac:spMk id="3" creationId="{26BD31BB-E628-6C57-C952-9F049F99A393}"/>
          </ac:spMkLst>
        </pc:spChg>
      </pc:sldChg>
      <pc:sldChg chg="modSp new mod">
        <pc:chgData name="Josef Spurný" userId="f2487294-cad8-448f-9662-d446bfe34fa3" providerId="ADAL" clId="{A7B93479-B9EA-43DD-90AB-C78D5C447D78}" dt="2022-11-30T09:59:37.474" v="1105" actId="33524"/>
        <pc:sldMkLst>
          <pc:docMk/>
          <pc:sldMk cId="3267587824" sldId="259"/>
        </pc:sldMkLst>
        <pc:spChg chg="mod">
          <ac:chgData name="Josef Spurný" userId="f2487294-cad8-448f-9662-d446bfe34fa3" providerId="ADAL" clId="{A7B93479-B9EA-43DD-90AB-C78D5C447D78}" dt="2022-11-30T09:53:40.096" v="462" actId="20577"/>
          <ac:spMkLst>
            <pc:docMk/>
            <pc:sldMk cId="3267587824" sldId="259"/>
            <ac:spMk id="2" creationId="{D6D8885A-A94E-587E-20A2-FC12DA350A57}"/>
          </ac:spMkLst>
        </pc:spChg>
        <pc:spChg chg="mod">
          <ac:chgData name="Josef Spurný" userId="f2487294-cad8-448f-9662-d446bfe34fa3" providerId="ADAL" clId="{A7B93479-B9EA-43DD-90AB-C78D5C447D78}" dt="2022-11-30T09:59:37.474" v="1105" actId="33524"/>
          <ac:spMkLst>
            <pc:docMk/>
            <pc:sldMk cId="3267587824" sldId="259"/>
            <ac:spMk id="3" creationId="{77B96742-4624-C0A2-A374-6DA46F79C5A5}"/>
          </ac:spMkLst>
        </pc:spChg>
      </pc:sldChg>
      <pc:sldChg chg="addSp modSp new mod">
        <pc:chgData name="Josef Spurný" userId="f2487294-cad8-448f-9662-d446bfe34fa3" providerId="ADAL" clId="{A7B93479-B9EA-43DD-90AB-C78D5C447D78}" dt="2022-11-30T10:02:25.228" v="1343" actId="1035"/>
        <pc:sldMkLst>
          <pc:docMk/>
          <pc:sldMk cId="1771769429" sldId="260"/>
        </pc:sldMkLst>
        <pc:spChg chg="mod">
          <ac:chgData name="Josef Spurný" userId="f2487294-cad8-448f-9662-d446bfe34fa3" providerId="ADAL" clId="{A7B93479-B9EA-43DD-90AB-C78D5C447D78}" dt="2022-11-30T10:01:25.761" v="1210" actId="20577"/>
          <ac:spMkLst>
            <pc:docMk/>
            <pc:sldMk cId="1771769429" sldId="260"/>
            <ac:spMk id="2" creationId="{8EA5F2C9-AB83-A7C1-AB93-6FEEBE97FCE6}"/>
          </ac:spMkLst>
        </pc:spChg>
        <pc:spChg chg="mod">
          <ac:chgData name="Josef Spurný" userId="f2487294-cad8-448f-9662-d446bfe34fa3" providerId="ADAL" clId="{A7B93479-B9EA-43DD-90AB-C78D5C447D78}" dt="2022-11-30T10:02:15.734" v="1294" actId="20577"/>
          <ac:spMkLst>
            <pc:docMk/>
            <pc:sldMk cId="1771769429" sldId="260"/>
            <ac:spMk id="3" creationId="{5081698E-E4B5-9A1A-FC68-0FFFE647F817}"/>
          </ac:spMkLst>
        </pc:spChg>
        <pc:picChg chg="add mod">
          <ac:chgData name="Josef Spurný" userId="f2487294-cad8-448f-9662-d446bfe34fa3" providerId="ADAL" clId="{A7B93479-B9EA-43DD-90AB-C78D5C447D78}" dt="2022-11-30T10:02:25.228" v="1343" actId="1035"/>
          <ac:picMkLst>
            <pc:docMk/>
            <pc:sldMk cId="1771769429" sldId="260"/>
            <ac:picMk id="4" creationId="{69FFBC42-EF5B-78F5-59AC-B89E52860E48}"/>
          </ac:picMkLst>
        </pc:picChg>
        <pc:picChg chg="add mod">
          <ac:chgData name="Josef Spurný" userId="f2487294-cad8-448f-9662-d446bfe34fa3" providerId="ADAL" clId="{A7B93479-B9EA-43DD-90AB-C78D5C447D78}" dt="2022-11-30T10:02:25.228" v="1343" actId="1035"/>
          <ac:picMkLst>
            <pc:docMk/>
            <pc:sldMk cId="1771769429" sldId="260"/>
            <ac:picMk id="5" creationId="{4912238F-AA4D-B5B4-20EA-938B25BEABBC}"/>
          </ac:picMkLst>
        </pc:picChg>
      </pc:sldChg>
      <pc:sldChg chg="modSp new mod">
        <pc:chgData name="Josef Spurný" userId="f2487294-cad8-448f-9662-d446bfe34fa3" providerId="ADAL" clId="{A7B93479-B9EA-43DD-90AB-C78D5C447D78}" dt="2022-11-30T10:07:42.295" v="2070" actId="21"/>
        <pc:sldMkLst>
          <pc:docMk/>
          <pc:sldMk cId="3168243226" sldId="261"/>
        </pc:sldMkLst>
        <pc:spChg chg="mod">
          <ac:chgData name="Josef Spurný" userId="f2487294-cad8-448f-9662-d446bfe34fa3" providerId="ADAL" clId="{A7B93479-B9EA-43DD-90AB-C78D5C447D78}" dt="2022-11-30T10:02:44.722" v="1361" actId="20577"/>
          <ac:spMkLst>
            <pc:docMk/>
            <pc:sldMk cId="3168243226" sldId="261"/>
            <ac:spMk id="2" creationId="{C5199061-E8AB-89AB-22F0-FB188A6DF3F3}"/>
          </ac:spMkLst>
        </pc:spChg>
        <pc:spChg chg="mod">
          <ac:chgData name="Josef Spurný" userId="f2487294-cad8-448f-9662-d446bfe34fa3" providerId="ADAL" clId="{A7B93479-B9EA-43DD-90AB-C78D5C447D78}" dt="2022-11-30T10:07:42.295" v="2070" actId="21"/>
          <ac:spMkLst>
            <pc:docMk/>
            <pc:sldMk cId="3168243226" sldId="261"/>
            <ac:spMk id="3" creationId="{0A566F24-D65F-CF0F-8C7F-2FB99B614345}"/>
          </ac:spMkLst>
        </pc:spChg>
      </pc:sldChg>
      <pc:sldChg chg="modSp new mod">
        <pc:chgData name="Josef Spurný" userId="f2487294-cad8-448f-9662-d446bfe34fa3" providerId="ADAL" clId="{A7B93479-B9EA-43DD-90AB-C78D5C447D78}" dt="2022-11-30T10:09:38.511" v="2255" actId="6549"/>
        <pc:sldMkLst>
          <pc:docMk/>
          <pc:sldMk cId="321687636" sldId="262"/>
        </pc:sldMkLst>
        <pc:spChg chg="mod">
          <ac:chgData name="Josef Spurný" userId="f2487294-cad8-448f-9662-d446bfe34fa3" providerId="ADAL" clId="{A7B93479-B9EA-43DD-90AB-C78D5C447D78}" dt="2022-11-30T10:07:50.459" v="2093" actId="20577"/>
          <ac:spMkLst>
            <pc:docMk/>
            <pc:sldMk cId="321687636" sldId="262"/>
            <ac:spMk id="2" creationId="{5877E2AC-1050-C732-041E-EDE10AA9AAC2}"/>
          </ac:spMkLst>
        </pc:spChg>
        <pc:spChg chg="mod">
          <ac:chgData name="Josef Spurný" userId="f2487294-cad8-448f-9662-d446bfe34fa3" providerId="ADAL" clId="{A7B93479-B9EA-43DD-90AB-C78D5C447D78}" dt="2022-11-30T10:09:38.511" v="2255" actId="6549"/>
          <ac:spMkLst>
            <pc:docMk/>
            <pc:sldMk cId="321687636" sldId="262"/>
            <ac:spMk id="3" creationId="{2C5E6416-28F5-8D16-029F-A2217EC23421}"/>
          </ac:spMkLst>
        </pc:spChg>
      </pc:sldChg>
      <pc:sldChg chg="modSp new mod">
        <pc:chgData name="Josef Spurný" userId="f2487294-cad8-448f-9662-d446bfe34fa3" providerId="ADAL" clId="{A7B93479-B9EA-43DD-90AB-C78D5C447D78}" dt="2022-11-30T10:13:53.780" v="2833" actId="20577"/>
        <pc:sldMkLst>
          <pc:docMk/>
          <pc:sldMk cId="1846415983" sldId="263"/>
        </pc:sldMkLst>
        <pc:spChg chg="mod">
          <ac:chgData name="Josef Spurný" userId="f2487294-cad8-448f-9662-d446bfe34fa3" providerId="ADAL" clId="{A7B93479-B9EA-43DD-90AB-C78D5C447D78}" dt="2022-11-30T10:10:06.771" v="2279" actId="20577"/>
          <ac:spMkLst>
            <pc:docMk/>
            <pc:sldMk cId="1846415983" sldId="263"/>
            <ac:spMk id="2" creationId="{483ECADB-C07E-373E-4A90-A7137C343636}"/>
          </ac:spMkLst>
        </pc:spChg>
        <pc:spChg chg="mod">
          <ac:chgData name="Josef Spurný" userId="f2487294-cad8-448f-9662-d446bfe34fa3" providerId="ADAL" clId="{A7B93479-B9EA-43DD-90AB-C78D5C447D78}" dt="2022-11-30T10:13:53.780" v="2833" actId="20577"/>
          <ac:spMkLst>
            <pc:docMk/>
            <pc:sldMk cId="1846415983" sldId="263"/>
            <ac:spMk id="3" creationId="{0384114C-076B-3505-BDC5-BEA98DC4ECC5}"/>
          </ac:spMkLst>
        </pc:spChg>
      </pc:sldChg>
      <pc:sldChg chg="modSp new mod">
        <pc:chgData name="Josef Spurný" userId="f2487294-cad8-448f-9662-d446bfe34fa3" providerId="ADAL" clId="{A7B93479-B9EA-43DD-90AB-C78D5C447D78}" dt="2022-11-30T10:19:33.112" v="3400" actId="20577"/>
        <pc:sldMkLst>
          <pc:docMk/>
          <pc:sldMk cId="1767711326" sldId="264"/>
        </pc:sldMkLst>
        <pc:spChg chg="mod">
          <ac:chgData name="Josef Spurný" userId="f2487294-cad8-448f-9662-d446bfe34fa3" providerId="ADAL" clId="{A7B93479-B9EA-43DD-90AB-C78D5C447D78}" dt="2022-11-30T10:15:51.505" v="3085" actId="20577"/>
          <ac:spMkLst>
            <pc:docMk/>
            <pc:sldMk cId="1767711326" sldId="264"/>
            <ac:spMk id="2" creationId="{1BF84AE3-8442-1EEF-C525-FD4067B1FAE2}"/>
          </ac:spMkLst>
        </pc:spChg>
        <pc:spChg chg="mod">
          <ac:chgData name="Josef Spurný" userId="f2487294-cad8-448f-9662-d446bfe34fa3" providerId="ADAL" clId="{A7B93479-B9EA-43DD-90AB-C78D5C447D78}" dt="2022-11-30T10:19:33.112" v="3400" actId="20577"/>
          <ac:spMkLst>
            <pc:docMk/>
            <pc:sldMk cId="1767711326" sldId="264"/>
            <ac:spMk id="3" creationId="{7CD4344B-5254-374B-9739-3042DC194061}"/>
          </ac:spMkLst>
        </pc:spChg>
      </pc:sldChg>
      <pc:sldChg chg="modSp new mod">
        <pc:chgData name="Josef Spurný" userId="f2487294-cad8-448f-9662-d446bfe34fa3" providerId="ADAL" clId="{A7B93479-B9EA-43DD-90AB-C78D5C447D78}" dt="2022-11-30T10:25:19.381" v="3943" actId="20577"/>
        <pc:sldMkLst>
          <pc:docMk/>
          <pc:sldMk cId="3341764818" sldId="265"/>
        </pc:sldMkLst>
        <pc:spChg chg="mod">
          <ac:chgData name="Josef Spurný" userId="f2487294-cad8-448f-9662-d446bfe34fa3" providerId="ADAL" clId="{A7B93479-B9EA-43DD-90AB-C78D5C447D78}" dt="2022-11-30T10:19:57.860" v="3422" actId="20577"/>
          <ac:spMkLst>
            <pc:docMk/>
            <pc:sldMk cId="3341764818" sldId="265"/>
            <ac:spMk id="2" creationId="{2AE83E0F-6B39-681A-0680-58C058C8976B}"/>
          </ac:spMkLst>
        </pc:spChg>
        <pc:spChg chg="mod">
          <ac:chgData name="Josef Spurný" userId="f2487294-cad8-448f-9662-d446bfe34fa3" providerId="ADAL" clId="{A7B93479-B9EA-43DD-90AB-C78D5C447D78}" dt="2022-11-30T10:25:19.381" v="3943" actId="20577"/>
          <ac:spMkLst>
            <pc:docMk/>
            <pc:sldMk cId="3341764818" sldId="265"/>
            <ac:spMk id="3" creationId="{0185DD55-BF1C-2FD9-A9A1-E7B3368C9FD9}"/>
          </ac:spMkLst>
        </pc:spChg>
      </pc:sldChg>
      <pc:sldChg chg="modSp new mod">
        <pc:chgData name="Josef Spurný" userId="f2487294-cad8-448f-9662-d446bfe34fa3" providerId="ADAL" clId="{A7B93479-B9EA-43DD-90AB-C78D5C447D78}" dt="2022-11-30T10:27:34.414" v="4348" actId="20577"/>
        <pc:sldMkLst>
          <pc:docMk/>
          <pc:sldMk cId="1503099090" sldId="266"/>
        </pc:sldMkLst>
        <pc:spChg chg="mod">
          <ac:chgData name="Josef Spurný" userId="f2487294-cad8-448f-9662-d446bfe34fa3" providerId="ADAL" clId="{A7B93479-B9EA-43DD-90AB-C78D5C447D78}" dt="2022-11-30T10:25:40.241" v="3962" actId="20577"/>
          <ac:spMkLst>
            <pc:docMk/>
            <pc:sldMk cId="1503099090" sldId="266"/>
            <ac:spMk id="2" creationId="{BC6F4A13-8829-D222-EC77-05983AC9C9CC}"/>
          </ac:spMkLst>
        </pc:spChg>
        <pc:spChg chg="mod">
          <ac:chgData name="Josef Spurný" userId="f2487294-cad8-448f-9662-d446bfe34fa3" providerId="ADAL" clId="{A7B93479-B9EA-43DD-90AB-C78D5C447D78}" dt="2022-11-30T10:27:34.414" v="4348" actId="20577"/>
          <ac:spMkLst>
            <pc:docMk/>
            <pc:sldMk cId="1503099090" sldId="266"/>
            <ac:spMk id="3" creationId="{744A4C83-FBBD-AE2D-B9F9-658BCFF499D1}"/>
          </ac:spMkLst>
        </pc:spChg>
      </pc:sldChg>
      <pc:sldChg chg="modSp new mod">
        <pc:chgData name="Josef Spurný" userId="f2487294-cad8-448f-9662-d446bfe34fa3" providerId="ADAL" clId="{A7B93479-B9EA-43DD-90AB-C78D5C447D78}" dt="2022-11-30T10:32:54.817" v="4997" actId="115"/>
        <pc:sldMkLst>
          <pc:docMk/>
          <pc:sldMk cId="1047696030" sldId="267"/>
        </pc:sldMkLst>
        <pc:spChg chg="mod">
          <ac:chgData name="Josef Spurný" userId="f2487294-cad8-448f-9662-d446bfe34fa3" providerId="ADAL" clId="{A7B93479-B9EA-43DD-90AB-C78D5C447D78}" dt="2022-11-30T10:28:00.040" v="4380" actId="20577"/>
          <ac:spMkLst>
            <pc:docMk/>
            <pc:sldMk cId="1047696030" sldId="267"/>
            <ac:spMk id="2" creationId="{6EB52492-1B4D-8904-C6DD-34A37F0CA909}"/>
          </ac:spMkLst>
        </pc:spChg>
        <pc:spChg chg="mod">
          <ac:chgData name="Josef Spurný" userId="f2487294-cad8-448f-9662-d446bfe34fa3" providerId="ADAL" clId="{A7B93479-B9EA-43DD-90AB-C78D5C447D78}" dt="2022-11-30T10:32:54.817" v="4997" actId="115"/>
          <ac:spMkLst>
            <pc:docMk/>
            <pc:sldMk cId="1047696030" sldId="267"/>
            <ac:spMk id="3" creationId="{1F92228B-A9A7-2355-6117-E13EF1EDFE9E}"/>
          </ac:spMkLst>
        </pc:spChg>
      </pc:sldChg>
    </pc:docChg>
  </pc:docChgLst>
  <pc:docChgLst>
    <pc:chgData name="Josef Spurný" userId="f2487294-cad8-448f-9662-d446bfe34fa3" providerId="ADAL" clId="{0F85D3E0-CCD1-4061-8A46-74F036D956FA}"/>
    <pc:docChg chg="custSel modSld">
      <pc:chgData name="Josef Spurný" userId="f2487294-cad8-448f-9662-d446bfe34fa3" providerId="ADAL" clId="{0F85D3E0-CCD1-4061-8A46-74F036D956FA}" dt="2023-11-30T08:07:35.507" v="82" actId="20577"/>
      <pc:docMkLst>
        <pc:docMk/>
      </pc:docMkLst>
      <pc:sldChg chg="modSp mod">
        <pc:chgData name="Josef Spurný" userId="f2487294-cad8-448f-9662-d446bfe34fa3" providerId="ADAL" clId="{0F85D3E0-CCD1-4061-8A46-74F036D956FA}" dt="2023-11-30T08:07:35.507" v="82" actId="20577"/>
        <pc:sldMkLst>
          <pc:docMk/>
          <pc:sldMk cId="321687636" sldId="262"/>
        </pc:sldMkLst>
        <pc:spChg chg="mod">
          <ac:chgData name="Josef Spurný" userId="f2487294-cad8-448f-9662-d446bfe34fa3" providerId="ADAL" clId="{0F85D3E0-CCD1-4061-8A46-74F036D956FA}" dt="2023-11-30T08:07:35.507" v="82" actId="20577"/>
          <ac:spMkLst>
            <pc:docMk/>
            <pc:sldMk cId="321687636" sldId="262"/>
            <ac:spMk id="3" creationId="{2C5E6416-28F5-8D16-029F-A2217EC2342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7B558-EF38-49BC-84DA-8397DF989819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C5318-1421-4545-BDAB-CC58A35EA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35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C5318-1421-4545-BDAB-CC58A35EAFD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5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2EFD5-C1F3-C5DC-6FB9-5FCC2AA4D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026C50-266C-4DCF-500F-23950B2543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2FF80B-9DC1-FD64-E3FF-7780E62B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6AAADD-C092-DE22-381A-96023E7B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BC70B0-0A32-777A-E5E6-48418051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63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6D735-209E-E7C2-B969-7C947FB83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32A727-3E3F-3460-6DA9-530568AEE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D6C176-63CD-BA89-5C5C-6ADC52F7E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80BF1F-1319-E26F-9B69-FC8C68E1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C17AA9-12B6-ABF4-1226-AD55A3B3D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43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E62E36-68B5-F2F1-601B-3AD36FE388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67D807-82E3-227D-8994-3C110B982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2A9EF3-A708-78E3-C777-28CEDAB93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B4A7C1-B550-2F31-268C-024A220A2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4836C6-1BBF-9EAA-2DB0-62B0DFD6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01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9EEE-E9D3-0D8A-5DE0-7D8D0E6C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DE4256-BABE-7B4B-C9B3-BEE3815E2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0A4EC4-C9EA-33D1-B927-F733F0266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4238B8-CE5B-B03B-0FAC-AD38FDAA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1D1F62-7227-964B-AA77-0C55D2A7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87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8FDDA-1AD3-33AE-996A-AC7853ACC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C43917-22F9-C870-32E8-16316AB38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4CB7DA-6D3A-CD8E-1524-BD0883B1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771250-3367-E68B-E6E4-EF38BD633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9511C0-2EAF-ADA2-EF11-D2E36EE80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27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FE450-4F4B-A07A-5110-4C43E645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053E2D-863D-A415-B7CB-14BCDAC24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E792CE-9867-5DE9-E340-D8886F292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D5469B-381F-D65A-9242-536785A3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5592FB-71F7-D400-5EE1-948B3DFD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3A2F5B-F705-9C1B-FB01-B6ADE3FF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0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DDDB9-34EE-7345-5189-BF213E899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3E09A9-A500-C727-1754-6366DACE5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B40251-D005-6DFD-6A43-85BFB82E4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96EC9B0-AE3F-6FA8-91A8-6F6E79DA2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A71109-0501-F3F1-CF5E-6365CCE66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C17CFDF-4623-1BF0-A2A0-FE32F3F5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044B13-F69E-C4D1-FC57-7E10FD89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FEC8B4-8029-AEF7-8EA5-3E9AA45DA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69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87903-2540-EF3E-269E-3CBD7E33A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2E06F3-B87A-C0CE-49F7-D81D900B4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95E145-5BE1-4194-E477-7EC7BB1B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2A9586-9A0E-6B8A-EE73-5BFE3DDA1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0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1F47299-77E0-6245-5F20-AA5A51513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4ECF24-90A6-7640-A6D0-594EC14F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2442F1-9D2A-5032-F12F-46F00BAE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18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3F2858-F3AF-15D4-0C52-F921FD6C3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3EE25-B17F-0F30-F95B-A235C55D7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4F9140-E2F7-E29F-8988-5AC662D47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72E1FB-139E-78CA-3948-F29F1CDF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A1E484-5A77-B3DD-B7E6-8F3AA520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DF2F06-5B92-94FB-9CC7-66D5C1B7B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28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69BFF-C617-2EDA-E7E9-0B071FF35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541E5A-75C2-6A8A-8B33-2761C4E41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17FAED-8D27-4BAA-CACA-B8D6CF5D6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A28D51-34D6-60D4-8420-19C48D28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BD9F40-2F76-069B-5651-4CDC155BA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AC26CC-5E36-7E37-B23D-D72C543B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53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B536E5-6BEC-5997-770C-E5B323DF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4003F5-90CE-C1DA-D01B-BBFCD70BC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C96602-D806-5C7E-E715-6DF12E7C9F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CB06A-B6E0-4B1D-BC0F-57BC31AEC997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1A25CC-7C35-1B41-A878-6C8CCC56F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3451C9-4434-DD32-AE72-A7598667A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481BB-EF4C-4DF8-AB38-1870D5B67C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9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69438A-7288-E8F8-67A2-77E544FC0E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Service level agreement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CC932D0-D945-4E20-143E-5FCDD0291D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PV028 AIS</a:t>
            </a:r>
          </a:p>
          <a:p>
            <a:r>
              <a:rPr lang="en-US" dirty="0"/>
              <a:t>J. Spurný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269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83E0F-6B39-681A-0680-58C058C89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Penalties / Sanctions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5DD55-BF1C-2FD9-A9A1-E7B3368C9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SLA defines penalties for provider to ensure quality of service</a:t>
            </a:r>
          </a:p>
          <a:p>
            <a:pPr lvl="1"/>
            <a:r>
              <a:rPr lang="en-US" dirty="0"/>
              <a:t>Missed deadlines </a:t>
            </a:r>
          </a:p>
          <a:p>
            <a:pPr lvl="2"/>
            <a:r>
              <a:rPr lang="en-US" dirty="0"/>
              <a:t>Incident: first response, time to resolve</a:t>
            </a:r>
          </a:p>
          <a:p>
            <a:pPr lvl="3"/>
            <a:r>
              <a:rPr lang="en-US" dirty="0"/>
              <a:t>Penalty differ per incident category</a:t>
            </a:r>
          </a:p>
          <a:p>
            <a:pPr lvl="2"/>
            <a:r>
              <a:rPr lang="en-US" dirty="0"/>
              <a:t>Development: time to deliver new feature</a:t>
            </a:r>
          </a:p>
          <a:p>
            <a:pPr lvl="1"/>
            <a:r>
              <a:rPr lang="en-US" dirty="0"/>
              <a:t>Repeated unavailability of hotline or helpdesk</a:t>
            </a:r>
          </a:p>
          <a:p>
            <a:pPr lvl="1"/>
            <a:r>
              <a:rPr lang="en-US" dirty="0"/>
              <a:t>Fixed cost of penalty  (e.g., 2000EUR) or percentage of monthly rate (5 %), typically with some cap (no more than 100 % of monthly rate)</a:t>
            </a:r>
          </a:p>
          <a:p>
            <a:pPr lvl="1"/>
            <a:endParaRPr lang="en-US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764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F4A13-8829-D222-EC77-05983AC9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 of SLA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4A4C83-FBBD-AE2D-B9F9-658BCFF49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SLA may be defined for a fixed time (e.g., ten years of operation)</a:t>
            </a:r>
          </a:p>
          <a:p>
            <a:r>
              <a:rPr lang="en-US" dirty="0"/>
              <a:t>Often times, SLA contract is signed for indefinite period</a:t>
            </a:r>
          </a:p>
          <a:p>
            <a:r>
              <a:rPr lang="en-US" dirty="0"/>
              <a:t>Termination from any party has to be announced in advance (e.g., 2 year ahead)</a:t>
            </a:r>
          </a:p>
          <a:p>
            <a:r>
              <a:rPr lang="en-US" dirty="0"/>
              <a:t>SLA may define conditions under which contract may be terminated immediately (serious breach of contract)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099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52492-1B4D-8904-C6DD-34A37F0CA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Homework / Last assignment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92228B-A9A7-2355-6117-E13EF1EDF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Consider the system you have described in your previous assignment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Suggest a suitable concept of SLA for this system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Is the system critical? Will it need 24x7 support? Or 10x5?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Think about the typical areas covered by SLA (incident and development are covered almost every time, consultation and prophylaxis not necessarily)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Think of potential sanctions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Aim of this assignment is to think about importance of SLA and to know what areas it typically covers</a:t>
            </a:r>
          </a:p>
          <a:p>
            <a:r>
              <a:rPr lang="en-US" dirty="0"/>
              <a:t>It is not necessary to go into details, but </a:t>
            </a:r>
            <a:r>
              <a:rPr lang="en-US" u="sng" dirty="0"/>
              <a:t>at least 1 page </a:t>
            </a:r>
            <a:r>
              <a:rPr lang="en-US" dirty="0"/>
              <a:t>is required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69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5BB1A-811A-C91F-D41A-F14DA8CC9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for work </a:t>
            </a:r>
            <a:r>
              <a:rPr lang="en-US" dirty="0">
                <a:sym typeface="Wingdings" panose="05000000000000000000" pitchFamily="2" charset="2"/>
              </a:rPr>
              <a:t> SLA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EBFF6-8D1E-D7F8-40CA-CE074D3BA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Typically, service for SW is provided by the same company who has delivered the system</a:t>
            </a:r>
          </a:p>
          <a:p>
            <a:endParaRPr lang="en-US" dirty="0"/>
          </a:p>
          <a:p>
            <a:r>
              <a:rPr lang="en-US" dirty="0"/>
              <a:t>Contract for service begins after the system is being handed-over/taken-over</a:t>
            </a:r>
          </a:p>
          <a:p>
            <a:endParaRPr lang="en-US" dirty="0"/>
          </a:p>
          <a:p>
            <a:r>
              <a:rPr lang="en-US" dirty="0"/>
              <a:t>Service contract often has a flat monthly rate</a:t>
            </a:r>
          </a:p>
          <a:p>
            <a:endParaRPr lang="en-US" dirty="0"/>
          </a:p>
          <a:p>
            <a:r>
              <a:rPr lang="en-US" dirty="0"/>
              <a:t>Per year, the service can represent 5-20 % of the total cost for system development, which is an interesting source of income for IT companies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6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DB7FB-FA28-EFF2-A83D-B88343A0B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basic areas typically covered by SLA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BD31BB-E628-6C57-C952-9F049F99A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Incident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Change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Consultations,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Prophylaxis (prevention)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29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8885A-A94E-587E-20A2-FC12DA35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 management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B96742-4624-C0A2-A374-6DA46F79C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Solves any kind of problem with the SW, no matter who have caused it (either client, you as provider, or some third party)</a:t>
            </a:r>
          </a:p>
          <a:p>
            <a:r>
              <a:rPr lang="en-US" dirty="0"/>
              <a:t>Incident needs to be reported through a defined communication channel</a:t>
            </a:r>
          </a:p>
          <a:p>
            <a:pPr lvl="1"/>
            <a:r>
              <a:rPr lang="en-US" dirty="0"/>
              <a:t>Hotline</a:t>
            </a:r>
          </a:p>
          <a:p>
            <a:pPr lvl="1"/>
            <a:r>
              <a:rPr lang="en-US" dirty="0"/>
              <a:t>In writing</a:t>
            </a:r>
          </a:p>
          <a:p>
            <a:pPr lvl="1"/>
            <a:r>
              <a:rPr lang="en-US" dirty="0"/>
              <a:t>Helpdesk – some ticketing system (e.g., Atlassian JIRA)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Availability: 5x10 / 7x24</a:t>
            </a:r>
          </a:p>
          <a:p>
            <a:r>
              <a:rPr lang="en-US" dirty="0"/>
              <a:t>SLA may define how incident must be submitted (screenshots, description how to replicate problem, system log files, etc.)</a:t>
            </a:r>
          </a:p>
        </p:txBody>
      </p:sp>
    </p:spTree>
    <p:extLst>
      <p:ext uri="{BB962C8B-B14F-4D97-AF65-F5344CB8AC3E}">
        <p14:creationId xmlns:p14="http://schemas.microsoft.com/office/powerpoint/2010/main" val="326758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5F2C9-AB83-A7C1-AB93-6FEEBE97F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Incident management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81698E-E4B5-9A1A-FC68-0FFFE647F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Typically, two deadlines are specified in the SLA: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response time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Time to resolve</a:t>
            </a:r>
          </a:p>
          <a:p>
            <a:r>
              <a:rPr lang="en-US" dirty="0"/>
              <a:t>Incidents are categorized, category has impact on the due times: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69FFBC42-EF5B-78F5-59AC-B89E52860E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85" y="3851789"/>
            <a:ext cx="3172623" cy="271825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912238F-AA4D-B5B4-20EA-938B25BEAB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284" y="3850021"/>
            <a:ext cx="5120043" cy="272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6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199061-E8AB-89AB-22F0-FB188A6D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management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66F24-D65F-CF0F-8C7F-2FB99B61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called as “development”</a:t>
            </a:r>
          </a:p>
          <a:p>
            <a:r>
              <a:rPr lang="en-US" dirty="0"/>
              <a:t>Customers often want to improve the system even when it is officially “finished”</a:t>
            </a:r>
          </a:p>
          <a:p>
            <a:r>
              <a:rPr lang="en-US" dirty="0"/>
              <a:t>Any improvement (adding new data field, changing print templates, improving existing features…) that does not count as incident falls into the change management category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24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7E2AC-1050-C732-041E-EDE10AA9A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management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E6416-28F5-8D16-029F-A2217EC23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Typically, SLA has some predefined amount of work expenditure covered (e.g., 5 MD per month)</a:t>
            </a:r>
          </a:p>
          <a:p>
            <a:r>
              <a:rPr lang="en-US" dirty="0"/>
              <a:t>Unused MD may be transferred to a next month, typically with some cap (e.g., no more than 15 MD can be “collected”)</a:t>
            </a:r>
          </a:p>
          <a:p>
            <a:r>
              <a:rPr lang="en-US" dirty="0"/>
              <a:t>Additional change requirements are paid separately based on price of </a:t>
            </a:r>
            <a:r>
              <a:rPr lang="en-US" dirty="0" err="1"/>
              <a:t>extraworks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8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ECADB-C07E-373E-4A90-A7137C34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Consultations, training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4114C-076B-3505-BDC5-BEA98DC4E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SLA may define availability of a service provider for consultations </a:t>
            </a:r>
          </a:p>
          <a:p>
            <a:r>
              <a:rPr lang="en-US" dirty="0"/>
              <a:t>Consultations are any questions by a customer regarding how to operate the system, where to find some button or functionality, etc. </a:t>
            </a:r>
          </a:p>
          <a:p>
            <a:r>
              <a:rPr lang="en-US" dirty="0"/>
              <a:t>The extent of consultations provision (and by which means) differs:</a:t>
            </a:r>
          </a:p>
          <a:p>
            <a:pPr lvl="1"/>
            <a:r>
              <a:rPr lang="en-US" dirty="0"/>
              <a:t>Documentation of code</a:t>
            </a:r>
          </a:p>
          <a:p>
            <a:pPr lvl="1"/>
            <a:r>
              <a:rPr lang="en-US" dirty="0"/>
              <a:t>User Manuals</a:t>
            </a:r>
          </a:p>
          <a:p>
            <a:pPr lvl="1"/>
            <a:r>
              <a:rPr lang="en-US" dirty="0"/>
              <a:t>“How-to” videos</a:t>
            </a:r>
          </a:p>
          <a:p>
            <a:pPr lvl="1"/>
            <a:r>
              <a:rPr lang="en-US" dirty="0"/>
              <a:t>Periodic trainings or workshops (e.g., once per year or after major update is released, etc.)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415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84AE3-8442-1EEF-C525-FD4067B1F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Prophylaxis - Prevention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D4344B-5254-374B-9739-3042DC19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SLA may define periodic “health checks” of the system, e.g. twice a year</a:t>
            </a:r>
          </a:p>
          <a:p>
            <a:r>
              <a:rPr lang="en-US" dirty="0"/>
              <a:t>Prophylaxis is planned such that it will not affect everyday business of the customer (prophylaxis usually takes more than one business day)</a:t>
            </a:r>
          </a:p>
          <a:p>
            <a:r>
              <a:rPr lang="en-US" dirty="0"/>
              <a:t>Provider will run system tests to determine performance, usage of disc space, CPUs, etc.</a:t>
            </a:r>
          </a:p>
          <a:p>
            <a:r>
              <a:rPr lang="en-US" dirty="0"/>
              <a:t>Follow-up report is provided to determine, when preventive update of HW will be commendable to avoid system failure in the future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7113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732</Words>
  <Application>Microsoft Office PowerPoint</Application>
  <PresentationFormat>Širokoúhlá obrazovka</PresentationFormat>
  <Paragraphs>79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Service level agreement</vt:lpstr>
      <vt:lpstr>Contract for work  SLA</vt:lpstr>
      <vt:lpstr>Four basic areas typically covered by SLA</vt:lpstr>
      <vt:lpstr>Incident management</vt:lpstr>
      <vt:lpstr>Incident management</vt:lpstr>
      <vt:lpstr>Change management</vt:lpstr>
      <vt:lpstr>Change management</vt:lpstr>
      <vt:lpstr>Consultations, training</vt:lpstr>
      <vt:lpstr>Prophylaxis - Prevention</vt:lpstr>
      <vt:lpstr>Penalties / Sanctions</vt:lpstr>
      <vt:lpstr>Termination of SLA</vt:lpstr>
      <vt:lpstr>Your Homework / Last 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level agreement</dc:title>
  <dc:creator>Josef Spurný</dc:creator>
  <cp:lastModifiedBy>Josef Spurný</cp:lastModifiedBy>
  <cp:revision>1</cp:revision>
  <dcterms:created xsi:type="dcterms:W3CDTF">2022-11-30T09:49:59Z</dcterms:created>
  <dcterms:modified xsi:type="dcterms:W3CDTF">2023-11-30T08:07:46Z</dcterms:modified>
</cp:coreProperties>
</file>