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register</a:t>
            </a:r>
            <a:endParaRPr lang="uk-UA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                                 </a:t>
            </a:r>
            <a:r>
              <a:rPr lang="en-GB" sz="5400" dirty="0" smtClean="0"/>
              <a:t>linkers</a:t>
            </a:r>
            <a:endParaRPr lang="uk-UA" sz="5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                             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sz="5400" dirty="0" smtClean="0"/>
              <a:t>                      RAM</a:t>
            </a:r>
            <a:endParaRPr lang="uk-UA" sz="5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sz="5400" dirty="0" smtClean="0"/>
              <a:t>attachment</a:t>
            </a:r>
            <a:endParaRPr lang="uk-UA" sz="5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r>
              <a:rPr lang="en-GB" sz="5400" dirty="0" smtClean="0"/>
              <a:t>firewall</a:t>
            </a:r>
            <a:endParaRPr lang="uk-UA" sz="5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                               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                                 </a:t>
            </a:r>
          </a:p>
          <a:p>
            <a:pPr>
              <a:buNone/>
            </a:pPr>
            <a:r>
              <a:rPr lang="en-GB" sz="5400" dirty="0"/>
              <a:t> </a:t>
            </a:r>
            <a:r>
              <a:rPr lang="en-GB" sz="5400" dirty="0" smtClean="0"/>
              <a:t>                  Sincerely </a:t>
            </a:r>
            <a:endParaRPr lang="uk-UA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GB" sz="5400" dirty="0" smtClean="0"/>
          </a:p>
          <a:p>
            <a:pPr algn="ctr">
              <a:buNone/>
            </a:pPr>
            <a:r>
              <a:rPr lang="en-GB" sz="5400" smtClean="0"/>
              <a:t>contraction</a:t>
            </a:r>
            <a:endParaRPr lang="uk-UA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sz="5400" dirty="0" smtClean="0"/>
              <a:t>recipient</a:t>
            </a:r>
            <a:endParaRPr lang="uk-UA" sz="5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dirty="0" smtClean="0"/>
              <a:t>HTML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dirty="0" smtClean="0"/>
              <a:t>widget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dirty="0" smtClean="0"/>
              <a:t>malware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dirty="0" smtClean="0"/>
              <a:t>proxy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r>
              <a:rPr lang="en-GB" dirty="0" smtClean="0"/>
              <a:t>salutation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endParaRPr lang="en-GB" dirty="0"/>
          </a:p>
          <a:p>
            <a:pPr algn="ctr">
              <a:buNone/>
            </a:pPr>
            <a:endParaRPr lang="en-GB" dirty="0" smtClean="0"/>
          </a:p>
          <a:p>
            <a:pPr algn="ctr">
              <a:buNone/>
            </a:pPr>
            <a:r>
              <a:rPr lang="en-GB" sz="5400" dirty="0" smtClean="0"/>
              <a:t>HTTP</a:t>
            </a:r>
            <a:endParaRPr lang="uk-UA" sz="5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20</Words>
  <Application>Microsoft Office PowerPoint</Application>
  <PresentationFormat>On-screen Show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register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Roksolana Radchuk</dc:creator>
  <cp:lastModifiedBy>vikov</cp:lastModifiedBy>
  <cp:revision>6</cp:revision>
  <dcterms:created xsi:type="dcterms:W3CDTF">2006-08-16T00:00:00Z</dcterms:created>
  <dcterms:modified xsi:type="dcterms:W3CDTF">2024-12-11T08:12:56Z</dcterms:modified>
</cp:coreProperties>
</file>