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0813CB-A47A-4175-A3F4-0C9CFFEE02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BC3D155-31F3-4113-B9B8-40B89973CC08}">
      <dgm:prSet/>
      <dgm:spPr/>
      <dgm:t>
        <a:bodyPr/>
        <a:lstStyle/>
        <a:p>
          <a:pPr rtl="0"/>
          <a:r>
            <a:rPr lang="en-US" b="1" dirty="0" smtClean="0"/>
            <a:t>What is wrong in these sentences?</a:t>
          </a:r>
          <a:endParaRPr lang="uk-UA" b="1" dirty="0"/>
        </a:p>
      </dgm:t>
    </dgm:pt>
    <dgm:pt modelId="{EB2F2E78-655B-4822-8A7A-6AE2C46EA02B}" type="parTrans" cxnId="{F64A70F5-DC00-4554-81A1-A7586C1BF1B0}">
      <dgm:prSet/>
      <dgm:spPr/>
      <dgm:t>
        <a:bodyPr/>
        <a:lstStyle/>
        <a:p>
          <a:endParaRPr lang="uk-UA"/>
        </a:p>
      </dgm:t>
    </dgm:pt>
    <dgm:pt modelId="{1BF0479A-74C6-4381-9116-F7205DBA97E9}" type="sibTrans" cxnId="{F64A70F5-DC00-4554-81A1-A7586C1BF1B0}">
      <dgm:prSet/>
      <dgm:spPr/>
      <dgm:t>
        <a:bodyPr/>
        <a:lstStyle/>
        <a:p>
          <a:endParaRPr lang="uk-UA"/>
        </a:p>
      </dgm:t>
    </dgm:pt>
    <dgm:pt modelId="{F9809B5A-BC7A-4D56-A7BD-24E41C6C9114}">
      <dgm:prSet/>
      <dgm:spPr/>
      <dgm:t>
        <a:bodyPr/>
        <a:lstStyle/>
        <a:p>
          <a:pPr rtl="0"/>
          <a:r>
            <a:rPr lang="en-US" dirty="0" smtClean="0"/>
            <a:t>We have never been in the USA.</a:t>
          </a:r>
          <a:endParaRPr lang="uk-UA" dirty="0"/>
        </a:p>
      </dgm:t>
    </dgm:pt>
    <dgm:pt modelId="{F439F00B-DFFC-4BE9-98AD-8AF05FDF67CE}" type="parTrans" cxnId="{367D86B2-F6F8-4DD6-89E2-041514B0F785}">
      <dgm:prSet/>
      <dgm:spPr/>
      <dgm:t>
        <a:bodyPr/>
        <a:lstStyle/>
        <a:p>
          <a:endParaRPr lang="uk-UA"/>
        </a:p>
      </dgm:t>
    </dgm:pt>
    <dgm:pt modelId="{52746BED-00A9-4C17-A5BC-D38474EFA49C}" type="sibTrans" cxnId="{367D86B2-F6F8-4DD6-89E2-041514B0F785}">
      <dgm:prSet/>
      <dgm:spPr/>
      <dgm:t>
        <a:bodyPr/>
        <a:lstStyle/>
        <a:p>
          <a:endParaRPr lang="uk-UA"/>
        </a:p>
      </dgm:t>
    </dgm:pt>
    <dgm:pt modelId="{697093F6-B134-4ABF-BE67-AB8D302DFEAE}">
      <dgm:prSet/>
      <dgm:spPr/>
      <dgm:t>
        <a:bodyPr/>
        <a:lstStyle/>
        <a:p>
          <a:pPr rtl="0"/>
          <a:r>
            <a:rPr lang="en-US" dirty="0" smtClean="0"/>
            <a:t>You always leave your things everywhere! You should  be more organized!</a:t>
          </a:r>
          <a:endParaRPr lang="uk-UA" dirty="0"/>
        </a:p>
      </dgm:t>
    </dgm:pt>
    <dgm:pt modelId="{B651CC69-E2C2-4159-B607-02761353BF94}" type="parTrans" cxnId="{62C251F3-4903-46DD-A569-50D77C2D5F16}">
      <dgm:prSet/>
      <dgm:spPr/>
      <dgm:t>
        <a:bodyPr/>
        <a:lstStyle/>
        <a:p>
          <a:endParaRPr lang="uk-UA"/>
        </a:p>
      </dgm:t>
    </dgm:pt>
    <dgm:pt modelId="{4E3EE7A9-E74D-491D-BC90-A34FFFB599A0}" type="sibTrans" cxnId="{62C251F3-4903-46DD-A569-50D77C2D5F16}">
      <dgm:prSet/>
      <dgm:spPr/>
      <dgm:t>
        <a:bodyPr/>
        <a:lstStyle/>
        <a:p>
          <a:endParaRPr lang="uk-UA"/>
        </a:p>
      </dgm:t>
    </dgm:pt>
    <dgm:pt modelId="{236C0B6A-B9D6-4947-BB06-B5EA8D777096}">
      <dgm:prSet/>
      <dgm:spPr/>
      <dgm:t>
        <a:bodyPr/>
        <a:lstStyle/>
        <a:p>
          <a:pPr rtl="0"/>
          <a:r>
            <a:rPr lang="en-US" dirty="0" smtClean="0"/>
            <a:t>My English gets better and better.</a:t>
          </a:r>
          <a:endParaRPr lang="uk-UA" dirty="0"/>
        </a:p>
      </dgm:t>
    </dgm:pt>
    <dgm:pt modelId="{01CDBEF7-B263-4CCC-A873-6400BEDBE334}" type="parTrans" cxnId="{7E320BB5-4E25-4906-A94A-F40CCFA6BDB6}">
      <dgm:prSet/>
      <dgm:spPr/>
      <dgm:t>
        <a:bodyPr/>
        <a:lstStyle/>
        <a:p>
          <a:endParaRPr lang="uk-UA"/>
        </a:p>
      </dgm:t>
    </dgm:pt>
    <dgm:pt modelId="{C51AD3BE-5DF8-4CFC-ACA5-C680D6BF73C1}" type="sibTrans" cxnId="{7E320BB5-4E25-4906-A94A-F40CCFA6BDB6}">
      <dgm:prSet/>
      <dgm:spPr/>
      <dgm:t>
        <a:bodyPr/>
        <a:lstStyle/>
        <a:p>
          <a:endParaRPr lang="uk-UA"/>
        </a:p>
      </dgm:t>
    </dgm:pt>
    <dgm:pt modelId="{F3F570FC-347C-4EDB-A85C-36A3C8769FB6}">
      <dgm:prSet/>
      <dgm:spPr/>
      <dgm:t>
        <a:bodyPr/>
        <a:lstStyle/>
        <a:p>
          <a:pPr rtl="0"/>
          <a:r>
            <a:rPr lang="en-US" dirty="0" smtClean="0"/>
            <a:t>When has this book been published?</a:t>
          </a:r>
          <a:endParaRPr lang="uk-UA" dirty="0"/>
        </a:p>
      </dgm:t>
    </dgm:pt>
    <dgm:pt modelId="{87F665D4-85FE-419F-B69D-8026CF3D771C}" type="parTrans" cxnId="{2F2EAAD2-5915-45CB-BA38-FA9978EA2FBC}">
      <dgm:prSet/>
      <dgm:spPr/>
      <dgm:t>
        <a:bodyPr/>
        <a:lstStyle/>
        <a:p>
          <a:endParaRPr lang="uk-UA"/>
        </a:p>
      </dgm:t>
    </dgm:pt>
    <dgm:pt modelId="{EC09219B-6619-4CA3-AF97-EFD1E8F2B545}" type="sibTrans" cxnId="{2F2EAAD2-5915-45CB-BA38-FA9978EA2FBC}">
      <dgm:prSet/>
      <dgm:spPr/>
      <dgm:t>
        <a:bodyPr/>
        <a:lstStyle/>
        <a:p>
          <a:endParaRPr lang="uk-UA"/>
        </a:p>
      </dgm:t>
    </dgm:pt>
    <dgm:pt modelId="{6B042D9E-D2CC-4981-9BCD-C62A559F8D7B}">
      <dgm:prSet/>
      <dgm:spPr/>
      <dgm:t>
        <a:bodyPr/>
        <a:lstStyle/>
        <a:p>
          <a:pPr rtl="0"/>
          <a:r>
            <a:rPr lang="en-US" dirty="0" smtClean="0"/>
            <a:t>My grandparents have got married in London. </a:t>
          </a:r>
          <a:endParaRPr lang="uk-UA" dirty="0"/>
        </a:p>
      </dgm:t>
    </dgm:pt>
    <dgm:pt modelId="{E0CF6B85-8E6A-499D-86C1-0197DC05EBCF}" type="parTrans" cxnId="{45BEE7F7-486E-4271-868D-87239B6912E4}">
      <dgm:prSet/>
      <dgm:spPr/>
      <dgm:t>
        <a:bodyPr/>
        <a:lstStyle/>
        <a:p>
          <a:endParaRPr lang="uk-UA"/>
        </a:p>
      </dgm:t>
    </dgm:pt>
    <dgm:pt modelId="{5DB88ABC-9C97-43CF-8333-CD09320C90F2}" type="sibTrans" cxnId="{45BEE7F7-486E-4271-868D-87239B6912E4}">
      <dgm:prSet/>
      <dgm:spPr/>
      <dgm:t>
        <a:bodyPr/>
        <a:lstStyle/>
        <a:p>
          <a:endParaRPr lang="uk-UA"/>
        </a:p>
      </dgm:t>
    </dgm:pt>
    <dgm:pt modelId="{612D728F-F8F0-4D21-B5CF-8F9FE27EDAD0}">
      <dgm:prSet/>
      <dgm:spPr/>
      <dgm:t>
        <a:bodyPr/>
        <a:lstStyle/>
        <a:p>
          <a:pPr rtl="0"/>
          <a:r>
            <a:rPr lang="en-US" dirty="0" smtClean="0"/>
            <a:t>The bus to Brighton is leaving at 5 pm.</a:t>
          </a:r>
          <a:endParaRPr lang="uk-UA" dirty="0"/>
        </a:p>
      </dgm:t>
    </dgm:pt>
    <dgm:pt modelId="{568B134F-17E2-4EF9-A0A1-5D370811136C}" type="parTrans" cxnId="{1112EB47-F177-4809-B474-DE965078D611}">
      <dgm:prSet/>
      <dgm:spPr/>
      <dgm:t>
        <a:bodyPr/>
        <a:lstStyle/>
        <a:p>
          <a:endParaRPr lang="uk-UA"/>
        </a:p>
      </dgm:t>
    </dgm:pt>
    <dgm:pt modelId="{AEFB254B-1668-4225-9830-4CD77FCDE1D4}" type="sibTrans" cxnId="{1112EB47-F177-4809-B474-DE965078D611}">
      <dgm:prSet/>
      <dgm:spPr/>
      <dgm:t>
        <a:bodyPr/>
        <a:lstStyle/>
        <a:p>
          <a:endParaRPr lang="uk-UA"/>
        </a:p>
      </dgm:t>
    </dgm:pt>
    <dgm:pt modelId="{D0F9B1BD-BB74-479A-9A4F-3BAB4AC2CDFA}">
      <dgm:prSet/>
      <dgm:spPr/>
      <dgm:t>
        <a:bodyPr/>
        <a:lstStyle/>
        <a:p>
          <a:pPr rtl="0"/>
          <a:r>
            <a:rPr lang="en-US" dirty="0" smtClean="0"/>
            <a:t>Princess Diana has been involved in charities and humanitarian work.</a:t>
          </a:r>
          <a:endParaRPr lang="uk-UA" dirty="0"/>
        </a:p>
      </dgm:t>
    </dgm:pt>
    <dgm:pt modelId="{489115A3-30FE-45C7-8FA2-3C0A44528382}" type="parTrans" cxnId="{278A01CC-3CA6-4DCF-A484-10527316E1D6}">
      <dgm:prSet/>
      <dgm:spPr/>
      <dgm:t>
        <a:bodyPr/>
        <a:lstStyle/>
        <a:p>
          <a:endParaRPr lang="uk-UA"/>
        </a:p>
      </dgm:t>
    </dgm:pt>
    <dgm:pt modelId="{5560DC64-A1BF-436C-997C-04ADEFA93A3F}" type="sibTrans" cxnId="{278A01CC-3CA6-4DCF-A484-10527316E1D6}">
      <dgm:prSet/>
      <dgm:spPr/>
      <dgm:t>
        <a:bodyPr/>
        <a:lstStyle/>
        <a:p>
          <a:endParaRPr lang="uk-UA"/>
        </a:p>
      </dgm:t>
    </dgm:pt>
    <dgm:pt modelId="{C38E9708-275D-419D-A66C-F3B341DB5E4E}">
      <dgm:prSet/>
      <dgm:spPr/>
      <dgm:t>
        <a:bodyPr/>
        <a:lstStyle/>
        <a:p>
          <a:pPr rtl="0"/>
          <a:r>
            <a:rPr lang="en-US" dirty="0" smtClean="0"/>
            <a:t>The river Nile is flowing into the Mediterranean.</a:t>
          </a:r>
          <a:endParaRPr lang="en-US" dirty="0"/>
        </a:p>
      </dgm:t>
    </dgm:pt>
    <dgm:pt modelId="{C95A94A2-683F-4F6D-BDB1-0312CCDF3370}" type="parTrans" cxnId="{C7514CC0-29AD-47D6-8664-E232DB81F01F}">
      <dgm:prSet/>
      <dgm:spPr/>
      <dgm:t>
        <a:bodyPr/>
        <a:lstStyle/>
        <a:p>
          <a:endParaRPr lang="uk-UA"/>
        </a:p>
      </dgm:t>
    </dgm:pt>
    <dgm:pt modelId="{27D57415-7D1F-4D6C-BE01-819E64233FBA}" type="sibTrans" cxnId="{C7514CC0-29AD-47D6-8664-E232DB81F01F}">
      <dgm:prSet/>
      <dgm:spPr/>
      <dgm:t>
        <a:bodyPr/>
        <a:lstStyle/>
        <a:p>
          <a:endParaRPr lang="uk-UA"/>
        </a:p>
      </dgm:t>
    </dgm:pt>
    <dgm:pt modelId="{5F9C51D1-D442-453B-A942-A05E14ACB1A4}">
      <dgm:prSet/>
      <dgm:spPr/>
      <dgm:t>
        <a:bodyPr/>
        <a:lstStyle/>
        <a:p>
          <a:pPr rtl="0"/>
          <a:endParaRPr lang="uk-UA" dirty="0"/>
        </a:p>
      </dgm:t>
    </dgm:pt>
    <dgm:pt modelId="{80C02DD6-BBD9-4E6D-8664-4D2DF5C3DA09}" type="parTrans" cxnId="{9A210264-6CD3-46CF-A0F1-0ECE0CE6E1B6}">
      <dgm:prSet/>
      <dgm:spPr/>
      <dgm:t>
        <a:bodyPr/>
        <a:lstStyle/>
        <a:p>
          <a:endParaRPr lang="uk-UA"/>
        </a:p>
      </dgm:t>
    </dgm:pt>
    <dgm:pt modelId="{531A3837-E6C5-4332-95FF-EBAD097A3A99}" type="sibTrans" cxnId="{9A210264-6CD3-46CF-A0F1-0ECE0CE6E1B6}">
      <dgm:prSet/>
      <dgm:spPr/>
      <dgm:t>
        <a:bodyPr/>
        <a:lstStyle/>
        <a:p>
          <a:endParaRPr lang="uk-UA"/>
        </a:p>
      </dgm:t>
    </dgm:pt>
    <dgm:pt modelId="{2C520B8B-CE38-4B0E-BBD9-C6B97E56E6D0}" type="pres">
      <dgm:prSet presAssocID="{160813CB-A47A-4175-A3F4-0C9CFFEE0289}" presName="linear" presStyleCnt="0">
        <dgm:presLayoutVars>
          <dgm:animLvl val="lvl"/>
          <dgm:resizeHandles val="exact"/>
        </dgm:presLayoutVars>
      </dgm:prSet>
      <dgm:spPr/>
    </dgm:pt>
    <dgm:pt modelId="{F93CD7B1-21FA-4FA2-A115-BD713352FDA1}" type="pres">
      <dgm:prSet presAssocID="{8BC3D155-31F3-4113-B9B8-40B89973CC0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4BA55A7-0F19-4430-A72B-E108323F1742}" type="pres">
      <dgm:prSet presAssocID="{8BC3D155-31F3-4113-B9B8-40B89973CC0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39B92A6-97C3-454D-9830-512770D850CC}" type="pres">
      <dgm:prSet presAssocID="{5F9C51D1-D442-453B-A942-A05E14ACB1A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64A70F5-DC00-4554-81A1-A7586C1BF1B0}" srcId="{160813CB-A47A-4175-A3F4-0C9CFFEE0289}" destId="{8BC3D155-31F3-4113-B9B8-40B89973CC08}" srcOrd="0" destOrd="0" parTransId="{EB2F2E78-655B-4822-8A7A-6AE2C46EA02B}" sibTransId="{1BF0479A-74C6-4381-9116-F7205DBA97E9}"/>
    <dgm:cxn modelId="{62C251F3-4903-46DD-A569-50D77C2D5F16}" srcId="{8BC3D155-31F3-4113-B9B8-40B89973CC08}" destId="{697093F6-B134-4ABF-BE67-AB8D302DFEAE}" srcOrd="1" destOrd="0" parTransId="{B651CC69-E2C2-4159-B607-02761353BF94}" sibTransId="{4E3EE7A9-E74D-491D-BC90-A34FFFB599A0}"/>
    <dgm:cxn modelId="{CCBBAD5A-426F-4598-A106-E75B60B32B99}" type="presOf" srcId="{6B042D9E-D2CC-4981-9BCD-C62A559F8D7B}" destId="{C4BA55A7-0F19-4430-A72B-E108323F1742}" srcOrd="0" destOrd="4" presId="urn:microsoft.com/office/officeart/2005/8/layout/vList2"/>
    <dgm:cxn modelId="{45BEE7F7-486E-4271-868D-87239B6912E4}" srcId="{8BC3D155-31F3-4113-B9B8-40B89973CC08}" destId="{6B042D9E-D2CC-4981-9BCD-C62A559F8D7B}" srcOrd="4" destOrd="0" parTransId="{E0CF6B85-8E6A-499D-86C1-0197DC05EBCF}" sibTransId="{5DB88ABC-9C97-43CF-8333-CD09320C90F2}"/>
    <dgm:cxn modelId="{9A210264-6CD3-46CF-A0F1-0ECE0CE6E1B6}" srcId="{160813CB-A47A-4175-A3F4-0C9CFFEE0289}" destId="{5F9C51D1-D442-453B-A942-A05E14ACB1A4}" srcOrd="1" destOrd="0" parTransId="{80C02DD6-BBD9-4E6D-8664-4D2DF5C3DA09}" sibTransId="{531A3837-E6C5-4332-95FF-EBAD097A3A99}"/>
    <dgm:cxn modelId="{CD4CC2DD-A7E5-4A59-A748-30222EA76FA7}" type="presOf" srcId="{160813CB-A47A-4175-A3F4-0C9CFFEE0289}" destId="{2C520B8B-CE38-4B0E-BBD9-C6B97E56E6D0}" srcOrd="0" destOrd="0" presId="urn:microsoft.com/office/officeart/2005/8/layout/vList2"/>
    <dgm:cxn modelId="{2F2EAAD2-5915-45CB-BA38-FA9978EA2FBC}" srcId="{8BC3D155-31F3-4113-B9B8-40B89973CC08}" destId="{F3F570FC-347C-4EDB-A85C-36A3C8769FB6}" srcOrd="3" destOrd="0" parTransId="{87F665D4-85FE-419F-B69D-8026CF3D771C}" sibTransId="{EC09219B-6619-4CA3-AF97-EFD1E8F2B545}"/>
    <dgm:cxn modelId="{E083B2FE-E830-4301-85D4-397F679E4C83}" type="presOf" srcId="{236C0B6A-B9D6-4947-BB06-B5EA8D777096}" destId="{C4BA55A7-0F19-4430-A72B-E108323F1742}" srcOrd="0" destOrd="2" presId="urn:microsoft.com/office/officeart/2005/8/layout/vList2"/>
    <dgm:cxn modelId="{367D86B2-F6F8-4DD6-89E2-041514B0F785}" srcId="{8BC3D155-31F3-4113-B9B8-40B89973CC08}" destId="{F9809B5A-BC7A-4D56-A7BD-24E41C6C9114}" srcOrd="0" destOrd="0" parTransId="{F439F00B-DFFC-4BE9-98AD-8AF05FDF67CE}" sibTransId="{52746BED-00A9-4C17-A5BC-D38474EFA49C}"/>
    <dgm:cxn modelId="{0C77521B-5717-4093-BEAB-6302D3718FCE}" type="presOf" srcId="{F9809B5A-BC7A-4D56-A7BD-24E41C6C9114}" destId="{C4BA55A7-0F19-4430-A72B-E108323F1742}" srcOrd="0" destOrd="0" presId="urn:microsoft.com/office/officeart/2005/8/layout/vList2"/>
    <dgm:cxn modelId="{C7514CC0-29AD-47D6-8664-E232DB81F01F}" srcId="{8BC3D155-31F3-4113-B9B8-40B89973CC08}" destId="{C38E9708-275D-419D-A66C-F3B341DB5E4E}" srcOrd="7" destOrd="0" parTransId="{C95A94A2-683F-4F6D-BDB1-0312CCDF3370}" sibTransId="{27D57415-7D1F-4D6C-BE01-819E64233FBA}"/>
    <dgm:cxn modelId="{AEF01737-7EBA-4AF1-A9B6-B4500ACFD1DD}" type="presOf" srcId="{5F9C51D1-D442-453B-A942-A05E14ACB1A4}" destId="{139B92A6-97C3-454D-9830-512770D850CC}" srcOrd="0" destOrd="0" presId="urn:microsoft.com/office/officeart/2005/8/layout/vList2"/>
    <dgm:cxn modelId="{0E46A298-EDEA-48CF-9F81-4FBCA5DFE152}" type="presOf" srcId="{612D728F-F8F0-4D21-B5CF-8F9FE27EDAD0}" destId="{C4BA55A7-0F19-4430-A72B-E108323F1742}" srcOrd="0" destOrd="5" presId="urn:microsoft.com/office/officeart/2005/8/layout/vList2"/>
    <dgm:cxn modelId="{1112EB47-F177-4809-B474-DE965078D611}" srcId="{8BC3D155-31F3-4113-B9B8-40B89973CC08}" destId="{612D728F-F8F0-4D21-B5CF-8F9FE27EDAD0}" srcOrd="5" destOrd="0" parTransId="{568B134F-17E2-4EF9-A0A1-5D370811136C}" sibTransId="{AEFB254B-1668-4225-9830-4CD77FCDE1D4}"/>
    <dgm:cxn modelId="{ADAB5F64-33E9-40A2-A076-D1F98A3CC47E}" type="presOf" srcId="{F3F570FC-347C-4EDB-A85C-36A3C8769FB6}" destId="{C4BA55A7-0F19-4430-A72B-E108323F1742}" srcOrd="0" destOrd="3" presId="urn:microsoft.com/office/officeart/2005/8/layout/vList2"/>
    <dgm:cxn modelId="{7E320BB5-4E25-4906-A94A-F40CCFA6BDB6}" srcId="{8BC3D155-31F3-4113-B9B8-40B89973CC08}" destId="{236C0B6A-B9D6-4947-BB06-B5EA8D777096}" srcOrd="2" destOrd="0" parTransId="{01CDBEF7-B263-4CCC-A873-6400BEDBE334}" sibTransId="{C51AD3BE-5DF8-4CFC-ACA5-C680D6BF73C1}"/>
    <dgm:cxn modelId="{278A01CC-3CA6-4DCF-A484-10527316E1D6}" srcId="{8BC3D155-31F3-4113-B9B8-40B89973CC08}" destId="{D0F9B1BD-BB74-479A-9A4F-3BAB4AC2CDFA}" srcOrd="6" destOrd="0" parTransId="{489115A3-30FE-45C7-8FA2-3C0A44528382}" sibTransId="{5560DC64-A1BF-436C-997C-04ADEFA93A3F}"/>
    <dgm:cxn modelId="{3292BF02-C163-4661-BD12-C7CAF9E8BCCF}" type="presOf" srcId="{D0F9B1BD-BB74-479A-9A4F-3BAB4AC2CDFA}" destId="{C4BA55A7-0F19-4430-A72B-E108323F1742}" srcOrd="0" destOrd="6" presId="urn:microsoft.com/office/officeart/2005/8/layout/vList2"/>
    <dgm:cxn modelId="{CBC98049-B3E0-4D27-A59C-26651A253588}" type="presOf" srcId="{C38E9708-275D-419D-A66C-F3B341DB5E4E}" destId="{C4BA55A7-0F19-4430-A72B-E108323F1742}" srcOrd="0" destOrd="7" presId="urn:microsoft.com/office/officeart/2005/8/layout/vList2"/>
    <dgm:cxn modelId="{B9AE66ED-AC5A-4323-9291-4ECA6B4DDF3F}" type="presOf" srcId="{8BC3D155-31F3-4113-B9B8-40B89973CC08}" destId="{F93CD7B1-21FA-4FA2-A115-BD713352FDA1}" srcOrd="0" destOrd="0" presId="urn:microsoft.com/office/officeart/2005/8/layout/vList2"/>
    <dgm:cxn modelId="{60C67637-8A81-4716-B461-0361FA5AF30A}" type="presOf" srcId="{697093F6-B134-4ABF-BE67-AB8D302DFEAE}" destId="{C4BA55A7-0F19-4430-A72B-E108323F1742}" srcOrd="0" destOrd="1" presId="urn:microsoft.com/office/officeart/2005/8/layout/vList2"/>
    <dgm:cxn modelId="{E5185CBF-D34C-4367-9BE1-D389362C9D88}" type="presParOf" srcId="{2C520B8B-CE38-4B0E-BBD9-C6B97E56E6D0}" destId="{F93CD7B1-21FA-4FA2-A115-BD713352FDA1}" srcOrd="0" destOrd="0" presId="urn:microsoft.com/office/officeart/2005/8/layout/vList2"/>
    <dgm:cxn modelId="{933C536B-F051-4008-A091-4A223ECE521C}" type="presParOf" srcId="{2C520B8B-CE38-4B0E-BBD9-C6B97E56E6D0}" destId="{C4BA55A7-0F19-4430-A72B-E108323F1742}" srcOrd="1" destOrd="0" presId="urn:microsoft.com/office/officeart/2005/8/layout/vList2"/>
    <dgm:cxn modelId="{24FB18E8-52F7-4EE8-9742-5DD0E36C295A}" type="presParOf" srcId="{2C520B8B-CE38-4B0E-BBD9-C6B97E56E6D0}" destId="{139B92A6-97C3-454D-9830-512770D850CC}" srcOrd="2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06D475-3F67-4C64-8D7B-2AC8AA63420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A8DF45-D77E-4DEA-8078-DE9D2BFB5C0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56" y="1142984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Session 2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uk-U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</a:p>
          <a:p>
            <a:r>
              <a:rPr lang="en-US" dirty="0" smtClean="0"/>
              <a:t>Warm-up </a:t>
            </a:r>
            <a:r>
              <a:rPr lang="en-US" sz="1600" dirty="0" smtClean="0"/>
              <a:t>(handout)</a:t>
            </a:r>
          </a:p>
          <a:p>
            <a:r>
              <a:rPr lang="en-US" dirty="0" smtClean="0"/>
              <a:t>Grammar activities </a:t>
            </a:r>
            <a:r>
              <a:rPr lang="en-US" sz="1600" dirty="0" smtClean="0"/>
              <a:t>(handout)</a:t>
            </a:r>
            <a:endParaRPr lang="en-US" sz="1600" dirty="0" smtClean="0"/>
          </a:p>
          <a:p>
            <a:r>
              <a:rPr lang="en-US" dirty="0" smtClean="0"/>
              <a:t>Formal </a:t>
            </a:r>
            <a:r>
              <a:rPr lang="en-US" dirty="0" err="1" smtClean="0"/>
              <a:t>vs</a:t>
            </a:r>
            <a:r>
              <a:rPr lang="en-US" dirty="0" smtClean="0"/>
              <a:t> Informal Register</a:t>
            </a:r>
          </a:p>
          <a:p>
            <a:r>
              <a:rPr lang="en-US" dirty="0" smtClean="0"/>
              <a:t>Email etiquette basics</a:t>
            </a:r>
          </a:p>
          <a:p>
            <a:r>
              <a:rPr lang="en-US" dirty="0" smtClean="0"/>
              <a:t>Escape game discussion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71472" y="785794"/>
          <a:ext cx="74676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" dirty="0" smtClean="0">
                <a:solidFill>
                  <a:schemeClr val="lt1"/>
                </a:solidFill>
              </a:rPr>
              <a:t>Form</a:t>
            </a:r>
            <a:r>
              <a:rPr lang="cs" dirty="0" smtClean="0">
                <a:solidFill>
                  <a:schemeClr val="lt1"/>
                </a:solidFill>
              </a:rPr>
              <a:t>Formal vs. Informal Register</a:t>
            </a:r>
            <a:r>
              <a:rPr lang="cs" dirty="0" smtClean="0">
                <a:solidFill>
                  <a:schemeClr val="lt1"/>
                </a:solidFill>
              </a:rPr>
              <a:t>al </a:t>
            </a:r>
            <a:r>
              <a:rPr lang="cs" dirty="0" smtClean="0">
                <a:solidFill>
                  <a:schemeClr val="lt1"/>
                </a:solidFill>
              </a:rPr>
              <a:t>vs. </a:t>
            </a:r>
            <a:r>
              <a:rPr lang="cs" dirty="0" smtClean="0">
                <a:solidFill>
                  <a:schemeClr val="tx1"/>
                </a:solidFill>
              </a:rPr>
              <a:t>Formal </a:t>
            </a:r>
            <a:r>
              <a:rPr lang="cs" dirty="0" smtClean="0">
                <a:solidFill>
                  <a:schemeClr val="tx1"/>
                </a:solidFill>
              </a:rPr>
              <a:t>vs. Informal </a:t>
            </a:r>
            <a:r>
              <a:rPr lang="cs" dirty="0" smtClean="0">
                <a:solidFill>
                  <a:schemeClr val="tx1"/>
                </a:solidFill>
              </a:rPr>
              <a:t>Regist</a:t>
            </a:r>
            <a:r>
              <a:rPr lang="en-US" dirty="0" err="1" smtClean="0">
                <a:solidFill>
                  <a:schemeClr val="tx1"/>
                </a:solidFill>
              </a:rPr>
              <a:t>er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three most common language registers (in writing) are:</a:t>
            </a:r>
          </a:p>
          <a:p>
            <a:r>
              <a:rPr lang="en-US" dirty="0" smtClean="0"/>
              <a:t>Formal</a:t>
            </a:r>
          </a:p>
          <a:p>
            <a:r>
              <a:rPr lang="en-US" dirty="0" smtClean="0"/>
              <a:t>Informal</a:t>
            </a:r>
          </a:p>
          <a:p>
            <a:r>
              <a:rPr lang="en-US" dirty="0" smtClean="0"/>
              <a:t>Neutral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309188"/>
            <a:ext cx="7643866" cy="3459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buSzPct val="100000"/>
            </a:pPr>
            <a:r>
              <a:rPr lang="en-US" dirty="0" smtClean="0"/>
              <a:t>………………is </a:t>
            </a:r>
            <a:r>
              <a:rPr lang="en-US" dirty="0"/>
              <a:t>non-emotional and sticks to facts. I </a:t>
            </a:r>
            <a:r>
              <a:rPr lang="en-US" dirty="0" smtClean="0"/>
              <a:t>appropriate for technical writings.</a:t>
            </a:r>
          </a:p>
          <a:p>
            <a:pPr lvl="0">
              <a:spcBef>
                <a:spcPts val="1200"/>
              </a:spcBef>
              <a:buSzPct val="100000"/>
            </a:pPr>
            <a:endParaRPr lang="en-US" sz="2400" dirty="0" smtClean="0"/>
          </a:p>
          <a:p>
            <a:pPr lvl="0">
              <a:lnSpc>
                <a:spcPct val="115000"/>
              </a:lnSpc>
              <a:spcBef>
                <a:spcPts val="1200"/>
              </a:spcBef>
              <a:buSzPct val="100000"/>
            </a:pPr>
            <a:r>
              <a:rPr lang="en-US" dirty="0" smtClean="0"/>
              <a:t>……….. is conversational and appropriate when writing to friends and people you know very well.</a:t>
            </a:r>
          </a:p>
          <a:p>
            <a:pPr lvl="0">
              <a:lnSpc>
                <a:spcPct val="115000"/>
              </a:lnSpc>
              <a:spcBef>
                <a:spcPts val="1200"/>
              </a:spcBef>
              <a:buSzPct val="100000"/>
            </a:pPr>
            <a:endParaRPr lang="en-US" dirty="0" smtClean="0"/>
          </a:p>
          <a:p>
            <a:pPr lvl="0">
              <a:buSzPct val="100000"/>
            </a:pPr>
            <a:r>
              <a:rPr lang="en-US" dirty="0" smtClean="0"/>
              <a:t>……….. is more appropriate for professional writing and letters to a superior or a stranger.</a:t>
            </a:r>
          </a:p>
          <a:p>
            <a:pPr lv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0000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857232"/>
            <a:ext cx="441338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" sz="2400" dirty="0" smtClean="0"/>
              <a:t>Using an appropriate register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(the handout)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04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2844" y="785794"/>
            <a:ext cx="8858280" cy="5357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85852" y="1000108"/>
            <a:ext cx="38576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" sz="2400" dirty="0" smtClean="0"/>
              <a:t>Formal Email Writing</a:t>
            </a:r>
            <a:endParaRPr lang="uk-UA" sz="2400" dirty="0"/>
          </a:p>
        </p:txBody>
      </p:sp>
      <p:sp>
        <p:nvSpPr>
          <p:cNvPr id="4" name="Rectangle 3"/>
          <p:cNvSpPr/>
          <p:nvPr/>
        </p:nvSpPr>
        <p:spPr>
          <a:xfrm>
            <a:off x="1357290" y="1714488"/>
            <a:ext cx="4572000" cy="8833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buSzPts val="1800"/>
            </a:pPr>
            <a:r>
              <a:rPr lang="en-US" dirty="0" smtClean="0"/>
              <a:t>See </a:t>
            </a:r>
            <a:r>
              <a:rPr lang="en-US" dirty="0" err="1" smtClean="0"/>
              <a:t>ppt</a:t>
            </a:r>
            <a:r>
              <a:rPr lang="en-US" dirty="0" smtClean="0"/>
              <a:t> in the IS.</a:t>
            </a:r>
          </a:p>
          <a:p>
            <a:pPr lv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785926"/>
            <a:ext cx="778674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Did </a:t>
            </a:r>
            <a:r>
              <a:rPr lang="en-US" sz="2400" dirty="0" smtClean="0"/>
              <a:t>you meet </a:t>
            </a:r>
            <a:r>
              <a:rPr lang="en-US" sz="2400" dirty="0"/>
              <a:t>during the last two weeks in person/online to discuss the game?</a:t>
            </a:r>
            <a:endParaRPr lang="en-US" sz="2400" b="0" dirty="0" smtClean="0"/>
          </a:p>
          <a:p>
            <a:endParaRPr lang="en-US" sz="2400" dirty="0" smtClean="0"/>
          </a:p>
          <a:p>
            <a:r>
              <a:rPr lang="en-US" sz="2400" dirty="0" smtClean="0"/>
              <a:t>Did </a:t>
            </a:r>
            <a:r>
              <a:rPr lang="en-US" sz="2400" dirty="0"/>
              <a:t>you assign roles and responsibilities?</a:t>
            </a:r>
            <a:endParaRPr lang="en-US" sz="2400" b="0" dirty="0" smtClean="0"/>
          </a:p>
          <a:p>
            <a:endParaRPr lang="en-US" sz="2400" b="0" dirty="0" smtClean="0"/>
          </a:p>
          <a:p>
            <a:r>
              <a:rPr lang="en-US" sz="2400" dirty="0" smtClean="0"/>
              <a:t>Did </a:t>
            </a:r>
            <a:r>
              <a:rPr lang="en-US" sz="2400" dirty="0"/>
              <a:t>you decide on the topic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endParaRPr lang="en-US" sz="2400" b="0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785794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Escape Game Discussion</a:t>
            </a:r>
            <a:endParaRPr lang="uk-UA" sz="2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</TotalTime>
  <Words>227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Session 2</vt:lpstr>
      <vt:lpstr>Agenda</vt:lpstr>
      <vt:lpstr>Slide 3</vt:lpstr>
      <vt:lpstr>FormFormal vs. Informal Registeral vs. Formal vs. Informal Register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2</dc:title>
  <dc:creator>vikov</dc:creator>
  <cp:lastModifiedBy>vikov</cp:lastModifiedBy>
  <cp:revision>19</cp:revision>
  <dcterms:created xsi:type="dcterms:W3CDTF">2024-10-15T20:23:58Z</dcterms:created>
  <dcterms:modified xsi:type="dcterms:W3CDTF">2024-10-15T22:21:57Z</dcterms:modified>
</cp:coreProperties>
</file>