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6" r:id="rId4"/>
    <p:sldId id="267" r:id="rId5"/>
    <p:sldId id="268" r:id="rId6"/>
    <p:sldId id="260" r:id="rId7"/>
    <p:sldId id="256" r:id="rId8"/>
    <p:sldId id="263" r:id="rId9"/>
    <p:sldId id="258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>
        <p:scale>
          <a:sx n="90" d="100"/>
          <a:sy n="90" d="100"/>
        </p:scale>
        <p:origin x="-1656" y="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E7893-1DB5-46C2-9DD1-2C1F3A01BD8D}" type="datetimeFigureOut">
              <a:rPr lang="cs-CZ" smtClean="0"/>
              <a:pPr/>
              <a:t>29.12.15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FBD3E-6609-496E-8AE8-DDC0998C23F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Neurologie</a:t>
            </a:r>
            <a:r>
              <a:rPr lang="en-US" sz="2800" dirty="0" smtClean="0"/>
              <a:t> </a:t>
            </a:r>
            <a:r>
              <a:rPr lang="en-US" sz="2800" dirty="0" err="1" smtClean="0"/>
              <a:t>jako</a:t>
            </a:r>
            <a:r>
              <a:rPr lang="en-US" sz="2800" dirty="0" smtClean="0"/>
              <a:t> </a:t>
            </a:r>
            <a:r>
              <a:rPr lang="en-US" sz="2800" dirty="0" err="1" smtClean="0"/>
              <a:t>medicínský</a:t>
            </a:r>
            <a:r>
              <a:rPr lang="en-US" sz="2800" dirty="0" smtClean="0"/>
              <a:t> </a:t>
            </a:r>
            <a:r>
              <a:rPr lang="en-US" sz="2800" dirty="0" err="1" smtClean="0"/>
              <a:t>obor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&amp;</a:t>
            </a:r>
            <a:br>
              <a:rPr lang="en-US" sz="2800" dirty="0" smtClean="0"/>
            </a:br>
            <a:r>
              <a:rPr lang="en-US" sz="2800" dirty="0" smtClean="0"/>
              <a:t>Neuron, </a:t>
            </a:r>
            <a:r>
              <a:rPr lang="en-US" sz="2800" dirty="0" err="1" smtClean="0"/>
              <a:t>šíření</a:t>
            </a:r>
            <a:r>
              <a:rPr lang="en-US" sz="2800" dirty="0" smtClean="0"/>
              <a:t> </a:t>
            </a:r>
            <a:r>
              <a:rPr lang="en-US" sz="2800" dirty="0" err="1" smtClean="0"/>
              <a:t>vzruchu</a:t>
            </a:r>
            <a:r>
              <a:rPr lang="en-US" sz="2800" dirty="0" smtClean="0"/>
              <a:t>, </a:t>
            </a:r>
            <a:r>
              <a:rPr lang="en-US" sz="2800" dirty="0" err="1" smtClean="0"/>
              <a:t>synaptický</a:t>
            </a:r>
            <a:r>
              <a:rPr lang="en-US" sz="2800" dirty="0" smtClean="0"/>
              <a:t> </a:t>
            </a:r>
            <a:r>
              <a:rPr lang="en-US" sz="2800" dirty="0" err="1" smtClean="0"/>
              <a:t>přenos</a:t>
            </a:r>
            <a:r>
              <a:rPr lang="en-US" sz="2800" dirty="0" smtClean="0"/>
              <a:t>, </a:t>
            </a:r>
            <a:r>
              <a:rPr lang="en-US" sz="2800" dirty="0" err="1" smtClean="0"/>
              <a:t>nervosvalová</a:t>
            </a:r>
            <a:r>
              <a:rPr lang="en-US" sz="2800" dirty="0" smtClean="0"/>
              <a:t> </a:t>
            </a:r>
            <a:r>
              <a:rPr lang="en-US" sz="2800" dirty="0" err="1" smtClean="0"/>
              <a:t>ploténka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368752" cy="242312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MUDr</a:t>
            </a:r>
            <a:r>
              <a:rPr lang="en-US" sz="2000" dirty="0" smtClean="0"/>
              <a:t>. Ondřej Volný</a:t>
            </a:r>
          </a:p>
          <a:p>
            <a:r>
              <a:rPr lang="en-US" sz="2000" dirty="0" smtClean="0"/>
              <a:t>prof. </a:t>
            </a:r>
            <a:r>
              <a:rPr lang="en-US" sz="2000" dirty="0" err="1" smtClean="0"/>
              <a:t>MUDr</a:t>
            </a:r>
            <a:r>
              <a:rPr lang="en-US" sz="2000" dirty="0" smtClean="0"/>
              <a:t>. Martin </a:t>
            </a:r>
            <a:r>
              <a:rPr lang="en-US" sz="2000" dirty="0" err="1" smtClean="0"/>
              <a:t>Bareš</a:t>
            </a:r>
            <a:r>
              <a:rPr lang="en-US" sz="2000" dirty="0" smtClean="0"/>
              <a:t> </a:t>
            </a:r>
            <a:r>
              <a:rPr lang="en-US" sz="2000" dirty="0" smtClean="0"/>
              <a:t>PhD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I. </a:t>
            </a:r>
            <a:r>
              <a:rPr lang="en-US" sz="2000" dirty="0" err="1" smtClean="0"/>
              <a:t>neurologická</a:t>
            </a:r>
            <a:r>
              <a:rPr lang="en-US" sz="2000" dirty="0" smtClean="0"/>
              <a:t> </a:t>
            </a:r>
            <a:r>
              <a:rPr lang="en-US" sz="2000" dirty="0" err="1" smtClean="0"/>
              <a:t>klinika</a:t>
            </a:r>
            <a:r>
              <a:rPr lang="en-US" sz="2000" dirty="0" smtClean="0"/>
              <a:t> FN u </a:t>
            </a:r>
            <a:r>
              <a:rPr lang="en-US" sz="2000" dirty="0" err="1" smtClean="0"/>
              <a:t>sv</a:t>
            </a:r>
            <a:r>
              <a:rPr lang="en-US" sz="2000" dirty="0" smtClean="0"/>
              <a:t>. Anny </a:t>
            </a:r>
            <a:endParaRPr lang="en-US" sz="2000" dirty="0" smtClean="0"/>
          </a:p>
          <a:p>
            <a:r>
              <a:rPr lang="en-US" sz="2000" dirty="0" smtClean="0"/>
              <a:t>a LF </a:t>
            </a:r>
            <a:r>
              <a:rPr lang="en-US" sz="2000" dirty="0" err="1" smtClean="0"/>
              <a:t>Masarykovy</a:t>
            </a:r>
            <a:r>
              <a:rPr lang="en-US" sz="2000" dirty="0" smtClean="0"/>
              <a:t> </a:t>
            </a:r>
            <a:r>
              <a:rPr lang="en-US" sz="2000" dirty="0" err="1" smtClean="0"/>
              <a:t>univerzity</a:t>
            </a:r>
            <a:endParaRPr lang="en-US" sz="2000" dirty="0"/>
          </a:p>
        </p:txBody>
      </p:sp>
      <p:pic>
        <p:nvPicPr>
          <p:cNvPr id="4" name="Picture 3" descr="SafeBrai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000" y="0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408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Otázky</a:t>
            </a:r>
            <a:r>
              <a:rPr lang="en-US" sz="2800" dirty="0" smtClean="0"/>
              <a:t> k </a:t>
            </a:r>
            <a:r>
              <a:rPr lang="en-US" sz="2800" dirty="0" err="1" smtClean="0"/>
              <a:t>opakování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/>
              <a:t>1) </a:t>
            </a:r>
            <a:r>
              <a:rPr lang="en-US" sz="1600" dirty="0" err="1" smtClean="0"/>
              <a:t>Popiš</a:t>
            </a:r>
            <a:r>
              <a:rPr lang="en-US" sz="1600" dirty="0" smtClean="0"/>
              <a:t> </a:t>
            </a:r>
            <a:r>
              <a:rPr lang="en-US" sz="1600" dirty="0" err="1" smtClean="0"/>
              <a:t>vznik</a:t>
            </a:r>
            <a:r>
              <a:rPr lang="en-US" sz="1600" dirty="0" smtClean="0"/>
              <a:t> a </a:t>
            </a:r>
            <a:r>
              <a:rPr lang="en-US" sz="1600" dirty="0" err="1" smtClean="0"/>
              <a:t>šíření</a:t>
            </a:r>
            <a:r>
              <a:rPr lang="en-US" sz="1600" dirty="0" smtClean="0"/>
              <a:t> </a:t>
            </a:r>
            <a:r>
              <a:rPr lang="en-US" sz="1600" dirty="0" err="1" smtClean="0"/>
              <a:t>akčního</a:t>
            </a:r>
            <a:r>
              <a:rPr lang="en-US" sz="1600" dirty="0" smtClean="0"/>
              <a:t> </a:t>
            </a:r>
            <a:r>
              <a:rPr lang="en-US" sz="1600" dirty="0" err="1" smtClean="0"/>
              <a:t>potenciálu</a:t>
            </a:r>
            <a:r>
              <a:rPr lang="en-US" sz="1600" dirty="0" smtClean="0"/>
              <a:t>. (Slide 7)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2) </a:t>
            </a:r>
            <a:r>
              <a:rPr lang="en-US" sz="1600" dirty="0" err="1" smtClean="0"/>
              <a:t>Pojmenuj</a:t>
            </a:r>
            <a:r>
              <a:rPr lang="en-US" sz="1600" dirty="0" smtClean="0"/>
              <a:t> </a:t>
            </a:r>
            <a:r>
              <a:rPr lang="en-US" sz="1600" dirty="0" err="1" smtClean="0"/>
              <a:t>část</a:t>
            </a:r>
            <a:r>
              <a:rPr lang="en-US" sz="1600" dirty="0" smtClean="0"/>
              <a:t> </a:t>
            </a:r>
            <a:r>
              <a:rPr lang="en-US" sz="1600" dirty="0" err="1" smtClean="0"/>
              <a:t>neuronu</a:t>
            </a:r>
            <a:r>
              <a:rPr lang="en-US" sz="1600" dirty="0" smtClean="0"/>
              <a:t>, </a:t>
            </a:r>
            <a:r>
              <a:rPr lang="en-US" sz="1600" dirty="0" err="1" smtClean="0"/>
              <a:t>kterou</a:t>
            </a:r>
            <a:r>
              <a:rPr lang="en-US" sz="1600" dirty="0" smtClean="0"/>
              <a:t> </a:t>
            </a:r>
            <a:r>
              <a:rPr lang="en-US" sz="1600" dirty="0" err="1" smtClean="0"/>
              <a:t>pokrývá</a:t>
            </a:r>
            <a:r>
              <a:rPr lang="en-US" sz="1600" dirty="0" smtClean="0"/>
              <a:t> </a:t>
            </a:r>
            <a:r>
              <a:rPr lang="en-US" sz="1600" dirty="0" err="1" smtClean="0"/>
              <a:t>myelinová</a:t>
            </a:r>
            <a:r>
              <a:rPr lang="en-US" sz="1600" dirty="0" smtClean="0"/>
              <a:t> </a:t>
            </a:r>
            <a:r>
              <a:rPr lang="en-US" sz="1600" dirty="0" err="1" smtClean="0"/>
              <a:t>pochva</a:t>
            </a:r>
            <a:r>
              <a:rPr lang="en-US" sz="1600" dirty="0" smtClean="0"/>
              <a:t>. (Slide 7)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3) </a:t>
            </a:r>
            <a:r>
              <a:rPr lang="en-US" sz="1600" dirty="0" err="1" smtClean="0"/>
              <a:t>Vyjmenuj</a:t>
            </a:r>
            <a:r>
              <a:rPr lang="en-US" sz="1600" dirty="0" smtClean="0"/>
              <a:t> </a:t>
            </a:r>
            <a:r>
              <a:rPr lang="en-US" sz="1600" dirty="0" err="1" smtClean="0"/>
              <a:t>základní</a:t>
            </a:r>
            <a:r>
              <a:rPr lang="en-US" sz="1600" dirty="0" smtClean="0"/>
              <a:t> </a:t>
            </a:r>
            <a:r>
              <a:rPr lang="en-US" sz="1600" dirty="0" err="1" smtClean="0"/>
              <a:t>typy</a:t>
            </a:r>
            <a:r>
              <a:rPr lang="en-US" sz="1600" dirty="0" smtClean="0"/>
              <a:t> </a:t>
            </a:r>
            <a:r>
              <a:rPr lang="en-US" sz="1600" dirty="0" err="1" smtClean="0"/>
              <a:t>synapsí</a:t>
            </a:r>
            <a:r>
              <a:rPr lang="en-US" sz="1600" dirty="0" smtClean="0"/>
              <a:t>. (Slide 7)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4) Co </a:t>
            </a:r>
            <a:r>
              <a:rPr lang="en-US" sz="1600" dirty="0" err="1" smtClean="0"/>
              <a:t>znamenají</a:t>
            </a:r>
            <a:r>
              <a:rPr lang="en-US" sz="1600" dirty="0" smtClean="0"/>
              <a:t> </a:t>
            </a:r>
            <a:r>
              <a:rPr lang="en-US" sz="1600" dirty="0" err="1" smtClean="0"/>
              <a:t>termíny</a:t>
            </a:r>
            <a:r>
              <a:rPr lang="en-US" sz="1600" dirty="0" smtClean="0"/>
              <a:t> – </a:t>
            </a:r>
            <a:r>
              <a:rPr lang="en-US" sz="1600" dirty="0" err="1" smtClean="0"/>
              <a:t>časová</a:t>
            </a:r>
            <a:r>
              <a:rPr lang="en-US" sz="1600" dirty="0" smtClean="0"/>
              <a:t> a </a:t>
            </a:r>
            <a:r>
              <a:rPr lang="en-US" sz="1600" dirty="0" err="1" smtClean="0"/>
              <a:t>prostorová</a:t>
            </a:r>
            <a:r>
              <a:rPr lang="en-US" sz="1600" dirty="0" smtClean="0"/>
              <a:t> </a:t>
            </a:r>
            <a:r>
              <a:rPr lang="en-US" sz="1600" dirty="0" err="1" smtClean="0"/>
              <a:t>sumace</a:t>
            </a:r>
            <a:r>
              <a:rPr lang="en-US" sz="1600" dirty="0" smtClean="0"/>
              <a:t> </a:t>
            </a:r>
            <a:r>
              <a:rPr lang="en-US" sz="1600" dirty="0" err="1" smtClean="0"/>
              <a:t>membránového</a:t>
            </a:r>
            <a:r>
              <a:rPr lang="en-US" sz="1600" dirty="0" smtClean="0"/>
              <a:t> </a:t>
            </a:r>
            <a:r>
              <a:rPr lang="en-US" sz="1600" dirty="0" err="1" smtClean="0"/>
              <a:t>potenciálu</a:t>
            </a:r>
            <a:r>
              <a:rPr lang="en-US" sz="1600" dirty="0" smtClean="0"/>
              <a:t>? (Slide 7)</a:t>
            </a:r>
          </a:p>
          <a:p>
            <a:pPr>
              <a:lnSpc>
                <a:spcPct val="150000"/>
              </a:lnSpc>
            </a:pPr>
            <a:r>
              <a:rPr lang="en-US" sz="1600" dirty="0" smtClean="0"/>
              <a:t>5) </a:t>
            </a:r>
            <a:r>
              <a:rPr lang="en-US" sz="1600" dirty="0" err="1" smtClean="0"/>
              <a:t>Popiš</a:t>
            </a:r>
            <a:r>
              <a:rPr lang="en-US" sz="1600" dirty="0" smtClean="0"/>
              <a:t>, </a:t>
            </a:r>
            <a:r>
              <a:rPr lang="en-US" sz="1600" dirty="0" err="1" smtClean="0"/>
              <a:t>jaký</a:t>
            </a:r>
            <a:r>
              <a:rPr lang="en-US" sz="1600" dirty="0" smtClean="0"/>
              <a:t> je </a:t>
            </a:r>
            <a:r>
              <a:rPr lang="en-US" sz="1600" dirty="0" err="1" smtClean="0"/>
              <a:t>rozdíl</a:t>
            </a:r>
            <a:r>
              <a:rPr lang="en-US" sz="1600" dirty="0" smtClean="0"/>
              <a:t> v </a:t>
            </a:r>
            <a:r>
              <a:rPr lang="en-US" sz="1600" dirty="0" err="1" smtClean="0"/>
              <a:t>šíření</a:t>
            </a:r>
            <a:r>
              <a:rPr lang="en-US" sz="1600" dirty="0" smtClean="0"/>
              <a:t> </a:t>
            </a:r>
            <a:r>
              <a:rPr lang="en-US" sz="1600" dirty="0" err="1" smtClean="0"/>
              <a:t>vzruchu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myelinizovaném</a:t>
            </a:r>
            <a:r>
              <a:rPr lang="en-US" sz="1600" dirty="0" smtClean="0"/>
              <a:t> a </a:t>
            </a:r>
            <a:r>
              <a:rPr lang="en-US" sz="1600" dirty="0" err="1" smtClean="0"/>
              <a:t>nemyelinizovaném</a:t>
            </a:r>
            <a:r>
              <a:rPr lang="en-US" sz="1600" dirty="0" smtClean="0"/>
              <a:t> </a:t>
            </a:r>
            <a:r>
              <a:rPr lang="en-US" sz="1600" dirty="0" err="1" smtClean="0"/>
              <a:t>vláknu</a:t>
            </a:r>
            <a:r>
              <a:rPr lang="en-US" sz="1600" dirty="0" smtClean="0"/>
              <a:t>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(Slide 7)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6</a:t>
            </a:r>
            <a:r>
              <a:rPr lang="en-US" sz="1600" dirty="0" smtClean="0"/>
              <a:t>) </a:t>
            </a:r>
            <a:r>
              <a:rPr lang="en-US" sz="1600" dirty="0" err="1" smtClean="0"/>
              <a:t>Který</a:t>
            </a:r>
            <a:r>
              <a:rPr lang="en-US" sz="1600" dirty="0" smtClean="0"/>
              <a:t> </a:t>
            </a:r>
            <a:r>
              <a:rPr lang="en-US" sz="1600" dirty="0" err="1" smtClean="0"/>
              <a:t>neurotransmiter</a:t>
            </a:r>
            <a:r>
              <a:rPr lang="en-US" sz="1600" dirty="0" smtClean="0"/>
              <a:t> je </a:t>
            </a:r>
            <a:r>
              <a:rPr lang="en-US" sz="1600" dirty="0" err="1" smtClean="0"/>
              <a:t>nezbytný</a:t>
            </a:r>
            <a:r>
              <a:rPr lang="en-US" sz="1600" dirty="0" smtClean="0"/>
              <a:t> pro </a:t>
            </a:r>
            <a:r>
              <a:rPr lang="en-US" sz="1600" dirty="0" err="1" smtClean="0"/>
              <a:t>svalovou</a:t>
            </a:r>
            <a:r>
              <a:rPr lang="en-US" sz="1600" dirty="0" smtClean="0"/>
              <a:t> </a:t>
            </a:r>
            <a:r>
              <a:rPr lang="en-US" sz="1600" dirty="0" err="1" smtClean="0"/>
              <a:t>kontrakci</a:t>
            </a:r>
            <a:r>
              <a:rPr lang="en-US" sz="1600" dirty="0" smtClean="0"/>
              <a:t> </a:t>
            </a:r>
            <a:r>
              <a:rPr lang="en-US" sz="1600" dirty="0" err="1" smtClean="0"/>
              <a:t>příčně</a:t>
            </a:r>
            <a:r>
              <a:rPr lang="en-US" sz="1600" dirty="0" smtClean="0"/>
              <a:t> </a:t>
            </a:r>
            <a:r>
              <a:rPr lang="en-US" sz="1600" dirty="0" err="1" smtClean="0"/>
              <a:t>pruhovaného</a:t>
            </a:r>
            <a:r>
              <a:rPr lang="en-US" sz="1600" dirty="0" smtClean="0"/>
              <a:t> </a:t>
            </a:r>
            <a:r>
              <a:rPr lang="en-US" sz="1600" dirty="0" err="1" smtClean="0"/>
              <a:t>svalu</a:t>
            </a:r>
            <a:r>
              <a:rPr lang="en-US" sz="1600" dirty="0" smtClean="0"/>
              <a:t>? (Slide 9)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7</a:t>
            </a:r>
            <a:r>
              <a:rPr lang="en-US" sz="1600" dirty="0" smtClean="0"/>
              <a:t>) </a:t>
            </a:r>
            <a:r>
              <a:rPr lang="en-US" sz="1600" dirty="0" err="1" smtClean="0"/>
              <a:t>Jakým</a:t>
            </a:r>
            <a:r>
              <a:rPr lang="en-US" sz="1600" dirty="0" smtClean="0"/>
              <a:t> </a:t>
            </a:r>
            <a:r>
              <a:rPr lang="en-US" sz="1600" dirty="0" err="1" smtClean="0"/>
              <a:t>způsobem</a:t>
            </a:r>
            <a:r>
              <a:rPr lang="en-US" sz="1600" dirty="0" smtClean="0"/>
              <a:t> </a:t>
            </a:r>
            <a:r>
              <a:rPr lang="en-US" sz="1600" dirty="0" err="1" smtClean="0"/>
              <a:t>lze</a:t>
            </a:r>
            <a:r>
              <a:rPr lang="en-US" sz="1600" dirty="0" smtClean="0"/>
              <a:t> </a:t>
            </a:r>
            <a:r>
              <a:rPr lang="en-US" sz="1600" dirty="0" err="1" smtClean="0"/>
              <a:t>terapeuticky</a:t>
            </a:r>
            <a:r>
              <a:rPr lang="en-US" sz="1600" dirty="0" smtClean="0"/>
              <a:t> </a:t>
            </a:r>
            <a:r>
              <a:rPr lang="en-US" sz="1600" dirty="0" err="1" smtClean="0"/>
              <a:t>ovlivnit</a:t>
            </a:r>
            <a:r>
              <a:rPr lang="en-US" sz="1600" dirty="0" smtClean="0"/>
              <a:t> </a:t>
            </a:r>
            <a:r>
              <a:rPr lang="en-US" sz="1600" dirty="0" err="1" smtClean="0"/>
              <a:t>patologicky</a:t>
            </a:r>
            <a:r>
              <a:rPr lang="en-US" sz="1600" dirty="0" smtClean="0"/>
              <a:t> </a:t>
            </a:r>
            <a:r>
              <a:rPr lang="en-US" sz="1600" dirty="0" err="1" smtClean="0"/>
              <a:t>zvýšené</a:t>
            </a:r>
            <a:r>
              <a:rPr lang="en-US" sz="1600" dirty="0" smtClean="0"/>
              <a:t> </a:t>
            </a:r>
            <a:r>
              <a:rPr lang="en-US" sz="1600" dirty="0" err="1" smtClean="0"/>
              <a:t>svalové</a:t>
            </a:r>
            <a:r>
              <a:rPr lang="en-US" sz="1600" dirty="0" smtClean="0"/>
              <a:t> </a:t>
            </a:r>
            <a:r>
              <a:rPr lang="en-US" sz="1600" dirty="0" err="1" smtClean="0"/>
              <a:t>napětí</a:t>
            </a:r>
            <a:r>
              <a:rPr lang="en-US" sz="1600" dirty="0" smtClean="0"/>
              <a:t>? (Slide 9)</a:t>
            </a:r>
          </a:p>
          <a:p>
            <a:pPr>
              <a:lnSpc>
                <a:spcPct val="15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5715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Obsah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 err="1" smtClean="0"/>
              <a:t>Tato</a:t>
            </a:r>
            <a:r>
              <a:rPr lang="en-US" sz="1600" dirty="0" smtClean="0"/>
              <a:t> </a:t>
            </a:r>
            <a:r>
              <a:rPr lang="en-US" sz="1600" dirty="0" err="1" smtClean="0"/>
              <a:t>prezentace</a:t>
            </a:r>
            <a:r>
              <a:rPr lang="en-US" sz="1600" dirty="0" smtClean="0"/>
              <a:t> </a:t>
            </a:r>
            <a:r>
              <a:rPr lang="en-US" sz="1600" dirty="0" err="1" smtClean="0"/>
              <a:t>pojednává</a:t>
            </a:r>
            <a:r>
              <a:rPr lang="en-US" sz="1600" dirty="0" smtClean="0"/>
              <a:t> o:</a:t>
            </a:r>
          </a:p>
          <a:p>
            <a:pPr lvl="1">
              <a:lnSpc>
                <a:spcPct val="150000"/>
              </a:lnSpc>
              <a:buFont typeface="Wingdings" charset="2"/>
              <a:buChar char="Ø"/>
            </a:pPr>
            <a:r>
              <a:rPr lang="en-US" sz="1600" dirty="0" err="1" smtClean="0"/>
              <a:t>neurologii</a:t>
            </a:r>
            <a:r>
              <a:rPr lang="en-US" sz="1600" dirty="0" smtClean="0"/>
              <a:t> </a:t>
            </a:r>
            <a:r>
              <a:rPr lang="en-US" sz="1600" dirty="0" err="1" smtClean="0"/>
              <a:t>jako</a:t>
            </a:r>
            <a:r>
              <a:rPr lang="en-US" sz="1600" dirty="0" smtClean="0"/>
              <a:t> </a:t>
            </a:r>
            <a:r>
              <a:rPr lang="en-US" sz="1600" dirty="0" err="1" smtClean="0"/>
              <a:t>medicínském</a:t>
            </a:r>
            <a:r>
              <a:rPr lang="en-US" sz="1600" dirty="0" smtClean="0"/>
              <a:t> </a:t>
            </a:r>
            <a:r>
              <a:rPr lang="en-US" sz="1600" dirty="0" err="1" smtClean="0"/>
              <a:t>oboru</a:t>
            </a:r>
            <a:r>
              <a:rPr lang="en-US" sz="1600" dirty="0" smtClean="0"/>
              <a:t> a o </a:t>
            </a:r>
            <a:r>
              <a:rPr lang="en-US" sz="1600" dirty="0" err="1" smtClean="0"/>
              <a:t>významu</a:t>
            </a:r>
            <a:r>
              <a:rPr lang="en-US" sz="1600" dirty="0" smtClean="0"/>
              <a:t> </a:t>
            </a:r>
            <a:r>
              <a:rPr lang="en-US" sz="1600" dirty="0" err="1" smtClean="0"/>
              <a:t>neurologického</a:t>
            </a:r>
            <a:r>
              <a:rPr lang="en-US" sz="1600" dirty="0" smtClean="0"/>
              <a:t> </a:t>
            </a:r>
            <a:r>
              <a:rPr lang="en-US" sz="1600" dirty="0" err="1" smtClean="0"/>
              <a:t>vyšetření</a:t>
            </a:r>
            <a:endParaRPr lang="en-US" sz="1600" dirty="0"/>
          </a:p>
          <a:p>
            <a:pPr lvl="1">
              <a:lnSpc>
                <a:spcPct val="150000"/>
              </a:lnSpc>
              <a:buFont typeface="Wingdings" charset="2"/>
              <a:buChar char="Ø"/>
            </a:pPr>
            <a:r>
              <a:rPr lang="en-US" sz="1600" dirty="0" err="1" smtClean="0"/>
              <a:t>základní</a:t>
            </a:r>
            <a:r>
              <a:rPr lang="en-US" sz="1600" dirty="0" smtClean="0"/>
              <a:t> </a:t>
            </a:r>
            <a:r>
              <a:rPr lang="en-US" sz="1600" dirty="0" err="1" smtClean="0"/>
              <a:t>stavební</a:t>
            </a:r>
            <a:r>
              <a:rPr lang="en-US" sz="1600" dirty="0" smtClean="0"/>
              <a:t> </a:t>
            </a:r>
            <a:r>
              <a:rPr lang="en-US" sz="1600" dirty="0" err="1" smtClean="0"/>
              <a:t>jednotce</a:t>
            </a:r>
            <a:r>
              <a:rPr lang="en-US" sz="1600" dirty="0" smtClean="0"/>
              <a:t> </a:t>
            </a:r>
            <a:r>
              <a:rPr lang="en-US" sz="1600" dirty="0" err="1" smtClean="0"/>
              <a:t>centrálního</a:t>
            </a:r>
            <a:r>
              <a:rPr lang="en-US" sz="1600" dirty="0" smtClean="0"/>
              <a:t> </a:t>
            </a:r>
            <a:r>
              <a:rPr lang="en-US" sz="1600" dirty="0" err="1" smtClean="0"/>
              <a:t>nervového</a:t>
            </a:r>
            <a:r>
              <a:rPr lang="en-US" sz="1600" dirty="0" smtClean="0"/>
              <a:t> </a:t>
            </a:r>
            <a:r>
              <a:rPr lang="en-US" sz="1600" dirty="0" err="1" smtClean="0"/>
              <a:t>systému</a:t>
            </a:r>
            <a:r>
              <a:rPr lang="en-US" sz="1600" dirty="0" smtClean="0"/>
              <a:t> (</a:t>
            </a:r>
            <a:r>
              <a:rPr lang="en-US" sz="1600" dirty="0" err="1" smtClean="0"/>
              <a:t>nervová</a:t>
            </a:r>
            <a:r>
              <a:rPr lang="en-US" sz="1600" dirty="0" smtClean="0"/>
              <a:t> </a:t>
            </a:r>
            <a:r>
              <a:rPr lang="en-US" sz="1600" dirty="0" err="1" smtClean="0"/>
              <a:t>buňka</a:t>
            </a:r>
            <a:r>
              <a:rPr lang="en-US" sz="1600" dirty="0" smtClean="0"/>
              <a:t>/neuron)</a:t>
            </a:r>
          </a:p>
          <a:p>
            <a:pPr lvl="1">
              <a:lnSpc>
                <a:spcPct val="150000"/>
              </a:lnSpc>
              <a:buFont typeface="Wingdings" charset="2"/>
              <a:buChar char="Ø"/>
            </a:pPr>
            <a:r>
              <a:rPr lang="en-US" sz="1600" dirty="0" err="1" smtClean="0"/>
              <a:t>mechanismu</a:t>
            </a:r>
            <a:r>
              <a:rPr lang="en-US" sz="1600" dirty="0" smtClean="0"/>
              <a:t> </a:t>
            </a:r>
            <a:r>
              <a:rPr lang="en-US" sz="1600" dirty="0" err="1" smtClean="0"/>
              <a:t>vzniku</a:t>
            </a:r>
            <a:r>
              <a:rPr lang="en-US" sz="1600" dirty="0" smtClean="0"/>
              <a:t> a </a:t>
            </a:r>
            <a:r>
              <a:rPr lang="en-US" sz="1600" dirty="0" err="1" smtClean="0"/>
              <a:t>šíření</a:t>
            </a:r>
            <a:r>
              <a:rPr lang="en-US" sz="1600" dirty="0" smtClean="0"/>
              <a:t> </a:t>
            </a:r>
            <a:r>
              <a:rPr lang="en-US" sz="1600" dirty="0" err="1" smtClean="0"/>
              <a:t>nervových</a:t>
            </a:r>
            <a:r>
              <a:rPr lang="en-US" sz="1600" dirty="0" smtClean="0"/>
              <a:t> </a:t>
            </a:r>
            <a:r>
              <a:rPr lang="en-US" sz="1600" dirty="0" err="1" smtClean="0"/>
              <a:t>vzruchů</a:t>
            </a:r>
            <a:endParaRPr lang="en-US" sz="1600" dirty="0"/>
          </a:p>
          <a:p>
            <a:pPr lvl="1">
              <a:lnSpc>
                <a:spcPct val="150000"/>
              </a:lnSpc>
              <a:buFont typeface="Wingdings" charset="2"/>
              <a:buChar char="Ø"/>
            </a:pPr>
            <a:r>
              <a:rPr lang="en-US" sz="1600" dirty="0" err="1" smtClean="0"/>
              <a:t>vzájemné</a:t>
            </a:r>
            <a:r>
              <a:rPr lang="en-US" sz="1600" dirty="0" smtClean="0"/>
              <a:t> </a:t>
            </a:r>
            <a:r>
              <a:rPr lang="en-US" sz="1600" dirty="0" err="1" smtClean="0"/>
              <a:t>komunikaci</a:t>
            </a:r>
            <a:r>
              <a:rPr lang="en-US" sz="1600" dirty="0" smtClean="0"/>
              <a:t> </a:t>
            </a:r>
            <a:r>
              <a:rPr lang="en-US" sz="1600" dirty="0" err="1" smtClean="0"/>
              <a:t>mezi</a:t>
            </a:r>
            <a:r>
              <a:rPr lang="en-US" sz="1600" dirty="0" smtClean="0"/>
              <a:t> </a:t>
            </a:r>
            <a:r>
              <a:rPr lang="en-US" sz="1600" dirty="0" err="1" smtClean="0"/>
              <a:t>neurony</a:t>
            </a:r>
            <a:r>
              <a:rPr lang="en-US" sz="1600" dirty="0" smtClean="0"/>
              <a:t> a </a:t>
            </a:r>
            <a:r>
              <a:rPr lang="en-US" sz="1600" dirty="0" err="1" smtClean="0"/>
              <a:t>mezi</a:t>
            </a:r>
            <a:r>
              <a:rPr lang="en-US" sz="1600" dirty="0" smtClean="0"/>
              <a:t> </a:t>
            </a:r>
            <a:r>
              <a:rPr lang="en-US" sz="1600" dirty="0" err="1" smtClean="0"/>
              <a:t>neurony</a:t>
            </a:r>
            <a:r>
              <a:rPr lang="en-US" sz="1600" dirty="0" smtClean="0"/>
              <a:t> a </a:t>
            </a:r>
            <a:r>
              <a:rPr lang="en-US" sz="1600" dirty="0" err="1" smtClean="0"/>
              <a:t>výkonnými</a:t>
            </a:r>
            <a:r>
              <a:rPr lang="en-US" sz="1600" dirty="0" smtClean="0"/>
              <a:t> </a:t>
            </a:r>
            <a:r>
              <a:rPr lang="en-US" sz="1600" dirty="0" err="1" smtClean="0"/>
              <a:t>buňkami</a:t>
            </a:r>
            <a:r>
              <a:rPr lang="en-US" sz="1600" dirty="0" smtClean="0"/>
              <a:t> (</a:t>
            </a:r>
            <a:r>
              <a:rPr lang="en-US" sz="1600" dirty="0" err="1" smtClean="0"/>
              <a:t>synaptický</a:t>
            </a:r>
            <a:r>
              <a:rPr lang="en-US" sz="1600" dirty="0" smtClean="0"/>
              <a:t> </a:t>
            </a:r>
            <a:r>
              <a:rPr lang="en-US" sz="1600" dirty="0" err="1" smtClean="0"/>
              <a:t>přenos</a:t>
            </a:r>
            <a:r>
              <a:rPr lang="en-US" sz="1600" dirty="0" smtClean="0"/>
              <a:t>/synapse)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err="1" smtClean="0"/>
              <a:t>Detailní</a:t>
            </a:r>
            <a:r>
              <a:rPr lang="en-US" sz="1600" dirty="0" smtClean="0"/>
              <a:t> </a:t>
            </a:r>
            <a:r>
              <a:rPr lang="en-US" sz="1600" dirty="0" err="1" smtClean="0"/>
              <a:t>informace</a:t>
            </a:r>
            <a:r>
              <a:rPr lang="en-US" sz="1600" dirty="0" smtClean="0"/>
              <a:t> o </a:t>
            </a:r>
            <a:r>
              <a:rPr lang="en-US" sz="1600" dirty="0" err="1" smtClean="0"/>
              <a:t>struktuře</a:t>
            </a:r>
            <a:r>
              <a:rPr lang="en-US" sz="1600" dirty="0" smtClean="0"/>
              <a:t>, </a:t>
            </a:r>
            <a:r>
              <a:rPr lang="en-US" sz="1600" dirty="0" err="1" smtClean="0"/>
              <a:t>funkci</a:t>
            </a:r>
            <a:r>
              <a:rPr lang="en-US" sz="1600" dirty="0" smtClean="0"/>
              <a:t> a </a:t>
            </a:r>
            <a:r>
              <a:rPr lang="en-US" sz="1600" dirty="0" err="1" smtClean="0"/>
              <a:t>základních</a:t>
            </a:r>
            <a:r>
              <a:rPr lang="en-US" sz="1600" dirty="0" smtClean="0"/>
              <a:t> </a:t>
            </a:r>
            <a:r>
              <a:rPr lang="en-US" sz="1600" dirty="0" err="1" smtClean="0"/>
              <a:t>poruchách</a:t>
            </a:r>
            <a:r>
              <a:rPr lang="en-US" sz="1600" dirty="0" smtClean="0"/>
              <a:t> </a:t>
            </a:r>
            <a:r>
              <a:rPr lang="en-US" sz="1600" dirty="0" err="1" smtClean="0"/>
              <a:t>centrálního</a:t>
            </a:r>
            <a:r>
              <a:rPr lang="en-US" sz="1600" dirty="0" smtClean="0"/>
              <a:t> a </a:t>
            </a:r>
            <a:r>
              <a:rPr lang="en-US" sz="1600" dirty="0" err="1" smtClean="0"/>
              <a:t>periferního</a:t>
            </a:r>
            <a:r>
              <a:rPr lang="en-US" sz="1600" dirty="0" smtClean="0"/>
              <a:t> </a:t>
            </a:r>
            <a:r>
              <a:rPr lang="en-US" sz="1600" dirty="0" err="1" smtClean="0"/>
              <a:t>nervového</a:t>
            </a:r>
            <a:r>
              <a:rPr lang="en-US" sz="1600" dirty="0" smtClean="0"/>
              <a:t> </a:t>
            </a:r>
            <a:r>
              <a:rPr lang="en-US" sz="1600" dirty="0" err="1" smtClean="0"/>
              <a:t>systému</a:t>
            </a:r>
            <a:r>
              <a:rPr lang="en-US" sz="1600" dirty="0" smtClean="0"/>
              <a:t> </a:t>
            </a:r>
            <a:r>
              <a:rPr lang="en-US" sz="1600" dirty="0" err="1" smtClean="0"/>
              <a:t>jsou</a:t>
            </a:r>
            <a:r>
              <a:rPr lang="en-US" sz="1600" dirty="0" smtClean="0"/>
              <a:t> </a:t>
            </a:r>
            <a:r>
              <a:rPr lang="en-US" sz="1600" dirty="0" err="1" smtClean="0"/>
              <a:t>zpracovány</a:t>
            </a:r>
            <a:r>
              <a:rPr lang="en-US" sz="1600" dirty="0" smtClean="0"/>
              <a:t> </a:t>
            </a:r>
            <a:r>
              <a:rPr lang="en-US" sz="1600" dirty="0" err="1" smtClean="0"/>
              <a:t>ve</a:t>
            </a:r>
            <a:r>
              <a:rPr lang="en-US" sz="1600" dirty="0" smtClean="0"/>
              <a:t> </a:t>
            </a:r>
            <a:r>
              <a:rPr lang="en-US" sz="1600" dirty="0" err="1" smtClean="0"/>
              <a:t>studijním</a:t>
            </a:r>
            <a:r>
              <a:rPr lang="en-US" sz="1600" dirty="0" smtClean="0"/>
              <a:t> </a:t>
            </a:r>
            <a:r>
              <a:rPr lang="en-US" sz="1600" dirty="0" err="1" smtClean="0"/>
              <a:t>materiálu</a:t>
            </a:r>
            <a:r>
              <a:rPr lang="en-US" sz="1600" dirty="0" smtClean="0"/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Organizace</a:t>
            </a:r>
            <a:r>
              <a:rPr lang="en-US" sz="1600" b="1" dirty="0" smtClean="0">
                <a:solidFill>
                  <a:srgbClr val="FF0000"/>
                </a:solidFill>
              </a:rPr>
              <a:t> a </a:t>
            </a:r>
            <a:r>
              <a:rPr lang="en-US" sz="1600" b="1" dirty="0" err="1" smtClean="0">
                <a:solidFill>
                  <a:srgbClr val="FF0000"/>
                </a:solidFill>
              </a:rPr>
              <a:t>funkce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nervového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systému</a:t>
            </a:r>
            <a:r>
              <a:rPr lang="en-US" sz="1600" b="1" dirty="0" smtClean="0">
                <a:solidFill>
                  <a:srgbClr val="FF0000"/>
                </a:solidFill>
              </a:rPr>
              <a:t>.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177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Neurologie</a:t>
            </a:r>
            <a:r>
              <a:rPr lang="en-US" sz="2800" dirty="0" smtClean="0"/>
              <a:t> </a:t>
            </a:r>
            <a:r>
              <a:rPr lang="en-US" sz="2800" dirty="0" err="1" smtClean="0"/>
              <a:t>jako</a:t>
            </a:r>
            <a:r>
              <a:rPr lang="en-US" sz="2800" dirty="0" smtClean="0"/>
              <a:t> </a:t>
            </a:r>
            <a:r>
              <a:rPr lang="en-US" sz="2800" dirty="0" err="1" smtClean="0"/>
              <a:t>medicínský</a:t>
            </a:r>
            <a:r>
              <a:rPr lang="en-US" sz="2800" dirty="0" smtClean="0"/>
              <a:t> </a:t>
            </a:r>
            <a:r>
              <a:rPr lang="en-US" sz="2800" dirty="0" err="1" smtClean="0"/>
              <a:t>obor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176"/>
            <a:ext cx="8229600" cy="49971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500" b="1" dirty="0" err="1" smtClean="0"/>
              <a:t>Neurologie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představuje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lékařský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obor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zaměřený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na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diagnostiku</a:t>
            </a:r>
            <a:r>
              <a:rPr lang="en-US" sz="1500" b="1" dirty="0"/>
              <a:t> </a:t>
            </a:r>
            <a:r>
              <a:rPr lang="en-US" sz="1500" b="1" dirty="0" smtClean="0"/>
              <a:t>a </a:t>
            </a:r>
            <a:r>
              <a:rPr lang="en-US" sz="1500" b="1" dirty="0" err="1" smtClean="0"/>
              <a:t>léčbu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onemocnění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centrálního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nervového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systému</a:t>
            </a:r>
            <a:r>
              <a:rPr lang="en-US" sz="1500" b="1" dirty="0" smtClean="0"/>
              <a:t> (</a:t>
            </a:r>
            <a:r>
              <a:rPr lang="en-US" sz="1500" b="1" dirty="0" err="1" smtClean="0"/>
              <a:t>mozek</a:t>
            </a:r>
            <a:r>
              <a:rPr lang="en-US" sz="1500" b="1" dirty="0" smtClean="0"/>
              <a:t> a </a:t>
            </a:r>
            <a:r>
              <a:rPr lang="en-US" sz="1500" b="1" dirty="0" err="1" smtClean="0"/>
              <a:t>mícha</a:t>
            </a:r>
            <a:r>
              <a:rPr lang="en-US" sz="1500" b="1" dirty="0" smtClean="0"/>
              <a:t>), </a:t>
            </a:r>
            <a:r>
              <a:rPr lang="en-US" sz="1500" b="1" dirty="0" err="1" smtClean="0"/>
              <a:t>periferního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nervového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systému</a:t>
            </a:r>
            <a:r>
              <a:rPr lang="en-US" sz="1500" b="1" dirty="0" smtClean="0"/>
              <a:t> (</a:t>
            </a:r>
            <a:r>
              <a:rPr lang="en-US" sz="1500" b="1" dirty="0" err="1" smtClean="0"/>
              <a:t>hlavové</a:t>
            </a:r>
            <a:r>
              <a:rPr lang="en-US" sz="1500" b="1" dirty="0" smtClean="0"/>
              <a:t> a </a:t>
            </a:r>
            <a:r>
              <a:rPr lang="en-US" sz="1500" b="1" dirty="0" err="1" smtClean="0"/>
              <a:t>periferní</a:t>
            </a:r>
            <a:r>
              <a:rPr lang="en-US" sz="1500" b="1" dirty="0" smtClean="0"/>
              <a:t> nervy), </a:t>
            </a:r>
            <a:r>
              <a:rPr lang="en-US" sz="1500" b="1" dirty="0" err="1" smtClean="0"/>
              <a:t>nervosvalového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přenosu</a:t>
            </a:r>
            <a:r>
              <a:rPr lang="en-US" sz="1500" b="1" dirty="0" smtClean="0"/>
              <a:t> a </a:t>
            </a:r>
            <a:r>
              <a:rPr lang="en-US" sz="1500" b="1" dirty="0" err="1" smtClean="0"/>
              <a:t>svalů</a:t>
            </a:r>
            <a:endParaRPr lang="en-US" sz="1500" b="1" dirty="0" smtClean="0"/>
          </a:p>
          <a:p>
            <a:pPr>
              <a:lnSpc>
                <a:spcPct val="150000"/>
              </a:lnSpc>
            </a:pPr>
            <a:r>
              <a:rPr lang="en-US" sz="1500" dirty="0" err="1" smtClean="0"/>
              <a:t>Jedná</a:t>
            </a:r>
            <a:r>
              <a:rPr lang="en-US" sz="1500" dirty="0" smtClean="0"/>
              <a:t> se o </a:t>
            </a:r>
            <a:r>
              <a:rPr lang="en-US" sz="1500" dirty="0" err="1" smtClean="0"/>
              <a:t>dynamicky</a:t>
            </a:r>
            <a:r>
              <a:rPr lang="en-US" sz="1500" dirty="0" smtClean="0"/>
              <a:t> se </a:t>
            </a:r>
            <a:r>
              <a:rPr lang="en-US" sz="1500" dirty="0" err="1" smtClean="0"/>
              <a:t>vyvíjející</a:t>
            </a:r>
            <a:r>
              <a:rPr lang="en-US" sz="1500" dirty="0" smtClean="0"/>
              <a:t> </a:t>
            </a:r>
            <a:r>
              <a:rPr lang="en-US" sz="1500" dirty="0" err="1" smtClean="0"/>
              <a:t>obor</a:t>
            </a:r>
            <a:r>
              <a:rPr lang="en-US" sz="1500" dirty="0" smtClean="0"/>
              <a:t>, </a:t>
            </a:r>
            <a:r>
              <a:rPr lang="en-US" sz="1500" dirty="0" err="1" smtClean="0"/>
              <a:t>což</a:t>
            </a:r>
            <a:r>
              <a:rPr lang="en-US" sz="1500" dirty="0" smtClean="0"/>
              <a:t> je </a:t>
            </a:r>
            <a:r>
              <a:rPr lang="en-US" sz="1500" dirty="0" err="1" smtClean="0"/>
              <a:t>spojeno</a:t>
            </a:r>
            <a:r>
              <a:rPr lang="en-US" sz="1500" dirty="0" smtClean="0"/>
              <a:t> s </a:t>
            </a:r>
            <a:r>
              <a:rPr lang="en-US" sz="1500" dirty="0" err="1" smtClean="0"/>
              <a:t>významnými</a:t>
            </a:r>
            <a:r>
              <a:rPr lang="en-US" sz="1500" dirty="0" smtClean="0"/>
              <a:t> </a:t>
            </a:r>
            <a:r>
              <a:rPr lang="en-US" sz="1500" dirty="0" err="1" smtClean="0"/>
              <a:t>pokroky</a:t>
            </a:r>
            <a:r>
              <a:rPr lang="en-US" sz="1500" dirty="0" smtClean="0"/>
              <a:t> v </a:t>
            </a:r>
            <a:r>
              <a:rPr lang="en-US" sz="1500" dirty="0" err="1" smtClean="0"/>
              <a:t>diagnostických</a:t>
            </a:r>
            <a:r>
              <a:rPr lang="en-US" sz="1500" dirty="0" smtClean="0"/>
              <a:t> </a:t>
            </a:r>
            <a:r>
              <a:rPr lang="en-US" sz="1500" dirty="0" err="1" smtClean="0"/>
              <a:t>metodách</a:t>
            </a:r>
            <a:r>
              <a:rPr lang="en-US" sz="1500" dirty="0" smtClean="0"/>
              <a:t> (3T MRI, </a:t>
            </a:r>
            <a:r>
              <a:rPr lang="en-US" sz="1500" dirty="0" err="1" smtClean="0"/>
              <a:t>funkční</a:t>
            </a:r>
            <a:r>
              <a:rPr lang="en-US" sz="1500" dirty="0" smtClean="0"/>
              <a:t> MRI, </a:t>
            </a:r>
            <a:r>
              <a:rPr lang="en-US" sz="1500" dirty="0" err="1" smtClean="0"/>
              <a:t>nové</a:t>
            </a:r>
            <a:r>
              <a:rPr lang="en-US" sz="1500" dirty="0" smtClean="0"/>
              <a:t> </a:t>
            </a:r>
            <a:r>
              <a:rPr lang="en-US" sz="1500" dirty="0" err="1" smtClean="0"/>
              <a:t>laboratorní</a:t>
            </a:r>
            <a:r>
              <a:rPr lang="en-US" sz="1500" dirty="0" smtClean="0"/>
              <a:t> a </a:t>
            </a:r>
            <a:r>
              <a:rPr lang="en-US" sz="1500" dirty="0" err="1" smtClean="0"/>
              <a:t>genetické</a:t>
            </a:r>
            <a:r>
              <a:rPr lang="en-US" sz="1500" dirty="0" smtClean="0"/>
              <a:t> </a:t>
            </a:r>
            <a:r>
              <a:rPr lang="en-US" sz="1500" dirty="0" err="1" smtClean="0"/>
              <a:t>metody</a:t>
            </a:r>
            <a:r>
              <a:rPr lang="en-US" sz="1500" dirty="0" smtClean="0"/>
              <a:t>) </a:t>
            </a:r>
            <a:r>
              <a:rPr lang="en-US" sz="1500" dirty="0" err="1" smtClean="0"/>
              <a:t>i</a:t>
            </a:r>
            <a:r>
              <a:rPr lang="en-US" sz="1500" dirty="0" smtClean="0"/>
              <a:t> </a:t>
            </a:r>
            <a:r>
              <a:rPr lang="en-US" sz="1500" dirty="0" err="1" smtClean="0"/>
              <a:t>léčbě</a:t>
            </a:r>
            <a:r>
              <a:rPr lang="en-US" sz="1500" dirty="0" smtClean="0"/>
              <a:t> </a:t>
            </a:r>
            <a:r>
              <a:rPr lang="en-US" sz="1500" dirty="0" err="1" smtClean="0"/>
              <a:t>řady</a:t>
            </a:r>
            <a:r>
              <a:rPr lang="en-US" sz="1500" dirty="0" smtClean="0"/>
              <a:t> </a:t>
            </a:r>
            <a:r>
              <a:rPr lang="en-US" sz="1500" dirty="0" err="1" smtClean="0"/>
              <a:t>neurologických</a:t>
            </a:r>
            <a:r>
              <a:rPr lang="en-US" sz="1500" dirty="0" smtClean="0"/>
              <a:t> </a:t>
            </a:r>
            <a:r>
              <a:rPr lang="en-US" sz="1500" dirty="0" err="1" smtClean="0"/>
              <a:t>onemocnění</a:t>
            </a:r>
            <a:r>
              <a:rPr lang="en-US" sz="1500" dirty="0" smtClean="0"/>
              <a:t> (</a:t>
            </a:r>
            <a:r>
              <a:rPr lang="en-US" sz="1500" dirty="0" err="1" smtClean="0"/>
              <a:t>mechanické</a:t>
            </a:r>
            <a:r>
              <a:rPr lang="en-US" sz="1500" dirty="0" smtClean="0"/>
              <a:t> </a:t>
            </a:r>
            <a:r>
              <a:rPr lang="en-US" sz="1500" dirty="0" err="1" smtClean="0"/>
              <a:t>rekanalizace</a:t>
            </a:r>
            <a:r>
              <a:rPr lang="en-US" sz="1500" dirty="0" smtClean="0"/>
              <a:t> u </a:t>
            </a:r>
            <a:r>
              <a:rPr lang="en-US" sz="1500" dirty="0" err="1" smtClean="0"/>
              <a:t>uzávěrů</a:t>
            </a:r>
            <a:r>
              <a:rPr lang="en-US" sz="1500" dirty="0" smtClean="0"/>
              <a:t> </a:t>
            </a:r>
            <a:r>
              <a:rPr lang="en-US" sz="1500" dirty="0" err="1" smtClean="0"/>
              <a:t>mozkových</a:t>
            </a:r>
            <a:r>
              <a:rPr lang="en-US" sz="1500" dirty="0" smtClean="0"/>
              <a:t> </a:t>
            </a:r>
            <a:r>
              <a:rPr lang="en-US" sz="1500" dirty="0" err="1" smtClean="0"/>
              <a:t>tepen</a:t>
            </a:r>
            <a:r>
              <a:rPr lang="en-US" sz="1500" dirty="0" smtClean="0"/>
              <a:t>, </a:t>
            </a:r>
            <a:r>
              <a:rPr lang="en-US" sz="1500" dirty="0" err="1" smtClean="0"/>
              <a:t>léčba</a:t>
            </a:r>
            <a:r>
              <a:rPr lang="en-US" sz="1500" dirty="0" smtClean="0"/>
              <a:t> </a:t>
            </a:r>
            <a:r>
              <a:rPr lang="en-US" sz="1500" dirty="0" err="1" smtClean="0"/>
              <a:t>roztroušené</a:t>
            </a:r>
            <a:r>
              <a:rPr lang="en-US" sz="1500" dirty="0" smtClean="0"/>
              <a:t> </a:t>
            </a:r>
            <a:r>
              <a:rPr lang="en-US" sz="1500" dirty="0" err="1" smtClean="0"/>
              <a:t>sklerózy</a:t>
            </a:r>
            <a:r>
              <a:rPr lang="en-US" sz="1500" dirty="0" smtClean="0"/>
              <a:t> </a:t>
            </a:r>
            <a:r>
              <a:rPr lang="en-US" sz="1500" dirty="0" err="1" smtClean="0"/>
              <a:t>či</a:t>
            </a:r>
            <a:r>
              <a:rPr lang="en-US" sz="1500" dirty="0"/>
              <a:t> </a:t>
            </a:r>
            <a:r>
              <a:rPr lang="en-US" sz="1500" dirty="0" err="1" smtClean="0"/>
              <a:t>onemocnění</a:t>
            </a:r>
            <a:r>
              <a:rPr lang="en-US" sz="1500" dirty="0" smtClean="0"/>
              <a:t> z </a:t>
            </a:r>
            <a:r>
              <a:rPr lang="en-US" sz="1500" dirty="0" err="1" smtClean="0"/>
              <a:t>okruhu</a:t>
            </a:r>
            <a:r>
              <a:rPr lang="en-US" sz="1500" dirty="0" smtClean="0"/>
              <a:t> </a:t>
            </a:r>
            <a:r>
              <a:rPr lang="en-US" sz="1500" dirty="0" err="1" smtClean="0"/>
              <a:t>parkinsonismu</a:t>
            </a:r>
            <a:r>
              <a:rPr lang="en-US" sz="1500" dirty="0" smtClean="0"/>
              <a:t>)</a:t>
            </a:r>
          </a:p>
          <a:p>
            <a:pPr lvl="1">
              <a:lnSpc>
                <a:spcPct val="150000"/>
              </a:lnSpc>
              <a:buFont typeface="Wingdings" charset="2"/>
              <a:buChar char="Ø"/>
            </a:pPr>
            <a:r>
              <a:rPr lang="en-US" sz="1200" dirty="0" err="1" smtClean="0"/>
              <a:t>Spektrum</a:t>
            </a:r>
            <a:r>
              <a:rPr lang="en-US" sz="1200" dirty="0" smtClean="0"/>
              <a:t> </a:t>
            </a:r>
            <a:r>
              <a:rPr lang="en-US" sz="1200" dirty="0" err="1" smtClean="0"/>
              <a:t>onemocnění</a:t>
            </a:r>
            <a:r>
              <a:rPr lang="en-US" sz="1200" dirty="0" smtClean="0"/>
              <a:t>, </a:t>
            </a:r>
            <a:r>
              <a:rPr lang="en-US" sz="1200" dirty="0" err="1" smtClean="0"/>
              <a:t>kterým</a:t>
            </a:r>
            <a:r>
              <a:rPr lang="en-US" sz="1200" dirty="0" smtClean="0"/>
              <a:t> se </a:t>
            </a:r>
            <a:r>
              <a:rPr lang="en-US" sz="1200" dirty="0" err="1" smtClean="0"/>
              <a:t>neurologie</a:t>
            </a:r>
            <a:r>
              <a:rPr lang="en-US" sz="1200" dirty="0" smtClean="0"/>
              <a:t> </a:t>
            </a:r>
            <a:r>
              <a:rPr lang="en-US" sz="1200" dirty="0" err="1" smtClean="0"/>
              <a:t>věnuje</a:t>
            </a:r>
            <a:r>
              <a:rPr lang="en-US" sz="1200" dirty="0" smtClean="0"/>
              <a:t> je </a:t>
            </a:r>
            <a:r>
              <a:rPr lang="en-US" sz="1200" dirty="0" err="1" smtClean="0"/>
              <a:t>široké</a:t>
            </a:r>
            <a:r>
              <a:rPr lang="en-US" sz="1200" dirty="0" smtClean="0"/>
              <a:t> – od </a:t>
            </a:r>
            <a:r>
              <a:rPr lang="en-US" sz="1200" dirty="0" err="1" smtClean="0"/>
              <a:t>akutních</a:t>
            </a:r>
            <a:r>
              <a:rPr lang="en-US" sz="1200" dirty="0" smtClean="0"/>
              <a:t> </a:t>
            </a:r>
            <a:r>
              <a:rPr lang="en-US" sz="1200" dirty="0" err="1" smtClean="0"/>
              <a:t>stavů</a:t>
            </a:r>
            <a:r>
              <a:rPr lang="en-US" sz="1200" dirty="0" smtClean="0"/>
              <a:t> </a:t>
            </a:r>
            <a:r>
              <a:rPr lang="en-US" sz="1200" dirty="0" err="1" smtClean="0"/>
              <a:t>jako</a:t>
            </a:r>
            <a:r>
              <a:rPr lang="en-US" sz="1200" dirty="0" smtClean="0"/>
              <a:t> </a:t>
            </a:r>
            <a:r>
              <a:rPr lang="en-US" sz="1200" dirty="0" err="1" smtClean="0"/>
              <a:t>jsou</a:t>
            </a:r>
            <a:r>
              <a:rPr lang="en-US" sz="1200" dirty="0" smtClean="0"/>
              <a:t> </a:t>
            </a:r>
            <a:r>
              <a:rPr lang="en-US" sz="1200" dirty="0" err="1" smtClean="0"/>
              <a:t>cévní</a:t>
            </a:r>
            <a:r>
              <a:rPr lang="en-US" sz="1200" dirty="0" smtClean="0"/>
              <a:t> </a:t>
            </a:r>
            <a:r>
              <a:rPr lang="en-US" sz="1200" dirty="0" err="1" smtClean="0"/>
              <a:t>mozkové</a:t>
            </a:r>
            <a:r>
              <a:rPr lang="en-US" sz="1200" dirty="0" smtClean="0"/>
              <a:t> </a:t>
            </a:r>
            <a:r>
              <a:rPr lang="en-US" sz="1200" dirty="0" err="1" smtClean="0"/>
              <a:t>příhody</a:t>
            </a:r>
            <a:r>
              <a:rPr lang="en-US" sz="1200" dirty="0" smtClean="0"/>
              <a:t> </a:t>
            </a:r>
            <a:r>
              <a:rPr lang="en-US" sz="1200" dirty="0" err="1" smtClean="0"/>
              <a:t>či</a:t>
            </a:r>
            <a:r>
              <a:rPr lang="en-US" sz="1200" dirty="0" smtClean="0"/>
              <a:t> status </a:t>
            </a:r>
            <a:r>
              <a:rPr lang="en-US" sz="1200" dirty="0" err="1" smtClean="0"/>
              <a:t>epilepticus</a:t>
            </a:r>
            <a:r>
              <a:rPr lang="en-US" sz="1200" dirty="0" smtClean="0"/>
              <a:t>, </a:t>
            </a:r>
            <a:r>
              <a:rPr lang="en-US" sz="1200" dirty="0" err="1" smtClean="0"/>
              <a:t>přes</a:t>
            </a:r>
            <a:r>
              <a:rPr lang="en-US" sz="1200" dirty="0" smtClean="0"/>
              <a:t> </a:t>
            </a:r>
            <a:r>
              <a:rPr lang="en-US" sz="1200" dirty="0" err="1" smtClean="0"/>
              <a:t>diferenciální</a:t>
            </a:r>
            <a:r>
              <a:rPr lang="en-US" sz="1200" dirty="0" smtClean="0"/>
              <a:t> </a:t>
            </a:r>
            <a:r>
              <a:rPr lang="en-US" sz="1200" dirty="0" err="1" smtClean="0"/>
              <a:t>diagnostiku</a:t>
            </a:r>
            <a:r>
              <a:rPr lang="en-US" sz="1200" dirty="0" smtClean="0"/>
              <a:t> </a:t>
            </a:r>
            <a:r>
              <a:rPr lang="en-US" sz="1200" dirty="0" err="1" smtClean="0"/>
              <a:t>poruch</a:t>
            </a:r>
            <a:r>
              <a:rPr lang="en-US" sz="1200" dirty="0"/>
              <a:t> </a:t>
            </a:r>
            <a:r>
              <a:rPr lang="en-US" sz="1200" dirty="0" err="1" smtClean="0"/>
              <a:t>vědomí</a:t>
            </a:r>
            <a:r>
              <a:rPr lang="en-US" sz="1200" dirty="0" smtClean="0"/>
              <a:t>, </a:t>
            </a:r>
            <a:r>
              <a:rPr lang="en-US" sz="1200" dirty="0" err="1" smtClean="0"/>
              <a:t>paměti</a:t>
            </a:r>
            <a:r>
              <a:rPr lang="en-US" sz="1200" dirty="0" smtClean="0"/>
              <a:t>, </a:t>
            </a:r>
            <a:r>
              <a:rPr lang="en-US" sz="1200" dirty="0" err="1" smtClean="0"/>
              <a:t>poruch</a:t>
            </a:r>
            <a:r>
              <a:rPr lang="en-US" sz="1200" dirty="0" smtClean="0"/>
              <a:t> </a:t>
            </a:r>
            <a:r>
              <a:rPr lang="en-US" sz="1200" dirty="0" err="1" smtClean="0"/>
              <a:t>motoriky</a:t>
            </a:r>
            <a:r>
              <a:rPr lang="en-US" sz="1200" dirty="0" smtClean="0"/>
              <a:t>, </a:t>
            </a:r>
            <a:r>
              <a:rPr lang="en-US" sz="1200" dirty="0" err="1" smtClean="0"/>
              <a:t>hybnosti</a:t>
            </a:r>
            <a:r>
              <a:rPr lang="en-US" sz="1200" dirty="0" smtClean="0"/>
              <a:t> a </a:t>
            </a:r>
            <a:r>
              <a:rPr lang="en-US" sz="1200" dirty="0" err="1" smtClean="0"/>
              <a:t>chůze</a:t>
            </a:r>
            <a:r>
              <a:rPr lang="en-US" sz="1200" dirty="0" smtClean="0"/>
              <a:t> </a:t>
            </a:r>
            <a:r>
              <a:rPr lang="en-US" sz="1200" dirty="0" err="1" smtClean="0"/>
              <a:t>až</a:t>
            </a:r>
            <a:r>
              <a:rPr lang="en-US" sz="1200" dirty="0" smtClean="0"/>
              <a:t> </a:t>
            </a:r>
            <a:r>
              <a:rPr lang="en-US" sz="1200" dirty="0" err="1" smtClean="0"/>
              <a:t>po</a:t>
            </a:r>
            <a:r>
              <a:rPr lang="en-US" sz="1200" dirty="0" smtClean="0"/>
              <a:t> </a:t>
            </a:r>
            <a:r>
              <a:rPr lang="en-US" sz="1200" dirty="0" err="1" smtClean="0"/>
              <a:t>onemocnění</a:t>
            </a:r>
            <a:r>
              <a:rPr lang="en-US" sz="1200" dirty="0" smtClean="0"/>
              <a:t> </a:t>
            </a:r>
            <a:r>
              <a:rPr lang="en-US" sz="1200" dirty="0" err="1" smtClean="0"/>
              <a:t>periferních</a:t>
            </a:r>
            <a:r>
              <a:rPr lang="en-US" sz="1200" dirty="0" smtClean="0"/>
              <a:t> </a:t>
            </a:r>
            <a:r>
              <a:rPr lang="en-US" sz="1200" dirty="0" err="1" smtClean="0"/>
              <a:t>nervů</a:t>
            </a:r>
            <a:r>
              <a:rPr lang="en-US" sz="1200" dirty="0" smtClean="0"/>
              <a:t> a </a:t>
            </a:r>
            <a:r>
              <a:rPr lang="en-US" sz="1200" dirty="0" err="1" smtClean="0"/>
              <a:t>svalů</a:t>
            </a:r>
            <a:endParaRPr lang="en-US" sz="1200" dirty="0" smtClean="0"/>
          </a:p>
          <a:p>
            <a:pPr>
              <a:lnSpc>
                <a:spcPct val="150000"/>
              </a:lnSpc>
            </a:pPr>
            <a:r>
              <a:rPr lang="en-US" sz="1500" dirty="0" err="1" smtClean="0"/>
              <a:t>Neurologické</a:t>
            </a:r>
            <a:r>
              <a:rPr lang="en-US" sz="1500" dirty="0" smtClean="0"/>
              <a:t> </a:t>
            </a:r>
            <a:r>
              <a:rPr lang="en-US" sz="1500" dirty="0" err="1" smtClean="0"/>
              <a:t>vyšetření</a:t>
            </a:r>
            <a:r>
              <a:rPr lang="en-US" sz="1500" dirty="0" smtClean="0"/>
              <a:t> je </a:t>
            </a:r>
            <a:r>
              <a:rPr lang="en-US" sz="1500" dirty="0" err="1" smtClean="0"/>
              <a:t>prováděno</a:t>
            </a:r>
            <a:r>
              <a:rPr lang="en-US" sz="1500" dirty="0" smtClean="0"/>
              <a:t> u </a:t>
            </a:r>
            <a:r>
              <a:rPr lang="en-US" sz="1500" dirty="0" err="1" smtClean="0"/>
              <a:t>pacientů</a:t>
            </a:r>
            <a:r>
              <a:rPr lang="en-US" sz="1500" dirty="0" smtClean="0"/>
              <a:t>, u </a:t>
            </a:r>
            <a:r>
              <a:rPr lang="en-US" sz="1500" dirty="0" err="1" smtClean="0"/>
              <a:t>kterých</a:t>
            </a:r>
            <a:r>
              <a:rPr lang="en-US" sz="1500" dirty="0" smtClean="0"/>
              <a:t> je </a:t>
            </a:r>
            <a:r>
              <a:rPr lang="en-US" sz="1500" dirty="0" err="1" smtClean="0"/>
              <a:t>vysloveno</a:t>
            </a:r>
            <a:r>
              <a:rPr lang="en-US" sz="1500" dirty="0" smtClean="0"/>
              <a:t> </a:t>
            </a:r>
            <a:r>
              <a:rPr lang="en-US" sz="1500" dirty="0" err="1" smtClean="0"/>
              <a:t>podezření</a:t>
            </a:r>
            <a:r>
              <a:rPr lang="en-US" sz="1500" dirty="0" smtClean="0"/>
              <a:t> </a:t>
            </a:r>
            <a:r>
              <a:rPr lang="en-US" sz="1500" dirty="0" err="1" smtClean="0"/>
              <a:t>na</a:t>
            </a:r>
            <a:r>
              <a:rPr lang="en-US" sz="1500" dirty="0" smtClean="0"/>
              <a:t> </a:t>
            </a:r>
            <a:r>
              <a:rPr lang="en-US" sz="1500" dirty="0" err="1" smtClean="0"/>
              <a:t>poškození</a:t>
            </a:r>
            <a:r>
              <a:rPr lang="en-US" sz="1500" dirty="0" smtClean="0"/>
              <a:t> </a:t>
            </a:r>
            <a:r>
              <a:rPr lang="en-US" sz="1500" dirty="0" err="1" smtClean="0"/>
              <a:t>nervového</a:t>
            </a:r>
            <a:r>
              <a:rPr lang="en-US" sz="1500" dirty="0" smtClean="0"/>
              <a:t> </a:t>
            </a:r>
            <a:r>
              <a:rPr lang="en-US" sz="1500" dirty="0" err="1" smtClean="0"/>
              <a:t>systému</a:t>
            </a:r>
            <a:r>
              <a:rPr lang="en-US" sz="1500" dirty="0" smtClean="0"/>
              <a:t>, proto </a:t>
            </a:r>
            <a:r>
              <a:rPr lang="en-US" sz="1500" dirty="0" err="1" smtClean="0"/>
              <a:t>má</a:t>
            </a:r>
            <a:r>
              <a:rPr lang="en-US" sz="1500" dirty="0" smtClean="0"/>
              <a:t> </a:t>
            </a:r>
            <a:r>
              <a:rPr lang="en-US" sz="1500" b="1" dirty="0" err="1" smtClean="0"/>
              <a:t>neurologické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vyšetření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nezastupitelné</a:t>
            </a:r>
            <a:r>
              <a:rPr lang="en-US" sz="1500" b="1" dirty="0" smtClean="0"/>
              <a:t> </a:t>
            </a:r>
            <a:r>
              <a:rPr lang="en-US" sz="1500" dirty="0" err="1" smtClean="0"/>
              <a:t>místo</a:t>
            </a:r>
            <a:r>
              <a:rPr lang="en-US" sz="1500" dirty="0" smtClean="0"/>
              <a:t> u </a:t>
            </a:r>
            <a:r>
              <a:rPr lang="en-US" sz="1500" dirty="0" err="1" smtClean="0"/>
              <a:t>řady</a:t>
            </a:r>
            <a:r>
              <a:rPr lang="en-US" sz="1500" dirty="0" smtClean="0"/>
              <a:t> </a:t>
            </a:r>
            <a:r>
              <a:rPr lang="en-US" sz="1500" dirty="0" err="1" smtClean="0"/>
              <a:t>pacientů</a:t>
            </a:r>
            <a:r>
              <a:rPr lang="en-US" sz="1500" dirty="0" smtClean="0"/>
              <a:t> </a:t>
            </a:r>
            <a:r>
              <a:rPr lang="en-US" sz="1500" dirty="0" err="1" smtClean="0"/>
              <a:t>chirurgických</a:t>
            </a:r>
            <a:r>
              <a:rPr lang="en-US" sz="1500" dirty="0" smtClean="0"/>
              <a:t>, </a:t>
            </a:r>
            <a:r>
              <a:rPr lang="en-US" sz="1500" dirty="0" err="1" smtClean="0"/>
              <a:t>interních</a:t>
            </a:r>
            <a:r>
              <a:rPr lang="en-US" sz="1500" dirty="0" smtClean="0"/>
              <a:t>, </a:t>
            </a:r>
            <a:r>
              <a:rPr lang="en-US" sz="1500" dirty="0" err="1" smtClean="0"/>
              <a:t>psychiatrických</a:t>
            </a:r>
            <a:r>
              <a:rPr lang="en-US" sz="1500" dirty="0" smtClean="0"/>
              <a:t> </a:t>
            </a:r>
            <a:r>
              <a:rPr lang="en-US" sz="1500" dirty="0" err="1" smtClean="0"/>
              <a:t>i</a:t>
            </a:r>
            <a:r>
              <a:rPr lang="en-US" sz="1500" dirty="0" smtClean="0"/>
              <a:t> </a:t>
            </a:r>
            <a:r>
              <a:rPr lang="en-US" sz="1500" dirty="0" err="1" smtClean="0"/>
              <a:t>hospitalizovaných</a:t>
            </a:r>
            <a:r>
              <a:rPr lang="en-US" sz="1500" dirty="0" smtClean="0"/>
              <a:t> </a:t>
            </a:r>
            <a:r>
              <a:rPr lang="en-US" sz="1500" dirty="0" err="1" smtClean="0"/>
              <a:t>na</a:t>
            </a:r>
            <a:r>
              <a:rPr lang="en-US" sz="1500" dirty="0" smtClean="0"/>
              <a:t> </a:t>
            </a:r>
            <a:r>
              <a:rPr lang="en-US" sz="1500" dirty="0" err="1" smtClean="0"/>
              <a:t>anesteziologicko-resuscitačních</a:t>
            </a:r>
            <a:r>
              <a:rPr lang="en-US" sz="1500" dirty="0" smtClean="0"/>
              <a:t> </a:t>
            </a:r>
            <a:r>
              <a:rPr lang="en-US" sz="1500" dirty="0" err="1" smtClean="0"/>
              <a:t>klinikách</a:t>
            </a:r>
            <a:r>
              <a:rPr lang="en-US" sz="1500" dirty="0" smtClean="0"/>
              <a:t> (</a:t>
            </a:r>
            <a:r>
              <a:rPr lang="en-US" sz="1500" dirty="0" err="1" smtClean="0"/>
              <a:t>především</a:t>
            </a:r>
            <a:r>
              <a:rPr lang="en-US" sz="1500" dirty="0" smtClean="0"/>
              <a:t> </a:t>
            </a:r>
            <a:r>
              <a:rPr lang="en-US" sz="1500" dirty="0" err="1" smtClean="0"/>
              <a:t>diagnostika</a:t>
            </a:r>
            <a:r>
              <a:rPr lang="en-US" sz="1500" dirty="0" smtClean="0"/>
              <a:t> </a:t>
            </a:r>
            <a:r>
              <a:rPr lang="en-US" sz="1500" dirty="0" err="1" smtClean="0"/>
              <a:t>poruch</a:t>
            </a:r>
            <a:r>
              <a:rPr lang="en-US" sz="1500" dirty="0" smtClean="0"/>
              <a:t> </a:t>
            </a:r>
            <a:r>
              <a:rPr lang="en-US" sz="1500" dirty="0" err="1" smtClean="0"/>
              <a:t>vědomí</a:t>
            </a:r>
            <a:r>
              <a:rPr lang="en-US" sz="1500" dirty="0" smtClean="0"/>
              <a:t> a </a:t>
            </a:r>
            <a:r>
              <a:rPr lang="en-US" sz="1500" dirty="0" err="1" smtClean="0"/>
              <a:t>stanovení</a:t>
            </a:r>
            <a:r>
              <a:rPr lang="en-US" sz="1500" dirty="0" smtClean="0"/>
              <a:t> </a:t>
            </a:r>
            <a:r>
              <a:rPr lang="en-US" sz="1500" dirty="0" err="1" smtClean="0"/>
              <a:t>mozkové</a:t>
            </a:r>
            <a:r>
              <a:rPr lang="en-US" sz="1500" dirty="0" smtClean="0"/>
              <a:t> </a:t>
            </a:r>
            <a:r>
              <a:rPr lang="en-US" sz="1500" dirty="0" err="1" smtClean="0"/>
              <a:t>smrti</a:t>
            </a:r>
            <a:r>
              <a:rPr lang="en-US" sz="1500" dirty="0" smtClean="0"/>
              <a:t>)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262898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Význam</a:t>
            </a:r>
            <a:r>
              <a:rPr lang="en-US" sz="2800" dirty="0" smtClean="0"/>
              <a:t> </a:t>
            </a:r>
            <a:r>
              <a:rPr lang="en-US" sz="2800" dirty="0" err="1" smtClean="0"/>
              <a:t>neurologického</a:t>
            </a:r>
            <a:r>
              <a:rPr lang="en-US" sz="2800" dirty="0" smtClean="0"/>
              <a:t> </a:t>
            </a:r>
            <a:r>
              <a:rPr lang="en-US" sz="2800" dirty="0" err="1" smtClean="0"/>
              <a:t>vyšetření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1600" dirty="0" err="1" smtClean="0"/>
              <a:t>Cílem</a:t>
            </a:r>
            <a:r>
              <a:rPr lang="en-US" sz="1600" dirty="0" smtClean="0"/>
              <a:t> </a:t>
            </a:r>
            <a:r>
              <a:rPr lang="en-US" sz="1600" b="1" dirty="0" err="1" smtClean="0"/>
              <a:t>neurologického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vyšetření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prováděného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neurologem</a:t>
            </a:r>
            <a:r>
              <a:rPr lang="en-US" sz="1600" b="1" dirty="0" smtClean="0"/>
              <a:t> </a:t>
            </a:r>
            <a:r>
              <a:rPr lang="en-US" sz="1600" dirty="0" smtClean="0"/>
              <a:t>je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základě</a:t>
            </a:r>
            <a:r>
              <a:rPr lang="en-US" sz="1600" dirty="0" smtClean="0"/>
              <a:t> </a:t>
            </a:r>
            <a:r>
              <a:rPr lang="en-US" sz="1600" b="1" dirty="0" err="1" smtClean="0"/>
              <a:t>anamnestických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údajů</a:t>
            </a:r>
            <a:r>
              <a:rPr lang="en-US" sz="1600" dirty="0" smtClean="0"/>
              <a:t> (</a:t>
            </a:r>
            <a:r>
              <a:rPr lang="en-US" sz="1600" dirty="0" err="1" smtClean="0"/>
              <a:t>cílený</a:t>
            </a:r>
            <a:r>
              <a:rPr lang="en-US" sz="1600" dirty="0" smtClean="0"/>
              <a:t> </a:t>
            </a:r>
            <a:r>
              <a:rPr lang="en-US" sz="1600" dirty="0" err="1" smtClean="0"/>
              <a:t>rozhovor</a:t>
            </a:r>
            <a:r>
              <a:rPr lang="en-US" sz="1600" dirty="0" smtClean="0"/>
              <a:t> s </a:t>
            </a:r>
            <a:r>
              <a:rPr lang="en-US" sz="1600" dirty="0" err="1" smtClean="0"/>
              <a:t>pacientem</a:t>
            </a:r>
            <a:r>
              <a:rPr lang="en-US" sz="1600" dirty="0" smtClean="0"/>
              <a:t>/</a:t>
            </a:r>
            <a:r>
              <a:rPr lang="en-US" sz="1600" dirty="0" err="1" smtClean="0"/>
              <a:t>svědkem</a:t>
            </a:r>
            <a:r>
              <a:rPr lang="en-US" sz="1600" dirty="0" smtClean="0"/>
              <a:t> </a:t>
            </a:r>
            <a:r>
              <a:rPr lang="en-US" sz="1600" dirty="0" err="1" smtClean="0"/>
              <a:t>události</a:t>
            </a:r>
            <a:r>
              <a:rPr lang="en-US" sz="1600" dirty="0" smtClean="0"/>
              <a:t>: “co </a:t>
            </a:r>
            <a:r>
              <a:rPr lang="en-US" sz="1600" dirty="0" err="1" smtClean="0"/>
              <a:t>současným</a:t>
            </a:r>
            <a:r>
              <a:rPr lang="en-US" sz="1600" dirty="0" smtClean="0"/>
              <a:t> </a:t>
            </a:r>
            <a:r>
              <a:rPr lang="en-US" sz="1600" dirty="0" err="1" smtClean="0"/>
              <a:t>potížím</a:t>
            </a:r>
            <a:r>
              <a:rPr lang="en-US" sz="1600" dirty="0" smtClean="0"/>
              <a:t>” </a:t>
            </a:r>
            <a:r>
              <a:rPr lang="en-US" sz="1600" dirty="0" err="1" smtClean="0"/>
              <a:t>předcházelo</a:t>
            </a:r>
            <a:r>
              <a:rPr lang="en-US" sz="1600" dirty="0" smtClean="0"/>
              <a:t>, s </a:t>
            </a:r>
            <a:r>
              <a:rPr lang="en-US" sz="1600" dirty="0" err="1" smtClean="0"/>
              <a:t>čím</a:t>
            </a:r>
            <a:r>
              <a:rPr lang="en-US" sz="1600" dirty="0" smtClean="0"/>
              <a:t> se </a:t>
            </a:r>
            <a:r>
              <a:rPr lang="en-US" sz="1600" dirty="0" err="1" smtClean="0"/>
              <a:t>léčí</a:t>
            </a:r>
            <a:r>
              <a:rPr lang="en-US" sz="1600" dirty="0" smtClean="0"/>
              <a:t>, </a:t>
            </a:r>
            <a:r>
              <a:rPr lang="en-US" sz="1600" dirty="0" err="1" smtClean="0"/>
              <a:t>jaké</a:t>
            </a:r>
            <a:r>
              <a:rPr lang="en-US" sz="1600" dirty="0" smtClean="0"/>
              <a:t> </a:t>
            </a:r>
            <a:r>
              <a:rPr lang="en-US" sz="1600" dirty="0" err="1" smtClean="0"/>
              <a:t>byly</a:t>
            </a:r>
            <a:r>
              <a:rPr lang="en-US" sz="1600" dirty="0" smtClean="0"/>
              <a:t> </a:t>
            </a:r>
            <a:r>
              <a:rPr lang="en-US" sz="1600" dirty="0" err="1" smtClean="0"/>
              <a:t>okolnosti</a:t>
            </a:r>
            <a:r>
              <a:rPr lang="en-US" sz="1600" dirty="0" smtClean="0"/>
              <a:t> </a:t>
            </a:r>
            <a:r>
              <a:rPr lang="en-US" sz="1600" dirty="0" err="1" smtClean="0"/>
              <a:t>vzniku</a:t>
            </a:r>
            <a:r>
              <a:rPr lang="en-US" sz="1600" dirty="0" smtClean="0"/>
              <a:t> a </a:t>
            </a:r>
            <a:r>
              <a:rPr lang="en-US" sz="1600" dirty="0" err="1" smtClean="0"/>
              <a:t>vývoj</a:t>
            </a:r>
            <a:r>
              <a:rPr lang="en-US" sz="1600" dirty="0" smtClean="0"/>
              <a:t> </a:t>
            </a:r>
            <a:r>
              <a:rPr lang="en-US" sz="1600" dirty="0" err="1" smtClean="0"/>
              <a:t>potíží</a:t>
            </a:r>
            <a:r>
              <a:rPr lang="en-US" sz="1600" dirty="0" smtClean="0"/>
              <a:t>, </a:t>
            </a:r>
            <a:r>
              <a:rPr lang="en-US" sz="1600" dirty="0" err="1" smtClean="0"/>
              <a:t>jaký</a:t>
            </a:r>
            <a:r>
              <a:rPr lang="en-US" sz="1600" dirty="0" smtClean="0"/>
              <a:t> je </a:t>
            </a:r>
            <a:r>
              <a:rPr lang="en-US" sz="1600" dirty="0" err="1" smtClean="0"/>
              <a:t>jejich</a:t>
            </a:r>
            <a:r>
              <a:rPr lang="en-US" sz="1600" dirty="0" smtClean="0"/>
              <a:t> </a:t>
            </a:r>
            <a:r>
              <a:rPr lang="en-US" sz="1600" dirty="0" err="1" smtClean="0"/>
              <a:t>charakter</a:t>
            </a:r>
            <a:r>
              <a:rPr lang="en-US" sz="1600" dirty="0" smtClean="0"/>
              <a:t> etc.)                       a </a:t>
            </a:r>
            <a:r>
              <a:rPr lang="en-US" sz="1600" dirty="0" err="1" smtClean="0"/>
              <a:t>jednoduchého</a:t>
            </a:r>
            <a:r>
              <a:rPr lang="en-US" sz="1600" dirty="0" smtClean="0"/>
              <a:t> </a:t>
            </a:r>
            <a:r>
              <a:rPr lang="en-US" sz="1600" dirty="0" err="1" smtClean="0"/>
              <a:t>neurologického</a:t>
            </a:r>
            <a:r>
              <a:rPr lang="en-US" sz="1600" dirty="0" smtClean="0"/>
              <a:t> </a:t>
            </a:r>
            <a:r>
              <a:rPr lang="en-US" sz="1600" b="1" dirty="0" err="1" smtClean="0"/>
              <a:t>vyšetření</a:t>
            </a:r>
            <a:r>
              <a:rPr lang="en-US" sz="1600" b="1" dirty="0" smtClean="0"/>
              <a:t> </a:t>
            </a:r>
            <a:r>
              <a:rPr lang="en-US" sz="1600" dirty="0" err="1" smtClean="0"/>
              <a:t>za</a:t>
            </a:r>
            <a:r>
              <a:rPr lang="en-US" sz="1600" dirty="0" smtClean="0"/>
              <a:t> </a:t>
            </a:r>
            <a:r>
              <a:rPr lang="en-US" sz="1600" dirty="0" err="1" smtClean="0"/>
              <a:t>pomoci</a:t>
            </a:r>
            <a:r>
              <a:rPr lang="en-US" sz="1600" dirty="0" smtClean="0"/>
              <a:t> </a:t>
            </a:r>
            <a:r>
              <a:rPr lang="en-US" sz="1600" dirty="0" err="1" smtClean="0"/>
              <a:t>neurologického</a:t>
            </a:r>
            <a:r>
              <a:rPr lang="en-US" sz="1600" dirty="0" smtClean="0"/>
              <a:t> </a:t>
            </a:r>
            <a:r>
              <a:rPr lang="en-US" sz="1600" dirty="0" err="1" smtClean="0"/>
              <a:t>kladívka</a:t>
            </a:r>
            <a:r>
              <a:rPr lang="en-US" sz="1600" dirty="0" smtClean="0"/>
              <a:t>, </a:t>
            </a:r>
            <a:r>
              <a:rPr lang="en-US" sz="1600" dirty="0" err="1" smtClean="0"/>
              <a:t>baterky</a:t>
            </a:r>
            <a:r>
              <a:rPr lang="en-US" sz="1600" dirty="0" smtClean="0"/>
              <a:t>, </a:t>
            </a:r>
            <a:r>
              <a:rPr lang="en-US" sz="1600" dirty="0" err="1" smtClean="0"/>
              <a:t>vlastních</a:t>
            </a:r>
            <a:r>
              <a:rPr lang="en-US" sz="1600" dirty="0" smtClean="0"/>
              <a:t> </a:t>
            </a:r>
            <a:r>
              <a:rPr lang="en-US" sz="1600" dirty="0" err="1" smtClean="0"/>
              <a:t>smyslů</a:t>
            </a:r>
            <a:r>
              <a:rPr lang="en-US" sz="1600" dirty="0" smtClean="0"/>
              <a:t> </a:t>
            </a:r>
            <a:r>
              <a:rPr lang="en-US" sz="1600" dirty="0" err="1" smtClean="0"/>
              <a:t>lékaře</a:t>
            </a:r>
            <a:r>
              <a:rPr lang="en-US" sz="1600" dirty="0" smtClean="0"/>
              <a:t> a </a:t>
            </a:r>
            <a:r>
              <a:rPr lang="en-US" sz="1600" dirty="0" err="1" smtClean="0"/>
              <a:t>dalších</a:t>
            </a:r>
            <a:r>
              <a:rPr lang="en-US" sz="1600" dirty="0" smtClean="0"/>
              <a:t> </a:t>
            </a:r>
            <a:r>
              <a:rPr lang="en-US" sz="1600" dirty="0" err="1" smtClean="0"/>
              <a:t>pomůcek</a:t>
            </a:r>
            <a:r>
              <a:rPr lang="en-US" sz="1600" dirty="0" smtClean="0"/>
              <a:t> (</a:t>
            </a:r>
            <a:r>
              <a:rPr lang="en-US" sz="1600" dirty="0" err="1" smtClean="0"/>
              <a:t>špátle</a:t>
            </a:r>
            <a:r>
              <a:rPr lang="en-US" sz="1600" dirty="0" smtClean="0"/>
              <a:t>, </a:t>
            </a:r>
            <a:r>
              <a:rPr lang="en-US" sz="1600" dirty="0" err="1" smtClean="0"/>
              <a:t>ostrý</a:t>
            </a:r>
            <a:r>
              <a:rPr lang="en-US" sz="1600" dirty="0" smtClean="0"/>
              <a:t> </a:t>
            </a:r>
            <a:r>
              <a:rPr lang="en-US" sz="1600" dirty="0" err="1" smtClean="0"/>
              <a:t>hrot</a:t>
            </a:r>
            <a:r>
              <a:rPr lang="en-US" sz="1600" dirty="0" smtClean="0"/>
              <a:t>), </a:t>
            </a:r>
            <a:r>
              <a:rPr lang="en-US" sz="1600" dirty="0" err="1" smtClean="0"/>
              <a:t>zjistit</a:t>
            </a:r>
            <a:r>
              <a:rPr lang="en-US" sz="1600" dirty="0" smtClean="0"/>
              <a:t>, </a:t>
            </a:r>
            <a:r>
              <a:rPr lang="en-US" sz="1600" dirty="0" err="1" smtClean="0"/>
              <a:t>zda</a:t>
            </a:r>
            <a:r>
              <a:rPr lang="en-US" sz="1600" dirty="0" smtClean="0"/>
              <a:t> </a:t>
            </a:r>
            <a:r>
              <a:rPr lang="en-US" sz="1600" dirty="0" err="1" smtClean="0"/>
              <a:t>potíže</a:t>
            </a:r>
            <a:r>
              <a:rPr lang="en-US" sz="1600" dirty="0" smtClean="0"/>
              <a:t> </a:t>
            </a:r>
            <a:r>
              <a:rPr lang="en-US" sz="1600" dirty="0" err="1" smtClean="0"/>
              <a:t>pacienta</a:t>
            </a:r>
            <a:r>
              <a:rPr lang="en-US" sz="1600" dirty="0" smtClean="0"/>
              <a:t> </a:t>
            </a:r>
            <a:r>
              <a:rPr lang="en-US" sz="1600" dirty="0" err="1" smtClean="0"/>
              <a:t>mohou</a:t>
            </a:r>
            <a:r>
              <a:rPr lang="en-US" sz="1600" dirty="0" smtClean="0"/>
              <a:t> </a:t>
            </a:r>
            <a:r>
              <a:rPr lang="en-US" sz="1600" dirty="0" err="1" smtClean="0"/>
              <a:t>být</a:t>
            </a:r>
            <a:r>
              <a:rPr lang="en-US" sz="1600" dirty="0" smtClean="0"/>
              <a:t> </a:t>
            </a:r>
            <a:r>
              <a:rPr lang="en-US" sz="1600" dirty="0" err="1" smtClean="0"/>
              <a:t>způsobeny</a:t>
            </a:r>
            <a:r>
              <a:rPr lang="en-US" sz="1600" dirty="0" smtClean="0"/>
              <a:t> </a:t>
            </a:r>
            <a:r>
              <a:rPr lang="en-US" sz="1600" dirty="0" err="1" smtClean="0"/>
              <a:t>poškozením</a:t>
            </a:r>
            <a:r>
              <a:rPr lang="en-US" sz="1600" dirty="0" smtClean="0"/>
              <a:t> </a:t>
            </a:r>
            <a:r>
              <a:rPr lang="en-US" sz="1600" dirty="0" err="1" smtClean="0"/>
              <a:t>nervového</a:t>
            </a:r>
            <a:r>
              <a:rPr lang="en-US" sz="1600" dirty="0" smtClean="0"/>
              <a:t> </a:t>
            </a:r>
            <a:r>
              <a:rPr lang="en-US" sz="1600" dirty="0" err="1" smtClean="0"/>
              <a:t>systému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600" dirty="0" err="1" smtClean="0"/>
              <a:t>Základní</a:t>
            </a:r>
            <a:r>
              <a:rPr lang="en-US" sz="1600" dirty="0" smtClean="0"/>
              <a:t> </a:t>
            </a:r>
            <a:r>
              <a:rPr lang="en-US" sz="1600" dirty="0" err="1" smtClean="0"/>
              <a:t>neurologické</a:t>
            </a:r>
            <a:r>
              <a:rPr lang="en-US" sz="1600" dirty="0" smtClean="0"/>
              <a:t> </a:t>
            </a:r>
            <a:r>
              <a:rPr lang="en-US" sz="1600" dirty="0" err="1" smtClean="0"/>
              <a:t>vyšetření</a:t>
            </a:r>
            <a:r>
              <a:rPr lang="en-US" sz="1600" dirty="0" smtClean="0"/>
              <a:t> </a:t>
            </a:r>
            <a:r>
              <a:rPr lang="en-US" sz="1600" dirty="0" err="1" smtClean="0"/>
              <a:t>slouží</a:t>
            </a:r>
            <a:r>
              <a:rPr lang="en-US" sz="1600" dirty="0" smtClean="0"/>
              <a:t> k </a:t>
            </a:r>
            <a:r>
              <a:rPr lang="en-US" sz="1600" b="1" dirty="0" err="1" smtClean="0"/>
              <a:t>topizaci</a:t>
            </a:r>
            <a:r>
              <a:rPr lang="en-US" sz="1600" dirty="0" smtClean="0"/>
              <a:t> (</a:t>
            </a:r>
            <a:r>
              <a:rPr lang="en-US" sz="1600" dirty="0" err="1" smtClean="0"/>
              <a:t>určení</a:t>
            </a:r>
            <a:r>
              <a:rPr lang="en-US" sz="1600" dirty="0" smtClean="0"/>
              <a:t> </a:t>
            </a:r>
            <a:r>
              <a:rPr lang="en-US" sz="1600" dirty="0" err="1" smtClean="0"/>
              <a:t>části</a:t>
            </a:r>
            <a:r>
              <a:rPr lang="en-US" sz="1600" dirty="0" smtClean="0"/>
              <a:t> </a:t>
            </a:r>
            <a:r>
              <a:rPr lang="en-US" sz="1600" dirty="0" err="1" smtClean="0"/>
              <a:t>nervového</a:t>
            </a:r>
            <a:r>
              <a:rPr lang="en-US" sz="1600" dirty="0" smtClean="0"/>
              <a:t> </a:t>
            </a:r>
            <a:r>
              <a:rPr lang="en-US" sz="1600" dirty="0" err="1" smtClean="0"/>
              <a:t>systému</a:t>
            </a:r>
            <a:r>
              <a:rPr lang="en-US" sz="1600" dirty="0" smtClean="0"/>
              <a:t>, </a:t>
            </a:r>
            <a:r>
              <a:rPr lang="en-US" sz="1600" dirty="0" err="1" smtClean="0"/>
              <a:t>jehož</a:t>
            </a:r>
            <a:r>
              <a:rPr lang="en-US" sz="1600" dirty="0" smtClean="0"/>
              <a:t> </a:t>
            </a:r>
            <a:r>
              <a:rPr lang="en-US" sz="1600" dirty="0" err="1" smtClean="0"/>
              <a:t>funkce</a:t>
            </a:r>
            <a:r>
              <a:rPr lang="en-US" sz="1600" dirty="0" smtClean="0"/>
              <a:t> je </a:t>
            </a:r>
            <a:r>
              <a:rPr lang="en-US" sz="1600" dirty="0" err="1" smtClean="0"/>
              <a:t>narušena</a:t>
            </a:r>
            <a:r>
              <a:rPr lang="en-US" sz="1600" dirty="0" smtClean="0"/>
              <a:t>), </a:t>
            </a:r>
            <a:r>
              <a:rPr lang="en-US" sz="1600" dirty="0" err="1" smtClean="0"/>
              <a:t>která</a:t>
            </a:r>
            <a:r>
              <a:rPr lang="en-US" sz="1600" dirty="0" smtClean="0"/>
              <a:t> v </a:t>
            </a:r>
            <a:r>
              <a:rPr lang="en-US" sz="1600" dirty="0" err="1" smtClean="0"/>
              <a:t>dalším</a:t>
            </a:r>
            <a:r>
              <a:rPr lang="en-US" sz="1600" dirty="0" smtClean="0"/>
              <a:t> </a:t>
            </a:r>
            <a:r>
              <a:rPr lang="en-US" sz="1600" dirty="0" err="1" smtClean="0"/>
              <a:t>kroku</a:t>
            </a:r>
            <a:r>
              <a:rPr lang="en-US" sz="1600" dirty="0" smtClean="0"/>
              <a:t> </a:t>
            </a:r>
            <a:r>
              <a:rPr lang="en-US" sz="1600" dirty="0" err="1" smtClean="0"/>
              <a:t>vede</a:t>
            </a:r>
            <a:r>
              <a:rPr lang="en-US" sz="1600" dirty="0" smtClean="0"/>
              <a:t> </a:t>
            </a:r>
            <a:r>
              <a:rPr lang="en-US" sz="1600" b="1" dirty="0" smtClean="0"/>
              <a:t>k </a:t>
            </a:r>
            <a:r>
              <a:rPr lang="en-US" sz="1600" b="1" dirty="0" err="1" smtClean="0"/>
              <a:t>doplnění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cílených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vyšetření</a:t>
            </a:r>
            <a:r>
              <a:rPr lang="en-US" sz="1600" b="1" dirty="0" smtClean="0"/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např</a:t>
            </a:r>
            <a:r>
              <a:rPr lang="en-US" sz="1600" dirty="0" smtClean="0"/>
              <a:t>.:</a:t>
            </a:r>
          </a:p>
          <a:p>
            <a:pPr lvl="1">
              <a:lnSpc>
                <a:spcPct val="150000"/>
              </a:lnSpc>
              <a:buFont typeface="Wingdings" charset="2"/>
              <a:buChar char="Ø"/>
            </a:pPr>
            <a:r>
              <a:rPr lang="en-US" sz="1200" dirty="0" err="1" smtClean="0"/>
              <a:t>jednostranné</a:t>
            </a:r>
            <a:r>
              <a:rPr lang="en-US" sz="1200" dirty="0" smtClean="0"/>
              <a:t> </a:t>
            </a:r>
            <a:r>
              <a:rPr lang="en-US" sz="1200" dirty="0" err="1" smtClean="0"/>
              <a:t>oslabení</a:t>
            </a:r>
            <a:r>
              <a:rPr lang="en-US" sz="1200" dirty="0" smtClean="0"/>
              <a:t> </a:t>
            </a:r>
            <a:r>
              <a:rPr lang="en-US" sz="1200" dirty="0" err="1" smtClean="0"/>
              <a:t>horní</a:t>
            </a:r>
            <a:r>
              <a:rPr lang="en-US" sz="1200" dirty="0" smtClean="0"/>
              <a:t> a </a:t>
            </a:r>
            <a:r>
              <a:rPr lang="en-US" sz="1200" dirty="0" err="1" smtClean="0"/>
              <a:t>dolní</a:t>
            </a:r>
            <a:r>
              <a:rPr lang="en-US" sz="1200" dirty="0" smtClean="0"/>
              <a:t> </a:t>
            </a:r>
            <a:r>
              <a:rPr lang="en-US" sz="1200" dirty="0" err="1" smtClean="0"/>
              <a:t>končetiny</a:t>
            </a:r>
            <a:r>
              <a:rPr lang="en-US" sz="1200" dirty="0" smtClean="0"/>
              <a:t>, </a:t>
            </a:r>
            <a:r>
              <a:rPr lang="en-US" sz="1200" dirty="0" err="1" smtClean="0"/>
              <a:t>porucha</a:t>
            </a:r>
            <a:r>
              <a:rPr lang="en-US" sz="1200" dirty="0" smtClean="0"/>
              <a:t> </a:t>
            </a:r>
            <a:r>
              <a:rPr lang="en-US" sz="1200" dirty="0" err="1" smtClean="0"/>
              <a:t>řeči</a:t>
            </a:r>
            <a:r>
              <a:rPr lang="en-US" sz="1200" dirty="0" smtClean="0"/>
              <a:t> – </a:t>
            </a:r>
            <a:r>
              <a:rPr lang="en-US" sz="1200" dirty="0" err="1" smtClean="0"/>
              <a:t>neurologicky</a:t>
            </a:r>
            <a:r>
              <a:rPr lang="en-US" sz="1200" dirty="0" smtClean="0"/>
              <a:t> </a:t>
            </a:r>
            <a:r>
              <a:rPr lang="en-US" sz="1200" dirty="0" err="1" smtClean="0"/>
              <a:t>potvrzeno</a:t>
            </a:r>
            <a:r>
              <a:rPr lang="en-US" sz="1200" dirty="0" smtClean="0"/>
              <a:t> </a:t>
            </a:r>
            <a:r>
              <a:rPr lang="en-US" sz="1200" dirty="0" err="1" smtClean="0"/>
              <a:t>oslabení</a:t>
            </a:r>
            <a:r>
              <a:rPr lang="en-US" sz="1200" dirty="0" smtClean="0"/>
              <a:t> </a:t>
            </a:r>
            <a:r>
              <a:rPr lang="en-US" sz="1200" dirty="0" err="1" smtClean="0"/>
              <a:t>končetin</a:t>
            </a:r>
            <a:r>
              <a:rPr lang="en-US" sz="1200" dirty="0" smtClean="0"/>
              <a:t> (</a:t>
            </a:r>
            <a:r>
              <a:rPr lang="en-US" sz="1200" dirty="0" err="1" smtClean="0"/>
              <a:t>hemiparéza</a:t>
            </a:r>
            <a:r>
              <a:rPr lang="en-US" sz="1200" dirty="0" smtClean="0"/>
              <a:t>) a </a:t>
            </a:r>
            <a:r>
              <a:rPr lang="en-US" sz="1200" dirty="0" err="1" smtClean="0"/>
              <a:t>fatická</a:t>
            </a:r>
            <a:r>
              <a:rPr lang="en-US" sz="1200" dirty="0" smtClean="0"/>
              <a:t> </a:t>
            </a:r>
            <a:r>
              <a:rPr lang="en-US" sz="1200" dirty="0" err="1" smtClean="0"/>
              <a:t>porucha</a:t>
            </a:r>
            <a:r>
              <a:rPr lang="en-US" sz="1200" dirty="0" smtClean="0"/>
              <a:t> (</a:t>
            </a:r>
            <a:r>
              <a:rPr lang="en-US" sz="1200" dirty="0" err="1" smtClean="0"/>
              <a:t>pacient</a:t>
            </a:r>
            <a:r>
              <a:rPr lang="en-US" sz="1200" dirty="0" smtClean="0"/>
              <a:t> </a:t>
            </a:r>
            <a:r>
              <a:rPr lang="en-US" sz="1200" dirty="0" err="1" smtClean="0"/>
              <a:t>komolí</a:t>
            </a:r>
            <a:r>
              <a:rPr lang="en-US" sz="1200" dirty="0" smtClean="0"/>
              <a:t> </a:t>
            </a:r>
            <a:r>
              <a:rPr lang="en-US" sz="1200" dirty="0" err="1" smtClean="0"/>
              <a:t>slova</a:t>
            </a:r>
            <a:r>
              <a:rPr lang="en-US" sz="1200" dirty="0" smtClean="0"/>
              <a:t>, </a:t>
            </a:r>
            <a:r>
              <a:rPr lang="en-US" sz="1200" dirty="0" err="1" smtClean="0"/>
              <a:t>nerozumí</a:t>
            </a:r>
            <a:r>
              <a:rPr lang="en-US" sz="1200" dirty="0" smtClean="0"/>
              <a:t>)  – CT/MR </a:t>
            </a:r>
            <a:r>
              <a:rPr lang="en-US" sz="1200" dirty="0" err="1" smtClean="0"/>
              <a:t>vyšetření</a:t>
            </a:r>
            <a:r>
              <a:rPr lang="en-US" sz="1200" dirty="0" smtClean="0"/>
              <a:t> </a:t>
            </a:r>
            <a:r>
              <a:rPr lang="en-US" sz="1200" dirty="0" err="1" smtClean="0"/>
              <a:t>mozku</a:t>
            </a:r>
            <a:r>
              <a:rPr lang="en-US" sz="1200" dirty="0" smtClean="0"/>
              <a:t> </a:t>
            </a:r>
            <a:r>
              <a:rPr lang="en-US" sz="1200" dirty="0" err="1" smtClean="0"/>
              <a:t>prokáže</a:t>
            </a:r>
            <a:r>
              <a:rPr lang="en-US" sz="1200" dirty="0" smtClean="0"/>
              <a:t> </a:t>
            </a:r>
            <a:r>
              <a:rPr lang="en-US" sz="1200" dirty="0" err="1" smtClean="0"/>
              <a:t>akutní</a:t>
            </a:r>
            <a:r>
              <a:rPr lang="en-US" sz="1200" dirty="0" smtClean="0"/>
              <a:t> </a:t>
            </a:r>
            <a:r>
              <a:rPr lang="en-US" sz="1200" dirty="0" err="1" smtClean="0"/>
              <a:t>cévní</a:t>
            </a:r>
            <a:r>
              <a:rPr lang="en-US" sz="1200" dirty="0" smtClean="0"/>
              <a:t> </a:t>
            </a:r>
            <a:r>
              <a:rPr lang="en-US" sz="1200" dirty="0" err="1" smtClean="0"/>
              <a:t>mozkovou</a:t>
            </a:r>
            <a:r>
              <a:rPr lang="en-US" sz="1200" dirty="0" smtClean="0"/>
              <a:t> </a:t>
            </a:r>
            <a:r>
              <a:rPr lang="en-US" sz="1200" dirty="0" err="1" smtClean="0"/>
              <a:t>příhodu</a:t>
            </a:r>
            <a:endParaRPr lang="en-US" sz="1200" dirty="0" smtClean="0"/>
          </a:p>
          <a:p>
            <a:pPr lvl="1">
              <a:lnSpc>
                <a:spcPct val="150000"/>
              </a:lnSpc>
              <a:buFont typeface="Wingdings" charset="2"/>
              <a:buChar char="Ø"/>
            </a:pPr>
            <a:r>
              <a:rPr lang="en-US" sz="1200" dirty="0" err="1"/>
              <a:t>a</a:t>
            </a:r>
            <a:r>
              <a:rPr lang="en-US" sz="1200" dirty="0" err="1" smtClean="0"/>
              <a:t>namnéza</a:t>
            </a:r>
            <a:r>
              <a:rPr lang="en-US" sz="1200" dirty="0" smtClean="0"/>
              <a:t> </a:t>
            </a:r>
            <a:r>
              <a:rPr lang="en-US" sz="1200" dirty="0" err="1" smtClean="0"/>
              <a:t>poruchy</a:t>
            </a:r>
            <a:r>
              <a:rPr lang="en-US" sz="1200" dirty="0" smtClean="0"/>
              <a:t> </a:t>
            </a:r>
            <a:r>
              <a:rPr lang="en-US" sz="1200" dirty="0" err="1" smtClean="0"/>
              <a:t>vědomí</a:t>
            </a:r>
            <a:r>
              <a:rPr lang="en-US" sz="1200" dirty="0" smtClean="0"/>
              <a:t> a </a:t>
            </a:r>
            <a:r>
              <a:rPr lang="en-US" sz="1200" dirty="0" err="1" smtClean="0"/>
              <a:t>křečí</a:t>
            </a:r>
            <a:r>
              <a:rPr lang="en-US" sz="1200" dirty="0" smtClean="0"/>
              <a:t> – </a:t>
            </a:r>
            <a:r>
              <a:rPr lang="en-US" sz="1200" dirty="0" err="1" smtClean="0"/>
              <a:t>provedení</a:t>
            </a:r>
            <a:r>
              <a:rPr lang="en-US" sz="1200" dirty="0" smtClean="0"/>
              <a:t> </a:t>
            </a:r>
            <a:r>
              <a:rPr lang="en-US" sz="1200" dirty="0" err="1" smtClean="0"/>
              <a:t>elektroencefalografického</a:t>
            </a:r>
            <a:r>
              <a:rPr lang="en-US" sz="1200" dirty="0" smtClean="0"/>
              <a:t> </a:t>
            </a:r>
            <a:r>
              <a:rPr lang="en-US" sz="1200" dirty="0" err="1" smtClean="0"/>
              <a:t>vyšetření</a:t>
            </a:r>
            <a:r>
              <a:rPr lang="en-US" sz="1200" dirty="0" smtClean="0"/>
              <a:t> (EEG), </a:t>
            </a:r>
            <a:r>
              <a:rPr lang="en-US" sz="1200" dirty="0" err="1" smtClean="0"/>
              <a:t>které</a:t>
            </a:r>
            <a:r>
              <a:rPr lang="en-US" sz="1200" dirty="0" smtClean="0"/>
              <a:t> </a:t>
            </a:r>
            <a:r>
              <a:rPr lang="en-US" sz="1200" dirty="0" err="1" smtClean="0"/>
              <a:t>pomůže</a:t>
            </a:r>
            <a:r>
              <a:rPr lang="en-US" sz="1200" dirty="0" smtClean="0"/>
              <a:t> </a:t>
            </a:r>
            <a:r>
              <a:rPr lang="en-US" sz="1200" dirty="0" err="1" smtClean="0"/>
              <a:t>odhalit</a:t>
            </a:r>
            <a:r>
              <a:rPr lang="en-US" sz="1200" dirty="0" smtClean="0"/>
              <a:t> </a:t>
            </a:r>
            <a:r>
              <a:rPr lang="en-US" sz="1200" dirty="0" err="1" smtClean="0"/>
              <a:t>epileptickou</a:t>
            </a:r>
            <a:r>
              <a:rPr lang="en-US" sz="1200" dirty="0" smtClean="0"/>
              <a:t> </a:t>
            </a:r>
            <a:r>
              <a:rPr lang="en-US" sz="1200" dirty="0" err="1" smtClean="0"/>
              <a:t>aktivitu</a:t>
            </a:r>
            <a:r>
              <a:rPr lang="en-US" sz="1200" dirty="0" smtClean="0"/>
              <a:t> </a:t>
            </a:r>
            <a:r>
              <a:rPr lang="en-US" sz="1200" dirty="0" err="1" smtClean="0"/>
              <a:t>či</a:t>
            </a:r>
            <a:r>
              <a:rPr lang="en-US" sz="1200" dirty="0" smtClean="0"/>
              <a:t> </a:t>
            </a:r>
            <a:r>
              <a:rPr lang="en-US" sz="1200" dirty="0" err="1" smtClean="0"/>
              <a:t>jinou</a:t>
            </a:r>
            <a:r>
              <a:rPr lang="en-US" sz="1200" dirty="0" smtClean="0"/>
              <a:t> </a:t>
            </a:r>
            <a:r>
              <a:rPr lang="en-US" sz="1200" dirty="0" err="1" smtClean="0"/>
              <a:t>abnormitu</a:t>
            </a:r>
            <a:r>
              <a:rPr lang="en-US" sz="1200" dirty="0" smtClean="0"/>
              <a:t> EEG</a:t>
            </a:r>
          </a:p>
          <a:p>
            <a:pPr lvl="1">
              <a:lnSpc>
                <a:spcPct val="150000"/>
              </a:lnSpc>
              <a:buFont typeface="Wingdings" charset="2"/>
              <a:buChar char="Ø"/>
            </a:pPr>
            <a:r>
              <a:rPr lang="en-US" sz="1200" dirty="0" err="1"/>
              <a:t>a</a:t>
            </a:r>
            <a:r>
              <a:rPr lang="en-US" sz="1200" dirty="0" err="1" smtClean="0"/>
              <a:t>namnéza</a:t>
            </a:r>
            <a:r>
              <a:rPr lang="en-US" sz="1200" dirty="0" smtClean="0"/>
              <a:t> </a:t>
            </a:r>
            <a:r>
              <a:rPr lang="en-US" sz="1200" dirty="0" err="1" smtClean="0"/>
              <a:t>zhoršení</a:t>
            </a:r>
            <a:r>
              <a:rPr lang="en-US" sz="1200" dirty="0" smtClean="0"/>
              <a:t> </a:t>
            </a:r>
            <a:r>
              <a:rPr lang="en-US" sz="1200" dirty="0" err="1" smtClean="0"/>
              <a:t>hybnosti</a:t>
            </a:r>
            <a:r>
              <a:rPr lang="en-US" sz="1200" dirty="0" smtClean="0"/>
              <a:t>, </a:t>
            </a:r>
            <a:r>
              <a:rPr lang="en-US" sz="1200" dirty="0" err="1" smtClean="0"/>
              <a:t>klidový</a:t>
            </a:r>
            <a:r>
              <a:rPr lang="en-US" sz="1200" dirty="0" smtClean="0"/>
              <a:t> </a:t>
            </a:r>
            <a:r>
              <a:rPr lang="en-US" sz="1200" dirty="0" err="1" smtClean="0"/>
              <a:t>třes</a:t>
            </a:r>
            <a:r>
              <a:rPr lang="en-US" sz="1200" dirty="0" smtClean="0"/>
              <a:t> </a:t>
            </a:r>
            <a:r>
              <a:rPr lang="en-US" sz="1200" dirty="0" err="1" smtClean="0"/>
              <a:t>na</a:t>
            </a:r>
            <a:r>
              <a:rPr lang="en-US" sz="1200" dirty="0" smtClean="0"/>
              <a:t> </a:t>
            </a:r>
            <a:r>
              <a:rPr lang="en-US" sz="1200" dirty="0" err="1" smtClean="0"/>
              <a:t>horní</a:t>
            </a:r>
            <a:r>
              <a:rPr lang="en-US" sz="1200" dirty="0" smtClean="0"/>
              <a:t> </a:t>
            </a:r>
            <a:r>
              <a:rPr lang="en-US" sz="1200" dirty="0" err="1" smtClean="0"/>
              <a:t>končetině</a:t>
            </a:r>
            <a:r>
              <a:rPr lang="en-US" sz="1200" dirty="0" smtClean="0"/>
              <a:t>, </a:t>
            </a:r>
            <a:r>
              <a:rPr lang="en-US" sz="1200" dirty="0" err="1" smtClean="0"/>
              <a:t>zhoršení</a:t>
            </a:r>
            <a:r>
              <a:rPr lang="en-US" sz="1200" dirty="0" smtClean="0"/>
              <a:t> stability a </a:t>
            </a:r>
            <a:r>
              <a:rPr lang="en-US" sz="1200" dirty="0" err="1" smtClean="0"/>
              <a:t>sklon</a:t>
            </a:r>
            <a:r>
              <a:rPr lang="en-US" sz="1200" dirty="0" smtClean="0"/>
              <a:t> k </a:t>
            </a:r>
            <a:r>
              <a:rPr lang="en-US" sz="1200" dirty="0" err="1" smtClean="0"/>
              <a:t>pádům</a:t>
            </a:r>
            <a:r>
              <a:rPr lang="en-US" sz="1200" dirty="0" smtClean="0"/>
              <a:t> – </a:t>
            </a:r>
            <a:r>
              <a:rPr lang="en-US" sz="1200" dirty="0" err="1" smtClean="0"/>
              <a:t>neurologické</a:t>
            </a:r>
            <a:r>
              <a:rPr lang="en-US" sz="1200" dirty="0" smtClean="0"/>
              <a:t> </a:t>
            </a:r>
            <a:r>
              <a:rPr lang="en-US" sz="1200" dirty="0" err="1" smtClean="0"/>
              <a:t>vyšetřeníapomůže</a:t>
            </a:r>
            <a:r>
              <a:rPr lang="en-US" sz="1200" dirty="0" smtClean="0"/>
              <a:t> </a:t>
            </a:r>
            <a:r>
              <a:rPr lang="en-US" sz="1200" dirty="0" err="1" smtClean="0"/>
              <a:t>odhalit</a:t>
            </a:r>
            <a:r>
              <a:rPr lang="en-US" sz="1200" dirty="0" smtClean="0"/>
              <a:t> </a:t>
            </a:r>
            <a:r>
              <a:rPr lang="en-US" sz="1200" dirty="0" err="1" smtClean="0"/>
              <a:t>příznaky</a:t>
            </a:r>
            <a:r>
              <a:rPr lang="en-US" sz="1200" dirty="0" smtClean="0"/>
              <a:t> </a:t>
            </a:r>
            <a:r>
              <a:rPr lang="en-US" sz="1200" dirty="0" err="1" smtClean="0"/>
              <a:t>typické</a:t>
            </a:r>
            <a:r>
              <a:rPr lang="en-US" sz="1200" dirty="0" smtClean="0"/>
              <a:t> pro </a:t>
            </a:r>
            <a:r>
              <a:rPr lang="en-US" sz="1200" dirty="0" err="1" smtClean="0"/>
              <a:t>onemocnění</a:t>
            </a:r>
            <a:r>
              <a:rPr lang="en-US" sz="1200" dirty="0" smtClean="0"/>
              <a:t> z </a:t>
            </a:r>
            <a:r>
              <a:rPr lang="en-US" sz="1200" dirty="0" err="1" smtClean="0"/>
              <a:t>okruhu</a:t>
            </a:r>
            <a:r>
              <a:rPr lang="en-US" sz="1200" dirty="0" smtClean="0"/>
              <a:t> </a:t>
            </a:r>
            <a:r>
              <a:rPr lang="en-US" sz="1200" dirty="0" err="1" smtClean="0"/>
              <a:t>Parkinsonovy</a:t>
            </a:r>
            <a:r>
              <a:rPr lang="en-US" sz="1200" dirty="0" smtClean="0"/>
              <a:t> </a:t>
            </a:r>
            <a:r>
              <a:rPr lang="en-US" sz="1200" dirty="0" err="1" smtClean="0"/>
              <a:t>nemoci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4982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Video – </a:t>
            </a:r>
            <a:r>
              <a:rPr lang="en-US" sz="2800" dirty="0" err="1" smtClean="0"/>
              <a:t>příznaky</a:t>
            </a:r>
            <a:r>
              <a:rPr lang="en-US" sz="2800" dirty="0" smtClean="0"/>
              <a:t> </a:t>
            </a:r>
            <a:r>
              <a:rPr lang="en-US" sz="2800" dirty="0" err="1" smtClean="0"/>
              <a:t>cévní</a:t>
            </a:r>
            <a:r>
              <a:rPr lang="en-US" sz="2800" dirty="0" smtClean="0"/>
              <a:t> </a:t>
            </a:r>
            <a:r>
              <a:rPr lang="en-US" sz="2800" dirty="0" err="1" smtClean="0"/>
              <a:t>mozkové</a:t>
            </a:r>
            <a:r>
              <a:rPr lang="en-US" sz="2800" dirty="0" smtClean="0"/>
              <a:t> </a:t>
            </a:r>
            <a:r>
              <a:rPr lang="en-US" sz="2800" dirty="0" err="1" smtClean="0"/>
              <a:t>příhody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Projekt</a:t>
            </a:r>
            <a:r>
              <a:rPr lang="en-US" sz="2800" dirty="0" smtClean="0"/>
              <a:t> HOBIT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37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26642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/>
              <a:t>Následující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schéma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shrnuje</a:t>
            </a:r>
            <a:r>
              <a:rPr lang="en-US" sz="2800" b="1" dirty="0" smtClean="0"/>
              <a:t>: </a:t>
            </a:r>
            <a:br>
              <a:rPr lang="en-US" sz="2800" b="1" dirty="0" smtClean="0"/>
            </a:br>
            <a:r>
              <a:rPr lang="en-US" sz="2800" dirty="0" err="1" smtClean="0"/>
              <a:t>základní</a:t>
            </a:r>
            <a:r>
              <a:rPr lang="en-US" sz="2800" dirty="0" smtClean="0"/>
              <a:t> </a:t>
            </a:r>
            <a:r>
              <a:rPr lang="en-US" sz="2800" dirty="0" err="1" smtClean="0"/>
              <a:t>stavbu</a:t>
            </a:r>
            <a:r>
              <a:rPr lang="en-US" sz="2800" dirty="0" smtClean="0"/>
              <a:t> </a:t>
            </a:r>
            <a:r>
              <a:rPr lang="en-US" sz="2800" dirty="0" err="1" smtClean="0"/>
              <a:t>neuronu</a:t>
            </a:r>
            <a:r>
              <a:rPr lang="en-US" sz="2800" dirty="0" smtClean="0"/>
              <a:t>, </a:t>
            </a:r>
            <a:r>
              <a:rPr lang="en-US" sz="2800" dirty="0" err="1" smtClean="0"/>
              <a:t>vznik</a:t>
            </a:r>
            <a:r>
              <a:rPr lang="en-US" sz="2800" dirty="0" smtClean="0"/>
              <a:t> a </a:t>
            </a:r>
            <a:r>
              <a:rPr lang="en-US" sz="2800" dirty="0" err="1" smtClean="0"/>
              <a:t>šíření</a:t>
            </a:r>
            <a:r>
              <a:rPr lang="en-US" sz="2800" dirty="0" smtClean="0"/>
              <a:t> </a:t>
            </a:r>
            <a:r>
              <a:rPr lang="en-US" sz="2800" dirty="0" err="1" smtClean="0"/>
              <a:t>akčního</a:t>
            </a:r>
            <a:r>
              <a:rPr lang="en-US" sz="2800" dirty="0" smtClean="0"/>
              <a:t> </a:t>
            </a:r>
            <a:r>
              <a:rPr lang="en-US" sz="2800" dirty="0" err="1" smtClean="0"/>
              <a:t>potenciálu</a:t>
            </a:r>
            <a:r>
              <a:rPr lang="en-US" sz="2800" dirty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myelinizovaném</a:t>
            </a:r>
            <a:r>
              <a:rPr lang="en-US" sz="2800" dirty="0" smtClean="0"/>
              <a:t> a </a:t>
            </a:r>
            <a:r>
              <a:rPr lang="en-US" sz="2800" dirty="0" err="1" smtClean="0"/>
              <a:t>nemyelinizovaném</a:t>
            </a:r>
            <a:r>
              <a:rPr lang="en-US" sz="2800" dirty="0" smtClean="0"/>
              <a:t> </a:t>
            </a:r>
            <a:r>
              <a:rPr lang="en-US" sz="2800" dirty="0" err="1" smtClean="0"/>
              <a:t>axonu</a:t>
            </a:r>
            <a:r>
              <a:rPr lang="en-US" sz="2800" dirty="0" smtClean="0"/>
              <a:t> a </a:t>
            </a:r>
            <a:r>
              <a:rPr lang="en-US" sz="2800" dirty="0" err="1" smtClean="0"/>
              <a:t>děje</a:t>
            </a:r>
            <a:r>
              <a:rPr lang="en-US" sz="2800" dirty="0" smtClean="0"/>
              <a:t> </a:t>
            </a:r>
            <a:r>
              <a:rPr lang="en-US" sz="2800" dirty="0" err="1" smtClean="0"/>
              <a:t>probíhající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synapsích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(</a:t>
            </a:r>
            <a:r>
              <a:rPr lang="en-US" sz="2800" dirty="0" err="1" smtClean="0"/>
              <a:t>chemické</a:t>
            </a:r>
            <a:r>
              <a:rPr lang="en-US" sz="2800" dirty="0" smtClean="0"/>
              <a:t> a </a:t>
            </a:r>
            <a:r>
              <a:rPr lang="en-US" sz="2800" dirty="0" err="1" smtClean="0"/>
              <a:t>elektrické</a:t>
            </a:r>
            <a:r>
              <a:rPr lang="en-US" sz="2800" dirty="0" smtClean="0"/>
              <a:t>)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9287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Obdélník 283"/>
          <p:cNvSpPr/>
          <p:nvPr/>
        </p:nvSpPr>
        <p:spPr>
          <a:xfrm>
            <a:off x="4942491" y="5773831"/>
            <a:ext cx="288032" cy="9807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3" name="Obdélník 282"/>
          <p:cNvSpPr/>
          <p:nvPr/>
        </p:nvSpPr>
        <p:spPr>
          <a:xfrm>
            <a:off x="3790363" y="5759542"/>
            <a:ext cx="288032" cy="980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6" name="Obdélník 245"/>
          <p:cNvSpPr/>
          <p:nvPr/>
        </p:nvSpPr>
        <p:spPr>
          <a:xfrm>
            <a:off x="1488232" y="5778976"/>
            <a:ext cx="792088" cy="9807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5" name="Obdélník 244"/>
          <p:cNvSpPr/>
          <p:nvPr/>
        </p:nvSpPr>
        <p:spPr>
          <a:xfrm>
            <a:off x="768152" y="5778976"/>
            <a:ext cx="720080" cy="980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35496" y="20806"/>
            <a:ext cx="388843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900" b="1" dirty="0" smtClean="0">
                <a:solidFill>
                  <a:srgbClr val="0000FF"/>
                </a:solidFill>
              </a:rPr>
              <a:t>DENDRITY</a:t>
            </a:r>
            <a:r>
              <a:rPr lang="cs-CZ" sz="900" b="1" dirty="0" smtClean="0"/>
              <a:t>:</a:t>
            </a:r>
          </a:p>
          <a:p>
            <a:pPr algn="just"/>
            <a:r>
              <a:rPr lang="cs-CZ" sz="900" dirty="0" smtClean="0"/>
              <a:t>Dendrity vedou vzruch centripetálně (k tělu neuronu), slouží jako „antény“ neuronu. Typicky jsou napojeny na axony dalších nervových buněk – ke spojení dochází v místě tzv. „</a:t>
            </a:r>
            <a:r>
              <a:rPr lang="cs-CZ" sz="900" b="1" dirty="0" smtClean="0"/>
              <a:t>dendritických trnů“</a:t>
            </a:r>
            <a:r>
              <a:rPr lang="cs-CZ" sz="900" dirty="0" smtClean="0"/>
              <a:t> (</a:t>
            </a:r>
            <a:r>
              <a:rPr lang="cs-CZ" sz="900" i="1" dirty="0" smtClean="0"/>
              <a:t>viz obrázek po textem</a:t>
            </a:r>
            <a:r>
              <a:rPr lang="cs-CZ" sz="900" dirty="0" smtClean="0"/>
              <a:t>).</a:t>
            </a:r>
          </a:p>
          <a:p>
            <a:pPr algn="just"/>
            <a:r>
              <a:rPr lang="cs-CZ" sz="900" dirty="0" smtClean="0"/>
              <a:t>Odpověď membrány dendritu má charakter </a:t>
            </a:r>
            <a:r>
              <a:rPr lang="cs-CZ" sz="900" b="1" dirty="0" smtClean="0"/>
              <a:t>místní odpovědi membránového napětí </a:t>
            </a:r>
            <a:r>
              <a:rPr lang="cs-CZ" sz="900" dirty="0" smtClean="0"/>
              <a:t>– může se jednat o </a:t>
            </a:r>
            <a:r>
              <a:rPr lang="cs-CZ" sz="900" b="1" dirty="0" smtClean="0"/>
              <a:t>inhibiční</a:t>
            </a:r>
            <a:r>
              <a:rPr lang="cs-CZ" sz="900" dirty="0" smtClean="0"/>
              <a:t> (vtok Cl</a:t>
            </a:r>
            <a:r>
              <a:rPr lang="cs-CZ" sz="900" baseline="30000" dirty="0" smtClean="0"/>
              <a:t>–</a:t>
            </a:r>
            <a:r>
              <a:rPr lang="cs-CZ" sz="900" dirty="0" smtClean="0"/>
              <a:t>, výtok K</a:t>
            </a:r>
            <a:r>
              <a:rPr lang="cs-CZ" sz="900" baseline="30000" dirty="0" smtClean="0"/>
              <a:t>+</a:t>
            </a:r>
            <a:r>
              <a:rPr lang="cs-CZ" sz="900" dirty="0" smtClean="0"/>
              <a:t>) nebo </a:t>
            </a:r>
            <a:r>
              <a:rPr lang="cs-CZ" sz="900" b="1" dirty="0" smtClean="0"/>
              <a:t>excitační</a:t>
            </a:r>
            <a:r>
              <a:rPr lang="cs-CZ" sz="900" dirty="0" smtClean="0"/>
              <a:t> (vtok Na</a:t>
            </a:r>
            <a:r>
              <a:rPr lang="cs-CZ" sz="900" baseline="30000" dirty="0" smtClean="0"/>
              <a:t>+</a:t>
            </a:r>
            <a:r>
              <a:rPr lang="cs-CZ" sz="900" dirty="0" smtClean="0"/>
              <a:t>)</a:t>
            </a:r>
            <a:r>
              <a:rPr lang="cs-CZ" sz="900" b="1" dirty="0" smtClean="0"/>
              <a:t> postsynaptický potenciál</a:t>
            </a:r>
            <a:r>
              <a:rPr lang="cs-CZ" sz="900" dirty="0" smtClean="0"/>
              <a:t> (EPSP nebo IPSP). Tento potenciál je přímo úměrný intenzitě podnětu a šíří se po membráně s úbytkem/dekrementem(</a:t>
            </a:r>
            <a:r>
              <a:rPr lang="cs-CZ" sz="900" i="1" dirty="0" smtClean="0"/>
              <a:t>viz vpravo</a:t>
            </a:r>
            <a:r>
              <a:rPr lang="cs-CZ" sz="900" dirty="0" smtClean="0"/>
              <a:t>).</a:t>
            </a:r>
            <a:endParaRPr lang="cs-CZ" sz="9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5496" y="2140856"/>
            <a:ext cx="2232248" cy="13388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9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PERIKARYON (TĚLO BUŇKY):</a:t>
            </a:r>
          </a:p>
          <a:p>
            <a:pPr algn="just"/>
            <a:r>
              <a:rPr lang="cs-CZ" sz="900" dirty="0" smtClean="0"/>
              <a:t>V těle nervové buňky dochází k </a:t>
            </a:r>
            <a:r>
              <a:rPr lang="cs-CZ" sz="900" b="1" dirty="0" smtClean="0"/>
              <a:t>syntéze </a:t>
            </a:r>
            <a:r>
              <a:rPr lang="cs-CZ" sz="900" b="1" dirty="0" err="1" smtClean="0"/>
              <a:t>neuromediátorů</a:t>
            </a:r>
            <a:r>
              <a:rPr lang="cs-CZ" sz="900" b="1" dirty="0" smtClean="0"/>
              <a:t>.</a:t>
            </a:r>
          </a:p>
          <a:p>
            <a:pPr algn="just"/>
            <a:r>
              <a:rPr lang="cs-CZ" sz="900" dirty="0" err="1" smtClean="0"/>
              <a:t>Neuromediátory</a:t>
            </a:r>
            <a:r>
              <a:rPr lang="cs-CZ" sz="900" dirty="0" smtClean="0"/>
              <a:t> jsou uvolněny                       z </a:t>
            </a:r>
            <a:r>
              <a:rPr lang="cs-CZ" sz="900" dirty="0" err="1" smtClean="0"/>
              <a:t>proteosyntetického</a:t>
            </a:r>
            <a:r>
              <a:rPr lang="cs-CZ" sz="900" dirty="0" smtClean="0"/>
              <a:t> aparátu buňky               a pomocí </a:t>
            </a:r>
            <a:r>
              <a:rPr lang="cs-CZ" sz="900" b="1" dirty="0" smtClean="0"/>
              <a:t>axoplazmatického transportu </a:t>
            </a:r>
            <a:r>
              <a:rPr lang="cs-CZ" sz="900" dirty="0" smtClean="0"/>
              <a:t>jsou</a:t>
            </a:r>
            <a:r>
              <a:rPr lang="cs-CZ" sz="900" b="1" dirty="0" smtClean="0"/>
              <a:t> </a:t>
            </a:r>
            <a:r>
              <a:rPr lang="cs-CZ" sz="900" dirty="0" smtClean="0"/>
              <a:t>přemístěny do nervového zakončení, kde jsou uskladněny ve vezikulách a jsou připraveny k vylití do synaptické štěrbiny.</a:t>
            </a:r>
          </a:p>
        </p:txBody>
      </p:sp>
      <p:grpSp>
        <p:nvGrpSpPr>
          <p:cNvPr id="42" name="Skupina 41"/>
          <p:cNvGrpSpPr/>
          <p:nvPr/>
        </p:nvGrpSpPr>
        <p:grpSpPr>
          <a:xfrm>
            <a:off x="2320190" y="1196752"/>
            <a:ext cx="6068234" cy="4632172"/>
            <a:chOff x="151842" y="260648"/>
            <a:chExt cx="8771840" cy="6432372"/>
          </a:xfrm>
        </p:grpSpPr>
        <p:sp>
          <p:nvSpPr>
            <p:cNvPr id="6" name="Zaoblený obdélník 5"/>
            <p:cNvSpPr/>
            <p:nvPr/>
          </p:nvSpPr>
          <p:spPr>
            <a:xfrm rot="2355189">
              <a:off x="3323181" y="2982780"/>
              <a:ext cx="792088" cy="43204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Zaoblený obdélník 6"/>
            <p:cNvSpPr/>
            <p:nvPr/>
          </p:nvSpPr>
          <p:spPr>
            <a:xfrm rot="1758613">
              <a:off x="4120040" y="3545815"/>
              <a:ext cx="792088" cy="43204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Zaoblený obdélník 7"/>
            <p:cNvSpPr/>
            <p:nvPr/>
          </p:nvSpPr>
          <p:spPr>
            <a:xfrm rot="1350760">
              <a:off x="4984572" y="3941893"/>
              <a:ext cx="792088" cy="43204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Zaoblený obdélník 8"/>
            <p:cNvSpPr/>
            <p:nvPr/>
          </p:nvSpPr>
          <p:spPr>
            <a:xfrm rot="1350760">
              <a:off x="5848669" y="4284259"/>
              <a:ext cx="792088" cy="43204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Volný tvar 3"/>
            <p:cNvSpPr/>
            <p:nvPr/>
          </p:nvSpPr>
          <p:spPr>
            <a:xfrm>
              <a:off x="151842" y="260648"/>
              <a:ext cx="8771840" cy="6432372"/>
            </a:xfrm>
            <a:custGeom>
              <a:avLst/>
              <a:gdLst>
                <a:gd name="connsiteX0" fmla="*/ 987552 w 8442960"/>
                <a:gd name="connsiteY0" fmla="*/ 7620 h 5911596"/>
                <a:gd name="connsiteX1" fmla="*/ 914400 w 8442960"/>
                <a:gd name="connsiteY1" fmla="*/ 473964 h 5911596"/>
                <a:gd name="connsiteX2" fmla="*/ 594360 w 8442960"/>
                <a:gd name="connsiteY2" fmla="*/ 739140 h 5911596"/>
                <a:gd name="connsiteX3" fmla="*/ 9144 w 8442960"/>
                <a:gd name="connsiteY3" fmla="*/ 647700 h 5911596"/>
                <a:gd name="connsiteX4" fmla="*/ 539496 w 8442960"/>
                <a:gd name="connsiteY4" fmla="*/ 986028 h 5911596"/>
                <a:gd name="connsiteX5" fmla="*/ 228600 w 8442960"/>
                <a:gd name="connsiteY5" fmla="*/ 1635252 h 5911596"/>
                <a:gd name="connsiteX6" fmla="*/ 493776 w 8442960"/>
                <a:gd name="connsiteY6" fmla="*/ 1379220 h 5911596"/>
                <a:gd name="connsiteX7" fmla="*/ 813816 w 8442960"/>
                <a:gd name="connsiteY7" fmla="*/ 1278636 h 5911596"/>
                <a:gd name="connsiteX8" fmla="*/ 1088136 w 8442960"/>
                <a:gd name="connsiteY8" fmla="*/ 1443228 h 5911596"/>
                <a:gd name="connsiteX9" fmla="*/ 1088136 w 8442960"/>
                <a:gd name="connsiteY9" fmla="*/ 2147316 h 5911596"/>
                <a:gd name="connsiteX10" fmla="*/ 1188720 w 8442960"/>
                <a:gd name="connsiteY10" fmla="*/ 1479804 h 5911596"/>
                <a:gd name="connsiteX11" fmla="*/ 1399032 w 8442960"/>
                <a:gd name="connsiteY11" fmla="*/ 1296924 h 5911596"/>
                <a:gd name="connsiteX12" fmla="*/ 1938528 w 8442960"/>
                <a:gd name="connsiteY12" fmla="*/ 1525524 h 5911596"/>
                <a:gd name="connsiteX13" fmla="*/ 3108960 w 8442960"/>
                <a:gd name="connsiteY13" fmla="*/ 2339340 h 5911596"/>
                <a:gd name="connsiteX14" fmla="*/ 4343400 w 8442960"/>
                <a:gd name="connsiteY14" fmla="*/ 3299460 h 5911596"/>
                <a:gd name="connsiteX15" fmla="*/ 6199632 w 8442960"/>
                <a:gd name="connsiteY15" fmla="*/ 4094988 h 5911596"/>
                <a:gd name="connsiteX16" fmla="*/ 6501384 w 8442960"/>
                <a:gd name="connsiteY16" fmla="*/ 5301996 h 5911596"/>
                <a:gd name="connsiteX17" fmla="*/ 6309360 w 8442960"/>
                <a:gd name="connsiteY17" fmla="*/ 5814060 h 5911596"/>
                <a:gd name="connsiteX18" fmla="*/ 6729984 w 8442960"/>
                <a:gd name="connsiteY18" fmla="*/ 5887212 h 5911596"/>
                <a:gd name="connsiteX19" fmla="*/ 6675120 w 8442960"/>
                <a:gd name="connsiteY19" fmla="*/ 5704332 h 5911596"/>
                <a:gd name="connsiteX20" fmla="*/ 6583680 w 8442960"/>
                <a:gd name="connsiteY20" fmla="*/ 5439156 h 5911596"/>
                <a:gd name="connsiteX21" fmla="*/ 6547104 w 8442960"/>
                <a:gd name="connsiteY21" fmla="*/ 4652772 h 5911596"/>
                <a:gd name="connsiteX22" fmla="*/ 6501384 w 8442960"/>
                <a:gd name="connsiteY22" fmla="*/ 4479036 h 5911596"/>
                <a:gd name="connsiteX23" fmla="*/ 6766560 w 8442960"/>
                <a:gd name="connsiteY23" fmla="*/ 4671060 h 5911596"/>
                <a:gd name="connsiteX24" fmla="*/ 7196328 w 8442960"/>
                <a:gd name="connsiteY24" fmla="*/ 4945380 h 5911596"/>
                <a:gd name="connsiteX25" fmla="*/ 7306056 w 8442960"/>
                <a:gd name="connsiteY25" fmla="*/ 5219700 h 5911596"/>
                <a:gd name="connsiteX26" fmla="*/ 7232904 w 8442960"/>
                <a:gd name="connsiteY26" fmla="*/ 5420868 h 5911596"/>
                <a:gd name="connsiteX27" fmla="*/ 7516368 w 8442960"/>
                <a:gd name="connsiteY27" fmla="*/ 5439156 h 5911596"/>
                <a:gd name="connsiteX28" fmla="*/ 7626096 w 8442960"/>
                <a:gd name="connsiteY28" fmla="*/ 5311140 h 5911596"/>
                <a:gd name="connsiteX29" fmla="*/ 7479792 w 8442960"/>
                <a:gd name="connsiteY29" fmla="*/ 5237988 h 5911596"/>
                <a:gd name="connsiteX30" fmla="*/ 7324344 w 8442960"/>
                <a:gd name="connsiteY30" fmla="*/ 4972812 h 5911596"/>
                <a:gd name="connsiteX31" fmla="*/ 6830568 w 8442960"/>
                <a:gd name="connsiteY31" fmla="*/ 4625340 h 5911596"/>
                <a:gd name="connsiteX32" fmla="*/ 6583680 w 8442960"/>
                <a:gd name="connsiteY32" fmla="*/ 4460748 h 5911596"/>
                <a:gd name="connsiteX33" fmla="*/ 6995160 w 8442960"/>
                <a:gd name="connsiteY33" fmla="*/ 4469892 h 5911596"/>
                <a:gd name="connsiteX34" fmla="*/ 7744968 w 8442960"/>
                <a:gd name="connsiteY34" fmla="*/ 4497324 h 5911596"/>
                <a:gd name="connsiteX35" fmla="*/ 8074152 w 8442960"/>
                <a:gd name="connsiteY35" fmla="*/ 4707636 h 5911596"/>
                <a:gd name="connsiteX36" fmla="*/ 8119872 w 8442960"/>
                <a:gd name="connsiteY36" fmla="*/ 4917948 h 5911596"/>
                <a:gd name="connsiteX37" fmla="*/ 8156448 w 8442960"/>
                <a:gd name="connsiteY37" fmla="*/ 5064252 h 5911596"/>
                <a:gd name="connsiteX38" fmla="*/ 8375904 w 8442960"/>
                <a:gd name="connsiteY38" fmla="*/ 4991100 h 5911596"/>
                <a:gd name="connsiteX39" fmla="*/ 8439912 w 8442960"/>
                <a:gd name="connsiteY39" fmla="*/ 4808220 h 5911596"/>
                <a:gd name="connsiteX40" fmla="*/ 8357616 w 8442960"/>
                <a:gd name="connsiteY40" fmla="*/ 4817364 h 5911596"/>
                <a:gd name="connsiteX41" fmla="*/ 8156448 w 8442960"/>
                <a:gd name="connsiteY41" fmla="*/ 4680204 h 5911596"/>
                <a:gd name="connsiteX42" fmla="*/ 7891272 w 8442960"/>
                <a:gd name="connsiteY42" fmla="*/ 4497324 h 5911596"/>
                <a:gd name="connsiteX43" fmla="*/ 7415784 w 8442960"/>
                <a:gd name="connsiteY43" fmla="*/ 4433316 h 5911596"/>
                <a:gd name="connsiteX44" fmla="*/ 6720840 w 8442960"/>
                <a:gd name="connsiteY44" fmla="*/ 4405884 h 5911596"/>
                <a:gd name="connsiteX45" fmla="*/ 6473952 w 8442960"/>
                <a:gd name="connsiteY45" fmla="*/ 4287012 h 5911596"/>
                <a:gd name="connsiteX46" fmla="*/ 6208776 w 8442960"/>
                <a:gd name="connsiteY46" fmla="*/ 3976116 h 5911596"/>
                <a:gd name="connsiteX47" fmla="*/ 5202936 w 8442960"/>
                <a:gd name="connsiteY47" fmla="*/ 3546348 h 5911596"/>
                <a:gd name="connsiteX48" fmla="*/ 4553712 w 8442960"/>
                <a:gd name="connsiteY48" fmla="*/ 3299460 h 5911596"/>
                <a:gd name="connsiteX49" fmla="*/ 3557016 w 8442960"/>
                <a:gd name="connsiteY49" fmla="*/ 2622804 h 5911596"/>
                <a:gd name="connsiteX50" fmla="*/ 2231136 w 8442960"/>
                <a:gd name="connsiteY50" fmla="*/ 1607820 h 5911596"/>
                <a:gd name="connsiteX51" fmla="*/ 1773936 w 8442960"/>
                <a:gd name="connsiteY51" fmla="*/ 1360932 h 5911596"/>
                <a:gd name="connsiteX52" fmla="*/ 1691640 w 8442960"/>
                <a:gd name="connsiteY52" fmla="*/ 1031748 h 5911596"/>
                <a:gd name="connsiteX53" fmla="*/ 2313432 w 8442960"/>
                <a:gd name="connsiteY53" fmla="*/ 1013460 h 5911596"/>
                <a:gd name="connsiteX54" fmla="*/ 1819656 w 8442960"/>
                <a:gd name="connsiteY54" fmla="*/ 903732 h 5911596"/>
                <a:gd name="connsiteX55" fmla="*/ 1691640 w 8442960"/>
                <a:gd name="connsiteY55" fmla="*/ 574548 h 5911596"/>
                <a:gd name="connsiteX56" fmla="*/ 1764792 w 8442960"/>
                <a:gd name="connsiteY56" fmla="*/ 71628 h 5911596"/>
                <a:gd name="connsiteX57" fmla="*/ 1490472 w 8442960"/>
                <a:gd name="connsiteY57" fmla="*/ 473964 h 5911596"/>
                <a:gd name="connsiteX58" fmla="*/ 1216152 w 8442960"/>
                <a:gd name="connsiteY58" fmla="*/ 519684 h 5911596"/>
                <a:gd name="connsiteX59" fmla="*/ 987552 w 8442960"/>
                <a:gd name="connsiteY59" fmla="*/ 7620 h 5911596"/>
                <a:gd name="connsiteX0" fmla="*/ 987552 w 8442960"/>
                <a:gd name="connsiteY0" fmla="*/ 7620 h 5911596"/>
                <a:gd name="connsiteX1" fmla="*/ 914400 w 8442960"/>
                <a:gd name="connsiteY1" fmla="*/ 473964 h 5911596"/>
                <a:gd name="connsiteX2" fmla="*/ 594360 w 8442960"/>
                <a:gd name="connsiteY2" fmla="*/ 739140 h 5911596"/>
                <a:gd name="connsiteX3" fmla="*/ 9144 w 8442960"/>
                <a:gd name="connsiteY3" fmla="*/ 647700 h 5911596"/>
                <a:gd name="connsiteX4" fmla="*/ 539496 w 8442960"/>
                <a:gd name="connsiteY4" fmla="*/ 986028 h 5911596"/>
                <a:gd name="connsiteX5" fmla="*/ 228600 w 8442960"/>
                <a:gd name="connsiteY5" fmla="*/ 1635252 h 5911596"/>
                <a:gd name="connsiteX6" fmla="*/ 493776 w 8442960"/>
                <a:gd name="connsiteY6" fmla="*/ 1379220 h 5911596"/>
                <a:gd name="connsiteX7" fmla="*/ 813816 w 8442960"/>
                <a:gd name="connsiteY7" fmla="*/ 1278636 h 5911596"/>
                <a:gd name="connsiteX8" fmla="*/ 1088136 w 8442960"/>
                <a:gd name="connsiteY8" fmla="*/ 1443228 h 5911596"/>
                <a:gd name="connsiteX9" fmla="*/ 1088136 w 8442960"/>
                <a:gd name="connsiteY9" fmla="*/ 2147316 h 5911596"/>
                <a:gd name="connsiteX10" fmla="*/ 1188720 w 8442960"/>
                <a:gd name="connsiteY10" fmla="*/ 1479804 h 5911596"/>
                <a:gd name="connsiteX11" fmla="*/ 1399032 w 8442960"/>
                <a:gd name="connsiteY11" fmla="*/ 1296924 h 5911596"/>
                <a:gd name="connsiteX12" fmla="*/ 1938528 w 8442960"/>
                <a:gd name="connsiteY12" fmla="*/ 1525524 h 5911596"/>
                <a:gd name="connsiteX13" fmla="*/ 3108960 w 8442960"/>
                <a:gd name="connsiteY13" fmla="*/ 2339340 h 5911596"/>
                <a:gd name="connsiteX14" fmla="*/ 4343400 w 8442960"/>
                <a:gd name="connsiteY14" fmla="*/ 3299460 h 5911596"/>
                <a:gd name="connsiteX15" fmla="*/ 6199632 w 8442960"/>
                <a:gd name="connsiteY15" fmla="*/ 4094988 h 5911596"/>
                <a:gd name="connsiteX16" fmla="*/ 6501384 w 8442960"/>
                <a:gd name="connsiteY16" fmla="*/ 5301996 h 5911596"/>
                <a:gd name="connsiteX17" fmla="*/ 6309360 w 8442960"/>
                <a:gd name="connsiteY17" fmla="*/ 5814060 h 5911596"/>
                <a:gd name="connsiteX18" fmla="*/ 6729984 w 8442960"/>
                <a:gd name="connsiteY18" fmla="*/ 5887212 h 5911596"/>
                <a:gd name="connsiteX19" fmla="*/ 6675120 w 8442960"/>
                <a:gd name="connsiteY19" fmla="*/ 5704332 h 5911596"/>
                <a:gd name="connsiteX20" fmla="*/ 6583680 w 8442960"/>
                <a:gd name="connsiteY20" fmla="*/ 5439156 h 5911596"/>
                <a:gd name="connsiteX21" fmla="*/ 6547104 w 8442960"/>
                <a:gd name="connsiteY21" fmla="*/ 4652772 h 5911596"/>
                <a:gd name="connsiteX22" fmla="*/ 6501384 w 8442960"/>
                <a:gd name="connsiteY22" fmla="*/ 4479036 h 5911596"/>
                <a:gd name="connsiteX23" fmla="*/ 6766560 w 8442960"/>
                <a:gd name="connsiteY23" fmla="*/ 4671060 h 5911596"/>
                <a:gd name="connsiteX24" fmla="*/ 7196328 w 8442960"/>
                <a:gd name="connsiteY24" fmla="*/ 4945380 h 5911596"/>
                <a:gd name="connsiteX25" fmla="*/ 7306056 w 8442960"/>
                <a:gd name="connsiteY25" fmla="*/ 5219700 h 5911596"/>
                <a:gd name="connsiteX26" fmla="*/ 7232904 w 8442960"/>
                <a:gd name="connsiteY26" fmla="*/ 5420868 h 5911596"/>
                <a:gd name="connsiteX27" fmla="*/ 7516368 w 8442960"/>
                <a:gd name="connsiteY27" fmla="*/ 5439156 h 5911596"/>
                <a:gd name="connsiteX28" fmla="*/ 7626096 w 8442960"/>
                <a:gd name="connsiteY28" fmla="*/ 5311140 h 5911596"/>
                <a:gd name="connsiteX29" fmla="*/ 7479792 w 8442960"/>
                <a:gd name="connsiteY29" fmla="*/ 5237988 h 5911596"/>
                <a:gd name="connsiteX30" fmla="*/ 7324344 w 8442960"/>
                <a:gd name="connsiteY30" fmla="*/ 4972812 h 5911596"/>
                <a:gd name="connsiteX31" fmla="*/ 6830568 w 8442960"/>
                <a:gd name="connsiteY31" fmla="*/ 4625340 h 5911596"/>
                <a:gd name="connsiteX32" fmla="*/ 6583680 w 8442960"/>
                <a:gd name="connsiteY32" fmla="*/ 4460748 h 5911596"/>
                <a:gd name="connsiteX33" fmla="*/ 6995160 w 8442960"/>
                <a:gd name="connsiteY33" fmla="*/ 4469892 h 5911596"/>
                <a:gd name="connsiteX34" fmla="*/ 7744968 w 8442960"/>
                <a:gd name="connsiteY34" fmla="*/ 4497324 h 5911596"/>
                <a:gd name="connsiteX35" fmla="*/ 8074152 w 8442960"/>
                <a:gd name="connsiteY35" fmla="*/ 4707636 h 5911596"/>
                <a:gd name="connsiteX36" fmla="*/ 8119872 w 8442960"/>
                <a:gd name="connsiteY36" fmla="*/ 4917948 h 5911596"/>
                <a:gd name="connsiteX37" fmla="*/ 8156448 w 8442960"/>
                <a:gd name="connsiteY37" fmla="*/ 5064252 h 5911596"/>
                <a:gd name="connsiteX38" fmla="*/ 8375904 w 8442960"/>
                <a:gd name="connsiteY38" fmla="*/ 4991100 h 5911596"/>
                <a:gd name="connsiteX39" fmla="*/ 8439912 w 8442960"/>
                <a:gd name="connsiteY39" fmla="*/ 4808220 h 5911596"/>
                <a:gd name="connsiteX40" fmla="*/ 8357616 w 8442960"/>
                <a:gd name="connsiteY40" fmla="*/ 4817364 h 5911596"/>
                <a:gd name="connsiteX41" fmla="*/ 8156448 w 8442960"/>
                <a:gd name="connsiteY41" fmla="*/ 4680204 h 5911596"/>
                <a:gd name="connsiteX42" fmla="*/ 7891272 w 8442960"/>
                <a:gd name="connsiteY42" fmla="*/ 4497324 h 5911596"/>
                <a:gd name="connsiteX43" fmla="*/ 7415784 w 8442960"/>
                <a:gd name="connsiteY43" fmla="*/ 4433316 h 5911596"/>
                <a:gd name="connsiteX44" fmla="*/ 6720840 w 8442960"/>
                <a:gd name="connsiteY44" fmla="*/ 4405884 h 5911596"/>
                <a:gd name="connsiteX45" fmla="*/ 6473952 w 8442960"/>
                <a:gd name="connsiteY45" fmla="*/ 4287012 h 5911596"/>
                <a:gd name="connsiteX46" fmla="*/ 6208776 w 8442960"/>
                <a:gd name="connsiteY46" fmla="*/ 3976116 h 5911596"/>
                <a:gd name="connsiteX47" fmla="*/ 5202936 w 8442960"/>
                <a:gd name="connsiteY47" fmla="*/ 3546348 h 5911596"/>
                <a:gd name="connsiteX48" fmla="*/ 4553712 w 8442960"/>
                <a:gd name="connsiteY48" fmla="*/ 3299460 h 5911596"/>
                <a:gd name="connsiteX49" fmla="*/ 3557016 w 8442960"/>
                <a:gd name="connsiteY49" fmla="*/ 2622804 h 5911596"/>
                <a:gd name="connsiteX50" fmla="*/ 2231136 w 8442960"/>
                <a:gd name="connsiteY50" fmla="*/ 1607820 h 5911596"/>
                <a:gd name="connsiteX51" fmla="*/ 1773936 w 8442960"/>
                <a:gd name="connsiteY51" fmla="*/ 1360932 h 5911596"/>
                <a:gd name="connsiteX52" fmla="*/ 1691640 w 8442960"/>
                <a:gd name="connsiteY52" fmla="*/ 1031748 h 5911596"/>
                <a:gd name="connsiteX53" fmla="*/ 2313432 w 8442960"/>
                <a:gd name="connsiteY53" fmla="*/ 1013460 h 5911596"/>
                <a:gd name="connsiteX54" fmla="*/ 1819656 w 8442960"/>
                <a:gd name="connsiteY54" fmla="*/ 903732 h 5911596"/>
                <a:gd name="connsiteX55" fmla="*/ 1691640 w 8442960"/>
                <a:gd name="connsiteY55" fmla="*/ 574548 h 5911596"/>
                <a:gd name="connsiteX56" fmla="*/ 1764792 w 8442960"/>
                <a:gd name="connsiteY56" fmla="*/ 71628 h 5911596"/>
                <a:gd name="connsiteX57" fmla="*/ 1490472 w 8442960"/>
                <a:gd name="connsiteY57" fmla="*/ 473964 h 5911596"/>
                <a:gd name="connsiteX58" fmla="*/ 1216152 w 8442960"/>
                <a:gd name="connsiteY58" fmla="*/ 519684 h 5911596"/>
                <a:gd name="connsiteX59" fmla="*/ 987552 w 8442960"/>
                <a:gd name="connsiteY59" fmla="*/ 7620 h 5911596"/>
                <a:gd name="connsiteX0" fmla="*/ 987552 w 8442960"/>
                <a:gd name="connsiteY0" fmla="*/ 7620 h 5911596"/>
                <a:gd name="connsiteX1" fmla="*/ 914400 w 8442960"/>
                <a:gd name="connsiteY1" fmla="*/ 473964 h 5911596"/>
                <a:gd name="connsiteX2" fmla="*/ 594360 w 8442960"/>
                <a:gd name="connsiteY2" fmla="*/ 739140 h 5911596"/>
                <a:gd name="connsiteX3" fmla="*/ 9144 w 8442960"/>
                <a:gd name="connsiteY3" fmla="*/ 647700 h 5911596"/>
                <a:gd name="connsiteX4" fmla="*/ 539496 w 8442960"/>
                <a:gd name="connsiteY4" fmla="*/ 986028 h 5911596"/>
                <a:gd name="connsiteX5" fmla="*/ 228600 w 8442960"/>
                <a:gd name="connsiteY5" fmla="*/ 1635252 h 5911596"/>
                <a:gd name="connsiteX6" fmla="*/ 493776 w 8442960"/>
                <a:gd name="connsiteY6" fmla="*/ 1379220 h 5911596"/>
                <a:gd name="connsiteX7" fmla="*/ 813816 w 8442960"/>
                <a:gd name="connsiteY7" fmla="*/ 1278636 h 5911596"/>
                <a:gd name="connsiteX8" fmla="*/ 1088136 w 8442960"/>
                <a:gd name="connsiteY8" fmla="*/ 1443228 h 5911596"/>
                <a:gd name="connsiteX9" fmla="*/ 1088136 w 8442960"/>
                <a:gd name="connsiteY9" fmla="*/ 2147316 h 5911596"/>
                <a:gd name="connsiteX10" fmla="*/ 1188720 w 8442960"/>
                <a:gd name="connsiteY10" fmla="*/ 1479804 h 5911596"/>
                <a:gd name="connsiteX11" fmla="*/ 1399032 w 8442960"/>
                <a:gd name="connsiteY11" fmla="*/ 1296924 h 5911596"/>
                <a:gd name="connsiteX12" fmla="*/ 1938528 w 8442960"/>
                <a:gd name="connsiteY12" fmla="*/ 1525524 h 5911596"/>
                <a:gd name="connsiteX13" fmla="*/ 3108960 w 8442960"/>
                <a:gd name="connsiteY13" fmla="*/ 2339340 h 5911596"/>
                <a:gd name="connsiteX14" fmla="*/ 4343400 w 8442960"/>
                <a:gd name="connsiteY14" fmla="*/ 3299460 h 5911596"/>
                <a:gd name="connsiteX15" fmla="*/ 6199632 w 8442960"/>
                <a:gd name="connsiteY15" fmla="*/ 4094988 h 5911596"/>
                <a:gd name="connsiteX16" fmla="*/ 6501384 w 8442960"/>
                <a:gd name="connsiteY16" fmla="*/ 5301996 h 5911596"/>
                <a:gd name="connsiteX17" fmla="*/ 6309360 w 8442960"/>
                <a:gd name="connsiteY17" fmla="*/ 5814060 h 5911596"/>
                <a:gd name="connsiteX18" fmla="*/ 6729984 w 8442960"/>
                <a:gd name="connsiteY18" fmla="*/ 5887212 h 5911596"/>
                <a:gd name="connsiteX19" fmla="*/ 6675120 w 8442960"/>
                <a:gd name="connsiteY19" fmla="*/ 5704332 h 5911596"/>
                <a:gd name="connsiteX20" fmla="*/ 6583680 w 8442960"/>
                <a:gd name="connsiteY20" fmla="*/ 5439156 h 5911596"/>
                <a:gd name="connsiteX21" fmla="*/ 6547104 w 8442960"/>
                <a:gd name="connsiteY21" fmla="*/ 4652772 h 5911596"/>
                <a:gd name="connsiteX22" fmla="*/ 6501384 w 8442960"/>
                <a:gd name="connsiteY22" fmla="*/ 4479036 h 5911596"/>
                <a:gd name="connsiteX23" fmla="*/ 6766560 w 8442960"/>
                <a:gd name="connsiteY23" fmla="*/ 4671060 h 5911596"/>
                <a:gd name="connsiteX24" fmla="*/ 7196328 w 8442960"/>
                <a:gd name="connsiteY24" fmla="*/ 4945380 h 5911596"/>
                <a:gd name="connsiteX25" fmla="*/ 7306056 w 8442960"/>
                <a:gd name="connsiteY25" fmla="*/ 5219700 h 5911596"/>
                <a:gd name="connsiteX26" fmla="*/ 7232904 w 8442960"/>
                <a:gd name="connsiteY26" fmla="*/ 5420868 h 5911596"/>
                <a:gd name="connsiteX27" fmla="*/ 7516368 w 8442960"/>
                <a:gd name="connsiteY27" fmla="*/ 5439156 h 5911596"/>
                <a:gd name="connsiteX28" fmla="*/ 7626096 w 8442960"/>
                <a:gd name="connsiteY28" fmla="*/ 5311140 h 5911596"/>
                <a:gd name="connsiteX29" fmla="*/ 7479792 w 8442960"/>
                <a:gd name="connsiteY29" fmla="*/ 5237988 h 5911596"/>
                <a:gd name="connsiteX30" fmla="*/ 7324344 w 8442960"/>
                <a:gd name="connsiteY30" fmla="*/ 4972812 h 5911596"/>
                <a:gd name="connsiteX31" fmla="*/ 6830568 w 8442960"/>
                <a:gd name="connsiteY31" fmla="*/ 4625340 h 5911596"/>
                <a:gd name="connsiteX32" fmla="*/ 6583680 w 8442960"/>
                <a:gd name="connsiteY32" fmla="*/ 4460748 h 5911596"/>
                <a:gd name="connsiteX33" fmla="*/ 6995160 w 8442960"/>
                <a:gd name="connsiteY33" fmla="*/ 4469892 h 5911596"/>
                <a:gd name="connsiteX34" fmla="*/ 7744968 w 8442960"/>
                <a:gd name="connsiteY34" fmla="*/ 4497324 h 5911596"/>
                <a:gd name="connsiteX35" fmla="*/ 8074152 w 8442960"/>
                <a:gd name="connsiteY35" fmla="*/ 4707636 h 5911596"/>
                <a:gd name="connsiteX36" fmla="*/ 8119872 w 8442960"/>
                <a:gd name="connsiteY36" fmla="*/ 4917948 h 5911596"/>
                <a:gd name="connsiteX37" fmla="*/ 8156448 w 8442960"/>
                <a:gd name="connsiteY37" fmla="*/ 5064252 h 5911596"/>
                <a:gd name="connsiteX38" fmla="*/ 8375904 w 8442960"/>
                <a:gd name="connsiteY38" fmla="*/ 4991100 h 5911596"/>
                <a:gd name="connsiteX39" fmla="*/ 8439912 w 8442960"/>
                <a:gd name="connsiteY39" fmla="*/ 4808220 h 5911596"/>
                <a:gd name="connsiteX40" fmla="*/ 8357616 w 8442960"/>
                <a:gd name="connsiteY40" fmla="*/ 4817364 h 5911596"/>
                <a:gd name="connsiteX41" fmla="*/ 8156448 w 8442960"/>
                <a:gd name="connsiteY41" fmla="*/ 4680204 h 5911596"/>
                <a:gd name="connsiteX42" fmla="*/ 7891272 w 8442960"/>
                <a:gd name="connsiteY42" fmla="*/ 4497324 h 5911596"/>
                <a:gd name="connsiteX43" fmla="*/ 7415784 w 8442960"/>
                <a:gd name="connsiteY43" fmla="*/ 4433316 h 5911596"/>
                <a:gd name="connsiteX44" fmla="*/ 6720840 w 8442960"/>
                <a:gd name="connsiteY44" fmla="*/ 4405884 h 5911596"/>
                <a:gd name="connsiteX45" fmla="*/ 6473952 w 8442960"/>
                <a:gd name="connsiteY45" fmla="*/ 4287012 h 5911596"/>
                <a:gd name="connsiteX46" fmla="*/ 6208776 w 8442960"/>
                <a:gd name="connsiteY46" fmla="*/ 3976116 h 5911596"/>
                <a:gd name="connsiteX47" fmla="*/ 5202936 w 8442960"/>
                <a:gd name="connsiteY47" fmla="*/ 3546348 h 5911596"/>
                <a:gd name="connsiteX48" fmla="*/ 4553712 w 8442960"/>
                <a:gd name="connsiteY48" fmla="*/ 3299460 h 5911596"/>
                <a:gd name="connsiteX49" fmla="*/ 3557016 w 8442960"/>
                <a:gd name="connsiteY49" fmla="*/ 2622804 h 5911596"/>
                <a:gd name="connsiteX50" fmla="*/ 2231136 w 8442960"/>
                <a:gd name="connsiteY50" fmla="*/ 1607820 h 5911596"/>
                <a:gd name="connsiteX51" fmla="*/ 1773936 w 8442960"/>
                <a:gd name="connsiteY51" fmla="*/ 1360932 h 5911596"/>
                <a:gd name="connsiteX52" fmla="*/ 1691640 w 8442960"/>
                <a:gd name="connsiteY52" fmla="*/ 1031748 h 5911596"/>
                <a:gd name="connsiteX53" fmla="*/ 2313432 w 8442960"/>
                <a:gd name="connsiteY53" fmla="*/ 1013460 h 5911596"/>
                <a:gd name="connsiteX54" fmla="*/ 1819656 w 8442960"/>
                <a:gd name="connsiteY54" fmla="*/ 903732 h 5911596"/>
                <a:gd name="connsiteX55" fmla="*/ 1691640 w 8442960"/>
                <a:gd name="connsiteY55" fmla="*/ 574548 h 5911596"/>
                <a:gd name="connsiteX56" fmla="*/ 1764792 w 8442960"/>
                <a:gd name="connsiteY56" fmla="*/ 71628 h 5911596"/>
                <a:gd name="connsiteX57" fmla="*/ 1490472 w 8442960"/>
                <a:gd name="connsiteY57" fmla="*/ 473964 h 5911596"/>
                <a:gd name="connsiteX58" fmla="*/ 1216152 w 8442960"/>
                <a:gd name="connsiteY58" fmla="*/ 519684 h 5911596"/>
                <a:gd name="connsiteX59" fmla="*/ 987552 w 8442960"/>
                <a:gd name="connsiteY59" fmla="*/ 7620 h 5911596"/>
                <a:gd name="connsiteX0" fmla="*/ 987552 w 8442960"/>
                <a:gd name="connsiteY0" fmla="*/ 7620 h 5911596"/>
                <a:gd name="connsiteX1" fmla="*/ 914400 w 8442960"/>
                <a:gd name="connsiteY1" fmla="*/ 473964 h 5911596"/>
                <a:gd name="connsiteX2" fmla="*/ 594360 w 8442960"/>
                <a:gd name="connsiteY2" fmla="*/ 739140 h 5911596"/>
                <a:gd name="connsiteX3" fmla="*/ 9144 w 8442960"/>
                <a:gd name="connsiteY3" fmla="*/ 647700 h 5911596"/>
                <a:gd name="connsiteX4" fmla="*/ 539496 w 8442960"/>
                <a:gd name="connsiteY4" fmla="*/ 986028 h 5911596"/>
                <a:gd name="connsiteX5" fmla="*/ 228600 w 8442960"/>
                <a:gd name="connsiteY5" fmla="*/ 1635252 h 5911596"/>
                <a:gd name="connsiteX6" fmla="*/ 493776 w 8442960"/>
                <a:gd name="connsiteY6" fmla="*/ 1379220 h 5911596"/>
                <a:gd name="connsiteX7" fmla="*/ 813816 w 8442960"/>
                <a:gd name="connsiteY7" fmla="*/ 1278636 h 5911596"/>
                <a:gd name="connsiteX8" fmla="*/ 1088136 w 8442960"/>
                <a:gd name="connsiteY8" fmla="*/ 1443228 h 5911596"/>
                <a:gd name="connsiteX9" fmla="*/ 1088136 w 8442960"/>
                <a:gd name="connsiteY9" fmla="*/ 2147316 h 5911596"/>
                <a:gd name="connsiteX10" fmla="*/ 1188720 w 8442960"/>
                <a:gd name="connsiteY10" fmla="*/ 1479804 h 5911596"/>
                <a:gd name="connsiteX11" fmla="*/ 1399032 w 8442960"/>
                <a:gd name="connsiteY11" fmla="*/ 1296924 h 5911596"/>
                <a:gd name="connsiteX12" fmla="*/ 1938528 w 8442960"/>
                <a:gd name="connsiteY12" fmla="*/ 1525524 h 5911596"/>
                <a:gd name="connsiteX13" fmla="*/ 3108960 w 8442960"/>
                <a:gd name="connsiteY13" fmla="*/ 2339340 h 5911596"/>
                <a:gd name="connsiteX14" fmla="*/ 4290824 w 8442960"/>
                <a:gd name="connsiteY14" fmla="*/ 3189732 h 5911596"/>
                <a:gd name="connsiteX15" fmla="*/ 6199632 w 8442960"/>
                <a:gd name="connsiteY15" fmla="*/ 4094988 h 5911596"/>
                <a:gd name="connsiteX16" fmla="*/ 6501384 w 8442960"/>
                <a:gd name="connsiteY16" fmla="*/ 5301996 h 5911596"/>
                <a:gd name="connsiteX17" fmla="*/ 6309360 w 8442960"/>
                <a:gd name="connsiteY17" fmla="*/ 5814060 h 5911596"/>
                <a:gd name="connsiteX18" fmla="*/ 6729984 w 8442960"/>
                <a:gd name="connsiteY18" fmla="*/ 5887212 h 5911596"/>
                <a:gd name="connsiteX19" fmla="*/ 6675120 w 8442960"/>
                <a:gd name="connsiteY19" fmla="*/ 5704332 h 5911596"/>
                <a:gd name="connsiteX20" fmla="*/ 6583680 w 8442960"/>
                <a:gd name="connsiteY20" fmla="*/ 5439156 h 5911596"/>
                <a:gd name="connsiteX21" fmla="*/ 6547104 w 8442960"/>
                <a:gd name="connsiteY21" fmla="*/ 4652772 h 5911596"/>
                <a:gd name="connsiteX22" fmla="*/ 6501384 w 8442960"/>
                <a:gd name="connsiteY22" fmla="*/ 4479036 h 5911596"/>
                <a:gd name="connsiteX23" fmla="*/ 6766560 w 8442960"/>
                <a:gd name="connsiteY23" fmla="*/ 4671060 h 5911596"/>
                <a:gd name="connsiteX24" fmla="*/ 7196328 w 8442960"/>
                <a:gd name="connsiteY24" fmla="*/ 4945380 h 5911596"/>
                <a:gd name="connsiteX25" fmla="*/ 7306056 w 8442960"/>
                <a:gd name="connsiteY25" fmla="*/ 5219700 h 5911596"/>
                <a:gd name="connsiteX26" fmla="*/ 7232904 w 8442960"/>
                <a:gd name="connsiteY26" fmla="*/ 5420868 h 5911596"/>
                <a:gd name="connsiteX27" fmla="*/ 7516368 w 8442960"/>
                <a:gd name="connsiteY27" fmla="*/ 5439156 h 5911596"/>
                <a:gd name="connsiteX28" fmla="*/ 7626096 w 8442960"/>
                <a:gd name="connsiteY28" fmla="*/ 5311140 h 5911596"/>
                <a:gd name="connsiteX29" fmla="*/ 7479792 w 8442960"/>
                <a:gd name="connsiteY29" fmla="*/ 5237988 h 5911596"/>
                <a:gd name="connsiteX30" fmla="*/ 7324344 w 8442960"/>
                <a:gd name="connsiteY30" fmla="*/ 4972812 h 5911596"/>
                <a:gd name="connsiteX31" fmla="*/ 6830568 w 8442960"/>
                <a:gd name="connsiteY31" fmla="*/ 4625340 h 5911596"/>
                <a:gd name="connsiteX32" fmla="*/ 6583680 w 8442960"/>
                <a:gd name="connsiteY32" fmla="*/ 4460748 h 5911596"/>
                <a:gd name="connsiteX33" fmla="*/ 6995160 w 8442960"/>
                <a:gd name="connsiteY33" fmla="*/ 4469892 h 5911596"/>
                <a:gd name="connsiteX34" fmla="*/ 7744968 w 8442960"/>
                <a:gd name="connsiteY34" fmla="*/ 4497324 h 5911596"/>
                <a:gd name="connsiteX35" fmla="*/ 8074152 w 8442960"/>
                <a:gd name="connsiteY35" fmla="*/ 4707636 h 5911596"/>
                <a:gd name="connsiteX36" fmla="*/ 8119872 w 8442960"/>
                <a:gd name="connsiteY36" fmla="*/ 4917948 h 5911596"/>
                <a:gd name="connsiteX37" fmla="*/ 8156448 w 8442960"/>
                <a:gd name="connsiteY37" fmla="*/ 5064252 h 5911596"/>
                <a:gd name="connsiteX38" fmla="*/ 8375904 w 8442960"/>
                <a:gd name="connsiteY38" fmla="*/ 4991100 h 5911596"/>
                <a:gd name="connsiteX39" fmla="*/ 8439912 w 8442960"/>
                <a:gd name="connsiteY39" fmla="*/ 4808220 h 5911596"/>
                <a:gd name="connsiteX40" fmla="*/ 8357616 w 8442960"/>
                <a:gd name="connsiteY40" fmla="*/ 4817364 h 5911596"/>
                <a:gd name="connsiteX41" fmla="*/ 8156448 w 8442960"/>
                <a:gd name="connsiteY41" fmla="*/ 4680204 h 5911596"/>
                <a:gd name="connsiteX42" fmla="*/ 7891272 w 8442960"/>
                <a:gd name="connsiteY42" fmla="*/ 4497324 h 5911596"/>
                <a:gd name="connsiteX43" fmla="*/ 7415784 w 8442960"/>
                <a:gd name="connsiteY43" fmla="*/ 4433316 h 5911596"/>
                <a:gd name="connsiteX44" fmla="*/ 6720840 w 8442960"/>
                <a:gd name="connsiteY44" fmla="*/ 4405884 h 5911596"/>
                <a:gd name="connsiteX45" fmla="*/ 6473952 w 8442960"/>
                <a:gd name="connsiteY45" fmla="*/ 4287012 h 5911596"/>
                <a:gd name="connsiteX46" fmla="*/ 6208776 w 8442960"/>
                <a:gd name="connsiteY46" fmla="*/ 3976116 h 5911596"/>
                <a:gd name="connsiteX47" fmla="*/ 5202936 w 8442960"/>
                <a:gd name="connsiteY47" fmla="*/ 3546348 h 5911596"/>
                <a:gd name="connsiteX48" fmla="*/ 4553712 w 8442960"/>
                <a:gd name="connsiteY48" fmla="*/ 3299460 h 5911596"/>
                <a:gd name="connsiteX49" fmla="*/ 3557016 w 8442960"/>
                <a:gd name="connsiteY49" fmla="*/ 2622804 h 5911596"/>
                <a:gd name="connsiteX50" fmla="*/ 2231136 w 8442960"/>
                <a:gd name="connsiteY50" fmla="*/ 1607820 h 5911596"/>
                <a:gd name="connsiteX51" fmla="*/ 1773936 w 8442960"/>
                <a:gd name="connsiteY51" fmla="*/ 1360932 h 5911596"/>
                <a:gd name="connsiteX52" fmla="*/ 1691640 w 8442960"/>
                <a:gd name="connsiteY52" fmla="*/ 1031748 h 5911596"/>
                <a:gd name="connsiteX53" fmla="*/ 2313432 w 8442960"/>
                <a:gd name="connsiteY53" fmla="*/ 1013460 h 5911596"/>
                <a:gd name="connsiteX54" fmla="*/ 1819656 w 8442960"/>
                <a:gd name="connsiteY54" fmla="*/ 903732 h 5911596"/>
                <a:gd name="connsiteX55" fmla="*/ 1691640 w 8442960"/>
                <a:gd name="connsiteY55" fmla="*/ 574548 h 5911596"/>
                <a:gd name="connsiteX56" fmla="*/ 1764792 w 8442960"/>
                <a:gd name="connsiteY56" fmla="*/ 71628 h 5911596"/>
                <a:gd name="connsiteX57" fmla="*/ 1490472 w 8442960"/>
                <a:gd name="connsiteY57" fmla="*/ 473964 h 5911596"/>
                <a:gd name="connsiteX58" fmla="*/ 1216152 w 8442960"/>
                <a:gd name="connsiteY58" fmla="*/ 519684 h 5911596"/>
                <a:gd name="connsiteX59" fmla="*/ 987552 w 8442960"/>
                <a:gd name="connsiteY59" fmla="*/ 7620 h 5911596"/>
                <a:gd name="connsiteX0" fmla="*/ 987552 w 8442960"/>
                <a:gd name="connsiteY0" fmla="*/ 7620 h 5911596"/>
                <a:gd name="connsiteX1" fmla="*/ 914400 w 8442960"/>
                <a:gd name="connsiteY1" fmla="*/ 473964 h 5911596"/>
                <a:gd name="connsiteX2" fmla="*/ 594360 w 8442960"/>
                <a:gd name="connsiteY2" fmla="*/ 739140 h 5911596"/>
                <a:gd name="connsiteX3" fmla="*/ 9144 w 8442960"/>
                <a:gd name="connsiteY3" fmla="*/ 647700 h 5911596"/>
                <a:gd name="connsiteX4" fmla="*/ 539496 w 8442960"/>
                <a:gd name="connsiteY4" fmla="*/ 986028 h 5911596"/>
                <a:gd name="connsiteX5" fmla="*/ 228600 w 8442960"/>
                <a:gd name="connsiteY5" fmla="*/ 1635252 h 5911596"/>
                <a:gd name="connsiteX6" fmla="*/ 493776 w 8442960"/>
                <a:gd name="connsiteY6" fmla="*/ 1379220 h 5911596"/>
                <a:gd name="connsiteX7" fmla="*/ 813816 w 8442960"/>
                <a:gd name="connsiteY7" fmla="*/ 1278636 h 5911596"/>
                <a:gd name="connsiteX8" fmla="*/ 1088136 w 8442960"/>
                <a:gd name="connsiteY8" fmla="*/ 1443228 h 5911596"/>
                <a:gd name="connsiteX9" fmla="*/ 1088136 w 8442960"/>
                <a:gd name="connsiteY9" fmla="*/ 2147316 h 5911596"/>
                <a:gd name="connsiteX10" fmla="*/ 1188720 w 8442960"/>
                <a:gd name="connsiteY10" fmla="*/ 1479804 h 5911596"/>
                <a:gd name="connsiteX11" fmla="*/ 1399032 w 8442960"/>
                <a:gd name="connsiteY11" fmla="*/ 1296924 h 5911596"/>
                <a:gd name="connsiteX12" fmla="*/ 1938528 w 8442960"/>
                <a:gd name="connsiteY12" fmla="*/ 1525524 h 5911596"/>
                <a:gd name="connsiteX13" fmla="*/ 3108960 w 8442960"/>
                <a:gd name="connsiteY13" fmla="*/ 2339340 h 5911596"/>
                <a:gd name="connsiteX14" fmla="*/ 4362832 w 8442960"/>
                <a:gd name="connsiteY14" fmla="*/ 3261740 h 5911596"/>
                <a:gd name="connsiteX15" fmla="*/ 6199632 w 8442960"/>
                <a:gd name="connsiteY15" fmla="*/ 4094988 h 5911596"/>
                <a:gd name="connsiteX16" fmla="*/ 6501384 w 8442960"/>
                <a:gd name="connsiteY16" fmla="*/ 5301996 h 5911596"/>
                <a:gd name="connsiteX17" fmla="*/ 6309360 w 8442960"/>
                <a:gd name="connsiteY17" fmla="*/ 5814060 h 5911596"/>
                <a:gd name="connsiteX18" fmla="*/ 6729984 w 8442960"/>
                <a:gd name="connsiteY18" fmla="*/ 5887212 h 5911596"/>
                <a:gd name="connsiteX19" fmla="*/ 6675120 w 8442960"/>
                <a:gd name="connsiteY19" fmla="*/ 5704332 h 5911596"/>
                <a:gd name="connsiteX20" fmla="*/ 6583680 w 8442960"/>
                <a:gd name="connsiteY20" fmla="*/ 5439156 h 5911596"/>
                <a:gd name="connsiteX21" fmla="*/ 6547104 w 8442960"/>
                <a:gd name="connsiteY21" fmla="*/ 4652772 h 5911596"/>
                <a:gd name="connsiteX22" fmla="*/ 6501384 w 8442960"/>
                <a:gd name="connsiteY22" fmla="*/ 4479036 h 5911596"/>
                <a:gd name="connsiteX23" fmla="*/ 6766560 w 8442960"/>
                <a:gd name="connsiteY23" fmla="*/ 4671060 h 5911596"/>
                <a:gd name="connsiteX24" fmla="*/ 7196328 w 8442960"/>
                <a:gd name="connsiteY24" fmla="*/ 4945380 h 5911596"/>
                <a:gd name="connsiteX25" fmla="*/ 7306056 w 8442960"/>
                <a:gd name="connsiteY25" fmla="*/ 5219700 h 5911596"/>
                <a:gd name="connsiteX26" fmla="*/ 7232904 w 8442960"/>
                <a:gd name="connsiteY26" fmla="*/ 5420868 h 5911596"/>
                <a:gd name="connsiteX27" fmla="*/ 7516368 w 8442960"/>
                <a:gd name="connsiteY27" fmla="*/ 5439156 h 5911596"/>
                <a:gd name="connsiteX28" fmla="*/ 7626096 w 8442960"/>
                <a:gd name="connsiteY28" fmla="*/ 5311140 h 5911596"/>
                <a:gd name="connsiteX29" fmla="*/ 7479792 w 8442960"/>
                <a:gd name="connsiteY29" fmla="*/ 5237988 h 5911596"/>
                <a:gd name="connsiteX30" fmla="*/ 7324344 w 8442960"/>
                <a:gd name="connsiteY30" fmla="*/ 4972812 h 5911596"/>
                <a:gd name="connsiteX31" fmla="*/ 6830568 w 8442960"/>
                <a:gd name="connsiteY31" fmla="*/ 4625340 h 5911596"/>
                <a:gd name="connsiteX32" fmla="*/ 6583680 w 8442960"/>
                <a:gd name="connsiteY32" fmla="*/ 4460748 h 5911596"/>
                <a:gd name="connsiteX33" fmla="*/ 6995160 w 8442960"/>
                <a:gd name="connsiteY33" fmla="*/ 4469892 h 5911596"/>
                <a:gd name="connsiteX34" fmla="*/ 7744968 w 8442960"/>
                <a:gd name="connsiteY34" fmla="*/ 4497324 h 5911596"/>
                <a:gd name="connsiteX35" fmla="*/ 8074152 w 8442960"/>
                <a:gd name="connsiteY35" fmla="*/ 4707636 h 5911596"/>
                <a:gd name="connsiteX36" fmla="*/ 8119872 w 8442960"/>
                <a:gd name="connsiteY36" fmla="*/ 4917948 h 5911596"/>
                <a:gd name="connsiteX37" fmla="*/ 8156448 w 8442960"/>
                <a:gd name="connsiteY37" fmla="*/ 5064252 h 5911596"/>
                <a:gd name="connsiteX38" fmla="*/ 8375904 w 8442960"/>
                <a:gd name="connsiteY38" fmla="*/ 4991100 h 5911596"/>
                <a:gd name="connsiteX39" fmla="*/ 8439912 w 8442960"/>
                <a:gd name="connsiteY39" fmla="*/ 4808220 h 5911596"/>
                <a:gd name="connsiteX40" fmla="*/ 8357616 w 8442960"/>
                <a:gd name="connsiteY40" fmla="*/ 4817364 h 5911596"/>
                <a:gd name="connsiteX41" fmla="*/ 8156448 w 8442960"/>
                <a:gd name="connsiteY41" fmla="*/ 4680204 h 5911596"/>
                <a:gd name="connsiteX42" fmla="*/ 7891272 w 8442960"/>
                <a:gd name="connsiteY42" fmla="*/ 4497324 h 5911596"/>
                <a:gd name="connsiteX43" fmla="*/ 7415784 w 8442960"/>
                <a:gd name="connsiteY43" fmla="*/ 4433316 h 5911596"/>
                <a:gd name="connsiteX44" fmla="*/ 6720840 w 8442960"/>
                <a:gd name="connsiteY44" fmla="*/ 4405884 h 5911596"/>
                <a:gd name="connsiteX45" fmla="*/ 6473952 w 8442960"/>
                <a:gd name="connsiteY45" fmla="*/ 4287012 h 5911596"/>
                <a:gd name="connsiteX46" fmla="*/ 6208776 w 8442960"/>
                <a:gd name="connsiteY46" fmla="*/ 3976116 h 5911596"/>
                <a:gd name="connsiteX47" fmla="*/ 5202936 w 8442960"/>
                <a:gd name="connsiteY47" fmla="*/ 3546348 h 5911596"/>
                <a:gd name="connsiteX48" fmla="*/ 4553712 w 8442960"/>
                <a:gd name="connsiteY48" fmla="*/ 3299460 h 5911596"/>
                <a:gd name="connsiteX49" fmla="*/ 3557016 w 8442960"/>
                <a:gd name="connsiteY49" fmla="*/ 2622804 h 5911596"/>
                <a:gd name="connsiteX50" fmla="*/ 2231136 w 8442960"/>
                <a:gd name="connsiteY50" fmla="*/ 1607820 h 5911596"/>
                <a:gd name="connsiteX51" fmla="*/ 1773936 w 8442960"/>
                <a:gd name="connsiteY51" fmla="*/ 1360932 h 5911596"/>
                <a:gd name="connsiteX52" fmla="*/ 1691640 w 8442960"/>
                <a:gd name="connsiteY52" fmla="*/ 1031748 h 5911596"/>
                <a:gd name="connsiteX53" fmla="*/ 2313432 w 8442960"/>
                <a:gd name="connsiteY53" fmla="*/ 1013460 h 5911596"/>
                <a:gd name="connsiteX54" fmla="*/ 1819656 w 8442960"/>
                <a:gd name="connsiteY54" fmla="*/ 903732 h 5911596"/>
                <a:gd name="connsiteX55" fmla="*/ 1691640 w 8442960"/>
                <a:gd name="connsiteY55" fmla="*/ 574548 h 5911596"/>
                <a:gd name="connsiteX56" fmla="*/ 1764792 w 8442960"/>
                <a:gd name="connsiteY56" fmla="*/ 71628 h 5911596"/>
                <a:gd name="connsiteX57" fmla="*/ 1490472 w 8442960"/>
                <a:gd name="connsiteY57" fmla="*/ 473964 h 5911596"/>
                <a:gd name="connsiteX58" fmla="*/ 1216152 w 8442960"/>
                <a:gd name="connsiteY58" fmla="*/ 519684 h 5911596"/>
                <a:gd name="connsiteX59" fmla="*/ 987552 w 8442960"/>
                <a:gd name="connsiteY59" fmla="*/ 7620 h 5911596"/>
                <a:gd name="connsiteX0" fmla="*/ 987552 w 8442960"/>
                <a:gd name="connsiteY0" fmla="*/ 7620 h 5949696"/>
                <a:gd name="connsiteX1" fmla="*/ 914400 w 8442960"/>
                <a:gd name="connsiteY1" fmla="*/ 473964 h 5949696"/>
                <a:gd name="connsiteX2" fmla="*/ 594360 w 8442960"/>
                <a:gd name="connsiteY2" fmla="*/ 739140 h 5949696"/>
                <a:gd name="connsiteX3" fmla="*/ 9144 w 8442960"/>
                <a:gd name="connsiteY3" fmla="*/ 647700 h 5949696"/>
                <a:gd name="connsiteX4" fmla="*/ 539496 w 8442960"/>
                <a:gd name="connsiteY4" fmla="*/ 986028 h 5949696"/>
                <a:gd name="connsiteX5" fmla="*/ 228600 w 8442960"/>
                <a:gd name="connsiteY5" fmla="*/ 1635252 h 5949696"/>
                <a:gd name="connsiteX6" fmla="*/ 493776 w 8442960"/>
                <a:gd name="connsiteY6" fmla="*/ 1379220 h 5949696"/>
                <a:gd name="connsiteX7" fmla="*/ 813816 w 8442960"/>
                <a:gd name="connsiteY7" fmla="*/ 1278636 h 5949696"/>
                <a:gd name="connsiteX8" fmla="*/ 1088136 w 8442960"/>
                <a:gd name="connsiteY8" fmla="*/ 1443228 h 5949696"/>
                <a:gd name="connsiteX9" fmla="*/ 1088136 w 8442960"/>
                <a:gd name="connsiteY9" fmla="*/ 2147316 h 5949696"/>
                <a:gd name="connsiteX10" fmla="*/ 1188720 w 8442960"/>
                <a:gd name="connsiteY10" fmla="*/ 1479804 h 5949696"/>
                <a:gd name="connsiteX11" fmla="*/ 1399032 w 8442960"/>
                <a:gd name="connsiteY11" fmla="*/ 1296924 h 5949696"/>
                <a:gd name="connsiteX12" fmla="*/ 1938528 w 8442960"/>
                <a:gd name="connsiteY12" fmla="*/ 1525524 h 5949696"/>
                <a:gd name="connsiteX13" fmla="*/ 3108960 w 8442960"/>
                <a:gd name="connsiteY13" fmla="*/ 2339340 h 5949696"/>
                <a:gd name="connsiteX14" fmla="*/ 4362832 w 8442960"/>
                <a:gd name="connsiteY14" fmla="*/ 3261740 h 5949696"/>
                <a:gd name="connsiteX15" fmla="*/ 6199632 w 8442960"/>
                <a:gd name="connsiteY15" fmla="*/ 4094988 h 5949696"/>
                <a:gd name="connsiteX16" fmla="*/ 6501384 w 8442960"/>
                <a:gd name="connsiteY16" fmla="*/ 5301996 h 5949696"/>
                <a:gd name="connsiteX17" fmla="*/ 6309360 w 8442960"/>
                <a:gd name="connsiteY17" fmla="*/ 5814060 h 5949696"/>
                <a:gd name="connsiteX18" fmla="*/ 6729984 w 8442960"/>
                <a:gd name="connsiteY18" fmla="*/ 5887212 h 5949696"/>
                <a:gd name="connsiteX19" fmla="*/ 6583680 w 8442960"/>
                <a:gd name="connsiteY19" fmla="*/ 5439156 h 5949696"/>
                <a:gd name="connsiteX20" fmla="*/ 6547104 w 8442960"/>
                <a:gd name="connsiteY20" fmla="*/ 4652772 h 5949696"/>
                <a:gd name="connsiteX21" fmla="*/ 6501384 w 8442960"/>
                <a:gd name="connsiteY21" fmla="*/ 4479036 h 5949696"/>
                <a:gd name="connsiteX22" fmla="*/ 6766560 w 8442960"/>
                <a:gd name="connsiteY22" fmla="*/ 4671060 h 5949696"/>
                <a:gd name="connsiteX23" fmla="*/ 7196328 w 8442960"/>
                <a:gd name="connsiteY23" fmla="*/ 4945380 h 5949696"/>
                <a:gd name="connsiteX24" fmla="*/ 7306056 w 8442960"/>
                <a:gd name="connsiteY24" fmla="*/ 5219700 h 5949696"/>
                <a:gd name="connsiteX25" fmla="*/ 7232904 w 8442960"/>
                <a:gd name="connsiteY25" fmla="*/ 5420868 h 5949696"/>
                <a:gd name="connsiteX26" fmla="*/ 7516368 w 8442960"/>
                <a:gd name="connsiteY26" fmla="*/ 5439156 h 5949696"/>
                <a:gd name="connsiteX27" fmla="*/ 7626096 w 8442960"/>
                <a:gd name="connsiteY27" fmla="*/ 5311140 h 5949696"/>
                <a:gd name="connsiteX28" fmla="*/ 7479792 w 8442960"/>
                <a:gd name="connsiteY28" fmla="*/ 5237988 h 5949696"/>
                <a:gd name="connsiteX29" fmla="*/ 7324344 w 8442960"/>
                <a:gd name="connsiteY29" fmla="*/ 4972812 h 5949696"/>
                <a:gd name="connsiteX30" fmla="*/ 6830568 w 8442960"/>
                <a:gd name="connsiteY30" fmla="*/ 4625340 h 5949696"/>
                <a:gd name="connsiteX31" fmla="*/ 6583680 w 8442960"/>
                <a:gd name="connsiteY31" fmla="*/ 4460748 h 5949696"/>
                <a:gd name="connsiteX32" fmla="*/ 6995160 w 8442960"/>
                <a:gd name="connsiteY32" fmla="*/ 4469892 h 5949696"/>
                <a:gd name="connsiteX33" fmla="*/ 7744968 w 8442960"/>
                <a:gd name="connsiteY33" fmla="*/ 4497324 h 5949696"/>
                <a:gd name="connsiteX34" fmla="*/ 8074152 w 8442960"/>
                <a:gd name="connsiteY34" fmla="*/ 4707636 h 5949696"/>
                <a:gd name="connsiteX35" fmla="*/ 8119872 w 8442960"/>
                <a:gd name="connsiteY35" fmla="*/ 4917948 h 5949696"/>
                <a:gd name="connsiteX36" fmla="*/ 8156448 w 8442960"/>
                <a:gd name="connsiteY36" fmla="*/ 5064252 h 5949696"/>
                <a:gd name="connsiteX37" fmla="*/ 8375904 w 8442960"/>
                <a:gd name="connsiteY37" fmla="*/ 4991100 h 5949696"/>
                <a:gd name="connsiteX38" fmla="*/ 8439912 w 8442960"/>
                <a:gd name="connsiteY38" fmla="*/ 4808220 h 5949696"/>
                <a:gd name="connsiteX39" fmla="*/ 8357616 w 8442960"/>
                <a:gd name="connsiteY39" fmla="*/ 4817364 h 5949696"/>
                <a:gd name="connsiteX40" fmla="*/ 8156448 w 8442960"/>
                <a:gd name="connsiteY40" fmla="*/ 4680204 h 5949696"/>
                <a:gd name="connsiteX41" fmla="*/ 7891272 w 8442960"/>
                <a:gd name="connsiteY41" fmla="*/ 4497324 h 5949696"/>
                <a:gd name="connsiteX42" fmla="*/ 7415784 w 8442960"/>
                <a:gd name="connsiteY42" fmla="*/ 4433316 h 5949696"/>
                <a:gd name="connsiteX43" fmla="*/ 6720840 w 8442960"/>
                <a:gd name="connsiteY43" fmla="*/ 4405884 h 5949696"/>
                <a:gd name="connsiteX44" fmla="*/ 6473952 w 8442960"/>
                <a:gd name="connsiteY44" fmla="*/ 4287012 h 5949696"/>
                <a:gd name="connsiteX45" fmla="*/ 6208776 w 8442960"/>
                <a:gd name="connsiteY45" fmla="*/ 3976116 h 5949696"/>
                <a:gd name="connsiteX46" fmla="*/ 5202936 w 8442960"/>
                <a:gd name="connsiteY46" fmla="*/ 3546348 h 5949696"/>
                <a:gd name="connsiteX47" fmla="*/ 4553712 w 8442960"/>
                <a:gd name="connsiteY47" fmla="*/ 3299460 h 5949696"/>
                <a:gd name="connsiteX48" fmla="*/ 3557016 w 8442960"/>
                <a:gd name="connsiteY48" fmla="*/ 2622804 h 5949696"/>
                <a:gd name="connsiteX49" fmla="*/ 2231136 w 8442960"/>
                <a:gd name="connsiteY49" fmla="*/ 1607820 h 5949696"/>
                <a:gd name="connsiteX50" fmla="*/ 1773936 w 8442960"/>
                <a:gd name="connsiteY50" fmla="*/ 1360932 h 5949696"/>
                <a:gd name="connsiteX51" fmla="*/ 1691640 w 8442960"/>
                <a:gd name="connsiteY51" fmla="*/ 1031748 h 5949696"/>
                <a:gd name="connsiteX52" fmla="*/ 2313432 w 8442960"/>
                <a:gd name="connsiteY52" fmla="*/ 1013460 h 5949696"/>
                <a:gd name="connsiteX53" fmla="*/ 1819656 w 8442960"/>
                <a:gd name="connsiteY53" fmla="*/ 903732 h 5949696"/>
                <a:gd name="connsiteX54" fmla="*/ 1691640 w 8442960"/>
                <a:gd name="connsiteY54" fmla="*/ 574548 h 5949696"/>
                <a:gd name="connsiteX55" fmla="*/ 1764792 w 8442960"/>
                <a:gd name="connsiteY55" fmla="*/ 71628 h 5949696"/>
                <a:gd name="connsiteX56" fmla="*/ 1490472 w 8442960"/>
                <a:gd name="connsiteY56" fmla="*/ 473964 h 5949696"/>
                <a:gd name="connsiteX57" fmla="*/ 1216152 w 8442960"/>
                <a:gd name="connsiteY57" fmla="*/ 519684 h 5949696"/>
                <a:gd name="connsiteX58" fmla="*/ 987552 w 8442960"/>
                <a:gd name="connsiteY58" fmla="*/ 7620 h 5949696"/>
                <a:gd name="connsiteX0" fmla="*/ 987552 w 8442960"/>
                <a:gd name="connsiteY0" fmla="*/ 7620 h 5949696"/>
                <a:gd name="connsiteX1" fmla="*/ 914400 w 8442960"/>
                <a:gd name="connsiteY1" fmla="*/ 473964 h 5949696"/>
                <a:gd name="connsiteX2" fmla="*/ 594360 w 8442960"/>
                <a:gd name="connsiteY2" fmla="*/ 739140 h 5949696"/>
                <a:gd name="connsiteX3" fmla="*/ 9144 w 8442960"/>
                <a:gd name="connsiteY3" fmla="*/ 647700 h 5949696"/>
                <a:gd name="connsiteX4" fmla="*/ 539496 w 8442960"/>
                <a:gd name="connsiteY4" fmla="*/ 986028 h 5949696"/>
                <a:gd name="connsiteX5" fmla="*/ 228600 w 8442960"/>
                <a:gd name="connsiteY5" fmla="*/ 1635252 h 5949696"/>
                <a:gd name="connsiteX6" fmla="*/ 493776 w 8442960"/>
                <a:gd name="connsiteY6" fmla="*/ 1379220 h 5949696"/>
                <a:gd name="connsiteX7" fmla="*/ 813816 w 8442960"/>
                <a:gd name="connsiteY7" fmla="*/ 1278636 h 5949696"/>
                <a:gd name="connsiteX8" fmla="*/ 1088136 w 8442960"/>
                <a:gd name="connsiteY8" fmla="*/ 1443228 h 5949696"/>
                <a:gd name="connsiteX9" fmla="*/ 1088136 w 8442960"/>
                <a:gd name="connsiteY9" fmla="*/ 2147316 h 5949696"/>
                <a:gd name="connsiteX10" fmla="*/ 1188720 w 8442960"/>
                <a:gd name="connsiteY10" fmla="*/ 1479804 h 5949696"/>
                <a:gd name="connsiteX11" fmla="*/ 1399032 w 8442960"/>
                <a:gd name="connsiteY11" fmla="*/ 1296924 h 5949696"/>
                <a:gd name="connsiteX12" fmla="*/ 1938528 w 8442960"/>
                <a:gd name="connsiteY12" fmla="*/ 1525524 h 5949696"/>
                <a:gd name="connsiteX13" fmla="*/ 3108960 w 8442960"/>
                <a:gd name="connsiteY13" fmla="*/ 2339340 h 5949696"/>
                <a:gd name="connsiteX14" fmla="*/ 4362832 w 8442960"/>
                <a:gd name="connsiteY14" fmla="*/ 3261740 h 5949696"/>
                <a:gd name="connsiteX15" fmla="*/ 6199632 w 8442960"/>
                <a:gd name="connsiteY15" fmla="*/ 4094988 h 5949696"/>
                <a:gd name="connsiteX16" fmla="*/ 6501384 w 8442960"/>
                <a:gd name="connsiteY16" fmla="*/ 5301996 h 5949696"/>
                <a:gd name="connsiteX17" fmla="*/ 6309360 w 8442960"/>
                <a:gd name="connsiteY17" fmla="*/ 5814060 h 5949696"/>
                <a:gd name="connsiteX18" fmla="*/ 6729984 w 8442960"/>
                <a:gd name="connsiteY18" fmla="*/ 5887212 h 5949696"/>
                <a:gd name="connsiteX19" fmla="*/ 6583680 w 8442960"/>
                <a:gd name="connsiteY19" fmla="*/ 5439156 h 5949696"/>
                <a:gd name="connsiteX20" fmla="*/ 6547104 w 8442960"/>
                <a:gd name="connsiteY20" fmla="*/ 4652772 h 5949696"/>
                <a:gd name="connsiteX21" fmla="*/ 6501384 w 8442960"/>
                <a:gd name="connsiteY21" fmla="*/ 4479036 h 5949696"/>
                <a:gd name="connsiteX22" fmla="*/ 6766560 w 8442960"/>
                <a:gd name="connsiteY22" fmla="*/ 4671060 h 5949696"/>
                <a:gd name="connsiteX23" fmla="*/ 7196328 w 8442960"/>
                <a:gd name="connsiteY23" fmla="*/ 4945380 h 5949696"/>
                <a:gd name="connsiteX24" fmla="*/ 7306056 w 8442960"/>
                <a:gd name="connsiteY24" fmla="*/ 5219700 h 5949696"/>
                <a:gd name="connsiteX25" fmla="*/ 7232904 w 8442960"/>
                <a:gd name="connsiteY25" fmla="*/ 5420868 h 5949696"/>
                <a:gd name="connsiteX26" fmla="*/ 7516368 w 8442960"/>
                <a:gd name="connsiteY26" fmla="*/ 5439156 h 5949696"/>
                <a:gd name="connsiteX27" fmla="*/ 7626096 w 8442960"/>
                <a:gd name="connsiteY27" fmla="*/ 5311140 h 5949696"/>
                <a:gd name="connsiteX28" fmla="*/ 7324344 w 8442960"/>
                <a:gd name="connsiteY28" fmla="*/ 4972812 h 5949696"/>
                <a:gd name="connsiteX29" fmla="*/ 6830568 w 8442960"/>
                <a:gd name="connsiteY29" fmla="*/ 4625340 h 5949696"/>
                <a:gd name="connsiteX30" fmla="*/ 6583680 w 8442960"/>
                <a:gd name="connsiteY30" fmla="*/ 4460748 h 5949696"/>
                <a:gd name="connsiteX31" fmla="*/ 6995160 w 8442960"/>
                <a:gd name="connsiteY31" fmla="*/ 4469892 h 5949696"/>
                <a:gd name="connsiteX32" fmla="*/ 7744968 w 8442960"/>
                <a:gd name="connsiteY32" fmla="*/ 4497324 h 5949696"/>
                <a:gd name="connsiteX33" fmla="*/ 8074152 w 8442960"/>
                <a:gd name="connsiteY33" fmla="*/ 4707636 h 5949696"/>
                <a:gd name="connsiteX34" fmla="*/ 8119872 w 8442960"/>
                <a:gd name="connsiteY34" fmla="*/ 4917948 h 5949696"/>
                <a:gd name="connsiteX35" fmla="*/ 8156448 w 8442960"/>
                <a:gd name="connsiteY35" fmla="*/ 5064252 h 5949696"/>
                <a:gd name="connsiteX36" fmla="*/ 8375904 w 8442960"/>
                <a:gd name="connsiteY36" fmla="*/ 4991100 h 5949696"/>
                <a:gd name="connsiteX37" fmla="*/ 8439912 w 8442960"/>
                <a:gd name="connsiteY37" fmla="*/ 4808220 h 5949696"/>
                <a:gd name="connsiteX38" fmla="*/ 8357616 w 8442960"/>
                <a:gd name="connsiteY38" fmla="*/ 4817364 h 5949696"/>
                <a:gd name="connsiteX39" fmla="*/ 8156448 w 8442960"/>
                <a:gd name="connsiteY39" fmla="*/ 4680204 h 5949696"/>
                <a:gd name="connsiteX40" fmla="*/ 7891272 w 8442960"/>
                <a:gd name="connsiteY40" fmla="*/ 4497324 h 5949696"/>
                <a:gd name="connsiteX41" fmla="*/ 7415784 w 8442960"/>
                <a:gd name="connsiteY41" fmla="*/ 4433316 h 5949696"/>
                <a:gd name="connsiteX42" fmla="*/ 6720840 w 8442960"/>
                <a:gd name="connsiteY42" fmla="*/ 4405884 h 5949696"/>
                <a:gd name="connsiteX43" fmla="*/ 6473952 w 8442960"/>
                <a:gd name="connsiteY43" fmla="*/ 4287012 h 5949696"/>
                <a:gd name="connsiteX44" fmla="*/ 6208776 w 8442960"/>
                <a:gd name="connsiteY44" fmla="*/ 3976116 h 5949696"/>
                <a:gd name="connsiteX45" fmla="*/ 5202936 w 8442960"/>
                <a:gd name="connsiteY45" fmla="*/ 3546348 h 5949696"/>
                <a:gd name="connsiteX46" fmla="*/ 4553712 w 8442960"/>
                <a:gd name="connsiteY46" fmla="*/ 3299460 h 5949696"/>
                <a:gd name="connsiteX47" fmla="*/ 3557016 w 8442960"/>
                <a:gd name="connsiteY47" fmla="*/ 2622804 h 5949696"/>
                <a:gd name="connsiteX48" fmla="*/ 2231136 w 8442960"/>
                <a:gd name="connsiteY48" fmla="*/ 1607820 h 5949696"/>
                <a:gd name="connsiteX49" fmla="*/ 1773936 w 8442960"/>
                <a:gd name="connsiteY49" fmla="*/ 1360932 h 5949696"/>
                <a:gd name="connsiteX50" fmla="*/ 1691640 w 8442960"/>
                <a:gd name="connsiteY50" fmla="*/ 1031748 h 5949696"/>
                <a:gd name="connsiteX51" fmla="*/ 2313432 w 8442960"/>
                <a:gd name="connsiteY51" fmla="*/ 1013460 h 5949696"/>
                <a:gd name="connsiteX52" fmla="*/ 1819656 w 8442960"/>
                <a:gd name="connsiteY52" fmla="*/ 903732 h 5949696"/>
                <a:gd name="connsiteX53" fmla="*/ 1691640 w 8442960"/>
                <a:gd name="connsiteY53" fmla="*/ 574548 h 5949696"/>
                <a:gd name="connsiteX54" fmla="*/ 1764792 w 8442960"/>
                <a:gd name="connsiteY54" fmla="*/ 71628 h 5949696"/>
                <a:gd name="connsiteX55" fmla="*/ 1490472 w 8442960"/>
                <a:gd name="connsiteY55" fmla="*/ 473964 h 5949696"/>
                <a:gd name="connsiteX56" fmla="*/ 1216152 w 8442960"/>
                <a:gd name="connsiteY56" fmla="*/ 519684 h 5949696"/>
                <a:gd name="connsiteX57" fmla="*/ 987552 w 8442960"/>
                <a:gd name="connsiteY57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1088136 w 8476488"/>
                <a:gd name="connsiteY9" fmla="*/ 2147316 h 5949696"/>
                <a:gd name="connsiteX10" fmla="*/ 1188720 w 8476488"/>
                <a:gd name="connsiteY10" fmla="*/ 1479804 h 5949696"/>
                <a:gd name="connsiteX11" fmla="*/ 1399032 w 8476488"/>
                <a:gd name="connsiteY11" fmla="*/ 1296924 h 5949696"/>
                <a:gd name="connsiteX12" fmla="*/ 1938528 w 8476488"/>
                <a:gd name="connsiteY12" fmla="*/ 152552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773936 w 8476488"/>
                <a:gd name="connsiteY48" fmla="*/ 1360932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88720 w 8476488"/>
                <a:gd name="connsiteY10" fmla="*/ 1479804 h 5949696"/>
                <a:gd name="connsiteX11" fmla="*/ 1399032 w 8476488"/>
                <a:gd name="connsiteY11" fmla="*/ 1296924 h 5949696"/>
                <a:gd name="connsiteX12" fmla="*/ 1938528 w 8476488"/>
                <a:gd name="connsiteY12" fmla="*/ 152552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773936 w 8476488"/>
                <a:gd name="connsiteY48" fmla="*/ 1360932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399032 w 8476488"/>
                <a:gd name="connsiteY11" fmla="*/ 1296924 h 5949696"/>
                <a:gd name="connsiteX12" fmla="*/ 1938528 w 8476488"/>
                <a:gd name="connsiteY12" fmla="*/ 152552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773936 w 8476488"/>
                <a:gd name="connsiteY48" fmla="*/ 1360932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410504 w 8476488"/>
                <a:gd name="connsiteY11" fmla="*/ 1605556 h 5949696"/>
                <a:gd name="connsiteX12" fmla="*/ 1938528 w 8476488"/>
                <a:gd name="connsiteY12" fmla="*/ 152552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773936 w 8476488"/>
                <a:gd name="connsiteY48" fmla="*/ 1360932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410504 w 8476488"/>
                <a:gd name="connsiteY11" fmla="*/ 1605556 h 5949696"/>
                <a:gd name="connsiteX12" fmla="*/ 2058576 w 8476488"/>
                <a:gd name="connsiteY12" fmla="*/ 167756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773936 w 8476488"/>
                <a:gd name="connsiteY48" fmla="*/ 1360932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410504 w 8476488"/>
                <a:gd name="connsiteY11" fmla="*/ 1605556 h 5949696"/>
                <a:gd name="connsiteX12" fmla="*/ 2058576 w 8476488"/>
                <a:gd name="connsiteY12" fmla="*/ 167756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914560 w 8476488"/>
                <a:gd name="connsiteY48" fmla="*/ 1245516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410504 w 8476488"/>
                <a:gd name="connsiteY11" fmla="*/ 1605556 h 5949696"/>
                <a:gd name="connsiteX12" fmla="*/ 2058576 w 8476488"/>
                <a:gd name="connsiteY12" fmla="*/ 167756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914560 w 8476488"/>
                <a:gd name="connsiteY48" fmla="*/ 1245516 h 5949696"/>
                <a:gd name="connsiteX49" fmla="*/ 1691640 w 8476488"/>
                <a:gd name="connsiteY49" fmla="*/ 1031748 h 5949696"/>
                <a:gd name="connsiteX50" fmla="*/ 2994680 w 8476488"/>
                <a:gd name="connsiteY50" fmla="*/ 741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410504 w 8476488"/>
                <a:gd name="connsiteY11" fmla="*/ 1605556 h 5949696"/>
                <a:gd name="connsiteX12" fmla="*/ 2058576 w 8476488"/>
                <a:gd name="connsiteY12" fmla="*/ 167756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914560 w 8476488"/>
                <a:gd name="connsiteY48" fmla="*/ 1245516 h 5949696"/>
                <a:gd name="connsiteX49" fmla="*/ 2994680 w 8476488"/>
                <a:gd name="connsiteY49" fmla="*/ 741460 h 5949696"/>
                <a:gd name="connsiteX50" fmla="*/ 1819656 w 8476488"/>
                <a:gd name="connsiteY50" fmla="*/ 903732 h 5949696"/>
                <a:gd name="connsiteX51" fmla="*/ 1691640 w 8476488"/>
                <a:gd name="connsiteY51" fmla="*/ 574548 h 5949696"/>
                <a:gd name="connsiteX52" fmla="*/ 1764792 w 8476488"/>
                <a:gd name="connsiteY52" fmla="*/ 71628 h 5949696"/>
                <a:gd name="connsiteX53" fmla="*/ 1490472 w 8476488"/>
                <a:gd name="connsiteY53" fmla="*/ 473964 h 5949696"/>
                <a:gd name="connsiteX54" fmla="*/ 1216152 w 8476488"/>
                <a:gd name="connsiteY54" fmla="*/ 519684 h 5949696"/>
                <a:gd name="connsiteX55" fmla="*/ 987552 w 8476488"/>
                <a:gd name="connsiteY55" fmla="*/ 7620 h 5949696"/>
                <a:gd name="connsiteX0" fmla="*/ 1132332 w 8621268"/>
                <a:gd name="connsiteY0" fmla="*/ 7620 h 5949696"/>
                <a:gd name="connsiteX1" fmla="*/ 1059180 w 8621268"/>
                <a:gd name="connsiteY1" fmla="*/ 473964 h 5949696"/>
                <a:gd name="connsiteX2" fmla="*/ 739140 w 8621268"/>
                <a:gd name="connsiteY2" fmla="*/ 739140 h 5949696"/>
                <a:gd name="connsiteX3" fmla="*/ 153924 w 8621268"/>
                <a:gd name="connsiteY3" fmla="*/ 647700 h 5949696"/>
                <a:gd name="connsiteX4" fmla="*/ 684276 w 8621268"/>
                <a:gd name="connsiteY4" fmla="*/ 986028 h 5949696"/>
                <a:gd name="connsiteX5" fmla="*/ 7620 w 8621268"/>
                <a:gd name="connsiteY5" fmla="*/ 1893588 h 5949696"/>
                <a:gd name="connsiteX6" fmla="*/ 638556 w 8621268"/>
                <a:gd name="connsiteY6" fmla="*/ 1379220 h 5949696"/>
                <a:gd name="connsiteX7" fmla="*/ 958596 w 8621268"/>
                <a:gd name="connsiteY7" fmla="*/ 1278636 h 5949696"/>
                <a:gd name="connsiteX8" fmla="*/ 1232916 w 8621268"/>
                <a:gd name="connsiteY8" fmla="*/ 1443228 h 5949696"/>
                <a:gd name="connsiteX9" fmla="*/ 1123236 w 8621268"/>
                <a:gd name="connsiteY9" fmla="*/ 2901700 h 5949696"/>
                <a:gd name="connsiteX10" fmla="*/ 1339260 w 8621268"/>
                <a:gd name="connsiteY10" fmla="*/ 2037604 h 5949696"/>
                <a:gd name="connsiteX11" fmla="*/ 1555284 w 8621268"/>
                <a:gd name="connsiteY11" fmla="*/ 1605556 h 5949696"/>
                <a:gd name="connsiteX12" fmla="*/ 2203356 w 8621268"/>
                <a:gd name="connsiteY12" fmla="*/ 1677564 h 5949696"/>
                <a:gd name="connsiteX13" fmla="*/ 3253740 w 8621268"/>
                <a:gd name="connsiteY13" fmla="*/ 2339340 h 5949696"/>
                <a:gd name="connsiteX14" fmla="*/ 4507612 w 8621268"/>
                <a:gd name="connsiteY14" fmla="*/ 3261740 h 5949696"/>
                <a:gd name="connsiteX15" fmla="*/ 6344412 w 8621268"/>
                <a:gd name="connsiteY15" fmla="*/ 4094988 h 5949696"/>
                <a:gd name="connsiteX16" fmla="*/ 6646164 w 8621268"/>
                <a:gd name="connsiteY16" fmla="*/ 5301996 h 5949696"/>
                <a:gd name="connsiteX17" fmla="*/ 6454140 w 8621268"/>
                <a:gd name="connsiteY17" fmla="*/ 5814060 h 5949696"/>
                <a:gd name="connsiteX18" fmla="*/ 6874764 w 8621268"/>
                <a:gd name="connsiteY18" fmla="*/ 5887212 h 5949696"/>
                <a:gd name="connsiteX19" fmla="*/ 6728460 w 8621268"/>
                <a:gd name="connsiteY19" fmla="*/ 5439156 h 5949696"/>
                <a:gd name="connsiteX20" fmla="*/ 6691884 w 8621268"/>
                <a:gd name="connsiteY20" fmla="*/ 4652772 h 5949696"/>
                <a:gd name="connsiteX21" fmla="*/ 6646164 w 8621268"/>
                <a:gd name="connsiteY21" fmla="*/ 4479036 h 5949696"/>
                <a:gd name="connsiteX22" fmla="*/ 6911340 w 8621268"/>
                <a:gd name="connsiteY22" fmla="*/ 4671060 h 5949696"/>
                <a:gd name="connsiteX23" fmla="*/ 7341108 w 8621268"/>
                <a:gd name="connsiteY23" fmla="*/ 4945380 h 5949696"/>
                <a:gd name="connsiteX24" fmla="*/ 7450836 w 8621268"/>
                <a:gd name="connsiteY24" fmla="*/ 5219700 h 5949696"/>
                <a:gd name="connsiteX25" fmla="*/ 7377684 w 8621268"/>
                <a:gd name="connsiteY25" fmla="*/ 5420868 h 5949696"/>
                <a:gd name="connsiteX26" fmla="*/ 7661148 w 8621268"/>
                <a:gd name="connsiteY26" fmla="*/ 5439156 h 5949696"/>
                <a:gd name="connsiteX27" fmla="*/ 7770876 w 8621268"/>
                <a:gd name="connsiteY27" fmla="*/ 5311140 h 5949696"/>
                <a:gd name="connsiteX28" fmla="*/ 7469124 w 8621268"/>
                <a:gd name="connsiteY28" fmla="*/ 4972812 h 5949696"/>
                <a:gd name="connsiteX29" fmla="*/ 6975348 w 8621268"/>
                <a:gd name="connsiteY29" fmla="*/ 4625340 h 5949696"/>
                <a:gd name="connsiteX30" fmla="*/ 6728460 w 8621268"/>
                <a:gd name="connsiteY30" fmla="*/ 4460748 h 5949696"/>
                <a:gd name="connsiteX31" fmla="*/ 7139940 w 8621268"/>
                <a:gd name="connsiteY31" fmla="*/ 4469892 h 5949696"/>
                <a:gd name="connsiteX32" fmla="*/ 7889748 w 8621268"/>
                <a:gd name="connsiteY32" fmla="*/ 4497324 h 5949696"/>
                <a:gd name="connsiteX33" fmla="*/ 8218932 w 8621268"/>
                <a:gd name="connsiteY33" fmla="*/ 4707636 h 5949696"/>
                <a:gd name="connsiteX34" fmla="*/ 8264652 w 8621268"/>
                <a:gd name="connsiteY34" fmla="*/ 4917948 h 5949696"/>
                <a:gd name="connsiteX35" fmla="*/ 8301228 w 8621268"/>
                <a:gd name="connsiteY35" fmla="*/ 5064252 h 5949696"/>
                <a:gd name="connsiteX36" fmla="*/ 8520684 w 8621268"/>
                <a:gd name="connsiteY36" fmla="*/ 4991100 h 5949696"/>
                <a:gd name="connsiteX37" fmla="*/ 8584692 w 8621268"/>
                <a:gd name="connsiteY37" fmla="*/ 4808220 h 5949696"/>
                <a:gd name="connsiteX38" fmla="*/ 8301228 w 8621268"/>
                <a:gd name="connsiteY38" fmla="*/ 4680204 h 5949696"/>
                <a:gd name="connsiteX39" fmla="*/ 8036052 w 8621268"/>
                <a:gd name="connsiteY39" fmla="*/ 4497324 h 5949696"/>
                <a:gd name="connsiteX40" fmla="*/ 7560564 w 8621268"/>
                <a:gd name="connsiteY40" fmla="*/ 4433316 h 5949696"/>
                <a:gd name="connsiteX41" fmla="*/ 6865620 w 8621268"/>
                <a:gd name="connsiteY41" fmla="*/ 4405884 h 5949696"/>
                <a:gd name="connsiteX42" fmla="*/ 6618732 w 8621268"/>
                <a:gd name="connsiteY42" fmla="*/ 4287012 h 5949696"/>
                <a:gd name="connsiteX43" fmla="*/ 6353556 w 8621268"/>
                <a:gd name="connsiteY43" fmla="*/ 3976116 h 5949696"/>
                <a:gd name="connsiteX44" fmla="*/ 5347716 w 8621268"/>
                <a:gd name="connsiteY44" fmla="*/ 3546348 h 5949696"/>
                <a:gd name="connsiteX45" fmla="*/ 4698492 w 8621268"/>
                <a:gd name="connsiteY45" fmla="*/ 3299460 h 5949696"/>
                <a:gd name="connsiteX46" fmla="*/ 3701796 w 8621268"/>
                <a:gd name="connsiteY46" fmla="*/ 2622804 h 5949696"/>
                <a:gd name="connsiteX47" fmla="*/ 2375916 w 8621268"/>
                <a:gd name="connsiteY47" fmla="*/ 1607820 h 5949696"/>
                <a:gd name="connsiteX48" fmla="*/ 2059340 w 8621268"/>
                <a:gd name="connsiteY48" fmla="*/ 1245516 h 5949696"/>
                <a:gd name="connsiteX49" fmla="*/ 3139460 w 8621268"/>
                <a:gd name="connsiteY49" fmla="*/ 741460 h 5949696"/>
                <a:gd name="connsiteX50" fmla="*/ 1964436 w 8621268"/>
                <a:gd name="connsiteY50" fmla="*/ 903732 h 5949696"/>
                <a:gd name="connsiteX51" fmla="*/ 1836420 w 8621268"/>
                <a:gd name="connsiteY51" fmla="*/ 574548 h 5949696"/>
                <a:gd name="connsiteX52" fmla="*/ 1909572 w 8621268"/>
                <a:gd name="connsiteY52" fmla="*/ 71628 h 5949696"/>
                <a:gd name="connsiteX53" fmla="*/ 1635252 w 8621268"/>
                <a:gd name="connsiteY53" fmla="*/ 473964 h 5949696"/>
                <a:gd name="connsiteX54" fmla="*/ 1360932 w 8621268"/>
                <a:gd name="connsiteY54" fmla="*/ 519684 h 5949696"/>
                <a:gd name="connsiteX55" fmla="*/ 1132332 w 8621268"/>
                <a:gd name="connsiteY55" fmla="*/ 7620 h 5949696"/>
                <a:gd name="connsiteX0" fmla="*/ 1132332 w 8621268"/>
                <a:gd name="connsiteY0" fmla="*/ 7620 h 5949696"/>
                <a:gd name="connsiteX1" fmla="*/ 1059180 w 8621268"/>
                <a:gd name="connsiteY1" fmla="*/ 473964 h 5949696"/>
                <a:gd name="connsiteX2" fmla="*/ 739140 w 8621268"/>
                <a:gd name="connsiteY2" fmla="*/ 739140 h 5949696"/>
                <a:gd name="connsiteX3" fmla="*/ 153924 w 8621268"/>
                <a:gd name="connsiteY3" fmla="*/ 647700 h 5949696"/>
                <a:gd name="connsiteX4" fmla="*/ 684276 w 8621268"/>
                <a:gd name="connsiteY4" fmla="*/ 986028 h 5949696"/>
                <a:gd name="connsiteX5" fmla="*/ 7620 w 8621268"/>
                <a:gd name="connsiteY5" fmla="*/ 1893588 h 5949696"/>
                <a:gd name="connsiteX6" fmla="*/ 638556 w 8621268"/>
                <a:gd name="connsiteY6" fmla="*/ 1379220 h 5949696"/>
                <a:gd name="connsiteX7" fmla="*/ 1232916 w 8621268"/>
                <a:gd name="connsiteY7" fmla="*/ 1443228 h 5949696"/>
                <a:gd name="connsiteX8" fmla="*/ 1123236 w 8621268"/>
                <a:gd name="connsiteY8" fmla="*/ 2901700 h 5949696"/>
                <a:gd name="connsiteX9" fmla="*/ 1339260 w 8621268"/>
                <a:gd name="connsiteY9" fmla="*/ 2037604 h 5949696"/>
                <a:gd name="connsiteX10" fmla="*/ 1555284 w 8621268"/>
                <a:gd name="connsiteY10" fmla="*/ 1605556 h 5949696"/>
                <a:gd name="connsiteX11" fmla="*/ 2203356 w 8621268"/>
                <a:gd name="connsiteY11" fmla="*/ 1677564 h 5949696"/>
                <a:gd name="connsiteX12" fmla="*/ 3253740 w 8621268"/>
                <a:gd name="connsiteY12" fmla="*/ 2339340 h 5949696"/>
                <a:gd name="connsiteX13" fmla="*/ 4507612 w 8621268"/>
                <a:gd name="connsiteY13" fmla="*/ 3261740 h 5949696"/>
                <a:gd name="connsiteX14" fmla="*/ 6344412 w 8621268"/>
                <a:gd name="connsiteY14" fmla="*/ 4094988 h 5949696"/>
                <a:gd name="connsiteX15" fmla="*/ 6646164 w 8621268"/>
                <a:gd name="connsiteY15" fmla="*/ 5301996 h 5949696"/>
                <a:gd name="connsiteX16" fmla="*/ 6454140 w 8621268"/>
                <a:gd name="connsiteY16" fmla="*/ 5814060 h 5949696"/>
                <a:gd name="connsiteX17" fmla="*/ 6874764 w 8621268"/>
                <a:gd name="connsiteY17" fmla="*/ 5887212 h 5949696"/>
                <a:gd name="connsiteX18" fmla="*/ 6728460 w 8621268"/>
                <a:gd name="connsiteY18" fmla="*/ 5439156 h 5949696"/>
                <a:gd name="connsiteX19" fmla="*/ 6691884 w 8621268"/>
                <a:gd name="connsiteY19" fmla="*/ 4652772 h 5949696"/>
                <a:gd name="connsiteX20" fmla="*/ 6646164 w 8621268"/>
                <a:gd name="connsiteY20" fmla="*/ 4479036 h 5949696"/>
                <a:gd name="connsiteX21" fmla="*/ 6911340 w 8621268"/>
                <a:gd name="connsiteY21" fmla="*/ 4671060 h 5949696"/>
                <a:gd name="connsiteX22" fmla="*/ 7341108 w 8621268"/>
                <a:gd name="connsiteY22" fmla="*/ 4945380 h 5949696"/>
                <a:gd name="connsiteX23" fmla="*/ 7450836 w 8621268"/>
                <a:gd name="connsiteY23" fmla="*/ 5219700 h 5949696"/>
                <a:gd name="connsiteX24" fmla="*/ 7377684 w 8621268"/>
                <a:gd name="connsiteY24" fmla="*/ 5420868 h 5949696"/>
                <a:gd name="connsiteX25" fmla="*/ 7661148 w 8621268"/>
                <a:gd name="connsiteY25" fmla="*/ 5439156 h 5949696"/>
                <a:gd name="connsiteX26" fmla="*/ 7770876 w 8621268"/>
                <a:gd name="connsiteY26" fmla="*/ 5311140 h 5949696"/>
                <a:gd name="connsiteX27" fmla="*/ 7469124 w 8621268"/>
                <a:gd name="connsiteY27" fmla="*/ 4972812 h 5949696"/>
                <a:gd name="connsiteX28" fmla="*/ 6975348 w 8621268"/>
                <a:gd name="connsiteY28" fmla="*/ 4625340 h 5949696"/>
                <a:gd name="connsiteX29" fmla="*/ 6728460 w 8621268"/>
                <a:gd name="connsiteY29" fmla="*/ 4460748 h 5949696"/>
                <a:gd name="connsiteX30" fmla="*/ 7139940 w 8621268"/>
                <a:gd name="connsiteY30" fmla="*/ 4469892 h 5949696"/>
                <a:gd name="connsiteX31" fmla="*/ 7889748 w 8621268"/>
                <a:gd name="connsiteY31" fmla="*/ 4497324 h 5949696"/>
                <a:gd name="connsiteX32" fmla="*/ 8218932 w 8621268"/>
                <a:gd name="connsiteY32" fmla="*/ 4707636 h 5949696"/>
                <a:gd name="connsiteX33" fmla="*/ 8264652 w 8621268"/>
                <a:gd name="connsiteY33" fmla="*/ 4917948 h 5949696"/>
                <a:gd name="connsiteX34" fmla="*/ 8301228 w 8621268"/>
                <a:gd name="connsiteY34" fmla="*/ 5064252 h 5949696"/>
                <a:gd name="connsiteX35" fmla="*/ 8520684 w 8621268"/>
                <a:gd name="connsiteY35" fmla="*/ 4991100 h 5949696"/>
                <a:gd name="connsiteX36" fmla="*/ 8584692 w 8621268"/>
                <a:gd name="connsiteY36" fmla="*/ 4808220 h 5949696"/>
                <a:gd name="connsiteX37" fmla="*/ 8301228 w 8621268"/>
                <a:gd name="connsiteY37" fmla="*/ 4680204 h 5949696"/>
                <a:gd name="connsiteX38" fmla="*/ 8036052 w 8621268"/>
                <a:gd name="connsiteY38" fmla="*/ 4497324 h 5949696"/>
                <a:gd name="connsiteX39" fmla="*/ 7560564 w 8621268"/>
                <a:gd name="connsiteY39" fmla="*/ 4433316 h 5949696"/>
                <a:gd name="connsiteX40" fmla="*/ 6865620 w 8621268"/>
                <a:gd name="connsiteY40" fmla="*/ 4405884 h 5949696"/>
                <a:gd name="connsiteX41" fmla="*/ 6618732 w 8621268"/>
                <a:gd name="connsiteY41" fmla="*/ 4287012 h 5949696"/>
                <a:gd name="connsiteX42" fmla="*/ 6353556 w 8621268"/>
                <a:gd name="connsiteY42" fmla="*/ 3976116 h 5949696"/>
                <a:gd name="connsiteX43" fmla="*/ 5347716 w 8621268"/>
                <a:gd name="connsiteY43" fmla="*/ 3546348 h 5949696"/>
                <a:gd name="connsiteX44" fmla="*/ 4698492 w 8621268"/>
                <a:gd name="connsiteY44" fmla="*/ 3299460 h 5949696"/>
                <a:gd name="connsiteX45" fmla="*/ 3701796 w 8621268"/>
                <a:gd name="connsiteY45" fmla="*/ 2622804 h 5949696"/>
                <a:gd name="connsiteX46" fmla="*/ 2375916 w 8621268"/>
                <a:gd name="connsiteY46" fmla="*/ 1607820 h 5949696"/>
                <a:gd name="connsiteX47" fmla="*/ 2059340 w 8621268"/>
                <a:gd name="connsiteY47" fmla="*/ 1245516 h 5949696"/>
                <a:gd name="connsiteX48" fmla="*/ 3139460 w 8621268"/>
                <a:gd name="connsiteY48" fmla="*/ 741460 h 5949696"/>
                <a:gd name="connsiteX49" fmla="*/ 1964436 w 8621268"/>
                <a:gd name="connsiteY49" fmla="*/ 903732 h 5949696"/>
                <a:gd name="connsiteX50" fmla="*/ 1836420 w 8621268"/>
                <a:gd name="connsiteY50" fmla="*/ 574548 h 5949696"/>
                <a:gd name="connsiteX51" fmla="*/ 1909572 w 8621268"/>
                <a:gd name="connsiteY51" fmla="*/ 71628 h 5949696"/>
                <a:gd name="connsiteX52" fmla="*/ 1635252 w 8621268"/>
                <a:gd name="connsiteY52" fmla="*/ 473964 h 5949696"/>
                <a:gd name="connsiteX53" fmla="*/ 1360932 w 8621268"/>
                <a:gd name="connsiteY53" fmla="*/ 519684 h 5949696"/>
                <a:gd name="connsiteX54" fmla="*/ 1132332 w 8621268"/>
                <a:gd name="connsiteY54" fmla="*/ 7620 h 5949696"/>
                <a:gd name="connsiteX0" fmla="*/ 1132332 w 8621268"/>
                <a:gd name="connsiteY0" fmla="*/ 7620 h 5949696"/>
                <a:gd name="connsiteX1" fmla="*/ 1059180 w 8621268"/>
                <a:gd name="connsiteY1" fmla="*/ 473964 h 5949696"/>
                <a:gd name="connsiteX2" fmla="*/ 739140 w 8621268"/>
                <a:gd name="connsiteY2" fmla="*/ 739140 h 5949696"/>
                <a:gd name="connsiteX3" fmla="*/ 153924 w 8621268"/>
                <a:gd name="connsiteY3" fmla="*/ 647700 h 5949696"/>
                <a:gd name="connsiteX4" fmla="*/ 684276 w 8621268"/>
                <a:gd name="connsiteY4" fmla="*/ 986028 h 5949696"/>
                <a:gd name="connsiteX5" fmla="*/ 7620 w 8621268"/>
                <a:gd name="connsiteY5" fmla="*/ 1893588 h 5949696"/>
                <a:gd name="connsiteX6" fmla="*/ 638556 w 8621268"/>
                <a:gd name="connsiteY6" fmla="*/ 1379220 h 5949696"/>
                <a:gd name="connsiteX7" fmla="*/ 1051228 w 8621268"/>
                <a:gd name="connsiteY7" fmla="*/ 1677564 h 5949696"/>
                <a:gd name="connsiteX8" fmla="*/ 1123236 w 8621268"/>
                <a:gd name="connsiteY8" fmla="*/ 2901700 h 5949696"/>
                <a:gd name="connsiteX9" fmla="*/ 1339260 w 8621268"/>
                <a:gd name="connsiteY9" fmla="*/ 2037604 h 5949696"/>
                <a:gd name="connsiteX10" fmla="*/ 1555284 w 8621268"/>
                <a:gd name="connsiteY10" fmla="*/ 1605556 h 5949696"/>
                <a:gd name="connsiteX11" fmla="*/ 2203356 w 8621268"/>
                <a:gd name="connsiteY11" fmla="*/ 1677564 h 5949696"/>
                <a:gd name="connsiteX12" fmla="*/ 3253740 w 8621268"/>
                <a:gd name="connsiteY12" fmla="*/ 2339340 h 5949696"/>
                <a:gd name="connsiteX13" fmla="*/ 4507612 w 8621268"/>
                <a:gd name="connsiteY13" fmla="*/ 3261740 h 5949696"/>
                <a:gd name="connsiteX14" fmla="*/ 6344412 w 8621268"/>
                <a:gd name="connsiteY14" fmla="*/ 4094988 h 5949696"/>
                <a:gd name="connsiteX15" fmla="*/ 6646164 w 8621268"/>
                <a:gd name="connsiteY15" fmla="*/ 5301996 h 5949696"/>
                <a:gd name="connsiteX16" fmla="*/ 6454140 w 8621268"/>
                <a:gd name="connsiteY16" fmla="*/ 5814060 h 5949696"/>
                <a:gd name="connsiteX17" fmla="*/ 6874764 w 8621268"/>
                <a:gd name="connsiteY17" fmla="*/ 5887212 h 5949696"/>
                <a:gd name="connsiteX18" fmla="*/ 6728460 w 8621268"/>
                <a:gd name="connsiteY18" fmla="*/ 5439156 h 5949696"/>
                <a:gd name="connsiteX19" fmla="*/ 6691884 w 8621268"/>
                <a:gd name="connsiteY19" fmla="*/ 4652772 h 5949696"/>
                <a:gd name="connsiteX20" fmla="*/ 6646164 w 8621268"/>
                <a:gd name="connsiteY20" fmla="*/ 4479036 h 5949696"/>
                <a:gd name="connsiteX21" fmla="*/ 6911340 w 8621268"/>
                <a:gd name="connsiteY21" fmla="*/ 4671060 h 5949696"/>
                <a:gd name="connsiteX22" fmla="*/ 7341108 w 8621268"/>
                <a:gd name="connsiteY22" fmla="*/ 4945380 h 5949696"/>
                <a:gd name="connsiteX23" fmla="*/ 7450836 w 8621268"/>
                <a:gd name="connsiteY23" fmla="*/ 5219700 h 5949696"/>
                <a:gd name="connsiteX24" fmla="*/ 7377684 w 8621268"/>
                <a:gd name="connsiteY24" fmla="*/ 5420868 h 5949696"/>
                <a:gd name="connsiteX25" fmla="*/ 7661148 w 8621268"/>
                <a:gd name="connsiteY25" fmla="*/ 5439156 h 5949696"/>
                <a:gd name="connsiteX26" fmla="*/ 7770876 w 8621268"/>
                <a:gd name="connsiteY26" fmla="*/ 5311140 h 5949696"/>
                <a:gd name="connsiteX27" fmla="*/ 7469124 w 8621268"/>
                <a:gd name="connsiteY27" fmla="*/ 4972812 h 5949696"/>
                <a:gd name="connsiteX28" fmla="*/ 6975348 w 8621268"/>
                <a:gd name="connsiteY28" fmla="*/ 4625340 h 5949696"/>
                <a:gd name="connsiteX29" fmla="*/ 6728460 w 8621268"/>
                <a:gd name="connsiteY29" fmla="*/ 4460748 h 5949696"/>
                <a:gd name="connsiteX30" fmla="*/ 7139940 w 8621268"/>
                <a:gd name="connsiteY30" fmla="*/ 4469892 h 5949696"/>
                <a:gd name="connsiteX31" fmla="*/ 7889748 w 8621268"/>
                <a:gd name="connsiteY31" fmla="*/ 4497324 h 5949696"/>
                <a:gd name="connsiteX32" fmla="*/ 8218932 w 8621268"/>
                <a:gd name="connsiteY32" fmla="*/ 4707636 h 5949696"/>
                <a:gd name="connsiteX33" fmla="*/ 8264652 w 8621268"/>
                <a:gd name="connsiteY33" fmla="*/ 4917948 h 5949696"/>
                <a:gd name="connsiteX34" fmla="*/ 8301228 w 8621268"/>
                <a:gd name="connsiteY34" fmla="*/ 5064252 h 5949696"/>
                <a:gd name="connsiteX35" fmla="*/ 8520684 w 8621268"/>
                <a:gd name="connsiteY35" fmla="*/ 4991100 h 5949696"/>
                <a:gd name="connsiteX36" fmla="*/ 8584692 w 8621268"/>
                <a:gd name="connsiteY36" fmla="*/ 4808220 h 5949696"/>
                <a:gd name="connsiteX37" fmla="*/ 8301228 w 8621268"/>
                <a:gd name="connsiteY37" fmla="*/ 4680204 h 5949696"/>
                <a:gd name="connsiteX38" fmla="*/ 8036052 w 8621268"/>
                <a:gd name="connsiteY38" fmla="*/ 4497324 h 5949696"/>
                <a:gd name="connsiteX39" fmla="*/ 7560564 w 8621268"/>
                <a:gd name="connsiteY39" fmla="*/ 4433316 h 5949696"/>
                <a:gd name="connsiteX40" fmla="*/ 6865620 w 8621268"/>
                <a:gd name="connsiteY40" fmla="*/ 4405884 h 5949696"/>
                <a:gd name="connsiteX41" fmla="*/ 6618732 w 8621268"/>
                <a:gd name="connsiteY41" fmla="*/ 4287012 h 5949696"/>
                <a:gd name="connsiteX42" fmla="*/ 6353556 w 8621268"/>
                <a:gd name="connsiteY42" fmla="*/ 3976116 h 5949696"/>
                <a:gd name="connsiteX43" fmla="*/ 5347716 w 8621268"/>
                <a:gd name="connsiteY43" fmla="*/ 3546348 h 5949696"/>
                <a:gd name="connsiteX44" fmla="*/ 4698492 w 8621268"/>
                <a:gd name="connsiteY44" fmla="*/ 3299460 h 5949696"/>
                <a:gd name="connsiteX45" fmla="*/ 3701796 w 8621268"/>
                <a:gd name="connsiteY45" fmla="*/ 2622804 h 5949696"/>
                <a:gd name="connsiteX46" fmla="*/ 2375916 w 8621268"/>
                <a:gd name="connsiteY46" fmla="*/ 1607820 h 5949696"/>
                <a:gd name="connsiteX47" fmla="*/ 2059340 w 8621268"/>
                <a:gd name="connsiteY47" fmla="*/ 1245516 h 5949696"/>
                <a:gd name="connsiteX48" fmla="*/ 3139460 w 8621268"/>
                <a:gd name="connsiteY48" fmla="*/ 741460 h 5949696"/>
                <a:gd name="connsiteX49" fmla="*/ 1964436 w 8621268"/>
                <a:gd name="connsiteY49" fmla="*/ 903732 h 5949696"/>
                <a:gd name="connsiteX50" fmla="*/ 1836420 w 8621268"/>
                <a:gd name="connsiteY50" fmla="*/ 574548 h 5949696"/>
                <a:gd name="connsiteX51" fmla="*/ 1909572 w 8621268"/>
                <a:gd name="connsiteY51" fmla="*/ 71628 h 5949696"/>
                <a:gd name="connsiteX52" fmla="*/ 1635252 w 8621268"/>
                <a:gd name="connsiteY52" fmla="*/ 473964 h 5949696"/>
                <a:gd name="connsiteX53" fmla="*/ 1360932 w 8621268"/>
                <a:gd name="connsiteY53" fmla="*/ 519684 h 5949696"/>
                <a:gd name="connsiteX54" fmla="*/ 1132332 w 8621268"/>
                <a:gd name="connsiteY54" fmla="*/ 7620 h 5949696"/>
                <a:gd name="connsiteX0" fmla="*/ 1125864 w 8614800"/>
                <a:gd name="connsiteY0" fmla="*/ 7620 h 5949696"/>
                <a:gd name="connsiteX1" fmla="*/ 1052712 w 8614800"/>
                <a:gd name="connsiteY1" fmla="*/ 473964 h 5949696"/>
                <a:gd name="connsiteX2" fmla="*/ 732672 w 8614800"/>
                <a:gd name="connsiteY2" fmla="*/ 739140 h 5949696"/>
                <a:gd name="connsiteX3" fmla="*/ 147456 w 8614800"/>
                <a:gd name="connsiteY3" fmla="*/ 647700 h 5949696"/>
                <a:gd name="connsiteX4" fmla="*/ 677808 w 8614800"/>
                <a:gd name="connsiteY4" fmla="*/ 986028 h 5949696"/>
                <a:gd name="connsiteX5" fmla="*/ 1152 w 8614800"/>
                <a:gd name="connsiteY5" fmla="*/ 1893588 h 5949696"/>
                <a:gd name="connsiteX6" fmla="*/ 684720 w 8614800"/>
                <a:gd name="connsiteY6" fmla="*/ 1533548 h 5949696"/>
                <a:gd name="connsiteX7" fmla="*/ 1044760 w 8614800"/>
                <a:gd name="connsiteY7" fmla="*/ 1677564 h 5949696"/>
                <a:gd name="connsiteX8" fmla="*/ 1116768 w 8614800"/>
                <a:gd name="connsiteY8" fmla="*/ 2901700 h 5949696"/>
                <a:gd name="connsiteX9" fmla="*/ 1332792 w 8614800"/>
                <a:gd name="connsiteY9" fmla="*/ 2037604 h 5949696"/>
                <a:gd name="connsiteX10" fmla="*/ 1548816 w 8614800"/>
                <a:gd name="connsiteY10" fmla="*/ 1605556 h 5949696"/>
                <a:gd name="connsiteX11" fmla="*/ 2196888 w 8614800"/>
                <a:gd name="connsiteY11" fmla="*/ 1677564 h 5949696"/>
                <a:gd name="connsiteX12" fmla="*/ 3247272 w 8614800"/>
                <a:gd name="connsiteY12" fmla="*/ 2339340 h 5949696"/>
                <a:gd name="connsiteX13" fmla="*/ 4501144 w 8614800"/>
                <a:gd name="connsiteY13" fmla="*/ 3261740 h 5949696"/>
                <a:gd name="connsiteX14" fmla="*/ 6337944 w 8614800"/>
                <a:gd name="connsiteY14" fmla="*/ 4094988 h 5949696"/>
                <a:gd name="connsiteX15" fmla="*/ 6639696 w 8614800"/>
                <a:gd name="connsiteY15" fmla="*/ 5301996 h 5949696"/>
                <a:gd name="connsiteX16" fmla="*/ 6447672 w 8614800"/>
                <a:gd name="connsiteY16" fmla="*/ 5814060 h 5949696"/>
                <a:gd name="connsiteX17" fmla="*/ 6868296 w 8614800"/>
                <a:gd name="connsiteY17" fmla="*/ 5887212 h 5949696"/>
                <a:gd name="connsiteX18" fmla="*/ 6721992 w 8614800"/>
                <a:gd name="connsiteY18" fmla="*/ 5439156 h 5949696"/>
                <a:gd name="connsiteX19" fmla="*/ 6685416 w 8614800"/>
                <a:gd name="connsiteY19" fmla="*/ 4652772 h 5949696"/>
                <a:gd name="connsiteX20" fmla="*/ 6639696 w 8614800"/>
                <a:gd name="connsiteY20" fmla="*/ 4479036 h 5949696"/>
                <a:gd name="connsiteX21" fmla="*/ 6904872 w 8614800"/>
                <a:gd name="connsiteY21" fmla="*/ 4671060 h 5949696"/>
                <a:gd name="connsiteX22" fmla="*/ 7334640 w 8614800"/>
                <a:gd name="connsiteY22" fmla="*/ 4945380 h 5949696"/>
                <a:gd name="connsiteX23" fmla="*/ 7444368 w 8614800"/>
                <a:gd name="connsiteY23" fmla="*/ 5219700 h 5949696"/>
                <a:gd name="connsiteX24" fmla="*/ 7371216 w 8614800"/>
                <a:gd name="connsiteY24" fmla="*/ 5420868 h 5949696"/>
                <a:gd name="connsiteX25" fmla="*/ 7654680 w 8614800"/>
                <a:gd name="connsiteY25" fmla="*/ 5439156 h 5949696"/>
                <a:gd name="connsiteX26" fmla="*/ 7764408 w 8614800"/>
                <a:gd name="connsiteY26" fmla="*/ 5311140 h 5949696"/>
                <a:gd name="connsiteX27" fmla="*/ 7462656 w 8614800"/>
                <a:gd name="connsiteY27" fmla="*/ 4972812 h 5949696"/>
                <a:gd name="connsiteX28" fmla="*/ 6968880 w 8614800"/>
                <a:gd name="connsiteY28" fmla="*/ 4625340 h 5949696"/>
                <a:gd name="connsiteX29" fmla="*/ 6721992 w 8614800"/>
                <a:gd name="connsiteY29" fmla="*/ 4460748 h 5949696"/>
                <a:gd name="connsiteX30" fmla="*/ 7133472 w 8614800"/>
                <a:gd name="connsiteY30" fmla="*/ 4469892 h 5949696"/>
                <a:gd name="connsiteX31" fmla="*/ 7883280 w 8614800"/>
                <a:gd name="connsiteY31" fmla="*/ 4497324 h 5949696"/>
                <a:gd name="connsiteX32" fmla="*/ 8212464 w 8614800"/>
                <a:gd name="connsiteY32" fmla="*/ 4707636 h 5949696"/>
                <a:gd name="connsiteX33" fmla="*/ 8258184 w 8614800"/>
                <a:gd name="connsiteY33" fmla="*/ 4917948 h 5949696"/>
                <a:gd name="connsiteX34" fmla="*/ 8294760 w 8614800"/>
                <a:gd name="connsiteY34" fmla="*/ 5064252 h 5949696"/>
                <a:gd name="connsiteX35" fmla="*/ 8514216 w 8614800"/>
                <a:gd name="connsiteY35" fmla="*/ 4991100 h 5949696"/>
                <a:gd name="connsiteX36" fmla="*/ 8578224 w 8614800"/>
                <a:gd name="connsiteY36" fmla="*/ 4808220 h 5949696"/>
                <a:gd name="connsiteX37" fmla="*/ 8294760 w 8614800"/>
                <a:gd name="connsiteY37" fmla="*/ 4680204 h 5949696"/>
                <a:gd name="connsiteX38" fmla="*/ 8029584 w 8614800"/>
                <a:gd name="connsiteY38" fmla="*/ 4497324 h 5949696"/>
                <a:gd name="connsiteX39" fmla="*/ 7554096 w 8614800"/>
                <a:gd name="connsiteY39" fmla="*/ 4433316 h 5949696"/>
                <a:gd name="connsiteX40" fmla="*/ 6859152 w 8614800"/>
                <a:gd name="connsiteY40" fmla="*/ 4405884 h 5949696"/>
                <a:gd name="connsiteX41" fmla="*/ 6612264 w 8614800"/>
                <a:gd name="connsiteY41" fmla="*/ 4287012 h 5949696"/>
                <a:gd name="connsiteX42" fmla="*/ 6347088 w 8614800"/>
                <a:gd name="connsiteY42" fmla="*/ 3976116 h 5949696"/>
                <a:gd name="connsiteX43" fmla="*/ 5341248 w 8614800"/>
                <a:gd name="connsiteY43" fmla="*/ 3546348 h 5949696"/>
                <a:gd name="connsiteX44" fmla="*/ 4692024 w 8614800"/>
                <a:gd name="connsiteY44" fmla="*/ 3299460 h 5949696"/>
                <a:gd name="connsiteX45" fmla="*/ 3695328 w 8614800"/>
                <a:gd name="connsiteY45" fmla="*/ 2622804 h 5949696"/>
                <a:gd name="connsiteX46" fmla="*/ 2369448 w 8614800"/>
                <a:gd name="connsiteY46" fmla="*/ 1607820 h 5949696"/>
                <a:gd name="connsiteX47" fmla="*/ 2052872 w 8614800"/>
                <a:gd name="connsiteY47" fmla="*/ 1245516 h 5949696"/>
                <a:gd name="connsiteX48" fmla="*/ 3132992 w 8614800"/>
                <a:gd name="connsiteY48" fmla="*/ 741460 h 5949696"/>
                <a:gd name="connsiteX49" fmla="*/ 1957968 w 8614800"/>
                <a:gd name="connsiteY49" fmla="*/ 903732 h 5949696"/>
                <a:gd name="connsiteX50" fmla="*/ 1829952 w 8614800"/>
                <a:gd name="connsiteY50" fmla="*/ 574548 h 5949696"/>
                <a:gd name="connsiteX51" fmla="*/ 1903104 w 8614800"/>
                <a:gd name="connsiteY51" fmla="*/ 71628 h 5949696"/>
                <a:gd name="connsiteX52" fmla="*/ 1628784 w 8614800"/>
                <a:gd name="connsiteY52" fmla="*/ 473964 h 5949696"/>
                <a:gd name="connsiteX53" fmla="*/ 1354464 w 8614800"/>
                <a:gd name="connsiteY53" fmla="*/ 519684 h 5949696"/>
                <a:gd name="connsiteX54" fmla="*/ 1125864 w 8614800"/>
                <a:gd name="connsiteY54" fmla="*/ 7620 h 5949696"/>
                <a:gd name="connsiteX0" fmla="*/ 1136713 w 8625649"/>
                <a:gd name="connsiteY0" fmla="*/ 7620 h 5949696"/>
                <a:gd name="connsiteX1" fmla="*/ 1063561 w 8625649"/>
                <a:gd name="connsiteY1" fmla="*/ 473964 h 5949696"/>
                <a:gd name="connsiteX2" fmla="*/ 743521 w 8625649"/>
                <a:gd name="connsiteY2" fmla="*/ 739140 h 5949696"/>
                <a:gd name="connsiteX3" fmla="*/ 158305 w 8625649"/>
                <a:gd name="connsiteY3" fmla="*/ 647700 h 5949696"/>
                <a:gd name="connsiteX4" fmla="*/ 767577 w 8625649"/>
                <a:gd name="connsiteY4" fmla="*/ 1101500 h 5949696"/>
                <a:gd name="connsiteX5" fmla="*/ 12001 w 8625649"/>
                <a:gd name="connsiteY5" fmla="*/ 1893588 h 5949696"/>
                <a:gd name="connsiteX6" fmla="*/ 695569 w 8625649"/>
                <a:gd name="connsiteY6" fmla="*/ 1533548 h 5949696"/>
                <a:gd name="connsiteX7" fmla="*/ 1055609 w 8625649"/>
                <a:gd name="connsiteY7" fmla="*/ 1677564 h 5949696"/>
                <a:gd name="connsiteX8" fmla="*/ 1127617 w 8625649"/>
                <a:gd name="connsiteY8" fmla="*/ 2901700 h 5949696"/>
                <a:gd name="connsiteX9" fmla="*/ 1343641 w 8625649"/>
                <a:gd name="connsiteY9" fmla="*/ 2037604 h 5949696"/>
                <a:gd name="connsiteX10" fmla="*/ 1559665 w 8625649"/>
                <a:gd name="connsiteY10" fmla="*/ 1605556 h 5949696"/>
                <a:gd name="connsiteX11" fmla="*/ 2207737 w 8625649"/>
                <a:gd name="connsiteY11" fmla="*/ 1677564 h 5949696"/>
                <a:gd name="connsiteX12" fmla="*/ 3258121 w 8625649"/>
                <a:gd name="connsiteY12" fmla="*/ 2339340 h 5949696"/>
                <a:gd name="connsiteX13" fmla="*/ 4511993 w 8625649"/>
                <a:gd name="connsiteY13" fmla="*/ 3261740 h 5949696"/>
                <a:gd name="connsiteX14" fmla="*/ 6348793 w 8625649"/>
                <a:gd name="connsiteY14" fmla="*/ 4094988 h 5949696"/>
                <a:gd name="connsiteX15" fmla="*/ 6650545 w 8625649"/>
                <a:gd name="connsiteY15" fmla="*/ 5301996 h 5949696"/>
                <a:gd name="connsiteX16" fmla="*/ 6458521 w 8625649"/>
                <a:gd name="connsiteY16" fmla="*/ 5814060 h 5949696"/>
                <a:gd name="connsiteX17" fmla="*/ 6879145 w 8625649"/>
                <a:gd name="connsiteY17" fmla="*/ 5887212 h 5949696"/>
                <a:gd name="connsiteX18" fmla="*/ 6732841 w 8625649"/>
                <a:gd name="connsiteY18" fmla="*/ 5439156 h 5949696"/>
                <a:gd name="connsiteX19" fmla="*/ 6696265 w 8625649"/>
                <a:gd name="connsiteY19" fmla="*/ 4652772 h 5949696"/>
                <a:gd name="connsiteX20" fmla="*/ 6650545 w 8625649"/>
                <a:gd name="connsiteY20" fmla="*/ 4479036 h 5949696"/>
                <a:gd name="connsiteX21" fmla="*/ 6915721 w 8625649"/>
                <a:gd name="connsiteY21" fmla="*/ 4671060 h 5949696"/>
                <a:gd name="connsiteX22" fmla="*/ 7345489 w 8625649"/>
                <a:gd name="connsiteY22" fmla="*/ 4945380 h 5949696"/>
                <a:gd name="connsiteX23" fmla="*/ 7455217 w 8625649"/>
                <a:gd name="connsiteY23" fmla="*/ 5219700 h 5949696"/>
                <a:gd name="connsiteX24" fmla="*/ 7382065 w 8625649"/>
                <a:gd name="connsiteY24" fmla="*/ 5420868 h 5949696"/>
                <a:gd name="connsiteX25" fmla="*/ 7665529 w 8625649"/>
                <a:gd name="connsiteY25" fmla="*/ 5439156 h 5949696"/>
                <a:gd name="connsiteX26" fmla="*/ 7775257 w 8625649"/>
                <a:gd name="connsiteY26" fmla="*/ 5311140 h 5949696"/>
                <a:gd name="connsiteX27" fmla="*/ 7473505 w 8625649"/>
                <a:gd name="connsiteY27" fmla="*/ 4972812 h 5949696"/>
                <a:gd name="connsiteX28" fmla="*/ 6979729 w 8625649"/>
                <a:gd name="connsiteY28" fmla="*/ 4625340 h 5949696"/>
                <a:gd name="connsiteX29" fmla="*/ 6732841 w 8625649"/>
                <a:gd name="connsiteY29" fmla="*/ 4460748 h 5949696"/>
                <a:gd name="connsiteX30" fmla="*/ 7144321 w 8625649"/>
                <a:gd name="connsiteY30" fmla="*/ 4469892 h 5949696"/>
                <a:gd name="connsiteX31" fmla="*/ 7894129 w 8625649"/>
                <a:gd name="connsiteY31" fmla="*/ 4497324 h 5949696"/>
                <a:gd name="connsiteX32" fmla="*/ 8223313 w 8625649"/>
                <a:gd name="connsiteY32" fmla="*/ 4707636 h 5949696"/>
                <a:gd name="connsiteX33" fmla="*/ 8269033 w 8625649"/>
                <a:gd name="connsiteY33" fmla="*/ 4917948 h 5949696"/>
                <a:gd name="connsiteX34" fmla="*/ 8305609 w 8625649"/>
                <a:gd name="connsiteY34" fmla="*/ 5064252 h 5949696"/>
                <a:gd name="connsiteX35" fmla="*/ 8525065 w 8625649"/>
                <a:gd name="connsiteY35" fmla="*/ 4991100 h 5949696"/>
                <a:gd name="connsiteX36" fmla="*/ 8589073 w 8625649"/>
                <a:gd name="connsiteY36" fmla="*/ 4808220 h 5949696"/>
                <a:gd name="connsiteX37" fmla="*/ 8305609 w 8625649"/>
                <a:gd name="connsiteY37" fmla="*/ 4680204 h 5949696"/>
                <a:gd name="connsiteX38" fmla="*/ 8040433 w 8625649"/>
                <a:gd name="connsiteY38" fmla="*/ 4497324 h 5949696"/>
                <a:gd name="connsiteX39" fmla="*/ 7564945 w 8625649"/>
                <a:gd name="connsiteY39" fmla="*/ 4433316 h 5949696"/>
                <a:gd name="connsiteX40" fmla="*/ 6870001 w 8625649"/>
                <a:gd name="connsiteY40" fmla="*/ 4405884 h 5949696"/>
                <a:gd name="connsiteX41" fmla="*/ 6623113 w 8625649"/>
                <a:gd name="connsiteY41" fmla="*/ 4287012 h 5949696"/>
                <a:gd name="connsiteX42" fmla="*/ 6357937 w 8625649"/>
                <a:gd name="connsiteY42" fmla="*/ 3976116 h 5949696"/>
                <a:gd name="connsiteX43" fmla="*/ 5352097 w 8625649"/>
                <a:gd name="connsiteY43" fmla="*/ 3546348 h 5949696"/>
                <a:gd name="connsiteX44" fmla="*/ 4702873 w 8625649"/>
                <a:gd name="connsiteY44" fmla="*/ 3299460 h 5949696"/>
                <a:gd name="connsiteX45" fmla="*/ 3706177 w 8625649"/>
                <a:gd name="connsiteY45" fmla="*/ 2622804 h 5949696"/>
                <a:gd name="connsiteX46" fmla="*/ 2380297 w 8625649"/>
                <a:gd name="connsiteY46" fmla="*/ 1607820 h 5949696"/>
                <a:gd name="connsiteX47" fmla="*/ 2063721 w 8625649"/>
                <a:gd name="connsiteY47" fmla="*/ 1245516 h 5949696"/>
                <a:gd name="connsiteX48" fmla="*/ 3143841 w 8625649"/>
                <a:gd name="connsiteY48" fmla="*/ 741460 h 5949696"/>
                <a:gd name="connsiteX49" fmla="*/ 1968817 w 8625649"/>
                <a:gd name="connsiteY49" fmla="*/ 903732 h 5949696"/>
                <a:gd name="connsiteX50" fmla="*/ 1840801 w 8625649"/>
                <a:gd name="connsiteY50" fmla="*/ 574548 h 5949696"/>
                <a:gd name="connsiteX51" fmla="*/ 1913953 w 8625649"/>
                <a:gd name="connsiteY51" fmla="*/ 71628 h 5949696"/>
                <a:gd name="connsiteX52" fmla="*/ 1639633 w 8625649"/>
                <a:gd name="connsiteY52" fmla="*/ 473964 h 5949696"/>
                <a:gd name="connsiteX53" fmla="*/ 1365313 w 8625649"/>
                <a:gd name="connsiteY53" fmla="*/ 519684 h 5949696"/>
                <a:gd name="connsiteX54" fmla="*/ 1136713 w 8625649"/>
                <a:gd name="connsiteY54" fmla="*/ 7620 h 5949696"/>
                <a:gd name="connsiteX0" fmla="*/ 1237240 w 8726176"/>
                <a:gd name="connsiteY0" fmla="*/ 7620 h 5949696"/>
                <a:gd name="connsiteX1" fmla="*/ 1164088 w 8726176"/>
                <a:gd name="connsiteY1" fmla="*/ 473964 h 5949696"/>
                <a:gd name="connsiteX2" fmla="*/ 844048 w 8726176"/>
                <a:gd name="connsiteY2" fmla="*/ 739140 h 5949696"/>
                <a:gd name="connsiteX3" fmla="*/ 4009 w 8726176"/>
                <a:gd name="connsiteY3" fmla="*/ 525436 h 5949696"/>
                <a:gd name="connsiteX4" fmla="*/ 868104 w 8726176"/>
                <a:gd name="connsiteY4" fmla="*/ 1101500 h 5949696"/>
                <a:gd name="connsiteX5" fmla="*/ 112528 w 8726176"/>
                <a:gd name="connsiteY5" fmla="*/ 1893588 h 5949696"/>
                <a:gd name="connsiteX6" fmla="*/ 796096 w 8726176"/>
                <a:gd name="connsiteY6" fmla="*/ 1533548 h 5949696"/>
                <a:gd name="connsiteX7" fmla="*/ 1156136 w 8726176"/>
                <a:gd name="connsiteY7" fmla="*/ 1677564 h 5949696"/>
                <a:gd name="connsiteX8" fmla="*/ 1228144 w 8726176"/>
                <a:gd name="connsiteY8" fmla="*/ 2901700 h 5949696"/>
                <a:gd name="connsiteX9" fmla="*/ 1444168 w 8726176"/>
                <a:gd name="connsiteY9" fmla="*/ 2037604 h 5949696"/>
                <a:gd name="connsiteX10" fmla="*/ 1660192 w 8726176"/>
                <a:gd name="connsiteY10" fmla="*/ 1605556 h 5949696"/>
                <a:gd name="connsiteX11" fmla="*/ 2308264 w 8726176"/>
                <a:gd name="connsiteY11" fmla="*/ 1677564 h 5949696"/>
                <a:gd name="connsiteX12" fmla="*/ 3358648 w 8726176"/>
                <a:gd name="connsiteY12" fmla="*/ 2339340 h 5949696"/>
                <a:gd name="connsiteX13" fmla="*/ 4612520 w 8726176"/>
                <a:gd name="connsiteY13" fmla="*/ 3261740 h 5949696"/>
                <a:gd name="connsiteX14" fmla="*/ 6449320 w 8726176"/>
                <a:gd name="connsiteY14" fmla="*/ 4094988 h 5949696"/>
                <a:gd name="connsiteX15" fmla="*/ 6751072 w 8726176"/>
                <a:gd name="connsiteY15" fmla="*/ 5301996 h 5949696"/>
                <a:gd name="connsiteX16" fmla="*/ 6559048 w 8726176"/>
                <a:gd name="connsiteY16" fmla="*/ 5814060 h 5949696"/>
                <a:gd name="connsiteX17" fmla="*/ 6979672 w 8726176"/>
                <a:gd name="connsiteY17" fmla="*/ 5887212 h 5949696"/>
                <a:gd name="connsiteX18" fmla="*/ 6833368 w 8726176"/>
                <a:gd name="connsiteY18" fmla="*/ 5439156 h 5949696"/>
                <a:gd name="connsiteX19" fmla="*/ 6796792 w 8726176"/>
                <a:gd name="connsiteY19" fmla="*/ 4652772 h 5949696"/>
                <a:gd name="connsiteX20" fmla="*/ 6751072 w 8726176"/>
                <a:gd name="connsiteY20" fmla="*/ 4479036 h 5949696"/>
                <a:gd name="connsiteX21" fmla="*/ 7016248 w 8726176"/>
                <a:gd name="connsiteY21" fmla="*/ 4671060 h 5949696"/>
                <a:gd name="connsiteX22" fmla="*/ 7446016 w 8726176"/>
                <a:gd name="connsiteY22" fmla="*/ 4945380 h 5949696"/>
                <a:gd name="connsiteX23" fmla="*/ 7555744 w 8726176"/>
                <a:gd name="connsiteY23" fmla="*/ 5219700 h 5949696"/>
                <a:gd name="connsiteX24" fmla="*/ 7482592 w 8726176"/>
                <a:gd name="connsiteY24" fmla="*/ 5420868 h 5949696"/>
                <a:gd name="connsiteX25" fmla="*/ 7766056 w 8726176"/>
                <a:gd name="connsiteY25" fmla="*/ 5439156 h 5949696"/>
                <a:gd name="connsiteX26" fmla="*/ 7875784 w 8726176"/>
                <a:gd name="connsiteY26" fmla="*/ 5311140 h 5949696"/>
                <a:gd name="connsiteX27" fmla="*/ 7574032 w 8726176"/>
                <a:gd name="connsiteY27" fmla="*/ 4972812 h 5949696"/>
                <a:gd name="connsiteX28" fmla="*/ 7080256 w 8726176"/>
                <a:gd name="connsiteY28" fmla="*/ 4625340 h 5949696"/>
                <a:gd name="connsiteX29" fmla="*/ 6833368 w 8726176"/>
                <a:gd name="connsiteY29" fmla="*/ 4460748 h 5949696"/>
                <a:gd name="connsiteX30" fmla="*/ 7244848 w 8726176"/>
                <a:gd name="connsiteY30" fmla="*/ 4469892 h 5949696"/>
                <a:gd name="connsiteX31" fmla="*/ 7994656 w 8726176"/>
                <a:gd name="connsiteY31" fmla="*/ 4497324 h 5949696"/>
                <a:gd name="connsiteX32" fmla="*/ 8323840 w 8726176"/>
                <a:gd name="connsiteY32" fmla="*/ 4707636 h 5949696"/>
                <a:gd name="connsiteX33" fmla="*/ 8369560 w 8726176"/>
                <a:gd name="connsiteY33" fmla="*/ 4917948 h 5949696"/>
                <a:gd name="connsiteX34" fmla="*/ 8406136 w 8726176"/>
                <a:gd name="connsiteY34" fmla="*/ 5064252 h 5949696"/>
                <a:gd name="connsiteX35" fmla="*/ 8625592 w 8726176"/>
                <a:gd name="connsiteY35" fmla="*/ 4991100 h 5949696"/>
                <a:gd name="connsiteX36" fmla="*/ 8689600 w 8726176"/>
                <a:gd name="connsiteY36" fmla="*/ 4808220 h 5949696"/>
                <a:gd name="connsiteX37" fmla="*/ 8406136 w 8726176"/>
                <a:gd name="connsiteY37" fmla="*/ 4680204 h 5949696"/>
                <a:gd name="connsiteX38" fmla="*/ 8140960 w 8726176"/>
                <a:gd name="connsiteY38" fmla="*/ 4497324 h 5949696"/>
                <a:gd name="connsiteX39" fmla="*/ 7665472 w 8726176"/>
                <a:gd name="connsiteY39" fmla="*/ 4433316 h 5949696"/>
                <a:gd name="connsiteX40" fmla="*/ 6970528 w 8726176"/>
                <a:gd name="connsiteY40" fmla="*/ 4405884 h 5949696"/>
                <a:gd name="connsiteX41" fmla="*/ 6723640 w 8726176"/>
                <a:gd name="connsiteY41" fmla="*/ 4287012 h 5949696"/>
                <a:gd name="connsiteX42" fmla="*/ 6458464 w 8726176"/>
                <a:gd name="connsiteY42" fmla="*/ 3976116 h 5949696"/>
                <a:gd name="connsiteX43" fmla="*/ 5452624 w 8726176"/>
                <a:gd name="connsiteY43" fmla="*/ 3546348 h 5949696"/>
                <a:gd name="connsiteX44" fmla="*/ 4803400 w 8726176"/>
                <a:gd name="connsiteY44" fmla="*/ 3299460 h 5949696"/>
                <a:gd name="connsiteX45" fmla="*/ 3806704 w 8726176"/>
                <a:gd name="connsiteY45" fmla="*/ 2622804 h 5949696"/>
                <a:gd name="connsiteX46" fmla="*/ 2480824 w 8726176"/>
                <a:gd name="connsiteY46" fmla="*/ 1607820 h 5949696"/>
                <a:gd name="connsiteX47" fmla="*/ 2164248 w 8726176"/>
                <a:gd name="connsiteY47" fmla="*/ 1245516 h 5949696"/>
                <a:gd name="connsiteX48" fmla="*/ 3244368 w 8726176"/>
                <a:gd name="connsiteY48" fmla="*/ 741460 h 5949696"/>
                <a:gd name="connsiteX49" fmla="*/ 2069344 w 8726176"/>
                <a:gd name="connsiteY49" fmla="*/ 903732 h 5949696"/>
                <a:gd name="connsiteX50" fmla="*/ 1941328 w 8726176"/>
                <a:gd name="connsiteY50" fmla="*/ 574548 h 5949696"/>
                <a:gd name="connsiteX51" fmla="*/ 2014480 w 8726176"/>
                <a:gd name="connsiteY51" fmla="*/ 71628 h 5949696"/>
                <a:gd name="connsiteX52" fmla="*/ 1740160 w 8726176"/>
                <a:gd name="connsiteY52" fmla="*/ 473964 h 5949696"/>
                <a:gd name="connsiteX53" fmla="*/ 1465840 w 8726176"/>
                <a:gd name="connsiteY53" fmla="*/ 519684 h 5949696"/>
                <a:gd name="connsiteX54" fmla="*/ 1237240 w 8726176"/>
                <a:gd name="connsiteY54" fmla="*/ 7620 h 5949696"/>
                <a:gd name="connsiteX0" fmla="*/ 1245232 w 8734168"/>
                <a:gd name="connsiteY0" fmla="*/ 7620 h 5949696"/>
                <a:gd name="connsiteX1" fmla="*/ 1172080 w 8734168"/>
                <a:gd name="connsiteY1" fmla="*/ 473964 h 5949696"/>
                <a:gd name="connsiteX2" fmla="*/ 804089 w 8734168"/>
                <a:gd name="connsiteY2" fmla="*/ 669452 h 5949696"/>
                <a:gd name="connsiteX3" fmla="*/ 12001 w 8734168"/>
                <a:gd name="connsiteY3" fmla="*/ 525436 h 5949696"/>
                <a:gd name="connsiteX4" fmla="*/ 876096 w 8734168"/>
                <a:gd name="connsiteY4" fmla="*/ 1101500 h 5949696"/>
                <a:gd name="connsiteX5" fmla="*/ 120520 w 8734168"/>
                <a:gd name="connsiteY5" fmla="*/ 1893588 h 5949696"/>
                <a:gd name="connsiteX6" fmla="*/ 804088 w 8734168"/>
                <a:gd name="connsiteY6" fmla="*/ 1533548 h 5949696"/>
                <a:gd name="connsiteX7" fmla="*/ 1164128 w 8734168"/>
                <a:gd name="connsiteY7" fmla="*/ 1677564 h 5949696"/>
                <a:gd name="connsiteX8" fmla="*/ 1236136 w 8734168"/>
                <a:gd name="connsiteY8" fmla="*/ 2901700 h 5949696"/>
                <a:gd name="connsiteX9" fmla="*/ 1452160 w 8734168"/>
                <a:gd name="connsiteY9" fmla="*/ 2037604 h 5949696"/>
                <a:gd name="connsiteX10" fmla="*/ 1668184 w 8734168"/>
                <a:gd name="connsiteY10" fmla="*/ 1605556 h 5949696"/>
                <a:gd name="connsiteX11" fmla="*/ 2316256 w 8734168"/>
                <a:gd name="connsiteY11" fmla="*/ 1677564 h 5949696"/>
                <a:gd name="connsiteX12" fmla="*/ 3366640 w 8734168"/>
                <a:gd name="connsiteY12" fmla="*/ 2339340 h 5949696"/>
                <a:gd name="connsiteX13" fmla="*/ 4620512 w 8734168"/>
                <a:gd name="connsiteY13" fmla="*/ 3261740 h 5949696"/>
                <a:gd name="connsiteX14" fmla="*/ 6457312 w 8734168"/>
                <a:gd name="connsiteY14" fmla="*/ 4094988 h 5949696"/>
                <a:gd name="connsiteX15" fmla="*/ 6759064 w 8734168"/>
                <a:gd name="connsiteY15" fmla="*/ 5301996 h 5949696"/>
                <a:gd name="connsiteX16" fmla="*/ 6567040 w 8734168"/>
                <a:gd name="connsiteY16" fmla="*/ 5814060 h 5949696"/>
                <a:gd name="connsiteX17" fmla="*/ 6987664 w 8734168"/>
                <a:gd name="connsiteY17" fmla="*/ 5887212 h 5949696"/>
                <a:gd name="connsiteX18" fmla="*/ 6841360 w 8734168"/>
                <a:gd name="connsiteY18" fmla="*/ 5439156 h 5949696"/>
                <a:gd name="connsiteX19" fmla="*/ 6804784 w 8734168"/>
                <a:gd name="connsiteY19" fmla="*/ 4652772 h 5949696"/>
                <a:gd name="connsiteX20" fmla="*/ 6759064 w 8734168"/>
                <a:gd name="connsiteY20" fmla="*/ 4479036 h 5949696"/>
                <a:gd name="connsiteX21" fmla="*/ 7024240 w 8734168"/>
                <a:gd name="connsiteY21" fmla="*/ 4671060 h 5949696"/>
                <a:gd name="connsiteX22" fmla="*/ 7454008 w 8734168"/>
                <a:gd name="connsiteY22" fmla="*/ 4945380 h 5949696"/>
                <a:gd name="connsiteX23" fmla="*/ 7563736 w 8734168"/>
                <a:gd name="connsiteY23" fmla="*/ 5219700 h 5949696"/>
                <a:gd name="connsiteX24" fmla="*/ 7490584 w 8734168"/>
                <a:gd name="connsiteY24" fmla="*/ 5420868 h 5949696"/>
                <a:gd name="connsiteX25" fmla="*/ 7774048 w 8734168"/>
                <a:gd name="connsiteY25" fmla="*/ 5439156 h 5949696"/>
                <a:gd name="connsiteX26" fmla="*/ 7883776 w 8734168"/>
                <a:gd name="connsiteY26" fmla="*/ 5311140 h 5949696"/>
                <a:gd name="connsiteX27" fmla="*/ 7582024 w 8734168"/>
                <a:gd name="connsiteY27" fmla="*/ 4972812 h 5949696"/>
                <a:gd name="connsiteX28" fmla="*/ 7088248 w 8734168"/>
                <a:gd name="connsiteY28" fmla="*/ 4625340 h 5949696"/>
                <a:gd name="connsiteX29" fmla="*/ 6841360 w 8734168"/>
                <a:gd name="connsiteY29" fmla="*/ 4460748 h 5949696"/>
                <a:gd name="connsiteX30" fmla="*/ 7252840 w 8734168"/>
                <a:gd name="connsiteY30" fmla="*/ 4469892 h 5949696"/>
                <a:gd name="connsiteX31" fmla="*/ 8002648 w 8734168"/>
                <a:gd name="connsiteY31" fmla="*/ 4497324 h 5949696"/>
                <a:gd name="connsiteX32" fmla="*/ 8331832 w 8734168"/>
                <a:gd name="connsiteY32" fmla="*/ 4707636 h 5949696"/>
                <a:gd name="connsiteX33" fmla="*/ 8377552 w 8734168"/>
                <a:gd name="connsiteY33" fmla="*/ 4917948 h 5949696"/>
                <a:gd name="connsiteX34" fmla="*/ 8414128 w 8734168"/>
                <a:gd name="connsiteY34" fmla="*/ 5064252 h 5949696"/>
                <a:gd name="connsiteX35" fmla="*/ 8633584 w 8734168"/>
                <a:gd name="connsiteY35" fmla="*/ 4991100 h 5949696"/>
                <a:gd name="connsiteX36" fmla="*/ 8697592 w 8734168"/>
                <a:gd name="connsiteY36" fmla="*/ 4808220 h 5949696"/>
                <a:gd name="connsiteX37" fmla="*/ 8414128 w 8734168"/>
                <a:gd name="connsiteY37" fmla="*/ 4680204 h 5949696"/>
                <a:gd name="connsiteX38" fmla="*/ 8148952 w 8734168"/>
                <a:gd name="connsiteY38" fmla="*/ 4497324 h 5949696"/>
                <a:gd name="connsiteX39" fmla="*/ 7673464 w 8734168"/>
                <a:gd name="connsiteY39" fmla="*/ 4433316 h 5949696"/>
                <a:gd name="connsiteX40" fmla="*/ 6978520 w 8734168"/>
                <a:gd name="connsiteY40" fmla="*/ 4405884 h 5949696"/>
                <a:gd name="connsiteX41" fmla="*/ 6731632 w 8734168"/>
                <a:gd name="connsiteY41" fmla="*/ 4287012 h 5949696"/>
                <a:gd name="connsiteX42" fmla="*/ 6466456 w 8734168"/>
                <a:gd name="connsiteY42" fmla="*/ 3976116 h 5949696"/>
                <a:gd name="connsiteX43" fmla="*/ 5460616 w 8734168"/>
                <a:gd name="connsiteY43" fmla="*/ 3546348 h 5949696"/>
                <a:gd name="connsiteX44" fmla="*/ 4811392 w 8734168"/>
                <a:gd name="connsiteY44" fmla="*/ 3299460 h 5949696"/>
                <a:gd name="connsiteX45" fmla="*/ 3814696 w 8734168"/>
                <a:gd name="connsiteY45" fmla="*/ 2622804 h 5949696"/>
                <a:gd name="connsiteX46" fmla="*/ 2488816 w 8734168"/>
                <a:gd name="connsiteY46" fmla="*/ 1607820 h 5949696"/>
                <a:gd name="connsiteX47" fmla="*/ 2172240 w 8734168"/>
                <a:gd name="connsiteY47" fmla="*/ 1245516 h 5949696"/>
                <a:gd name="connsiteX48" fmla="*/ 3252360 w 8734168"/>
                <a:gd name="connsiteY48" fmla="*/ 741460 h 5949696"/>
                <a:gd name="connsiteX49" fmla="*/ 2077336 w 8734168"/>
                <a:gd name="connsiteY49" fmla="*/ 903732 h 5949696"/>
                <a:gd name="connsiteX50" fmla="*/ 1949320 w 8734168"/>
                <a:gd name="connsiteY50" fmla="*/ 574548 h 5949696"/>
                <a:gd name="connsiteX51" fmla="*/ 2022472 w 8734168"/>
                <a:gd name="connsiteY51" fmla="*/ 71628 h 5949696"/>
                <a:gd name="connsiteX52" fmla="*/ 1748152 w 8734168"/>
                <a:gd name="connsiteY52" fmla="*/ 473964 h 5949696"/>
                <a:gd name="connsiteX53" fmla="*/ 1473832 w 8734168"/>
                <a:gd name="connsiteY53" fmla="*/ 519684 h 5949696"/>
                <a:gd name="connsiteX54" fmla="*/ 1245232 w 8734168"/>
                <a:gd name="connsiteY54" fmla="*/ 7620 h 5949696"/>
                <a:gd name="connsiteX0" fmla="*/ 1164129 w 8734168"/>
                <a:gd name="connsiteY0" fmla="*/ 7620 h 6439992"/>
                <a:gd name="connsiteX1" fmla="*/ 1172080 w 8734168"/>
                <a:gd name="connsiteY1" fmla="*/ 964260 h 6439992"/>
                <a:gd name="connsiteX2" fmla="*/ 804089 w 8734168"/>
                <a:gd name="connsiteY2" fmla="*/ 1159748 h 6439992"/>
                <a:gd name="connsiteX3" fmla="*/ 12001 w 8734168"/>
                <a:gd name="connsiteY3" fmla="*/ 1015732 h 6439992"/>
                <a:gd name="connsiteX4" fmla="*/ 876096 w 8734168"/>
                <a:gd name="connsiteY4" fmla="*/ 1591796 h 6439992"/>
                <a:gd name="connsiteX5" fmla="*/ 120520 w 8734168"/>
                <a:gd name="connsiteY5" fmla="*/ 2383884 h 6439992"/>
                <a:gd name="connsiteX6" fmla="*/ 804088 w 8734168"/>
                <a:gd name="connsiteY6" fmla="*/ 2023844 h 6439992"/>
                <a:gd name="connsiteX7" fmla="*/ 1164128 w 8734168"/>
                <a:gd name="connsiteY7" fmla="*/ 2167860 h 6439992"/>
                <a:gd name="connsiteX8" fmla="*/ 1236136 w 8734168"/>
                <a:gd name="connsiteY8" fmla="*/ 3391996 h 6439992"/>
                <a:gd name="connsiteX9" fmla="*/ 1452160 w 8734168"/>
                <a:gd name="connsiteY9" fmla="*/ 2527900 h 6439992"/>
                <a:gd name="connsiteX10" fmla="*/ 1668184 w 8734168"/>
                <a:gd name="connsiteY10" fmla="*/ 2095852 h 6439992"/>
                <a:gd name="connsiteX11" fmla="*/ 2316256 w 8734168"/>
                <a:gd name="connsiteY11" fmla="*/ 2167860 h 6439992"/>
                <a:gd name="connsiteX12" fmla="*/ 3366640 w 8734168"/>
                <a:gd name="connsiteY12" fmla="*/ 2829636 h 6439992"/>
                <a:gd name="connsiteX13" fmla="*/ 4620512 w 8734168"/>
                <a:gd name="connsiteY13" fmla="*/ 3752036 h 6439992"/>
                <a:gd name="connsiteX14" fmla="*/ 6457312 w 8734168"/>
                <a:gd name="connsiteY14" fmla="*/ 4585284 h 6439992"/>
                <a:gd name="connsiteX15" fmla="*/ 6759064 w 8734168"/>
                <a:gd name="connsiteY15" fmla="*/ 5792292 h 6439992"/>
                <a:gd name="connsiteX16" fmla="*/ 6567040 w 8734168"/>
                <a:gd name="connsiteY16" fmla="*/ 6304356 h 6439992"/>
                <a:gd name="connsiteX17" fmla="*/ 6987664 w 8734168"/>
                <a:gd name="connsiteY17" fmla="*/ 6377508 h 6439992"/>
                <a:gd name="connsiteX18" fmla="*/ 6841360 w 8734168"/>
                <a:gd name="connsiteY18" fmla="*/ 5929452 h 6439992"/>
                <a:gd name="connsiteX19" fmla="*/ 6804784 w 8734168"/>
                <a:gd name="connsiteY19" fmla="*/ 5143068 h 6439992"/>
                <a:gd name="connsiteX20" fmla="*/ 6759064 w 8734168"/>
                <a:gd name="connsiteY20" fmla="*/ 4969332 h 6439992"/>
                <a:gd name="connsiteX21" fmla="*/ 7024240 w 8734168"/>
                <a:gd name="connsiteY21" fmla="*/ 5161356 h 6439992"/>
                <a:gd name="connsiteX22" fmla="*/ 7454008 w 8734168"/>
                <a:gd name="connsiteY22" fmla="*/ 5435676 h 6439992"/>
                <a:gd name="connsiteX23" fmla="*/ 7563736 w 8734168"/>
                <a:gd name="connsiteY23" fmla="*/ 5709996 h 6439992"/>
                <a:gd name="connsiteX24" fmla="*/ 7490584 w 8734168"/>
                <a:gd name="connsiteY24" fmla="*/ 5911164 h 6439992"/>
                <a:gd name="connsiteX25" fmla="*/ 7774048 w 8734168"/>
                <a:gd name="connsiteY25" fmla="*/ 5929452 h 6439992"/>
                <a:gd name="connsiteX26" fmla="*/ 7883776 w 8734168"/>
                <a:gd name="connsiteY26" fmla="*/ 5801436 h 6439992"/>
                <a:gd name="connsiteX27" fmla="*/ 7582024 w 8734168"/>
                <a:gd name="connsiteY27" fmla="*/ 5463108 h 6439992"/>
                <a:gd name="connsiteX28" fmla="*/ 7088248 w 8734168"/>
                <a:gd name="connsiteY28" fmla="*/ 5115636 h 6439992"/>
                <a:gd name="connsiteX29" fmla="*/ 6841360 w 8734168"/>
                <a:gd name="connsiteY29" fmla="*/ 4951044 h 6439992"/>
                <a:gd name="connsiteX30" fmla="*/ 7252840 w 8734168"/>
                <a:gd name="connsiteY30" fmla="*/ 4960188 h 6439992"/>
                <a:gd name="connsiteX31" fmla="*/ 8002648 w 8734168"/>
                <a:gd name="connsiteY31" fmla="*/ 4987620 h 6439992"/>
                <a:gd name="connsiteX32" fmla="*/ 8331832 w 8734168"/>
                <a:gd name="connsiteY32" fmla="*/ 5197932 h 6439992"/>
                <a:gd name="connsiteX33" fmla="*/ 8377552 w 8734168"/>
                <a:gd name="connsiteY33" fmla="*/ 5408244 h 6439992"/>
                <a:gd name="connsiteX34" fmla="*/ 8414128 w 8734168"/>
                <a:gd name="connsiteY34" fmla="*/ 5554548 h 6439992"/>
                <a:gd name="connsiteX35" fmla="*/ 8633584 w 8734168"/>
                <a:gd name="connsiteY35" fmla="*/ 5481396 h 6439992"/>
                <a:gd name="connsiteX36" fmla="*/ 8697592 w 8734168"/>
                <a:gd name="connsiteY36" fmla="*/ 5298516 h 6439992"/>
                <a:gd name="connsiteX37" fmla="*/ 8414128 w 8734168"/>
                <a:gd name="connsiteY37" fmla="*/ 5170500 h 6439992"/>
                <a:gd name="connsiteX38" fmla="*/ 8148952 w 8734168"/>
                <a:gd name="connsiteY38" fmla="*/ 4987620 h 6439992"/>
                <a:gd name="connsiteX39" fmla="*/ 7673464 w 8734168"/>
                <a:gd name="connsiteY39" fmla="*/ 4923612 h 6439992"/>
                <a:gd name="connsiteX40" fmla="*/ 6978520 w 8734168"/>
                <a:gd name="connsiteY40" fmla="*/ 4896180 h 6439992"/>
                <a:gd name="connsiteX41" fmla="*/ 6731632 w 8734168"/>
                <a:gd name="connsiteY41" fmla="*/ 4777308 h 6439992"/>
                <a:gd name="connsiteX42" fmla="*/ 6466456 w 8734168"/>
                <a:gd name="connsiteY42" fmla="*/ 4466412 h 6439992"/>
                <a:gd name="connsiteX43" fmla="*/ 5460616 w 8734168"/>
                <a:gd name="connsiteY43" fmla="*/ 4036644 h 6439992"/>
                <a:gd name="connsiteX44" fmla="*/ 4811392 w 8734168"/>
                <a:gd name="connsiteY44" fmla="*/ 3789756 h 6439992"/>
                <a:gd name="connsiteX45" fmla="*/ 3814696 w 8734168"/>
                <a:gd name="connsiteY45" fmla="*/ 3113100 h 6439992"/>
                <a:gd name="connsiteX46" fmla="*/ 2488816 w 8734168"/>
                <a:gd name="connsiteY46" fmla="*/ 2098116 h 6439992"/>
                <a:gd name="connsiteX47" fmla="*/ 2172240 w 8734168"/>
                <a:gd name="connsiteY47" fmla="*/ 1735812 h 6439992"/>
                <a:gd name="connsiteX48" fmla="*/ 3252360 w 8734168"/>
                <a:gd name="connsiteY48" fmla="*/ 1231756 h 6439992"/>
                <a:gd name="connsiteX49" fmla="*/ 2077336 w 8734168"/>
                <a:gd name="connsiteY49" fmla="*/ 1394028 h 6439992"/>
                <a:gd name="connsiteX50" fmla="*/ 1949320 w 8734168"/>
                <a:gd name="connsiteY50" fmla="*/ 1064844 h 6439992"/>
                <a:gd name="connsiteX51" fmla="*/ 2022472 w 8734168"/>
                <a:gd name="connsiteY51" fmla="*/ 561924 h 6439992"/>
                <a:gd name="connsiteX52" fmla="*/ 1748152 w 8734168"/>
                <a:gd name="connsiteY52" fmla="*/ 964260 h 6439992"/>
                <a:gd name="connsiteX53" fmla="*/ 1473832 w 8734168"/>
                <a:gd name="connsiteY53" fmla="*/ 1009980 h 6439992"/>
                <a:gd name="connsiteX54" fmla="*/ 1164129 w 8734168"/>
                <a:gd name="connsiteY54" fmla="*/ 7620 h 6439992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172240 w 8734168"/>
                <a:gd name="connsiteY47" fmla="*/ 1751236 h 6455416"/>
                <a:gd name="connsiteX48" fmla="*/ 3252360 w 8734168"/>
                <a:gd name="connsiteY48" fmla="*/ 1247180 h 6455416"/>
                <a:gd name="connsiteX49" fmla="*/ 2077336 w 8734168"/>
                <a:gd name="connsiteY49" fmla="*/ 1409452 h 6455416"/>
                <a:gd name="connsiteX50" fmla="*/ 1949320 w 8734168"/>
                <a:gd name="connsiteY50" fmla="*/ 1080268 h 6455416"/>
                <a:gd name="connsiteX51" fmla="*/ 2022472 w 8734168"/>
                <a:gd name="connsiteY51" fmla="*/ 577348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172240 w 8734168"/>
                <a:gd name="connsiteY47" fmla="*/ 1751236 h 6455416"/>
                <a:gd name="connsiteX48" fmla="*/ 3252360 w 8734168"/>
                <a:gd name="connsiteY48" fmla="*/ 1247180 h 6455416"/>
                <a:gd name="connsiteX49" fmla="*/ 2077336 w 8734168"/>
                <a:gd name="connsiteY49" fmla="*/ 1409452 h 6455416"/>
                <a:gd name="connsiteX50" fmla="*/ 1949320 w 8734168"/>
                <a:gd name="connsiteY50" fmla="*/ 1080268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172240 w 8734168"/>
                <a:gd name="connsiteY47" fmla="*/ 1751236 h 6455416"/>
                <a:gd name="connsiteX48" fmla="*/ 3252360 w 8734168"/>
                <a:gd name="connsiteY48" fmla="*/ 1247180 h 6455416"/>
                <a:gd name="connsiteX49" fmla="*/ 2077336 w 8734168"/>
                <a:gd name="connsiteY49" fmla="*/ 1409452 h 6455416"/>
                <a:gd name="connsiteX50" fmla="*/ 2100233 w 8734168"/>
                <a:gd name="connsiteY50" fmla="*/ 1031156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172240 w 8734168"/>
                <a:gd name="connsiteY47" fmla="*/ 1751236 h 6455416"/>
                <a:gd name="connsiteX48" fmla="*/ 3252360 w 8734168"/>
                <a:gd name="connsiteY48" fmla="*/ 1247180 h 6455416"/>
                <a:gd name="connsiteX49" fmla="*/ 2244249 w 8734168"/>
                <a:gd name="connsiteY49" fmla="*/ 1319188 h 6455416"/>
                <a:gd name="connsiteX50" fmla="*/ 2100233 w 8734168"/>
                <a:gd name="connsiteY50" fmla="*/ 1031156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172240 w 8734168"/>
                <a:gd name="connsiteY47" fmla="*/ 1751236 h 6455416"/>
                <a:gd name="connsiteX48" fmla="*/ 3324369 w 8734168"/>
                <a:gd name="connsiteY48" fmla="*/ 1319188 h 6455416"/>
                <a:gd name="connsiteX49" fmla="*/ 2244249 w 8734168"/>
                <a:gd name="connsiteY49" fmla="*/ 1319188 h 6455416"/>
                <a:gd name="connsiteX50" fmla="*/ 2100233 w 8734168"/>
                <a:gd name="connsiteY50" fmla="*/ 1031156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460273 w 8734168"/>
                <a:gd name="connsiteY47" fmla="*/ 1535212 h 6455416"/>
                <a:gd name="connsiteX48" fmla="*/ 3324369 w 8734168"/>
                <a:gd name="connsiteY48" fmla="*/ 1319188 h 6455416"/>
                <a:gd name="connsiteX49" fmla="*/ 2244249 w 8734168"/>
                <a:gd name="connsiteY49" fmla="*/ 1319188 h 6455416"/>
                <a:gd name="connsiteX50" fmla="*/ 2100233 w 8734168"/>
                <a:gd name="connsiteY50" fmla="*/ 1031156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460273 w 8734168"/>
                <a:gd name="connsiteY47" fmla="*/ 1607220 h 6455416"/>
                <a:gd name="connsiteX48" fmla="*/ 3324369 w 8734168"/>
                <a:gd name="connsiteY48" fmla="*/ 1319188 h 6455416"/>
                <a:gd name="connsiteX49" fmla="*/ 2244249 w 8734168"/>
                <a:gd name="connsiteY49" fmla="*/ 1319188 h 6455416"/>
                <a:gd name="connsiteX50" fmla="*/ 2100233 w 8734168"/>
                <a:gd name="connsiteY50" fmla="*/ 1031156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15424 h 6447796"/>
                <a:gd name="connsiteX1" fmla="*/ 1092121 w 8734168"/>
                <a:gd name="connsiteY1" fmla="*/ 879520 h 6447796"/>
                <a:gd name="connsiteX2" fmla="*/ 804089 w 8734168"/>
                <a:gd name="connsiteY2" fmla="*/ 1167552 h 6447796"/>
                <a:gd name="connsiteX3" fmla="*/ 12001 w 8734168"/>
                <a:gd name="connsiteY3" fmla="*/ 1023536 h 6447796"/>
                <a:gd name="connsiteX4" fmla="*/ 876096 w 8734168"/>
                <a:gd name="connsiteY4" fmla="*/ 1599600 h 6447796"/>
                <a:gd name="connsiteX5" fmla="*/ 120520 w 8734168"/>
                <a:gd name="connsiteY5" fmla="*/ 2391688 h 6447796"/>
                <a:gd name="connsiteX6" fmla="*/ 804088 w 8734168"/>
                <a:gd name="connsiteY6" fmla="*/ 2031648 h 6447796"/>
                <a:gd name="connsiteX7" fmla="*/ 1164128 w 8734168"/>
                <a:gd name="connsiteY7" fmla="*/ 2175664 h 6447796"/>
                <a:gd name="connsiteX8" fmla="*/ 1236136 w 8734168"/>
                <a:gd name="connsiteY8" fmla="*/ 3399800 h 6447796"/>
                <a:gd name="connsiteX9" fmla="*/ 1452160 w 8734168"/>
                <a:gd name="connsiteY9" fmla="*/ 2535704 h 6447796"/>
                <a:gd name="connsiteX10" fmla="*/ 1668184 w 8734168"/>
                <a:gd name="connsiteY10" fmla="*/ 2103656 h 6447796"/>
                <a:gd name="connsiteX11" fmla="*/ 2316256 w 8734168"/>
                <a:gd name="connsiteY11" fmla="*/ 2175664 h 6447796"/>
                <a:gd name="connsiteX12" fmla="*/ 3366640 w 8734168"/>
                <a:gd name="connsiteY12" fmla="*/ 2837440 h 6447796"/>
                <a:gd name="connsiteX13" fmla="*/ 4620512 w 8734168"/>
                <a:gd name="connsiteY13" fmla="*/ 3759840 h 6447796"/>
                <a:gd name="connsiteX14" fmla="*/ 6457312 w 8734168"/>
                <a:gd name="connsiteY14" fmla="*/ 4593088 h 6447796"/>
                <a:gd name="connsiteX15" fmla="*/ 6759064 w 8734168"/>
                <a:gd name="connsiteY15" fmla="*/ 5800096 h 6447796"/>
                <a:gd name="connsiteX16" fmla="*/ 6567040 w 8734168"/>
                <a:gd name="connsiteY16" fmla="*/ 6312160 h 6447796"/>
                <a:gd name="connsiteX17" fmla="*/ 6987664 w 8734168"/>
                <a:gd name="connsiteY17" fmla="*/ 6385312 h 6447796"/>
                <a:gd name="connsiteX18" fmla="*/ 6841360 w 8734168"/>
                <a:gd name="connsiteY18" fmla="*/ 5937256 h 6447796"/>
                <a:gd name="connsiteX19" fmla="*/ 6804784 w 8734168"/>
                <a:gd name="connsiteY19" fmla="*/ 5150872 h 6447796"/>
                <a:gd name="connsiteX20" fmla="*/ 6759064 w 8734168"/>
                <a:gd name="connsiteY20" fmla="*/ 4977136 h 6447796"/>
                <a:gd name="connsiteX21" fmla="*/ 7024240 w 8734168"/>
                <a:gd name="connsiteY21" fmla="*/ 5169160 h 6447796"/>
                <a:gd name="connsiteX22" fmla="*/ 7454008 w 8734168"/>
                <a:gd name="connsiteY22" fmla="*/ 5443480 h 6447796"/>
                <a:gd name="connsiteX23" fmla="*/ 7563736 w 8734168"/>
                <a:gd name="connsiteY23" fmla="*/ 5717800 h 6447796"/>
                <a:gd name="connsiteX24" fmla="*/ 7490584 w 8734168"/>
                <a:gd name="connsiteY24" fmla="*/ 5918968 h 6447796"/>
                <a:gd name="connsiteX25" fmla="*/ 7774048 w 8734168"/>
                <a:gd name="connsiteY25" fmla="*/ 5937256 h 6447796"/>
                <a:gd name="connsiteX26" fmla="*/ 7883776 w 8734168"/>
                <a:gd name="connsiteY26" fmla="*/ 5809240 h 6447796"/>
                <a:gd name="connsiteX27" fmla="*/ 7582024 w 8734168"/>
                <a:gd name="connsiteY27" fmla="*/ 5470912 h 6447796"/>
                <a:gd name="connsiteX28" fmla="*/ 7088248 w 8734168"/>
                <a:gd name="connsiteY28" fmla="*/ 5123440 h 6447796"/>
                <a:gd name="connsiteX29" fmla="*/ 6841360 w 8734168"/>
                <a:gd name="connsiteY29" fmla="*/ 4958848 h 6447796"/>
                <a:gd name="connsiteX30" fmla="*/ 7252840 w 8734168"/>
                <a:gd name="connsiteY30" fmla="*/ 4967992 h 6447796"/>
                <a:gd name="connsiteX31" fmla="*/ 8002648 w 8734168"/>
                <a:gd name="connsiteY31" fmla="*/ 4995424 h 6447796"/>
                <a:gd name="connsiteX32" fmla="*/ 8331832 w 8734168"/>
                <a:gd name="connsiteY32" fmla="*/ 5205736 h 6447796"/>
                <a:gd name="connsiteX33" fmla="*/ 8377552 w 8734168"/>
                <a:gd name="connsiteY33" fmla="*/ 5416048 h 6447796"/>
                <a:gd name="connsiteX34" fmla="*/ 8414128 w 8734168"/>
                <a:gd name="connsiteY34" fmla="*/ 5562352 h 6447796"/>
                <a:gd name="connsiteX35" fmla="*/ 8633584 w 8734168"/>
                <a:gd name="connsiteY35" fmla="*/ 5489200 h 6447796"/>
                <a:gd name="connsiteX36" fmla="*/ 8697592 w 8734168"/>
                <a:gd name="connsiteY36" fmla="*/ 5306320 h 6447796"/>
                <a:gd name="connsiteX37" fmla="*/ 8414128 w 8734168"/>
                <a:gd name="connsiteY37" fmla="*/ 5178304 h 6447796"/>
                <a:gd name="connsiteX38" fmla="*/ 8148952 w 8734168"/>
                <a:gd name="connsiteY38" fmla="*/ 4995424 h 6447796"/>
                <a:gd name="connsiteX39" fmla="*/ 7673464 w 8734168"/>
                <a:gd name="connsiteY39" fmla="*/ 4931416 h 6447796"/>
                <a:gd name="connsiteX40" fmla="*/ 6978520 w 8734168"/>
                <a:gd name="connsiteY40" fmla="*/ 4903984 h 6447796"/>
                <a:gd name="connsiteX41" fmla="*/ 6731632 w 8734168"/>
                <a:gd name="connsiteY41" fmla="*/ 4785112 h 6447796"/>
                <a:gd name="connsiteX42" fmla="*/ 6466456 w 8734168"/>
                <a:gd name="connsiteY42" fmla="*/ 4474216 h 6447796"/>
                <a:gd name="connsiteX43" fmla="*/ 5460616 w 8734168"/>
                <a:gd name="connsiteY43" fmla="*/ 4044448 h 6447796"/>
                <a:gd name="connsiteX44" fmla="*/ 4811392 w 8734168"/>
                <a:gd name="connsiteY44" fmla="*/ 3797560 h 6447796"/>
                <a:gd name="connsiteX45" fmla="*/ 3814696 w 8734168"/>
                <a:gd name="connsiteY45" fmla="*/ 3120904 h 6447796"/>
                <a:gd name="connsiteX46" fmla="*/ 2488816 w 8734168"/>
                <a:gd name="connsiteY46" fmla="*/ 2105920 h 6447796"/>
                <a:gd name="connsiteX47" fmla="*/ 2460273 w 8734168"/>
                <a:gd name="connsiteY47" fmla="*/ 1599600 h 6447796"/>
                <a:gd name="connsiteX48" fmla="*/ 3324369 w 8734168"/>
                <a:gd name="connsiteY48" fmla="*/ 1311568 h 6447796"/>
                <a:gd name="connsiteX49" fmla="*/ 2244249 w 8734168"/>
                <a:gd name="connsiteY49" fmla="*/ 1311568 h 6447796"/>
                <a:gd name="connsiteX50" fmla="*/ 2100233 w 8734168"/>
                <a:gd name="connsiteY50" fmla="*/ 1023536 h 6447796"/>
                <a:gd name="connsiteX51" fmla="*/ 2388265 w 8734168"/>
                <a:gd name="connsiteY51" fmla="*/ 258832 h 6447796"/>
                <a:gd name="connsiteX52" fmla="*/ 1748152 w 8734168"/>
                <a:gd name="connsiteY52" fmla="*/ 972064 h 6447796"/>
                <a:gd name="connsiteX53" fmla="*/ 1164129 w 8734168"/>
                <a:gd name="connsiteY53" fmla="*/ 15424 h 6447796"/>
                <a:gd name="connsiteX0" fmla="*/ 1164129 w 8734168"/>
                <a:gd name="connsiteY0" fmla="*/ 20162 h 6452534"/>
                <a:gd name="connsiteX1" fmla="*/ 1092121 w 8734168"/>
                <a:gd name="connsiteY1" fmla="*/ 884258 h 6452534"/>
                <a:gd name="connsiteX2" fmla="*/ 804089 w 8734168"/>
                <a:gd name="connsiteY2" fmla="*/ 1172290 h 6452534"/>
                <a:gd name="connsiteX3" fmla="*/ 12001 w 8734168"/>
                <a:gd name="connsiteY3" fmla="*/ 1028274 h 6452534"/>
                <a:gd name="connsiteX4" fmla="*/ 876096 w 8734168"/>
                <a:gd name="connsiteY4" fmla="*/ 1604338 h 6452534"/>
                <a:gd name="connsiteX5" fmla="*/ 120520 w 8734168"/>
                <a:gd name="connsiteY5" fmla="*/ 2396426 h 6452534"/>
                <a:gd name="connsiteX6" fmla="*/ 804088 w 8734168"/>
                <a:gd name="connsiteY6" fmla="*/ 2036386 h 6452534"/>
                <a:gd name="connsiteX7" fmla="*/ 1164128 w 8734168"/>
                <a:gd name="connsiteY7" fmla="*/ 2180402 h 6452534"/>
                <a:gd name="connsiteX8" fmla="*/ 1236136 w 8734168"/>
                <a:gd name="connsiteY8" fmla="*/ 3404538 h 6452534"/>
                <a:gd name="connsiteX9" fmla="*/ 1452160 w 8734168"/>
                <a:gd name="connsiteY9" fmla="*/ 2540442 h 6452534"/>
                <a:gd name="connsiteX10" fmla="*/ 1668184 w 8734168"/>
                <a:gd name="connsiteY10" fmla="*/ 2108394 h 6452534"/>
                <a:gd name="connsiteX11" fmla="*/ 2316256 w 8734168"/>
                <a:gd name="connsiteY11" fmla="*/ 2180402 h 6452534"/>
                <a:gd name="connsiteX12" fmla="*/ 3366640 w 8734168"/>
                <a:gd name="connsiteY12" fmla="*/ 2842178 h 6452534"/>
                <a:gd name="connsiteX13" fmla="*/ 4620512 w 8734168"/>
                <a:gd name="connsiteY13" fmla="*/ 3764578 h 6452534"/>
                <a:gd name="connsiteX14" fmla="*/ 6457312 w 8734168"/>
                <a:gd name="connsiteY14" fmla="*/ 4597826 h 6452534"/>
                <a:gd name="connsiteX15" fmla="*/ 6759064 w 8734168"/>
                <a:gd name="connsiteY15" fmla="*/ 5804834 h 6452534"/>
                <a:gd name="connsiteX16" fmla="*/ 6567040 w 8734168"/>
                <a:gd name="connsiteY16" fmla="*/ 6316898 h 6452534"/>
                <a:gd name="connsiteX17" fmla="*/ 6987664 w 8734168"/>
                <a:gd name="connsiteY17" fmla="*/ 6390050 h 6452534"/>
                <a:gd name="connsiteX18" fmla="*/ 6841360 w 8734168"/>
                <a:gd name="connsiteY18" fmla="*/ 5941994 h 6452534"/>
                <a:gd name="connsiteX19" fmla="*/ 6804784 w 8734168"/>
                <a:gd name="connsiteY19" fmla="*/ 5155610 h 6452534"/>
                <a:gd name="connsiteX20" fmla="*/ 6759064 w 8734168"/>
                <a:gd name="connsiteY20" fmla="*/ 4981874 h 6452534"/>
                <a:gd name="connsiteX21" fmla="*/ 7024240 w 8734168"/>
                <a:gd name="connsiteY21" fmla="*/ 5173898 h 6452534"/>
                <a:gd name="connsiteX22" fmla="*/ 7454008 w 8734168"/>
                <a:gd name="connsiteY22" fmla="*/ 5448218 h 6452534"/>
                <a:gd name="connsiteX23" fmla="*/ 7563736 w 8734168"/>
                <a:gd name="connsiteY23" fmla="*/ 5722538 h 6452534"/>
                <a:gd name="connsiteX24" fmla="*/ 7490584 w 8734168"/>
                <a:gd name="connsiteY24" fmla="*/ 5923706 h 6452534"/>
                <a:gd name="connsiteX25" fmla="*/ 7774048 w 8734168"/>
                <a:gd name="connsiteY25" fmla="*/ 5941994 h 6452534"/>
                <a:gd name="connsiteX26" fmla="*/ 7883776 w 8734168"/>
                <a:gd name="connsiteY26" fmla="*/ 5813978 h 6452534"/>
                <a:gd name="connsiteX27" fmla="*/ 7582024 w 8734168"/>
                <a:gd name="connsiteY27" fmla="*/ 5475650 h 6452534"/>
                <a:gd name="connsiteX28" fmla="*/ 7088248 w 8734168"/>
                <a:gd name="connsiteY28" fmla="*/ 5128178 h 6452534"/>
                <a:gd name="connsiteX29" fmla="*/ 6841360 w 8734168"/>
                <a:gd name="connsiteY29" fmla="*/ 4963586 h 6452534"/>
                <a:gd name="connsiteX30" fmla="*/ 7252840 w 8734168"/>
                <a:gd name="connsiteY30" fmla="*/ 4972730 h 6452534"/>
                <a:gd name="connsiteX31" fmla="*/ 8002648 w 8734168"/>
                <a:gd name="connsiteY31" fmla="*/ 5000162 h 6452534"/>
                <a:gd name="connsiteX32" fmla="*/ 8331832 w 8734168"/>
                <a:gd name="connsiteY32" fmla="*/ 5210474 h 6452534"/>
                <a:gd name="connsiteX33" fmla="*/ 8377552 w 8734168"/>
                <a:gd name="connsiteY33" fmla="*/ 5420786 h 6452534"/>
                <a:gd name="connsiteX34" fmla="*/ 8414128 w 8734168"/>
                <a:gd name="connsiteY34" fmla="*/ 5567090 h 6452534"/>
                <a:gd name="connsiteX35" fmla="*/ 8633584 w 8734168"/>
                <a:gd name="connsiteY35" fmla="*/ 5493938 h 6452534"/>
                <a:gd name="connsiteX36" fmla="*/ 8697592 w 8734168"/>
                <a:gd name="connsiteY36" fmla="*/ 5311058 h 6452534"/>
                <a:gd name="connsiteX37" fmla="*/ 8414128 w 8734168"/>
                <a:gd name="connsiteY37" fmla="*/ 5183042 h 6452534"/>
                <a:gd name="connsiteX38" fmla="*/ 8148952 w 8734168"/>
                <a:gd name="connsiteY38" fmla="*/ 5000162 h 6452534"/>
                <a:gd name="connsiteX39" fmla="*/ 7673464 w 8734168"/>
                <a:gd name="connsiteY39" fmla="*/ 4936154 h 6452534"/>
                <a:gd name="connsiteX40" fmla="*/ 6978520 w 8734168"/>
                <a:gd name="connsiteY40" fmla="*/ 4908722 h 6452534"/>
                <a:gd name="connsiteX41" fmla="*/ 6731632 w 8734168"/>
                <a:gd name="connsiteY41" fmla="*/ 4789850 h 6452534"/>
                <a:gd name="connsiteX42" fmla="*/ 6466456 w 8734168"/>
                <a:gd name="connsiteY42" fmla="*/ 4478954 h 6452534"/>
                <a:gd name="connsiteX43" fmla="*/ 5460616 w 8734168"/>
                <a:gd name="connsiteY43" fmla="*/ 4049186 h 6452534"/>
                <a:gd name="connsiteX44" fmla="*/ 4811392 w 8734168"/>
                <a:gd name="connsiteY44" fmla="*/ 3802298 h 6452534"/>
                <a:gd name="connsiteX45" fmla="*/ 3814696 w 8734168"/>
                <a:gd name="connsiteY45" fmla="*/ 3125642 h 6452534"/>
                <a:gd name="connsiteX46" fmla="*/ 2488816 w 8734168"/>
                <a:gd name="connsiteY46" fmla="*/ 2110658 h 6452534"/>
                <a:gd name="connsiteX47" fmla="*/ 2460273 w 8734168"/>
                <a:gd name="connsiteY47" fmla="*/ 1604338 h 6452534"/>
                <a:gd name="connsiteX48" fmla="*/ 3324369 w 8734168"/>
                <a:gd name="connsiteY48" fmla="*/ 1316306 h 6452534"/>
                <a:gd name="connsiteX49" fmla="*/ 2244249 w 8734168"/>
                <a:gd name="connsiteY49" fmla="*/ 1316306 h 6452534"/>
                <a:gd name="connsiteX50" fmla="*/ 2100233 w 8734168"/>
                <a:gd name="connsiteY50" fmla="*/ 1028274 h 6452534"/>
                <a:gd name="connsiteX51" fmla="*/ 2388265 w 8734168"/>
                <a:gd name="connsiteY51" fmla="*/ 263570 h 6452534"/>
                <a:gd name="connsiteX52" fmla="*/ 1584176 w 8734168"/>
                <a:gd name="connsiteY52" fmla="*/ 1005230 h 6452534"/>
                <a:gd name="connsiteX53" fmla="*/ 1164129 w 8734168"/>
                <a:gd name="connsiteY53" fmla="*/ 20162 h 6452534"/>
                <a:gd name="connsiteX0" fmla="*/ 1188132 w 8758171"/>
                <a:gd name="connsiteY0" fmla="*/ 20162 h 6452534"/>
                <a:gd name="connsiteX1" fmla="*/ 1116124 w 8758171"/>
                <a:gd name="connsiteY1" fmla="*/ 884258 h 6452534"/>
                <a:gd name="connsiteX2" fmla="*/ 36004 w 8758171"/>
                <a:gd name="connsiteY2" fmla="*/ 1028274 h 6452534"/>
                <a:gd name="connsiteX3" fmla="*/ 900099 w 8758171"/>
                <a:gd name="connsiteY3" fmla="*/ 1604338 h 6452534"/>
                <a:gd name="connsiteX4" fmla="*/ 144523 w 8758171"/>
                <a:gd name="connsiteY4" fmla="*/ 2396426 h 6452534"/>
                <a:gd name="connsiteX5" fmla="*/ 828091 w 8758171"/>
                <a:gd name="connsiteY5" fmla="*/ 2036386 h 6452534"/>
                <a:gd name="connsiteX6" fmla="*/ 1188131 w 8758171"/>
                <a:gd name="connsiteY6" fmla="*/ 2180402 h 6452534"/>
                <a:gd name="connsiteX7" fmla="*/ 1260139 w 8758171"/>
                <a:gd name="connsiteY7" fmla="*/ 3404538 h 6452534"/>
                <a:gd name="connsiteX8" fmla="*/ 1476163 w 8758171"/>
                <a:gd name="connsiteY8" fmla="*/ 2540442 h 6452534"/>
                <a:gd name="connsiteX9" fmla="*/ 1692187 w 8758171"/>
                <a:gd name="connsiteY9" fmla="*/ 2108394 h 6452534"/>
                <a:gd name="connsiteX10" fmla="*/ 2340259 w 8758171"/>
                <a:gd name="connsiteY10" fmla="*/ 2180402 h 6452534"/>
                <a:gd name="connsiteX11" fmla="*/ 3390643 w 8758171"/>
                <a:gd name="connsiteY11" fmla="*/ 2842178 h 6452534"/>
                <a:gd name="connsiteX12" fmla="*/ 4644515 w 8758171"/>
                <a:gd name="connsiteY12" fmla="*/ 3764578 h 6452534"/>
                <a:gd name="connsiteX13" fmla="*/ 6481315 w 8758171"/>
                <a:gd name="connsiteY13" fmla="*/ 4597826 h 6452534"/>
                <a:gd name="connsiteX14" fmla="*/ 6783067 w 8758171"/>
                <a:gd name="connsiteY14" fmla="*/ 5804834 h 6452534"/>
                <a:gd name="connsiteX15" fmla="*/ 6591043 w 8758171"/>
                <a:gd name="connsiteY15" fmla="*/ 6316898 h 6452534"/>
                <a:gd name="connsiteX16" fmla="*/ 7011667 w 8758171"/>
                <a:gd name="connsiteY16" fmla="*/ 6390050 h 6452534"/>
                <a:gd name="connsiteX17" fmla="*/ 6865363 w 8758171"/>
                <a:gd name="connsiteY17" fmla="*/ 5941994 h 6452534"/>
                <a:gd name="connsiteX18" fmla="*/ 6828787 w 8758171"/>
                <a:gd name="connsiteY18" fmla="*/ 5155610 h 6452534"/>
                <a:gd name="connsiteX19" fmla="*/ 6783067 w 8758171"/>
                <a:gd name="connsiteY19" fmla="*/ 4981874 h 6452534"/>
                <a:gd name="connsiteX20" fmla="*/ 7048243 w 8758171"/>
                <a:gd name="connsiteY20" fmla="*/ 5173898 h 6452534"/>
                <a:gd name="connsiteX21" fmla="*/ 7478011 w 8758171"/>
                <a:gd name="connsiteY21" fmla="*/ 5448218 h 6452534"/>
                <a:gd name="connsiteX22" fmla="*/ 7587739 w 8758171"/>
                <a:gd name="connsiteY22" fmla="*/ 5722538 h 6452534"/>
                <a:gd name="connsiteX23" fmla="*/ 7514587 w 8758171"/>
                <a:gd name="connsiteY23" fmla="*/ 5923706 h 6452534"/>
                <a:gd name="connsiteX24" fmla="*/ 7798051 w 8758171"/>
                <a:gd name="connsiteY24" fmla="*/ 5941994 h 6452534"/>
                <a:gd name="connsiteX25" fmla="*/ 7907779 w 8758171"/>
                <a:gd name="connsiteY25" fmla="*/ 5813978 h 6452534"/>
                <a:gd name="connsiteX26" fmla="*/ 7606027 w 8758171"/>
                <a:gd name="connsiteY26" fmla="*/ 5475650 h 6452534"/>
                <a:gd name="connsiteX27" fmla="*/ 7112251 w 8758171"/>
                <a:gd name="connsiteY27" fmla="*/ 5128178 h 6452534"/>
                <a:gd name="connsiteX28" fmla="*/ 6865363 w 8758171"/>
                <a:gd name="connsiteY28" fmla="*/ 4963586 h 6452534"/>
                <a:gd name="connsiteX29" fmla="*/ 7276843 w 8758171"/>
                <a:gd name="connsiteY29" fmla="*/ 4972730 h 6452534"/>
                <a:gd name="connsiteX30" fmla="*/ 8026651 w 8758171"/>
                <a:gd name="connsiteY30" fmla="*/ 5000162 h 6452534"/>
                <a:gd name="connsiteX31" fmla="*/ 8355835 w 8758171"/>
                <a:gd name="connsiteY31" fmla="*/ 5210474 h 6452534"/>
                <a:gd name="connsiteX32" fmla="*/ 8401555 w 8758171"/>
                <a:gd name="connsiteY32" fmla="*/ 5420786 h 6452534"/>
                <a:gd name="connsiteX33" fmla="*/ 8438131 w 8758171"/>
                <a:gd name="connsiteY33" fmla="*/ 5567090 h 6452534"/>
                <a:gd name="connsiteX34" fmla="*/ 8657587 w 8758171"/>
                <a:gd name="connsiteY34" fmla="*/ 5493938 h 6452534"/>
                <a:gd name="connsiteX35" fmla="*/ 8721595 w 8758171"/>
                <a:gd name="connsiteY35" fmla="*/ 5311058 h 6452534"/>
                <a:gd name="connsiteX36" fmla="*/ 8438131 w 8758171"/>
                <a:gd name="connsiteY36" fmla="*/ 5183042 h 6452534"/>
                <a:gd name="connsiteX37" fmla="*/ 8172955 w 8758171"/>
                <a:gd name="connsiteY37" fmla="*/ 5000162 h 6452534"/>
                <a:gd name="connsiteX38" fmla="*/ 7697467 w 8758171"/>
                <a:gd name="connsiteY38" fmla="*/ 4936154 h 6452534"/>
                <a:gd name="connsiteX39" fmla="*/ 7002523 w 8758171"/>
                <a:gd name="connsiteY39" fmla="*/ 4908722 h 6452534"/>
                <a:gd name="connsiteX40" fmla="*/ 6755635 w 8758171"/>
                <a:gd name="connsiteY40" fmla="*/ 4789850 h 6452534"/>
                <a:gd name="connsiteX41" fmla="*/ 6490459 w 8758171"/>
                <a:gd name="connsiteY41" fmla="*/ 4478954 h 6452534"/>
                <a:gd name="connsiteX42" fmla="*/ 5484619 w 8758171"/>
                <a:gd name="connsiteY42" fmla="*/ 4049186 h 6452534"/>
                <a:gd name="connsiteX43" fmla="*/ 4835395 w 8758171"/>
                <a:gd name="connsiteY43" fmla="*/ 3802298 h 6452534"/>
                <a:gd name="connsiteX44" fmla="*/ 3838699 w 8758171"/>
                <a:gd name="connsiteY44" fmla="*/ 3125642 h 6452534"/>
                <a:gd name="connsiteX45" fmla="*/ 2512819 w 8758171"/>
                <a:gd name="connsiteY45" fmla="*/ 2110658 h 6452534"/>
                <a:gd name="connsiteX46" fmla="*/ 2484276 w 8758171"/>
                <a:gd name="connsiteY46" fmla="*/ 1604338 h 6452534"/>
                <a:gd name="connsiteX47" fmla="*/ 3348372 w 8758171"/>
                <a:gd name="connsiteY47" fmla="*/ 1316306 h 6452534"/>
                <a:gd name="connsiteX48" fmla="*/ 2268252 w 8758171"/>
                <a:gd name="connsiteY48" fmla="*/ 1316306 h 6452534"/>
                <a:gd name="connsiteX49" fmla="*/ 2124236 w 8758171"/>
                <a:gd name="connsiteY49" fmla="*/ 1028274 h 6452534"/>
                <a:gd name="connsiteX50" fmla="*/ 2412268 w 8758171"/>
                <a:gd name="connsiteY50" fmla="*/ 263570 h 6452534"/>
                <a:gd name="connsiteX51" fmla="*/ 1608179 w 8758171"/>
                <a:gd name="connsiteY51" fmla="*/ 1005230 h 6452534"/>
                <a:gd name="connsiteX52" fmla="*/ 1188132 w 8758171"/>
                <a:gd name="connsiteY52" fmla="*/ 20162 h 6452534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814090 w 8744170"/>
                <a:gd name="connsiteY5" fmla="*/ 2016224 h 6432372"/>
                <a:gd name="connsiteX6" fmla="*/ 1174130 w 8744170"/>
                <a:gd name="connsiteY6" fmla="*/ 2160240 h 6432372"/>
                <a:gd name="connsiteX7" fmla="*/ 1246138 w 8744170"/>
                <a:gd name="connsiteY7" fmla="*/ 3384376 h 6432372"/>
                <a:gd name="connsiteX8" fmla="*/ 1462162 w 8744170"/>
                <a:gd name="connsiteY8" fmla="*/ 2520280 h 6432372"/>
                <a:gd name="connsiteX9" fmla="*/ 1678186 w 8744170"/>
                <a:gd name="connsiteY9" fmla="*/ 2088232 h 6432372"/>
                <a:gd name="connsiteX10" fmla="*/ 2326258 w 8744170"/>
                <a:gd name="connsiteY10" fmla="*/ 2160240 h 6432372"/>
                <a:gd name="connsiteX11" fmla="*/ 3376642 w 8744170"/>
                <a:gd name="connsiteY11" fmla="*/ 2822016 h 6432372"/>
                <a:gd name="connsiteX12" fmla="*/ 4630514 w 8744170"/>
                <a:gd name="connsiteY12" fmla="*/ 3744416 h 6432372"/>
                <a:gd name="connsiteX13" fmla="*/ 6467314 w 8744170"/>
                <a:gd name="connsiteY13" fmla="*/ 4577664 h 6432372"/>
                <a:gd name="connsiteX14" fmla="*/ 6769066 w 8744170"/>
                <a:gd name="connsiteY14" fmla="*/ 5784672 h 6432372"/>
                <a:gd name="connsiteX15" fmla="*/ 6577042 w 8744170"/>
                <a:gd name="connsiteY15" fmla="*/ 6296736 h 6432372"/>
                <a:gd name="connsiteX16" fmla="*/ 6997666 w 8744170"/>
                <a:gd name="connsiteY16" fmla="*/ 6369888 h 6432372"/>
                <a:gd name="connsiteX17" fmla="*/ 6851362 w 8744170"/>
                <a:gd name="connsiteY17" fmla="*/ 5921832 h 6432372"/>
                <a:gd name="connsiteX18" fmla="*/ 6814786 w 8744170"/>
                <a:gd name="connsiteY18" fmla="*/ 5135448 h 6432372"/>
                <a:gd name="connsiteX19" fmla="*/ 6769066 w 8744170"/>
                <a:gd name="connsiteY19" fmla="*/ 4961712 h 6432372"/>
                <a:gd name="connsiteX20" fmla="*/ 7034242 w 8744170"/>
                <a:gd name="connsiteY20" fmla="*/ 5153736 h 6432372"/>
                <a:gd name="connsiteX21" fmla="*/ 7464010 w 8744170"/>
                <a:gd name="connsiteY21" fmla="*/ 5428056 h 6432372"/>
                <a:gd name="connsiteX22" fmla="*/ 7573738 w 8744170"/>
                <a:gd name="connsiteY22" fmla="*/ 5702376 h 6432372"/>
                <a:gd name="connsiteX23" fmla="*/ 7500586 w 8744170"/>
                <a:gd name="connsiteY23" fmla="*/ 5903544 h 6432372"/>
                <a:gd name="connsiteX24" fmla="*/ 7784050 w 8744170"/>
                <a:gd name="connsiteY24" fmla="*/ 5921832 h 6432372"/>
                <a:gd name="connsiteX25" fmla="*/ 7893778 w 8744170"/>
                <a:gd name="connsiteY25" fmla="*/ 5793816 h 6432372"/>
                <a:gd name="connsiteX26" fmla="*/ 7592026 w 8744170"/>
                <a:gd name="connsiteY26" fmla="*/ 5455488 h 6432372"/>
                <a:gd name="connsiteX27" fmla="*/ 7098250 w 8744170"/>
                <a:gd name="connsiteY27" fmla="*/ 5108016 h 6432372"/>
                <a:gd name="connsiteX28" fmla="*/ 6851362 w 8744170"/>
                <a:gd name="connsiteY28" fmla="*/ 4943424 h 6432372"/>
                <a:gd name="connsiteX29" fmla="*/ 7262842 w 8744170"/>
                <a:gd name="connsiteY29" fmla="*/ 4952568 h 6432372"/>
                <a:gd name="connsiteX30" fmla="*/ 8012650 w 8744170"/>
                <a:gd name="connsiteY30" fmla="*/ 4980000 h 6432372"/>
                <a:gd name="connsiteX31" fmla="*/ 8341834 w 8744170"/>
                <a:gd name="connsiteY31" fmla="*/ 5190312 h 6432372"/>
                <a:gd name="connsiteX32" fmla="*/ 8387554 w 8744170"/>
                <a:gd name="connsiteY32" fmla="*/ 5400624 h 6432372"/>
                <a:gd name="connsiteX33" fmla="*/ 8424130 w 8744170"/>
                <a:gd name="connsiteY33" fmla="*/ 5546928 h 6432372"/>
                <a:gd name="connsiteX34" fmla="*/ 8643586 w 8744170"/>
                <a:gd name="connsiteY34" fmla="*/ 5473776 h 6432372"/>
                <a:gd name="connsiteX35" fmla="*/ 8707594 w 8744170"/>
                <a:gd name="connsiteY35" fmla="*/ 5290896 h 6432372"/>
                <a:gd name="connsiteX36" fmla="*/ 8424130 w 8744170"/>
                <a:gd name="connsiteY36" fmla="*/ 5162880 h 6432372"/>
                <a:gd name="connsiteX37" fmla="*/ 8158954 w 8744170"/>
                <a:gd name="connsiteY37" fmla="*/ 4980000 h 6432372"/>
                <a:gd name="connsiteX38" fmla="*/ 7683466 w 8744170"/>
                <a:gd name="connsiteY38" fmla="*/ 4915992 h 6432372"/>
                <a:gd name="connsiteX39" fmla="*/ 6988522 w 8744170"/>
                <a:gd name="connsiteY39" fmla="*/ 4888560 h 6432372"/>
                <a:gd name="connsiteX40" fmla="*/ 6741634 w 8744170"/>
                <a:gd name="connsiteY40" fmla="*/ 4769688 h 6432372"/>
                <a:gd name="connsiteX41" fmla="*/ 6476458 w 8744170"/>
                <a:gd name="connsiteY41" fmla="*/ 4458792 h 6432372"/>
                <a:gd name="connsiteX42" fmla="*/ 5470618 w 8744170"/>
                <a:gd name="connsiteY42" fmla="*/ 4029024 h 6432372"/>
                <a:gd name="connsiteX43" fmla="*/ 4821394 w 8744170"/>
                <a:gd name="connsiteY43" fmla="*/ 3782136 h 6432372"/>
                <a:gd name="connsiteX44" fmla="*/ 3824698 w 8744170"/>
                <a:gd name="connsiteY44" fmla="*/ 3105480 h 6432372"/>
                <a:gd name="connsiteX45" fmla="*/ 2498818 w 8744170"/>
                <a:gd name="connsiteY45" fmla="*/ 2090496 h 6432372"/>
                <a:gd name="connsiteX46" fmla="*/ 2470275 w 8744170"/>
                <a:gd name="connsiteY46" fmla="*/ 1584176 h 6432372"/>
                <a:gd name="connsiteX47" fmla="*/ 3334371 w 8744170"/>
                <a:gd name="connsiteY47" fmla="*/ 1296144 h 6432372"/>
                <a:gd name="connsiteX48" fmla="*/ 2254251 w 8744170"/>
                <a:gd name="connsiteY48" fmla="*/ 1296144 h 6432372"/>
                <a:gd name="connsiteX49" fmla="*/ 2110235 w 8744170"/>
                <a:gd name="connsiteY49" fmla="*/ 1008112 h 6432372"/>
                <a:gd name="connsiteX50" fmla="*/ 2398267 w 8744170"/>
                <a:gd name="connsiteY50" fmla="*/ 243408 h 6432372"/>
                <a:gd name="connsiteX51" fmla="*/ 1594178 w 8744170"/>
                <a:gd name="connsiteY51" fmla="*/ 985068 h 6432372"/>
                <a:gd name="connsiteX52" fmla="*/ 1174131 w 8744170"/>
                <a:gd name="connsiteY52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174130 w 8744170"/>
                <a:gd name="connsiteY5" fmla="*/ 2160240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26258 w 8744170"/>
                <a:gd name="connsiteY9" fmla="*/ 2160240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498818 w 8744170"/>
                <a:gd name="connsiteY44" fmla="*/ 2090496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90122 w 8744170"/>
                <a:gd name="connsiteY5" fmla="*/ 2065188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26258 w 8744170"/>
                <a:gd name="connsiteY9" fmla="*/ 2160240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498818 w 8744170"/>
                <a:gd name="connsiteY44" fmla="*/ 2090496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162130 w 8744170"/>
                <a:gd name="connsiteY5" fmla="*/ 2137196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26258 w 8744170"/>
                <a:gd name="connsiteY9" fmla="*/ 2160240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498818 w 8744170"/>
                <a:gd name="connsiteY44" fmla="*/ 2090496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26258 w 8744170"/>
                <a:gd name="connsiteY9" fmla="*/ 2160240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498818 w 8744170"/>
                <a:gd name="connsiteY44" fmla="*/ 2090496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498818 w 8744170"/>
                <a:gd name="connsiteY44" fmla="*/ 2090496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530282 w 8744170"/>
                <a:gd name="connsiteY44" fmla="*/ 2065188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530282 w 8744170"/>
                <a:gd name="connsiteY44" fmla="*/ 2065188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34538 w 8744170"/>
                <a:gd name="connsiteY42" fmla="*/ 3721372 h 6432372"/>
                <a:gd name="connsiteX43" fmla="*/ 3824698 w 8744170"/>
                <a:gd name="connsiteY43" fmla="*/ 3105480 h 6432372"/>
                <a:gd name="connsiteX44" fmla="*/ 2530282 w 8744170"/>
                <a:gd name="connsiteY44" fmla="*/ 2065188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82610 w 8744170"/>
                <a:gd name="connsiteY41" fmla="*/ 4009404 h 6432372"/>
                <a:gd name="connsiteX42" fmla="*/ 4834538 w 8744170"/>
                <a:gd name="connsiteY42" fmla="*/ 3721372 h 6432372"/>
                <a:gd name="connsiteX43" fmla="*/ 3824698 w 8744170"/>
                <a:gd name="connsiteY43" fmla="*/ 3105480 h 6432372"/>
                <a:gd name="connsiteX44" fmla="*/ 2530282 w 8744170"/>
                <a:gd name="connsiteY44" fmla="*/ 2065188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850762 w 8744170"/>
                <a:gd name="connsiteY39" fmla="*/ 4729484 h 6432372"/>
                <a:gd name="connsiteX40" fmla="*/ 6476458 w 8744170"/>
                <a:gd name="connsiteY40" fmla="*/ 4458792 h 6432372"/>
                <a:gd name="connsiteX41" fmla="*/ 5482610 w 8744170"/>
                <a:gd name="connsiteY41" fmla="*/ 4009404 h 6432372"/>
                <a:gd name="connsiteX42" fmla="*/ 4834538 w 8744170"/>
                <a:gd name="connsiteY42" fmla="*/ 3721372 h 6432372"/>
                <a:gd name="connsiteX43" fmla="*/ 3824698 w 8744170"/>
                <a:gd name="connsiteY43" fmla="*/ 3105480 h 6432372"/>
                <a:gd name="connsiteX44" fmla="*/ 2530282 w 8744170"/>
                <a:gd name="connsiteY44" fmla="*/ 2065188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850762 w 8744170"/>
                <a:gd name="connsiteY38" fmla="*/ 4729484 h 6432372"/>
                <a:gd name="connsiteX39" fmla="*/ 6476458 w 8744170"/>
                <a:gd name="connsiteY39" fmla="*/ 4458792 h 6432372"/>
                <a:gd name="connsiteX40" fmla="*/ 5482610 w 8744170"/>
                <a:gd name="connsiteY40" fmla="*/ 4009404 h 6432372"/>
                <a:gd name="connsiteX41" fmla="*/ 4834538 w 8744170"/>
                <a:gd name="connsiteY41" fmla="*/ 3721372 h 6432372"/>
                <a:gd name="connsiteX42" fmla="*/ 3824698 w 8744170"/>
                <a:gd name="connsiteY42" fmla="*/ 3105480 h 6432372"/>
                <a:gd name="connsiteX43" fmla="*/ 2530282 w 8744170"/>
                <a:gd name="connsiteY43" fmla="*/ 2065188 h 6432372"/>
                <a:gd name="connsiteX44" fmla="*/ 2470275 w 8744170"/>
                <a:gd name="connsiteY44" fmla="*/ 1584176 h 6432372"/>
                <a:gd name="connsiteX45" fmla="*/ 3334371 w 8744170"/>
                <a:gd name="connsiteY45" fmla="*/ 1296144 h 6432372"/>
                <a:gd name="connsiteX46" fmla="*/ 2254251 w 8744170"/>
                <a:gd name="connsiteY46" fmla="*/ 1296144 h 6432372"/>
                <a:gd name="connsiteX47" fmla="*/ 2110235 w 8744170"/>
                <a:gd name="connsiteY47" fmla="*/ 1008112 h 6432372"/>
                <a:gd name="connsiteX48" fmla="*/ 2398267 w 8744170"/>
                <a:gd name="connsiteY48" fmla="*/ 243408 h 6432372"/>
                <a:gd name="connsiteX49" fmla="*/ 1594178 w 8744170"/>
                <a:gd name="connsiteY49" fmla="*/ 985068 h 6432372"/>
                <a:gd name="connsiteX50" fmla="*/ 1174131 w 8744170"/>
                <a:gd name="connsiteY50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6994778 w 8744170"/>
                <a:gd name="connsiteY28" fmla="*/ 4873500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850762 w 8744170"/>
                <a:gd name="connsiteY38" fmla="*/ 4729484 h 6432372"/>
                <a:gd name="connsiteX39" fmla="*/ 6476458 w 8744170"/>
                <a:gd name="connsiteY39" fmla="*/ 4458792 h 6432372"/>
                <a:gd name="connsiteX40" fmla="*/ 5482610 w 8744170"/>
                <a:gd name="connsiteY40" fmla="*/ 4009404 h 6432372"/>
                <a:gd name="connsiteX41" fmla="*/ 4834538 w 8744170"/>
                <a:gd name="connsiteY41" fmla="*/ 3721372 h 6432372"/>
                <a:gd name="connsiteX42" fmla="*/ 3824698 w 8744170"/>
                <a:gd name="connsiteY42" fmla="*/ 3105480 h 6432372"/>
                <a:gd name="connsiteX43" fmla="*/ 2530282 w 8744170"/>
                <a:gd name="connsiteY43" fmla="*/ 2065188 h 6432372"/>
                <a:gd name="connsiteX44" fmla="*/ 2470275 w 8744170"/>
                <a:gd name="connsiteY44" fmla="*/ 1584176 h 6432372"/>
                <a:gd name="connsiteX45" fmla="*/ 3334371 w 8744170"/>
                <a:gd name="connsiteY45" fmla="*/ 1296144 h 6432372"/>
                <a:gd name="connsiteX46" fmla="*/ 2254251 w 8744170"/>
                <a:gd name="connsiteY46" fmla="*/ 1296144 h 6432372"/>
                <a:gd name="connsiteX47" fmla="*/ 2110235 w 8744170"/>
                <a:gd name="connsiteY47" fmla="*/ 1008112 h 6432372"/>
                <a:gd name="connsiteX48" fmla="*/ 2398267 w 8744170"/>
                <a:gd name="connsiteY48" fmla="*/ 243408 h 6432372"/>
                <a:gd name="connsiteX49" fmla="*/ 1594178 w 8744170"/>
                <a:gd name="connsiteY49" fmla="*/ 985068 h 6432372"/>
                <a:gd name="connsiteX50" fmla="*/ 1174131 w 8744170"/>
                <a:gd name="connsiteY50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6994778 w 8744170"/>
                <a:gd name="connsiteY28" fmla="*/ 4873500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714858 w 8744170"/>
                <a:gd name="connsiteY37" fmla="*/ 4873500 h 6432372"/>
                <a:gd name="connsiteX38" fmla="*/ 6850762 w 8744170"/>
                <a:gd name="connsiteY38" fmla="*/ 4729484 h 6432372"/>
                <a:gd name="connsiteX39" fmla="*/ 6476458 w 8744170"/>
                <a:gd name="connsiteY39" fmla="*/ 4458792 h 6432372"/>
                <a:gd name="connsiteX40" fmla="*/ 5482610 w 8744170"/>
                <a:gd name="connsiteY40" fmla="*/ 4009404 h 6432372"/>
                <a:gd name="connsiteX41" fmla="*/ 4834538 w 8744170"/>
                <a:gd name="connsiteY41" fmla="*/ 3721372 h 6432372"/>
                <a:gd name="connsiteX42" fmla="*/ 3824698 w 8744170"/>
                <a:gd name="connsiteY42" fmla="*/ 3105480 h 6432372"/>
                <a:gd name="connsiteX43" fmla="*/ 2530282 w 8744170"/>
                <a:gd name="connsiteY43" fmla="*/ 2065188 h 6432372"/>
                <a:gd name="connsiteX44" fmla="*/ 2470275 w 8744170"/>
                <a:gd name="connsiteY44" fmla="*/ 1584176 h 6432372"/>
                <a:gd name="connsiteX45" fmla="*/ 3334371 w 8744170"/>
                <a:gd name="connsiteY45" fmla="*/ 1296144 h 6432372"/>
                <a:gd name="connsiteX46" fmla="*/ 2254251 w 8744170"/>
                <a:gd name="connsiteY46" fmla="*/ 1296144 h 6432372"/>
                <a:gd name="connsiteX47" fmla="*/ 2110235 w 8744170"/>
                <a:gd name="connsiteY47" fmla="*/ 1008112 h 6432372"/>
                <a:gd name="connsiteX48" fmla="*/ 2398267 w 8744170"/>
                <a:gd name="connsiteY48" fmla="*/ 243408 h 6432372"/>
                <a:gd name="connsiteX49" fmla="*/ 1594178 w 8744170"/>
                <a:gd name="connsiteY49" fmla="*/ 985068 h 6432372"/>
                <a:gd name="connsiteX50" fmla="*/ 1174131 w 8744170"/>
                <a:gd name="connsiteY50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7056784 w 8744170"/>
                <a:gd name="connsiteY27" fmla="*/ 4896544 h 6432372"/>
                <a:gd name="connsiteX28" fmla="*/ 6994778 w 8744170"/>
                <a:gd name="connsiteY28" fmla="*/ 4873500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714858 w 8744170"/>
                <a:gd name="connsiteY37" fmla="*/ 4873500 h 6432372"/>
                <a:gd name="connsiteX38" fmla="*/ 6850762 w 8744170"/>
                <a:gd name="connsiteY38" fmla="*/ 4729484 h 6432372"/>
                <a:gd name="connsiteX39" fmla="*/ 6476458 w 8744170"/>
                <a:gd name="connsiteY39" fmla="*/ 4458792 h 6432372"/>
                <a:gd name="connsiteX40" fmla="*/ 5482610 w 8744170"/>
                <a:gd name="connsiteY40" fmla="*/ 4009404 h 6432372"/>
                <a:gd name="connsiteX41" fmla="*/ 4834538 w 8744170"/>
                <a:gd name="connsiteY41" fmla="*/ 3721372 h 6432372"/>
                <a:gd name="connsiteX42" fmla="*/ 3824698 w 8744170"/>
                <a:gd name="connsiteY42" fmla="*/ 3105480 h 6432372"/>
                <a:gd name="connsiteX43" fmla="*/ 2530282 w 8744170"/>
                <a:gd name="connsiteY43" fmla="*/ 2065188 h 6432372"/>
                <a:gd name="connsiteX44" fmla="*/ 2470275 w 8744170"/>
                <a:gd name="connsiteY44" fmla="*/ 1584176 h 6432372"/>
                <a:gd name="connsiteX45" fmla="*/ 3334371 w 8744170"/>
                <a:gd name="connsiteY45" fmla="*/ 1296144 h 6432372"/>
                <a:gd name="connsiteX46" fmla="*/ 2254251 w 8744170"/>
                <a:gd name="connsiteY46" fmla="*/ 1296144 h 6432372"/>
                <a:gd name="connsiteX47" fmla="*/ 2110235 w 8744170"/>
                <a:gd name="connsiteY47" fmla="*/ 1008112 h 6432372"/>
                <a:gd name="connsiteX48" fmla="*/ 2398267 w 8744170"/>
                <a:gd name="connsiteY48" fmla="*/ 243408 h 6432372"/>
                <a:gd name="connsiteX49" fmla="*/ 1594178 w 8744170"/>
                <a:gd name="connsiteY49" fmla="*/ 985068 h 6432372"/>
                <a:gd name="connsiteX50" fmla="*/ 1174131 w 8744170"/>
                <a:gd name="connsiteY50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96144 w 8744170"/>
                <a:gd name="connsiteY6" fmla="*/ 3168352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7056784 w 8744170"/>
                <a:gd name="connsiteY27" fmla="*/ 4896544 h 6432372"/>
                <a:gd name="connsiteX28" fmla="*/ 6994778 w 8744170"/>
                <a:gd name="connsiteY28" fmla="*/ 4873500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714858 w 8744170"/>
                <a:gd name="connsiteY37" fmla="*/ 4873500 h 6432372"/>
                <a:gd name="connsiteX38" fmla="*/ 6850762 w 8744170"/>
                <a:gd name="connsiteY38" fmla="*/ 4729484 h 6432372"/>
                <a:gd name="connsiteX39" fmla="*/ 6476458 w 8744170"/>
                <a:gd name="connsiteY39" fmla="*/ 4458792 h 6432372"/>
                <a:gd name="connsiteX40" fmla="*/ 5482610 w 8744170"/>
                <a:gd name="connsiteY40" fmla="*/ 4009404 h 6432372"/>
                <a:gd name="connsiteX41" fmla="*/ 4834538 w 8744170"/>
                <a:gd name="connsiteY41" fmla="*/ 3721372 h 6432372"/>
                <a:gd name="connsiteX42" fmla="*/ 3824698 w 8744170"/>
                <a:gd name="connsiteY42" fmla="*/ 3105480 h 6432372"/>
                <a:gd name="connsiteX43" fmla="*/ 2530282 w 8744170"/>
                <a:gd name="connsiteY43" fmla="*/ 2065188 h 6432372"/>
                <a:gd name="connsiteX44" fmla="*/ 2470275 w 8744170"/>
                <a:gd name="connsiteY44" fmla="*/ 1584176 h 6432372"/>
                <a:gd name="connsiteX45" fmla="*/ 3334371 w 8744170"/>
                <a:gd name="connsiteY45" fmla="*/ 1296144 h 6432372"/>
                <a:gd name="connsiteX46" fmla="*/ 2254251 w 8744170"/>
                <a:gd name="connsiteY46" fmla="*/ 1296144 h 6432372"/>
                <a:gd name="connsiteX47" fmla="*/ 2110235 w 8744170"/>
                <a:gd name="connsiteY47" fmla="*/ 1008112 h 6432372"/>
                <a:gd name="connsiteX48" fmla="*/ 2398267 w 8744170"/>
                <a:gd name="connsiteY48" fmla="*/ 243408 h 6432372"/>
                <a:gd name="connsiteX49" fmla="*/ 1594178 w 8744170"/>
                <a:gd name="connsiteY49" fmla="*/ 985068 h 6432372"/>
                <a:gd name="connsiteX50" fmla="*/ 1174131 w 8744170"/>
                <a:gd name="connsiteY50" fmla="*/ 0 h 6432372"/>
                <a:gd name="connsiteX0" fmla="*/ 1201801 w 8771840"/>
                <a:gd name="connsiteY0" fmla="*/ 0 h 6432372"/>
                <a:gd name="connsiteX1" fmla="*/ 1045785 w 8771840"/>
                <a:gd name="connsiteY1" fmla="*/ 985068 h 6432372"/>
                <a:gd name="connsiteX2" fmla="*/ 49673 w 8771840"/>
                <a:gd name="connsiteY2" fmla="*/ 1008112 h 6432372"/>
                <a:gd name="connsiteX3" fmla="*/ 747750 w 8771840"/>
                <a:gd name="connsiteY3" fmla="*/ 1584176 h 6432372"/>
                <a:gd name="connsiteX4" fmla="*/ 158192 w 8771840"/>
                <a:gd name="connsiteY4" fmla="*/ 2376264 h 6432372"/>
                <a:gd name="connsiteX5" fmla="*/ 1045784 w 8771840"/>
                <a:gd name="connsiteY5" fmla="*/ 2209204 h 6432372"/>
                <a:gd name="connsiteX6" fmla="*/ 1323814 w 8771840"/>
                <a:gd name="connsiteY6" fmla="*/ 3168352 h 6432372"/>
                <a:gd name="connsiteX7" fmla="*/ 1489832 w 8771840"/>
                <a:gd name="connsiteY7" fmla="*/ 2520280 h 6432372"/>
                <a:gd name="connsiteX8" fmla="*/ 1705856 w 8771840"/>
                <a:gd name="connsiteY8" fmla="*/ 2088232 h 6432372"/>
                <a:gd name="connsiteX9" fmla="*/ 2413936 w 8771840"/>
                <a:gd name="connsiteY9" fmla="*/ 2281212 h 6432372"/>
                <a:gd name="connsiteX10" fmla="*/ 3278032 w 8771840"/>
                <a:gd name="connsiteY10" fmla="*/ 2785268 h 6432372"/>
                <a:gd name="connsiteX11" fmla="*/ 4658184 w 8771840"/>
                <a:gd name="connsiteY11" fmla="*/ 3744416 h 6432372"/>
                <a:gd name="connsiteX12" fmla="*/ 6494984 w 8771840"/>
                <a:gd name="connsiteY12" fmla="*/ 4577664 h 6432372"/>
                <a:gd name="connsiteX13" fmla="*/ 6796736 w 8771840"/>
                <a:gd name="connsiteY13" fmla="*/ 5784672 h 6432372"/>
                <a:gd name="connsiteX14" fmla="*/ 6604712 w 8771840"/>
                <a:gd name="connsiteY14" fmla="*/ 6296736 h 6432372"/>
                <a:gd name="connsiteX15" fmla="*/ 7025336 w 8771840"/>
                <a:gd name="connsiteY15" fmla="*/ 6369888 h 6432372"/>
                <a:gd name="connsiteX16" fmla="*/ 6879032 w 8771840"/>
                <a:gd name="connsiteY16" fmla="*/ 5921832 h 6432372"/>
                <a:gd name="connsiteX17" fmla="*/ 6842456 w 8771840"/>
                <a:gd name="connsiteY17" fmla="*/ 5135448 h 6432372"/>
                <a:gd name="connsiteX18" fmla="*/ 6796736 w 8771840"/>
                <a:gd name="connsiteY18" fmla="*/ 4961712 h 6432372"/>
                <a:gd name="connsiteX19" fmla="*/ 7061912 w 8771840"/>
                <a:gd name="connsiteY19" fmla="*/ 5153736 h 6432372"/>
                <a:gd name="connsiteX20" fmla="*/ 7491680 w 8771840"/>
                <a:gd name="connsiteY20" fmla="*/ 5428056 h 6432372"/>
                <a:gd name="connsiteX21" fmla="*/ 7601408 w 8771840"/>
                <a:gd name="connsiteY21" fmla="*/ 5702376 h 6432372"/>
                <a:gd name="connsiteX22" fmla="*/ 7528256 w 8771840"/>
                <a:gd name="connsiteY22" fmla="*/ 5903544 h 6432372"/>
                <a:gd name="connsiteX23" fmla="*/ 7811720 w 8771840"/>
                <a:gd name="connsiteY23" fmla="*/ 5921832 h 6432372"/>
                <a:gd name="connsiteX24" fmla="*/ 7921448 w 8771840"/>
                <a:gd name="connsiteY24" fmla="*/ 5793816 h 6432372"/>
                <a:gd name="connsiteX25" fmla="*/ 7619696 w 8771840"/>
                <a:gd name="connsiteY25" fmla="*/ 5455488 h 6432372"/>
                <a:gd name="connsiteX26" fmla="*/ 7125920 w 8771840"/>
                <a:gd name="connsiteY26" fmla="*/ 5108016 h 6432372"/>
                <a:gd name="connsiteX27" fmla="*/ 7084454 w 8771840"/>
                <a:gd name="connsiteY27" fmla="*/ 4896544 h 6432372"/>
                <a:gd name="connsiteX28" fmla="*/ 7022448 w 8771840"/>
                <a:gd name="connsiteY28" fmla="*/ 4873500 h 6432372"/>
                <a:gd name="connsiteX29" fmla="*/ 8040320 w 8771840"/>
                <a:gd name="connsiteY29" fmla="*/ 4980000 h 6432372"/>
                <a:gd name="connsiteX30" fmla="*/ 8369504 w 8771840"/>
                <a:gd name="connsiteY30" fmla="*/ 5190312 h 6432372"/>
                <a:gd name="connsiteX31" fmla="*/ 8415224 w 8771840"/>
                <a:gd name="connsiteY31" fmla="*/ 5400624 h 6432372"/>
                <a:gd name="connsiteX32" fmla="*/ 8451800 w 8771840"/>
                <a:gd name="connsiteY32" fmla="*/ 5546928 h 6432372"/>
                <a:gd name="connsiteX33" fmla="*/ 8671256 w 8771840"/>
                <a:gd name="connsiteY33" fmla="*/ 5473776 h 6432372"/>
                <a:gd name="connsiteX34" fmla="*/ 8735264 w 8771840"/>
                <a:gd name="connsiteY34" fmla="*/ 5290896 h 6432372"/>
                <a:gd name="connsiteX35" fmla="*/ 8451800 w 8771840"/>
                <a:gd name="connsiteY35" fmla="*/ 5162880 h 6432372"/>
                <a:gd name="connsiteX36" fmla="*/ 8186624 w 8771840"/>
                <a:gd name="connsiteY36" fmla="*/ 4980000 h 6432372"/>
                <a:gd name="connsiteX37" fmla="*/ 7742528 w 8771840"/>
                <a:gd name="connsiteY37" fmla="*/ 4873500 h 6432372"/>
                <a:gd name="connsiteX38" fmla="*/ 6878432 w 8771840"/>
                <a:gd name="connsiteY38" fmla="*/ 4729484 h 6432372"/>
                <a:gd name="connsiteX39" fmla="*/ 6504128 w 8771840"/>
                <a:gd name="connsiteY39" fmla="*/ 4458792 h 6432372"/>
                <a:gd name="connsiteX40" fmla="*/ 5510280 w 8771840"/>
                <a:gd name="connsiteY40" fmla="*/ 4009404 h 6432372"/>
                <a:gd name="connsiteX41" fmla="*/ 4862208 w 8771840"/>
                <a:gd name="connsiteY41" fmla="*/ 3721372 h 6432372"/>
                <a:gd name="connsiteX42" fmla="*/ 3852368 w 8771840"/>
                <a:gd name="connsiteY42" fmla="*/ 3105480 h 6432372"/>
                <a:gd name="connsiteX43" fmla="*/ 2557952 w 8771840"/>
                <a:gd name="connsiteY43" fmla="*/ 2065188 h 6432372"/>
                <a:gd name="connsiteX44" fmla="*/ 2497945 w 8771840"/>
                <a:gd name="connsiteY44" fmla="*/ 1584176 h 6432372"/>
                <a:gd name="connsiteX45" fmla="*/ 3362041 w 8771840"/>
                <a:gd name="connsiteY45" fmla="*/ 1296144 h 6432372"/>
                <a:gd name="connsiteX46" fmla="*/ 2281921 w 8771840"/>
                <a:gd name="connsiteY46" fmla="*/ 1296144 h 6432372"/>
                <a:gd name="connsiteX47" fmla="*/ 2137905 w 8771840"/>
                <a:gd name="connsiteY47" fmla="*/ 1008112 h 6432372"/>
                <a:gd name="connsiteX48" fmla="*/ 2425937 w 8771840"/>
                <a:gd name="connsiteY48" fmla="*/ 243408 h 6432372"/>
                <a:gd name="connsiteX49" fmla="*/ 1621848 w 8771840"/>
                <a:gd name="connsiteY49" fmla="*/ 985068 h 6432372"/>
                <a:gd name="connsiteX50" fmla="*/ 1201801 w 8771840"/>
                <a:gd name="connsiteY50" fmla="*/ 0 h 6432372"/>
                <a:gd name="connsiteX0" fmla="*/ 1201801 w 8771840"/>
                <a:gd name="connsiteY0" fmla="*/ 0 h 6432372"/>
                <a:gd name="connsiteX1" fmla="*/ 1045785 w 8771840"/>
                <a:gd name="connsiteY1" fmla="*/ 985068 h 6432372"/>
                <a:gd name="connsiteX2" fmla="*/ 49673 w 8771840"/>
                <a:gd name="connsiteY2" fmla="*/ 1008112 h 6432372"/>
                <a:gd name="connsiteX3" fmla="*/ 747750 w 8771840"/>
                <a:gd name="connsiteY3" fmla="*/ 1584176 h 6432372"/>
                <a:gd name="connsiteX4" fmla="*/ 158192 w 8771840"/>
                <a:gd name="connsiteY4" fmla="*/ 2376264 h 6432372"/>
                <a:gd name="connsiteX5" fmla="*/ 1045784 w 8771840"/>
                <a:gd name="connsiteY5" fmla="*/ 2209204 h 6432372"/>
                <a:gd name="connsiteX6" fmla="*/ 1323814 w 8771840"/>
                <a:gd name="connsiteY6" fmla="*/ 3168352 h 6432372"/>
                <a:gd name="connsiteX7" fmla="*/ 1489832 w 8771840"/>
                <a:gd name="connsiteY7" fmla="*/ 2520280 h 6432372"/>
                <a:gd name="connsiteX8" fmla="*/ 1755862 w 8771840"/>
                <a:gd name="connsiteY8" fmla="*/ 2232248 h 6432372"/>
                <a:gd name="connsiteX9" fmla="*/ 2413936 w 8771840"/>
                <a:gd name="connsiteY9" fmla="*/ 2281212 h 6432372"/>
                <a:gd name="connsiteX10" fmla="*/ 3278032 w 8771840"/>
                <a:gd name="connsiteY10" fmla="*/ 2785268 h 6432372"/>
                <a:gd name="connsiteX11" fmla="*/ 4658184 w 8771840"/>
                <a:gd name="connsiteY11" fmla="*/ 3744416 h 6432372"/>
                <a:gd name="connsiteX12" fmla="*/ 6494984 w 8771840"/>
                <a:gd name="connsiteY12" fmla="*/ 4577664 h 6432372"/>
                <a:gd name="connsiteX13" fmla="*/ 6796736 w 8771840"/>
                <a:gd name="connsiteY13" fmla="*/ 5784672 h 6432372"/>
                <a:gd name="connsiteX14" fmla="*/ 6604712 w 8771840"/>
                <a:gd name="connsiteY14" fmla="*/ 6296736 h 6432372"/>
                <a:gd name="connsiteX15" fmla="*/ 7025336 w 8771840"/>
                <a:gd name="connsiteY15" fmla="*/ 6369888 h 6432372"/>
                <a:gd name="connsiteX16" fmla="*/ 6879032 w 8771840"/>
                <a:gd name="connsiteY16" fmla="*/ 5921832 h 6432372"/>
                <a:gd name="connsiteX17" fmla="*/ 6842456 w 8771840"/>
                <a:gd name="connsiteY17" fmla="*/ 5135448 h 6432372"/>
                <a:gd name="connsiteX18" fmla="*/ 6796736 w 8771840"/>
                <a:gd name="connsiteY18" fmla="*/ 4961712 h 6432372"/>
                <a:gd name="connsiteX19" fmla="*/ 7061912 w 8771840"/>
                <a:gd name="connsiteY19" fmla="*/ 5153736 h 6432372"/>
                <a:gd name="connsiteX20" fmla="*/ 7491680 w 8771840"/>
                <a:gd name="connsiteY20" fmla="*/ 5428056 h 6432372"/>
                <a:gd name="connsiteX21" fmla="*/ 7601408 w 8771840"/>
                <a:gd name="connsiteY21" fmla="*/ 5702376 h 6432372"/>
                <a:gd name="connsiteX22" fmla="*/ 7528256 w 8771840"/>
                <a:gd name="connsiteY22" fmla="*/ 5903544 h 6432372"/>
                <a:gd name="connsiteX23" fmla="*/ 7811720 w 8771840"/>
                <a:gd name="connsiteY23" fmla="*/ 5921832 h 6432372"/>
                <a:gd name="connsiteX24" fmla="*/ 7921448 w 8771840"/>
                <a:gd name="connsiteY24" fmla="*/ 5793816 h 6432372"/>
                <a:gd name="connsiteX25" fmla="*/ 7619696 w 8771840"/>
                <a:gd name="connsiteY25" fmla="*/ 5455488 h 6432372"/>
                <a:gd name="connsiteX26" fmla="*/ 7125920 w 8771840"/>
                <a:gd name="connsiteY26" fmla="*/ 5108016 h 6432372"/>
                <a:gd name="connsiteX27" fmla="*/ 7084454 w 8771840"/>
                <a:gd name="connsiteY27" fmla="*/ 4896544 h 6432372"/>
                <a:gd name="connsiteX28" fmla="*/ 7022448 w 8771840"/>
                <a:gd name="connsiteY28" fmla="*/ 4873500 h 6432372"/>
                <a:gd name="connsiteX29" fmla="*/ 8040320 w 8771840"/>
                <a:gd name="connsiteY29" fmla="*/ 4980000 h 6432372"/>
                <a:gd name="connsiteX30" fmla="*/ 8369504 w 8771840"/>
                <a:gd name="connsiteY30" fmla="*/ 5190312 h 6432372"/>
                <a:gd name="connsiteX31" fmla="*/ 8415224 w 8771840"/>
                <a:gd name="connsiteY31" fmla="*/ 5400624 h 6432372"/>
                <a:gd name="connsiteX32" fmla="*/ 8451800 w 8771840"/>
                <a:gd name="connsiteY32" fmla="*/ 5546928 h 6432372"/>
                <a:gd name="connsiteX33" fmla="*/ 8671256 w 8771840"/>
                <a:gd name="connsiteY33" fmla="*/ 5473776 h 6432372"/>
                <a:gd name="connsiteX34" fmla="*/ 8735264 w 8771840"/>
                <a:gd name="connsiteY34" fmla="*/ 5290896 h 6432372"/>
                <a:gd name="connsiteX35" fmla="*/ 8451800 w 8771840"/>
                <a:gd name="connsiteY35" fmla="*/ 5162880 h 6432372"/>
                <a:gd name="connsiteX36" fmla="*/ 8186624 w 8771840"/>
                <a:gd name="connsiteY36" fmla="*/ 4980000 h 6432372"/>
                <a:gd name="connsiteX37" fmla="*/ 7742528 w 8771840"/>
                <a:gd name="connsiteY37" fmla="*/ 4873500 h 6432372"/>
                <a:gd name="connsiteX38" fmla="*/ 6878432 w 8771840"/>
                <a:gd name="connsiteY38" fmla="*/ 4729484 h 6432372"/>
                <a:gd name="connsiteX39" fmla="*/ 6504128 w 8771840"/>
                <a:gd name="connsiteY39" fmla="*/ 4458792 h 6432372"/>
                <a:gd name="connsiteX40" fmla="*/ 5510280 w 8771840"/>
                <a:gd name="connsiteY40" fmla="*/ 4009404 h 6432372"/>
                <a:gd name="connsiteX41" fmla="*/ 4862208 w 8771840"/>
                <a:gd name="connsiteY41" fmla="*/ 3721372 h 6432372"/>
                <a:gd name="connsiteX42" fmla="*/ 3852368 w 8771840"/>
                <a:gd name="connsiteY42" fmla="*/ 3105480 h 6432372"/>
                <a:gd name="connsiteX43" fmla="*/ 2557952 w 8771840"/>
                <a:gd name="connsiteY43" fmla="*/ 2065188 h 6432372"/>
                <a:gd name="connsiteX44" fmla="*/ 2497945 w 8771840"/>
                <a:gd name="connsiteY44" fmla="*/ 1584176 h 6432372"/>
                <a:gd name="connsiteX45" fmla="*/ 3362041 w 8771840"/>
                <a:gd name="connsiteY45" fmla="*/ 1296144 h 6432372"/>
                <a:gd name="connsiteX46" fmla="*/ 2281921 w 8771840"/>
                <a:gd name="connsiteY46" fmla="*/ 1296144 h 6432372"/>
                <a:gd name="connsiteX47" fmla="*/ 2137905 w 8771840"/>
                <a:gd name="connsiteY47" fmla="*/ 1008112 h 6432372"/>
                <a:gd name="connsiteX48" fmla="*/ 2425937 w 8771840"/>
                <a:gd name="connsiteY48" fmla="*/ 243408 h 6432372"/>
                <a:gd name="connsiteX49" fmla="*/ 1621848 w 8771840"/>
                <a:gd name="connsiteY49" fmla="*/ 985068 h 6432372"/>
                <a:gd name="connsiteX50" fmla="*/ 1201801 w 8771840"/>
                <a:gd name="connsiteY50" fmla="*/ 0 h 6432372"/>
                <a:gd name="connsiteX0" fmla="*/ 1201801 w 8771840"/>
                <a:gd name="connsiteY0" fmla="*/ 0 h 6432372"/>
                <a:gd name="connsiteX1" fmla="*/ 1045785 w 8771840"/>
                <a:gd name="connsiteY1" fmla="*/ 985068 h 6432372"/>
                <a:gd name="connsiteX2" fmla="*/ 49673 w 8771840"/>
                <a:gd name="connsiteY2" fmla="*/ 1008112 h 6432372"/>
                <a:gd name="connsiteX3" fmla="*/ 747750 w 8771840"/>
                <a:gd name="connsiteY3" fmla="*/ 1584176 h 6432372"/>
                <a:gd name="connsiteX4" fmla="*/ 158192 w 8771840"/>
                <a:gd name="connsiteY4" fmla="*/ 2376264 h 6432372"/>
                <a:gd name="connsiteX5" fmla="*/ 1045784 w 8771840"/>
                <a:gd name="connsiteY5" fmla="*/ 2209204 h 6432372"/>
                <a:gd name="connsiteX6" fmla="*/ 1323814 w 8771840"/>
                <a:gd name="connsiteY6" fmla="*/ 3168352 h 6432372"/>
                <a:gd name="connsiteX7" fmla="*/ 1489832 w 8771840"/>
                <a:gd name="connsiteY7" fmla="*/ 2520280 h 6432372"/>
                <a:gd name="connsiteX8" fmla="*/ 1755862 w 8771840"/>
                <a:gd name="connsiteY8" fmla="*/ 2232248 h 6432372"/>
                <a:gd name="connsiteX9" fmla="*/ 2413936 w 8771840"/>
                <a:gd name="connsiteY9" fmla="*/ 2281212 h 6432372"/>
                <a:gd name="connsiteX10" fmla="*/ 3278032 w 8771840"/>
                <a:gd name="connsiteY10" fmla="*/ 2785268 h 6432372"/>
                <a:gd name="connsiteX11" fmla="*/ 4658184 w 8771840"/>
                <a:gd name="connsiteY11" fmla="*/ 3744416 h 6432372"/>
                <a:gd name="connsiteX12" fmla="*/ 6494984 w 8771840"/>
                <a:gd name="connsiteY12" fmla="*/ 4577664 h 6432372"/>
                <a:gd name="connsiteX13" fmla="*/ 6796736 w 8771840"/>
                <a:gd name="connsiteY13" fmla="*/ 5784672 h 6432372"/>
                <a:gd name="connsiteX14" fmla="*/ 6604712 w 8771840"/>
                <a:gd name="connsiteY14" fmla="*/ 6296736 h 6432372"/>
                <a:gd name="connsiteX15" fmla="*/ 7025336 w 8771840"/>
                <a:gd name="connsiteY15" fmla="*/ 6369888 h 6432372"/>
                <a:gd name="connsiteX16" fmla="*/ 6879032 w 8771840"/>
                <a:gd name="connsiteY16" fmla="*/ 5921832 h 6432372"/>
                <a:gd name="connsiteX17" fmla="*/ 6842456 w 8771840"/>
                <a:gd name="connsiteY17" fmla="*/ 5135448 h 6432372"/>
                <a:gd name="connsiteX18" fmla="*/ 6796736 w 8771840"/>
                <a:gd name="connsiteY18" fmla="*/ 4961712 h 6432372"/>
                <a:gd name="connsiteX19" fmla="*/ 7061912 w 8771840"/>
                <a:gd name="connsiteY19" fmla="*/ 5153736 h 6432372"/>
                <a:gd name="connsiteX20" fmla="*/ 7491680 w 8771840"/>
                <a:gd name="connsiteY20" fmla="*/ 5428056 h 6432372"/>
                <a:gd name="connsiteX21" fmla="*/ 7601408 w 8771840"/>
                <a:gd name="connsiteY21" fmla="*/ 5702376 h 6432372"/>
                <a:gd name="connsiteX22" fmla="*/ 7528256 w 8771840"/>
                <a:gd name="connsiteY22" fmla="*/ 5903544 h 6432372"/>
                <a:gd name="connsiteX23" fmla="*/ 7811720 w 8771840"/>
                <a:gd name="connsiteY23" fmla="*/ 5921832 h 6432372"/>
                <a:gd name="connsiteX24" fmla="*/ 8020558 w 8771840"/>
                <a:gd name="connsiteY24" fmla="*/ 5832648 h 6432372"/>
                <a:gd name="connsiteX25" fmla="*/ 7619696 w 8771840"/>
                <a:gd name="connsiteY25" fmla="*/ 5455488 h 6432372"/>
                <a:gd name="connsiteX26" fmla="*/ 7125920 w 8771840"/>
                <a:gd name="connsiteY26" fmla="*/ 5108016 h 6432372"/>
                <a:gd name="connsiteX27" fmla="*/ 7084454 w 8771840"/>
                <a:gd name="connsiteY27" fmla="*/ 4896544 h 6432372"/>
                <a:gd name="connsiteX28" fmla="*/ 7022448 w 8771840"/>
                <a:gd name="connsiteY28" fmla="*/ 4873500 h 6432372"/>
                <a:gd name="connsiteX29" fmla="*/ 8040320 w 8771840"/>
                <a:gd name="connsiteY29" fmla="*/ 4980000 h 6432372"/>
                <a:gd name="connsiteX30" fmla="*/ 8369504 w 8771840"/>
                <a:gd name="connsiteY30" fmla="*/ 5190312 h 6432372"/>
                <a:gd name="connsiteX31" fmla="*/ 8415224 w 8771840"/>
                <a:gd name="connsiteY31" fmla="*/ 5400624 h 6432372"/>
                <a:gd name="connsiteX32" fmla="*/ 8451800 w 8771840"/>
                <a:gd name="connsiteY32" fmla="*/ 5546928 h 6432372"/>
                <a:gd name="connsiteX33" fmla="*/ 8671256 w 8771840"/>
                <a:gd name="connsiteY33" fmla="*/ 5473776 h 6432372"/>
                <a:gd name="connsiteX34" fmla="*/ 8735264 w 8771840"/>
                <a:gd name="connsiteY34" fmla="*/ 5290896 h 6432372"/>
                <a:gd name="connsiteX35" fmla="*/ 8451800 w 8771840"/>
                <a:gd name="connsiteY35" fmla="*/ 5162880 h 6432372"/>
                <a:gd name="connsiteX36" fmla="*/ 8186624 w 8771840"/>
                <a:gd name="connsiteY36" fmla="*/ 4980000 h 6432372"/>
                <a:gd name="connsiteX37" fmla="*/ 7742528 w 8771840"/>
                <a:gd name="connsiteY37" fmla="*/ 4873500 h 6432372"/>
                <a:gd name="connsiteX38" fmla="*/ 6878432 w 8771840"/>
                <a:gd name="connsiteY38" fmla="*/ 4729484 h 6432372"/>
                <a:gd name="connsiteX39" fmla="*/ 6504128 w 8771840"/>
                <a:gd name="connsiteY39" fmla="*/ 4458792 h 6432372"/>
                <a:gd name="connsiteX40" fmla="*/ 5510280 w 8771840"/>
                <a:gd name="connsiteY40" fmla="*/ 4009404 h 6432372"/>
                <a:gd name="connsiteX41" fmla="*/ 4862208 w 8771840"/>
                <a:gd name="connsiteY41" fmla="*/ 3721372 h 6432372"/>
                <a:gd name="connsiteX42" fmla="*/ 3852368 w 8771840"/>
                <a:gd name="connsiteY42" fmla="*/ 3105480 h 6432372"/>
                <a:gd name="connsiteX43" fmla="*/ 2557952 w 8771840"/>
                <a:gd name="connsiteY43" fmla="*/ 2065188 h 6432372"/>
                <a:gd name="connsiteX44" fmla="*/ 2497945 w 8771840"/>
                <a:gd name="connsiteY44" fmla="*/ 1584176 h 6432372"/>
                <a:gd name="connsiteX45" fmla="*/ 3362041 w 8771840"/>
                <a:gd name="connsiteY45" fmla="*/ 1296144 h 6432372"/>
                <a:gd name="connsiteX46" fmla="*/ 2281921 w 8771840"/>
                <a:gd name="connsiteY46" fmla="*/ 1296144 h 6432372"/>
                <a:gd name="connsiteX47" fmla="*/ 2137905 w 8771840"/>
                <a:gd name="connsiteY47" fmla="*/ 1008112 h 6432372"/>
                <a:gd name="connsiteX48" fmla="*/ 2425937 w 8771840"/>
                <a:gd name="connsiteY48" fmla="*/ 243408 h 6432372"/>
                <a:gd name="connsiteX49" fmla="*/ 1621848 w 8771840"/>
                <a:gd name="connsiteY49" fmla="*/ 985068 h 6432372"/>
                <a:gd name="connsiteX50" fmla="*/ 1201801 w 8771840"/>
                <a:gd name="connsiteY50" fmla="*/ 0 h 6432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8771840" h="6432372">
                  <a:moveTo>
                    <a:pt x="1201801" y="0"/>
                  </a:moveTo>
                  <a:cubicBezTo>
                    <a:pt x="1105791" y="0"/>
                    <a:pt x="1237806" y="817049"/>
                    <a:pt x="1045785" y="985068"/>
                  </a:cubicBezTo>
                  <a:cubicBezTo>
                    <a:pt x="853764" y="1153087"/>
                    <a:pt x="99346" y="908261"/>
                    <a:pt x="49673" y="1008112"/>
                  </a:cubicBezTo>
                  <a:cubicBezTo>
                    <a:pt x="0" y="1107963"/>
                    <a:pt x="729664" y="1356151"/>
                    <a:pt x="747750" y="1584176"/>
                  </a:cubicBezTo>
                  <a:cubicBezTo>
                    <a:pt x="765836" y="1812201"/>
                    <a:pt x="108520" y="2272093"/>
                    <a:pt x="158192" y="2376264"/>
                  </a:cubicBezTo>
                  <a:cubicBezTo>
                    <a:pt x="207864" y="2480435"/>
                    <a:pt x="851514" y="2077189"/>
                    <a:pt x="1045784" y="2209204"/>
                  </a:cubicBezTo>
                  <a:cubicBezTo>
                    <a:pt x="1240054" y="2341219"/>
                    <a:pt x="1249806" y="3116506"/>
                    <a:pt x="1323814" y="3168352"/>
                  </a:cubicBezTo>
                  <a:cubicBezTo>
                    <a:pt x="1397822" y="3220198"/>
                    <a:pt x="1417824" y="2676297"/>
                    <a:pt x="1489832" y="2520280"/>
                  </a:cubicBezTo>
                  <a:cubicBezTo>
                    <a:pt x="1561840" y="2364263"/>
                    <a:pt x="1601845" y="2272093"/>
                    <a:pt x="1755862" y="2232248"/>
                  </a:cubicBezTo>
                  <a:cubicBezTo>
                    <a:pt x="1909879" y="2192403"/>
                    <a:pt x="2160241" y="2189042"/>
                    <a:pt x="2413936" y="2281212"/>
                  </a:cubicBezTo>
                  <a:cubicBezTo>
                    <a:pt x="2667631" y="2373382"/>
                    <a:pt x="2903991" y="2541401"/>
                    <a:pt x="3278032" y="2785268"/>
                  </a:cubicBezTo>
                  <a:cubicBezTo>
                    <a:pt x="3652073" y="3029135"/>
                    <a:pt x="4122025" y="3445683"/>
                    <a:pt x="4658184" y="3744416"/>
                  </a:cubicBezTo>
                  <a:cubicBezTo>
                    <a:pt x="5194343" y="4043149"/>
                    <a:pt x="6138559" y="4237621"/>
                    <a:pt x="6494984" y="4577664"/>
                  </a:cubicBezTo>
                  <a:cubicBezTo>
                    <a:pt x="6851409" y="4917707"/>
                    <a:pt x="6778448" y="5498160"/>
                    <a:pt x="6796736" y="5784672"/>
                  </a:cubicBezTo>
                  <a:cubicBezTo>
                    <a:pt x="6815024" y="6071184"/>
                    <a:pt x="6566612" y="6199200"/>
                    <a:pt x="6604712" y="6296736"/>
                  </a:cubicBezTo>
                  <a:cubicBezTo>
                    <a:pt x="6642812" y="6394272"/>
                    <a:pt x="6979616" y="6432372"/>
                    <a:pt x="7025336" y="6369888"/>
                  </a:cubicBezTo>
                  <a:cubicBezTo>
                    <a:pt x="7071056" y="6307404"/>
                    <a:pt x="6909512" y="6127572"/>
                    <a:pt x="6879032" y="5921832"/>
                  </a:cubicBezTo>
                  <a:cubicBezTo>
                    <a:pt x="6848552" y="5716092"/>
                    <a:pt x="6856172" y="5295468"/>
                    <a:pt x="6842456" y="5135448"/>
                  </a:cubicBezTo>
                  <a:cubicBezTo>
                    <a:pt x="6828740" y="4975428"/>
                    <a:pt x="6760160" y="4958664"/>
                    <a:pt x="6796736" y="4961712"/>
                  </a:cubicBezTo>
                  <a:cubicBezTo>
                    <a:pt x="6833312" y="4964760"/>
                    <a:pt x="6946088" y="5076012"/>
                    <a:pt x="7061912" y="5153736"/>
                  </a:cubicBezTo>
                  <a:cubicBezTo>
                    <a:pt x="7177736" y="5231460"/>
                    <a:pt x="7401764" y="5336616"/>
                    <a:pt x="7491680" y="5428056"/>
                  </a:cubicBezTo>
                  <a:cubicBezTo>
                    <a:pt x="7581596" y="5519496"/>
                    <a:pt x="7595312" y="5623128"/>
                    <a:pt x="7601408" y="5702376"/>
                  </a:cubicBezTo>
                  <a:cubicBezTo>
                    <a:pt x="7607504" y="5781624"/>
                    <a:pt x="7493204" y="5866968"/>
                    <a:pt x="7528256" y="5903544"/>
                  </a:cubicBezTo>
                  <a:cubicBezTo>
                    <a:pt x="7563308" y="5940120"/>
                    <a:pt x="7729670" y="5933648"/>
                    <a:pt x="7811720" y="5921832"/>
                  </a:cubicBezTo>
                  <a:cubicBezTo>
                    <a:pt x="7893770" y="5910016"/>
                    <a:pt x="8052562" y="5910372"/>
                    <a:pt x="8020558" y="5832648"/>
                  </a:cubicBezTo>
                  <a:cubicBezTo>
                    <a:pt x="7988554" y="5754924"/>
                    <a:pt x="7768802" y="5576260"/>
                    <a:pt x="7619696" y="5455488"/>
                  </a:cubicBezTo>
                  <a:cubicBezTo>
                    <a:pt x="7470590" y="5334716"/>
                    <a:pt x="7215127" y="5201173"/>
                    <a:pt x="7125920" y="5108016"/>
                  </a:cubicBezTo>
                  <a:cubicBezTo>
                    <a:pt x="7036713" y="5014859"/>
                    <a:pt x="7101699" y="4935630"/>
                    <a:pt x="7084454" y="4896544"/>
                  </a:cubicBezTo>
                  <a:cubicBezTo>
                    <a:pt x="7067209" y="4857458"/>
                    <a:pt x="7022448" y="4873500"/>
                    <a:pt x="7022448" y="4873500"/>
                  </a:cubicBezTo>
                  <a:cubicBezTo>
                    <a:pt x="7215996" y="4879596"/>
                    <a:pt x="7815811" y="4927198"/>
                    <a:pt x="8040320" y="4980000"/>
                  </a:cubicBezTo>
                  <a:cubicBezTo>
                    <a:pt x="8264829" y="5032802"/>
                    <a:pt x="8307020" y="5120208"/>
                    <a:pt x="8369504" y="5190312"/>
                  </a:cubicBezTo>
                  <a:cubicBezTo>
                    <a:pt x="8431988" y="5260416"/>
                    <a:pt x="8401508" y="5341188"/>
                    <a:pt x="8415224" y="5400624"/>
                  </a:cubicBezTo>
                  <a:cubicBezTo>
                    <a:pt x="8428940" y="5460060"/>
                    <a:pt x="8409128" y="5534736"/>
                    <a:pt x="8451800" y="5546928"/>
                  </a:cubicBezTo>
                  <a:cubicBezTo>
                    <a:pt x="8494472" y="5559120"/>
                    <a:pt x="8624012" y="5516448"/>
                    <a:pt x="8671256" y="5473776"/>
                  </a:cubicBezTo>
                  <a:cubicBezTo>
                    <a:pt x="8718500" y="5431104"/>
                    <a:pt x="8771840" y="5342712"/>
                    <a:pt x="8735264" y="5290896"/>
                  </a:cubicBezTo>
                  <a:cubicBezTo>
                    <a:pt x="8698688" y="5239080"/>
                    <a:pt x="8543240" y="5214696"/>
                    <a:pt x="8451800" y="5162880"/>
                  </a:cubicBezTo>
                  <a:cubicBezTo>
                    <a:pt x="8360360" y="5111064"/>
                    <a:pt x="8304836" y="5028230"/>
                    <a:pt x="8186624" y="4980000"/>
                  </a:cubicBezTo>
                  <a:cubicBezTo>
                    <a:pt x="8068412" y="4931770"/>
                    <a:pt x="7960560" y="4915253"/>
                    <a:pt x="7742528" y="4873500"/>
                  </a:cubicBezTo>
                  <a:cubicBezTo>
                    <a:pt x="7524496" y="4831747"/>
                    <a:pt x="7084832" y="4798602"/>
                    <a:pt x="6878432" y="4729484"/>
                  </a:cubicBezTo>
                  <a:cubicBezTo>
                    <a:pt x="6672032" y="4660366"/>
                    <a:pt x="6732153" y="4578805"/>
                    <a:pt x="6504128" y="4458792"/>
                  </a:cubicBezTo>
                  <a:cubicBezTo>
                    <a:pt x="6276103" y="4338779"/>
                    <a:pt x="5783933" y="4132307"/>
                    <a:pt x="5510280" y="4009404"/>
                  </a:cubicBezTo>
                  <a:cubicBezTo>
                    <a:pt x="5236627" y="3886501"/>
                    <a:pt x="5138527" y="3872026"/>
                    <a:pt x="4862208" y="3721372"/>
                  </a:cubicBezTo>
                  <a:cubicBezTo>
                    <a:pt x="4585889" y="3570718"/>
                    <a:pt x="4236411" y="3381511"/>
                    <a:pt x="3852368" y="3105480"/>
                  </a:cubicBezTo>
                  <a:cubicBezTo>
                    <a:pt x="3468325" y="2829449"/>
                    <a:pt x="2783689" y="2318739"/>
                    <a:pt x="2557952" y="2065188"/>
                  </a:cubicBezTo>
                  <a:cubicBezTo>
                    <a:pt x="2332215" y="1811637"/>
                    <a:pt x="2363930" y="1712350"/>
                    <a:pt x="2497945" y="1584176"/>
                  </a:cubicBezTo>
                  <a:cubicBezTo>
                    <a:pt x="2631960" y="1456002"/>
                    <a:pt x="3398045" y="1344149"/>
                    <a:pt x="3362041" y="1296144"/>
                  </a:cubicBezTo>
                  <a:cubicBezTo>
                    <a:pt x="3326037" y="1248139"/>
                    <a:pt x="2485944" y="1344149"/>
                    <a:pt x="2281921" y="1296144"/>
                  </a:cubicBezTo>
                  <a:cubicBezTo>
                    <a:pt x="2077898" y="1248139"/>
                    <a:pt x="2113902" y="1183568"/>
                    <a:pt x="2137905" y="1008112"/>
                  </a:cubicBezTo>
                  <a:cubicBezTo>
                    <a:pt x="2161908" y="832656"/>
                    <a:pt x="2511947" y="247249"/>
                    <a:pt x="2425937" y="243408"/>
                  </a:cubicBezTo>
                  <a:cubicBezTo>
                    <a:pt x="2339928" y="239567"/>
                    <a:pt x="1825871" y="1025636"/>
                    <a:pt x="1621848" y="985068"/>
                  </a:cubicBezTo>
                  <a:cubicBezTo>
                    <a:pt x="1417825" y="944500"/>
                    <a:pt x="1297811" y="0"/>
                    <a:pt x="1201801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Elipsa 4"/>
            <p:cNvSpPr/>
            <p:nvPr/>
          </p:nvSpPr>
          <p:spPr>
            <a:xfrm rot="20373641">
              <a:off x="1303381" y="1674159"/>
              <a:ext cx="560574" cy="35162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Šipka dolů 9"/>
            <p:cNvSpPr/>
            <p:nvPr/>
          </p:nvSpPr>
          <p:spPr>
            <a:xfrm rot="21068707">
              <a:off x="1363659" y="629226"/>
              <a:ext cx="144016" cy="427163"/>
            </a:xfrm>
            <a:prstGeom prst="downArrow">
              <a:avLst/>
            </a:prstGeom>
            <a:solidFill>
              <a:srgbClr val="0000F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Šipka dolů 10"/>
            <p:cNvSpPr/>
            <p:nvPr/>
          </p:nvSpPr>
          <p:spPr>
            <a:xfrm rot="2021969">
              <a:off x="2205374" y="767765"/>
              <a:ext cx="144016" cy="439093"/>
            </a:xfrm>
            <a:prstGeom prst="downArrow">
              <a:avLst/>
            </a:prstGeom>
            <a:solidFill>
              <a:srgbClr val="0000F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Šipka dolů 11"/>
            <p:cNvSpPr/>
            <p:nvPr/>
          </p:nvSpPr>
          <p:spPr>
            <a:xfrm rot="17397368">
              <a:off x="548861" y="1195758"/>
              <a:ext cx="144016" cy="427163"/>
            </a:xfrm>
            <a:prstGeom prst="downArrow">
              <a:avLst/>
            </a:prstGeom>
            <a:solidFill>
              <a:srgbClr val="0000F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Šipka dolů 12"/>
            <p:cNvSpPr/>
            <p:nvPr/>
          </p:nvSpPr>
          <p:spPr>
            <a:xfrm rot="14215943">
              <a:off x="613813" y="2182453"/>
              <a:ext cx="144016" cy="427163"/>
            </a:xfrm>
            <a:prstGeom prst="downArrow">
              <a:avLst/>
            </a:prstGeom>
            <a:solidFill>
              <a:srgbClr val="0000F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Šipka dolů 13"/>
            <p:cNvSpPr/>
            <p:nvPr/>
          </p:nvSpPr>
          <p:spPr>
            <a:xfrm rot="10800000">
              <a:off x="1413174" y="2708920"/>
              <a:ext cx="144016" cy="427163"/>
            </a:xfrm>
            <a:prstGeom prst="downArrow">
              <a:avLst/>
            </a:prstGeom>
            <a:solidFill>
              <a:srgbClr val="0000F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Šipka dolů 14"/>
            <p:cNvSpPr/>
            <p:nvPr/>
          </p:nvSpPr>
          <p:spPr>
            <a:xfrm rot="4649283">
              <a:off x="2635870" y="1476867"/>
              <a:ext cx="144016" cy="427163"/>
            </a:xfrm>
            <a:prstGeom prst="downArrow">
              <a:avLst/>
            </a:prstGeom>
            <a:solidFill>
              <a:srgbClr val="0000FF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Volný tvar 15"/>
            <p:cNvSpPr/>
            <p:nvPr/>
          </p:nvSpPr>
          <p:spPr>
            <a:xfrm>
              <a:off x="1619672" y="1844824"/>
              <a:ext cx="332581" cy="370681"/>
            </a:xfrm>
            <a:custGeom>
              <a:avLst/>
              <a:gdLst>
                <a:gd name="connsiteX0" fmla="*/ 156369 w 332581"/>
                <a:gd name="connsiteY0" fmla="*/ 156369 h 370681"/>
                <a:gd name="connsiteX1" fmla="*/ 275432 w 332581"/>
                <a:gd name="connsiteY1" fmla="*/ 23019 h 370681"/>
                <a:gd name="connsiteX2" fmla="*/ 313532 w 332581"/>
                <a:gd name="connsiteY2" fmla="*/ 18256 h 370681"/>
                <a:gd name="connsiteX3" fmla="*/ 256382 w 332581"/>
                <a:gd name="connsiteY3" fmla="*/ 123031 h 370681"/>
                <a:gd name="connsiteX4" fmla="*/ 227807 w 332581"/>
                <a:gd name="connsiteY4" fmla="*/ 194469 h 370681"/>
                <a:gd name="connsiteX5" fmla="*/ 327819 w 332581"/>
                <a:gd name="connsiteY5" fmla="*/ 103981 h 370681"/>
                <a:gd name="connsiteX6" fmla="*/ 256382 w 332581"/>
                <a:gd name="connsiteY6" fmla="*/ 223044 h 370681"/>
                <a:gd name="connsiteX7" fmla="*/ 327819 w 332581"/>
                <a:gd name="connsiteY7" fmla="*/ 165894 h 370681"/>
                <a:gd name="connsiteX8" fmla="*/ 284957 w 332581"/>
                <a:gd name="connsiteY8" fmla="*/ 256381 h 370681"/>
                <a:gd name="connsiteX9" fmla="*/ 156369 w 332581"/>
                <a:gd name="connsiteY9" fmla="*/ 356394 h 370681"/>
                <a:gd name="connsiteX10" fmla="*/ 89694 w 332581"/>
                <a:gd name="connsiteY10" fmla="*/ 342106 h 370681"/>
                <a:gd name="connsiteX11" fmla="*/ 218282 w 332581"/>
                <a:gd name="connsiteY11" fmla="*/ 270669 h 370681"/>
                <a:gd name="connsiteX12" fmla="*/ 75407 w 332581"/>
                <a:gd name="connsiteY12" fmla="*/ 313531 h 370681"/>
                <a:gd name="connsiteX13" fmla="*/ 180182 w 332581"/>
                <a:gd name="connsiteY13" fmla="*/ 218281 h 370681"/>
                <a:gd name="connsiteX14" fmla="*/ 3969 w 332581"/>
                <a:gd name="connsiteY14" fmla="*/ 242094 h 370681"/>
                <a:gd name="connsiteX15" fmla="*/ 156369 w 332581"/>
                <a:gd name="connsiteY15" fmla="*/ 156369 h 370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32581" h="370681">
                  <a:moveTo>
                    <a:pt x="156369" y="156369"/>
                  </a:moveTo>
                  <a:cubicBezTo>
                    <a:pt x="201613" y="119856"/>
                    <a:pt x="249238" y="46038"/>
                    <a:pt x="275432" y="23019"/>
                  </a:cubicBezTo>
                  <a:cubicBezTo>
                    <a:pt x="301626" y="0"/>
                    <a:pt x="316707" y="1587"/>
                    <a:pt x="313532" y="18256"/>
                  </a:cubicBezTo>
                  <a:cubicBezTo>
                    <a:pt x="310357" y="34925"/>
                    <a:pt x="270669" y="93662"/>
                    <a:pt x="256382" y="123031"/>
                  </a:cubicBezTo>
                  <a:cubicBezTo>
                    <a:pt x="242095" y="152400"/>
                    <a:pt x="215901" y="197644"/>
                    <a:pt x="227807" y="194469"/>
                  </a:cubicBezTo>
                  <a:cubicBezTo>
                    <a:pt x="239713" y="191294"/>
                    <a:pt x="323057" y="99219"/>
                    <a:pt x="327819" y="103981"/>
                  </a:cubicBezTo>
                  <a:cubicBezTo>
                    <a:pt x="332581" y="108743"/>
                    <a:pt x="256382" y="212725"/>
                    <a:pt x="256382" y="223044"/>
                  </a:cubicBezTo>
                  <a:cubicBezTo>
                    <a:pt x="256382" y="233363"/>
                    <a:pt x="323057" y="160338"/>
                    <a:pt x="327819" y="165894"/>
                  </a:cubicBezTo>
                  <a:cubicBezTo>
                    <a:pt x="332581" y="171450"/>
                    <a:pt x="313532" y="224631"/>
                    <a:pt x="284957" y="256381"/>
                  </a:cubicBezTo>
                  <a:cubicBezTo>
                    <a:pt x="256382" y="288131"/>
                    <a:pt x="188913" y="342107"/>
                    <a:pt x="156369" y="356394"/>
                  </a:cubicBezTo>
                  <a:cubicBezTo>
                    <a:pt x="123825" y="370681"/>
                    <a:pt x="79375" y="356393"/>
                    <a:pt x="89694" y="342106"/>
                  </a:cubicBezTo>
                  <a:cubicBezTo>
                    <a:pt x="100013" y="327819"/>
                    <a:pt x="220663" y="275431"/>
                    <a:pt x="218282" y="270669"/>
                  </a:cubicBezTo>
                  <a:cubicBezTo>
                    <a:pt x="215901" y="265907"/>
                    <a:pt x="81757" y="322262"/>
                    <a:pt x="75407" y="313531"/>
                  </a:cubicBezTo>
                  <a:cubicBezTo>
                    <a:pt x="69057" y="304800"/>
                    <a:pt x="192088" y="230187"/>
                    <a:pt x="180182" y="218281"/>
                  </a:cubicBezTo>
                  <a:cubicBezTo>
                    <a:pt x="168276" y="206375"/>
                    <a:pt x="7938" y="251619"/>
                    <a:pt x="3969" y="242094"/>
                  </a:cubicBezTo>
                  <a:cubicBezTo>
                    <a:pt x="0" y="232569"/>
                    <a:pt x="111125" y="192882"/>
                    <a:pt x="156369" y="156369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Elipsa 16"/>
            <p:cNvSpPr/>
            <p:nvPr/>
          </p:nvSpPr>
          <p:spPr>
            <a:xfrm>
              <a:off x="2051720" y="206084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Šipka dolů 17"/>
            <p:cNvSpPr/>
            <p:nvPr/>
          </p:nvSpPr>
          <p:spPr>
            <a:xfrm rot="18375381">
              <a:off x="3305986" y="2177118"/>
              <a:ext cx="144016" cy="652604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Šipka dolů 18"/>
            <p:cNvSpPr/>
            <p:nvPr/>
          </p:nvSpPr>
          <p:spPr>
            <a:xfrm rot="7557572">
              <a:off x="2770940" y="1886955"/>
              <a:ext cx="144016" cy="427163"/>
            </a:xfrm>
            <a:prstGeom prst="downArrow">
              <a:avLst/>
            </a:prstGeom>
            <a:solidFill>
              <a:srgbClr val="FF0000"/>
            </a:solidFill>
            <a:ln>
              <a:prstDash val="sysDot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Elipsa 19"/>
            <p:cNvSpPr/>
            <p:nvPr/>
          </p:nvSpPr>
          <p:spPr>
            <a:xfrm>
              <a:off x="2267744" y="213285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Elipsa 20"/>
            <p:cNvSpPr/>
            <p:nvPr/>
          </p:nvSpPr>
          <p:spPr>
            <a:xfrm>
              <a:off x="2483768" y="227687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Elipsa 21"/>
            <p:cNvSpPr/>
            <p:nvPr/>
          </p:nvSpPr>
          <p:spPr>
            <a:xfrm>
              <a:off x="2699792" y="242088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Elipsa 24"/>
            <p:cNvSpPr/>
            <p:nvPr/>
          </p:nvSpPr>
          <p:spPr>
            <a:xfrm>
              <a:off x="7771085" y="6021288"/>
              <a:ext cx="144016" cy="14401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Elipsa 29"/>
            <p:cNvSpPr/>
            <p:nvPr/>
          </p:nvSpPr>
          <p:spPr>
            <a:xfrm>
              <a:off x="7799660" y="606154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Elipsa 30"/>
            <p:cNvSpPr/>
            <p:nvPr/>
          </p:nvSpPr>
          <p:spPr>
            <a:xfrm>
              <a:off x="7948885" y="6005413"/>
              <a:ext cx="144016" cy="14401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Elipsa 31"/>
            <p:cNvSpPr/>
            <p:nvPr/>
          </p:nvSpPr>
          <p:spPr>
            <a:xfrm>
              <a:off x="7977460" y="604567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5" name="TextovéPole 34"/>
          <p:cNvSpPr txBox="1"/>
          <p:nvPr/>
        </p:nvSpPr>
        <p:spPr>
          <a:xfrm>
            <a:off x="4716016" y="1268760"/>
            <a:ext cx="4320480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900" b="1" dirty="0" smtClean="0">
                <a:solidFill>
                  <a:srgbClr val="0000FF"/>
                </a:solidFill>
              </a:rPr>
              <a:t>ODSTUPOVÝ KONUS</a:t>
            </a:r>
            <a:r>
              <a:rPr lang="cs-CZ" sz="900" b="1" dirty="0" smtClean="0"/>
              <a:t>:</a:t>
            </a:r>
          </a:p>
          <a:p>
            <a:pPr algn="just"/>
            <a:r>
              <a:rPr lang="cs-CZ" sz="900" dirty="0" smtClean="0"/>
              <a:t>V </a:t>
            </a:r>
            <a:r>
              <a:rPr lang="cs-CZ" sz="900" dirty="0" err="1" smtClean="0"/>
              <a:t>odstupovém</a:t>
            </a:r>
            <a:r>
              <a:rPr lang="cs-CZ" sz="900" dirty="0" smtClean="0"/>
              <a:t> </a:t>
            </a:r>
            <a:r>
              <a:rPr lang="cs-CZ" sz="900" dirty="0" err="1" smtClean="0"/>
              <a:t>konusu</a:t>
            </a:r>
            <a:r>
              <a:rPr lang="cs-CZ" sz="900" dirty="0" smtClean="0"/>
              <a:t> dochází k integraci všech potenciálů (IPSP a EPSP) přijatých neuronem pomocí </a:t>
            </a:r>
            <a:r>
              <a:rPr lang="cs-CZ" sz="900" b="1" dirty="0" smtClean="0"/>
              <a:t>časové resp. prostorové sumace </a:t>
            </a:r>
            <a:r>
              <a:rPr lang="cs-CZ" sz="900" dirty="0" smtClean="0"/>
              <a:t>(viz nahoře). Pokud je výsledný sumační potenciál dostatečně silný, dochází ke vzniku </a:t>
            </a:r>
            <a:r>
              <a:rPr lang="cs-CZ" sz="900" b="1" dirty="0" smtClean="0"/>
              <a:t>akčního potenciálu</a:t>
            </a:r>
            <a:r>
              <a:rPr lang="cs-CZ" sz="900" dirty="0" smtClean="0"/>
              <a:t>, který se vydává oběma směry (</a:t>
            </a:r>
            <a:r>
              <a:rPr lang="cs-CZ" sz="900" b="1" dirty="0" smtClean="0"/>
              <a:t>zpětné šíření </a:t>
            </a:r>
            <a:r>
              <a:rPr lang="cs-CZ" sz="900" dirty="0" smtClean="0"/>
              <a:t>tzv. „maže tabuli“ od předchozích stimulů a připravuje neuron na další přijetí signálu; </a:t>
            </a:r>
            <a:r>
              <a:rPr lang="cs-CZ" sz="900" b="1" dirty="0" err="1" smtClean="0"/>
              <a:t>dopředné</a:t>
            </a:r>
            <a:r>
              <a:rPr lang="cs-CZ" sz="900" b="1" dirty="0" smtClean="0"/>
              <a:t> šíření </a:t>
            </a:r>
            <a:r>
              <a:rPr lang="cs-CZ" sz="900" dirty="0" smtClean="0"/>
              <a:t>zajišťuje přenos signálu směrem k synapsi).</a:t>
            </a:r>
            <a:endParaRPr lang="cs-CZ" sz="9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5496" y="3545584"/>
            <a:ext cx="4752528" cy="1061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900" b="1" dirty="0" smtClean="0">
                <a:solidFill>
                  <a:srgbClr val="FF0000"/>
                </a:solidFill>
              </a:rPr>
              <a:t>AXON</a:t>
            </a:r>
            <a:r>
              <a:rPr lang="cs-CZ" sz="900" b="1" dirty="0" smtClean="0"/>
              <a:t>:</a:t>
            </a:r>
          </a:p>
          <a:p>
            <a:pPr algn="just"/>
            <a:r>
              <a:rPr lang="cs-CZ" sz="900" b="1" dirty="0" smtClean="0"/>
              <a:t>Axon</a:t>
            </a:r>
            <a:r>
              <a:rPr lang="cs-CZ" sz="900" dirty="0" smtClean="0"/>
              <a:t> vede vzniklý akční potenciál </a:t>
            </a:r>
            <a:r>
              <a:rPr lang="cs-CZ" sz="900" b="1" dirty="0" smtClean="0"/>
              <a:t>centrifugálně</a:t>
            </a:r>
            <a:r>
              <a:rPr lang="cs-CZ" sz="900" dirty="0" smtClean="0"/>
              <a:t> – tedy </a:t>
            </a:r>
            <a:r>
              <a:rPr lang="cs-CZ" sz="900" b="1" dirty="0" smtClean="0"/>
              <a:t>od</a:t>
            </a:r>
            <a:r>
              <a:rPr lang="cs-CZ" sz="900" dirty="0" smtClean="0"/>
              <a:t> </a:t>
            </a:r>
            <a:r>
              <a:rPr lang="cs-CZ" sz="900" b="1" dirty="0" smtClean="0"/>
              <a:t>těla</a:t>
            </a:r>
            <a:r>
              <a:rPr lang="cs-CZ" sz="900" dirty="0" smtClean="0"/>
              <a:t> buňky. </a:t>
            </a:r>
            <a:r>
              <a:rPr lang="cs-CZ" sz="900" b="1" dirty="0" smtClean="0"/>
              <a:t>Akční potenciál </a:t>
            </a:r>
            <a:r>
              <a:rPr lang="cs-CZ" sz="900" dirty="0" smtClean="0"/>
              <a:t>vzniká </a:t>
            </a:r>
            <a:r>
              <a:rPr lang="cs-CZ" sz="900" b="1" dirty="0" smtClean="0"/>
              <a:t>vždy jen na malém úseku membrány </a:t>
            </a:r>
            <a:r>
              <a:rPr lang="cs-CZ" sz="900" dirty="0" smtClean="0"/>
              <a:t>a jeho rozšíření na další úsek probíhá v </a:t>
            </a:r>
            <a:r>
              <a:rPr lang="cs-CZ" sz="900" b="1" dirty="0" smtClean="0"/>
              <a:t>elektrických smyčkách </a:t>
            </a:r>
            <a:r>
              <a:rPr lang="cs-CZ" sz="900" dirty="0" smtClean="0"/>
              <a:t>– tzn. </a:t>
            </a:r>
            <a:r>
              <a:rPr lang="cs-CZ" sz="900" b="1" dirty="0" smtClean="0"/>
              <a:t>klidově polarizovaná </a:t>
            </a:r>
            <a:r>
              <a:rPr lang="cs-CZ" sz="900" dirty="0" smtClean="0"/>
              <a:t>membrána má </a:t>
            </a:r>
            <a:r>
              <a:rPr lang="cs-CZ" sz="900" b="1" dirty="0" smtClean="0"/>
              <a:t>extracelulárně kladnější </a:t>
            </a:r>
            <a:r>
              <a:rPr lang="cs-CZ" sz="900" dirty="0" smtClean="0"/>
              <a:t>náboj než </a:t>
            </a:r>
            <a:r>
              <a:rPr lang="cs-CZ" sz="900" b="1" dirty="0" smtClean="0"/>
              <a:t>intracelulárně</a:t>
            </a:r>
            <a:r>
              <a:rPr lang="cs-CZ" sz="900" dirty="0" smtClean="0"/>
              <a:t>, v případě akčního potenciálu se rozložení nábojů </a:t>
            </a:r>
            <a:r>
              <a:rPr lang="cs-CZ" sz="900" b="1" dirty="0" smtClean="0"/>
              <a:t>„prohodí“</a:t>
            </a:r>
            <a:r>
              <a:rPr lang="cs-CZ" sz="900" dirty="0" smtClean="0"/>
              <a:t>. Dle konsensu, že směr elektrického proudu je </a:t>
            </a:r>
            <a:r>
              <a:rPr lang="cs-CZ" sz="900" b="1" dirty="0" smtClean="0"/>
              <a:t>od kladného pólu k zápornému</a:t>
            </a:r>
            <a:r>
              <a:rPr lang="cs-CZ" sz="900" dirty="0" smtClean="0"/>
              <a:t>, můžeme zakreslit proudové smyčky, které ukazují, jak dochází k polarizaci vedlejšího úseku membrány (viz dole, vlevo)</a:t>
            </a:r>
            <a:endParaRPr lang="cs-CZ" sz="9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5496" y="4653136"/>
            <a:ext cx="684076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900" b="1" dirty="0" smtClean="0">
                <a:solidFill>
                  <a:schemeClr val="bg1">
                    <a:lumMod val="75000"/>
                  </a:schemeClr>
                </a:solidFill>
              </a:rPr>
              <a:t>MYELINOVÁ POCHVA, RANVIEROVY ZÁŘEZY</a:t>
            </a:r>
            <a:r>
              <a:rPr lang="cs-CZ" sz="9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</a:t>
            </a:r>
          </a:p>
          <a:p>
            <a:pPr algn="just"/>
            <a:r>
              <a:rPr lang="cs-CZ" sz="900" b="1" dirty="0" smtClean="0"/>
              <a:t>Myelinová pochva </a:t>
            </a:r>
            <a:r>
              <a:rPr lang="cs-CZ" sz="900" dirty="0" smtClean="0"/>
              <a:t>axonu urychluje vedení vzruchu – díky své </a:t>
            </a:r>
            <a:r>
              <a:rPr lang="cs-CZ" sz="900" b="1" dirty="0" smtClean="0"/>
              <a:t>izolační funkci </a:t>
            </a:r>
            <a:r>
              <a:rPr lang="cs-CZ" sz="900" dirty="0" smtClean="0"/>
              <a:t>nedovolí uzavření elektrické smyčky dříve</a:t>
            </a:r>
            <a:r>
              <a:rPr lang="cs-CZ" sz="900" dirty="0"/>
              <a:t> </a:t>
            </a:r>
            <a:r>
              <a:rPr lang="cs-CZ" sz="900" dirty="0" smtClean="0"/>
              <a:t>než v nejbližším Ranvierově zářezu. </a:t>
            </a:r>
            <a:r>
              <a:rPr lang="cs-CZ" sz="900" b="1" dirty="0" smtClean="0"/>
              <a:t>Vzruch</a:t>
            </a:r>
            <a:r>
              <a:rPr lang="cs-CZ" sz="900" dirty="0" smtClean="0"/>
              <a:t> se tak nešíří kousek po kousku, ale </a:t>
            </a:r>
            <a:r>
              <a:rPr lang="cs-CZ" sz="900" b="1" dirty="0" smtClean="0"/>
              <a:t>„přeskakuje“ </a:t>
            </a:r>
            <a:r>
              <a:rPr lang="cs-CZ" sz="900" dirty="0" smtClean="0"/>
              <a:t>mezi jednotlivými zářezy – hovoříme o </a:t>
            </a:r>
            <a:r>
              <a:rPr lang="cs-CZ" sz="900" b="1" dirty="0" err="1" smtClean="0"/>
              <a:t>saltatorním</a:t>
            </a:r>
            <a:r>
              <a:rPr lang="cs-CZ" sz="900" b="1" dirty="0" smtClean="0"/>
              <a:t> vedení vzruchu</a:t>
            </a:r>
            <a:r>
              <a:rPr lang="cs-CZ" sz="900" dirty="0" smtClean="0"/>
              <a:t>.</a:t>
            </a:r>
          </a:p>
          <a:p>
            <a:pPr algn="just"/>
            <a:r>
              <a:rPr lang="cs-CZ" sz="900" dirty="0" smtClean="0"/>
              <a:t>Myelinový obal v CNS je produkován </a:t>
            </a:r>
            <a:r>
              <a:rPr lang="cs-CZ" sz="900" b="1" dirty="0" err="1" smtClean="0"/>
              <a:t>oligodendrocyty</a:t>
            </a:r>
            <a:r>
              <a:rPr lang="cs-CZ" sz="900" dirty="0" smtClean="0"/>
              <a:t> (jeden </a:t>
            </a:r>
            <a:r>
              <a:rPr lang="cs-CZ" sz="900" dirty="0" err="1" smtClean="0"/>
              <a:t>oligodendrocyt</a:t>
            </a:r>
            <a:r>
              <a:rPr lang="cs-CZ" sz="900" dirty="0" smtClean="0"/>
              <a:t> poskytuje myelinovou pochvu více axonům), v případě PNS se jedná o </a:t>
            </a:r>
            <a:r>
              <a:rPr lang="cs-CZ" sz="900" b="1" dirty="0" err="1" smtClean="0"/>
              <a:t>Schwannovy</a:t>
            </a:r>
            <a:r>
              <a:rPr lang="cs-CZ" sz="900" b="1" dirty="0" smtClean="0"/>
              <a:t> buňky</a:t>
            </a:r>
            <a:r>
              <a:rPr lang="cs-CZ" sz="900" dirty="0" smtClean="0"/>
              <a:t>, které se jakoby „namotávají“ na axon (na jednom axonu najdeme namotaných více </a:t>
            </a:r>
            <a:r>
              <a:rPr lang="cs-CZ" sz="900" dirty="0" err="1" smtClean="0"/>
              <a:t>Schwannových</a:t>
            </a:r>
            <a:r>
              <a:rPr lang="cs-CZ" sz="900" dirty="0" smtClean="0"/>
              <a:t> buněk, jedna </a:t>
            </a:r>
            <a:r>
              <a:rPr lang="cs-CZ" sz="900" dirty="0" err="1" smtClean="0"/>
              <a:t>Schwanova</a:t>
            </a:r>
            <a:r>
              <a:rPr lang="cs-CZ" sz="900" dirty="0" smtClean="0"/>
              <a:t> buňka obaluje pouze jeden axon).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6912768" y="2472278"/>
            <a:ext cx="2123728" cy="2031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900" b="1" dirty="0" smtClean="0">
                <a:solidFill>
                  <a:schemeClr val="bg1">
                    <a:lumMod val="75000"/>
                  </a:schemeClr>
                </a:solidFill>
              </a:rPr>
              <a:t>SYNAPTICKÝ UZLÍK</a:t>
            </a:r>
            <a:r>
              <a:rPr lang="cs-CZ" sz="9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</a:t>
            </a:r>
          </a:p>
          <a:p>
            <a:pPr algn="just"/>
            <a:r>
              <a:rPr lang="cs-CZ" sz="900" b="1" dirty="0" smtClean="0"/>
              <a:t>Synaptický uzlík</a:t>
            </a:r>
            <a:r>
              <a:rPr lang="cs-CZ" sz="900" dirty="0" smtClean="0"/>
              <a:t> je místem, kde jsou ve vezikulách skladovány </a:t>
            </a:r>
            <a:r>
              <a:rPr lang="cs-CZ" sz="900" dirty="0" err="1" smtClean="0"/>
              <a:t>neuromediátory</a:t>
            </a:r>
            <a:r>
              <a:rPr lang="cs-CZ" sz="900" dirty="0" smtClean="0"/>
              <a:t> (neurotransmitery). Jakmile na synapsi dorazí akční potenciál, </a:t>
            </a:r>
            <a:r>
              <a:rPr lang="cs-CZ" sz="900" b="1" dirty="0" smtClean="0"/>
              <a:t>otevře se napěťově řízený vápníkový kanál</a:t>
            </a:r>
            <a:r>
              <a:rPr lang="cs-CZ" sz="900" dirty="0" smtClean="0"/>
              <a:t>, dojde ke vstupu vápníkových iontů do buňky a tyto ionty spustí uvolnění („vylití“) </a:t>
            </a:r>
            <a:r>
              <a:rPr lang="cs-CZ" sz="900" dirty="0" err="1" smtClean="0"/>
              <a:t>neuromeditátoru</a:t>
            </a:r>
            <a:r>
              <a:rPr lang="cs-CZ" sz="900" dirty="0" smtClean="0"/>
              <a:t>. </a:t>
            </a:r>
            <a:r>
              <a:rPr lang="cs-CZ" sz="900" b="1" dirty="0" smtClean="0"/>
              <a:t>Lze říci, že na synapsi se elektrický signál mění v chemický.</a:t>
            </a:r>
          </a:p>
          <a:p>
            <a:pPr algn="just"/>
            <a:r>
              <a:rPr lang="cs-CZ" sz="900" dirty="0" smtClean="0"/>
              <a:t>Výjimku tvoří tzv. </a:t>
            </a:r>
            <a:r>
              <a:rPr lang="cs-CZ" sz="900" b="1" dirty="0" smtClean="0"/>
              <a:t>elektrické synapse (ES)</a:t>
            </a:r>
            <a:r>
              <a:rPr lang="cs-CZ" sz="900" dirty="0" smtClean="0"/>
              <a:t>, kde se nesetkáme s </a:t>
            </a:r>
            <a:r>
              <a:rPr lang="cs-CZ" sz="900" dirty="0" err="1" smtClean="0"/>
              <a:t>neuromediátorem</a:t>
            </a:r>
            <a:r>
              <a:rPr lang="cs-CZ" sz="900" dirty="0" smtClean="0"/>
              <a:t> a přenos vzruchu probíhá elektrickou cestou.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5796136" y="5904704"/>
            <a:ext cx="331236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900" b="1" dirty="0" smtClean="0">
                <a:solidFill>
                  <a:schemeClr val="bg1">
                    <a:lumMod val="75000"/>
                  </a:schemeClr>
                </a:solidFill>
              </a:rPr>
              <a:t>SYNAPTICKÁ ŠTĚRBINA</a:t>
            </a:r>
            <a:r>
              <a:rPr lang="cs-CZ" sz="9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</a:t>
            </a:r>
          </a:p>
          <a:p>
            <a:pPr algn="just"/>
            <a:r>
              <a:rPr lang="cs-CZ" sz="900" dirty="0" smtClean="0"/>
              <a:t>Nachází se mezi presynaptickou buňkou a </a:t>
            </a:r>
            <a:r>
              <a:rPr lang="cs-CZ" sz="900" dirty="0" err="1" smtClean="0"/>
              <a:t>postsynaptickou</a:t>
            </a:r>
            <a:r>
              <a:rPr lang="cs-CZ" sz="900" dirty="0" smtClean="0"/>
              <a:t> buňkou. V případě </a:t>
            </a:r>
            <a:r>
              <a:rPr lang="cs-CZ" sz="900" b="1" dirty="0" smtClean="0"/>
              <a:t>chemické synapse (</a:t>
            </a:r>
            <a:r>
              <a:rPr lang="cs-CZ" sz="900" b="1" dirty="0" err="1" smtClean="0"/>
              <a:t>ChS</a:t>
            </a:r>
            <a:r>
              <a:rPr lang="cs-CZ" sz="900" b="1" dirty="0" smtClean="0"/>
              <a:t>) </a:t>
            </a:r>
            <a:r>
              <a:rPr lang="cs-CZ" sz="900" dirty="0" smtClean="0"/>
              <a:t>je většinou širší (20-40 nm) a na </a:t>
            </a:r>
            <a:r>
              <a:rPr lang="cs-CZ" sz="900" dirty="0" err="1" smtClean="0"/>
              <a:t>postsynaptikcké</a:t>
            </a:r>
            <a:r>
              <a:rPr lang="cs-CZ" sz="900" dirty="0" smtClean="0"/>
              <a:t> buňce najdeme receptory pro </a:t>
            </a:r>
            <a:r>
              <a:rPr lang="cs-CZ" sz="900" dirty="0" err="1" smtClean="0"/>
              <a:t>neuromeditáor</a:t>
            </a:r>
            <a:r>
              <a:rPr lang="cs-CZ" sz="900" dirty="0" smtClean="0"/>
              <a:t>/</a:t>
            </a:r>
            <a:r>
              <a:rPr lang="cs-CZ" sz="900" dirty="0" err="1" smtClean="0"/>
              <a:t>y</a:t>
            </a:r>
            <a:r>
              <a:rPr lang="cs-CZ" sz="900" dirty="0" smtClean="0"/>
              <a:t>.</a:t>
            </a:r>
          </a:p>
          <a:p>
            <a:pPr algn="just"/>
            <a:r>
              <a:rPr lang="cs-CZ" sz="900" dirty="0" smtClean="0"/>
              <a:t>V případě elektrické synapse (ES) je štěrbina užší (2 nm) a na postsynaptické buňce se nacházejí napěťově řízené kanály.</a:t>
            </a:r>
          </a:p>
        </p:txBody>
      </p:sp>
      <p:grpSp>
        <p:nvGrpSpPr>
          <p:cNvPr id="58" name="Skupina 57"/>
          <p:cNvGrpSpPr/>
          <p:nvPr/>
        </p:nvGrpSpPr>
        <p:grpSpPr>
          <a:xfrm>
            <a:off x="3968504" y="27432"/>
            <a:ext cx="5148064" cy="1196752"/>
            <a:chOff x="3987166" y="55425"/>
            <a:chExt cx="5148064" cy="1196752"/>
          </a:xfrm>
        </p:grpSpPr>
        <p:sp>
          <p:nvSpPr>
            <p:cNvPr id="44" name="Volný tvar 43"/>
            <p:cNvSpPr/>
            <p:nvPr/>
          </p:nvSpPr>
          <p:spPr>
            <a:xfrm>
              <a:off x="4448065" y="314132"/>
              <a:ext cx="1035698" cy="334346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5698" h="334346">
                  <a:moveTo>
                    <a:pt x="0" y="320351"/>
                  </a:moveTo>
                  <a:cubicBezTo>
                    <a:pt x="38877" y="243373"/>
                    <a:pt x="77755" y="166395"/>
                    <a:pt x="111967" y="115077"/>
                  </a:cubicBezTo>
                  <a:cubicBezTo>
                    <a:pt x="146179" y="63759"/>
                    <a:pt x="172617" y="24882"/>
                    <a:pt x="205274" y="12441"/>
                  </a:cubicBezTo>
                  <a:cubicBezTo>
                    <a:pt x="237931" y="0"/>
                    <a:pt x="258147" y="10885"/>
                    <a:pt x="307910" y="40432"/>
                  </a:cubicBezTo>
                  <a:cubicBezTo>
                    <a:pt x="357673" y="69979"/>
                    <a:pt x="422988" y="144624"/>
                    <a:pt x="503853" y="189722"/>
                  </a:cubicBezTo>
                  <a:cubicBezTo>
                    <a:pt x="584718" y="234820"/>
                    <a:pt x="704461" y="287694"/>
                    <a:pt x="793102" y="311020"/>
                  </a:cubicBezTo>
                  <a:cubicBezTo>
                    <a:pt x="881743" y="334346"/>
                    <a:pt x="958720" y="332013"/>
                    <a:pt x="1035698" y="32968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Volný tvar 44"/>
            <p:cNvSpPr/>
            <p:nvPr/>
          </p:nvSpPr>
          <p:spPr>
            <a:xfrm flipV="1">
              <a:off x="4446646" y="648681"/>
              <a:ext cx="1035698" cy="334346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5698" h="334346">
                  <a:moveTo>
                    <a:pt x="0" y="320351"/>
                  </a:moveTo>
                  <a:cubicBezTo>
                    <a:pt x="38877" y="243373"/>
                    <a:pt x="77755" y="166395"/>
                    <a:pt x="111967" y="115077"/>
                  </a:cubicBezTo>
                  <a:cubicBezTo>
                    <a:pt x="146179" y="63759"/>
                    <a:pt x="172617" y="24882"/>
                    <a:pt x="205274" y="12441"/>
                  </a:cubicBezTo>
                  <a:cubicBezTo>
                    <a:pt x="237931" y="0"/>
                    <a:pt x="258147" y="10885"/>
                    <a:pt x="307910" y="40432"/>
                  </a:cubicBezTo>
                  <a:cubicBezTo>
                    <a:pt x="357673" y="69979"/>
                    <a:pt x="422988" y="144624"/>
                    <a:pt x="503853" y="189722"/>
                  </a:cubicBezTo>
                  <a:cubicBezTo>
                    <a:pt x="584718" y="234820"/>
                    <a:pt x="704461" y="287694"/>
                    <a:pt x="793102" y="311020"/>
                  </a:cubicBezTo>
                  <a:cubicBezTo>
                    <a:pt x="881743" y="334346"/>
                    <a:pt x="958720" y="332013"/>
                    <a:pt x="1035698" y="329681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7" name="Přímá spojovací čára 46"/>
            <p:cNvCxnSpPr/>
            <p:nvPr/>
          </p:nvCxnSpPr>
          <p:spPr>
            <a:xfrm>
              <a:off x="4427984" y="216633"/>
              <a:ext cx="0" cy="86409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ovací čára 47"/>
            <p:cNvCxnSpPr/>
            <p:nvPr/>
          </p:nvCxnSpPr>
          <p:spPr>
            <a:xfrm>
              <a:off x="4211960" y="639350"/>
              <a:ext cx="151216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ovéPole 51"/>
            <p:cNvSpPr txBox="1"/>
            <p:nvPr/>
          </p:nvSpPr>
          <p:spPr>
            <a:xfrm>
              <a:off x="4932040" y="288641"/>
              <a:ext cx="41710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900" b="1" dirty="0" smtClean="0"/>
                <a:t>EPSP</a:t>
              </a:r>
              <a:endParaRPr lang="cs-CZ" sz="900" b="1" dirty="0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4932040" y="777889"/>
              <a:ext cx="3914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900" b="1" dirty="0" smtClean="0"/>
                <a:t>IPSP</a:t>
              </a:r>
              <a:endParaRPr lang="cs-CZ" sz="900" b="1" dirty="0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4185610" y="432657"/>
              <a:ext cx="24237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900" b="1" dirty="0" smtClean="0"/>
                <a:t>0</a:t>
              </a:r>
              <a:endParaRPr lang="cs-CZ" sz="900" b="1" dirty="0"/>
            </a:p>
          </p:txBody>
        </p:sp>
        <p:sp>
          <p:nvSpPr>
            <p:cNvPr id="55" name="Obdélník 54"/>
            <p:cNvSpPr/>
            <p:nvPr/>
          </p:nvSpPr>
          <p:spPr>
            <a:xfrm>
              <a:off x="3987166" y="55425"/>
              <a:ext cx="5148064" cy="119675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7" name="Skupina 56"/>
          <p:cNvGrpSpPr/>
          <p:nvPr/>
        </p:nvGrpSpPr>
        <p:grpSpPr>
          <a:xfrm>
            <a:off x="35496" y="1287048"/>
            <a:ext cx="1707519" cy="792088"/>
            <a:chOff x="35496" y="1268760"/>
            <a:chExt cx="1707519" cy="792088"/>
          </a:xfrm>
        </p:grpSpPr>
        <p:sp>
          <p:nvSpPr>
            <p:cNvPr id="36" name="Volný tvar 35"/>
            <p:cNvSpPr/>
            <p:nvPr/>
          </p:nvSpPr>
          <p:spPr>
            <a:xfrm>
              <a:off x="971600" y="1484784"/>
              <a:ext cx="240396" cy="504056"/>
            </a:xfrm>
            <a:custGeom>
              <a:avLst/>
              <a:gdLst>
                <a:gd name="connsiteX0" fmla="*/ 239712 w 344487"/>
                <a:gd name="connsiteY0" fmla="*/ 665162 h 722312"/>
                <a:gd name="connsiteX1" fmla="*/ 220662 w 344487"/>
                <a:gd name="connsiteY1" fmla="*/ 407987 h 722312"/>
                <a:gd name="connsiteX2" fmla="*/ 115887 w 344487"/>
                <a:gd name="connsiteY2" fmla="*/ 398462 h 722312"/>
                <a:gd name="connsiteX3" fmla="*/ 30162 w 344487"/>
                <a:gd name="connsiteY3" fmla="*/ 493712 h 722312"/>
                <a:gd name="connsiteX4" fmla="*/ 11112 w 344487"/>
                <a:gd name="connsiteY4" fmla="*/ 246062 h 722312"/>
                <a:gd name="connsiteX5" fmla="*/ 96837 w 344487"/>
                <a:gd name="connsiteY5" fmla="*/ 341312 h 722312"/>
                <a:gd name="connsiteX6" fmla="*/ 201612 w 344487"/>
                <a:gd name="connsiteY6" fmla="*/ 322262 h 722312"/>
                <a:gd name="connsiteX7" fmla="*/ 211137 w 344487"/>
                <a:gd name="connsiteY7" fmla="*/ 103187 h 722312"/>
                <a:gd name="connsiteX8" fmla="*/ 230187 w 344487"/>
                <a:gd name="connsiteY8" fmla="*/ 17462 h 722312"/>
                <a:gd name="connsiteX9" fmla="*/ 287337 w 344487"/>
                <a:gd name="connsiteY9" fmla="*/ 207962 h 722312"/>
                <a:gd name="connsiteX10" fmla="*/ 325437 w 344487"/>
                <a:gd name="connsiteY10" fmla="*/ 588962 h 722312"/>
                <a:gd name="connsiteX11" fmla="*/ 344487 w 344487"/>
                <a:gd name="connsiteY11" fmla="*/ 722312 h 722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44487" h="722312">
                  <a:moveTo>
                    <a:pt x="239712" y="665162"/>
                  </a:moveTo>
                  <a:cubicBezTo>
                    <a:pt x="240506" y="558799"/>
                    <a:pt x="241300" y="452437"/>
                    <a:pt x="220662" y="407987"/>
                  </a:cubicBezTo>
                  <a:cubicBezTo>
                    <a:pt x="200025" y="363537"/>
                    <a:pt x="147637" y="384175"/>
                    <a:pt x="115887" y="398462"/>
                  </a:cubicBezTo>
                  <a:cubicBezTo>
                    <a:pt x="84137" y="412750"/>
                    <a:pt x="47625" y="519112"/>
                    <a:pt x="30162" y="493712"/>
                  </a:cubicBezTo>
                  <a:cubicBezTo>
                    <a:pt x="12699" y="468312"/>
                    <a:pt x="0" y="271462"/>
                    <a:pt x="11112" y="246062"/>
                  </a:cubicBezTo>
                  <a:cubicBezTo>
                    <a:pt x="22224" y="220662"/>
                    <a:pt x="65087" y="328612"/>
                    <a:pt x="96837" y="341312"/>
                  </a:cubicBezTo>
                  <a:cubicBezTo>
                    <a:pt x="128587" y="354012"/>
                    <a:pt x="182562" y="361950"/>
                    <a:pt x="201612" y="322262"/>
                  </a:cubicBezTo>
                  <a:cubicBezTo>
                    <a:pt x="220662" y="282574"/>
                    <a:pt x="206375" y="153987"/>
                    <a:pt x="211137" y="103187"/>
                  </a:cubicBezTo>
                  <a:cubicBezTo>
                    <a:pt x="215899" y="52387"/>
                    <a:pt x="217487" y="0"/>
                    <a:pt x="230187" y="17462"/>
                  </a:cubicBezTo>
                  <a:cubicBezTo>
                    <a:pt x="242887" y="34925"/>
                    <a:pt x="271462" y="112712"/>
                    <a:pt x="287337" y="207962"/>
                  </a:cubicBezTo>
                  <a:cubicBezTo>
                    <a:pt x="303212" y="303212"/>
                    <a:pt x="315912" y="503237"/>
                    <a:pt x="325437" y="588962"/>
                  </a:cubicBezTo>
                  <a:cubicBezTo>
                    <a:pt x="334962" y="674687"/>
                    <a:pt x="339724" y="698499"/>
                    <a:pt x="344487" y="722312"/>
                  </a:cubicBezTo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35496" y="1268760"/>
              <a:ext cx="170751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900" b="1" dirty="0" smtClean="0"/>
                <a:t>SPOJ AXON – DENDRITICKÝ TRN</a:t>
              </a:r>
              <a:endParaRPr lang="cs-CZ" sz="900" b="1" dirty="0"/>
            </a:p>
          </p:txBody>
        </p:sp>
        <p:sp>
          <p:nvSpPr>
            <p:cNvPr id="43" name="Volný tvar 42"/>
            <p:cNvSpPr/>
            <p:nvPr/>
          </p:nvSpPr>
          <p:spPr>
            <a:xfrm>
              <a:off x="395536" y="1471762"/>
              <a:ext cx="595312" cy="373062"/>
            </a:xfrm>
            <a:custGeom>
              <a:avLst/>
              <a:gdLst>
                <a:gd name="connsiteX0" fmla="*/ 9525 w 595312"/>
                <a:gd name="connsiteY0" fmla="*/ 0 h 373062"/>
                <a:gd name="connsiteX1" fmla="*/ 285750 w 595312"/>
                <a:gd name="connsiteY1" fmla="*/ 171450 h 373062"/>
                <a:gd name="connsiteX2" fmla="*/ 466725 w 595312"/>
                <a:gd name="connsiteY2" fmla="*/ 247650 h 373062"/>
                <a:gd name="connsiteX3" fmla="*/ 561975 w 595312"/>
                <a:gd name="connsiteY3" fmla="*/ 190500 h 373062"/>
                <a:gd name="connsiteX4" fmla="*/ 581025 w 595312"/>
                <a:gd name="connsiteY4" fmla="*/ 352425 h 373062"/>
                <a:gd name="connsiteX5" fmla="*/ 476250 w 595312"/>
                <a:gd name="connsiteY5" fmla="*/ 314325 h 373062"/>
                <a:gd name="connsiteX6" fmla="*/ 428625 w 595312"/>
                <a:gd name="connsiteY6" fmla="*/ 276225 h 373062"/>
                <a:gd name="connsiteX7" fmla="*/ 180975 w 595312"/>
                <a:gd name="connsiteY7" fmla="*/ 171450 h 373062"/>
                <a:gd name="connsiteX8" fmla="*/ 0 w 595312"/>
                <a:gd name="connsiteY8" fmla="*/ 57150 h 373062"/>
                <a:gd name="connsiteX0" fmla="*/ 9525 w 595312"/>
                <a:gd name="connsiteY0" fmla="*/ 0 h 373062"/>
                <a:gd name="connsiteX1" fmla="*/ 285750 w 595312"/>
                <a:gd name="connsiteY1" fmla="*/ 171450 h 373062"/>
                <a:gd name="connsiteX2" fmla="*/ 466725 w 595312"/>
                <a:gd name="connsiteY2" fmla="*/ 247650 h 373062"/>
                <a:gd name="connsiteX3" fmla="*/ 561975 w 595312"/>
                <a:gd name="connsiteY3" fmla="*/ 190500 h 373062"/>
                <a:gd name="connsiteX4" fmla="*/ 581025 w 595312"/>
                <a:gd name="connsiteY4" fmla="*/ 352425 h 373062"/>
                <a:gd name="connsiteX5" fmla="*/ 476250 w 595312"/>
                <a:gd name="connsiteY5" fmla="*/ 314325 h 373062"/>
                <a:gd name="connsiteX6" fmla="*/ 180975 w 595312"/>
                <a:gd name="connsiteY6" fmla="*/ 171450 h 373062"/>
                <a:gd name="connsiteX7" fmla="*/ 0 w 595312"/>
                <a:gd name="connsiteY7" fmla="*/ 57150 h 373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5312" h="373062">
                  <a:moveTo>
                    <a:pt x="9525" y="0"/>
                  </a:moveTo>
                  <a:cubicBezTo>
                    <a:pt x="109537" y="65087"/>
                    <a:pt x="209550" y="130175"/>
                    <a:pt x="285750" y="171450"/>
                  </a:cubicBezTo>
                  <a:cubicBezTo>
                    <a:pt x="361950" y="212725"/>
                    <a:pt x="420688" y="244475"/>
                    <a:pt x="466725" y="247650"/>
                  </a:cubicBezTo>
                  <a:cubicBezTo>
                    <a:pt x="512762" y="250825"/>
                    <a:pt x="542925" y="173038"/>
                    <a:pt x="561975" y="190500"/>
                  </a:cubicBezTo>
                  <a:cubicBezTo>
                    <a:pt x="581025" y="207962"/>
                    <a:pt x="595312" y="331788"/>
                    <a:pt x="581025" y="352425"/>
                  </a:cubicBezTo>
                  <a:cubicBezTo>
                    <a:pt x="566738" y="373062"/>
                    <a:pt x="542925" y="344487"/>
                    <a:pt x="476250" y="314325"/>
                  </a:cubicBezTo>
                  <a:cubicBezTo>
                    <a:pt x="409575" y="284163"/>
                    <a:pt x="260350" y="214312"/>
                    <a:pt x="180975" y="171450"/>
                  </a:cubicBezTo>
                  <a:cubicBezTo>
                    <a:pt x="109537" y="134937"/>
                    <a:pt x="54768" y="96043"/>
                    <a:pt x="0" y="57150"/>
                  </a:cubicBezTo>
                </a:path>
              </a:pathLst>
            </a:cu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6" name="Obdélník 55"/>
            <p:cNvSpPr/>
            <p:nvPr/>
          </p:nvSpPr>
          <p:spPr>
            <a:xfrm>
              <a:off x="35496" y="1268760"/>
              <a:ext cx="1656184" cy="7920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64" name="TextovéPole 63"/>
          <p:cNvSpPr txBox="1"/>
          <p:nvPr/>
        </p:nvSpPr>
        <p:spPr>
          <a:xfrm>
            <a:off x="6228184" y="15007"/>
            <a:ext cx="1165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800" b="1" dirty="0" smtClean="0"/>
              <a:t>ČASOVÁ SUMACE EPSP</a:t>
            </a:r>
          </a:p>
          <a:p>
            <a:pPr algn="ctr"/>
            <a:r>
              <a:rPr lang="cs-CZ" sz="800" b="1" dirty="0" smtClean="0"/>
              <a:t>(VYSOKÁ FREKVENCE</a:t>
            </a:r>
          </a:p>
          <a:p>
            <a:pPr algn="ctr"/>
            <a:r>
              <a:rPr lang="cs-CZ" sz="800" b="1" dirty="0" smtClean="0"/>
              <a:t>PŘÍCHOZÍCH STIMULŮ)</a:t>
            </a:r>
            <a:endParaRPr lang="cs-CZ" sz="800" b="1" dirty="0"/>
          </a:p>
        </p:txBody>
      </p:sp>
      <p:grpSp>
        <p:nvGrpSpPr>
          <p:cNvPr id="91" name="Skupina 90"/>
          <p:cNvGrpSpPr/>
          <p:nvPr/>
        </p:nvGrpSpPr>
        <p:grpSpPr>
          <a:xfrm>
            <a:off x="5913802" y="511493"/>
            <a:ext cx="1610526" cy="613251"/>
            <a:chOff x="5112190" y="2814884"/>
            <a:chExt cx="1610526" cy="613251"/>
          </a:xfrm>
        </p:grpSpPr>
        <p:sp>
          <p:nvSpPr>
            <p:cNvPr id="74" name="Volný tvar 73"/>
            <p:cNvSpPr/>
            <p:nvPr/>
          </p:nvSpPr>
          <p:spPr>
            <a:xfrm>
              <a:off x="5378373" y="3027039"/>
              <a:ext cx="307910" cy="320351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  <a:gd name="connsiteX0" fmla="*/ 0 w 793102"/>
                <a:gd name="connsiteY0" fmla="*/ 320351 h 320351"/>
                <a:gd name="connsiteX1" fmla="*/ 111967 w 793102"/>
                <a:gd name="connsiteY1" fmla="*/ 115077 h 320351"/>
                <a:gd name="connsiteX2" fmla="*/ 205274 w 793102"/>
                <a:gd name="connsiteY2" fmla="*/ 12441 h 320351"/>
                <a:gd name="connsiteX3" fmla="*/ 307910 w 793102"/>
                <a:gd name="connsiteY3" fmla="*/ 40432 h 320351"/>
                <a:gd name="connsiteX4" fmla="*/ 503853 w 793102"/>
                <a:gd name="connsiteY4" fmla="*/ 189722 h 320351"/>
                <a:gd name="connsiteX5" fmla="*/ 793102 w 793102"/>
                <a:gd name="connsiteY5" fmla="*/ 311020 h 320351"/>
                <a:gd name="connsiteX0" fmla="*/ 0 w 503853"/>
                <a:gd name="connsiteY0" fmla="*/ 320351 h 320351"/>
                <a:gd name="connsiteX1" fmla="*/ 111967 w 503853"/>
                <a:gd name="connsiteY1" fmla="*/ 115077 h 320351"/>
                <a:gd name="connsiteX2" fmla="*/ 205274 w 503853"/>
                <a:gd name="connsiteY2" fmla="*/ 12441 h 320351"/>
                <a:gd name="connsiteX3" fmla="*/ 307910 w 503853"/>
                <a:gd name="connsiteY3" fmla="*/ 40432 h 320351"/>
                <a:gd name="connsiteX4" fmla="*/ 503853 w 503853"/>
                <a:gd name="connsiteY4" fmla="*/ 189722 h 320351"/>
                <a:gd name="connsiteX0" fmla="*/ 0 w 307910"/>
                <a:gd name="connsiteY0" fmla="*/ 320351 h 320351"/>
                <a:gd name="connsiteX1" fmla="*/ 111967 w 307910"/>
                <a:gd name="connsiteY1" fmla="*/ 115077 h 320351"/>
                <a:gd name="connsiteX2" fmla="*/ 205274 w 307910"/>
                <a:gd name="connsiteY2" fmla="*/ 12441 h 320351"/>
                <a:gd name="connsiteX3" fmla="*/ 307910 w 307910"/>
                <a:gd name="connsiteY3" fmla="*/ 40432 h 320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910" h="320351">
                  <a:moveTo>
                    <a:pt x="0" y="320351"/>
                  </a:moveTo>
                  <a:cubicBezTo>
                    <a:pt x="38877" y="243373"/>
                    <a:pt x="77755" y="166395"/>
                    <a:pt x="111967" y="115077"/>
                  </a:cubicBezTo>
                  <a:cubicBezTo>
                    <a:pt x="146179" y="63759"/>
                    <a:pt x="172617" y="24882"/>
                    <a:pt x="205274" y="12441"/>
                  </a:cubicBezTo>
                  <a:cubicBezTo>
                    <a:pt x="237931" y="0"/>
                    <a:pt x="258147" y="10885"/>
                    <a:pt x="307910" y="40432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5" name="Volný tvar 74"/>
            <p:cNvSpPr/>
            <p:nvPr/>
          </p:nvSpPr>
          <p:spPr>
            <a:xfrm>
              <a:off x="5672201" y="2955031"/>
              <a:ext cx="195943" cy="115077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  <a:gd name="connsiteX0" fmla="*/ 0 w 923731"/>
                <a:gd name="connsiteY0" fmla="*/ 115077 h 334346"/>
                <a:gd name="connsiteX1" fmla="*/ 93307 w 923731"/>
                <a:gd name="connsiteY1" fmla="*/ 12441 h 334346"/>
                <a:gd name="connsiteX2" fmla="*/ 195943 w 923731"/>
                <a:gd name="connsiteY2" fmla="*/ 40432 h 334346"/>
                <a:gd name="connsiteX3" fmla="*/ 391886 w 923731"/>
                <a:gd name="connsiteY3" fmla="*/ 189722 h 334346"/>
                <a:gd name="connsiteX4" fmla="*/ 681135 w 923731"/>
                <a:gd name="connsiteY4" fmla="*/ 311020 h 334346"/>
                <a:gd name="connsiteX5" fmla="*/ 923731 w 923731"/>
                <a:gd name="connsiteY5" fmla="*/ 329681 h 334346"/>
                <a:gd name="connsiteX0" fmla="*/ 0 w 681135"/>
                <a:gd name="connsiteY0" fmla="*/ 115077 h 311020"/>
                <a:gd name="connsiteX1" fmla="*/ 93307 w 681135"/>
                <a:gd name="connsiteY1" fmla="*/ 12441 h 311020"/>
                <a:gd name="connsiteX2" fmla="*/ 195943 w 681135"/>
                <a:gd name="connsiteY2" fmla="*/ 40432 h 311020"/>
                <a:gd name="connsiteX3" fmla="*/ 391886 w 681135"/>
                <a:gd name="connsiteY3" fmla="*/ 189722 h 311020"/>
                <a:gd name="connsiteX4" fmla="*/ 681135 w 681135"/>
                <a:gd name="connsiteY4" fmla="*/ 311020 h 311020"/>
                <a:gd name="connsiteX0" fmla="*/ 0 w 391886"/>
                <a:gd name="connsiteY0" fmla="*/ 115077 h 189722"/>
                <a:gd name="connsiteX1" fmla="*/ 93307 w 391886"/>
                <a:gd name="connsiteY1" fmla="*/ 12441 h 189722"/>
                <a:gd name="connsiteX2" fmla="*/ 195943 w 391886"/>
                <a:gd name="connsiteY2" fmla="*/ 40432 h 189722"/>
                <a:gd name="connsiteX3" fmla="*/ 391886 w 391886"/>
                <a:gd name="connsiteY3" fmla="*/ 189722 h 189722"/>
                <a:gd name="connsiteX0" fmla="*/ 0 w 195943"/>
                <a:gd name="connsiteY0" fmla="*/ 115077 h 115077"/>
                <a:gd name="connsiteX1" fmla="*/ 93307 w 195943"/>
                <a:gd name="connsiteY1" fmla="*/ 12441 h 115077"/>
                <a:gd name="connsiteX2" fmla="*/ 195943 w 195943"/>
                <a:gd name="connsiteY2" fmla="*/ 40432 h 115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5943" h="115077">
                  <a:moveTo>
                    <a:pt x="0" y="115077"/>
                  </a:moveTo>
                  <a:cubicBezTo>
                    <a:pt x="34212" y="63759"/>
                    <a:pt x="60650" y="24882"/>
                    <a:pt x="93307" y="12441"/>
                  </a:cubicBezTo>
                  <a:cubicBezTo>
                    <a:pt x="125964" y="0"/>
                    <a:pt x="146180" y="10885"/>
                    <a:pt x="195943" y="40432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6" name="Volný tvar 75"/>
            <p:cNvSpPr/>
            <p:nvPr/>
          </p:nvSpPr>
          <p:spPr>
            <a:xfrm>
              <a:off x="6055031" y="2928218"/>
              <a:ext cx="523669" cy="355901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  <a:gd name="connsiteX0" fmla="*/ 0 w 923731"/>
                <a:gd name="connsiteY0" fmla="*/ 115077 h 334346"/>
                <a:gd name="connsiteX1" fmla="*/ 93307 w 923731"/>
                <a:gd name="connsiteY1" fmla="*/ 12441 h 334346"/>
                <a:gd name="connsiteX2" fmla="*/ 195943 w 923731"/>
                <a:gd name="connsiteY2" fmla="*/ 40432 h 334346"/>
                <a:gd name="connsiteX3" fmla="*/ 391886 w 923731"/>
                <a:gd name="connsiteY3" fmla="*/ 189722 h 334346"/>
                <a:gd name="connsiteX4" fmla="*/ 681135 w 923731"/>
                <a:gd name="connsiteY4" fmla="*/ 311020 h 334346"/>
                <a:gd name="connsiteX5" fmla="*/ 923731 w 923731"/>
                <a:gd name="connsiteY5" fmla="*/ 329681 h 334346"/>
                <a:gd name="connsiteX0" fmla="*/ 0 w 830424"/>
                <a:gd name="connsiteY0" fmla="*/ 12441 h 334346"/>
                <a:gd name="connsiteX1" fmla="*/ 102636 w 830424"/>
                <a:gd name="connsiteY1" fmla="*/ 40432 h 334346"/>
                <a:gd name="connsiteX2" fmla="*/ 298579 w 830424"/>
                <a:gd name="connsiteY2" fmla="*/ 189722 h 334346"/>
                <a:gd name="connsiteX3" fmla="*/ 587828 w 830424"/>
                <a:gd name="connsiteY3" fmla="*/ 311020 h 334346"/>
                <a:gd name="connsiteX4" fmla="*/ 830424 w 830424"/>
                <a:gd name="connsiteY4" fmla="*/ 329681 h 334346"/>
                <a:gd name="connsiteX0" fmla="*/ 0 w 727788"/>
                <a:gd name="connsiteY0" fmla="*/ 0 h 293914"/>
                <a:gd name="connsiteX1" fmla="*/ 195943 w 727788"/>
                <a:gd name="connsiteY1" fmla="*/ 149290 h 293914"/>
                <a:gd name="connsiteX2" fmla="*/ 485192 w 727788"/>
                <a:gd name="connsiteY2" fmla="*/ 270588 h 293914"/>
                <a:gd name="connsiteX3" fmla="*/ 727788 w 727788"/>
                <a:gd name="connsiteY3" fmla="*/ 289249 h 293914"/>
                <a:gd name="connsiteX0" fmla="*/ 0 w 727788"/>
                <a:gd name="connsiteY0" fmla="*/ 0 h 379227"/>
                <a:gd name="connsiteX1" fmla="*/ 195943 w 727788"/>
                <a:gd name="connsiteY1" fmla="*/ 149290 h 379227"/>
                <a:gd name="connsiteX2" fmla="*/ 523669 w 727788"/>
                <a:gd name="connsiteY2" fmla="*/ 355901 h 379227"/>
                <a:gd name="connsiteX3" fmla="*/ 727788 w 727788"/>
                <a:gd name="connsiteY3" fmla="*/ 289249 h 379227"/>
                <a:gd name="connsiteX0" fmla="*/ 0 w 739693"/>
                <a:gd name="connsiteY0" fmla="*/ 0 h 430241"/>
                <a:gd name="connsiteX1" fmla="*/ 195943 w 739693"/>
                <a:gd name="connsiteY1" fmla="*/ 149290 h 430241"/>
                <a:gd name="connsiteX2" fmla="*/ 523669 w 739693"/>
                <a:gd name="connsiteY2" fmla="*/ 355901 h 430241"/>
                <a:gd name="connsiteX3" fmla="*/ 739693 w 739693"/>
                <a:gd name="connsiteY3" fmla="*/ 427909 h 430241"/>
                <a:gd name="connsiteX0" fmla="*/ 0 w 523669"/>
                <a:gd name="connsiteY0" fmla="*/ 0 h 355901"/>
                <a:gd name="connsiteX1" fmla="*/ 195943 w 523669"/>
                <a:gd name="connsiteY1" fmla="*/ 149290 h 355901"/>
                <a:gd name="connsiteX2" fmla="*/ 523669 w 523669"/>
                <a:gd name="connsiteY2" fmla="*/ 355901 h 3559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3669" h="355901">
                  <a:moveTo>
                    <a:pt x="0" y="0"/>
                  </a:moveTo>
                  <a:cubicBezTo>
                    <a:pt x="49763" y="29547"/>
                    <a:pt x="108665" y="89973"/>
                    <a:pt x="195943" y="149290"/>
                  </a:cubicBezTo>
                  <a:cubicBezTo>
                    <a:pt x="283221" y="208607"/>
                    <a:pt x="433044" y="309465"/>
                    <a:pt x="523669" y="355901"/>
                  </a:cubicBezTo>
                </a:path>
              </a:pathLst>
            </a:cu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7" name="Volný tvar 76"/>
            <p:cNvSpPr/>
            <p:nvPr/>
          </p:nvSpPr>
          <p:spPr>
            <a:xfrm>
              <a:off x="6235327" y="2851448"/>
              <a:ext cx="487389" cy="360663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  <a:gd name="connsiteX0" fmla="*/ 0 w 923731"/>
                <a:gd name="connsiteY0" fmla="*/ 115077 h 334346"/>
                <a:gd name="connsiteX1" fmla="*/ 93307 w 923731"/>
                <a:gd name="connsiteY1" fmla="*/ 12441 h 334346"/>
                <a:gd name="connsiteX2" fmla="*/ 195943 w 923731"/>
                <a:gd name="connsiteY2" fmla="*/ 40432 h 334346"/>
                <a:gd name="connsiteX3" fmla="*/ 391886 w 923731"/>
                <a:gd name="connsiteY3" fmla="*/ 189722 h 334346"/>
                <a:gd name="connsiteX4" fmla="*/ 681135 w 923731"/>
                <a:gd name="connsiteY4" fmla="*/ 311020 h 334346"/>
                <a:gd name="connsiteX5" fmla="*/ 923731 w 923731"/>
                <a:gd name="connsiteY5" fmla="*/ 329681 h 334346"/>
                <a:gd name="connsiteX0" fmla="*/ 0 w 830424"/>
                <a:gd name="connsiteY0" fmla="*/ 12441 h 334346"/>
                <a:gd name="connsiteX1" fmla="*/ 102636 w 830424"/>
                <a:gd name="connsiteY1" fmla="*/ 40432 h 334346"/>
                <a:gd name="connsiteX2" fmla="*/ 298579 w 830424"/>
                <a:gd name="connsiteY2" fmla="*/ 189722 h 334346"/>
                <a:gd name="connsiteX3" fmla="*/ 587828 w 830424"/>
                <a:gd name="connsiteY3" fmla="*/ 311020 h 334346"/>
                <a:gd name="connsiteX4" fmla="*/ 830424 w 830424"/>
                <a:gd name="connsiteY4" fmla="*/ 329681 h 334346"/>
                <a:gd name="connsiteX0" fmla="*/ 0 w 727788"/>
                <a:gd name="connsiteY0" fmla="*/ 0 h 293914"/>
                <a:gd name="connsiteX1" fmla="*/ 195943 w 727788"/>
                <a:gd name="connsiteY1" fmla="*/ 149290 h 293914"/>
                <a:gd name="connsiteX2" fmla="*/ 485192 w 727788"/>
                <a:gd name="connsiteY2" fmla="*/ 270588 h 293914"/>
                <a:gd name="connsiteX3" fmla="*/ 727788 w 727788"/>
                <a:gd name="connsiteY3" fmla="*/ 289249 h 293914"/>
                <a:gd name="connsiteX0" fmla="*/ 0 w 847429"/>
                <a:gd name="connsiteY0" fmla="*/ 0 h 507011"/>
                <a:gd name="connsiteX1" fmla="*/ 195943 w 847429"/>
                <a:gd name="connsiteY1" fmla="*/ 149290 h 507011"/>
                <a:gd name="connsiteX2" fmla="*/ 485192 w 847429"/>
                <a:gd name="connsiteY2" fmla="*/ 270588 h 507011"/>
                <a:gd name="connsiteX3" fmla="*/ 847429 w 847429"/>
                <a:gd name="connsiteY3" fmla="*/ 504679 h 507011"/>
                <a:gd name="connsiteX0" fmla="*/ 0 w 847429"/>
                <a:gd name="connsiteY0" fmla="*/ 0 h 507011"/>
                <a:gd name="connsiteX1" fmla="*/ 195943 w 847429"/>
                <a:gd name="connsiteY1" fmla="*/ 149290 h 507011"/>
                <a:gd name="connsiteX2" fmla="*/ 487389 w 847429"/>
                <a:gd name="connsiteY2" fmla="*/ 360663 h 507011"/>
                <a:gd name="connsiteX3" fmla="*/ 847429 w 847429"/>
                <a:gd name="connsiteY3" fmla="*/ 504679 h 507011"/>
                <a:gd name="connsiteX0" fmla="*/ 0 w 487389"/>
                <a:gd name="connsiteY0" fmla="*/ 0 h 360663"/>
                <a:gd name="connsiteX1" fmla="*/ 195943 w 487389"/>
                <a:gd name="connsiteY1" fmla="*/ 149290 h 360663"/>
                <a:gd name="connsiteX2" fmla="*/ 487389 w 487389"/>
                <a:gd name="connsiteY2" fmla="*/ 360663 h 360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7389" h="360663">
                  <a:moveTo>
                    <a:pt x="0" y="0"/>
                  </a:moveTo>
                  <a:cubicBezTo>
                    <a:pt x="49763" y="29547"/>
                    <a:pt x="114712" y="89180"/>
                    <a:pt x="195943" y="149290"/>
                  </a:cubicBezTo>
                  <a:cubicBezTo>
                    <a:pt x="277174" y="209400"/>
                    <a:pt x="378808" y="301432"/>
                    <a:pt x="487389" y="360663"/>
                  </a:cubicBezTo>
                </a:path>
              </a:pathLst>
            </a:cu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Volný tvar 59"/>
            <p:cNvSpPr/>
            <p:nvPr/>
          </p:nvSpPr>
          <p:spPr>
            <a:xfrm>
              <a:off x="5680175" y="3064198"/>
              <a:ext cx="727788" cy="293914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  <a:gd name="connsiteX0" fmla="*/ 0 w 923731"/>
                <a:gd name="connsiteY0" fmla="*/ 115077 h 334346"/>
                <a:gd name="connsiteX1" fmla="*/ 93307 w 923731"/>
                <a:gd name="connsiteY1" fmla="*/ 12441 h 334346"/>
                <a:gd name="connsiteX2" fmla="*/ 195943 w 923731"/>
                <a:gd name="connsiteY2" fmla="*/ 40432 h 334346"/>
                <a:gd name="connsiteX3" fmla="*/ 391886 w 923731"/>
                <a:gd name="connsiteY3" fmla="*/ 189722 h 334346"/>
                <a:gd name="connsiteX4" fmla="*/ 681135 w 923731"/>
                <a:gd name="connsiteY4" fmla="*/ 311020 h 334346"/>
                <a:gd name="connsiteX5" fmla="*/ 923731 w 923731"/>
                <a:gd name="connsiteY5" fmla="*/ 329681 h 334346"/>
                <a:gd name="connsiteX0" fmla="*/ 0 w 830424"/>
                <a:gd name="connsiteY0" fmla="*/ 12441 h 334346"/>
                <a:gd name="connsiteX1" fmla="*/ 102636 w 830424"/>
                <a:gd name="connsiteY1" fmla="*/ 40432 h 334346"/>
                <a:gd name="connsiteX2" fmla="*/ 298579 w 830424"/>
                <a:gd name="connsiteY2" fmla="*/ 189722 h 334346"/>
                <a:gd name="connsiteX3" fmla="*/ 587828 w 830424"/>
                <a:gd name="connsiteY3" fmla="*/ 311020 h 334346"/>
                <a:gd name="connsiteX4" fmla="*/ 830424 w 830424"/>
                <a:gd name="connsiteY4" fmla="*/ 329681 h 334346"/>
                <a:gd name="connsiteX0" fmla="*/ 0 w 727788"/>
                <a:gd name="connsiteY0" fmla="*/ 0 h 293914"/>
                <a:gd name="connsiteX1" fmla="*/ 195943 w 727788"/>
                <a:gd name="connsiteY1" fmla="*/ 149290 h 293914"/>
                <a:gd name="connsiteX2" fmla="*/ 485192 w 727788"/>
                <a:gd name="connsiteY2" fmla="*/ 270588 h 293914"/>
                <a:gd name="connsiteX3" fmla="*/ 727788 w 727788"/>
                <a:gd name="connsiteY3" fmla="*/ 289249 h 29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7788" h="293914">
                  <a:moveTo>
                    <a:pt x="0" y="0"/>
                  </a:moveTo>
                  <a:cubicBezTo>
                    <a:pt x="49763" y="29547"/>
                    <a:pt x="115078" y="104192"/>
                    <a:pt x="195943" y="149290"/>
                  </a:cubicBezTo>
                  <a:cubicBezTo>
                    <a:pt x="276808" y="194388"/>
                    <a:pt x="396551" y="247262"/>
                    <a:pt x="485192" y="270588"/>
                  </a:cubicBezTo>
                  <a:cubicBezTo>
                    <a:pt x="573833" y="293914"/>
                    <a:pt x="650810" y="291581"/>
                    <a:pt x="727788" y="289249"/>
                  </a:cubicBezTo>
                </a:path>
              </a:pathLst>
            </a:cu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62" name="Přímá spojovací čára 61"/>
            <p:cNvCxnSpPr/>
            <p:nvPr/>
          </p:nvCxnSpPr>
          <p:spPr>
            <a:xfrm>
              <a:off x="5354564" y="2933410"/>
              <a:ext cx="0" cy="49472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Přímá spojovací čára 62"/>
            <p:cNvCxnSpPr/>
            <p:nvPr/>
          </p:nvCxnSpPr>
          <p:spPr>
            <a:xfrm>
              <a:off x="5138540" y="3356127"/>
              <a:ext cx="151216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ovéPole 65"/>
            <p:cNvSpPr txBox="1"/>
            <p:nvPr/>
          </p:nvSpPr>
          <p:spPr>
            <a:xfrm>
              <a:off x="5112190" y="3149434"/>
              <a:ext cx="24237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900" b="1" dirty="0" smtClean="0"/>
                <a:t>0</a:t>
              </a:r>
              <a:endParaRPr lang="cs-CZ" sz="900" b="1" dirty="0"/>
            </a:p>
          </p:txBody>
        </p:sp>
        <p:sp>
          <p:nvSpPr>
            <p:cNvPr id="68" name="Volný tvar 67"/>
            <p:cNvSpPr/>
            <p:nvPr/>
          </p:nvSpPr>
          <p:spPr>
            <a:xfrm>
              <a:off x="5868144" y="2996952"/>
              <a:ext cx="782564" cy="361507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  <a:gd name="connsiteX0" fmla="*/ 0 w 923731"/>
                <a:gd name="connsiteY0" fmla="*/ 115077 h 334346"/>
                <a:gd name="connsiteX1" fmla="*/ 93307 w 923731"/>
                <a:gd name="connsiteY1" fmla="*/ 12441 h 334346"/>
                <a:gd name="connsiteX2" fmla="*/ 195943 w 923731"/>
                <a:gd name="connsiteY2" fmla="*/ 40432 h 334346"/>
                <a:gd name="connsiteX3" fmla="*/ 391886 w 923731"/>
                <a:gd name="connsiteY3" fmla="*/ 189722 h 334346"/>
                <a:gd name="connsiteX4" fmla="*/ 681135 w 923731"/>
                <a:gd name="connsiteY4" fmla="*/ 311020 h 334346"/>
                <a:gd name="connsiteX5" fmla="*/ 923731 w 923731"/>
                <a:gd name="connsiteY5" fmla="*/ 329681 h 334346"/>
                <a:gd name="connsiteX0" fmla="*/ 0 w 830424"/>
                <a:gd name="connsiteY0" fmla="*/ 12441 h 334346"/>
                <a:gd name="connsiteX1" fmla="*/ 102636 w 830424"/>
                <a:gd name="connsiteY1" fmla="*/ 40432 h 334346"/>
                <a:gd name="connsiteX2" fmla="*/ 298579 w 830424"/>
                <a:gd name="connsiteY2" fmla="*/ 189722 h 334346"/>
                <a:gd name="connsiteX3" fmla="*/ 587828 w 830424"/>
                <a:gd name="connsiteY3" fmla="*/ 311020 h 334346"/>
                <a:gd name="connsiteX4" fmla="*/ 830424 w 830424"/>
                <a:gd name="connsiteY4" fmla="*/ 329681 h 334346"/>
                <a:gd name="connsiteX0" fmla="*/ 0 w 727788"/>
                <a:gd name="connsiteY0" fmla="*/ 0 h 293914"/>
                <a:gd name="connsiteX1" fmla="*/ 195943 w 727788"/>
                <a:gd name="connsiteY1" fmla="*/ 149290 h 293914"/>
                <a:gd name="connsiteX2" fmla="*/ 485192 w 727788"/>
                <a:gd name="connsiteY2" fmla="*/ 270588 h 293914"/>
                <a:gd name="connsiteX3" fmla="*/ 727788 w 727788"/>
                <a:gd name="connsiteY3" fmla="*/ 289249 h 293914"/>
                <a:gd name="connsiteX0" fmla="*/ 0 w 727788"/>
                <a:gd name="connsiteY0" fmla="*/ 0 h 310493"/>
                <a:gd name="connsiteX1" fmla="*/ 195943 w 727788"/>
                <a:gd name="connsiteY1" fmla="*/ 149290 h 310493"/>
                <a:gd name="connsiteX2" fmla="*/ 494532 w 727788"/>
                <a:gd name="connsiteY2" fmla="*/ 287167 h 310493"/>
                <a:gd name="connsiteX3" fmla="*/ 727788 w 727788"/>
                <a:gd name="connsiteY3" fmla="*/ 289249 h 310493"/>
                <a:gd name="connsiteX0" fmla="*/ 0 w 782564"/>
                <a:gd name="connsiteY0" fmla="*/ 0 h 361507"/>
                <a:gd name="connsiteX1" fmla="*/ 195943 w 782564"/>
                <a:gd name="connsiteY1" fmla="*/ 149290 h 361507"/>
                <a:gd name="connsiteX2" fmla="*/ 494532 w 782564"/>
                <a:gd name="connsiteY2" fmla="*/ 287167 h 361507"/>
                <a:gd name="connsiteX3" fmla="*/ 782564 w 782564"/>
                <a:gd name="connsiteY3" fmla="*/ 359175 h 36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2564" h="361507">
                  <a:moveTo>
                    <a:pt x="0" y="0"/>
                  </a:moveTo>
                  <a:cubicBezTo>
                    <a:pt x="49763" y="29547"/>
                    <a:pt x="113521" y="101429"/>
                    <a:pt x="195943" y="149290"/>
                  </a:cubicBezTo>
                  <a:cubicBezTo>
                    <a:pt x="278365" y="197151"/>
                    <a:pt x="396762" y="252186"/>
                    <a:pt x="494532" y="287167"/>
                  </a:cubicBezTo>
                  <a:cubicBezTo>
                    <a:pt x="592302" y="322148"/>
                    <a:pt x="705586" y="361507"/>
                    <a:pt x="782564" y="359175"/>
                  </a:cubicBezTo>
                </a:path>
              </a:pathLst>
            </a:cu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Volný tvar 68"/>
            <p:cNvSpPr/>
            <p:nvPr/>
          </p:nvSpPr>
          <p:spPr>
            <a:xfrm>
              <a:off x="5858620" y="2886892"/>
              <a:ext cx="195943" cy="115077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  <a:gd name="connsiteX0" fmla="*/ 0 w 923731"/>
                <a:gd name="connsiteY0" fmla="*/ 115077 h 334346"/>
                <a:gd name="connsiteX1" fmla="*/ 93307 w 923731"/>
                <a:gd name="connsiteY1" fmla="*/ 12441 h 334346"/>
                <a:gd name="connsiteX2" fmla="*/ 195943 w 923731"/>
                <a:gd name="connsiteY2" fmla="*/ 40432 h 334346"/>
                <a:gd name="connsiteX3" fmla="*/ 391886 w 923731"/>
                <a:gd name="connsiteY3" fmla="*/ 189722 h 334346"/>
                <a:gd name="connsiteX4" fmla="*/ 681135 w 923731"/>
                <a:gd name="connsiteY4" fmla="*/ 311020 h 334346"/>
                <a:gd name="connsiteX5" fmla="*/ 923731 w 923731"/>
                <a:gd name="connsiteY5" fmla="*/ 329681 h 334346"/>
                <a:gd name="connsiteX0" fmla="*/ 0 w 681135"/>
                <a:gd name="connsiteY0" fmla="*/ 115077 h 311020"/>
                <a:gd name="connsiteX1" fmla="*/ 93307 w 681135"/>
                <a:gd name="connsiteY1" fmla="*/ 12441 h 311020"/>
                <a:gd name="connsiteX2" fmla="*/ 195943 w 681135"/>
                <a:gd name="connsiteY2" fmla="*/ 40432 h 311020"/>
                <a:gd name="connsiteX3" fmla="*/ 391886 w 681135"/>
                <a:gd name="connsiteY3" fmla="*/ 189722 h 311020"/>
                <a:gd name="connsiteX4" fmla="*/ 681135 w 681135"/>
                <a:gd name="connsiteY4" fmla="*/ 311020 h 311020"/>
                <a:gd name="connsiteX0" fmla="*/ 0 w 391886"/>
                <a:gd name="connsiteY0" fmla="*/ 115077 h 189722"/>
                <a:gd name="connsiteX1" fmla="*/ 93307 w 391886"/>
                <a:gd name="connsiteY1" fmla="*/ 12441 h 189722"/>
                <a:gd name="connsiteX2" fmla="*/ 195943 w 391886"/>
                <a:gd name="connsiteY2" fmla="*/ 40432 h 189722"/>
                <a:gd name="connsiteX3" fmla="*/ 391886 w 391886"/>
                <a:gd name="connsiteY3" fmla="*/ 189722 h 189722"/>
                <a:gd name="connsiteX0" fmla="*/ 0 w 195943"/>
                <a:gd name="connsiteY0" fmla="*/ 115077 h 115077"/>
                <a:gd name="connsiteX1" fmla="*/ 93307 w 195943"/>
                <a:gd name="connsiteY1" fmla="*/ 12441 h 115077"/>
                <a:gd name="connsiteX2" fmla="*/ 195943 w 195943"/>
                <a:gd name="connsiteY2" fmla="*/ 40432 h 115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5943" h="115077">
                  <a:moveTo>
                    <a:pt x="0" y="115077"/>
                  </a:moveTo>
                  <a:cubicBezTo>
                    <a:pt x="34212" y="63759"/>
                    <a:pt x="60650" y="24882"/>
                    <a:pt x="93307" y="12441"/>
                  </a:cubicBezTo>
                  <a:cubicBezTo>
                    <a:pt x="125964" y="0"/>
                    <a:pt x="146180" y="10885"/>
                    <a:pt x="195943" y="40432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0" name="Volný tvar 69"/>
            <p:cNvSpPr/>
            <p:nvPr/>
          </p:nvSpPr>
          <p:spPr>
            <a:xfrm>
              <a:off x="6041765" y="2814884"/>
              <a:ext cx="195943" cy="115077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  <a:gd name="connsiteX0" fmla="*/ 0 w 923731"/>
                <a:gd name="connsiteY0" fmla="*/ 115077 h 334346"/>
                <a:gd name="connsiteX1" fmla="*/ 93307 w 923731"/>
                <a:gd name="connsiteY1" fmla="*/ 12441 h 334346"/>
                <a:gd name="connsiteX2" fmla="*/ 195943 w 923731"/>
                <a:gd name="connsiteY2" fmla="*/ 40432 h 334346"/>
                <a:gd name="connsiteX3" fmla="*/ 391886 w 923731"/>
                <a:gd name="connsiteY3" fmla="*/ 189722 h 334346"/>
                <a:gd name="connsiteX4" fmla="*/ 681135 w 923731"/>
                <a:gd name="connsiteY4" fmla="*/ 311020 h 334346"/>
                <a:gd name="connsiteX5" fmla="*/ 923731 w 923731"/>
                <a:gd name="connsiteY5" fmla="*/ 329681 h 334346"/>
                <a:gd name="connsiteX0" fmla="*/ 0 w 681135"/>
                <a:gd name="connsiteY0" fmla="*/ 115077 h 311020"/>
                <a:gd name="connsiteX1" fmla="*/ 93307 w 681135"/>
                <a:gd name="connsiteY1" fmla="*/ 12441 h 311020"/>
                <a:gd name="connsiteX2" fmla="*/ 195943 w 681135"/>
                <a:gd name="connsiteY2" fmla="*/ 40432 h 311020"/>
                <a:gd name="connsiteX3" fmla="*/ 391886 w 681135"/>
                <a:gd name="connsiteY3" fmla="*/ 189722 h 311020"/>
                <a:gd name="connsiteX4" fmla="*/ 681135 w 681135"/>
                <a:gd name="connsiteY4" fmla="*/ 311020 h 311020"/>
                <a:gd name="connsiteX0" fmla="*/ 0 w 391886"/>
                <a:gd name="connsiteY0" fmla="*/ 115077 h 189722"/>
                <a:gd name="connsiteX1" fmla="*/ 93307 w 391886"/>
                <a:gd name="connsiteY1" fmla="*/ 12441 h 189722"/>
                <a:gd name="connsiteX2" fmla="*/ 195943 w 391886"/>
                <a:gd name="connsiteY2" fmla="*/ 40432 h 189722"/>
                <a:gd name="connsiteX3" fmla="*/ 391886 w 391886"/>
                <a:gd name="connsiteY3" fmla="*/ 189722 h 189722"/>
                <a:gd name="connsiteX0" fmla="*/ 0 w 195943"/>
                <a:gd name="connsiteY0" fmla="*/ 115077 h 115077"/>
                <a:gd name="connsiteX1" fmla="*/ 93307 w 195943"/>
                <a:gd name="connsiteY1" fmla="*/ 12441 h 115077"/>
                <a:gd name="connsiteX2" fmla="*/ 195943 w 195943"/>
                <a:gd name="connsiteY2" fmla="*/ 40432 h 115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5943" h="115077">
                  <a:moveTo>
                    <a:pt x="0" y="115077"/>
                  </a:moveTo>
                  <a:cubicBezTo>
                    <a:pt x="34212" y="63759"/>
                    <a:pt x="60650" y="24882"/>
                    <a:pt x="93307" y="12441"/>
                  </a:cubicBezTo>
                  <a:cubicBezTo>
                    <a:pt x="125964" y="0"/>
                    <a:pt x="146180" y="10885"/>
                    <a:pt x="195943" y="40432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71" name="TextovéPole 70"/>
          <p:cNvSpPr txBox="1"/>
          <p:nvPr/>
        </p:nvSpPr>
        <p:spPr>
          <a:xfrm>
            <a:off x="7700746" y="15007"/>
            <a:ext cx="1407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800" b="1" dirty="0" smtClean="0"/>
              <a:t>PROSTOROVÁ SUMACE EPSP</a:t>
            </a:r>
          </a:p>
          <a:p>
            <a:pPr algn="ctr"/>
            <a:r>
              <a:rPr lang="cs-CZ" sz="800" b="1" dirty="0" smtClean="0"/>
              <a:t>(V JEDEN ČAS VÍCE STIMULŮ</a:t>
            </a:r>
          </a:p>
          <a:p>
            <a:pPr algn="ctr"/>
            <a:r>
              <a:rPr lang="cs-CZ" sz="800" b="1" dirty="0" smtClean="0"/>
              <a:t>Z RŮZNÝCH MÍST)</a:t>
            </a:r>
            <a:endParaRPr lang="cs-CZ" sz="800" b="1" dirty="0"/>
          </a:p>
        </p:txBody>
      </p:sp>
      <p:grpSp>
        <p:nvGrpSpPr>
          <p:cNvPr id="92" name="Skupina 91"/>
          <p:cNvGrpSpPr/>
          <p:nvPr/>
        </p:nvGrpSpPr>
        <p:grpSpPr>
          <a:xfrm>
            <a:off x="7596336" y="441988"/>
            <a:ext cx="1440160" cy="720080"/>
            <a:chOff x="7442804" y="2780928"/>
            <a:chExt cx="1440160" cy="720080"/>
          </a:xfrm>
        </p:grpSpPr>
        <p:sp>
          <p:nvSpPr>
            <p:cNvPr id="79" name="Volný tvar 78"/>
            <p:cNvSpPr/>
            <p:nvPr/>
          </p:nvSpPr>
          <p:spPr>
            <a:xfrm>
              <a:off x="7705259" y="3212975"/>
              <a:ext cx="1035698" cy="188437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5698" h="334346">
                  <a:moveTo>
                    <a:pt x="0" y="320351"/>
                  </a:moveTo>
                  <a:cubicBezTo>
                    <a:pt x="38877" y="243373"/>
                    <a:pt x="77755" y="166395"/>
                    <a:pt x="111967" y="115077"/>
                  </a:cubicBezTo>
                  <a:cubicBezTo>
                    <a:pt x="146179" y="63759"/>
                    <a:pt x="172617" y="24882"/>
                    <a:pt x="205274" y="12441"/>
                  </a:cubicBezTo>
                  <a:cubicBezTo>
                    <a:pt x="237931" y="0"/>
                    <a:pt x="258147" y="10885"/>
                    <a:pt x="307910" y="40432"/>
                  </a:cubicBezTo>
                  <a:cubicBezTo>
                    <a:pt x="357673" y="69979"/>
                    <a:pt x="422988" y="144624"/>
                    <a:pt x="503853" y="189722"/>
                  </a:cubicBezTo>
                  <a:cubicBezTo>
                    <a:pt x="584718" y="234820"/>
                    <a:pt x="704461" y="287694"/>
                    <a:pt x="793102" y="311020"/>
                  </a:cubicBezTo>
                  <a:cubicBezTo>
                    <a:pt x="881743" y="334346"/>
                    <a:pt x="958720" y="332013"/>
                    <a:pt x="1035698" y="329681"/>
                  </a:cubicBezTo>
                </a:path>
              </a:pathLst>
            </a:cu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1" name="Přímá spojovací čára 80"/>
            <p:cNvCxnSpPr/>
            <p:nvPr/>
          </p:nvCxnSpPr>
          <p:spPr>
            <a:xfrm>
              <a:off x="7685178" y="2969568"/>
              <a:ext cx="0" cy="53144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Přímá spojovací čára 81"/>
            <p:cNvCxnSpPr/>
            <p:nvPr/>
          </p:nvCxnSpPr>
          <p:spPr>
            <a:xfrm>
              <a:off x="7469154" y="3392285"/>
              <a:ext cx="141381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ovéPole 84"/>
            <p:cNvSpPr txBox="1"/>
            <p:nvPr/>
          </p:nvSpPr>
          <p:spPr>
            <a:xfrm>
              <a:off x="7442804" y="3185592"/>
              <a:ext cx="24237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900" b="1" dirty="0" smtClean="0"/>
                <a:t>0</a:t>
              </a:r>
              <a:endParaRPr lang="cs-CZ" sz="900" b="1" dirty="0"/>
            </a:p>
          </p:txBody>
        </p:sp>
        <p:sp>
          <p:nvSpPr>
            <p:cNvPr id="88" name="Volný tvar 87"/>
            <p:cNvSpPr/>
            <p:nvPr/>
          </p:nvSpPr>
          <p:spPr>
            <a:xfrm>
              <a:off x="7712766" y="3068960"/>
              <a:ext cx="1035698" cy="332453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5698" h="334346">
                  <a:moveTo>
                    <a:pt x="0" y="320351"/>
                  </a:moveTo>
                  <a:cubicBezTo>
                    <a:pt x="38877" y="243373"/>
                    <a:pt x="77755" y="166395"/>
                    <a:pt x="111967" y="115077"/>
                  </a:cubicBezTo>
                  <a:cubicBezTo>
                    <a:pt x="146179" y="63759"/>
                    <a:pt x="172617" y="24882"/>
                    <a:pt x="205274" y="12441"/>
                  </a:cubicBezTo>
                  <a:cubicBezTo>
                    <a:pt x="237931" y="0"/>
                    <a:pt x="258147" y="10885"/>
                    <a:pt x="307910" y="40432"/>
                  </a:cubicBezTo>
                  <a:cubicBezTo>
                    <a:pt x="357673" y="69979"/>
                    <a:pt x="422988" y="144624"/>
                    <a:pt x="503853" y="189722"/>
                  </a:cubicBezTo>
                  <a:cubicBezTo>
                    <a:pt x="584718" y="234820"/>
                    <a:pt x="704461" y="287694"/>
                    <a:pt x="793102" y="311020"/>
                  </a:cubicBezTo>
                  <a:cubicBezTo>
                    <a:pt x="881743" y="334346"/>
                    <a:pt x="958720" y="332013"/>
                    <a:pt x="1035698" y="329681"/>
                  </a:cubicBezTo>
                </a:path>
              </a:pathLst>
            </a:cu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9" name="Volný tvar 88"/>
            <p:cNvSpPr/>
            <p:nvPr/>
          </p:nvSpPr>
          <p:spPr>
            <a:xfrm>
              <a:off x="7712766" y="2924944"/>
              <a:ext cx="1035698" cy="476469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5698" h="334346">
                  <a:moveTo>
                    <a:pt x="0" y="320351"/>
                  </a:moveTo>
                  <a:cubicBezTo>
                    <a:pt x="38877" y="243373"/>
                    <a:pt x="77755" y="166395"/>
                    <a:pt x="111967" y="115077"/>
                  </a:cubicBezTo>
                  <a:cubicBezTo>
                    <a:pt x="146179" y="63759"/>
                    <a:pt x="172617" y="24882"/>
                    <a:pt x="205274" y="12441"/>
                  </a:cubicBezTo>
                  <a:cubicBezTo>
                    <a:pt x="237931" y="0"/>
                    <a:pt x="258147" y="10885"/>
                    <a:pt x="307910" y="40432"/>
                  </a:cubicBezTo>
                  <a:cubicBezTo>
                    <a:pt x="357673" y="69979"/>
                    <a:pt x="422988" y="144624"/>
                    <a:pt x="503853" y="189722"/>
                  </a:cubicBezTo>
                  <a:cubicBezTo>
                    <a:pt x="584718" y="234820"/>
                    <a:pt x="704461" y="287694"/>
                    <a:pt x="793102" y="311020"/>
                  </a:cubicBezTo>
                  <a:cubicBezTo>
                    <a:pt x="881743" y="334346"/>
                    <a:pt x="958720" y="332013"/>
                    <a:pt x="1035698" y="329681"/>
                  </a:cubicBezTo>
                </a:path>
              </a:pathLst>
            </a:cu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0" name="Volný tvar 89"/>
            <p:cNvSpPr/>
            <p:nvPr/>
          </p:nvSpPr>
          <p:spPr>
            <a:xfrm>
              <a:off x="7712766" y="2780928"/>
              <a:ext cx="1035698" cy="620485"/>
            </a:xfrm>
            <a:custGeom>
              <a:avLst/>
              <a:gdLst>
                <a:gd name="connsiteX0" fmla="*/ 0 w 1035698"/>
                <a:gd name="connsiteY0" fmla="*/ 320351 h 334346"/>
                <a:gd name="connsiteX1" fmla="*/ 111967 w 1035698"/>
                <a:gd name="connsiteY1" fmla="*/ 115077 h 334346"/>
                <a:gd name="connsiteX2" fmla="*/ 205274 w 1035698"/>
                <a:gd name="connsiteY2" fmla="*/ 12441 h 334346"/>
                <a:gd name="connsiteX3" fmla="*/ 307910 w 1035698"/>
                <a:gd name="connsiteY3" fmla="*/ 40432 h 334346"/>
                <a:gd name="connsiteX4" fmla="*/ 503853 w 1035698"/>
                <a:gd name="connsiteY4" fmla="*/ 189722 h 334346"/>
                <a:gd name="connsiteX5" fmla="*/ 793102 w 1035698"/>
                <a:gd name="connsiteY5" fmla="*/ 311020 h 334346"/>
                <a:gd name="connsiteX6" fmla="*/ 1035698 w 1035698"/>
                <a:gd name="connsiteY6" fmla="*/ 329681 h 334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5698" h="334346">
                  <a:moveTo>
                    <a:pt x="0" y="320351"/>
                  </a:moveTo>
                  <a:cubicBezTo>
                    <a:pt x="38877" y="243373"/>
                    <a:pt x="77755" y="166395"/>
                    <a:pt x="111967" y="115077"/>
                  </a:cubicBezTo>
                  <a:cubicBezTo>
                    <a:pt x="146179" y="63759"/>
                    <a:pt x="172617" y="24882"/>
                    <a:pt x="205274" y="12441"/>
                  </a:cubicBezTo>
                  <a:cubicBezTo>
                    <a:pt x="237931" y="0"/>
                    <a:pt x="258147" y="10885"/>
                    <a:pt x="307910" y="40432"/>
                  </a:cubicBezTo>
                  <a:cubicBezTo>
                    <a:pt x="357673" y="69979"/>
                    <a:pt x="422988" y="144624"/>
                    <a:pt x="503853" y="189722"/>
                  </a:cubicBezTo>
                  <a:cubicBezTo>
                    <a:pt x="584718" y="234820"/>
                    <a:pt x="704461" y="287694"/>
                    <a:pt x="793102" y="311020"/>
                  </a:cubicBezTo>
                  <a:cubicBezTo>
                    <a:pt x="881743" y="334346"/>
                    <a:pt x="958720" y="332013"/>
                    <a:pt x="1035698" y="329681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07" name="Volný tvar 106"/>
          <p:cNvSpPr/>
          <p:nvPr/>
        </p:nvSpPr>
        <p:spPr>
          <a:xfrm>
            <a:off x="7559231" y="5595559"/>
            <a:ext cx="394716" cy="295656"/>
          </a:xfrm>
          <a:custGeom>
            <a:avLst/>
            <a:gdLst>
              <a:gd name="connsiteX0" fmla="*/ 199644 w 394716"/>
              <a:gd name="connsiteY0" fmla="*/ 271272 h 295656"/>
              <a:gd name="connsiteX1" fmla="*/ 163068 w 394716"/>
              <a:gd name="connsiteY1" fmla="*/ 106680 h 295656"/>
              <a:gd name="connsiteX2" fmla="*/ 16764 w 394716"/>
              <a:gd name="connsiteY2" fmla="*/ 51816 h 295656"/>
              <a:gd name="connsiteX3" fmla="*/ 263652 w 394716"/>
              <a:gd name="connsiteY3" fmla="*/ 15240 h 295656"/>
              <a:gd name="connsiteX4" fmla="*/ 382524 w 394716"/>
              <a:gd name="connsiteY4" fmla="*/ 15240 h 295656"/>
              <a:gd name="connsiteX5" fmla="*/ 336804 w 394716"/>
              <a:gd name="connsiteY5" fmla="*/ 106680 h 295656"/>
              <a:gd name="connsiteX6" fmla="*/ 373380 w 394716"/>
              <a:gd name="connsiteY6" fmla="*/ 252984 h 295656"/>
              <a:gd name="connsiteX7" fmla="*/ 199644 w 394716"/>
              <a:gd name="connsiteY7" fmla="*/ 271272 h 295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4716" h="295656">
                <a:moveTo>
                  <a:pt x="199644" y="271272"/>
                </a:moveTo>
                <a:cubicBezTo>
                  <a:pt x="164592" y="246888"/>
                  <a:pt x="193548" y="143256"/>
                  <a:pt x="163068" y="106680"/>
                </a:cubicBezTo>
                <a:cubicBezTo>
                  <a:pt x="132588" y="70104"/>
                  <a:pt x="0" y="67056"/>
                  <a:pt x="16764" y="51816"/>
                </a:cubicBezTo>
                <a:cubicBezTo>
                  <a:pt x="33528" y="36576"/>
                  <a:pt x="202692" y="21336"/>
                  <a:pt x="263652" y="15240"/>
                </a:cubicBezTo>
                <a:cubicBezTo>
                  <a:pt x="324612" y="9144"/>
                  <a:pt x="370332" y="0"/>
                  <a:pt x="382524" y="15240"/>
                </a:cubicBezTo>
                <a:cubicBezTo>
                  <a:pt x="394716" y="30480"/>
                  <a:pt x="338328" y="67056"/>
                  <a:pt x="336804" y="106680"/>
                </a:cubicBezTo>
                <a:cubicBezTo>
                  <a:pt x="335280" y="146304"/>
                  <a:pt x="393192" y="225552"/>
                  <a:pt x="373380" y="252984"/>
                </a:cubicBezTo>
                <a:cubicBezTo>
                  <a:pt x="353568" y="280416"/>
                  <a:pt x="234696" y="295656"/>
                  <a:pt x="199644" y="271272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8" name="Volný tvar 107"/>
          <p:cNvSpPr/>
          <p:nvPr/>
        </p:nvSpPr>
        <p:spPr>
          <a:xfrm rot="20378807">
            <a:off x="8182916" y="5144596"/>
            <a:ext cx="394716" cy="295656"/>
          </a:xfrm>
          <a:custGeom>
            <a:avLst/>
            <a:gdLst>
              <a:gd name="connsiteX0" fmla="*/ 199644 w 394716"/>
              <a:gd name="connsiteY0" fmla="*/ 271272 h 295656"/>
              <a:gd name="connsiteX1" fmla="*/ 163068 w 394716"/>
              <a:gd name="connsiteY1" fmla="*/ 106680 h 295656"/>
              <a:gd name="connsiteX2" fmla="*/ 16764 w 394716"/>
              <a:gd name="connsiteY2" fmla="*/ 51816 h 295656"/>
              <a:gd name="connsiteX3" fmla="*/ 263652 w 394716"/>
              <a:gd name="connsiteY3" fmla="*/ 15240 h 295656"/>
              <a:gd name="connsiteX4" fmla="*/ 382524 w 394716"/>
              <a:gd name="connsiteY4" fmla="*/ 15240 h 295656"/>
              <a:gd name="connsiteX5" fmla="*/ 336804 w 394716"/>
              <a:gd name="connsiteY5" fmla="*/ 106680 h 295656"/>
              <a:gd name="connsiteX6" fmla="*/ 373380 w 394716"/>
              <a:gd name="connsiteY6" fmla="*/ 252984 h 295656"/>
              <a:gd name="connsiteX7" fmla="*/ 199644 w 394716"/>
              <a:gd name="connsiteY7" fmla="*/ 271272 h 295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4716" h="295656">
                <a:moveTo>
                  <a:pt x="199644" y="271272"/>
                </a:moveTo>
                <a:cubicBezTo>
                  <a:pt x="164592" y="246888"/>
                  <a:pt x="193548" y="143256"/>
                  <a:pt x="163068" y="106680"/>
                </a:cubicBezTo>
                <a:cubicBezTo>
                  <a:pt x="132588" y="70104"/>
                  <a:pt x="0" y="67056"/>
                  <a:pt x="16764" y="51816"/>
                </a:cubicBezTo>
                <a:cubicBezTo>
                  <a:pt x="33528" y="36576"/>
                  <a:pt x="202692" y="21336"/>
                  <a:pt x="263652" y="15240"/>
                </a:cubicBezTo>
                <a:cubicBezTo>
                  <a:pt x="324612" y="9144"/>
                  <a:pt x="370332" y="0"/>
                  <a:pt x="382524" y="15240"/>
                </a:cubicBezTo>
                <a:cubicBezTo>
                  <a:pt x="394716" y="30480"/>
                  <a:pt x="338328" y="67056"/>
                  <a:pt x="336804" y="106680"/>
                </a:cubicBezTo>
                <a:cubicBezTo>
                  <a:pt x="335280" y="146304"/>
                  <a:pt x="393192" y="225552"/>
                  <a:pt x="373380" y="252984"/>
                </a:cubicBezTo>
                <a:cubicBezTo>
                  <a:pt x="353568" y="280416"/>
                  <a:pt x="234696" y="295656"/>
                  <a:pt x="199644" y="271272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Elipsa 108"/>
          <p:cNvSpPr/>
          <p:nvPr/>
        </p:nvSpPr>
        <p:spPr>
          <a:xfrm>
            <a:off x="6929212" y="5656485"/>
            <a:ext cx="99628" cy="10371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Elipsa 109"/>
          <p:cNvSpPr/>
          <p:nvPr/>
        </p:nvSpPr>
        <p:spPr>
          <a:xfrm>
            <a:off x="6948980" y="5685476"/>
            <a:ext cx="49814" cy="5185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Elipsa 110"/>
          <p:cNvSpPr/>
          <p:nvPr/>
        </p:nvSpPr>
        <p:spPr>
          <a:xfrm>
            <a:off x="7048850" y="5689826"/>
            <a:ext cx="99628" cy="10371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Elipsa 111"/>
          <p:cNvSpPr/>
          <p:nvPr/>
        </p:nvSpPr>
        <p:spPr>
          <a:xfrm>
            <a:off x="7068618" y="5718817"/>
            <a:ext cx="49814" cy="5185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6" name="TextovéPole 145"/>
          <p:cNvSpPr txBox="1"/>
          <p:nvPr/>
        </p:nvSpPr>
        <p:spPr>
          <a:xfrm>
            <a:off x="7836971" y="537321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err="1" smtClean="0"/>
              <a:t>ChS</a:t>
            </a:r>
            <a:endParaRPr lang="cs-CZ" sz="1100" b="1" dirty="0"/>
          </a:p>
        </p:txBody>
      </p:sp>
      <p:sp>
        <p:nvSpPr>
          <p:cNvPr id="148" name="TextovéPole 147"/>
          <p:cNvSpPr txBox="1"/>
          <p:nvPr/>
        </p:nvSpPr>
        <p:spPr>
          <a:xfrm>
            <a:off x="8316416" y="4869160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smtClean="0"/>
              <a:t>ES</a:t>
            </a:r>
            <a:endParaRPr lang="cs-CZ" sz="1100" b="1" dirty="0"/>
          </a:p>
        </p:txBody>
      </p:sp>
      <p:grpSp>
        <p:nvGrpSpPr>
          <p:cNvPr id="151" name="Skupina 150"/>
          <p:cNvGrpSpPr/>
          <p:nvPr/>
        </p:nvGrpSpPr>
        <p:grpSpPr>
          <a:xfrm>
            <a:off x="7658818" y="5555336"/>
            <a:ext cx="45719" cy="71603"/>
            <a:chOff x="4742494" y="6201308"/>
            <a:chExt cx="216024" cy="338325"/>
          </a:xfrm>
        </p:grpSpPr>
        <p:sp>
          <p:nvSpPr>
            <p:cNvPr id="149" name="Měsíc 148"/>
            <p:cNvSpPr/>
            <p:nvPr/>
          </p:nvSpPr>
          <p:spPr>
            <a:xfrm rot="16200000">
              <a:off x="4778498" y="6165304"/>
              <a:ext cx="144016" cy="216024"/>
            </a:xfrm>
            <a:prstGeom prst="moo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0" name="Obdélník 149"/>
            <p:cNvSpPr/>
            <p:nvPr/>
          </p:nvSpPr>
          <p:spPr>
            <a:xfrm>
              <a:off x="4816602" y="6323609"/>
              <a:ext cx="72008" cy="21602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2" name="Skupina 151"/>
          <p:cNvGrpSpPr/>
          <p:nvPr/>
        </p:nvGrpSpPr>
        <p:grpSpPr>
          <a:xfrm>
            <a:off x="7777877" y="5536284"/>
            <a:ext cx="45719" cy="71603"/>
            <a:chOff x="4742494" y="6201308"/>
            <a:chExt cx="216024" cy="338325"/>
          </a:xfrm>
        </p:grpSpPr>
        <p:sp>
          <p:nvSpPr>
            <p:cNvPr id="153" name="Měsíc 152"/>
            <p:cNvSpPr/>
            <p:nvPr/>
          </p:nvSpPr>
          <p:spPr>
            <a:xfrm rot="16200000">
              <a:off x="4778498" y="6165304"/>
              <a:ext cx="144016" cy="216024"/>
            </a:xfrm>
            <a:prstGeom prst="moo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4" name="Obdélník 153"/>
            <p:cNvSpPr/>
            <p:nvPr/>
          </p:nvSpPr>
          <p:spPr>
            <a:xfrm>
              <a:off x="4816602" y="6323609"/>
              <a:ext cx="72008" cy="21602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7" name="Skupina 156"/>
          <p:cNvGrpSpPr/>
          <p:nvPr/>
        </p:nvGrpSpPr>
        <p:grpSpPr>
          <a:xfrm rot="19932360">
            <a:off x="8296357" y="5177271"/>
            <a:ext cx="53006" cy="72533"/>
            <a:chOff x="8676456" y="4869160"/>
            <a:chExt cx="105244" cy="144016"/>
          </a:xfrm>
        </p:grpSpPr>
        <p:sp>
          <p:nvSpPr>
            <p:cNvPr id="155" name="Elipsa 154"/>
            <p:cNvSpPr/>
            <p:nvPr/>
          </p:nvSpPr>
          <p:spPr>
            <a:xfrm>
              <a:off x="8676456" y="4869160"/>
              <a:ext cx="45719" cy="144016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6" name="Elipsa 155"/>
            <p:cNvSpPr/>
            <p:nvPr/>
          </p:nvSpPr>
          <p:spPr>
            <a:xfrm>
              <a:off x="8735981" y="4869160"/>
              <a:ext cx="45719" cy="144016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8" name="Skupina 157"/>
          <p:cNvGrpSpPr/>
          <p:nvPr/>
        </p:nvGrpSpPr>
        <p:grpSpPr>
          <a:xfrm rot="19932360">
            <a:off x="8378468" y="5131455"/>
            <a:ext cx="53006" cy="72533"/>
            <a:chOff x="8676456" y="4869160"/>
            <a:chExt cx="105244" cy="144016"/>
          </a:xfrm>
        </p:grpSpPr>
        <p:sp>
          <p:nvSpPr>
            <p:cNvPr id="159" name="Elipsa 158"/>
            <p:cNvSpPr/>
            <p:nvPr/>
          </p:nvSpPr>
          <p:spPr>
            <a:xfrm>
              <a:off x="8676456" y="4869160"/>
              <a:ext cx="45719" cy="144016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0" name="Elipsa 159"/>
            <p:cNvSpPr/>
            <p:nvPr/>
          </p:nvSpPr>
          <p:spPr>
            <a:xfrm>
              <a:off x="8735981" y="4869160"/>
              <a:ext cx="45719" cy="144016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77" name="Přímá spojovací čára 176"/>
          <p:cNvCxnSpPr/>
          <p:nvPr/>
        </p:nvCxnSpPr>
        <p:spPr>
          <a:xfrm>
            <a:off x="1528700" y="6020509"/>
            <a:ext cx="72008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Plus 177"/>
          <p:cNvSpPr/>
          <p:nvPr/>
        </p:nvSpPr>
        <p:spPr>
          <a:xfrm>
            <a:off x="1552124" y="5767161"/>
            <a:ext cx="216024" cy="21602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9" name="Plus 178"/>
          <p:cNvSpPr/>
          <p:nvPr/>
        </p:nvSpPr>
        <p:spPr>
          <a:xfrm>
            <a:off x="1768148" y="5767161"/>
            <a:ext cx="216024" cy="21602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0" name="Plus 179"/>
          <p:cNvSpPr/>
          <p:nvPr/>
        </p:nvSpPr>
        <p:spPr>
          <a:xfrm>
            <a:off x="1984172" y="5767161"/>
            <a:ext cx="216024" cy="21602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1" name="Přímá spojovací čára 180"/>
          <p:cNvCxnSpPr/>
          <p:nvPr/>
        </p:nvCxnSpPr>
        <p:spPr>
          <a:xfrm flipV="1">
            <a:off x="1528700" y="6517069"/>
            <a:ext cx="72008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Plus 181"/>
          <p:cNvSpPr/>
          <p:nvPr/>
        </p:nvSpPr>
        <p:spPr>
          <a:xfrm flipV="1">
            <a:off x="1552124" y="6552012"/>
            <a:ext cx="216024" cy="21602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3" name="Plus 182"/>
          <p:cNvSpPr/>
          <p:nvPr/>
        </p:nvSpPr>
        <p:spPr>
          <a:xfrm flipV="1">
            <a:off x="1768148" y="6552012"/>
            <a:ext cx="216024" cy="21602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4" name="Plus 183"/>
          <p:cNvSpPr/>
          <p:nvPr/>
        </p:nvSpPr>
        <p:spPr>
          <a:xfrm flipV="1">
            <a:off x="1984172" y="6552012"/>
            <a:ext cx="216024" cy="21602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5" name="Mínus 184"/>
          <p:cNvSpPr/>
          <p:nvPr/>
        </p:nvSpPr>
        <p:spPr>
          <a:xfrm>
            <a:off x="1552124" y="6407996"/>
            <a:ext cx="216024" cy="45719"/>
          </a:xfrm>
          <a:prstGeom prst="mathMin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6" name="Mínus 185"/>
          <p:cNvSpPr/>
          <p:nvPr/>
        </p:nvSpPr>
        <p:spPr>
          <a:xfrm>
            <a:off x="1768148" y="6407996"/>
            <a:ext cx="216024" cy="45719"/>
          </a:xfrm>
          <a:prstGeom prst="mathMin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7" name="Mínus 186"/>
          <p:cNvSpPr/>
          <p:nvPr/>
        </p:nvSpPr>
        <p:spPr>
          <a:xfrm>
            <a:off x="1984172" y="6407996"/>
            <a:ext cx="216024" cy="45719"/>
          </a:xfrm>
          <a:prstGeom prst="mathMin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8" name="Mínus 187"/>
          <p:cNvSpPr/>
          <p:nvPr/>
        </p:nvSpPr>
        <p:spPr>
          <a:xfrm>
            <a:off x="1552124" y="6055193"/>
            <a:ext cx="216024" cy="45719"/>
          </a:xfrm>
          <a:prstGeom prst="mathMin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9" name="Mínus 188"/>
          <p:cNvSpPr/>
          <p:nvPr/>
        </p:nvSpPr>
        <p:spPr>
          <a:xfrm>
            <a:off x="1768148" y="6055193"/>
            <a:ext cx="216024" cy="45719"/>
          </a:xfrm>
          <a:prstGeom prst="mathMin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0" name="Mínus 189"/>
          <p:cNvSpPr/>
          <p:nvPr/>
        </p:nvSpPr>
        <p:spPr>
          <a:xfrm>
            <a:off x="1984172" y="6055193"/>
            <a:ext cx="216024" cy="45719"/>
          </a:xfrm>
          <a:prstGeom prst="mathMin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1" name="TextovéPole 190"/>
          <p:cNvSpPr txBox="1"/>
          <p:nvPr/>
        </p:nvSpPr>
        <p:spPr>
          <a:xfrm rot="5400000">
            <a:off x="2026725" y="6092764"/>
            <a:ext cx="861133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900" b="1" dirty="0" smtClean="0"/>
              <a:t>KLID</a:t>
            </a:r>
          </a:p>
          <a:p>
            <a:pPr algn="ctr"/>
            <a:r>
              <a:rPr lang="cs-CZ" sz="800" b="1" dirty="0" smtClean="0"/>
              <a:t>(sousedící úsek)</a:t>
            </a:r>
            <a:endParaRPr lang="cs-CZ" sz="800" b="1" dirty="0"/>
          </a:p>
        </p:txBody>
      </p:sp>
      <p:grpSp>
        <p:nvGrpSpPr>
          <p:cNvPr id="194" name="Skupina 193"/>
          <p:cNvGrpSpPr/>
          <p:nvPr/>
        </p:nvGrpSpPr>
        <p:grpSpPr>
          <a:xfrm flipV="1">
            <a:off x="811582" y="6263980"/>
            <a:ext cx="720080" cy="360040"/>
            <a:chOff x="971600" y="6381328"/>
            <a:chExt cx="720080" cy="360040"/>
          </a:xfrm>
          <a:solidFill>
            <a:schemeClr val="bg1">
              <a:lumMod val="50000"/>
            </a:schemeClr>
          </a:solidFill>
        </p:grpSpPr>
        <p:cxnSp>
          <p:nvCxnSpPr>
            <p:cNvPr id="195" name="Přímá spojovací čára 194"/>
            <p:cNvCxnSpPr/>
            <p:nvPr/>
          </p:nvCxnSpPr>
          <p:spPr>
            <a:xfrm flipV="1">
              <a:off x="971600" y="6488020"/>
              <a:ext cx="720080" cy="0"/>
            </a:xfrm>
            <a:prstGeom prst="line">
              <a:avLst/>
            </a:prstGeom>
            <a:grp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Plus 195"/>
            <p:cNvSpPr/>
            <p:nvPr/>
          </p:nvSpPr>
          <p:spPr>
            <a:xfrm flipV="1">
              <a:off x="990262" y="6525344"/>
              <a:ext cx="216024" cy="216024"/>
            </a:xfrm>
            <a:prstGeom prst="mathPl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7" name="Plus 196"/>
            <p:cNvSpPr/>
            <p:nvPr/>
          </p:nvSpPr>
          <p:spPr>
            <a:xfrm flipV="1">
              <a:off x="1206286" y="6525344"/>
              <a:ext cx="216024" cy="216024"/>
            </a:xfrm>
            <a:prstGeom prst="mathPl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8" name="Plus 197"/>
            <p:cNvSpPr/>
            <p:nvPr/>
          </p:nvSpPr>
          <p:spPr>
            <a:xfrm flipV="1">
              <a:off x="1422310" y="6525344"/>
              <a:ext cx="216024" cy="216024"/>
            </a:xfrm>
            <a:prstGeom prst="mathPl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9" name="Mínus 198"/>
            <p:cNvSpPr/>
            <p:nvPr/>
          </p:nvSpPr>
          <p:spPr>
            <a:xfrm>
              <a:off x="990262" y="6381328"/>
              <a:ext cx="216024" cy="45719"/>
            </a:xfrm>
            <a:prstGeom prst="mathMin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0" name="Mínus 199"/>
            <p:cNvSpPr/>
            <p:nvPr/>
          </p:nvSpPr>
          <p:spPr>
            <a:xfrm>
              <a:off x="1206286" y="6381328"/>
              <a:ext cx="216024" cy="45719"/>
            </a:xfrm>
            <a:prstGeom prst="mathMin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1" name="Mínus 200"/>
            <p:cNvSpPr/>
            <p:nvPr/>
          </p:nvSpPr>
          <p:spPr>
            <a:xfrm>
              <a:off x="1422310" y="6381328"/>
              <a:ext cx="216024" cy="45719"/>
            </a:xfrm>
            <a:prstGeom prst="mathMin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2" name="Skupina 201"/>
          <p:cNvGrpSpPr/>
          <p:nvPr/>
        </p:nvGrpSpPr>
        <p:grpSpPr>
          <a:xfrm flipV="1">
            <a:off x="811582" y="5942200"/>
            <a:ext cx="720080" cy="333751"/>
            <a:chOff x="971600" y="5831553"/>
            <a:chExt cx="720080" cy="333751"/>
          </a:xfrm>
          <a:solidFill>
            <a:schemeClr val="bg1">
              <a:lumMod val="50000"/>
            </a:schemeClr>
          </a:solidFill>
        </p:grpSpPr>
        <p:cxnSp>
          <p:nvCxnSpPr>
            <p:cNvPr id="203" name="Přímá spojovací čára 202"/>
            <p:cNvCxnSpPr/>
            <p:nvPr/>
          </p:nvCxnSpPr>
          <p:spPr>
            <a:xfrm>
              <a:off x="971600" y="6084901"/>
              <a:ext cx="720080" cy="0"/>
            </a:xfrm>
            <a:prstGeom prst="line">
              <a:avLst/>
            </a:prstGeom>
            <a:grp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Plus 203"/>
            <p:cNvSpPr/>
            <p:nvPr/>
          </p:nvSpPr>
          <p:spPr>
            <a:xfrm>
              <a:off x="990262" y="5831553"/>
              <a:ext cx="216024" cy="216024"/>
            </a:xfrm>
            <a:prstGeom prst="mathPl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5" name="Plus 204"/>
            <p:cNvSpPr/>
            <p:nvPr/>
          </p:nvSpPr>
          <p:spPr>
            <a:xfrm>
              <a:off x="1206286" y="5831553"/>
              <a:ext cx="216024" cy="216024"/>
            </a:xfrm>
            <a:prstGeom prst="mathPl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6" name="Plus 205"/>
            <p:cNvSpPr/>
            <p:nvPr/>
          </p:nvSpPr>
          <p:spPr>
            <a:xfrm>
              <a:off x="1422310" y="5831553"/>
              <a:ext cx="216024" cy="216024"/>
            </a:xfrm>
            <a:prstGeom prst="mathPl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7" name="Mínus 206"/>
            <p:cNvSpPr/>
            <p:nvPr/>
          </p:nvSpPr>
          <p:spPr>
            <a:xfrm>
              <a:off x="990262" y="6119585"/>
              <a:ext cx="216024" cy="45719"/>
            </a:xfrm>
            <a:prstGeom prst="mathMin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8" name="Mínus 207"/>
            <p:cNvSpPr/>
            <p:nvPr/>
          </p:nvSpPr>
          <p:spPr>
            <a:xfrm>
              <a:off x="1206286" y="6119585"/>
              <a:ext cx="216024" cy="45719"/>
            </a:xfrm>
            <a:prstGeom prst="mathMin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9" name="Mínus 208"/>
            <p:cNvSpPr/>
            <p:nvPr/>
          </p:nvSpPr>
          <p:spPr>
            <a:xfrm>
              <a:off x="1422310" y="6119585"/>
              <a:ext cx="216024" cy="45719"/>
            </a:xfrm>
            <a:prstGeom prst="mathMin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41" name="TextovéPole 240"/>
          <p:cNvSpPr txBox="1"/>
          <p:nvPr/>
        </p:nvSpPr>
        <p:spPr>
          <a:xfrm rot="16200000">
            <a:off x="100816" y="6074457"/>
            <a:ext cx="96853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900" b="1" dirty="0" smtClean="0"/>
              <a:t>AKČNÍ NAPĚTÍ</a:t>
            </a:r>
          </a:p>
          <a:p>
            <a:pPr algn="ctr"/>
            <a:r>
              <a:rPr lang="cs-CZ" sz="800" b="1" dirty="0" smtClean="0"/>
              <a:t>(podrážděný úsek)</a:t>
            </a:r>
          </a:p>
        </p:txBody>
      </p:sp>
      <p:sp>
        <p:nvSpPr>
          <p:cNvPr id="244" name="Šipka doprava 243"/>
          <p:cNvSpPr/>
          <p:nvPr/>
        </p:nvSpPr>
        <p:spPr>
          <a:xfrm>
            <a:off x="1488232" y="6211024"/>
            <a:ext cx="216024" cy="72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7" name="Šipka doprava 246"/>
          <p:cNvSpPr/>
          <p:nvPr/>
        </p:nvSpPr>
        <p:spPr>
          <a:xfrm rot="10800000">
            <a:off x="1320406" y="5839079"/>
            <a:ext cx="216024" cy="72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49" name="Přímá spojovací čára 248"/>
          <p:cNvCxnSpPr/>
          <p:nvPr/>
        </p:nvCxnSpPr>
        <p:spPr>
          <a:xfrm>
            <a:off x="4510443" y="6027367"/>
            <a:ext cx="72008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Plus 251"/>
          <p:cNvSpPr/>
          <p:nvPr/>
        </p:nvSpPr>
        <p:spPr>
          <a:xfrm>
            <a:off x="4965915" y="5774019"/>
            <a:ext cx="216024" cy="21602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3" name="Přímá spojovací čára 252"/>
          <p:cNvCxnSpPr/>
          <p:nvPr/>
        </p:nvCxnSpPr>
        <p:spPr>
          <a:xfrm flipV="1">
            <a:off x="4510443" y="6523927"/>
            <a:ext cx="72008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Plus 255"/>
          <p:cNvSpPr/>
          <p:nvPr/>
        </p:nvSpPr>
        <p:spPr>
          <a:xfrm flipV="1">
            <a:off x="4965915" y="6558870"/>
            <a:ext cx="216024" cy="21602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9" name="Mínus 258"/>
          <p:cNvSpPr/>
          <p:nvPr/>
        </p:nvSpPr>
        <p:spPr>
          <a:xfrm>
            <a:off x="4965915" y="6414854"/>
            <a:ext cx="216024" cy="45719"/>
          </a:xfrm>
          <a:prstGeom prst="mathMin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2" name="Mínus 261"/>
          <p:cNvSpPr/>
          <p:nvPr/>
        </p:nvSpPr>
        <p:spPr>
          <a:xfrm>
            <a:off x="4965915" y="6062051"/>
            <a:ext cx="216024" cy="45719"/>
          </a:xfrm>
          <a:prstGeom prst="mathMinus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63" name="Skupina 262"/>
          <p:cNvGrpSpPr/>
          <p:nvPr/>
        </p:nvGrpSpPr>
        <p:grpSpPr>
          <a:xfrm flipV="1">
            <a:off x="3793325" y="6270838"/>
            <a:ext cx="720080" cy="360040"/>
            <a:chOff x="971600" y="6381328"/>
            <a:chExt cx="720080" cy="360040"/>
          </a:xfrm>
          <a:solidFill>
            <a:schemeClr val="bg1">
              <a:lumMod val="50000"/>
            </a:schemeClr>
          </a:solidFill>
        </p:grpSpPr>
        <p:cxnSp>
          <p:nvCxnSpPr>
            <p:cNvPr id="264" name="Přímá spojovací čára 263"/>
            <p:cNvCxnSpPr/>
            <p:nvPr/>
          </p:nvCxnSpPr>
          <p:spPr>
            <a:xfrm flipV="1">
              <a:off x="971600" y="6488020"/>
              <a:ext cx="720080" cy="0"/>
            </a:xfrm>
            <a:prstGeom prst="line">
              <a:avLst/>
            </a:prstGeom>
            <a:grp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Plus 264"/>
            <p:cNvSpPr/>
            <p:nvPr/>
          </p:nvSpPr>
          <p:spPr>
            <a:xfrm flipV="1">
              <a:off x="990262" y="6525344"/>
              <a:ext cx="216024" cy="216024"/>
            </a:xfrm>
            <a:prstGeom prst="mathPl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u="sng"/>
            </a:p>
          </p:txBody>
        </p:sp>
        <p:sp>
          <p:nvSpPr>
            <p:cNvPr id="268" name="Mínus 267"/>
            <p:cNvSpPr/>
            <p:nvPr/>
          </p:nvSpPr>
          <p:spPr>
            <a:xfrm>
              <a:off x="990262" y="6381328"/>
              <a:ext cx="216024" cy="45719"/>
            </a:xfrm>
            <a:prstGeom prst="mathMin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u="sng"/>
            </a:p>
          </p:txBody>
        </p:sp>
      </p:grpSp>
      <p:grpSp>
        <p:nvGrpSpPr>
          <p:cNvPr id="271" name="Skupina 270"/>
          <p:cNvGrpSpPr/>
          <p:nvPr/>
        </p:nvGrpSpPr>
        <p:grpSpPr>
          <a:xfrm flipV="1">
            <a:off x="3793325" y="5949058"/>
            <a:ext cx="720080" cy="333751"/>
            <a:chOff x="971600" y="5831553"/>
            <a:chExt cx="720080" cy="333751"/>
          </a:xfrm>
          <a:solidFill>
            <a:schemeClr val="bg1">
              <a:lumMod val="50000"/>
            </a:schemeClr>
          </a:solidFill>
        </p:grpSpPr>
        <p:cxnSp>
          <p:nvCxnSpPr>
            <p:cNvPr id="272" name="Přímá spojovací čára 271"/>
            <p:cNvCxnSpPr/>
            <p:nvPr/>
          </p:nvCxnSpPr>
          <p:spPr>
            <a:xfrm>
              <a:off x="971600" y="6084901"/>
              <a:ext cx="720080" cy="0"/>
            </a:xfrm>
            <a:prstGeom prst="line">
              <a:avLst/>
            </a:prstGeom>
            <a:grp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3" name="Plus 272"/>
            <p:cNvSpPr/>
            <p:nvPr/>
          </p:nvSpPr>
          <p:spPr>
            <a:xfrm>
              <a:off x="990262" y="5831553"/>
              <a:ext cx="216024" cy="216024"/>
            </a:xfrm>
            <a:prstGeom prst="mathPl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6" name="Mínus 275"/>
            <p:cNvSpPr/>
            <p:nvPr/>
          </p:nvSpPr>
          <p:spPr>
            <a:xfrm>
              <a:off x="990262" y="6119585"/>
              <a:ext cx="216024" cy="45719"/>
            </a:xfrm>
            <a:prstGeom prst="mathMinus">
              <a:avLst/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79" name="Vývojový diagram: zpoždění 278"/>
          <p:cNvSpPr/>
          <p:nvPr/>
        </p:nvSpPr>
        <p:spPr>
          <a:xfrm rot="16200000">
            <a:off x="4402431" y="5461794"/>
            <a:ext cx="216024" cy="864096"/>
          </a:xfrm>
          <a:prstGeom prst="flowChartDelay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0" name="Vývojový diagram: zpoždění 279"/>
          <p:cNvSpPr/>
          <p:nvPr/>
        </p:nvSpPr>
        <p:spPr>
          <a:xfrm rot="5400000" flipV="1">
            <a:off x="4402431" y="6226498"/>
            <a:ext cx="216024" cy="864096"/>
          </a:xfrm>
          <a:prstGeom prst="flowChartDelay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1" name="Šipka doprava 280"/>
          <p:cNvSpPr/>
          <p:nvPr/>
        </p:nvSpPr>
        <p:spPr>
          <a:xfrm>
            <a:off x="4078395" y="6217878"/>
            <a:ext cx="864096" cy="72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2" name="Šipka doprava 281"/>
          <p:cNvSpPr/>
          <p:nvPr/>
        </p:nvSpPr>
        <p:spPr>
          <a:xfrm rot="10800000">
            <a:off x="4078395" y="5661247"/>
            <a:ext cx="864096" cy="72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5" name="TextovéPole 284"/>
          <p:cNvSpPr txBox="1"/>
          <p:nvPr/>
        </p:nvSpPr>
        <p:spPr>
          <a:xfrm rot="5400000">
            <a:off x="4837153" y="6038789"/>
            <a:ext cx="115288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900" b="1" dirty="0" smtClean="0"/>
              <a:t>KLID</a:t>
            </a:r>
          </a:p>
          <a:p>
            <a:pPr algn="ctr"/>
            <a:r>
              <a:rPr lang="cs-CZ" sz="800" b="1" dirty="0" smtClean="0"/>
              <a:t>(úsek oddělený </a:t>
            </a:r>
          </a:p>
          <a:p>
            <a:pPr algn="ctr"/>
            <a:r>
              <a:rPr lang="cs-CZ" sz="800" b="1" dirty="0" smtClean="0"/>
              <a:t>Ranvierovým zářezem)</a:t>
            </a:r>
            <a:endParaRPr lang="cs-CZ" sz="800" b="1" dirty="0"/>
          </a:p>
        </p:txBody>
      </p:sp>
      <p:sp>
        <p:nvSpPr>
          <p:cNvPr id="286" name="TextovéPole 285"/>
          <p:cNvSpPr txBox="1"/>
          <p:nvPr/>
        </p:nvSpPr>
        <p:spPr>
          <a:xfrm rot="16200000">
            <a:off x="3129124" y="6082037"/>
            <a:ext cx="96853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900" b="1" dirty="0" smtClean="0"/>
              <a:t>AKČNÍ NAPĚTÍ</a:t>
            </a:r>
          </a:p>
          <a:p>
            <a:pPr algn="ctr"/>
            <a:r>
              <a:rPr lang="cs-CZ" sz="800" b="1" dirty="0" smtClean="0"/>
              <a:t>(podrážděný úsek)</a:t>
            </a:r>
          </a:p>
        </p:txBody>
      </p:sp>
      <p:sp>
        <p:nvSpPr>
          <p:cNvPr id="287" name="TextovéPole 286"/>
          <p:cNvSpPr txBox="1"/>
          <p:nvPr/>
        </p:nvSpPr>
        <p:spPr>
          <a:xfrm>
            <a:off x="0" y="5589240"/>
            <a:ext cx="18582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smtClean="0"/>
              <a:t>NEMYELINIZOVANÉ VLÁKNO</a:t>
            </a:r>
            <a:endParaRPr lang="cs-CZ" sz="1100" b="1" dirty="0"/>
          </a:p>
        </p:txBody>
      </p:sp>
      <p:sp>
        <p:nvSpPr>
          <p:cNvPr id="288" name="TextovéPole 287"/>
          <p:cNvSpPr txBox="1"/>
          <p:nvPr/>
        </p:nvSpPr>
        <p:spPr>
          <a:xfrm>
            <a:off x="2443654" y="5570952"/>
            <a:ext cx="16962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smtClean="0"/>
              <a:t>MYELINIZOVANÉ VLÁKNO</a:t>
            </a:r>
            <a:endParaRPr lang="cs-CZ" sz="1100" b="1" dirty="0"/>
          </a:p>
        </p:txBody>
      </p:sp>
      <p:sp>
        <p:nvSpPr>
          <p:cNvPr id="289" name="TextovéPole 288"/>
          <p:cNvSpPr txBox="1"/>
          <p:nvPr/>
        </p:nvSpPr>
        <p:spPr>
          <a:xfrm>
            <a:off x="4572851" y="2636912"/>
            <a:ext cx="10599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smtClean="0"/>
              <a:t>DOPŘEDNÉ ŠÍŘENÍ</a:t>
            </a:r>
            <a:endParaRPr lang="cs-CZ" sz="900" b="1" dirty="0"/>
          </a:p>
        </p:txBody>
      </p:sp>
      <p:sp>
        <p:nvSpPr>
          <p:cNvPr id="290" name="TextovéPole 289"/>
          <p:cNvSpPr txBox="1"/>
          <p:nvPr/>
        </p:nvSpPr>
        <p:spPr>
          <a:xfrm>
            <a:off x="4206272" y="2348880"/>
            <a:ext cx="8835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smtClean="0"/>
              <a:t>ZPĚTNÉ ŠÍŘENÍ</a:t>
            </a:r>
            <a:endParaRPr lang="cs-CZ" sz="900" b="1" dirty="0"/>
          </a:p>
        </p:txBody>
      </p:sp>
      <p:sp>
        <p:nvSpPr>
          <p:cNvPr id="291" name="TextovéPole 290"/>
          <p:cNvSpPr txBox="1"/>
          <p:nvPr/>
        </p:nvSpPr>
        <p:spPr>
          <a:xfrm>
            <a:off x="5292080" y="3356992"/>
            <a:ext cx="12105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smtClean="0"/>
              <a:t>MYELINOVÁ POCHVA</a:t>
            </a:r>
            <a:endParaRPr lang="cs-CZ" sz="900" b="1" dirty="0"/>
          </a:p>
        </p:txBody>
      </p:sp>
      <p:sp>
        <p:nvSpPr>
          <p:cNvPr id="292" name="TextovéPole 291"/>
          <p:cNvSpPr txBox="1"/>
          <p:nvPr/>
        </p:nvSpPr>
        <p:spPr>
          <a:xfrm>
            <a:off x="4994904" y="4167368"/>
            <a:ext cx="10887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smtClean="0"/>
              <a:t>RANVIERŮV ZÁŘEZ</a:t>
            </a:r>
            <a:endParaRPr lang="cs-CZ" sz="900" b="1" dirty="0"/>
          </a:p>
        </p:txBody>
      </p:sp>
      <p:cxnSp>
        <p:nvCxnSpPr>
          <p:cNvPr id="294" name="Přímá spojovací šipka 293"/>
          <p:cNvCxnSpPr>
            <a:stCxn id="292" idx="0"/>
          </p:cNvCxnSpPr>
          <p:nvPr/>
        </p:nvCxnSpPr>
        <p:spPr>
          <a:xfrm flipV="1">
            <a:off x="5539284" y="4005064"/>
            <a:ext cx="40828" cy="1623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TextovéPole 294"/>
          <p:cNvSpPr txBox="1"/>
          <p:nvPr/>
        </p:nvSpPr>
        <p:spPr>
          <a:xfrm>
            <a:off x="2411760" y="1484784"/>
            <a:ext cx="6735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smtClean="0"/>
              <a:t>DENDRITY</a:t>
            </a:r>
            <a:endParaRPr lang="cs-CZ" sz="900" b="1" dirty="0"/>
          </a:p>
        </p:txBody>
      </p:sp>
      <p:sp>
        <p:nvSpPr>
          <p:cNvPr id="296" name="TextovéPole 295"/>
          <p:cNvSpPr txBox="1"/>
          <p:nvPr/>
        </p:nvSpPr>
        <p:spPr>
          <a:xfrm>
            <a:off x="3059832" y="1916832"/>
            <a:ext cx="4251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 smtClean="0"/>
              <a:t>TĚLO</a:t>
            </a:r>
            <a:endParaRPr lang="cs-CZ" sz="900" b="1" dirty="0"/>
          </a:p>
        </p:txBody>
      </p:sp>
      <p:sp>
        <p:nvSpPr>
          <p:cNvPr id="297" name="TextovéPole 296"/>
          <p:cNvSpPr txBox="1"/>
          <p:nvPr/>
        </p:nvSpPr>
        <p:spPr>
          <a:xfrm>
            <a:off x="3637383" y="298766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900" b="1" dirty="0" smtClean="0"/>
              <a:t>ODSTUPOVÝ</a:t>
            </a:r>
          </a:p>
          <a:p>
            <a:pPr algn="ctr"/>
            <a:r>
              <a:rPr lang="cs-CZ" sz="900" b="1" dirty="0" smtClean="0"/>
              <a:t>KONUS</a:t>
            </a:r>
            <a:endParaRPr lang="cs-CZ" sz="900" b="1" dirty="0"/>
          </a:p>
        </p:txBody>
      </p:sp>
      <p:sp>
        <p:nvSpPr>
          <p:cNvPr id="298" name="TextovéPole 297"/>
          <p:cNvSpPr txBox="1"/>
          <p:nvPr/>
        </p:nvSpPr>
        <p:spPr>
          <a:xfrm>
            <a:off x="7357577" y="4494312"/>
            <a:ext cx="18229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900" b="1" dirty="0" smtClean="0"/>
              <a:t>TERMINÁLNÍ ROZVĚTVENÍ AXONU</a:t>
            </a:r>
            <a:endParaRPr lang="cs-CZ" sz="900" b="1" dirty="0"/>
          </a:p>
        </p:txBody>
      </p:sp>
      <p:sp>
        <p:nvSpPr>
          <p:cNvPr id="302" name="Obdélník 301"/>
          <p:cNvSpPr/>
          <p:nvPr/>
        </p:nvSpPr>
        <p:spPr>
          <a:xfrm>
            <a:off x="54864" y="5624672"/>
            <a:ext cx="5597256" cy="1196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/>
              <a:t>Následující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schéma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zobrazuje</a:t>
            </a:r>
            <a:r>
              <a:rPr lang="en-US" sz="2800" b="1" dirty="0" smtClean="0"/>
              <a:t> </a:t>
            </a:r>
            <a:br>
              <a:rPr lang="en-US" sz="2800" b="1" dirty="0" smtClean="0"/>
            </a:br>
            <a:r>
              <a:rPr lang="en-US" sz="2800" dirty="0" err="1" smtClean="0"/>
              <a:t>nervosvalovou</a:t>
            </a:r>
            <a:r>
              <a:rPr lang="en-US" sz="2800" dirty="0" smtClean="0"/>
              <a:t> (</a:t>
            </a:r>
            <a:r>
              <a:rPr lang="en-US" sz="2800" dirty="0" err="1" smtClean="0"/>
              <a:t>motorickou</a:t>
            </a:r>
            <a:r>
              <a:rPr lang="en-US" sz="2800" dirty="0" smtClean="0"/>
              <a:t>) </a:t>
            </a:r>
            <a:r>
              <a:rPr lang="en-US" sz="2800" dirty="0" err="1" smtClean="0"/>
              <a:t>ploténku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73430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Nervosvalová</a:t>
            </a:r>
            <a:r>
              <a:rPr lang="en-US" sz="2800" dirty="0" smtClean="0"/>
              <a:t> (</a:t>
            </a:r>
            <a:r>
              <a:rPr lang="en-US" sz="2800" dirty="0" err="1" smtClean="0"/>
              <a:t>motorická</a:t>
            </a:r>
            <a:r>
              <a:rPr lang="en-US" sz="2800" dirty="0" smtClean="0"/>
              <a:t>) </a:t>
            </a:r>
            <a:r>
              <a:rPr lang="en-US" sz="2800" dirty="0" err="1" smtClean="0"/>
              <a:t>ploténka</a:t>
            </a:r>
            <a:endParaRPr lang="en-US" sz="2800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5508104" y="1268760"/>
            <a:ext cx="3312368" cy="511256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1600" b="1" dirty="0" smtClean="0">
                <a:solidFill>
                  <a:srgbClr val="FF0000"/>
                </a:solidFill>
              </a:rPr>
              <a:t>1</a:t>
            </a:r>
            <a:r>
              <a:rPr lang="en-US" sz="1600" b="1" dirty="0" smtClean="0"/>
              <a:t> </a:t>
            </a:r>
            <a:r>
              <a:rPr lang="en-US" sz="1600" dirty="0" err="1" smtClean="0"/>
              <a:t>Spojení</a:t>
            </a:r>
            <a:r>
              <a:rPr lang="en-US" sz="1600" dirty="0" smtClean="0"/>
              <a:t> </a:t>
            </a:r>
            <a:r>
              <a:rPr lang="en-US" sz="1600" dirty="0" err="1" smtClean="0"/>
              <a:t>alfa-motoneuronu</a:t>
            </a:r>
            <a:r>
              <a:rPr lang="en-US" sz="1600" dirty="0"/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uložen</a:t>
            </a:r>
            <a:r>
              <a:rPr lang="en-US" sz="1600" dirty="0" smtClean="0"/>
              <a:t> v </a:t>
            </a:r>
            <a:r>
              <a:rPr lang="en-US" sz="1600" dirty="0" err="1" smtClean="0"/>
              <a:t>míše</a:t>
            </a:r>
            <a:r>
              <a:rPr lang="en-US" sz="1600" dirty="0" smtClean="0"/>
              <a:t>)</a:t>
            </a:r>
            <a:r>
              <a:rPr lang="en-US" sz="1600" dirty="0"/>
              <a:t> </a:t>
            </a:r>
            <a:r>
              <a:rPr lang="en-US" sz="1600" dirty="0" smtClean="0"/>
              <a:t>a </a:t>
            </a:r>
            <a:r>
              <a:rPr lang="en-US" sz="1600" dirty="0" err="1" smtClean="0"/>
              <a:t>příčně</a:t>
            </a:r>
            <a:r>
              <a:rPr lang="en-US" sz="1600" dirty="0" smtClean="0"/>
              <a:t> </a:t>
            </a:r>
            <a:r>
              <a:rPr lang="en-US" sz="1600" dirty="0" err="1" smtClean="0"/>
              <a:t>pruhovaného</a:t>
            </a:r>
            <a:r>
              <a:rPr lang="en-US" sz="1600" dirty="0" smtClean="0"/>
              <a:t> </a:t>
            </a:r>
            <a:r>
              <a:rPr lang="en-US" sz="1600" dirty="0" err="1" smtClean="0"/>
              <a:t>svalu</a:t>
            </a:r>
            <a:endParaRPr lang="en-US" sz="16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1600" dirty="0" smtClean="0"/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b="1" dirty="0" smtClean="0"/>
              <a:t> </a:t>
            </a:r>
            <a:r>
              <a:rPr lang="en-US" sz="1600" dirty="0" err="1" smtClean="0"/>
              <a:t>Uvolnění</a:t>
            </a:r>
            <a:r>
              <a:rPr lang="en-US" sz="1600" dirty="0" smtClean="0"/>
              <a:t> </a:t>
            </a:r>
            <a:r>
              <a:rPr lang="en-US" sz="1600" dirty="0" err="1" smtClean="0"/>
              <a:t>mediátoru</a:t>
            </a:r>
            <a:r>
              <a:rPr lang="en-US" sz="1600" dirty="0" smtClean="0"/>
              <a:t> (</a:t>
            </a:r>
            <a:r>
              <a:rPr lang="en-US" sz="1600" dirty="0" err="1" smtClean="0"/>
              <a:t>acetylcholin</a:t>
            </a:r>
            <a:r>
              <a:rPr lang="en-US" sz="1600" dirty="0" smtClean="0"/>
              <a:t>) a </a:t>
            </a:r>
            <a:r>
              <a:rPr lang="en-US" sz="1600" dirty="0" err="1" smtClean="0"/>
              <a:t>navázání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specifický</a:t>
            </a:r>
            <a:r>
              <a:rPr lang="en-US" sz="1600" dirty="0" smtClean="0"/>
              <a:t> receptor (</a:t>
            </a:r>
            <a:r>
              <a:rPr lang="en-US" sz="1600" dirty="0" err="1" smtClean="0"/>
              <a:t>nikotinergní</a:t>
            </a:r>
            <a:r>
              <a:rPr lang="en-US" sz="1600" dirty="0" smtClean="0"/>
              <a:t> </a:t>
            </a:r>
            <a:r>
              <a:rPr lang="en-US" sz="1600" dirty="0" err="1" smtClean="0"/>
              <a:t>iontový</a:t>
            </a:r>
            <a:r>
              <a:rPr lang="en-US" sz="1600" dirty="0" smtClean="0"/>
              <a:t> </a:t>
            </a:r>
            <a:r>
              <a:rPr lang="en-US" sz="1600" dirty="0" err="1" smtClean="0"/>
              <a:t>kanál</a:t>
            </a:r>
            <a:r>
              <a:rPr lang="en-US" sz="1600" dirty="0" smtClean="0"/>
              <a:t>) </a:t>
            </a:r>
            <a:r>
              <a:rPr lang="en-US" sz="1600" dirty="0" err="1" smtClean="0"/>
              <a:t>svalové</a:t>
            </a:r>
            <a:r>
              <a:rPr lang="en-US" sz="1600" dirty="0" smtClean="0"/>
              <a:t> </a:t>
            </a:r>
            <a:r>
              <a:rPr lang="en-US" sz="1600" dirty="0" err="1" smtClean="0"/>
              <a:t>buňky</a:t>
            </a:r>
            <a:r>
              <a:rPr lang="en-US" sz="1600" dirty="0" smtClean="0"/>
              <a:t> </a:t>
            </a:r>
            <a:r>
              <a:rPr lang="en-US" sz="1600" dirty="0" err="1" smtClean="0"/>
              <a:t>spouští</a:t>
            </a:r>
            <a:r>
              <a:rPr lang="en-US" sz="1600" dirty="0" smtClean="0"/>
              <a:t> </a:t>
            </a:r>
            <a:r>
              <a:rPr lang="en-US" sz="1600" dirty="0" err="1" smtClean="0"/>
              <a:t>kaskádu</a:t>
            </a:r>
            <a:r>
              <a:rPr lang="en-US" sz="1600" dirty="0" smtClean="0"/>
              <a:t> </a:t>
            </a:r>
            <a:r>
              <a:rPr lang="en-US" sz="1600" dirty="0" err="1" smtClean="0"/>
              <a:t>dějů</a:t>
            </a:r>
            <a:r>
              <a:rPr lang="en-US" sz="1600" dirty="0" smtClean="0"/>
              <a:t> </a:t>
            </a:r>
            <a:r>
              <a:rPr lang="en-US" sz="1600" dirty="0" err="1" smtClean="0"/>
              <a:t>vedoucích</a:t>
            </a:r>
            <a:r>
              <a:rPr lang="en-US" sz="1600" dirty="0" smtClean="0"/>
              <a:t> k </a:t>
            </a:r>
            <a:r>
              <a:rPr lang="en-US" sz="1600" dirty="0" err="1" smtClean="0"/>
              <a:t>volní</a:t>
            </a:r>
            <a:r>
              <a:rPr lang="en-US" sz="1600" dirty="0" smtClean="0"/>
              <a:t> </a:t>
            </a:r>
            <a:r>
              <a:rPr lang="en-US" sz="1600" dirty="0" err="1" smtClean="0"/>
              <a:t>svalové</a:t>
            </a:r>
            <a:r>
              <a:rPr lang="en-US" sz="1600" dirty="0" smtClean="0"/>
              <a:t> </a:t>
            </a:r>
            <a:r>
              <a:rPr lang="en-US" sz="1600" dirty="0" err="1" smtClean="0"/>
              <a:t>kontrakci</a:t>
            </a:r>
            <a:endParaRPr lang="en-US" sz="1600" dirty="0" smtClean="0"/>
          </a:p>
          <a:p>
            <a:pPr>
              <a:lnSpc>
                <a:spcPct val="150000"/>
              </a:lnSpc>
              <a:buFont typeface="Wingdings" charset="2"/>
              <a:buChar char="Ø"/>
            </a:pPr>
            <a:endParaRPr lang="en-US" sz="1600" dirty="0" smtClean="0"/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sz="1600" b="1" dirty="0" err="1" smtClean="0"/>
              <a:t>Neurologické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onemocnění</a:t>
            </a:r>
            <a:r>
              <a:rPr lang="en-US" sz="1600" b="1" dirty="0" smtClean="0"/>
              <a:t> </a:t>
            </a:r>
            <a:r>
              <a:rPr lang="en-US" sz="1600" dirty="0" err="1" smtClean="0"/>
              <a:t>postihující</a:t>
            </a:r>
            <a:r>
              <a:rPr lang="en-US" sz="1600" dirty="0" smtClean="0"/>
              <a:t> </a:t>
            </a:r>
            <a:r>
              <a:rPr lang="en-US" sz="1600" dirty="0" err="1" smtClean="0"/>
              <a:t>nervosvalový</a:t>
            </a:r>
            <a:r>
              <a:rPr lang="en-US" sz="1600" dirty="0" smtClean="0"/>
              <a:t> </a:t>
            </a:r>
            <a:r>
              <a:rPr lang="en-US" sz="1600" dirty="0" err="1" smtClean="0"/>
              <a:t>přenos</a:t>
            </a:r>
            <a:r>
              <a:rPr lang="en-US" sz="1600" dirty="0" smtClean="0"/>
              <a:t> – </a:t>
            </a:r>
            <a:r>
              <a:rPr lang="en-US" sz="1600" i="1" dirty="0" err="1" smtClean="0"/>
              <a:t>myastenia</a:t>
            </a:r>
            <a:r>
              <a:rPr lang="en-US" sz="1600" i="1" dirty="0" smtClean="0"/>
              <a:t> gravis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endParaRPr lang="en-US" sz="1600" dirty="0" smtClean="0"/>
          </a:p>
          <a:p>
            <a:pPr>
              <a:buFont typeface="Wingdings" charset="2"/>
              <a:buChar char="Ø"/>
            </a:pP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2411760" y="5301208"/>
            <a:ext cx="295232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smtClean="0"/>
              <a:t>K </a:t>
            </a:r>
            <a:r>
              <a:rPr lang="en-US" sz="1200" dirty="0" err="1"/>
              <a:t>vybavení</a:t>
            </a:r>
            <a:r>
              <a:rPr lang="en-US" sz="1200" dirty="0"/>
              <a:t> </a:t>
            </a:r>
            <a:r>
              <a:rPr lang="en-US" sz="1200" dirty="0" err="1"/>
              <a:t>akčního</a:t>
            </a:r>
            <a:r>
              <a:rPr lang="en-US" sz="1200" dirty="0"/>
              <a:t> </a:t>
            </a:r>
            <a:r>
              <a:rPr lang="en-US" sz="1200" dirty="0" err="1" smtClean="0"/>
              <a:t>potenciálu</a:t>
            </a:r>
            <a:r>
              <a:rPr lang="en-US" sz="1200" dirty="0" smtClean="0"/>
              <a:t> </a:t>
            </a:r>
            <a:r>
              <a:rPr lang="en-US" sz="1200" dirty="0" err="1" smtClean="0"/>
              <a:t>na</a:t>
            </a:r>
            <a:r>
              <a:rPr lang="en-US" sz="1200" dirty="0" smtClean="0"/>
              <a:t> </a:t>
            </a:r>
            <a:r>
              <a:rPr lang="en-US" sz="1200" dirty="0" err="1" smtClean="0"/>
              <a:t>svalovém</a:t>
            </a:r>
            <a:r>
              <a:rPr lang="en-US" sz="1200" dirty="0" smtClean="0"/>
              <a:t> </a:t>
            </a:r>
            <a:r>
              <a:rPr lang="en-US" sz="1200" dirty="0" err="1" smtClean="0"/>
              <a:t>vláknu</a:t>
            </a:r>
            <a:r>
              <a:rPr lang="en-US" sz="1200" dirty="0" smtClean="0"/>
              <a:t> je </a:t>
            </a:r>
            <a:r>
              <a:rPr lang="en-US" sz="1200" dirty="0" err="1" smtClean="0"/>
              <a:t>nutné</a:t>
            </a:r>
            <a:r>
              <a:rPr lang="en-US" sz="1200" dirty="0" smtClean="0"/>
              <a:t> </a:t>
            </a:r>
            <a:r>
              <a:rPr lang="en-US" sz="1200" dirty="0" err="1" smtClean="0"/>
              <a:t>uvolnění</a:t>
            </a:r>
            <a:r>
              <a:rPr lang="en-US" sz="1200" dirty="0" smtClean="0"/>
              <a:t> </a:t>
            </a:r>
            <a:r>
              <a:rPr lang="en-US" sz="1200" dirty="0" err="1" smtClean="0"/>
              <a:t>asi</a:t>
            </a:r>
            <a:r>
              <a:rPr lang="en-US" sz="1200" dirty="0" smtClean="0"/>
              <a:t> </a:t>
            </a:r>
            <a:r>
              <a:rPr lang="en-US" sz="1200" b="1" dirty="0" smtClean="0"/>
              <a:t>100 </a:t>
            </a:r>
            <a:r>
              <a:rPr lang="en-US" sz="1200" b="1" dirty="0" err="1" smtClean="0"/>
              <a:t>vezikul</a:t>
            </a:r>
            <a:r>
              <a:rPr lang="en-US" sz="1200" b="1" dirty="0" smtClean="0"/>
              <a:t>         </a:t>
            </a:r>
            <a:r>
              <a:rPr lang="en-US" sz="1200" dirty="0" smtClean="0"/>
              <a:t>s </a:t>
            </a:r>
            <a:r>
              <a:rPr lang="en-US" sz="1200" dirty="0" err="1" smtClean="0"/>
              <a:t>ACh</a:t>
            </a:r>
            <a:r>
              <a:rPr lang="en-US" sz="1200" dirty="0" smtClean="0"/>
              <a:t> a </a:t>
            </a:r>
            <a:r>
              <a:rPr lang="en-US" sz="1200" dirty="0" err="1" smtClean="0"/>
              <a:t>otevření</a:t>
            </a:r>
            <a:r>
              <a:rPr lang="en-US" sz="1200" dirty="0" smtClean="0"/>
              <a:t> </a:t>
            </a:r>
            <a:r>
              <a:rPr lang="en-US" sz="1200" dirty="0" err="1" smtClean="0"/>
              <a:t>cca</a:t>
            </a:r>
            <a:r>
              <a:rPr lang="en-US" sz="1200" dirty="0" smtClean="0"/>
              <a:t> </a:t>
            </a:r>
            <a:r>
              <a:rPr lang="en-US" sz="1200" b="1" dirty="0" smtClean="0"/>
              <a:t>200 000 </a:t>
            </a:r>
            <a:r>
              <a:rPr lang="en-US" sz="1200" b="1" dirty="0" err="1" smtClean="0"/>
              <a:t>iontových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kanalů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2420888"/>
            <a:ext cx="16561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err="1" smtClean="0"/>
              <a:t>Botulotoxin</a:t>
            </a:r>
            <a:r>
              <a:rPr lang="en-US" sz="1200" dirty="0" smtClean="0"/>
              <a:t> </a:t>
            </a:r>
            <a:r>
              <a:rPr lang="en-US" sz="1200" dirty="0" err="1" smtClean="0"/>
              <a:t>používaný</a:t>
            </a:r>
            <a:r>
              <a:rPr lang="en-US" sz="1200" dirty="0" smtClean="0"/>
              <a:t> v </a:t>
            </a:r>
            <a:r>
              <a:rPr lang="en-US" sz="1200" dirty="0" err="1" smtClean="0"/>
              <a:t>neurologii</a:t>
            </a:r>
            <a:r>
              <a:rPr lang="en-US" sz="1200" dirty="0" smtClean="0"/>
              <a:t> k </a:t>
            </a:r>
            <a:r>
              <a:rPr lang="en-US" sz="1200" dirty="0" err="1" smtClean="0"/>
              <a:t>léčbě</a:t>
            </a:r>
            <a:r>
              <a:rPr lang="en-US" sz="1200" dirty="0" smtClean="0"/>
              <a:t> </a:t>
            </a:r>
            <a:r>
              <a:rPr lang="en-US" sz="1200" dirty="0" err="1" smtClean="0"/>
              <a:t>patologicky</a:t>
            </a:r>
            <a:r>
              <a:rPr lang="en-US" sz="1200" dirty="0" smtClean="0"/>
              <a:t> </a:t>
            </a:r>
            <a:r>
              <a:rPr lang="en-US" sz="1200" dirty="0" err="1" smtClean="0"/>
              <a:t>zvýšeného</a:t>
            </a:r>
            <a:r>
              <a:rPr lang="en-US" sz="1200" dirty="0" smtClean="0"/>
              <a:t> </a:t>
            </a:r>
            <a:r>
              <a:rPr lang="en-US" sz="1200" dirty="0" err="1" smtClean="0"/>
              <a:t>svalového</a:t>
            </a:r>
            <a:r>
              <a:rPr lang="en-US" sz="1200" dirty="0" smtClean="0"/>
              <a:t> </a:t>
            </a:r>
            <a:r>
              <a:rPr lang="en-US" sz="1200" dirty="0" err="1" smtClean="0"/>
              <a:t>napětí</a:t>
            </a:r>
            <a:r>
              <a:rPr lang="en-US" sz="1200" dirty="0" smtClean="0"/>
              <a:t> (</a:t>
            </a:r>
            <a:r>
              <a:rPr lang="en-US" sz="1200" dirty="0" err="1" smtClean="0"/>
              <a:t>spasticita</a:t>
            </a:r>
            <a:r>
              <a:rPr lang="en-US" sz="1200" dirty="0" smtClean="0"/>
              <a:t>, </a:t>
            </a:r>
            <a:r>
              <a:rPr lang="en-US" sz="1200" dirty="0" err="1" smtClean="0"/>
              <a:t>dystonie</a:t>
            </a:r>
            <a:r>
              <a:rPr lang="en-US" sz="1200" dirty="0" smtClean="0"/>
              <a:t>)    </a:t>
            </a:r>
            <a:r>
              <a:rPr lang="en-US" sz="1200" dirty="0" err="1" smtClean="0"/>
              <a:t>po</a:t>
            </a:r>
            <a:r>
              <a:rPr lang="en-US" sz="1200" dirty="0" smtClean="0"/>
              <a:t> </a:t>
            </a:r>
            <a:r>
              <a:rPr lang="en-US" sz="1200" dirty="0" err="1" smtClean="0"/>
              <a:t>aplikaci</a:t>
            </a:r>
            <a:r>
              <a:rPr lang="en-US" sz="1200" dirty="0" smtClean="0"/>
              <a:t> do </a:t>
            </a:r>
            <a:r>
              <a:rPr lang="en-US" sz="1200" dirty="0" err="1" smtClean="0"/>
              <a:t>svalu</a:t>
            </a:r>
            <a:r>
              <a:rPr lang="en-US" sz="1200" dirty="0" smtClean="0"/>
              <a:t> </a:t>
            </a:r>
            <a:r>
              <a:rPr lang="en-US" sz="1200" dirty="0" err="1" smtClean="0"/>
              <a:t>inhibuje</a:t>
            </a:r>
            <a:r>
              <a:rPr lang="en-US" sz="1200" dirty="0" smtClean="0"/>
              <a:t> </a:t>
            </a:r>
            <a:r>
              <a:rPr lang="en-US" sz="1200" dirty="0" err="1" smtClean="0"/>
              <a:t>vyprázdňování</a:t>
            </a:r>
            <a:r>
              <a:rPr lang="en-US" sz="1200" dirty="0" smtClean="0"/>
              <a:t> </a:t>
            </a:r>
            <a:r>
              <a:rPr lang="en-US" sz="1200" dirty="0" err="1" smtClean="0"/>
              <a:t>vezikul</a:t>
            </a:r>
            <a:r>
              <a:rPr lang="en-US" sz="1200" dirty="0" smtClean="0"/>
              <a:t> s </a:t>
            </a:r>
            <a:r>
              <a:rPr lang="en-US" sz="1200" dirty="0" err="1" smtClean="0"/>
              <a:t>ACh</a:t>
            </a:r>
            <a:endParaRPr lang="en-US" sz="1200" dirty="0" smtClean="0"/>
          </a:p>
          <a:p>
            <a:endParaRPr lang="en-US" dirty="0"/>
          </a:p>
        </p:txBody>
      </p:sp>
      <p:pic>
        <p:nvPicPr>
          <p:cNvPr id="12" name="Picture 11" descr="Svalová ploténk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988840"/>
            <a:ext cx="3365925" cy="3240000"/>
          </a:xfrm>
          <a:prstGeom prst="rect">
            <a:avLst/>
          </a:prstGeom>
        </p:spPr>
      </p:pic>
      <p:grpSp>
        <p:nvGrpSpPr>
          <p:cNvPr id="4" name="Skupina 41"/>
          <p:cNvGrpSpPr/>
          <p:nvPr/>
        </p:nvGrpSpPr>
        <p:grpSpPr>
          <a:xfrm>
            <a:off x="755576" y="764704"/>
            <a:ext cx="2736304" cy="2880320"/>
            <a:chOff x="151842" y="260648"/>
            <a:chExt cx="9008917" cy="6770918"/>
          </a:xfrm>
        </p:grpSpPr>
        <p:sp>
          <p:nvSpPr>
            <p:cNvPr id="5" name="Zaoblený obdélník 5"/>
            <p:cNvSpPr/>
            <p:nvPr/>
          </p:nvSpPr>
          <p:spPr>
            <a:xfrm rot="2355189">
              <a:off x="3323181" y="2982780"/>
              <a:ext cx="792088" cy="43204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Zaoblený obdélník 6"/>
            <p:cNvSpPr/>
            <p:nvPr/>
          </p:nvSpPr>
          <p:spPr>
            <a:xfrm rot="1758613">
              <a:off x="4115488" y="3544670"/>
              <a:ext cx="792088" cy="44991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Zaoblený obdélník 7"/>
            <p:cNvSpPr/>
            <p:nvPr/>
          </p:nvSpPr>
          <p:spPr>
            <a:xfrm rot="1350760">
              <a:off x="4984572" y="3941893"/>
              <a:ext cx="792088" cy="43204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Zaoblený obdélník 8"/>
            <p:cNvSpPr/>
            <p:nvPr/>
          </p:nvSpPr>
          <p:spPr>
            <a:xfrm rot="1350760">
              <a:off x="5848669" y="4284259"/>
              <a:ext cx="792088" cy="432048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Volný tvar 3"/>
            <p:cNvSpPr/>
            <p:nvPr/>
          </p:nvSpPr>
          <p:spPr>
            <a:xfrm>
              <a:off x="151842" y="260648"/>
              <a:ext cx="9008917" cy="6770918"/>
            </a:xfrm>
            <a:custGeom>
              <a:avLst/>
              <a:gdLst>
                <a:gd name="connsiteX0" fmla="*/ 987552 w 8442960"/>
                <a:gd name="connsiteY0" fmla="*/ 7620 h 5911596"/>
                <a:gd name="connsiteX1" fmla="*/ 914400 w 8442960"/>
                <a:gd name="connsiteY1" fmla="*/ 473964 h 5911596"/>
                <a:gd name="connsiteX2" fmla="*/ 594360 w 8442960"/>
                <a:gd name="connsiteY2" fmla="*/ 739140 h 5911596"/>
                <a:gd name="connsiteX3" fmla="*/ 9144 w 8442960"/>
                <a:gd name="connsiteY3" fmla="*/ 647700 h 5911596"/>
                <a:gd name="connsiteX4" fmla="*/ 539496 w 8442960"/>
                <a:gd name="connsiteY4" fmla="*/ 986028 h 5911596"/>
                <a:gd name="connsiteX5" fmla="*/ 228600 w 8442960"/>
                <a:gd name="connsiteY5" fmla="*/ 1635252 h 5911596"/>
                <a:gd name="connsiteX6" fmla="*/ 493776 w 8442960"/>
                <a:gd name="connsiteY6" fmla="*/ 1379220 h 5911596"/>
                <a:gd name="connsiteX7" fmla="*/ 813816 w 8442960"/>
                <a:gd name="connsiteY7" fmla="*/ 1278636 h 5911596"/>
                <a:gd name="connsiteX8" fmla="*/ 1088136 w 8442960"/>
                <a:gd name="connsiteY8" fmla="*/ 1443228 h 5911596"/>
                <a:gd name="connsiteX9" fmla="*/ 1088136 w 8442960"/>
                <a:gd name="connsiteY9" fmla="*/ 2147316 h 5911596"/>
                <a:gd name="connsiteX10" fmla="*/ 1188720 w 8442960"/>
                <a:gd name="connsiteY10" fmla="*/ 1479804 h 5911596"/>
                <a:gd name="connsiteX11" fmla="*/ 1399032 w 8442960"/>
                <a:gd name="connsiteY11" fmla="*/ 1296924 h 5911596"/>
                <a:gd name="connsiteX12" fmla="*/ 1938528 w 8442960"/>
                <a:gd name="connsiteY12" fmla="*/ 1525524 h 5911596"/>
                <a:gd name="connsiteX13" fmla="*/ 3108960 w 8442960"/>
                <a:gd name="connsiteY13" fmla="*/ 2339340 h 5911596"/>
                <a:gd name="connsiteX14" fmla="*/ 4343400 w 8442960"/>
                <a:gd name="connsiteY14" fmla="*/ 3299460 h 5911596"/>
                <a:gd name="connsiteX15" fmla="*/ 6199632 w 8442960"/>
                <a:gd name="connsiteY15" fmla="*/ 4094988 h 5911596"/>
                <a:gd name="connsiteX16" fmla="*/ 6501384 w 8442960"/>
                <a:gd name="connsiteY16" fmla="*/ 5301996 h 5911596"/>
                <a:gd name="connsiteX17" fmla="*/ 6309360 w 8442960"/>
                <a:gd name="connsiteY17" fmla="*/ 5814060 h 5911596"/>
                <a:gd name="connsiteX18" fmla="*/ 6729984 w 8442960"/>
                <a:gd name="connsiteY18" fmla="*/ 5887212 h 5911596"/>
                <a:gd name="connsiteX19" fmla="*/ 6675120 w 8442960"/>
                <a:gd name="connsiteY19" fmla="*/ 5704332 h 5911596"/>
                <a:gd name="connsiteX20" fmla="*/ 6583680 w 8442960"/>
                <a:gd name="connsiteY20" fmla="*/ 5439156 h 5911596"/>
                <a:gd name="connsiteX21" fmla="*/ 6547104 w 8442960"/>
                <a:gd name="connsiteY21" fmla="*/ 4652772 h 5911596"/>
                <a:gd name="connsiteX22" fmla="*/ 6501384 w 8442960"/>
                <a:gd name="connsiteY22" fmla="*/ 4479036 h 5911596"/>
                <a:gd name="connsiteX23" fmla="*/ 6766560 w 8442960"/>
                <a:gd name="connsiteY23" fmla="*/ 4671060 h 5911596"/>
                <a:gd name="connsiteX24" fmla="*/ 7196328 w 8442960"/>
                <a:gd name="connsiteY24" fmla="*/ 4945380 h 5911596"/>
                <a:gd name="connsiteX25" fmla="*/ 7306056 w 8442960"/>
                <a:gd name="connsiteY25" fmla="*/ 5219700 h 5911596"/>
                <a:gd name="connsiteX26" fmla="*/ 7232904 w 8442960"/>
                <a:gd name="connsiteY26" fmla="*/ 5420868 h 5911596"/>
                <a:gd name="connsiteX27" fmla="*/ 7516368 w 8442960"/>
                <a:gd name="connsiteY27" fmla="*/ 5439156 h 5911596"/>
                <a:gd name="connsiteX28" fmla="*/ 7626096 w 8442960"/>
                <a:gd name="connsiteY28" fmla="*/ 5311140 h 5911596"/>
                <a:gd name="connsiteX29" fmla="*/ 7479792 w 8442960"/>
                <a:gd name="connsiteY29" fmla="*/ 5237988 h 5911596"/>
                <a:gd name="connsiteX30" fmla="*/ 7324344 w 8442960"/>
                <a:gd name="connsiteY30" fmla="*/ 4972812 h 5911596"/>
                <a:gd name="connsiteX31" fmla="*/ 6830568 w 8442960"/>
                <a:gd name="connsiteY31" fmla="*/ 4625340 h 5911596"/>
                <a:gd name="connsiteX32" fmla="*/ 6583680 w 8442960"/>
                <a:gd name="connsiteY32" fmla="*/ 4460748 h 5911596"/>
                <a:gd name="connsiteX33" fmla="*/ 6995160 w 8442960"/>
                <a:gd name="connsiteY33" fmla="*/ 4469892 h 5911596"/>
                <a:gd name="connsiteX34" fmla="*/ 7744968 w 8442960"/>
                <a:gd name="connsiteY34" fmla="*/ 4497324 h 5911596"/>
                <a:gd name="connsiteX35" fmla="*/ 8074152 w 8442960"/>
                <a:gd name="connsiteY35" fmla="*/ 4707636 h 5911596"/>
                <a:gd name="connsiteX36" fmla="*/ 8119872 w 8442960"/>
                <a:gd name="connsiteY36" fmla="*/ 4917948 h 5911596"/>
                <a:gd name="connsiteX37" fmla="*/ 8156448 w 8442960"/>
                <a:gd name="connsiteY37" fmla="*/ 5064252 h 5911596"/>
                <a:gd name="connsiteX38" fmla="*/ 8375904 w 8442960"/>
                <a:gd name="connsiteY38" fmla="*/ 4991100 h 5911596"/>
                <a:gd name="connsiteX39" fmla="*/ 8439912 w 8442960"/>
                <a:gd name="connsiteY39" fmla="*/ 4808220 h 5911596"/>
                <a:gd name="connsiteX40" fmla="*/ 8357616 w 8442960"/>
                <a:gd name="connsiteY40" fmla="*/ 4817364 h 5911596"/>
                <a:gd name="connsiteX41" fmla="*/ 8156448 w 8442960"/>
                <a:gd name="connsiteY41" fmla="*/ 4680204 h 5911596"/>
                <a:gd name="connsiteX42" fmla="*/ 7891272 w 8442960"/>
                <a:gd name="connsiteY42" fmla="*/ 4497324 h 5911596"/>
                <a:gd name="connsiteX43" fmla="*/ 7415784 w 8442960"/>
                <a:gd name="connsiteY43" fmla="*/ 4433316 h 5911596"/>
                <a:gd name="connsiteX44" fmla="*/ 6720840 w 8442960"/>
                <a:gd name="connsiteY44" fmla="*/ 4405884 h 5911596"/>
                <a:gd name="connsiteX45" fmla="*/ 6473952 w 8442960"/>
                <a:gd name="connsiteY45" fmla="*/ 4287012 h 5911596"/>
                <a:gd name="connsiteX46" fmla="*/ 6208776 w 8442960"/>
                <a:gd name="connsiteY46" fmla="*/ 3976116 h 5911596"/>
                <a:gd name="connsiteX47" fmla="*/ 5202936 w 8442960"/>
                <a:gd name="connsiteY47" fmla="*/ 3546348 h 5911596"/>
                <a:gd name="connsiteX48" fmla="*/ 4553712 w 8442960"/>
                <a:gd name="connsiteY48" fmla="*/ 3299460 h 5911596"/>
                <a:gd name="connsiteX49" fmla="*/ 3557016 w 8442960"/>
                <a:gd name="connsiteY49" fmla="*/ 2622804 h 5911596"/>
                <a:gd name="connsiteX50" fmla="*/ 2231136 w 8442960"/>
                <a:gd name="connsiteY50" fmla="*/ 1607820 h 5911596"/>
                <a:gd name="connsiteX51" fmla="*/ 1773936 w 8442960"/>
                <a:gd name="connsiteY51" fmla="*/ 1360932 h 5911596"/>
                <a:gd name="connsiteX52" fmla="*/ 1691640 w 8442960"/>
                <a:gd name="connsiteY52" fmla="*/ 1031748 h 5911596"/>
                <a:gd name="connsiteX53" fmla="*/ 2313432 w 8442960"/>
                <a:gd name="connsiteY53" fmla="*/ 1013460 h 5911596"/>
                <a:gd name="connsiteX54" fmla="*/ 1819656 w 8442960"/>
                <a:gd name="connsiteY54" fmla="*/ 903732 h 5911596"/>
                <a:gd name="connsiteX55" fmla="*/ 1691640 w 8442960"/>
                <a:gd name="connsiteY55" fmla="*/ 574548 h 5911596"/>
                <a:gd name="connsiteX56" fmla="*/ 1764792 w 8442960"/>
                <a:gd name="connsiteY56" fmla="*/ 71628 h 5911596"/>
                <a:gd name="connsiteX57" fmla="*/ 1490472 w 8442960"/>
                <a:gd name="connsiteY57" fmla="*/ 473964 h 5911596"/>
                <a:gd name="connsiteX58" fmla="*/ 1216152 w 8442960"/>
                <a:gd name="connsiteY58" fmla="*/ 519684 h 5911596"/>
                <a:gd name="connsiteX59" fmla="*/ 987552 w 8442960"/>
                <a:gd name="connsiteY59" fmla="*/ 7620 h 5911596"/>
                <a:gd name="connsiteX0" fmla="*/ 987552 w 8442960"/>
                <a:gd name="connsiteY0" fmla="*/ 7620 h 5911596"/>
                <a:gd name="connsiteX1" fmla="*/ 914400 w 8442960"/>
                <a:gd name="connsiteY1" fmla="*/ 473964 h 5911596"/>
                <a:gd name="connsiteX2" fmla="*/ 594360 w 8442960"/>
                <a:gd name="connsiteY2" fmla="*/ 739140 h 5911596"/>
                <a:gd name="connsiteX3" fmla="*/ 9144 w 8442960"/>
                <a:gd name="connsiteY3" fmla="*/ 647700 h 5911596"/>
                <a:gd name="connsiteX4" fmla="*/ 539496 w 8442960"/>
                <a:gd name="connsiteY4" fmla="*/ 986028 h 5911596"/>
                <a:gd name="connsiteX5" fmla="*/ 228600 w 8442960"/>
                <a:gd name="connsiteY5" fmla="*/ 1635252 h 5911596"/>
                <a:gd name="connsiteX6" fmla="*/ 493776 w 8442960"/>
                <a:gd name="connsiteY6" fmla="*/ 1379220 h 5911596"/>
                <a:gd name="connsiteX7" fmla="*/ 813816 w 8442960"/>
                <a:gd name="connsiteY7" fmla="*/ 1278636 h 5911596"/>
                <a:gd name="connsiteX8" fmla="*/ 1088136 w 8442960"/>
                <a:gd name="connsiteY8" fmla="*/ 1443228 h 5911596"/>
                <a:gd name="connsiteX9" fmla="*/ 1088136 w 8442960"/>
                <a:gd name="connsiteY9" fmla="*/ 2147316 h 5911596"/>
                <a:gd name="connsiteX10" fmla="*/ 1188720 w 8442960"/>
                <a:gd name="connsiteY10" fmla="*/ 1479804 h 5911596"/>
                <a:gd name="connsiteX11" fmla="*/ 1399032 w 8442960"/>
                <a:gd name="connsiteY11" fmla="*/ 1296924 h 5911596"/>
                <a:gd name="connsiteX12" fmla="*/ 1938528 w 8442960"/>
                <a:gd name="connsiteY12" fmla="*/ 1525524 h 5911596"/>
                <a:gd name="connsiteX13" fmla="*/ 3108960 w 8442960"/>
                <a:gd name="connsiteY13" fmla="*/ 2339340 h 5911596"/>
                <a:gd name="connsiteX14" fmla="*/ 4343400 w 8442960"/>
                <a:gd name="connsiteY14" fmla="*/ 3299460 h 5911596"/>
                <a:gd name="connsiteX15" fmla="*/ 6199632 w 8442960"/>
                <a:gd name="connsiteY15" fmla="*/ 4094988 h 5911596"/>
                <a:gd name="connsiteX16" fmla="*/ 6501384 w 8442960"/>
                <a:gd name="connsiteY16" fmla="*/ 5301996 h 5911596"/>
                <a:gd name="connsiteX17" fmla="*/ 6309360 w 8442960"/>
                <a:gd name="connsiteY17" fmla="*/ 5814060 h 5911596"/>
                <a:gd name="connsiteX18" fmla="*/ 6729984 w 8442960"/>
                <a:gd name="connsiteY18" fmla="*/ 5887212 h 5911596"/>
                <a:gd name="connsiteX19" fmla="*/ 6675120 w 8442960"/>
                <a:gd name="connsiteY19" fmla="*/ 5704332 h 5911596"/>
                <a:gd name="connsiteX20" fmla="*/ 6583680 w 8442960"/>
                <a:gd name="connsiteY20" fmla="*/ 5439156 h 5911596"/>
                <a:gd name="connsiteX21" fmla="*/ 6547104 w 8442960"/>
                <a:gd name="connsiteY21" fmla="*/ 4652772 h 5911596"/>
                <a:gd name="connsiteX22" fmla="*/ 6501384 w 8442960"/>
                <a:gd name="connsiteY22" fmla="*/ 4479036 h 5911596"/>
                <a:gd name="connsiteX23" fmla="*/ 6766560 w 8442960"/>
                <a:gd name="connsiteY23" fmla="*/ 4671060 h 5911596"/>
                <a:gd name="connsiteX24" fmla="*/ 7196328 w 8442960"/>
                <a:gd name="connsiteY24" fmla="*/ 4945380 h 5911596"/>
                <a:gd name="connsiteX25" fmla="*/ 7306056 w 8442960"/>
                <a:gd name="connsiteY25" fmla="*/ 5219700 h 5911596"/>
                <a:gd name="connsiteX26" fmla="*/ 7232904 w 8442960"/>
                <a:gd name="connsiteY26" fmla="*/ 5420868 h 5911596"/>
                <a:gd name="connsiteX27" fmla="*/ 7516368 w 8442960"/>
                <a:gd name="connsiteY27" fmla="*/ 5439156 h 5911596"/>
                <a:gd name="connsiteX28" fmla="*/ 7626096 w 8442960"/>
                <a:gd name="connsiteY28" fmla="*/ 5311140 h 5911596"/>
                <a:gd name="connsiteX29" fmla="*/ 7479792 w 8442960"/>
                <a:gd name="connsiteY29" fmla="*/ 5237988 h 5911596"/>
                <a:gd name="connsiteX30" fmla="*/ 7324344 w 8442960"/>
                <a:gd name="connsiteY30" fmla="*/ 4972812 h 5911596"/>
                <a:gd name="connsiteX31" fmla="*/ 6830568 w 8442960"/>
                <a:gd name="connsiteY31" fmla="*/ 4625340 h 5911596"/>
                <a:gd name="connsiteX32" fmla="*/ 6583680 w 8442960"/>
                <a:gd name="connsiteY32" fmla="*/ 4460748 h 5911596"/>
                <a:gd name="connsiteX33" fmla="*/ 6995160 w 8442960"/>
                <a:gd name="connsiteY33" fmla="*/ 4469892 h 5911596"/>
                <a:gd name="connsiteX34" fmla="*/ 7744968 w 8442960"/>
                <a:gd name="connsiteY34" fmla="*/ 4497324 h 5911596"/>
                <a:gd name="connsiteX35" fmla="*/ 8074152 w 8442960"/>
                <a:gd name="connsiteY35" fmla="*/ 4707636 h 5911596"/>
                <a:gd name="connsiteX36" fmla="*/ 8119872 w 8442960"/>
                <a:gd name="connsiteY36" fmla="*/ 4917948 h 5911596"/>
                <a:gd name="connsiteX37" fmla="*/ 8156448 w 8442960"/>
                <a:gd name="connsiteY37" fmla="*/ 5064252 h 5911596"/>
                <a:gd name="connsiteX38" fmla="*/ 8375904 w 8442960"/>
                <a:gd name="connsiteY38" fmla="*/ 4991100 h 5911596"/>
                <a:gd name="connsiteX39" fmla="*/ 8439912 w 8442960"/>
                <a:gd name="connsiteY39" fmla="*/ 4808220 h 5911596"/>
                <a:gd name="connsiteX40" fmla="*/ 8357616 w 8442960"/>
                <a:gd name="connsiteY40" fmla="*/ 4817364 h 5911596"/>
                <a:gd name="connsiteX41" fmla="*/ 8156448 w 8442960"/>
                <a:gd name="connsiteY41" fmla="*/ 4680204 h 5911596"/>
                <a:gd name="connsiteX42" fmla="*/ 7891272 w 8442960"/>
                <a:gd name="connsiteY42" fmla="*/ 4497324 h 5911596"/>
                <a:gd name="connsiteX43" fmla="*/ 7415784 w 8442960"/>
                <a:gd name="connsiteY43" fmla="*/ 4433316 h 5911596"/>
                <a:gd name="connsiteX44" fmla="*/ 6720840 w 8442960"/>
                <a:gd name="connsiteY44" fmla="*/ 4405884 h 5911596"/>
                <a:gd name="connsiteX45" fmla="*/ 6473952 w 8442960"/>
                <a:gd name="connsiteY45" fmla="*/ 4287012 h 5911596"/>
                <a:gd name="connsiteX46" fmla="*/ 6208776 w 8442960"/>
                <a:gd name="connsiteY46" fmla="*/ 3976116 h 5911596"/>
                <a:gd name="connsiteX47" fmla="*/ 5202936 w 8442960"/>
                <a:gd name="connsiteY47" fmla="*/ 3546348 h 5911596"/>
                <a:gd name="connsiteX48" fmla="*/ 4553712 w 8442960"/>
                <a:gd name="connsiteY48" fmla="*/ 3299460 h 5911596"/>
                <a:gd name="connsiteX49" fmla="*/ 3557016 w 8442960"/>
                <a:gd name="connsiteY49" fmla="*/ 2622804 h 5911596"/>
                <a:gd name="connsiteX50" fmla="*/ 2231136 w 8442960"/>
                <a:gd name="connsiteY50" fmla="*/ 1607820 h 5911596"/>
                <a:gd name="connsiteX51" fmla="*/ 1773936 w 8442960"/>
                <a:gd name="connsiteY51" fmla="*/ 1360932 h 5911596"/>
                <a:gd name="connsiteX52" fmla="*/ 1691640 w 8442960"/>
                <a:gd name="connsiteY52" fmla="*/ 1031748 h 5911596"/>
                <a:gd name="connsiteX53" fmla="*/ 2313432 w 8442960"/>
                <a:gd name="connsiteY53" fmla="*/ 1013460 h 5911596"/>
                <a:gd name="connsiteX54" fmla="*/ 1819656 w 8442960"/>
                <a:gd name="connsiteY54" fmla="*/ 903732 h 5911596"/>
                <a:gd name="connsiteX55" fmla="*/ 1691640 w 8442960"/>
                <a:gd name="connsiteY55" fmla="*/ 574548 h 5911596"/>
                <a:gd name="connsiteX56" fmla="*/ 1764792 w 8442960"/>
                <a:gd name="connsiteY56" fmla="*/ 71628 h 5911596"/>
                <a:gd name="connsiteX57" fmla="*/ 1490472 w 8442960"/>
                <a:gd name="connsiteY57" fmla="*/ 473964 h 5911596"/>
                <a:gd name="connsiteX58" fmla="*/ 1216152 w 8442960"/>
                <a:gd name="connsiteY58" fmla="*/ 519684 h 5911596"/>
                <a:gd name="connsiteX59" fmla="*/ 987552 w 8442960"/>
                <a:gd name="connsiteY59" fmla="*/ 7620 h 5911596"/>
                <a:gd name="connsiteX0" fmla="*/ 987552 w 8442960"/>
                <a:gd name="connsiteY0" fmla="*/ 7620 h 5911596"/>
                <a:gd name="connsiteX1" fmla="*/ 914400 w 8442960"/>
                <a:gd name="connsiteY1" fmla="*/ 473964 h 5911596"/>
                <a:gd name="connsiteX2" fmla="*/ 594360 w 8442960"/>
                <a:gd name="connsiteY2" fmla="*/ 739140 h 5911596"/>
                <a:gd name="connsiteX3" fmla="*/ 9144 w 8442960"/>
                <a:gd name="connsiteY3" fmla="*/ 647700 h 5911596"/>
                <a:gd name="connsiteX4" fmla="*/ 539496 w 8442960"/>
                <a:gd name="connsiteY4" fmla="*/ 986028 h 5911596"/>
                <a:gd name="connsiteX5" fmla="*/ 228600 w 8442960"/>
                <a:gd name="connsiteY5" fmla="*/ 1635252 h 5911596"/>
                <a:gd name="connsiteX6" fmla="*/ 493776 w 8442960"/>
                <a:gd name="connsiteY6" fmla="*/ 1379220 h 5911596"/>
                <a:gd name="connsiteX7" fmla="*/ 813816 w 8442960"/>
                <a:gd name="connsiteY7" fmla="*/ 1278636 h 5911596"/>
                <a:gd name="connsiteX8" fmla="*/ 1088136 w 8442960"/>
                <a:gd name="connsiteY8" fmla="*/ 1443228 h 5911596"/>
                <a:gd name="connsiteX9" fmla="*/ 1088136 w 8442960"/>
                <a:gd name="connsiteY9" fmla="*/ 2147316 h 5911596"/>
                <a:gd name="connsiteX10" fmla="*/ 1188720 w 8442960"/>
                <a:gd name="connsiteY10" fmla="*/ 1479804 h 5911596"/>
                <a:gd name="connsiteX11" fmla="*/ 1399032 w 8442960"/>
                <a:gd name="connsiteY11" fmla="*/ 1296924 h 5911596"/>
                <a:gd name="connsiteX12" fmla="*/ 1938528 w 8442960"/>
                <a:gd name="connsiteY12" fmla="*/ 1525524 h 5911596"/>
                <a:gd name="connsiteX13" fmla="*/ 3108960 w 8442960"/>
                <a:gd name="connsiteY13" fmla="*/ 2339340 h 5911596"/>
                <a:gd name="connsiteX14" fmla="*/ 4343400 w 8442960"/>
                <a:gd name="connsiteY14" fmla="*/ 3299460 h 5911596"/>
                <a:gd name="connsiteX15" fmla="*/ 6199632 w 8442960"/>
                <a:gd name="connsiteY15" fmla="*/ 4094988 h 5911596"/>
                <a:gd name="connsiteX16" fmla="*/ 6501384 w 8442960"/>
                <a:gd name="connsiteY16" fmla="*/ 5301996 h 5911596"/>
                <a:gd name="connsiteX17" fmla="*/ 6309360 w 8442960"/>
                <a:gd name="connsiteY17" fmla="*/ 5814060 h 5911596"/>
                <a:gd name="connsiteX18" fmla="*/ 6729984 w 8442960"/>
                <a:gd name="connsiteY18" fmla="*/ 5887212 h 5911596"/>
                <a:gd name="connsiteX19" fmla="*/ 6675120 w 8442960"/>
                <a:gd name="connsiteY19" fmla="*/ 5704332 h 5911596"/>
                <a:gd name="connsiteX20" fmla="*/ 6583680 w 8442960"/>
                <a:gd name="connsiteY20" fmla="*/ 5439156 h 5911596"/>
                <a:gd name="connsiteX21" fmla="*/ 6547104 w 8442960"/>
                <a:gd name="connsiteY21" fmla="*/ 4652772 h 5911596"/>
                <a:gd name="connsiteX22" fmla="*/ 6501384 w 8442960"/>
                <a:gd name="connsiteY22" fmla="*/ 4479036 h 5911596"/>
                <a:gd name="connsiteX23" fmla="*/ 6766560 w 8442960"/>
                <a:gd name="connsiteY23" fmla="*/ 4671060 h 5911596"/>
                <a:gd name="connsiteX24" fmla="*/ 7196328 w 8442960"/>
                <a:gd name="connsiteY24" fmla="*/ 4945380 h 5911596"/>
                <a:gd name="connsiteX25" fmla="*/ 7306056 w 8442960"/>
                <a:gd name="connsiteY25" fmla="*/ 5219700 h 5911596"/>
                <a:gd name="connsiteX26" fmla="*/ 7232904 w 8442960"/>
                <a:gd name="connsiteY26" fmla="*/ 5420868 h 5911596"/>
                <a:gd name="connsiteX27" fmla="*/ 7516368 w 8442960"/>
                <a:gd name="connsiteY27" fmla="*/ 5439156 h 5911596"/>
                <a:gd name="connsiteX28" fmla="*/ 7626096 w 8442960"/>
                <a:gd name="connsiteY28" fmla="*/ 5311140 h 5911596"/>
                <a:gd name="connsiteX29" fmla="*/ 7479792 w 8442960"/>
                <a:gd name="connsiteY29" fmla="*/ 5237988 h 5911596"/>
                <a:gd name="connsiteX30" fmla="*/ 7324344 w 8442960"/>
                <a:gd name="connsiteY30" fmla="*/ 4972812 h 5911596"/>
                <a:gd name="connsiteX31" fmla="*/ 6830568 w 8442960"/>
                <a:gd name="connsiteY31" fmla="*/ 4625340 h 5911596"/>
                <a:gd name="connsiteX32" fmla="*/ 6583680 w 8442960"/>
                <a:gd name="connsiteY32" fmla="*/ 4460748 h 5911596"/>
                <a:gd name="connsiteX33" fmla="*/ 6995160 w 8442960"/>
                <a:gd name="connsiteY33" fmla="*/ 4469892 h 5911596"/>
                <a:gd name="connsiteX34" fmla="*/ 7744968 w 8442960"/>
                <a:gd name="connsiteY34" fmla="*/ 4497324 h 5911596"/>
                <a:gd name="connsiteX35" fmla="*/ 8074152 w 8442960"/>
                <a:gd name="connsiteY35" fmla="*/ 4707636 h 5911596"/>
                <a:gd name="connsiteX36" fmla="*/ 8119872 w 8442960"/>
                <a:gd name="connsiteY36" fmla="*/ 4917948 h 5911596"/>
                <a:gd name="connsiteX37" fmla="*/ 8156448 w 8442960"/>
                <a:gd name="connsiteY37" fmla="*/ 5064252 h 5911596"/>
                <a:gd name="connsiteX38" fmla="*/ 8375904 w 8442960"/>
                <a:gd name="connsiteY38" fmla="*/ 4991100 h 5911596"/>
                <a:gd name="connsiteX39" fmla="*/ 8439912 w 8442960"/>
                <a:gd name="connsiteY39" fmla="*/ 4808220 h 5911596"/>
                <a:gd name="connsiteX40" fmla="*/ 8357616 w 8442960"/>
                <a:gd name="connsiteY40" fmla="*/ 4817364 h 5911596"/>
                <a:gd name="connsiteX41" fmla="*/ 8156448 w 8442960"/>
                <a:gd name="connsiteY41" fmla="*/ 4680204 h 5911596"/>
                <a:gd name="connsiteX42" fmla="*/ 7891272 w 8442960"/>
                <a:gd name="connsiteY42" fmla="*/ 4497324 h 5911596"/>
                <a:gd name="connsiteX43" fmla="*/ 7415784 w 8442960"/>
                <a:gd name="connsiteY43" fmla="*/ 4433316 h 5911596"/>
                <a:gd name="connsiteX44" fmla="*/ 6720840 w 8442960"/>
                <a:gd name="connsiteY44" fmla="*/ 4405884 h 5911596"/>
                <a:gd name="connsiteX45" fmla="*/ 6473952 w 8442960"/>
                <a:gd name="connsiteY45" fmla="*/ 4287012 h 5911596"/>
                <a:gd name="connsiteX46" fmla="*/ 6208776 w 8442960"/>
                <a:gd name="connsiteY46" fmla="*/ 3976116 h 5911596"/>
                <a:gd name="connsiteX47" fmla="*/ 5202936 w 8442960"/>
                <a:gd name="connsiteY47" fmla="*/ 3546348 h 5911596"/>
                <a:gd name="connsiteX48" fmla="*/ 4553712 w 8442960"/>
                <a:gd name="connsiteY48" fmla="*/ 3299460 h 5911596"/>
                <a:gd name="connsiteX49" fmla="*/ 3557016 w 8442960"/>
                <a:gd name="connsiteY49" fmla="*/ 2622804 h 5911596"/>
                <a:gd name="connsiteX50" fmla="*/ 2231136 w 8442960"/>
                <a:gd name="connsiteY50" fmla="*/ 1607820 h 5911596"/>
                <a:gd name="connsiteX51" fmla="*/ 1773936 w 8442960"/>
                <a:gd name="connsiteY51" fmla="*/ 1360932 h 5911596"/>
                <a:gd name="connsiteX52" fmla="*/ 1691640 w 8442960"/>
                <a:gd name="connsiteY52" fmla="*/ 1031748 h 5911596"/>
                <a:gd name="connsiteX53" fmla="*/ 2313432 w 8442960"/>
                <a:gd name="connsiteY53" fmla="*/ 1013460 h 5911596"/>
                <a:gd name="connsiteX54" fmla="*/ 1819656 w 8442960"/>
                <a:gd name="connsiteY54" fmla="*/ 903732 h 5911596"/>
                <a:gd name="connsiteX55" fmla="*/ 1691640 w 8442960"/>
                <a:gd name="connsiteY55" fmla="*/ 574548 h 5911596"/>
                <a:gd name="connsiteX56" fmla="*/ 1764792 w 8442960"/>
                <a:gd name="connsiteY56" fmla="*/ 71628 h 5911596"/>
                <a:gd name="connsiteX57" fmla="*/ 1490472 w 8442960"/>
                <a:gd name="connsiteY57" fmla="*/ 473964 h 5911596"/>
                <a:gd name="connsiteX58" fmla="*/ 1216152 w 8442960"/>
                <a:gd name="connsiteY58" fmla="*/ 519684 h 5911596"/>
                <a:gd name="connsiteX59" fmla="*/ 987552 w 8442960"/>
                <a:gd name="connsiteY59" fmla="*/ 7620 h 5911596"/>
                <a:gd name="connsiteX0" fmla="*/ 987552 w 8442960"/>
                <a:gd name="connsiteY0" fmla="*/ 7620 h 5911596"/>
                <a:gd name="connsiteX1" fmla="*/ 914400 w 8442960"/>
                <a:gd name="connsiteY1" fmla="*/ 473964 h 5911596"/>
                <a:gd name="connsiteX2" fmla="*/ 594360 w 8442960"/>
                <a:gd name="connsiteY2" fmla="*/ 739140 h 5911596"/>
                <a:gd name="connsiteX3" fmla="*/ 9144 w 8442960"/>
                <a:gd name="connsiteY3" fmla="*/ 647700 h 5911596"/>
                <a:gd name="connsiteX4" fmla="*/ 539496 w 8442960"/>
                <a:gd name="connsiteY4" fmla="*/ 986028 h 5911596"/>
                <a:gd name="connsiteX5" fmla="*/ 228600 w 8442960"/>
                <a:gd name="connsiteY5" fmla="*/ 1635252 h 5911596"/>
                <a:gd name="connsiteX6" fmla="*/ 493776 w 8442960"/>
                <a:gd name="connsiteY6" fmla="*/ 1379220 h 5911596"/>
                <a:gd name="connsiteX7" fmla="*/ 813816 w 8442960"/>
                <a:gd name="connsiteY7" fmla="*/ 1278636 h 5911596"/>
                <a:gd name="connsiteX8" fmla="*/ 1088136 w 8442960"/>
                <a:gd name="connsiteY8" fmla="*/ 1443228 h 5911596"/>
                <a:gd name="connsiteX9" fmla="*/ 1088136 w 8442960"/>
                <a:gd name="connsiteY9" fmla="*/ 2147316 h 5911596"/>
                <a:gd name="connsiteX10" fmla="*/ 1188720 w 8442960"/>
                <a:gd name="connsiteY10" fmla="*/ 1479804 h 5911596"/>
                <a:gd name="connsiteX11" fmla="*/ 1399032 w 8442960"/>
                <a:gd name="connsiteY11" fmla="*/ 1296924 h 5911596"/>
                <a:gd name="connsiteX12" fmla="*/ 1938528 w 8442960"/>
                <a:gd name="connsiteY12" fmla="*/ 1525524 h 5911596"/>
                <a:gd name="connsiteX13" fmla="*/ 3108960 w 8442960"/>
                <a:gd name="connsiteY13" fmla="*/ 2339340 h 5911596"/>
                <a:gd name="connsiteX14" fmla="*/ 4290824 w 8442960"/>
                <a:gd name="connsiteY14" fmla="*/ 3189732 h 5911596"/>
                <a:gd name="connsiteX15" fmla="*/ 6199632 w 8442960"/>
                <a:gd name="connsiteY15" fmla="*/ 4094988 h 5911596"/>
                <a:gd name="connsiteX16" fmla="*/ 6501384 w 8442960"/>
                <a:gd name="connsiteY16" fmla="*/ 5301996 h 5911596"/>
                <a:gd name="connsiteX17" fmla="*/ 6309360 w 8442960"/>
                <a:gd name="connsiteY17" fmla="*/ 5814060 h 5911596"/>
                <a:gd name="connsiteX18" fmla="*/ 6729984 w 8442960"/>
                <a:gd name="connsiteY18" fmla="*/ 5887212 h 5911596"/>
                <a:gd name="connsiteX19" fmla="*/ 6675120 w 8442960"/>
                <a:gd name="connsiteY19" fmla="*/ 5704332 h 5911596"/>
                <a:gd name="connsiteX20" fmla="*/ 6583680 w 8442960"/>
                <a:gd name="connsiteY20" fmla="*/ 5439156 h 5911596"/>
                <a:gd name="connsiteX21" fmla="*/ 6547104 w 8442960"/>
                <a:gd name="connsiteY21" fmla="*/ 4652772 h 5911596"/>
                <a:gd name="connsiteX22" fmla="*/ 6501384 w 8442960"/>
                <a:gd name="connsiteY22" fmla="*/ 4479036 h 5911596"/>
                <a:gd name="connsiteX23" fmla="*/ 6766560 w 8442960"/>
                <a:gd name="connsiteY23" fmla="*/ 4671060 h 5911596"/>
                <a:gd name="connsiteX24" fmla="*/ 7196328 w 8442960"/>
                <a:gd name="connsiteY24" fmla="*/ 4945380 h 5911596"/>
                <a:gd name="connsiteX25" fmla="*/ 7306056 w 8442960"/>
                <a:gd name="connsiteY25" fmla="*/ 5219700 h 5911596"/>
                <a:gd name="connsiteX26" fmla="*/ 7232904 w 8442960"/>
                <a:gd name="connsiteY26" fmla="*/ 5420868 h 5911596"/>
                <a:gd name="connsiteX27" fmla="*/ 7516368 w 8442960"/>
                <a:gd name="connsiteY27" fmla="*/ 5439156 h 5911596"/>
                <a:gd name="connsiteX28" fmla="*/ 7626096 w 8442960"/>
                <a:gd name="connsiteY28" fmla="*/ 5311140 h 5911596"/>
                <a:gd name="connsiteX29" fmla="*/ 7479792 w 8442960"/>
                <a:gd name="connsiteY29" fmla="*/ 5237988 h 5911596"/>
                <a:gd name="connsiteX30" fmla="*/ 7324344 w 8442960"/>
                <a:gd name="connsiteY30" fmla="*/ 4972812 h 5911596"/>
                <a:gd name="connsiteX31" fmla="*/ 6830568 w 8442960"/>
                <a:gd name="connsiteY31" fmla="*/ 4625340 h 5911596"/>
                <a:gd name="connsiteX32" fmla="*/ 6583680 w 8442960"/>
                <a:gd name="connsiteY32" fmla="*/ 4460748 h 5911596"/>
                <a:gd name="connsiteX33" fmla="*/ 6995160 w 8442960"/>
                <a:gd name="connsiteY33" fmla="*/ 4469892 h 5911596"/>
                <a:gd name="connsiteX34" fmla="*/ 7744968 w 8442960"/>
                <a:gd name="connsiteY34" fmla="*/ 4497324 h 5911596"/>
                <a:gd name="connsiteX35" fmla="*/ 8074152 w 8442960"/>
                <a:gd name="connsiteY35" fmla="*/ 4707636 h 5911596"/>
                <a:gd name="connsiteX36" fmla="*/ 8119872 w 8442960"/>
                <a:gd name="connsiteY36" fmla="*/ 4917948 h 5911596"/>
                <a:gd name="connsiteX37" fmla="*/ 8156448 w 8442960"/>
                <a:gd name="connsiteY37" fmla="*/ 5064252 h 5911596"/>
                <a:gd name="connsiteX38" fmla="*/ 8375904 w 8442960"/>
                <a:gd name="connsiteY38" fmla="*/ 4991100 h 5911596"/>
                <a:gd name="connsiteX39" fmla="*/ 8439912 w 8442960"/>
                <a:gd name="connsiteY39" fmla="*/ 4808220 h 5911596"/>
                <a:gd name="connsiteX40" fmla="*/ 8357616 w 8442960"/>
                <a:gd name="connsiteY40" fmla="*/ 4817364 h 5911596"/>
                <a:gd name="connsiteX41" fmla="*/ 8156448 w 8442960"/>
                <a:gd name="connsiteY41" fmla="*/ 4680204 h 5911596"/>
                <a:gd name="connsiteX42" fmla="*/ 7891272 w 8442960"/>
                <a:gd name="connsiteY42" fmla="*/ 4497324 h 5911596"/>
                <a:gd name="connsiteX43" fmla="*/ 7415784 w 8442960"/>
                <a:gd name="connsiteY43" fmla="*/ 4433316 h 5911596"/>
                <a:gd name="connsiteX44" fmla="*/ 6720840 w 8442960"/>
                <a:gd name="connsiteY44" fmla="*/ 4405884 h 5911596"/>
                <a:gd name="connsiteX45" fmla="*/ 6473952 w 8442960"/>
                <a:gd name="connsiteY45" fmla="*/ 4287012 h 5911596"/>
                <a:gd name="connsiteX46" fmla="*/ 6208776 w 8442960"/>
                <a:gd name="connsiteY46" fmla="*/ 3976116 h 5911596"/>
                <a:gd name="connsiteX47" fmla="*/ 5202936 w 8442960"/>
                <a:gd name="connsiteY47" fmla="*/ 3546348 h 5911596"/>
                <a:gd name="connsiteX48" fmla="*/ 4553712 w 8442960"/>
                <a:gd name="connsiteY48" fmla="*/ 3299460 h 5911596"/>
                <a:gd name="connsiteX49" fmla="*/ 3557016 w 8442960"/>
                <a:gd name="connsiteY49" fmla="*/ 2622804 h 5911596"/>
                <a:gd name="connsiteX50" fmla="*/ 2231136 w 8442960"/>
                <a:gd name="connsiteY50" fmla="*/ 1607820 h 5911596"/>
                <a:gd name="connsiteX51" fmla="*/ 1773936 w 8442960"/>
                <a:gd name="connsiteY51" fmla="*/ 1360932 h 5911596"/>
                <a:gd name="connsiteX52" fmla="*/ 1691640 w 8442960"/>
                <a:gd name="connsiteY52" fmla="*/ 1031748 h 5911596"/>
                <a:gd name="connsiteX53" fmla="*/ 2313432 w 8442960"/>
                <a:gd name="connsiteY53" fmla="*/ 1013460 h 5911596"/>
                <a:gd name="connsiteX54" fmla="*/ 1819656 w 8442960"/>
                <a:gd name="connsiteY54" fmla="*/ 903732 h 5911596"/>
                <a:gd name="connsiteX55" fmla="*/ 1691640 w 8442960"/>
                <a:gd name="connsiteY55" fmla="*/ 574548 h 5911596"/>
                <a:gd name="connsiteX56" fmla="*/ 1764792 w 8442960"/>
                <a:gd name="connsiteY56" fmla="*/ 71628 h 5911596"/>
                <a:gd name="connsiteX57" fmla="*/ 1490472 w 8442960"/>
                <a:gd name="connsiteY57" fmla="*/ 473964 h 5911596"/>
                <a:gd name="connsiteX58" fmla="*/ 1216152 w 8442960"/>
                <a:gd name="connsiteY58" fmla="*/ 519684 h 5911596"/>
                <a:gd name="connsiteX59" fmla="*/ 987552 w 8442960"/>
                <a:gd name="connsiteY59" fmla="*/ 7620 h 5911596"/>
                <a:gd name="connsiteX0" fmla="*/ 987552 w 8442960"/>
                <a:gd name="connsiteY0" fmla="*/ 7620 h 5911596"/>
                <a:gd name="connsiteX1" fmla="*/ 914400 w 8442960"/>
                <a:gd name="connsiteY1" fmla="*/ 473964 h 5911596"/>
                <a:gd name="connsiteX2" fmla="*/ 594360 w 8442960"/>
                <a:gd name="connsiteY2" fmla="*/ 739140 h 5911596"/>
                <a:gd name="connsiteX3" fmla="*/ 9144 w 8442960"/>
                <a:gd name="connsiteY3" fmla="*/ 647700 h 5911596"/>
                <a:gd name="connsiteX4" fmla="*/ 539496 w 8442960"/>
                <a:gd name="connsiteY4" fmla="*/ 986028 h 5911596"/>
                <a:gd name="connsiteX5" fmla="*/ 228600 w 8442960"/>
                <a:gd name="connsiteY5" fmla="*/ 1635252 h 5911596"/>
                <a:gd name="connsiteX6" fmla="*/ 493776 w 8442960"/>
                <a:gd name="connsiteY6" fmla="*/ 1379220 h 5911596"/>
                <a:gd name="connsiteX7" fmla="*/ 813816 w 8442960"/>
                <a:gd name="connsiteY7" fmla="*/ 1278636 h 5911596"/>
                <a:gd name="connsiteX8" fmla="*/ 1088136 w 8442960"/>
                <a:gd name="connsiteY8" fmla="*/ 1443228 h 5911596"/>
                <a:gd name="connsiteX9" fmla="*/ 1088136 w 8442960"/>
                <a:gd name="connsiteY9" fmla="*/ 2147316 h 5911596"/>
                <a:gd name="connsiteX10" fmla="*/ 1188720 w 8442960"/>
                <a:gd name="connsiteY10" fmla="*/ 1479804 h 5911596"/>
                <a:gd name="connsiteX11" fmla="*/ 1399032 w 8442960"/>
                <a:gd name="connsiteY11" fmla="*/ 1296924 h 5911596"/>
                <a:gd name="connsiteX12" fmla="*/ 1938528 w 8442960"/>
                <a:gd name="connsiteY12" fmla="*/ 1525524 h 5911596"/>
                <a:gd name="connsiteX13" fmla="*/ 3108960 w 8442960"/>
                <a:gd name="connsiteY13" fmla="*/ 2339340 h 5911596"/>
                <a:gd name="connsiteX14" fmla="*/ 4362832 w 8442960"/>
                <a:gd name="connsiteY14" fmla="*/ 3261740 h 5911596"/>
                <a:gd name="connsiteX15" fmla="*/ 6199632 w 8442960"/>
                <a:gd name="connsiteY15" fmla="*/ 4094988 h 5911596"/>
                <a:gd name="connsiteX16" fmla="*/ 6501384 w 8442960"/>
                <a:gd name="connsiteY16" fmla="*/ 5301996 h 5911596"/>
                <a:gd name="connsiteX17" fmla="*/ 6309360 w 8442960"/>
                <a:gd name="connsiteY17" fmla="*/ 5814060 h 5911596"/>
                <a:gd name="connsiteX18" fmla="*/ 6729984 w 8442960"/>
                <a:gd name="connsiteY18" fmla="*/ 5887212 h 5911596"/>
                <a:gd name="connsiteX19" fmla="*/ 6675120 w 8442960"/>
                <a:gd name="connsiteY19" fmla="*/ 5704332 h 5911596"/>
                <a:gd name="connsiteX20" fmla="*/ 6583680 w 8442960"/>
                <a:gd name="connsiteY20" fmla="*/ 5439156 h 5911596"/>
                <a:gd name="connsiteX21" fmla="*/ 6547104 w 8442960"/>
                <a:gd name="connsiteY21" fmla="*/ 4652772 h 5911596"/>
                <a:gd name="connsiteX22" fmla="*/ 6501384 w 8442960"/>
                <a:gd name="connsiteY22" fmla="*/ 4479036 h 5911596"/>
                <a:gd name="connsiteX23" fmla="*/ 6766560 w 8442960"/>
                <a:gd name="connsiteY23" fmla="*/ 4671060 h 5911596"/>
                <a:gd name="connsiteX24" fmla="*/ 7196328 w 8442960"/>
                <a:gd name="connsiteY24" fmla="*/ 4945380 h 5911596"/>
                <a:gd name="connsiteX25" fmla="*/ 7306056 w 8442960"/>
                <a:gd name="connsiteY25" fmla="*/ 5219700 h 5911596"/>
                <a:gd name="connsiteX26" fmla="*/ 7232904 w 8442960"/>
                <a:gd name="connsiteY26" fmla="*/ 5420868 h 5911596"/>
                <a:gd name="connsiteX27" fmla="*/ 7516368 w 8442960"/>
                <a:gd name="connsiteY27" fmla="*/ 5439156 h 5911596"/>
                <a:gd name="connsiteX28" fmla="*/ 7626096 w 8442960"/>
                <a:gd name="connsiteY28" fmla="*/ 5311140 h 5911596"/>
                <a:gd name="connsiteX29" fmla="*/ 7479792 w 8442960"/>
                <a:gd name="connsiteY29" fmla="*/ 5237988 h 5911596"/>
                <a:gd name="connsiteX30" fmla="*/ 7324344 w 8442960"/>
                <a:gd name="connsiteY30" fmla="*/ 4972812 h 5911596"/>
                <a:gd name="connsiteX31" fmla="*/ 6830568 w 8442960"/>
                <a:gd name="connsiteY31" fmla="*/ 4625340 h 5911596"/>
                <a:gd name="connsiteX32" fmla="*/ 6583680 w 8442960"/>
                <a:gd name="connsiteY32" fmla="*/ 4460748 h 5911596"/>
                <a:gd name="connsiteX33" fmla="*/ 6995160 w 8442960"/>
                <a:gd name="connsiteY33" fmla="*/ 4469892 h 5911596"/>
                <a:gd name="connsiteX34" fmla="*/ 7744968 w 8442960"/>
                <a:gd name="connsiteY34" fmla="*/ 4497324 h 5911596"/>
                <a:gd name="connsiteX35" fmla="*/ 8074152 w 8442960"/>
                <a:gd name="connsiteY35" fmla="*/ 4707636 h 5911596"/>
                <a:gd name="connsiteX36" fmla="*/ 8119872 w 8442960"/>
                <a:gd name="connsiteY36" fmla="*/ 4917948 h 5911596"/>
                <a:gd name="connsiteX37" fmla="*/ 8156448 w 8442960"/>
                <a:gd name="connsiteY37" fmla="*/ 5064252 h 5911596"/>
                <a:gd name="connsiteX38" fmla="*/ 8375904 w 8442960"/>
                <a:gd name="connsiteY38" fmla="*/ 4991100 h 5911596"/>
                <a:gd name="connsiteX39" fmla="*/ 8439912 w 8442960"/>
                <a:gd name="connsiteY39" fmla="*/ 4808220 h 5911596"/>
                <a:gd name="connsiteX40" fmla="*/ 8357616 w 8442960"/>
                <a:gd name="connsiteY40" fmla="*/ 4817364 h 5911596"/>
                <a:gd name="connsiteX41" fmla="*/ 8156448 w 8442960"/>
                <a:gd name="connsiteY41" fmla="*/ 4680204 h 5911596"/>
                <a:gd name="connsiteX42" fmla="*/ 7891272 w 8442960"/>
                <a:gd name="connsiteY42" fmla="*/ 4497324 h 5911596"/>
                <a:gd name="connsiteX43" fmla="*/ 7415784 w 8442960"/>
                <a:gd name="connsiteY43" fmla="*/ 4433316 h 5911596"/>
                <a:gd name="connsiteX44" fmla="*/ 6720840 w 8442960"/>
                <a:gd name="connsiteY44" fmla="*/ 4405884 h 5911596"/>
                <a:gd name="connsiteX45" fmla="*/ 6473952 w 8442960"/>
                <a:gd name="connsiteY45" fmla="*/ 4287012 h 5911596"/>
                <a:gd name="connsiteX46" fmla="*/ 6208776 w 8442960"/>
                <a:gd name="connsiteY46" fmla="*/ 3976116 h 5911596"/>
                <a:gd name="connsiteX47" fmla="*/ 5202936 w 8442960"/>
                <a:gd name="connsiteY47" fmla="*/ 3546348 h 5911596"/>
                <a:gd name="connsiteX48" fmla="*/ 4553712 w 8442960"/>
                <a:gd name="connsiteY48" fmla="*/ 3299460 h 5911596"/>
                <a:gd name="connsiteX49" fmla="*/ 3557016 w 8442960"/>
                <a:gd name="connsiteY49" fmla="*/ 2622804 h 5911596"/>
                <a:gd name="connsiteX50" fmla="*/ 2231136 w 8442960"/>
                <a:gd name="connsiteY50" fmla="*/ 1607820 h 5911596"/>
                <a:gd name="connsiteX51" fmla="*/ 1773936 w 8442960"/>
                <a:gd name="connsiteY51" fmla="*/ 1360932 h 5911596"/>
                <a:gd name="connsiteX52" fmla="*/ 1691640 w 8442960"/>
                <a:gd name="connsiteY52" fmla="*/ 1031748 h 5911596"/>
                <a:gd name="connsiteX53" fmla="*/ 2313432 w 8442960"/>
                <a:gd name="connsiteY53" fmla="*/ 1013460 h 5911596"/>
                <a:gd name="connsiteX54" fmla="*/ 1819656 w 8442960"/>
                <a:gd name="connsiteY54" fmla="*/ 903732 h 5911596"/>
                <a:gd name="connsiteX55" fmla="*/ 1691640 w 8442960"/>
                <a:gd name="connsiteY55" fmla="*/ 574548 h 5911596"/>
                <a:gd name="connsiteX56" fmla="*/ 1764792 w 8442960"/>
                <a:gd name="connsiteY56" fmla="*/ 71628 h 5911596"/>
                <a:gd name="connsiteX57" fmla="*/ 1490472 w 8442960"/>
                <a:gd name="connsiteY57" fmla="*/ 473964 h 5911596"/>
                <a:gd name="connsiteX58" fmla="*/ 1216152 w 8442960"/>
                <a:gd name="connsiteY58" fmla="*/ 519684 h 5911596"/>
                <a:gd name="connsiteX59" fmla="*/ 987552 w 8442960"/>
                <a:gd name="connsiteY59" fmla="*/ 7620 h 5911596"/>
                <a:gd name="connsiteX0" fmla="*/ 987552 w 8442960"/>
                <a:gd name="connsiteY0" fmla="*/ 7620 h 5949696"/>
                <a:gd name="connsiteX1" fmla="*/ 914400 w 8442960"/>
                <a:gd name="connsiteY1" fmla="*/ 473964 h 5949696"/>
                <a:gd name="connsiteX2" fmla="*/ 594360 w 8442960"/>
                <a:gd name="connsiteY2" fmla="*/ 739140 h 5949696"/>
                <a:gd name="connsiteX3" fmla="*/ 9144 w 8442960"/>
                <a:gd name="connsiteY3" fmla="*/ 647700 h 5949696"/>
                <a:gd name="connsiteX4" fmla="*/ 539496 w 8442960"/>
                <a:gd name="connsiteY4" fmla="*/ 986028 h 5949696"/>
                <a:gd name="connsiteX5" fmla="*/ 228600 w 8442960"/>
                <a:gd name="connsiteY5" fmla="*/ 1635252 h 5949696"/>
                <a:gd name="connsiteX6" fmla="*/ 493776 w 8442960"/>
                <a:gd name="connsiteY6" fmla="*/ 1379220 h 5949696"/>
                <a:gd name="connsiteX7" fmla="*/ 813816 w 8442960"/>
                <a:gd name="connsiteY7" fmla="*/ 1278636 h 5949696"/>
                <a:gd name="connsiteX8" fmla="*/ 1088136 w 8442960"/>
                <a:gd name="connsiteY8" fmla="*/ 1443228 h 5949696"/>
                <a:gd name="connsiteX9" fmla="*/ 1088136 w 8442960"/>
                <a:gd name="connsiteY9" fmla="*/ 2147316 h 5949696"/>
                <a:gd name="connsiteX10" fmla="*/ 1188720 w 8442960"/>
                <a:gd name="connsiteY10" fmla="*/ 1479804 h 5949696"/>
                <a:gd name="connsiteX11" fmla="*/ 1399032 w 8442960"/>
                <a:gd name="connsiteY11" fmla="*/ 1296924 h 5949696"/>
                <a:gd name="connsiteX12" fmla="*/ 1938528 w 8442960"/>
                <a:gd name="connsiteY12" fmla="*/ 1525524 h 5949696"/>
                <a:gd name="connsiteX13" fmla="*/ 3108960 w 8442960"/>
                <a:gd name="connsiteY13" fmla="*/ 2339340 h 5949696"/>
                <a:gd name="connsiteX14" fmla="*/ 4362832 w 8442960"/>
                <a:gd name="connsiteY14" fmla="*/ 3261740 h 5949696"/>
                <a:gd name="connsiteX15" fmla="*/ 6199632 w 8442960"/>
                <a:gd name="connsiteY15" fmla="*/ 4094988 h 5949696"/>
                <a:gd name="connsiteX16" fmla="*/ 6501384 w 8442960"/>
                <a:gd name="connsiteY16" fmla="*/ 5301996 h 5949696"/>
                <a:gd name="connsiteX17" fmla="*/ 6309360 w 8442960"/>
                <a:gd name="connsiteY17" fmla="*/ 5814060 h 5949696"/>
                <a:gd name="connsiteX18" fmla="*/ 6729984 w 8442960"/>
                <a:gd name="connsiteY18" fmla="*/ 5887212 h 5949696"/>
                <a:gd name="connsiteX19" fmla="*/ 6583680 w 8442960"/>
                <a:gd name="connsiteY19" fmla="*/ 5439156 h 5949696"/>
                <a:gd name="connsiteX20" fmla="*/ 6547104 w 8442960"/>
                <a:gd name="connsiteY20" fmla="*/ 4652772 h 5949696"/>
                <a:gd name="connsiteX21" fmla="*/ 6501384 w 8442960"/>
                <a:gd name="connsiteY21" fmla="*/ 4479036 h 5949696"/>
                <a:gd name="connsiteX22" fmla="*/ 6766560 w 8442960"/>
                <a:gd name="connsiteY22" fmla="*/ 4671060 h 5949696"/>
                <a:gd name="connsiteX23" fmla="*/ 7196328 w 8442960"/>
                <a:gd name="connsiteY23" fmla="*/ 4945380 h 5949696"/>
                <a:gd name="connsiteX24" fmla="*/ 7306056 w 8442960"/>
                <a:gd name="connsiteY24" fmla="*/ 5219700 h 5949696"/>
                <a:gd name="connsiteX25" fmla="*/ 7232904 w 8442960"/>
                <a:gd name="connsiteY25" fmla="*/ 5420868 h 5949696"/>
                <a:gd name="connsiteX26" fmla="*/ 7516368 w 8442960"/>
                <a:gd name="connsiteY26" fmla="*/ 5439156 h 5949696"/>
                <a:gd name="connsiteX27" fmla="*/ 7626096 w 8442960"/>
                <a:gd name="connsiteY27" fmla="*/ 5311140 h 5949696"/>
                <a:gd name="connsiteX28" fmla="*/ 7479792 w 8442960"/>
                <a:gd name="connsiteY28" fmla="*/ 5237988 h 5949696"/>
                <a:gd name="connsiteX29" fmla="*/ 7324344 w 8442960"/>
                <a:gd name="connsiteY29" fmla="*/ 4972812 h 5949696"/>
                <a:gd name="connsiteX30" fmla="*/ 6830568 w 8442960"/>
                <a:gd name="connsiteY30" fmla="*/ 4625340 h 5949696"/>
                <a:gd name="connsiteX31" fmla="*/ 6583680 w 8442960"/>
                <a:gd name="connsiteY31" fmla="*/ 4460748 h 5949696"/>
                <a:gd name="connsiteX32" fmla="*/ 6995160 w 8442960"/>
                <a:gd name="connsiteY32" fmla="*/ 4469892 h 5949696"/>
                <a:gd name="connsiteX33" fmla="*/ 7744968 w 8442960"/>
                <a:gd name="connsiteY33" fmla="*/ 4497324 h 5949696"/>
                <a:gd name="connsiteX34" fmla="*/ 8074152 w 8442960"/>
                <a:gd name="connsiteY34" fmla="*/ 4707636 h 5949696"/>
                <a:gd name="connsiteX35" fmla="*/ 8119872 w 8442960"/>
                <a:gd name="connsiteY35" fmla="*/ 4917948 h 5949696"/>
                <a:gd name="connsiteX36" fmla="*/ 8156448 w 8442960"/>
                <a:gd name="connsiteY36" fmla="*/ 5064252 h 5949696"/>
                <a:gd name="connsiteX37" fmla="*/ 8375904 w 8442960"/>
                <a:gd name="connsiteY37" fmla="*/ 4991100 h 5949696"/>
                <a:gd name="connsiteX38" fmla="*/ 8439912 w 8442960"/>
                <a:gd name="connsiteY38" fmla="*/ 4808220 h 5949696"/>
                <a:gd name="connsiteX39" fmla="*/ 8357616 w 8442960"/>
                <a:gd name="connsiteY39" fmla="*/ 4817364 h 5949696"/>
                <a:gd name="connsiteX40" fmla="*/ 8156448 w 8442960"/>
                <a:gd name="connsiteY40" fmla="*/ 4680204 h 5949696"/>
                <a:gd name="connsiteX41" fmla="*/ 7891272 w 8442960"/>
                <a:gd name="connsiteY41" fmla="*/ 4497324 h 5949696"/>
                <a:gd name="connsiteX42" fmla="*/ 7415784 w 8442960"/>
                <a:gd name="connsiteY42" fmla="*/ 4433316 h 5949696"/>
                <a:gd name="connsiteX43" fmla="*/ 6720840 w 8442960"/>
                <a:gd name="connsiteY43" fmla="*/ 4405884 h 5949696"/>
                <a:gd name="connsiteX44" fmla="*/ 6473952 w 8442960"/>
                <a:gd name="connsiteY44" fmla="*/ 4287012 h 5949696"/>
                <a:gd name="connsiteX45" fmla="*/ 6208776 w 8442960"/>
                <a:gd name="connsiteY45" fmla="*/ 3976116 h 5949696"/>
                <a:gd name="connsiteX46" fmla="*/ 5202936 w 8442960"/>
                <a:gd name="connsiteY46" fmla="*/ 3546348 h 5949696"/>
                <a:gd name="connsiteX47" fmla="*/ 4553712 w 8442960"/>
                <a:gd name="connsiteY47" fmla="*/ 3299460 h 5949696"/>
                <a:gd name="connsiteX48" fmla="*/ 3557016 w 8442960"/>
                <a:gd name="connsiteY48" fmla="*/ 2622804 h 5949696"/>
                <a:gd name="connsiteX49" fmla="*/ 2231136 w 8442960"/>
                <a:gd name="connsiteY49" fmla="*/ 1607820 h 5949696"/>
                <a:gd name="connsiteX50" fmla="*/ 1773936 w 8442960"/>
                <a:gd name="connsiteY50" fmla="*/ 1360932 h 5949696"/>
                <a:gd name="connsiteX51" fmla="*/ 1691640 w 8442960"/>
                <a:gd name="connsiteY51" fmla="*/ 1031748 h 5949696"/>
                <a:gd name="connsiteX52" fmla="*/ 2313432 w 8442960"/>
                <a:gd name="connsiteY52" fmla="*/ 1013460 h 5949696"/>
                <a:gd name="connsiteX53" fmla="*/ 1819656 w 8442960"/>
                <a:gd name="connsiteY53" fmla="*/ 903732 h 5949696"/>
                <a:gd name="connsiteX54" fmla="*/ 1691640 w 8442960"/>
                <a:gd name="connsiteY54" fmla="*/ 574548 h 5949696"/>
                <a:gd name="connsiteX55" fmla="*/ 1764792 w 8442960"/>
                <a:gd name="connsiteY55" fmla="*/ 71628 h 5949696"/>
                <a:gd name="connsiteX56" fmla="*/ 1490472 w 8442960"/>
                <a:gd name="connsiteY56" fmla="*/ 473964 h 5949696"/>
                <a:gd name="connsiteX57" fmla="*/ 1216152 w 8442960"/>
                <a:gd name="connsiteY57" fmla="*/ 519684 h 5949696"/>
                <a:gd name="connsiteX58" fmla="*/ 987552 w 8442960"/>
                <a:gd name="connsiteY58" fmla="*/ 7620 h 5949696"/>
                <a:gd name="connsiteX0" fmla="*/ 987552 w 8442960"/>
                <a:gd name="connsiteY0" fmla="*/ 7620 h 5949696"/>
                <a:gd name="connsiteX1" fmla="*/ 914400 w 8442960"/>
                <a:gd name="connsiteY1" fmla="*/ 473964 h 5949696"/>
                <a:gd name="connsiteX2" fmla="*/ 594360 w 8442960"/>
                <a:gd name="connsiteY2" fmla="*/ 739140 h 5949696"/>
                <a:gd name="connsiteX3" fmla="*/ 9144 w 8442960"/>
                <a:gd name="connsiteY3" fmla="*/ 647700 h 5949696"/>
                <a:gd name="connsiteX4" fmla="*/ 539496 w 8442960"/>
                <a:gd name="connsiteY4" fmla="*/ 986028 h 5949696"/>
                <a:gd name="connsiteX5" fmla="*/ 228600 w 8442960"/>
                <a:gd name="connsiteY5" fmla="*/ 1635252 h 5949696"/>
                <a:gd name="connsiteX6" fmla="*/ 493776 w 8442960"/>
                <a:gd name="connsiteY6" fmla="*/ 1379220 h 5949696"/>
                <a:gd name="connsiteX7" fmla="*/ 813816 w 8442960"/>
                <a:gd name="connsiteY7" fmla="*/ 1278636 h 5949696"/>
                <a:gd name="connsiteX8" fmla="*/ 1088136 w 8442960"/>
                <a:gd name="connsiteY8" fmla="*/ 1443228 h 5949696"/>
                <a:gd name="connsiteX9" fmla="*/ 1088136 w 8442960"/>
                <a:gd name="connsiteY9" fmla="*/ 2147316 h 5949696"/>
                <a:gd name="connsiteX10" fmla="*/ 1188720 w 8442960"/>
                <a:gd name="connsiteY10" fmla="*/ 1479804 h 5949696"/>
                <a:gd name="connsiteX11" fmla="*/ 1399032 w 8442960"/>
                <a:gd name="connsiteY11" fmla="*/ 1296924 h 5949696"/>
                <a:gd name="connsiteX12" fmla="*/ 1938528 w 8442960"/>
                <a:gd name="connsiteY12" fmla="*/ 1525524 h 5949696"/>
                <a:gd name="connsiteX13" fmla="*/ 3108960 w 8442960"/>
                <a:gd name="connsiteY13" fmla="*/ 2339340 h 5949696"/>
                <a:gd name="connsiteX14" fmla="*/ 4362832 w 8442960"/>
                <a:gd name="connsiteY14" fmla="*/ 3261740 h 5949696"/>
                <a:gd name="connsiteX15" fmla="*/ 6199632 w 8442960"/>
                <a:gd name="connsiteY15" fmla="*/ 4094988 h 5949696"/>
                <a:gd name="connsiteX16" fmla="*/ 6501384 w 8442960"/>
                <a:gd name="connsiteY16" fmla="*/ 5301996 h 5949696"/>
                <a:gd name="connsiteX17" fmla="*/ 6309360 w 8442960"/>
                <a:gd name="connsiteY17" fmla="*/ 5814060 h 5949696"/>
                <a:gd name="connsiteX18" fmla="*/ 6729984 w 8442960"/>
                <a:gd name="connsiteY18" fmla="*/ 5887212 h 5949696"/>
                <a:gd name="connsiteX19" fmla="*/ 6583680 w 8442960"/>
                <a:gd name="connsiteY19" fmla="*/ 5439156 h 5949696"/>
                <a:gd name="connsiteX20" fmla="*/ 6547104 w 8442960"/>
                <a:gd name="connsiteY20" fmla="*/ 4652772 h 5949696"/>
                <a:gd name="connsiteX21" fmla="*/ 6501384 w 8442960"/>
                <a:gd name="connsiteY21" fmla="*/ 4479036 h 5949696"/>
                <a:gd name="connsiteX22" fmla="*/ 6766560 w 8442960"/>
                <a:gd name="connsiteY22" fmla="*/ 4671060 h 5949696"/>
                <a:gd name="connsiteX23" fmla="*/ 7196328 w 8442960"/>
                <a:gd name="connsiteY23" fmla="*/ 4945380 h 5949696"/>
                <a:gd name="connsiteX24" fmla="*/ 7306056 w 8442960"/>
                <a:gd name="connsiteY24" fmla="*/ 5219700 h 5949696"/>
                <a:gd name="connsiteX25" fmla="*/ 7232904 w 8442960"/>
                <a:gd name="connsiteY25" fmla="*/ 5420868 h 5949696"/>
                <a:gd name="connsiteX26" fmla="*/ 7516368 w 8442960"/>
                <a:gd name="connsiteY26" fmla="*/ 5439156 h 5949696"/>
                <a:gd name="connsiteX27" fmla="*/ 7626096 w 8442960"/>
                <a:gd name="connsiteY27" fmla="*/ 5311140 h 5949696"/>
                <a:gd name="connsiteX28" fmla="*/ 7324344 w 8442960"/>
                <a:gd name="connsiteY28" fmla="*/ 4972812 h 5949696"/>
                <a:gd name="connsiteX29" fmla="*/ 6830568 w 8442960"/>
                <a:gd name="connsiteY29" fmla="*/ 4625340 h 5949696"/>
                <a:gd name="connsiteX30" fmla="*/ 6583680 w 8442960"/>
                <a:gd name="connsiteY30" fmla="*/ 4460748 h 5949696"/>
                <a:gd name="connsiteX31" fmla="*/ 6995160 w 8442960"/>
                <a:gd name="connsiteY31" fmla="*/ 4469892 h 5949696"/>
                <a:gd name="connsiteX32" fmla="*/ 7744968 w 8442960"/>
                <a:gd name="connsiteY32" fmla="*/ 4497324 h 5949696"/>
                <a:gd name="connsiteX33" fmla="*/ 8074152 w 8442960"/>
                <a:gd name="connsiteY33" fmla="*/ 4707636 h 5949696"/>
                <a:gd name="connsiteX34" fmla="*/ 8119872 w 8442960"/>
                <a:gd name="connsiteY34" fmla="*/ 4917948 h 5949696"/>
                <a:gd name="connsiteX35" fmla="*/ 8156448 w 8442960"/>
                <a:gd name="connsiteY35" fmla="*/ 5064252 h 5949696"/>
                <a:gd name="connsiteX36" fmla="*/ 8375904 w 8442960"/>
                <a:gd name="connsiteY36" fmla="*/ 4991100 h 5949696"/>
                <a:gd name="connsiteX37" fmla="*/ 8439912 w 8442960"/>
                <a:gd name="connsiteY37" fmla="*/ 4808220 h 5949696"/>
                <a:gd name="connsiteX38" fmla="*/ 8357616 w 8442960"/>
                <a:gd name="connsiteY38" fmla="*/ 4817364 h 5949696"/>
                <a:gd name="connsiteX39" fmla="*/ 8156448 w 8442960"/>
                <a:gd name="connsiteY39" fmla="*/ 4680204 h 5949696"/>
                <a:gd name="connsiteX40" fmla="*/ 7891272 w 8442960"/>
                <a:gd name="connsiteY40" fmla="*/ 4497324 h 5949696"/>
                <a:gd name="connsiteX41" fmla="*/ 7415784 w 8442960"/>
                <a:gd name="connsiteY41" fmla="*/ 4433316 h 5949696"/>
                <a:gd name="connsiteX42" fmla="*/ 6720840 w 8442960"/>
                <a:gd name="connsiteY42" fmla="*/ 4405884 h 5949696"/>
                <a:gd name="connsiteX43" fmla="*/ 6473952 w 8442960"/>
                <a:gd name="connsiteY43" fmla="*/ 4287012 h 5949696"/>
                <a:gd name="connsiteX44" fmla="*/ 6208776 w 8442960"/>
                <a:gd name="connsiteY44" fmla="*/ 3976116 h 5949696"/>
                <a:gd name="connsiteX45" fmla="*/ 5202936 w 8442960"/>
                <a:gd name="connsiteY45" fmla="*/ 3546348 h 5949696"/>
                <a:gd name="connsiteX46" fmla="*/ 4553712 w 8442960"/>
                <a:gd name="connsiteY46" fmla="*/ 3299460 h 5949696"/>
                <a:gd name="connsiteX47" fmla="*/ 3557016 w 8442960"/>
                <a:gd name="connsiteY47" fmla="*/ 2622804 h 5949696"/>
                <a:gd name="connsiteX48" fmla="*/ 2231136 w 8442960"/>
                <a:gd name="connsiteY48" fmla="*/ 1607820 h 5949696"/>
                <a:gd name="connsiteX49" fmla="*/ 1773936 w 8442960"/>
                <a:gd name="connsiteY49" fmla="*/ 1360932 h 5949696"/>
                <a:gd name="connsiteX50" fmla="*/ 1691640 w 8442960"/>
                <a:gd name="connsiteY50" fmla="*/ 1031748 h 5949696"/>
                <a:gd name="connsiteX51" fmla="*/ 2313432 w 8442960"/>
                <a:gd name="connsiteY51" fmla="*/ 1013460 h 5949696"/>
                <a:gd name="connsiteX52" fmla="*/ 1819656 w 8442960"/>
                <a:gd name="connsiteY52" fmla="*/ 903732 h 5949696"/>
                <a:gd name="connsiteX53" fmla="*/ 1691640 w 8442960"/>
                <a:gd name="connsiteY53" fmla="*/ 574548 h 5949696"/>
                <a:gd name="connsiteX54" fmla="*/ 1764792 w 8442960"/>
                <a:gd name="connsiteY54" fmla="*/ 71628 h 5949696"/>
                <a:gd name="connsiteX55" fmla="*/ 1490472 w 8442960"/>
                <a:gd name="connsiteY55" fmla="*/ 473964 h 5949696"/>
                <a:gd name="connsiteX56" fmla="*/ 1216152 w 8442960"/>
                <a:gd name="connsiteY56" fmla="*/ 519684 h 5949696"/>
                <a:gd name="connsiteX57" fmla="*/ 987552 w 8442960"/>
                <a:gd name="connsiteY57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1088136 w 8476488"/>
                <a:gd name="connsiteY9" fmla="*/ 2147316 h 5949696"/>
                <a:gd name="connsiteX10" fmla="*/ 1188720 w 8476488"/>
                <a:gd name="connsiteY10" fmla="*/ 1479804 h 5949696"/>
                <a:gd name="connsiteX11" fmla="*/ 1399032 w 8476488"/>
                <a:gd name="connsiteY11" fmla="*/ 1296924 h 5949696"/>
                <a:gd name="connsiteX12" fmla="*/ 1938528 w 8476488"/>
                <a:gd name="connsiteY12" fmla="*/ 152552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773936 w 8476488"/>
                <a:gd name="connsiteY48" fmla="*/ 1360932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88720 w 8476488"/>
                <a:gd name="connsiteY10" fmla="*/ 1479804 h 5949696"/>
                <a:gd name="connsiteX11" fmla="*/ 1399032 w 8476488"/>
                <a:gd name="connsiteY11" fmla="*/ 1296924 h 5949696"/>
                <a:gd name="connsiteX12" fmla="*/ 1938528 w 8476488"/>
                <a:gd name="connsiteY12" fmla="*/ 152552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773936 w 8476488"/>
                <a:gd name="connsiteY48" fmla="*/ 1360932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399032 w 8476488"/>
                <a:gd name="connsiteY11" fmla="*/ 1296924 h 5949696"/>
                <a:gd name="connsiteX12" fmla="*/ 1938528 w 8476488"/>
                <a:gd name="connsiteY12" fmla="*/ 152552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773936 w 8476488"/>
                <a:gd name="connsiteY48" fmla="*/ 1360932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410504 w 8476488"/>
                <a:gd name="connsiteY11" fmla="*/ 1605556 h 5949696"/>
                <a:gd name="connsiteX12" fmla="*/ 1938528 w 8476488"/>
                <a:gd name="connsiteY12" fmla="*/ 152552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773936 w 8476488"/>
                <a:gd name="connsiteY48" fmla="*/ 1360932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410504 w 8476488"/>
                <a:gd name="connsiteY11" fmla="*/ 1605556 h 5949696"/>
                <a:gd name="connsiteX12" fmla="*/ 2058576 w 8476488"/>
                <a:gd name="connsiteY12" fmla="*/ 167756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773936 w 8476488"/>
                <a:gd name="connsiteY48" fmla="*/ 1360932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410504 w 8476488"/>
                <a:gd name="connsiteY11" fmla="*/ 1605556 h 5949696"/>
                <a:gd name="connsiteX12" fmla="*/ 2058576 w 8476488"/>
                <a:gd name="connsiteY12" fmla="*/ 167756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914560 w 8476488"/>
                <a:gd name="connsiteY48" fmla="*/ 1245516 h 5949696"/>
                <a:gd name="connsiteX49" fmla="*/ 1691640 w 8476488"/>
                <a:gd name="connsiteY49" fmla="*/ 1031748 h 5949696"/>
                <a:gd name="connsiteX50" fmla="*/ 2313432 w 8476488"/>
                <a:gd name="connsiteY50" fmla="*/ 1013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410504 w 8476488"/>
                <a:gd name="connsiteY11" fmla="*/ 1605556 h 5949696"/>
                <a:gd name="connsiteX12" fmla="*/ 2058576 w 8476488"/>
                <a:gd name="connsiteY12" fmla="*/ 167756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914560 w 8476488"/>
                <a:gd name="connsiteY48" fmla="*/ 1245516 h 5949696"/>
                <a:gd name="connsiteX49" fmla="*/ 1691640 w 8476488"/>
                <a:gd name="connsiteY49" fmla="*/ 1031748 h 5949696"/>
                <a:gd name="connsiteX50" fmla="*/ 2994680 w 8476488"/>
                <a:gd name="connsiteY50" fmla="*/ 741460 h 5949696"/>
                <a:gd name="connsiteX51" fmla="*/ 1819656 w 8476488"/>
                <a:gd name="connsiteY51" fmla="*/ 903732 h 5949696"/>
                <a:gd name="connsiteX52" fmla="*/ 1691640 w 8476488"/>
                <a:gd name="connsiteY52" fmla="*/ 574548 h 5949696"/>
                <a:gd name="connsiteX53" fmla="*/ 1764792 w 8476488"/>
                <a:gd name="connsiteY53" fmla="*/ 71628 h 5949696"/>
                <a:gd name="connsiteX54" fmla="*/ 1490472 w 8476488"/>
                <a:gd name="connsiteY54" fmla="*/ 473964 h 5949696"/>
                <a:gd name="connsiteX55" fmla="*/ 1216152 w 8476488"/>
                <a:gd name="connsiteY55" fmla="*/ 519684 h 5949696"/>
                <a:gd name="connsiteX56" fmla="*/ 987552 w 8476488"/>
                <a:gd name="connsiteY56" fmla="*/ 7620 h 5949696"/>
                <a:gd name="connsiteX0" fmla="*/ 987552 w 8476488"/>
                <a:gd name="connsiteY0" fmla="*/ 7620 h 5949696"/>
                <a:gd name="connsiteX1" fmla="*/ 914400 w 8476488"/>
                <a:gd name="connsiteY1" fmla="*/ 473964 h 5949696"/>
                <a:gd name="connsiteX2" fmla="*/ 594360 w 8476488"/>
                <a:gd name="connsiteY2" fmla="*/ 739140 h 5949696"/>
                <a:gd name="connsiteX3" fmla="*/ 9144 w 8476488"/>
                <a:gd name="connsiteY3" fmla="*/ 647700 h 5949696"/>
                <a:gd name="connsiteX4" fmla="*/ 539496 w 8476488"/>
                <a:gd name="connsiteY4" fmla="*/ 986028 h 5949696"/>
                <a:gd name="connsiteX5" fmla="*/ 228600 w 8476488"/>
                <a:gd name="connsiteY5" fmla="*/ 1635252 h 5949696"/>
                <a:gd name="connsiteX6" fmla="*/ 493776 w 8476488"/>
                <a:gd name="connsiteY6" fmla="*/ 1379220 h 5949696"/>
                <a:gd name="connsiteX7" fmla="*/ 813816 w 8476488"/>
                <a:gd name="connsiteY7" fmla="*/ 1278636 h 5949696"/>
                <a:gd name="connsiteX8" fmla="*/ 1088136 w 8476488"/>
                <a:gd name="connsiteY8" fmla="*/ 1443228 h 5949696"/>
                <a:gd name="connsiteX9" fmla="*/ 978456 w 8476488"/>
                <a:gd name="connsiteY9" fmla="*/ 2901700 h 5949696"/>
                <a:gd name="connsiteX10" fmla="*/ 1194480 w 8476488"/>
                <a:gd name="connsiteY10" fmla="*/ 2037604 h 5949696"/>
                <a:gd name="connsiteX11" fmla="*/ 1410504 w 8476488"/>
                <a:gd name="connsiteY11" fmla="*/ 1605556 h 5949696"/>
                <a:gd name="connsiteX12" fmla="*/ 2058576 w 8476488"/>
                <a:gd name="connsiteY12" fmla="*/ 1677564 h 5949696"/>
                <a:gd name="connsiteX13" fmla="*/ 3108960 w 8476488"/>
                <a:gd name="connsiteY13" fmla="*/ 2339340 h 5949696"/>
                <a:gd name="connsiteX14" fmla="*/ 4362832 w 8476488"/>
                <a:gd name="connsiteY14" fmla="*/ 3261740 h 5949696"/>
                <a:gd name="connsiteX15" fmla="*/ 6199632 w 8476488"/>
                <a:gd name="connsiteY15" fmla="*/ 4094988 h 5949696"/>
                <a:gd name="connsiteX16" fmla="*/ 6501384 w 8476488"/>
                <a:gd name="connsiteY16" fmla="*/ 5301996 h 5949696"/>
                <a:gd name="connsiteX17" fmla="*/ 6309360 w 8476488"/>
                <a:gd name="connsiteY17" fmla="*/ 5814060 h 5949696"/>
                <a:gd name="connsiteX18" fmla="*/ 6729984 w 8476488"/>
                <a:gd name="connsiteY18" fmla="*/ 5887212 h 5949696"/>
                <a:gd name="connsiteX19" fmla="*/ 6583680 w 8476488"/>
                <a:gd name="connsiteY19" fmla="*/ 5439156 h 5949696"/>
                <a:gd name="connsiteX20" fmla="*/ 6547104 w 8476488"/>
                <a:gd name="connsiteY20" fmla="*/ 4652772 h 5949696"/>
                <a:gd name="connsiteX21" fmla="*/ 6501384 w 8476488"/>
                <a:gd name="connsiteY21" fmla="*/ 4479036 h 5949696"/>
                <a:gd name="connsiteX22" fmla="*/ 6766560 w 8476488"/>
                <a:gd name="connsiteY22" fmla="*/ 4671060 h 5949696"/>
                <a:gd name="connsiteX23" fmla="*/ 7196328 w 8476488"/>
                <a:gd name="connsiteY23" fmla="*/ 4945380 h 5949696"/>
                <a:gd name="connsiteX24" fmla="*/ 7306056 w 8476488"/>
                <a:gd name="connsiteY24" fmla="*/ 5219700 h 5949696"/>
                <a:gd name="connsiteX25" fmla="*/ 7232904 w 8476488"/>
                <a:gd name="connsiteY25" fmla="*/ 5420868 h 5949696"/>
                <a:gd name="connsiteX26" fmla="*/ 7516368 w 8476488"/>
                <a:gd name="connsiteY26" fmla="*/ 5439156 h 5949696"/>
                <a:gd name="connsiteX27" fmla="*/ 7626096 w 8476488"/>
                <a:gd name="connsiteY27" fmla="*/ 5311140 h 5949696"/>
                <a:gd name="connsiteX28" fmla="*/ 7324344 w 8476488"/>
                <a:gd name="connsiteY28" fmla="*/ 4972812 h 5949696"/>
                <a:gd name="connsiteX29" fmla="*/ 6830568 w 8476488"/>
                <a:gd name="connsiteY29" fmla="*/ 4625340 h 5949696"/>
                <a:gd name="connsiteX30" fmla="*/ 6583680 w 8476488"/>
                <a:gd name="connsiteY30" fmla="*/ 4460748 h 5949696"/>
                <a:gd name="connsiteX31" fmla="*/ 6995160 w 8476488"/>
                <a:gd name="connsiteY31" fmla="*/ 4469892 h 5949696"/>
                <a:gd name="connsiteX32" fmla="*/ 7744968 w 8476488"/>
                <a:gd name="connsiteY32" fmla="*/ 4497324 h 5949696"/>
                <a:gd name="connsiteX33" fmla="*/ 8074152 w 8476488"/>
                <a:gd name="connsiteY33" fmla="*/ 4707636 h 5949696"/>
                <a:gd name="connsiteX34" fmla="*/ 8119872 w 8476488"/>
                <a:gd name="connsiteY34" fmla="*/ 4917948 h 5949696"/>
                <a:gd name="connsiteX35" fmla="*/ 8156448 w 8476488"/>
                <a:gd name="connsiteY35" fmla="*/ 5064252 h 5949696"/>
                <a:gd name="connsiteX36" fmla="*/ 8375904 w 8476488"/>
                <a:gd name="connsiteY36" fmla="*/ 4991100 h 5949696"/>
                <a:gd name="connsiteX37" fmla="*/ 8439912 w 8476488"/>
                <a:gd name="connsiteY37" fmla="*/ 4808220 h 5949696"/>
                <a:gd name="connsiteX38" fmla="*/ 8156448 w 8476488"/>
                <a:gd name="connsiteY38" fmla="*/ 4680204 h 5949696"/>
                <a:gd name="connsiteX39" fmla="*/ 7891272 w 8476488"/>
                <a:gd name="connsiteY39" fmla="*/ 4497324 h 5949696"/>
                <a:gd name="connsiteX40" fmla="*/ 7415784 w 8476488"/>
                <a:gd name="connsiteY40" fmla="*/ 4433316 h 5949696"/>
                <a:gd name="connsiteX41" fmla="*/ 6720840 w 8476488"/>
                <a:gd name="connsiteY41" fmla="*/ 4405884 h 5949696"/>
                <a:gd name="connsiteX42" fmla="*/ 6473952 w 8476488"/>
                <a:gd name="connsiteY42" fmla="*/ 4287012 h 5949696"/>
                <a:gd name="connsiteX43" fmla="*/ 6208776 w 8476488"/>
                <a:gd name="connsiteY43" fmla="*/ 3976116 h 5949696"/>
                <a:gd name="connsiteX44" fmla="*/ 5202936 w 8476488"/>
                <a:gd name="connsiteY44" fmla="*/ 3546348 h 5949696"/>
                <a:gd name="connsiteX45" fmla="*/ 4553712 w 8476488"/>
                <a:gd name="connsiteY45" fmla="*/ 3299460 h 5949696"/>
                <a:gd name="connsiteX46" fmla="*/ 3557016 w 8476488"/>
                <a:gd name="connsiteY46" fmla="*/ 2622804 h 5949696"/>
                <a:gd name="connsiteX47" fmla="*/ 2231136 w 8476488"/>
                <a:gd name="connsiteY47" fmla="*/ 1607820 h 5949696"/>
                <a:gd name="connsiteX48" fmla="*/ 1914560 w 8476488"/>
                <a:gd name="connsiteY48" fmla="*/ 1245516 h 5949696"/>
                <a:gd name="connsiteX49" fmla="*/ 2994680 w 8476488"/>
                <a:gd name="connsiteY49" fmla="*/ 741460 h 5949696"/>
                <a:gd name="connsiteX50" fmla="*/ 1819656 w 8476488"/>
                <a:gd name="connsiteY50" fmla="*/ 903732 h 5949696"/>
                <a:gd name="connsiteX51" fmla="*/ 1691640 w 8476488"/>
                <a:gd name="connsiteY51" fmla="*/ 574548 h 5949696"/>
                <a:gd name="connsiteX52" fmla="*/ 1764792 w 8476488"/>
                <a:gd name="connsiteY52" fmla="*/ 71628 h 5949696"/>
                <a:gd name="connsiteX53" fmla="*/ 1490472 w 8476488"/>
                <a:gd name="connsiteY53" fmla="*/ 473964 h 5949696"/>
                <a:gd name="connsiteX54" fmla="*/ 1216152 w 8476488"/>
                <a:gd name="connsiteY54" fmla="*/ 519684 h 5949696"/>
                <a:gd name="connsiteX55" fmla="*/ 987552 w 8476488"/>
                <a:gd name="connsiteY55" fmla="*/ 7620 h 5949696"/>
                <a:gd name="connsiteX0" fmla="*/ 1132332 w 8621268"/>
                <a:gd name="connsiteY0" fmla="*/ 7620 h 5949696"/>
                <a:gd name="connsiteX1" fmla="*/ 1059180 w 8621268"/>
                <a:gd name="connsiteY1" fmla="*/ 473964 h 5949696"/>
                <a:gd name="connsiteX2" fmla="*/ 739140 w 8621268"/>
                <a:gd name="connsiteY2" fmla="*/ 739140 h 5949696"/>
                <a:gd name="connsiteX3" fmla="*/ 153924 w 8621268"/>
                <a:gd name="connsiteY3" fmla="*/ 647700 h 5949696"/>
                <a:gd name="connsiteX4" fmla="*/ 684276 w 8621268"/>
                <a:gd name="connsiteY4" fmla="*/ 986028 h 5949696"/>
                <a:gd name="connsiteX5" fmla="*/ 7620 w 8621268"/>
                <a:gd name="connsiteY5" fmla="*/ 1893588 h 5949696"/>
                <a:gd name="connsiteX6" fmla="*/ 638556 w 8621268"/>
                <a:gd name="connsiteY6" fmla="*/ 1379220 h 5949696"/>
                <a:gd name="connsiteX7" fmla="*/ 958596 w 8621268"/>
                <a:gd name="connsiteY7" fmla="*/ 1278636 h 5949696"/>
                <a:gd name="connsiteX8" fmla="*/ 1232916 w 8621268"/>
                <a:gd name="connsiteY8" fmla="*/ 1443228 h 5949696"/>
                <a:gd name="connsiteX9" fmla="*/ 1123236 w 8621268"/>
                <a:gd name="connsiteY9" fmla="*/ 2901700 h 5949696"/>
                <a:gd name="connsiteX10" fmla="*/ 1339260 w 8621268"/>
                <a:gd name="connsiteY10" fmla="*/ 2037604 h 5949696"/>
                <a:gd name="connsiteX11" fmla="*/ 1555284 w 8621268"/>
                <a:gd name="connsiteY11" fmla="*/ 1605556 h 5949696"/>
                <a:gd name="connsiteX12" fmla="*/ 2203356 w 8621268"/>
                <a:gd name="connsiteY12" fmla="*/ 1677564 h 5949696"/>
                <a:gd name="connsiteX13" fmla="*/ 3253740 w 8621268"/>
                <a:gd name="connsiteY13" fmla="*/ 2339340 h 5949696"/>
                <a:gd name="connsiteX14" fmla="*/ 4507612 w 8621268"/>
                <a:gd name="connsiteY14" fmla="*/ 3261740 h 5949696"/>
                <a:gd name="connsiteX15" fmla="*/ 6344412 w 8621268"/>
                <a:gd name="connsiteY15" fmla="*/ 4094988 h 5949696"/>
                <a:gd name="connsiteX16" fmla="*/ 6646164 w 8621268"/>
                <a:gd name="connsiteY16" fmla="*/ 5301996 h 5949696"/>
                <a:gd name="connsiteX17" fmla="*/ 6454140 w 8621268"/>
                <a:gd name="connsiteY17" fmla="*/ 5814060 h 5949696"/>
                <a:gd name="connsiteX18" fmla="*/ 6874764 w 8621268"/>
                <a:gd name="connsiteY18" fmla="*/ 5887212 h 5949696"/>
                <a:gd name="connsiteX19" fmla="*/ 6728460 w 8621268"/>
                <a:gd name="connsiteY19" fmla="*/ 5439156 h 5949696"/>
                <a:gd name="connsiteX20" fmla="*/ 6691884 w 8621268"/>
                <a:gd name="connsiteY20" fmla="*/ 4652772 h 5949696"/>
                <a:gd name="connsiteX21" fmla="*/ 6646164 w 8621268"/>
                <a:gd name="connsiteY21" fmla="*/ 4479036 h 5949696"/>
                <a:gd name="connsiteX22" fmla="*/ 6911340 w 8621268"/>
                <a:gd name="connsiteY22" fmla="*/ 4671060 h 5949696"/>
                <a:gd name="connsiteX23" fmla="*/ 7341108 w 8621268"/>
                <a:gd name="connsiteY23" fmla="*/ 4945380 h 5949696"/>
                <a:gd name="connsiteX24" fmla="*/ 7450836 w 8621268"/>
                <a:gd name="connsiteY24" fmla="*/ 5219700 h 5949696"/>
                <a:gd name="connsiteX25" fmla="*/ 7377684 w 8621268"/>
                <a:gd name="connsiteY25" fmla="*/ 5420868 h 5949696"/>
                <a:gd name="connsiteX26" fmla="*/ 7661148 w 8621268"/>
                <a:gd name="connsiteY26" fmla="*/ 5439156 h 5949696"/>
                <a:gd name="connsiteX27" fmla="*/ 7770876 w 8621268"/>
                <a:gd name="connsiteY27" fmla="*/ 5311140 h 5949696"/>
                <a:gd name="connsiteX28" fmla="*/ 7469124 w 8621268"/>
                <a:gd name="connsiteY28" fmla="*/ 4972812 h 5949696"/>
                <a:gd name="connsiteX29" fmla="*/ 6975348 w 8621268"/>
                <a:gd name="connsiteY29" fmla="*/ 4625340 h 5949696"/>
                <a:gd name="connsiteX30" fmla="*/ 6728460 w 8621268"/>
                <a:gd name="connsiteY30" fmla="*/ 4460748 h 5949696"/>
                <a:gd name="connsiteX31" fmla="*/ 7139940 w 8621268"/>
                <a:gd name="connsiteY31" fmla="*/ 4469892 h 5949696"/>
                <a:gd name="connsiteX32" fmla="*/ 7889748 w 8621268"/>
                <a:gd name="connsiteY32" fmla="*/ 4497324 h 5949696"/>
                <a:gd name="connsiteX33" fmla="*/ 8218932 w 8621268"/>
                <a:gd name="connsiteY33" fmla="*/ 4707636 h 5949696"/>
                <a:gd name="connsiteX34" fmla="*/ 8264652 w 8621268"/>
                <a:gd name="connsiteY34" fmla="*/ 4917948 h 5949696"/>
                <a:gd name="connsiteX35" fmla="*/ 8301228 w 8621268"/>
                <a:gd name="connsiteY35" fmla="*/ 5064252 h 5949696"/>
                <a:gd name="connsiteX36" fmla="*/ 8520684 w 8621268"/>
                <a:gd name="connsiteY36" fmla="*/ 4991100 h 5949696"/>
                <a:gd name="connsiteX37" fmla="*/ 8584692 w 8621268"/>
                <a:gd name="connsiteY37" fmla="*/ 4808220 h 5949696"/>
                <a:gd name="connsiteX38" fmla="*/ 8301228 w 8621268"/>
                <a:gd name="connsiteY38" fmla="*/ 4680204 h 5949696"/>
                <a:gd name="connsiteX39" fmla="*/ 8036052 w 8621268"/>
                <a:gd name="connsiteY39" fmla="*/ 4497324 h 5949696"/>
                <a:gd name="connsiteX40" fmla="*/ 7560564 w 8621268"/>
                <a:gd name="connsiteY40" fmla="*/ 4433316 h 5949696"/>
                <a:gd name="connsiteX41" fmla="*/ 6865620 w 8621268"/>
                <a:gd name="connsiteY41" fmla="*/ 4405884 h 5949696"/>
                <a:gd name="connsiteX42" fmla="*/ 6618732 w 8621268"/>
                <a:gd name="connsiteY42" fmla="*/ 4287012 h 5949696"/>
                <a:gd name="connsiteX43" fmla="*/ 6353556 w 8621268"/>
                <a:gd name="connsiteY43" fmla="*/ 3976116 h 5949696"/>
                <a:gd name="connsiteX44" fmla="*/ 5347716 w 8621268"/>
                <a:gd name="connsiteY44" fmla="*/ 3546348 h 5949696"/>
                <a:gd name="connsiteX45" fmla="*/ 4698492 w 8621268"/>
                <a:gd name="connsiteY45" fmla="*/ 3299460 h 5949696"/>
                <a:gd name="connsiteX46" fmla="*/ 3701796 w 8621268"/>
                <a:gd name="connsiteY46" fmla="*/ 2622804 h 5949696"/>
                <a:gd name="connsiteX47" fmla="*/ 2375916 w 8621268"/>
                <a:gd name="connsiteY47" fmla="*/ 1607820 h 5949696"/>
                <a:gd name="connsiteX48" fmla="*/ 2059340 w 8621268"/>
                <a:gd name="connsiteY48" fmla="*/ 1245516 h 5949696"/>
                <a:gd name="connsiteX49" fmla="*/ 3139460 w 8621268"/>
                <a:gd name="connsiteY49" fmla="*/ 741460 h 5949696"/>
                <a:gd name="connsiteX50" fmla="*/ 1964436 w 8621268"/>
                <a:gd name="connsiteY50" fmla="*/ 903732 h 5949696"/>
                <a:gd name="connsiteX51" fmla="*/ 1836420 w 8621268"/>
                <a:gd name="connsiteY51" fmla="*/ 574548 h 5949696"/>
                <a:gd name="connsiteX52" fmla="*/ 1909572 w 8621268"/>
                <a:gd name="connsiteY52" fmla="*/ 71628 h 5949696"/>
                <a:gd name="connsiteX53" fmla="*/ 1635252 w 8621268"/>
                <a:gd name="connsiteY53" fmla="*/ 473964 h 5949696"/>
                <a:gd name="connsiteX54" fmla="*/ 1360932 w 8621268"/>
                <a:gd name="connsiteY54" fmla="*/ 519684 h 5949696"/>
                <a:gd name="connsiteX55" fmla="*/ 1132332 w 8621268"/>
                <a:gd name="connsiteY55" fmla="*/ 7620 h 5949696"/>
                <a:gd name="connsiteX0" fmla="*/ 1132332 w 8621268"/>
                <a:gd name="connsiteY0" fmla="*/ 7620 h 5949696"/>
                <a:gd name="connsiteX1" fmla="*/ 1059180 w 8621268"/>
                <a:gd name="connsiteY1" fmla="*/ 473964 h 5949696"/>
                <a:gd name="connsiteX2" fmla="*/ 739140 w 8621268"/>
                <a:gd name="connsiteY2" fmla="*/ 739140 h 5949696"/>
                <a:gd name="connsiteX3" fmla="*/ 153924 w 8621268"/>
                <a:gd name="connsiteY3" fmla="*/ 647700 h 5949696"/>
                <a:gd name="connsiteX4" fmla="*/ 684276 w 8621268"/>
                <a:gd name="connsiteY4" fmla="*/ 986028 h 5949696"/>
                <a:gd name="connsiteX5" fmla="*/ 7620 w 8621268"/>
                <a:gd name="connsiteY5" fmla="*/ 1893588 h 5949696"/>
                <a:gd name="connsiteX6" fmla="*/ 638556 w 8621268"/>
                <a:gd name="connsiteY6" fmla="*/ 1379220 h 5949696"/>
                <a:gd name="connsiteX7" fmla="*/ 1232916 w 8621268"/>
                <a:gd name="connsiteY7" fmla="*/ 1443228 h 5949696"/>
                <a:gd name="connsiteX8" fmla="*/ 1123236 w 8621268"/>
                <a:gd name="connsiteY8" fmla="*/ 2901700 h 5949696"/>
                <a:gd name="connsiteX9" fmla="*/ 1339260 w 8621268"/>
                <a:gd name="connsiteY9" fmla="*/ 2037604 h 5949696"/>
                <a:gd name="connsiteX10" fmla="*/ 1555284 w 8621268"/>
                <a:gd name="connsiteY10" fmla="*/ 1605556 h 5949696"/>
                <a:gd name="connsiteX11" fmla="*/ 2203356 w 8621268"/>
                <a:gd name="connsiteY11" fmla="*/ 1677564 h 5949696"/>
                <a:gd name="connsiteX12" fmla="*/ 3253740 w 8621268"/>
                <a:gd name="connsiteY12" fmla="*/ 2339340 h 5949696"/>
                <a:gd name="connsiteX13" fmla="*/ 4507612 w 8621268"/>
                <a:gd name="connsiteY13" fmla="*/ 3261740 h 5949696"/>
                <a:gd name="connsiteX14" fmla="*/ 6344412 w 8621268"/>
                <a:gd name="connsiteY14" fmla="*/ 4094988 h 5949696"/>
                <a:gd name="connsiteX15" fmla="*/ 6646164 w 8621268"/>
                <a:gd name="connsiteY15" fmla="*/ 5301996 h 5949696"/>
                <a:gd name="connsiteX16" fmla="*/ 6454140 w 8621268"/>
                <a:gd name="connsiteY16" fmla="*/ 5814060 h 5949696"/>
                <a:gd name="connsiteX17" fmla="*/ 6874764 w 8621268"/>
                <a:gd name="connsiteY17" fmla="*/ 5887212 h 5949696"/>
                <a:gd name="connsiteX18" fmla="*/ 6728460 w 8621268"/>
                <a:gd name="connsiteY18" fmla="*/ 5439156 h 5949696"/>
                <a:gd name="connsiteX19" fmla="*/ 6691884 w 8621268"/>
                <a:gd name="connsiteY19" fmla="*/ 4652772 h 5949696"/>
                <a:gd name="connsiteX20" fmla="*/ 6646164 w 8621268"/>
                <a:gd name="connsiteY20" fmla="*/ 4479036 h 5949696"/>
                <a:gd name="connsiteX21" fmla="*/ 6911340 w 8621268"/>
                <a:gd name="connsiteY21" fmla="*/ 4671060 h 5949696"/>
                <a:gd name="connsiteX22" fmla="*/ 7341108 w 8621268"/>
                <a:gd name="connsiteY22" fmla="*/ 4945380 h 5949696"/>
                <a:gd name="connsiteX23" fmla="*/ 7450836 w 8621268"/>
                <a:gd name="connsiteY23" fmla="*/ 5219700 h 5949696"/>
                <a:gd name="connsiteX24" fmla="*/ 7377684 w 8621268"/>
                <a:gd name="connsiteY24" fmla="*/ 5420868 h 5949696"/>
                <a:gd name="connsiteX25" fmla="*/ 7661148 w 8621268"/>
                <a:gd name="connsiteY25" fmla="*/ 5439156 h 5949696"/>
                <a:gd name="connsiteX26" fmla="*/ 7770876 w 8621268"/>
                <a:gd name="connsiteY26" fmla="*/ 5311140 h 5949696"/>
                <a:gd name="connsiteX27" fmla="*/ 7469124 w 8621268"/>
                <a:gd name="connsiteY27" fmla="*/ 4972812 h 5949696"/>
                <a:gd name="connsiteX28" fmla="*/ 6975348 w 8621268"/>
                <a:gd name="connsiteY28" fmla="*/ 4625340 h 5949696"/>
                <a:gd name="connsiteX29" fmla="*/ 6728460 w 8621268"/>
                <a:gd name="connsiteY29" fmla="*/ 4460748 h 5949696"/>
                <a:gd name="connsiteX30" fmla="*/ 7139940 w 8621268"/>
                <a:gd name="connsiteY30" fmla="*/ 4469892 h 5949696"/>
                <a:gd name="connsiteX31" fmla="*/ 7889748 w 8621268"/>
                <a:gd name="connsiteY31" fmla="*/ 4497324 h 5949696"/>
                <a:gd name="connsiteX32" fmla="*/ 8218932 w 8621268"/>
                <a:gd name="connsiteY32" fmla="*/ 4707636 h 5949696"/>
                <a:gd name="connsiteX33" fmla="*/ 8264652 w 8621268"/>
                <a:gd name="connsiteY33" fmla="*/ 4917948 h 5949696"/>
                <a:gd name="connsiteX34" fmla="*/ 8301228 w 8621268"/>
                <a:gd name="connsiteY34" fmla="*/ 5064252 h 5949696"/>
                <a:gd name="connsiteX35" fmla="*/ 8520684 w 8621268"/>
                <a:gd name="connsiteY35" fmla="*/ 4991100 h 5949696"/>
                <a:gd name="connsiteX36" fmla="*/ 8584692 w 8621268"/>
                <a:gd name="connsiteY36" fmla="*/ 4808220 h 5949696"/>
                <a:gd name="connsiteX37" fmla="*/ 8301228 w 8621268"/>
                <a:gd name="connsiteY37" fmla="*/ 4680204 h 5949696"/>
                <a:gd name="connsiteX38" fmla="*/ 8036052 w 8621268"/>
                <a:gd name="connsiteY38" fmla="*/ 4497324 h 5949696"/>
                <a:gd name="connsiteX39" fmla="*/ 7560564 w 8621268"/>
                <a:gd name="connsiteY39" fmla="*/ 4433316 h 5949696"/>
                <a:gd name="connsiteX40" fmla="*/ 6865620 w 8621268"/>
                <a:gd name="connsiteY40" fmla="*/ 4405884 h 5949696"/>
                <a:gd name="connsiteX41" fmla="*/ 6618732 w 8621268"/>
                <a:gd name="connsiteY41" fmla="*/ 4287012 h 5949696"/>
                <a:gd name="connsiteX42" fmla="*/ 6353556 w 8621268"/>
                <a:gd name="connsiteY42" fmla="*/ 3976116 h 5949696"/>
                <a:gd name="connsiteX43" fmla="*/ 5347716 w 8621268"/>
                <a:gd name="connsiteY43" fmla="*/ 3546348 h 5949696"/>
                <a:gd name="connsiteX44" fmla="*/ 4698492 w 8621268"/>
                <a:gd name="connsiteY44" fmla="*/ 3299460 h 5949696"/>
                <a:gd name="connsiteX45" fmla="*/ 3701796 w 8621268"/>
                <a:gd name="connsiteY45" fmla="*/ 2622804 h 5949696"/>
                <a:gd name="connsiteX46" fmla="*/ 2375916 w 8621268"/>
                <a:gd name="connsiteY46" fmla="*/ 1607820 h 5949696"/>
                <a:gd name="connsiteX47" fmla="*/ 2059340 w 8621268"/>
                <a:gd name="connsiteY47" fmla="*/ 1245516 h 5949696"/>
                <a:gd name="connsiteX48" fmla="*/ 3139460 w 8621268"/>
                <a:gd name="connsiteY48" fmla="*/ 741460 h 5949696"/>
                <a:gd name="connsiteX49" fmla="*/ 1964436 w 8621268"/>
                <a:gd name="connsiteY49" fmla="*/ 903732 h 5949696"/>
                <a:gd name="connsiteX50" fmla="*/ 1836420 w 8621268"/>
                <a:gd name="connsiteY50" fmla="*/ 574548 h 5949696"/>
                <a:gd name="connsiteX51" fmla="*/ 1909572 w 8621268"/>
                <a:gd name="connsiteY51" fmla="*/ 71628 h 5949696"/>
                <a:gd name="connsiteX52" fmla="*/ 1635252 w 8621268"/>
                <a:gd name="connsiteY52" fmla="*/ 473964 h 5949696"/>
                <a:gd name="connsiteX53" fmla="*/ 1360932 w 8621268"/>
                <a:gd name="connsiteY53" fmla="*/ 519684 h 5949696"/>
                <a:gd name="connsiteX54" fmla="*/ 1132332 w 8621268"/>
                <a:gd name="connsiteY54" fmla="*/ 7620 h 5949696"/>
                <a:gd name="connsiteX0" fmla="*/ 1132332 w 8621268"/>
                <a:gd name="connsiteY0" fmla="*/ 7620 h 5949696"/>
                <a:gd name="connsiteX1" fmla="*/ 1059180 w 8621268"/>
                <a:gd name="connsiteY1" fmla="*/ 473964 h 5949696"/>
                <a:gd name="connsiteX2" fmla="*/ 739140 w 8621268"/>
                <a:gd name="connsiteY2" fmla="*/ 739140 h 5949696"/>
                <a:gd name="connsiteX3" fmla="*/ 153924 w 8621268"/>
                <a:gd name="connsiteY3" fmla="*/ 647700 h 5949696"/>
                <a:gd name="connsiteX4" fmla="*/ 684276 w 8621268"/>
                <a:gd name="connsiteY4" fmla="*/ 986028 h 5949696"/>
                <a:gd name="connsiteX5" fmla="*/ 7620 w 8621268"/>
                <a:gd name="connsiteY5" fmla="*/ 1893588 h 5949696"/>
                <a:gd name="connsiteX6" fmla="*/ 638556 w 8621268"/>
                <a:gd name="connsiteY6" fmla="*/ 1379220 h 5949696"/>
                <a:gd name="connsiteX7" fmla="*/ 1051228 w 8621268"/>
                <a:gd name="connsiteY7" fmla="*/ 1677564 h 5949696"/>
                <a:gd name="connsiteX8" fmla="*/ 1123236 w 8621268"/>
                <a:gd name="connsiteY8" fmla="*/ 2901700 h 5949696"/>
                <a:gd name="connsiteX9" fmla="*/ 1339260 w 8621268"/>
                <a:gd name="connsiteY9" fmla="*/ 2037604 h 5949696"/>
                <a:gd name="connsiteX10" fmla="*/ 1555284 w 8621268"/>
                <a:gd name="connsiteY10" fmla="*/ 1605556 h 5949696"/>
                <a:gd name="connsiteX11" fmla="*/ 2203356 w 8621268"/>
                <a:gd name="connsiteY11" fmla="*/ 1677564 h 5949696"/>
                <a:gd name="connsiteX12" fmla="*/ 3253740 w 8621268"/>
                <a:gd name="connsiteY12" fmla="*/ 2339340 h 5949696"/>
                <a:gd name="connsiteX13" fmla="*/ 4507612 w 8621268"/>
                <a:gd name="connsiteY13" fmla="*/ 3261740 h 5949696"/>
                <a:gd name="connsiteX14" fmla="*/ 6344412 w 8621268"/>
                <a:gd name="connsiteY14" fmla="*/ 4094988 h 5949696"/>
                <a:gd name="connsiteX15" fmla="*/ 6646164 w 8621268"/>
                <a:gd name="connsiteY15" fmla="*/ 5301996 h 5949696"/>
                <a:gd name="connsiteX16" fmla="*/ 6454140 w 8621268"/>
                <a:gd name="connsiteY16" fmla="*/ 5814060 h 5949696"/>
                <a:gd name="connsiteX17" fmla="*/ 6874764 w 8621268"/>
                <a:gd name="connsiteY17" fmla="*/ 5887212 h 5949696"/>
                <a:gd name="connsiteX18" fmla="*/ 6728460 w 8621268"/>
                <a:gd name="connsiteY18" fmla="*/ 5439156 h 5949696"/>
                <a:gd name="connsiteX19" fmla="*/ 6691884 w 8621268"/>
                <a:gd name="connsiteY19" fmla="*/ 4652772 h 5949696"/>
                <a:gd name="connsiteX20" fmla="*/ 6646164 w 8621268"/>
                <a:gd name="connsiteY20" fmla="*/ 4479036 h 5949696"/>
                <a:gd name="connsiteX21" fmla="*/ 6911340 w 8621268"/>
                <a:gd name="connsiteY21" fmla="*/ 4671060 h 5949696"/>
                <a:gd name="connsiteX22" fmla="*/ 7341108 w 8621268"/>
                <a:gd name="connsiteY22" fmla="*/ 4945380 h 5949696"/>
                <a:gd name="connsiteX23" fmla="*/ 7450836 w 8621268"/>
                <a:gd name="connsiteY23" fmla="*/ 5219700 h 5949696"/>
                <a:gd name="connsiteX24" fmla="*/ 7377684 w 8621268"/>
                <a:gd name="connsiteY24" fmla="*/ 5420868 h 5949696"/>
                <a:gd name="connsiteX25" fmla="*/ 7661148 w 8621268"/>
                <a:gd name="connsiteY25" fmla="*/ 5439156 h 5949696"/>
                <a:gd name="connsiteX26" fmla="*/ 7770876 w 8621268"/>
                <a:gd name="connsiteY26" fmla="*/ 5311140 h 5949696"/>
                <a:gd name="connsiteX27" fmla="*/ 7469124 w 8621268"/>
                <a:gd name="connsiteY27" fmla="*/ 4972812 h 5949696"/>
                <a:gd name="connsiteX28" fmla="*/ 6975348 w 8621268"/>
                <a:gd name="connsiteY28" fmla="*/ 4625340 h 5949696"/>
                <a:gd name="connsiteX29" fmla="*/ 6728460 w 8621268"/>
                <a:gd name="connsiteY29" fmla="*/ 4460748 h 5949696"/>
                <a:gd name="connsiteX30" fmla="*/ 7139940 w 8621268"/>
                <a:gd name="connsiteY30" fmla="*/ 4469892 h 5949696"/>
                <a:gd name="connsiteX31" fmla="*/ 7889748 w 8621268"/>
                <a:gd name="connsiteY31" fmla="*/ 4497324 h 5949696"/>
                <a:gd name="connsiteX32" fmla="*/ 8218932 w 8621268"/>
                <a:gd name="connsiteY32" fmla="*/ 4707636 h 5949696"/>
                <a:gd name="connsiteX33" fmla="*/ 8264652 w 8621268"/>
                <a:gd name="connsiteY33" fmla="*/ 4917948 h 5949696"/>
                <a:gd name="connsiteX34" fmla="*/ 8301228 w 8621268"/>
                <a:gd name="connsiteY34" fmla="*/ 5064252 h 5949696"/>
                <a:gd name="connsiteX35" fmla="*/ 8520684 w 8621268"/>
                <a:gd name="connsiteY35" fmla="*/ 4991100 h 5949696"/>
                <a:gd name="connsiteX36" fmla="*/ 8584692 w 8621268"/>
                <a:gd name="connsiteY36" fmla="*/ 4808220 h 5949696"/>
                <a:gd name="connsiteX37" fmla="*/ 8301228 w 8621268"/>
                <a:gd name="connsiteY37" fmla="*/ 4680204 h 5949696"/>
                <a:gd name="connsiteX38" fmla="*/ 8036052 w 8621268"/>
                <a:gd name="connsiteY38" fmla="*/ 4497324 h 5949696"/>
                <a:gd name="connsiteX39" fmla="*/ 7560564 w 8621268"/>
                <a:gd name="connsiteY39" fmla="*/ 4433316 h 5949696"/>
                <a:gd name="connsiteX40" fmla="*/ 6865620 w 8621268"/>
                <a:gd name="connsiteY40" fmla="*/ 4405884 h 5949696"/>
                <a:gd name="connsiteX41" fmla="*/ 6618732 w 8621268"/>
                <a:gd name="connsiteY41" fmla="*/ 4287012 h 5949696"/>
                <a:gd name="connsiteX42" fmla="*/ 6353556 w 8621268"/>
                <a:gd name="connsiteY42" fmla="*/ 3976116 h 5949696"/>
                <a:gd name="connsiteX43" fmla="*/ 5347716 w 8621268"/>
                <a:gd name="connsiteY43" fmla="*/ 3546348 h 5949696"/>
                <a:gd name="connsiteX44" fmla="*/ 4698492 w 8621268"/>
                <a:gd name="connsiteY44" fmla="*/ 3299460 h 5949696"/>
                <a:gd name="connsiteX45" fmla="*/ 3701796 w 8621268"/>
                <a:gd name="connsiteY45" fmla="*/ 2622804 h 5949696"/>
                <a:gd name="connsiteX46" fmla="*/ 2375916 w 8621268"/>
                <a:gd name="connsiteY46" fmla="*/ 1607820 h 5949696"/>
                <a:gd name="connsiteX47" fmla="*/ 2059340 w 8621268"/>
                <a:gd name="connsiteY47" fmla="*/ 1245516 h 5949696"/>
                <a:gd name="connsiteX48" fmla="*/ 3139460 w 8621268"/>
                <a:gd name="connsiteY48" fmla="*/ 741460 h 5949696"/>
                <a:gd name="connsiteX49" fmla="*/ 1964436 w 8621268"/>
                <a:gd name="connsiteY49" fmla="*/ 903732 h 5949696"/>
                <a:gd name="connsiteX50" fmla="*/ 1836420 w 8621268"/>
                <a:gd name="connsiteY50" fmla="*/ 574548 h 5949696"/>
                <a:gd name="connsiteX51" fmla="*/ 1909572 w 8621268"/>
                <a:gd name="connsiteY51" fmla="*/ 71628 h 5949696"/>
                <a:gd name="connsiteX52" fmla="*/ 1635252 w 8621268"/>
                <a:gd name="connsiteY52" fmla="*/ 473964 h 5949696"/>
                <a:gd name="connsiteX53" fmla="*/ 1360932 w 8621268"/>
                <a:gd name="connsiteY53" fmla="*/ 519684 h 5949696"/>
                <a:gd name="connsiteX54" fmla="*/ 1132332 w 8621268"/>
                <a:gd name="connsiteY54" fmla="*/ 7620 h 5949696"/>
                <a:gd name="connsiteX0" fmla="*/ 1125864 w 8614800"/>
                <a:gd name="connsiteY0" fmla="*/ 7620 h 5949696"/>
                <a:gd name="connsiteX1" fmla="*/ 1052712 w 8614800"/>
                <a:gd name="connsiteY1" fmla="*/ 473964 h 5949696"/>
                <a:gd name="connsiteX2" fmla="*/ 732672 w 8614800"/>
                <a:gd name="connsiteY2" fmla="*/ 739140 h 5949696"/>
                <a:gd name="connsiteX3" fmla="*/ 147456 w 8614800"/>
                <a:gd name="connsiteY3" fmla="*/ 647700 h 5949696"/>
                <a:gd name="connsiteX4" fmla="*/ 677808 w 8614800"/>
                <a:gd name="connsiteY4" fmla="*/ 986028 h 5949696"/>
                <a:gd name="connsiteX5" fmla="*/ 1152 w 8614800"/>
                <a:gd name="connsiteY5" fmla="*/ 1893588 h 5949696"/>
                <a:gd name="connsiteX6" fmla="*/ 684720 w 8614800"/>
                <a:gd name="connsiteY6" fmla="*/ 1533548 h 5949696"/>
                <a:gd name="connsiteX7" fmla="*/ 1044760 w 8614800"/>
                <a:gd name="connsiteY7" fmla="*/ 1677564 h 5949696"/>
                <a:gd name="connsiteX8" fmla="*/ 1116768 w 8614800"/>
                <a:gd name="connsiteY8" fmla="*/ 2901700 h 5949696"/>
                <a:gd name="connsiteX9" fmla="*/ 1332792 w 8614800"/>
                <a:gd name="connsiteY9" fmla="*/ 2037604 h 5949696"/>
                <a:gd name="connsiteX10" fmla="*/ 1548816 w 8614800"/>
                <a:gd name="connsiteY10" fmla="*/ 1605556 h 5949696"/>
                <a:gd name="connsiteX11" fmla="*/ 2196888 w 8614800"/>
                <a:gd name="connsiteY11" fmla="*/ 1677564 h 5949696"/>
                <a:gd name="connsiteX12" fmla="*/ 3247272 w 8614800"/>
                <a:gd name="connsiteY12" fmla="*/ 2339340 h 5949696"/>
                <a:gd name="connsiteX13" fmla="*/ 4501144 w 8614800"/>
                <a:gd name="connsiteY13" fmla="*/ 3261740 h 5949696"/>
                <a:gd name="connsiteX14" fmla="*/ 6337944 w 8614800"/>
                <a:gd name="connsiteY14" fmla="*/ 4094988 h 5949696"/>
                <a:gd name="connsiteX15" fmla="*/ 6639696 w 8614800"/>
                <a:gd name="connsiteY15" fmla="*/ 5301996 h 5949696"/>
                <a:gd name="connsiteX16" fmla="*/ 6447672 w 8614800"/>
                <a:gd name="connsiteY16" fmla="*/ 5814060 h 5949696"/>
                <a:gd name="connsiteX17" fmla="*/ 6868296 w 8614800"/>
                <a:gd name="connsiteY17" fmla="*/ 5887212 h 5949696"/>
                <a:gd name="connsiteX18" fmla="*/ 6721992 w 8614800"/>
                <a:gd name="connsiteY18" fmla="*/ 5439156 h 5949696"/>
                <a:gd name="connsiteX19" fmla="*/ 6685416 w 8614800"/>
                <a:gd name="connsiteY19" fmla="*/ 4652772 h 5949696"/>
                <a:gd name="connsiteX20" fmla="*/ 6639696 w 8614800"/>
                <a:gd name="connsiteY20" fmla="*/ 4479036 h 5949696"/>
                <a:gd name="connsiteX21" fmla="*/ 6904872 w 8614800"/>
                <a:gd name="connsiteY21" fmla="*/ 4671060 h 5949696"/>
                <a:gd name="connsiteX22" fmla="*/ 7334640 w 8614800"/>
                <a:gd name="connsiteY22" fmla="*/ 4945380 h 5949696"/>
                <a:gd name="connsiteX23" fmla="*/ 7444368 w 8614800"/>
                <a:gd name="connsiteY23" fmla="*/ 5219700 h 5949696"/>
                <a:gd name="connsiteX24" fmla="*/ 7371216 w 8614800"/>
                <a:gd name="connsiteY24" fmla="*/ 5420868 h 5949696"/>
                <a:gd name="connsiteX25" fmla="*/ 7654680 w 8614800"/>
                <a:gd name="connsiteY25" fmla="*/ 5439156 h 5949696"/>
                <a:gd name="connsiteX26" fmla="*/ 7764408 w 8614800"/>
                <a:gd name="connsiteY26" fmla="*/ 5311140 h 5949696"/>
                <a:gd name="connsiteX27" fmla="*/ 7462656 w 8614800"/>
                <a:gd name="connsiteY27" fmla="*/ 4972812 h 5949696"/>
                <a:gd name="connsiteX28" fmla="*/ 6968880 w 8614800"/>
                <a:gd name="connsiteY28" fmla="*/ 4625340 h 5949696"/>
                <a:gd name="connsiteX29" fmla="*/ 6721992 w 8614800"/>
                <a:gd name="connsiteY29" fmla="*/ 4460748 h 5949696"/>
                <a:gd name="connsiteX30" fmla="*/ 7133472 w 8614800"/>
                <a:gd name="connsiteY30" fmla="*/ 4469892 h 5949696"/>
                <a:gd name="connsiteX31" fmla="*/ 7883280 w 8614800"/>
                <a:gd name="connsiteY31" fmla="*/ 4497324 h 5949696"/>
                <a:gd name="connsiteX32" fmla="*/ 8212464 w 8614800"/>
                <a:gd name="connsiteY32" fmla="*/ 4707636 h 5949696"/>
                <a:gd name="connsiteX33" fmla="*/ 8258184 w 8614800"/>
                <a:gd name="connsiteY33" fmla="*/ 4917948 h 5949696"/>
                <a:gd name="connsiteX34" fmla="*/ 8294760 w 8614800"/>
                <a:gd name="connsiteY34" fmla="*/ 5064252 h 5949696"/>
                <a:gd name="connsiteX35" fmla="*/ 8514216 w 8614800"/>
                <a:gd name="connsiteY35" fmla="*/ 4991100 h 5949696"/>
                <a:gd name="connsiteX36" fmla="*/ 8578224 w 8614800"/>
                <a:gd name="connsiteY36" fmla="*/ 4808220 h 5949696"/>
                <a:gd name="connsiteX37" fmla="*/ 8294760 w 8614800"/>
                <a:gd name="connsiteY37" fmla="*/ 4680204 h 5949696"/>
                <a:gd name="connsiteX38" fmla="*/ 8029584 w 8614800"/>
                <a:gd name="connsiteY38" fmla="*/ 4497324 h 5949696"/>
                <a:gd name="connsiteX39" fmla="*/ 7554096 w 8614800"/>
                <a:gd name="connsiteY39" fmla="*/ 4433316 h 5949696"/>
                <a:gd name="connsiteX40" fmla="*/ 6859152 w 8614800"/>
                <a:gd name="connsiteY40" fmla="*/ 4405884 h 5949696"/>
                <a:gd name="connsiteX41" fmla="*/ 6612264 w 8614800"/>
                <a:gd name="connsiteY41" fmla="*/ 4287012 h 5949696"/>
                <a:gd name="connsiteX42" fmla="*/ 6347088 w 8614800"/>
                <a:gd name="connsiteY42" fmla="*/ 3976116 h 5949696"/>
                <a:gd name="connsiteX43" fmla="*/ 5341248 w 8614800"/>
                <a:gd name="connsiteY43" fmla="*/ 3546348 h 5949696"/>
                <a:gd name="connsiteX44" fmla="*/ 4692024 w 8614800"/>
                <a:gd name="connsiteY44" fmla="*/ 3299460 h 5949696"/>
                <a:gd name="connsiteX45" fmla="*/ 3695328 w 8614800"/>
                <a:gd name="connsiteY45" fmla="*/ 2622804 h 5949696"/>
                <a:gd name="connsiteX46" fmla="*/ 2369448 w 8614800"/>
                <a:gd name="connsiteY46" fmla="*/ 1607820 h 5949696"/>
                <a:gd name="connsiteX47" fmla="*/ 2052872 w 8614800"/>
                <a:gd name="connsiteY47" fmla="*/ 1245516 h 5949696"/>
                <a:gd name="connsiteX48" fmla="*/ 3132992 w 8614800"/>
                <a:gd name="connsiteY48" fmla="*/ 741460 h 5949696"/>
                <a:gd name="connsiteX49" fmla="*/ 1957968 w 8614800"/>
                <a:gd name="connsiteY49" fmla="*/ 903732 h 5949696"/>
                <a:gd name="connsiteX50" fmla="*/ 1829952 w 8614800"/>
                <a:gd name="connsiteY50" fmla="*/ 574548 h 5949696"/>
                <a:gd name="connsiteX51" fmla="*/ 1903104 w 8614800"/>
                <a:gd name="connsiteY51" fmla="*/ 71628 h 5949696"/>
                <a:gd name="connsiteX52" fmla="*/ 1628784 w 8614800"/>
                <a:gd name="connsiteY52" fmla="*/ 473964 h 5949696"/>
                <a:gd name="connsiteX53" fmla="*/ 1354464 w 8614800"/>
                <a:gd name="connsiteY53" fmla="*/ 519684 h 5949696"/>
                <a:gd name="connsiteX54" fmla="*/ 1125864 w 8614800"/>
                <a:gd name="connsiteY54" fmla="*/ 7620 h 5949696"/>
                <a:gd name="connsiteX0" fmla="*/ 1136713 w 8625649"/>
                <a:gd name="connsiteY0" fmla="*/ 7620 h 5949696"/>
                <a:gd name="connsiteX1" fmla="*/ 1063561 w 8625649"/>
                <a:gd name="connsiteY1" fmla="*/ 473964 h 5949696"/>
                <a:gd name="connsiteX2" fmla="*/ 743521 w 8625649"/>
                <a:gd name="connsiteY2" fmla="*/ 739140 h 5949696"/>
                <a:gd name="connsiteX3" fmla="*/ 158305 w 8625649"/>
                <a:gd name="connsiteY3" fmla="*/ 647700 h 5949696"/>
                <a:gd name="connsiteX4" fmla="*/ 767577 w 8625649"/>
                <a:gd name="connsiteY4" fmla="*/ 1101500 h 5949696"/>
                <a:gd name="connsiteX5" fmla="*/ 12001 w 8625649"/>
                <a:gd name="connsiteY5" fmla="*/ 1893588 h 5949696"/>
                <a:gd name="connsiteX6" fmla="*/ 695569 w 8625649"/>
                <a:gd name="connsiteY6" fmla="*/ 1533548 h 5949696"/>
                <a:gd name="connsiteX7" fmla="*/ 1055609 w 8625649"/>
                <a:gd name="connsiteY7" fmla="*/ 1677564 h 5949696"/>
                <a:gd name="connsiteX8" fmla="*/ 1127617 w 8625649"/>
                <a:gd name="connsiteY8" fmla="*/ 2901700 h 5949696"/>
                <a:gd name="connsiteX9" fmla="*/ 1343641 w 8625649"/>
                <a:gd name="connsiteY9" fmla="*/ 2037604 h 5949696"/>
                <a:gd name="connsiteX10" fmla="*/ 1559665 w 8625649"/>
                <a:gd name="connsiteY10" fmla="*/ 1605556 h 5949696"/>
                <a:gd name="connsiteX11" fmla="*/ 2207737 w 8625649"/>
                <a:gd name="connsiteY11" fmla="*/ 1677564 h 5949696"/>
                <a:gd name="connsiteX12" fmla="*/ 3258121 w 8625649"/>
                <a:gd name="connsiteY12" fmla="*/ 2339340 h 5949696"/>
                <a:gd name="connsiteX13" fmla="*/ 4511993 w 8625649"/>
                <a:gd name="connsiteY13" fmla="*/ 3261740 h 5949696"/>
                <a:gd name="connsiteX14" fmla="*/ 6348793 w 8625649"/>
                <a:gd name="connsiteY14" fmla="*/ 4094988 h 5949696"/>
                <a:gd name="connsiteX15" fmla="*/ 6650545 w 8625649"/>
                <a:gd name="connsiteY15" fmla="*/ 5301996 h 5949696"/>
                <a:gd name="connsiteX16" fmla="*/ 6458521 w 8625649"/>
                <a:gd name="connsiteY16" fmla="*/ 5814060 h 5949696"/>
                <a:gd name="connsiteX17" fmla="*/ 6879145 w 8625649"/>
                <a:gd name="connsiteY17" fmla="*/ 5887212 h 5949696"/>
                <a:gd name="connsiteX18" fmla="*/ 6732841 w 8625649"/>
                <a:gd name="connsiteY18" fmla="*/ 5439156 h 5949696"/>
                <a:gd name="connsiteX19" fmla="*/ 6696265 w 8625649"/>
                <a:gd name="connsiteY19" fmla="*/ 4652772 h 5949696"/>
                <a:gd name="connsiteX20" fmla="*/ 6650545 w 8625649"/>
                <a:gd name="connsiteY20" fmla="*/ 4479036 h 5949696"/>
                <a:gd name="connsiteX21" fmla="*/ 6915721 w 8625649"/>
                <a:gd name="connsiteY21" fmla="*/ 4671060 h 5949696"/>
                <a:gd name="connsiteX22" fmla="*/ 7345489 w 8625649"/>
                <a:gd name="connsiteY22" fmla="*/ 4945380 h 5949696"/>
                <a:gd name="connsiteX23" fmla="*/ 7455217 w 8625649"/>
                <a:gd name="connsiteY23" fmla="*/ 5219700 h 5949696"/>
                <a:gd name="connsiteX24" fmla="*/ 7382065 w 8625649"/>
                <a:gd name="connsiteY24" fmla="*/ 5420868 h 5949696"/>
                <a:gd name="connsiteX25" fmla="*/ 7665529 w 8625649"/>
                <a:gd name="connsiteY25" fmla="*/ 5439156 h 5949696"/>
                <a:gd name="connsiteX26" fmla="*/ 7775257 w 8625649"/>
                <a:gd name="connsiteY26" fmla="*/ 5311140 h 5949696"/>
                <a:gd name="connsiteX27" fmla="*/ 7473505 w 8625649"/>
                <a:gd name="connsiteY27" fmla="*/ 4972812 h 5949696"/>
                <a:gd name="connsiteX28" fmla="*/ 6979729 w 8625649"/>
                <a:gd name="connsiteY28" fmla="*/ 4625340 h 5949696"/>
                <a:gd name="connsiteX29" fmla="*/ 6732841 w 8625649"/>
                <a:gd name="connsiteY29" fmla="*/ 4460748 h 5949696"/>
                <a:gd name="connsiteX30" fmla="*/ 7144321 w 8625649"/>
                <a:gd name="connsiteY30" fmla="*/ 4469892 h 5949696"/>
                <a:gd name="connsiteX31" fmla="*/ 7894129 w 8625649"/>
                <a:gd name="connsiteY31" fmla="*/ 4497324 h 5949696"/>
                <a:gd name="connsiteX32" fmla="*/ 8223313 w 8625649"/>
                <a:gd name="connsiteY32" fmla="*/ 4707636 h 5949696"/>
                <a:gd name="connsiteX33" fmla="*/ 8269033 w 8625649"/>
                <a:gd name="connsiteY33" fmla="*/ 4917948 h 5949696"/>
                <a:gd name="connsiteX34" fmla="*/ 8305609 w 8625649"/>
                <a:gd name="connsiteY34" fmla="*/ 5064252 h 5949696"/>
                <a:gd name="connsiteX35" fmla="*/ 8525065 w 8625649"/>
                <a:gd name="connsiteY35" fmla="*/ 4991100 h 5949696"/>
                <a:gd name="connsiteX36" fmla="*/ 8589073 w 8625649"/>
                <a:gd name="connsiteY36" fmla="*/ 4808220 h 5949696"/>
                <a:gd name="connsiteX37" fmla="*/ 8305609 w 8625649"/>
                <a:gd name="connsiteY37" fmla="*/ 4680204 h 5949696"/>
                <a:gd name="connsiteX38" fmla="*/ 8040433 w 8625649"/>
                <a:gd name="connsiteY38" fmla="*/ 4497324 h 5949696"/>
                <a:gd name="connsiteX39" fmla="*/ 7564945 w 8625649"/>
                <a:gd name="connsiteY39" fmla="*/ 4433316 h 5949696"/>
                <a:gd name="connsiteX40" fmla="*/ 6870001 w 8625649"/>
                <a:gd name="connsiteY40" fmla="*/ 4405884 h 5949696"/>
                <a:gd name="connsiteX41" fmla="*/ 6623113 w 8625649"/>
                <a:gd name="connsiteY41" fmla="*/ 4287012 h 5949696"/>
                <a:gd name="connsiteX42" fmla="*/ 6357937 w 8625649"/>
                <a:gd name="connsiteY42" fmla="*/ 3976116 h 5949696"/>
                <a:gd name="connsiteX43" fmla="*/ 5352097 w 8625649"/>
                <a:gd name="connsiteY43" fmla="*/ 3546348 h 5949696"/>
                <a:gd name="connsiteX44" fmla="*/ 4702873 w 8625649"/>
                <a:gd name="connsiteY44" fmla="*/ 3299460 h 5949696"/>
                <a:gd name="connsiteX45" fmla="*/ 3706177 w 8625649"/>
                <a:gd name="connsiteY45" fmla="*/ 2622804 h 5949696"/>
                <a:gd name="connsiteX46" fmla="*/ 2380297 w 8625649"/>
                <a:gd name="connsiteY46" fmla="*/ 1607820 h 5949696"/>
                <a:gd name="connsiteX47" fmla="*/ 2063721 w 8625649"/>
                <a:gd name="connsiteY47" fmla="*/ 1245516 h 5949696"/>
                <a:gd name="connsiteX48" fmla="*/ 3143841 w 8625649"/>
                <a:gd name="connsiteY48" fmla="*/ 741460 h 5949696"/>
                <a:gd name="connsiteX49" fmla="*/ 1968817 w 8625649"/>
                <a:gd name="connsiteY49" fmla="*/ 903732 h 5949696"/>
                <a:gd name="connsiteX50" fmla="*/ 1840801 w 8625649"/>
                <a:gd name="connsiteY50" fmla="*/ 574548 h 5949696"/>
                <a:gd name="connsiteX51" fmla="*/ 1913953 w 8625649"/>
                <a:gd name="connsiteY51" fmla="*/ 71628 h 5949696"/>
                <a:gd name="connsiteX52" fmla="*/ 1639633 w 8625649"/>
                <a:gd name="connsiteY52" fmla="*/ 473964 h 5949696"/>
                <a:gd name="connsiteX53" fmla="*/ 1365313 w 8625649"/>
                <a:gd name="connsiteY53" fmla="*/ 519684 h 5949696"/>
                <a:gd name="connsiteX54" fmla="*/ 1136713 w 8625649"/>
                <a:gd name="connsiteY54" fmla="*/ 7620 h 5949696"/>
                <a:gd name="connsiteX0" fmla="*/ 1237240 w 8726176"/>
                <a:gd name="connsiteY0" fmla="*/ 7620 h 5949696"/>
                <a:gd name="connsiteX1" fmla="*/ 1164088 w 8726176"/>
                <a:gd name="connsiteY1" fmla="*/ 473964 h 5949696"/>
                <a:gd name="connsiteX2" fmla="*/ 844048 w 8726176"/>
                <a:gd name="connsiteY2" fmla="*/ 739140 h 5949696"/>
                <a:gd name="connsiteX3" fmla="*/ 4009 w 8726176"/>
                <a:gd name="connsiteY3" fmla="*/ 525436 h 5949696"/>
                <a:gd name="connsiteX4" fmla="*/ 868104 w 8726176"/>
                <a:gd name="connsiteY4" fmla="*/ 1101500 h 5949696"/>
                <a:gd name="connsiteX5" fmla="*/ 112528 w 8726176"/>
                <a:gd name="connsiteY5" fmla="*/ 1893588 h 5949696"/>
                <a:gd name="connsiteX6" fmla="*/ 796096 w 8726176"/>
                <a:gd name="connsiteY6" fmla="*/ 1533548 h 5949696"/>
                <a:gd name="connsiteX7" fmla="*/ 1156136 w 8726176"/>
                <a:gd name="connsiteY7" fmla="*/ 1677564 h 5949696"/>
                <a:gd name="connsiteX8" fmla="*/ 1228144 w 8726176"/>
                <a:gd name="connsiteY8" fmla="*/ 2901700 h 5949696"/>
                <a:gd name="connsiteX9" fmla="*/ 1444168 w 8726176"/>
                <a:gd name="connsiteY9" fmla="*/ 2037604 h 5949696"/>
                <a:gd name="connsiteX10" fmla="*/ 1660192 w 8726176"/>
                <a:gd name="connsiteY10" fmla="*/ 1605556 h 5949696"/>
                <a:gd name="connsiteX11" fmla="*/ 2308264 w 8726176"/>
                <a:gd name="connsiteY11" fmla="*/ 1677564 h 5949696"/>
                <a:gd name="connsiteX12" fmla="*/ 3358648 w 8726176"/>
                <a:gd name="connsiteY12" fmla="*/ 2339340 h 5949696"/>
                <a:gd name="connsiteX13" fmla="*/ 4612520 w 8726176"/>
                <a:gd name="connsiteY13" fmla="*/ 3261740 h 5949696"/>
                <a:gd name="connsiteX14" fmla="*/ 6449320 w 8726176"/>
                <a:gd name="connsiteY14" fmla="*/ 4094988 h 5949696"/>
                <a:gd name="connsiteX15" fmla="*/ 6751072 w 8726176"/>
                <a:gd name="connsiteY15" fmla="*/ 5301996 h 5949696"/>
                <a:gd name="connsiteX16" fmla="*/ 6559048 w 8726176"/>
                <a:gd name="connsiteY16" fmla="*/ 5814060 h 5949696"/>
                <a:gd name="connsiteX17" fmla="*/ 6979672 w 8726176"/>
                <a:gd name="connsiteY17" fmla="*/ 5887212 h 5949696"/>
                <a:gd name="connsiteX18" fmla="*/ 6833368 w 8726176"/>
                <a:gd name="connsiteY18" fmla="*/ 5439156 h 5949696"/>
                <a:gd name="connsiteX19" fmla="*/ 6796792 w 8726176"/>
                <a:gd name="connsiteY19" fmla="*/ 4652772 h 5949696"/>
                <a:gd name="connsiteX20" fmla="*/ 6751072 w 8726176"/>
                <a:gd name="connsiteY20" fmla="*/ 4479036 h 5949696"/>
                <a:gd name="connsiteX21" fmla="*/ 7016248 w 8726176"/>
                <a:gd name="connsiteY21" fmla="*/ 4671060 h 5949696"/>
                <a:gd name="connsiteX22" fmla="*/ 7446016 w 8726176"/>
                <a:gd name="connsiteY22" fmla="*/ 4945380 h 5949696"/>
                <a:gd name="connsiteX23" fmla="*/ 7555744 w 8726176"/>
                <a:gd name="connsiteY23" fmla="*/ 5219700 h 5949696"/>
                <a:gd name="connsiteX24" fmla="*/ 7482592 w 8726176"/>
                <a:gd name="connsiteY24" fmla="*/ 5420868 h 5949696"/>
                <a:gd name="connsiteX25" fmla="*/ 7766056 w 8726176"/>
                <a:gd name="connsiteY25" fmla="*/ 5439156 h 5949696"/>
                <a:gd name="connsiteX26" fmla="*/ 7875784 w 8726176"/>
                <a:gd name="connsiteY26" fmla="*/ 5311140 h 5949696"/>
                <a:gd name="connsiteX27" fmla="*/ 7574032 w 8726176"/>
                <a:gd name="connsiteY27" fmla="*/ 4972812 h 5949696"/>
                <a:gd name="connsiteX28" fmla="*/ 7080256 w 8726176"/>
                <a:gd name="connsiteY28" fmla="*/ 4625340 h 5949696"/>
                <a:gd name="connsiteX29" fmla="*/ 6833368 w 8726176"/>
                <a:gd name="connsiteY29" fmla="*/ 4460748 h 5949696"/>
                <a:gd name="connsiteX30" fmla="*/ 7244848 w 8726176"/>
                <a:gd name="connsiteY30" fmla="*/ 4469892 h 5949696"/>
                <a:gd name="connsiteX31" fmla="*/ 7994656 w 8726176"/>
                <a:gd name="connsiteY31" fmla="*/ 4497324 h 5949696"/>
                <a:gd name="connsiteX32" fmla="*/ 8323840 w 8726176"/>
                <a:gd name="connsiteY32" fmla="*/ 4707636 h 5949696"/>
                <a:gd name="connsiteX33" fmla="*/ 8369560 w 8726176"/>
                <a:gd name="connsiteY33" fmla="*/ 4917948 h 5949696"/>
                <a:gd name="connsiteX34" fmla="*/ 8406136 w 8726176"/>
                <a:gd name="connsiteY34" fmla="*/ 5064252 h 5949696"/>
                <a:gd name="connsiteX35" fmla="*/ 8625592 w 8726176"/>
                <a:gd name="connsiteY35" fmla="*/ 4991100 h 5949696"/>
                <a:gd name="connsiteX36" fmla="*/ 8689600 w 8726176"/>
                <a:gd name="connsiteY36" fmla="*/ 4808220 h 5949696"/>
                <a:gd name="connsiteX37" fmla="*/ 8406136 w 8726176"/>
                <a:gd name="connsiteY37" fmla="*/ 4680204 h 5949696"/>
                <a:gd name="connsiteX38" fmla="*/ 8140960 w 8726176"/>
                <a:gd name="connsiteY38" fmla="*/ 4497324 h 5949696"/>
                <a:gd name="connsiteX39" fmla="*/ 7665472 w 8726176"/>
                <a:gd name="connsiteY39" fmla="*/ 4433316 h 5949696"/>
                <a:gd name="connsiteX40" fmla="*/ 6970528 w 8726176"/>
                <a:gd name="connsiteY40" fmla="*/ 4405884 h 5949696"/>
                <a:gd name="connsiteX41" fmla="*/ 6723640 w 8726176"/>
                <a:gd name="connsiteY41" fmla="*/ 4287012 h 5949696"/>
                <a:gd name="connsiteX42" fmla="*/ 6458464 w 8726176"/>
                <a:gd name="connsiteY42" fmla="*/ 3976116 h 5949696"/>
                <a:gd name="connsiteX43" fmla="*/ 5452624 w 8726176"/>
                <a:gd name="connsiteY43" fmla="*/ 3546348 h 5949696"/>
                <a:gd name="connsiteX44" fmla="*/ 4803400 w 8726176"/>
                <a:gd name="connsiteY44" fmla="*/ 3299460 h 5949696"/>
                <a:gd name="connsiteX45" fmla="*/ 3806704 w 8726176"/>
                <a:gd name="connsiteY45" fmla="*/ 2622804 h 5949696"/>
                <a:gd name="connsiteX46" fmla="*/ 2480824 w 8726176"/>
                <a:gd name="connsiteY46" fmla="*/ 1607820 h 5949696"/>
                <a:gd name="connsiteX47" fmla="*/ 2164248 w 8726176"/>
                <a:gd name="connsiteY47" fmla="*/ 1245516 h 5949696"/>
                <a:gd name="connsiteX48" fmla="*/ 3244368 w 8726176"/>
                <a:gd name="connsiteY48" fmla="*/ 741460 h 5949696"/>
                <a:gd name="connsiteX49" fmla="*/ 2069344 w 8726176"/>
                <a:gd name="connsiteY49" fmla="*/ 903732 h 5949696"/>
                <a:gd name="connsiteX50" fmla="*/ 1941328 w 8726176"/>
                <a:gd name="connsiteY50" fmla="*/ 574548 h 5949696"/>
                <a:gd name="connsiteX51" fmla="*/ 2014480 w 8726176"/>
                <a:gd name="connsiteY51" fmla="*/ 71628 h 5949696"/>
                <a:gd name="connsiteX52" fmla="*/ 1740160 w 8726176"/>
                <a:gd name="connsiteY52" fmla="*/ 473964 h 5949696"/>
                <a:gd name="connsiteX53" fmla="*/ 1465840 w 8726176"/>
                <a:gd name="connsiteY53" fmla="*/ 519684 h 5949696"/>
                <a:gd name="connsiteX54" fmla="*/ 1237240 w 8726176"/>
                <a:gd name="connsiteY54" fmla="*/ 7620 h 5949696"/>
                <a:gd name="connsiteX0" fmla="*/ 1245232 w 8734168"/>
                <a:gd name="connsiteY0" fmla="*/ 7620 h 5949696"/>
                <a:gd name="connsiteX1" fmla="*/ 1172080 w 8734168"/>
                <a:gd name="connsiteY1" fmla="*/ 473964 h 5949696"/>
                <a:gd name="connsiteX2" fmla="*/ 804089 w 8734168"/>
                <a:gd name="connsiteY2" fmla="*/ 669452 h 5949696"/>
                <a:gd name="connsiteX3" fmla="*/ 12001 w 8734168"/>
                <a:gd name="connsiteY3" fmla="*/ 525436 h 5949696"/>
                <a:gd name="connsiteX4" fmla="*/ 876096 w 8734168"/>
                <a:gd name="connsiteY4" fmla="*/ 1101500 h 5949696"/>
                <a:gd name="connsiteX5" fmla="*/ 120520 w 8734168"/>
                <a:gd name="connsiteY5" fmla="*/ 1893588 h 5949696"/>
                <a:gd name="connsiteX6" fmla="*/ 804088 w 8734168"/>
                <a:gd name="connsiteY6" fmla="*/ 1533548 h 5949696"/>
                <a:gd name="connsiteX7" fmla="*/ 1164128 w 8734168"/>
                <a:gd name="connsiteY7" fmla="*/ 1677564 h 5949696"/>
                <a:gd name="connsiteX8" fmla="*/ 1236136 w 8734168"/>
                <a:gd name="connsiteY8" fmla="*/ 2901700 h 5949696"/>
                <a:gd name="connsiteX9" fmla="*/ 1452160 w 8734168"/>
                <a:gd name="connsiteY9" fmla="*/ 2037604 h 5949696"/>
                <a:gd name="connsiteX10" fmla="*/ 1668184 w 8734168"/>
                <a:gd name="connsiteY10" fmla="*/ 1605556 h 5949696"/>
                <a:gd name="connsiteX11" fmla="*/ 2316256 w 8734168"/>
                <a:gd name="connsiteY11" fmla="*/ 1677564 h 5949696"/>
                <a:gd name="connsiteX12" fmla="*/ 3366640 w 8734168"/>
                <a:gd name="connsiteY12" fmla="*/ 2339340 h 5949696"/>
                <a:gd name="connsiteX13" fmla="*/ 4620512 w 8734168"/>
                <a:gd name="connsiteY13" fmla="*/ 3261740 h 5949696"/>
                <a:gd name="connsiteX14" fmla="*/ 6457312 w 8734168"/>
                <a:gd name="connsiteY14" fmla="*/ 4094988 h 5949696"/>
                <a:gd name="connsiteX15" fmla="*/ 6759064 w 8734168"/>
                <a:gd name="connsiteY15" fmla="*/ 5301996 h 5949696"/>
                <a:gd name="connsiteX16" fmla="*/ 6567040 w 8734168"/>
                <a:gd name="connsiteY16" fmla="*/ 5814060 h 5949696"/>
                <a:gd name="connsiteX17" fmla="*/ 6987664 w 8734168"/>
                <a:gd name="connsiteY17" fmla="*/ 5887212 h 5949696"/>
                <a:gd name="connsiteX18" fmla="*/ 6841360 w 8734168"/>
                <a:gd name="connsiteY18" fmla="*/ 5439156 h 5949696"/>
                <a:gd name="connsiteX19" fmla="*/ 6804784 w 8734168"/>
                <a:gd name="connsiteY19" fmla="*/ 4652772 h 5949696"/>
                <a:gd name="connsiteX20" fmla="*/ 6759064 w 8734168"/>
                <a:gd name="connsiteY20" fmla="*/ 4479036 h 5949696"/>
                <a:gd name="connsiteX21" fmla="*/ 7024240 w 8734168"/>
                <a:gd name="connsiteY21" fmla="*/ 4671060 h 5949696"/>
                <a:gd name="connsiteX22" fmla="*/ 7454008 w 8734168"/>
                <a:gd name="connsiteY22" fmla="*/ 4945380 h 5949696"/>
                <a:gd name="connsiteX23" fmla="*/ 7563736 w 8734168"/>
                <a:gd name="connsiteY23" fmla="*/ 5219700 h 5949696"/>
                <a:gd name="connsiteX24" fmla="*/ 7490584 w 8734168"/>
                <a:gd name="connsiteY24" fmla="*/ 5420868 h 5949696"/>
                <a:gd name="connsiteX25" fmla="*/ 7774048 w 8734168"/>
                <a:gd name="connsiteY25" fmla="*/ 5439156 h 5949696"/>
                <a:gd name="connsiteX26" fmla="*/ 7883776 w 8734168"/>
                <a:gd name="connsiteY26" fmla="*/ 5311140 h 5949696"/>
                <a:gd name="connsiteX27" fmla="*/ 7582024 w 8734168"/>
                <a:gd name="connsiteY27" fmla="*/ 4972812 h 5949696"/>
                <a:gd name="connsiteX28" fmla="*/ 7088248 w 8734168"/>
                <a:gd name="connsiteY28" fmla="*/ 4625340 h 5949696"/>
                <a:gd name="connsiteX29" fmla="*/ 6841360 w 8734168"/>
                <a:gd name="connsiteY29" fmla="*/ 4460748 h 5949696"/>
                <a:gd name="connsiteX30" fmla="*/ 7252840 w 8734168"/>
                <a:gd name="connsiteY30" fmla="*/ 4469892 h 5949696"/>
                <a:gd name="connsiteX31" fmla="*/ 8002648 w 8734168"/>
                <a:gd name="connsiteY31" fmla="*/ 4497324 h 5949696"/>
                <a:gd name="connsiteX32" fmla="*/ 8331832 w 8734168"/>
                <a:gd name="connsiteY32" fmla="*/ 4707636 h 5949696"/>
                <a:gd name="connsiteX33" fmla="*/ 8377552 w 8734168"/>
                <a:gd name="connsiteY33" fmla="*/ 4917948 h 5949696"/>
                <a:gd name="connsiteX34" fmla="*/ 8414128 w 8734168"/>
                <a:gd name="connsiteY34" fmla="*/ 5064252 h 5949696"/>
                <a:gd name="connsiteX35" fmla="*/ 8633584 w 8734168"/>
                <a:gd name="connsiteY35" fmla="*/ 4991100 h 5949696"/>
                <a:gd name="connsiteX36" fmla="*/ 8697592 w 8734168"/>
                <a:gd name="connsiteY36" fmla="*/ 4808220 h 5949696"/>
                <a:gd name="connsiteX37" fmla="*/ 8414128 w 8734168"/>
                <a:gd name="connsiteY37" fmla="*/ 4680204 h 5949696"/>
                <a:gd name="connsiteX38" fmla="*/ 8148952 w 8734168"/>
                <a:gd name="connsiteY38" fmla="*/ 4497324 h 5949696"/>
                <a:gd name="connsiteX39" fmla="*/ 7673464 w 8734168"/>
                <a:gd name="connsiteY39" fmla="*/ 4433316 h 5949696"/>
                <a:gd name="connsiteX40" fmla="*/ 6978520 w 8734168"/>
                <a:gd name="connsiteY40" fmla="*/ 4405884 h 5949696"/>
                <a:gd name="connsiteX41" fmla="*/ 6731632 w 8734168"/>
                <a:gd name="connsiteY41" fmla="*/ 4287012 h 5949696"/>
                <a:gd name="connsiteX42" fmla="*/ 6466456 w 8734168"/>
                <a:gd name="connsiteY42" fmla="*/ 3976116 h 5949696"/>
                <a:gd name="connsiteX43" fmla="*/ 5460616 w 8734168"/>
                <a:gd name="connsiteY43" fmla="*/ 3546348 h 5949696"/>
                <a:gd name="connsiteX44" fmla="*/ 4811392 w 8734168"/>
                <a:gd name="connsiteY44" fmla="*/ 3299460 h 5949696"/>
                <a:gd name="connsiteX45" fmla="*/ 3814696 w 8734168"/>
                <a:gd name="connsiteY45" fmla="*/ 2622804 h 5949696"/>
                <a:gd name="connsiteX46" fmla="*/ 2488816 w 8734168"/>
                <a:gd name="connsiteY46" fmla="*/ 1607820 h 5949696"/>
                <a:gd name="connsiteX47" fmla="*/ 2172240 w 8734168"/>
                <a:gd name="connsiteY47" fmla="*/ 1245516 h 5949696"/>
                <a:gd name="connsiteX48" fmla="*/ 3252360 w 8734168"/>
                <a:gd name="connsiteY48" fmla="*/ 741460 h 5949696"/>
                <a:gd name="connsiteX49" fmla="*/ 2077336 w 8734168"/>
                <a:gd name="connsiteY49" fmla="*/ 903732 h 5949696"/>
                <a:gd name="connsiteX50" fmla="*/ 1949320 w 8734168"/>
                <a:gd name="connsiteY50" fmla="*/ 574548 h 5949696"/>
                <a:gd name="connsiteX51" fmla="*/ 2022472 w 8734168"/>
                <a:gd name="connsiteY51" fmla="*/ 71628 h 5949696"/>
                <a:gd name="connsiteX52" fmla="*/ 1748152 w 8734168"/>
                <a:gd name="connsiteY52" fmla="*/ 473964 h 5949696"/>
                <a:gd name="connsiteX53" fmla="*/ 1473832 w 8734168"/>
                <a:gd name="connsiteY53" fmla="*/ 519684 h 5949696"/>
                <a:gd name="connsiteX54" fmla="*/ 1245232 w 8734168"/>
                <a:gd name="connsiteY54" fmla="*/ 7620 h 5949696"/>
                <a:gd name="connsiteX0" fmla="*/ 1164129 w 8734168"/>
                <a:gd name="connsiteY0" fmla="*/ 7620 h 6439992"/>
                <a:gd name="connsiteX1" fmla="*/ 1172080 w 8734168"/>
                <a:gd name="connsiteY1" fmla="*/ 964260 h 6439992"/>
                <a:gd name="connsiteX2" fmla="*/ 804089 w 8734168"/>
                <a:gd name="connsiteY2" fmla="*/ 1159748 h 6439992"/>
                <a:gd name="connsiteX3" fmla="*/ 12001 w 8734168"/>
                <a:gd name="connsiteY3" fmla="*/ 1015732 h 6439992"/>
                <a:gd name="connsiteX4" fmla="*/ 876096 w 8734168"/>
                <a:gd name="connsiteY4" fmla="*/ 1591796 h 6439992"/>
                <a:gd name="connsiteX5" fmla="*/ 120520 w 8734168"/>
                <a:gd name="connsiteY5" fmla="*/ 2383884 h 6439992"/>
                <a:gd name="connsiteX6" fmla="*/ 804088 w 8734168"/>
                <a:gd name="connsiteY6" fmla="*/ 2023844 h 6439992"/>
                <a:gd name="connsiteX7" fmla="*/ 1164128 w 8734168"/>
                <a:gd name="connsiteY7" fmla="*/ 2167860 h 6439992"/>
                <a:gd name="connsiteX8" fmla="*/ 1236136 w 8734168"/>
                <a:gd name="connsiteY8" fmla="*/ 3391996 h 6439992"/>
                <a:gd name="connsiteX9" fmla="*/ 1452160 w 8734168"/>
                <a:gd name="connsiteY9" fmla="*/ 2527900 h 6439992"/>
                <a:gd name="connsiteX10" fmla="*/ 1668184 w 8734168"/>
                <a:gd name="connsiteY10" fmla="*/ 2095852 h 6439992"/>
                <a:gd name="connsiteX11" fmla="*/ 2316256 w 8734168"/>
                <a:gd name="connsiteY11" fmla="*/ 2167860 h 6439992"/>
                <a:gd name="connsiteX12" fmla="*/ 3366640 w 8734168"/>
                <a:gd name="connsiteY12" fmla="*/ 2829636 h 6439992"/>
                <a:gd name="connsiteX13" fmla="*/ 4620512 w 8734168"/>
                <a:gd name="connsiteY13" fmla="*/ 3752036 h 6439992"/>
                <a:gd name="connsiteX14" fmla="*/ 6457312 w 8734168"/>
                <a:gd name="connsiteY14" fmla="*/ 4585284 h 6439992"/>
                <a:gd name="connsiteX15" fmla="*/ 6759064 w 8734168"/>
                <a:gd name="connsiteY15" fmla="*/ 5792292 h 6439992"/>
                <a:gd name="connsiteX16" fmla="*/ 6567040 w 8734168"/>
                <a:gd name="connsiteY16" fmla="*/ 6304356 h 6439992"/>
                <a:gd name="connsiteX17" fmla="*/ 6987664 w 8734168"/>
                <a:gd name="connsiteY17" fmla="*/ 6377508 h 6439992"/>
                <a:gd name="connsiteX18" fmla="*/ 6841360 w 8734168"/>
                <a:gd name="connsiteY18" fmla="*/ 5929452 h 6439992"/>
                <a:gd name="connsiteX19" fmla="*/ 6804784 w 8734168"/>
                <a:gd name="connsiteY19" fmla="*/ 5143068 h 6439992"/>
                <a:gd name="connsiteX20" fmla="*/ 6759064 w 8734168"/>
                <a:gd name="connsiteY20" fmla="*/ 4969332 h 6439992"/>
                <a:gd name="connsiteX21" fmla="*/ 7024240 w 8734168"/>
                <a:gd name="connsiteY21" fmla="*/ 5161356 h 6439992"/>
                <a:gd name="connsiteX22" fmla="*/ 7454008 w 8734168"/>
                <a:gd name="connsiteY22" fmla="*/ 5435676 h 6439992"/>
                <a:gd name="connsiteX23" fmla="*/ 7563736 w 8734168"/>
                <a:gd name="connsiteY23" fmla="*/ 5709996 h 6439992"/>
                <a:gd name="connsiteX24" fmla="*/ 7490584 w 8734168"/>
                <a:gd name="connsiteY24" fmla="*/ 5911164 h 6439992"/>
                <a:gd name="connsiteX25" fmla="*/ 7774048 w 8734168"/>
                <a:gd name="connsiteY25" fmla="*/ 5929452 h 6439992"/>
                <a:gd name="connsiteX26" fmla="*/ 7883776 w 8734168"/>
                <a:gd name="connsiteY26" fmla="*/ 5801436 h 6439992"/>
                <a:gd name="connsiteX27" fmla="*/ 7582024 w 8734168"/>
                <a:gd name="connsiteY27" fmla="*/ 5463108 h 6439992"/>
                <a:gd name="connsiteX28" fmla="*/ 7088248 w 8734168"/>
                <a:gd name="connsiteY28" fmla="*/ 5115636 h 6439992"/>
                <a:gd name="connsiteX29" fmla="*/ 6841360 w 8734168"/>
                <a:gd name="connsiteY29" fmla="*/ 4951044 h 6439992"/>
                <a:gd name="connsiteX30" fmla="*/ 7252840 w 8734168"/>
                <a:gd name="connsiteY30" fmla="*/ 4960188 h 6439992"/>
                <a:gd name="connsiteX31" fmla="*/ 8002648 w 8734168"/>
                <a:gd name="connsiteY31" fmla="*/ 4987620 h 6439992"/>
                <a:gd name="connsiteX32" fmla="*/ 8331832 w 8734168"/>
                <a:gd name="connsiteY32" fmla="*/ 5197932 h 6439992"/>
                <a:gd name="connsiteX33" fmla="*/ 8377552 w 8734168"/>
                <a:gd name="connsiteY33" fmla="*/ 5408244 h 6439992"/>
                <a:gd name="connsiteX34" fmla="*/ 8414128 w 8734168"/>
                <a:gd name="connsiteY34" fmla="*/ 5554548 h 6439992"/>
                <a:gd name="connsiteX35" fmla="*/ 8633584 w 8734168"/>
                <a:gd name="connsiteY35" fmla="*/ 5481396 h 6439992"/>
                <a:gd name="connsiteX36" fmla="*/ 8697592 w 8734168"/>
                <a:gd name="connsiteY36" fmla="*/ 5298516 h 6439992"/>
                <a:gd name="connsiteX37" fmla="*/ 8414128 w 8734168"/>
                <a:gd name="connsiteY37" fmla="*/ 5170500 h 6439992"/>
                <a:gd name="connsiteX38" fmla="*/ 8148952 w 8734168"/>
                <a:gd name="connsiteY38" fmla="*/ 4987620 h 6439992"/>
                <a:gd name="connsiteX39" fmla="*/ 7673464 w 8734168"/>
                <a:gd name="connsiteY39" fmla="*/ 4923612 h 6439992"/>
                <a:gd name="connsiteX40" fmla="*/ 6978520 w 8734168"/>
                <a:gd name="connsiteY40" fmla="*/ 4896180 h 6439992"/>
                <a:gd name="connsiteX41" fmla="*/ 6731632 w 8734168"/>
                <a:gd name="connsiteY41" fmla="*/ 4777308 h 6439992"/>
                <a:gd name="connsiteX42" fmla="*/ 6466456 w 8734168"/>
                <a:gd name="connsiteY42" fmla="*/ 4466412 h 6439992"/>
                <a:gd name="connsiteX43" fmla="*/ 5460616 w 8734168"/>
                <a:gd name="connsiteY43" fmla="*/ 4036644 h 6439992"/>
                <a:gd name="connsiteX44" fmla="*/ 4811392 w 8734168"/>
                <a:gd name="connsiteY44" fmla="*/ 3789756 h 6439992"/>
                <a:gd name="connsiteX45" fmla="*/ 3814696 w 8734168"/>
                <a:gd name="connsiteY45" fmla="*/ 3113100 h 6439992"/>
                <a:gd name="connsiteX46" fmla="*/ 2488816 w 8734168"/>
                <a:gd name="connsiteY46" fmla="*/ 2098116 h 6439992"/>
                <a:gd name="connsiteX47" fmla="*/ 2172240 w 8734168"/>
                <a:gd name="connsiteY47" fmla="*/ 1735812 h 6439992"/>
                <a:gd name="connsiteX48" fmla="*/ 3252360 w 8734168"/>
                <a:gd name="connsiteY48" fmla="*/ 1231756 h 6439992"/>
                <a:gd name="connsiteX49" fmla="*/ 2077336 w 8734168"/>
                <a:gd name="connsiteY49" fmla="*/ 1394028 h 6439992"/>
                <a:gd name="connsiteX50" fmla="*/ 1949320 w 8734168"/>
                <a:gd name="connsiteY50" fmla="*/ 1064844 h 6439992"/>
                <a:gd name="connsiteX51" fmla="*/ 2022472 w 8734168"/>
                <a:gd name="connsiteY51" fmla="*/ 561924 h 6439992"/>
                <a:gd name="connsiteX52" fmla="*/ 1748152 w 8734168"/>
                <a:gd name="connsiteY52" fmla="*/ 964260 h 6439992"/>
                <a:gd name="connsiteX53" fmla="*/ 1473832 w 8734168"/>
                <a:gd name="connsiteY53" fmla="*/ 1009980 h 6439992"/>
                <a:gd name="connsiteX54" fmla="*/ 1164129 w 8734168"/>
                <a:gd name="connsiteY54" fmla="*/ 7620 h 6439992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172240 w 8734168"/>
                <a:gd name="connsiteY47" fmla="*/ 1751236 h 6455416"/>
                <a:gd name="connsiteX48" fmla="*/ 3252360 w 8734168"/>
                <a:gd name="connsiteY48" fmla="*/ 1247180 h 6455416"/>
                <a:gd name="connsiteX49" fmla="*/ 2077336 w 8734168"/>
                <a:gd name="connsiteY49" fmla="*/ 1409452 h 6455416"/>
                <a:gd name="connsiteX50" fmla="*/ 1949320 w 8734168"/>
                <a:gd name="connsiteY50" fmla="*/ 1080268 h 6455416"/>
                <a:gd name="connsiteX51" fmla="*/ 2022472 w 8734168"/>
                <a:gd name="connsiteY51" fmla="*/ 577348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172240 w 8734168"/>
                <a:gd name="connsiteY47" fmla="*/ 1751236 h 6455416"/>
                <a:gd name="connsiteX48" fmla="*/ 3252360 w 8734168"/>
                <a:gd name="connsiteY48" fmla="*/ 1247180 h 6455416"/>
                <a:gd name="connsiteX49" fmla="*/ 2077336 w 8734168"/>
                <a:gd name="connsiteY49" fmla="*/ 1409452 h 6455416"/>
                <a:gd name="connsiteX50" fmla="*/ 1949320 w 8734168"/>
                <a:gd name="connsiteY50" fmla="*/ 1080268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172240 w 8734168"/>
                <a:gd name="connsiteY47" fmla="*/ 1751236 h 6455416"/>
                <a:gd name="connsiteX48" fmla="*/ 3252360 w 8734168"/>
                <a:gd name="connsiteY48" fmla="*/ 1247180 h 6455416"/>
                <a:gd name="connsiteX49" fmla="*/ 2077336 w 8734168"/>
                <a:gd name="connsiteY49" fmla="*/ 1409452 h 6455416"/>
                <a:gd name="connsiteX50" fmla="*/ 2100233 w 8734168"/>
                <a:gd name="connsiteY50" fmla="*/ 1031156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172240 w 8734168"/>
                <a:gd name="connsiteY47" fmla="*/ 1751236 h 6455416"/>
                <a:gd name="connsiteX48" fmla="*/ 3252360 w 8734168"/>
                <a:gd name="connsiteY48" fmla="*/ 1247180 h 6455416"/>
                <a:gd name="connsiteX49" fmla="*/ 2244249 w 8734168"/>
                <a:gd name="connsiteY49" fmla="*/ 1319188 h 6455416"/>
                <a:gd name="connsiteX50" fmla="*/ 2100233 w 8734168"/>
                <a:gd name="connsiteY50" fmla="*/ 1031156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172240 w 8734168"/>
                <a:gd name="connsiteY47" fmla="*/ 1751236 h 6455416"/>
                <a:gd name="connsiteX48" fmla="*/ 3324369 w 8734168"/>
                <a:gd name="connsiteY48" fmla="*/ 1319188 h 6455416"/>
                <a:gd name="connsiteX49" fmla="*/ 2244249 w 8734168"/>
                <a:gd name="connsiteY49" fmla="*/ 1319188 h 6455416"/>
                <a:gd name="connsiteX50" fmla="*/ 2100233 w 8734168"/>
                <a:gd name="connsiteY50" fmla="*/ 1031156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460273 w 8734168"/>
                <a:gd name="connsiteY47" fmla="*/ 1535212 h 6455416"/>
                <a:gd name="connsiteX48" fmla="*/ 3324369 w 8734168"/>
                <a:gd name="connsiteY48" fmla="*/ 1319188 h 6455416"/>
                <a:gd name="connsiteX49" fmla="*/ 2244249 w 8734168"/>
                <a:gd name="connsiteY49" fmla="*/ 1319188 h 6455416"/>
                <a:gd name="connsiteX50" fmla="*/ 2100233 w 8734168"/>
                <a:gd name="connsiteY50" fmla="*/ 1031156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23044 h 6455416"/>
                <a:gd name="connsiteX1" fmla="*/ 1092121 w 8734168"/>
                <a:gd name="connsiteY1" fmla="*/ 887140 h 6455416"/>
                <a:gd name="connsiteX2" fmla="*/ 804089 w 8734168"/>
                <a:gd name="connsiteY2" fmla="*/ 1175172 h 6455416"/>
                <a:gd name="connsiteX3" fmla="*/ 12001 w 8734168"/>
                <a:gd name="connsiteY3" fmla="*/ 1031156 h 6455416"/>
                <a:gd name="connsiteX4" fmla="*/ 876096 w 8734168"/>
                <a:gd name="connsiteY4" fmla="*/ 1607220 h 6455416"/>
                <a:gd name="connsiteX5" fmla="*/ 120520 w 8734168"/>
                <a:gd name="connsiteY5" fmla="*/ 2399308 h 6455416"/>
                <a:gd name="connsiteX6" fmla="*/ 804088 w 8734168"/>
                <a:gd name="connsiteY6" fmla="*/ 2039268 h 6455416"/>
                <a:gd name="connsiteX7" fmla="*/ 1164128 w 8734168"/>
                <a:gd name="connsiteY7" fmla="*/ 2183284 h 6455416"/>
                <a:gd name="connsiteX8" fmla="*/ 1236136 w 8734168"/>
                <a:gd name="connsiteY8" fmla="*/ 3407420 h 6455416"/>
                <a:gd name="connsiteX9" fmla="*/ 1452160 w 8734168"/>
                <a:gd name="connsiteY9" fmla="*/ 2543324 h 6455416"/>
                <a:gd name="connsiteX10" fmla="*/ 1668184 w 8734168"/>
                <a:gd name="connsiteY10" fmla="*/ 2111276 h 6455416"/>
                <a:gd name="connsiteX11" fmla="*/ 2316256 w 8734168"/>
                <a:gd name="connsiteY11" fmla="*/ 2183284 h 6455416"/>
                <a:gd name="connsiteX12" fmla="*/ 3366640 w 8734168"/>
                <a:gd name="connsiteY12" fmla="*/ 2845060 h 6455416"/>
                <a:gd name="connsiteX13" fmla="*/ 4620512 w 8734168"/>
                <a:gd name="connsiteY13" fmla="*/ 3767460 h 6455416"/>
                <a:gd name="connsiteX14" fmla="*/ 6457312 w 8734168"/>
                <a:gd name="connsiteY14" fmla="*/ 4600708 h 6455416"/>
                <a:gd name="connsiteX15" fmla="*/ 6759064 w 8734168"/>
                <a:gd name="connsiteY15" fmla="*/ 5807716 h 6455416"/>
                <a:gd name="connsiteX16" fmla="*/ 6567040 w 8734168"/>
                <a:gd name="connsiteY16" fmla="*/ 6319780 h 6455416"/>
                <a:gd name="connsiteX17" fmla="*/ 6987664 w 8734168"/>
                <a:gd name="connsiteY17" fmla="*/ 6392932 h 6455416"/>
                <a:gd name="connsiteX18" fmla="*/ 6841360 w 8734168"/>
                <a:gd name="connsiteY18" fmla="*/ 5944876 h 6455416"/>
                <a:gd name="connsiteX19" fmla="*/ 6804784 w 8734168"/>
                <a:gd name="connsiteY19" fmla="*/ 5158492 h 6455416"/>
                <a:gd name="connsiteX20" fmla="*/ 6759064 w 8734168"/>
                <a:gd name="connsiteY20" fmla="*/ 4984756 h 6455416"/>
                <a:gd name="connsiteX21" fmla="*/ 7024240 w 8734168"/>
                <a:gd name="connsiteY21" fmla="*/ 5176780 h 6455416"/>
                <a:gd name="connsiteX22" fmla="*/ 7454008 w 8734168"/>
                <a:gd name="connsiteY22" fmla="*/ 5451100 h 6455416"/>
                <a:gd name="connsiteX23" fmla="*/ 7563736 w 8734168"/>
                <a:gd name="connsiteY23" fmla="*/ 5725420 h 6455416"/>
                <a:gd name="connsiteX24" fmla="*/ 7490584 w 8734168"/>
                <a:gd name="connsiteY24" fmla="*/ 5926588 h 6455416"/>
                <a:gd name="connsiteX25" fmla="*/ 7774048 w 8734168"/>
                <a:gd name="connsiteY25" fmla="*/ 5944876 h 6455416"/>
                <a:gd name="connsiteX26" fmla="*/ 7883776 w 8734168"/>
                <a:gd name="connsiteY26" fmla="*/ 5816860 h 6455416"/>
                <a:gd name="connsiteX27" fmla="*/ 7582024 w 8734168"/>
                <a:gd name="connsiteY27" fmla="*/ 5478532 h 6455416"/>
                <a:gd name="connsiteX28" fmla="*/ 7088248 w 8734168"/>
                <a:gd name="connsiteY28" fmla="*/ 5131060 h 6455416"/>
                <a:gd name="connsiteX29" fmla="*/ 6841360 w 8734168"/>
                <a:gd name="connsiteY29" fmla="*/ 4966468 h 6455416"/>
                <a:gd name="connsiteX30" fmla="*/ 7252840 w 8734168"/>
                <a:gd name="connsiteY30" fmla="*/ 4975612 h 6455416"/>
                <a:gd name="connsiteX31" fmla="*/ 8002648 w 8734168"/>
                <a:gd name="connsiteY31" fmla="*/ 5003044 h 6455416"/>
                <a:gd name="connsiteX32" fmla="*/ 8331832 w 8734168"/>
                <a:gd name="connsiteY32" fmla="*/ 5213356 h 6455416"/>
                <a:gd name="connsiteX33" fmla="*/ 8377552 w 8734168"/>
                <a:gd name="connsiteY33" fmla="*/ 5423668 h 6455416"/>
                <a:gd name="connsiteX34" fmla="*/ 8414128 w 8734168"/>
                <a:gd name="connsiteY34" fmla="*/ 5569972 h 6455416"/>
                <a:gd name="connsiteX35" fmla="*/ 8633584 w 8734168"/>
                <a:gd name="connsiteY35" fmla="*/ 5496820 h 6455416"/>
                <a:gd name="connsiteX36" fmla="*/ 8697592 w 8734168"/>
                <a:gd name="connsiteY36" fmla="*/ 5313940 h 6455416"/>
                <a:gd name="connsiteX37" fmla="*/ 8414128 w 8734168"/>
                <a:gd name="connsiteY37" fmla="*/ 5185924 h 6455416"/>
                <a:gd name="connsiteX38" fmla="*/ 8148952 w 8734168"/>
                <a:gd name="connsiteY38" fmla="*/ 5003044 h 6455416"/>
                <a:gd name="connsiteX39" fmla="*/ 7673464 w 8734168"/>
                <a:gd name="connsiteY39" fmla="*/ 4939036 h 6455416"/>
                <a:gd name="connsiteX40" fmla="*/ 6978520 w 8734168"/>
                <a:gd name="connsiteY40" fmla="*/ 4911604 h 6455416"/>
                <a:gd name="connsiteX41" fmla="*/ 6731632 w 8734168"/>
                <a:gd name="connsiteY41" fmla="*/ 4792732 h 6455416"/>
                <a:gd name="connsiteX42" fmla="*/ 6466456 w 8734168"/>
                <a:gd name="connsiteY42" fmla="*/ 4481836 h 6455416"/>
                <a:gd name="connsiteX43" fmla="*/ 5460616 w 8734168"/>
                <a:gd name="connsiteY43" fmla="*/ 4052068 h 6455416"/>
                <a:gd name="connsiteX44" fmla="*/ 4811392 w 8734168"/>
                <a:gd name="connsiteY44" fmla="*/ 3805180 h 6455416"/>
                <a:gd name="connsiteX45" fmla="*/ 3814696 w 8734168"/>
                <a:gd name="connsiteY45" fmla="*/ 3128524 h 6455416"/>
                <a:gd name="connsiteX46" fmla="*/ 2488816 w 8734168"/>
                <a:gd name="connsiteY46" fmla="*/ 2113540 h 6455416"/>
                <a:gd name="connsiteX47" fmla="*/ 2460273 w 8734168"/>
                <a:gd name="connsiteY47" fmla="*/ 1607220 h 6455416"/>
                <a:gd name="connsiteX48" fmla="*/ 3324369 w 8734168"/>
                <a:gd name="connsiteY48" fmla="*/ 1319188 h 6455416"/>
                <a:gd name="connsiteX49" fmla="*/ 2244249 w 8734168"/>
                <a:gd name="connsiteY49" fmla="*/ 1319188 h 6455416"/>
                <a:gd name="connsiteX50" fmla="*/ 2100233 w 8734168"/>
                <a:gd name="connsiteY50" fmla="*/ 1031156 h 6455416"/>
                <a:gd name="connsiteX51" fmla="*/ 2388265 w 8734168"/>
                <a:gd name="connsiteY51" fmla="*/ 266452 h 6455416"/>
                <a:gd name="connsiteX52" fmla="*/ 1748152 w 8734168"/>
                <a:gd name="connsiteY52" fmla="*/ 979684 h 6455416"/>
                <a:gd name="connsiteX53" fmla="*/ 1473832 w 8734168"/>
                <a:gd name="connsiteY53" fmla="*/ 1025404 h 6455416"/>
                <a:gd name="connsiteX54" fmla="*/ 1164129 w 8734168"/>
                <a:gd name="connsiteY54" fmla="*/ 23044 h 6455416"/>
                <a:gd name="connsiteX0" fmla="*/ 1164129 w 8734168"/>
                <a:gd name="connsiteY0" fmla="*/ 15424 h 6447796"/>
                <a:gd name="connsiteX1" fmla="*/ 1092121 w 8734168"/>
                <a:gd name="connsiteY1" fmla="*/ 879520 h 6447796"/>
                <a:gd name="connsiteX2" fmla="*/ 804089 w 8734168"/>
                <a:gd name="connsiteY2" fmla="*/ 1167552 h 6447796"/>
                <a:gd name="connsiteX3" fmla="*/ 12001 w 8734168"/>
                <a:gd name="connsiteY3" fmla="*/ 1023536 h 6447796"/>
                <a:gd name="connsiteX4" fmla="*/ 876096 w 8734168"/>
                <a:gd name="connsiteY4" fmla="*/ 1599600 h 6447796"/>
                <a:gd name="connsiteX5" fmla="*/ 120520 w 8734168"/>
                <a:gd name="connsiteY5" fmla="*/ 2391688 h 6447796"/>
                <a:gd name="connsiteX6" fmla="*/ 804088 w 8734168"/>
                <a:gd name="connsiteY6" fmla="*/ 2031648 h 6447796"/>
                <a:gd name="connsiteX7" fmla="*/ 1164128 w 8734168"/>
                <a:gd name="connsiteY7" fmla="*/ 2175664 h 6447796"/>
                <a:gd name="connsiteX8" fmla="*/ 1236136 w 8734168"/>
                <a:gd name="connsiteY8" fmla="*/ 3399800 h 6447796"/>
                <a:gd name="connsiteX9" fmla="*/ 1452160 w 8734168"/>
                <a:gd name="connsiteY9" fmla="*/ 2535704 h 6447796"/>
                <a:gd name="connsiteX10" fmla="*/ 1668184 w 8734168"/>
                <a:gd name="connsiteY10" fmla="*/ 2103656 h 6447796"/>
                <a:gd name="connsiteX11" fmla="*/ 2316256 w 8734168"/>
                <a:gd name="connsiteY11" fmla="*/ 2175664 h 6447796"/>
                <a:gd name="connsiteX12" fmla="*/ 3366640 w 8734168"/>
                <a:gd name="connsiteY12" fmla="*/ 2837440 h 6447796"/>
                <a:gd name="connsiteX13" fmla="*/ 4620512 w 8734168"/>
                <a:gd name="connsiteY13" fmla="*/ 3759840 h 6447796"/>
                <a:gd name="connsiteX14" fmla="*/ 6457312 w 8734168"/>
                <a:gd name="connsiteY14" fmla="*/ 4593088 h 6447796"/>
                <a:gd name="connsiteX15" fmla="*/ 6759064 w 8734168"/>
                <a:gd name="connsiteY15" fmla="*/ 5800096 h 6447796"/>
                <a:gd name="connsiteX16" fmla="*/ 6567040 w 8734168"/>
                <a:gd name="connsiteY16" fmla="*/ 6312160 h 6447796"/>
                <a:gd name="connsiteX17" fmla="*/ 6987664 w 8734168"/>
                <a:gd name="connsiteY17" fmla="*/ 6385312 h 6447796"/>
                <a:gd name="connsiteX18" fmla="*/ 6841360 w 8734168"/>
                <a:gd name="connsiteY18" fmla="*/ 5937256 h 6447796"/>
                <a:gd name="connsiteX19" fmla="*/ 6804784 w 8734168"/>
                <a:gd name="connsiteY19" fmla="*/ 5150872 h 6447796"/>
                <a:gd name="connsiteX20" fmla="*/ 6759064 w 8734168"/>
                <a:gd name="connsiteY20" fmla="*/ 4977136 h 6447796"/>
                <a:gd name="connsiteX21" fmla="*/ 7024240 w 8734168"/>
                <a:gd name="connsiteY21" fmla="*/ 5169160 h 6447796"/>
                <a:gd name="connsiteX22" fmla="*/ 7454008 w 8734168"/>
                <a:gd name="connsiteY22" fmla="*/ 5443480 h 6447796"/>
                <a:gd name="connsiteX23" fmla="*/ 7563736 w 8734168"/>
                <a:gd name="connsiteY23" fmla="*/ 5717800 h 6447796"/>
                <a:gd name="connsiteX24" fmla="*/ 7490584 w 8734168"/>
                <a:gd name="connsiteY24" fmla="*/ 5918968 h 6447796"/>
                <a:gd name="connsiteX25" fmla="*/ 7774048 w 8734168"/>
                <a:gd name="connsiteY25" fmla="*/ 5937256 h 6447796"/>
                <a:gd name="connsiteX26" fmla="*/ 7883776 w 8734168"/>
                <a:gd name="connsiteY26" fmla="*/ 5809240 h 6447796"/>
                <a:gd name="connsiteX27" fmla="*/ 7582024 w 8734168"/>
                <a:gd name="connsiteY27" fmla="*/ 5470912 h 6447796"/>
                <a:gd name="connsiteX28" fmla="*/ 7088248 w 8734168"/>
                <a:gd name="connsiteY28" fmla="*/ 5123440 h 6447796"/>
                <a:gd name="connsiteX29" fmla="*/ 6841360 w 8734168"/>
                <a:gd name="connsiteY29" fmla="*/ 4958848 h 6447796"/>
                <a:gd name="connsiteX30" fmla="*/ 7252840 w 8734168"/>
                <a:gd name="connsiteY30" fmla="*/ 4967992 h 6447796"/>
                <a:gd name="connsiteX31" fmla="*/ 8002648 w 8734168"/>
                <a:gd name="connsiteY31" fmla="*/ 4995424 h 6447796"/>
                <a:gd name="connsiteX32" fmla="*/ 8331832 w 8734168"/>
                <a:gd name="connsiteY32" fmla="*/ 5205736 h 6447796"/>
                <a:gd name="connsiteX33" fmla="*/ 8377552 w 8734168"/>
                <a:gd name="connsiteY33" fmla="*/ 5416048 h 6447796"/>
                <a:gd name="connsiteX34" fmla="*/ 8414128 w 8734168"/>
                <a:gd name="connsiteY34" fmla="*/ 5562352 h 6447796"/>
                <a:gd name="connsiteX35" fmla="*/ 8633584 w 8734168"/>
                <a:gd name="connsiteY35" fmla="*/ 5489200 h 6447796"/>
                <a:gd name="connsiteX36" fmla="*/ 8697592 w 8734168"/>
                <a:gd name="connsiteY36" fmla="*/ 5306320 h 6447796"/>
                <a:gd name="connsiteX37" fmla="*/ 8414128 w 8734168"/>
                <a:gd name="connsiteY37" fmla="*/ 5178304 h 6447796"/>
                <a:gd name="connsiteX38" fmla="*/ 8148952 w 8734168"/>
                <a:gd name="connsiteY38" fmla="*/ 4995424 h 6447796"/>
                <a:gd name="connsiteX39" fmla="*/ 7673464 w 8734168"/>
                <a:gd name="connsiteY39" fmla="*/ 4931416 h 6447796"/>
                <a:gd name="connsiteX40" fmla="*/ 6978520 w 8734168"/>
                <a:gd name="connsiteY40" fmla="*/ 4903984 h 6447796"/>
                <a:gd name="connsiteX41" fmla="*/ 6731632 w 8734168"/>
                <a:gd name="connsiteY41" fmla="*/ 4785112 h 6447796"/>
                <a:gd name="connsiteX42" fmla="*/ 6466456 w 8734168"/>
                <a:gd name="connsiteY42" fmla="*/ 4474216 h 6447796"/>
                <a:gd name="connsiteX43" fmla="*/ 5460616 w 8734168"/>
                <a:gd name="connsiteY43" fmla="*/ 4044448 h 6447796"/>
                <a:gd name="connsiteX44" fmla="*/ 4811392 w 8734168"/>
                <a:gd name="connsiteY44" fmla="*/ 3797560 h 6447796"/>
                <a:gd name="connsiteX45" fmla="*/ 3814696 w 8734168"/>
                <a:gd name="connsiteY45" fmla="*/ 3120904 h 6447796"/>
                <a:gd name="connsiteX46" fmla="*/ 2488816 w 8734168"/>
                <a:gd name="connsiteY46" fmla="*/ 2105920 h 6447796"/>
                <a:gd name="connsiteX47" fmla="*/ 2460273 w 8734168"/>
                <a:gd name="connsiteY47" fmla="*/ 1599600 h 6447796"/>
                <a:gd name="connsiteX48" fmla="*/ 3324369 w 8734168"/>
                <a:gd name="connsiteY48" fmla="*/ 1311568 h 6447796"/>
                <a:gd name="connsiteX49" fmla="*/ 2244249 w 8734168"/>
                <a:gd name="connsiteY49" fmla="*/ 1311568 h 6447796"/>
                <a:gd name="connsiteX50" fmla="*/ 2100233 w 8734168"/>
                <a:gd name="connsiteY50" fmla="*/ 1023536 h 6447796"/>
                <a:gd name="connsiteX51" fmla="*/ 2388265 w 8734168"/>
                <a:gd name="connsiteY51" fmla="*/ 258832 h 6447796"/>
                <a:gd name="connsiteX52" fmla="*/ 1748152 w 8734168"/>
                <a:gd name="connsiteY52" fmla="*/ 972064 h 6447796"/>
                <a:gd name="connsiteX53" fmla="*/ 1164129 w 8734168"/>
                <a:gd name="connsiteY53" fmla="*/ 15424 h 6447796"/>
                <a:gd name="connsiteX0" fmla="*/ 1164129 w 8734168"/>
                <a:gd name="connsiteY0" fmla="*/ 20162 h 6452534"/>
                <a:gd name="connsiteX1" fmla="*/ 1092121 w 8734168"/>
                <a:gd name="connsiteY1" fmla="*/ 884258 h 6452534"/>
                <a:gd name="connsiteX2" fmla="*/ 804089 w 8734168"/>
                <a:gd name="connsiteY2" fmla="*/ 1172290 h 6452534"/>
                <a:gd name="connsiteX3" fmla="*/ 12001 w 8734168"/>
                <a:gd name="connsiteY3" fmla="*/ 1028274 h 6452534"/>
                <a:gd name="connsiteX4" fmla="*/ 876096 w 8734168"/>
                <a:gd name="connsiteY4" fmla="*/ 1604338 h 6452534"/>
                <a:gd name="connsiteX5" fmla="*/ 120520 w 8734168"/>
                <a:gd name="connsiteY5" fmla="*/ 2396426 h 6452534"/>
                <a:gd name="connsiteX6" fmla="*/ 804088 w 8734168"/>
                <a:gd name="connsiteY6" fmla="*/ 2036386 h 6452534"/>
                <a:gd name="connsiteX7" fmla="*/ 1164128 w 8734168"/>
                <a:gd name="connsiteY7" fmla="*/ 2180402 h 6452534"/>
                <a:gd name="connsiteX8" fmla="*/ 1236136 w 8734168"/>
                <a:gd name="connsiteY8" fmla="*/ 3404538 h 6452534"/>
                <a:gd name="connsiteX9" fmla="*/ 1452160 w 8734168"/>
                <a:gd name="connsiteY9" fmla="*/ 2540442 h 6452534"/>
                <a:gd name="connsiteX10" fmla="*/ 1668184 w 8734168"/>
                <a:gd name="connsiteY10" fmla="*/ 2108394 h 6452534"/>
                <a:gd name="connsiteX11" fmla="*/ 2316256 w 8734168"/>
                <a:gd name="connsiteY11" fmla="*/ 2180402 h 6452534"/>
                <a:gd name="connsiteX12" fmla="*/ 3366640 w 8734168"/>
                <a:gd name="connsiteY12" fmla="*/ 2842178 h 6452534"/>
                <a:gd name="connsiteX13" fmla="*/ 4620512 w 8734168"/>
                <a:gd name="connsiteY13" fmla="*/ 3764578 h 6452534"/>
                <a:gd name="connsiteX14" fmla="*/ 6457312 w 8734168"/>
                <a:gd name="connsiteY14" fmla="*/ 4597826 h 6452534"/>
                <a:gd name="connsiteX15" fmla="*/ 6759064 w 8734168"/>
                <a:gd name="connsiteY15" fmla="*/ 5804834 h 6452534"/>
                <a:gd name="connsiteX16" fmla="*/ 6567040 w 8734168"/>
                <a:gd name="connsiteY16" fmla="*/ 6316898 h 6452534"/>
                <a:gd name="connsiteX17" fmla="*/ 6987664 w 8734168"/>
                <a:gd name="connsiteY17" fmla="*/ 6390050 h 6452534"/>
                <a:gd name="connsiteX18" fmla="*/ 6841360 w 8734168"/>
                <a:gd name="connsiteY18" fmla="*/ 5941994 h 6452534"/>
                <a:gd name="connsiteX19" fmla="*/ 6804784 w 8734168"/>
                <a:gd name="connsiteY19" fmla="*/ 5155610 h 6452534"/>
                <a:gd name="connsiteX20" fmla="*/ 6759064 w 8734168"/>
                <a:gd name="connsiteY20" fmla="*/ 4981874 h 6452534"/>
                <a:gd name="connsiteX21" fmla="*/ 7024240 w 8734168"/>
                <a:gd name="connsiteY21" fmla="*/ 5173898 h 6452534"/>
                <a:gd name="connsiteX22" fmla="*/ 7454008 w 8734168"/>
                <a:gd name="connsiteY22" fmla="*/ 5448218 h 6452534"/>
                <a:gd name="connsiteX23" fmla="*/ 7563736 w 8734168"/>
                <a:gd name="connsiteY23" fmla="*/ 5722538 h 6452534"/>
                <a:gd name="connsiteX24" fmla="*/ 7490584 w 8734168"/>
                <a:gd name="connsiteY24" fmla="*/ 5923706 h 6452534"/>
                <a:gd name="connsiteX25" fmla="*/ 7774048 w 8734168"/>
                <a:gd name="connsiteY25" fmla="*/ 5941994 h 6452534"/>
                <a:gd name="connsiteX26" fmla="*/ 7883776 w 8734168"/>
                <a:gd name="connsiteY26" fmla="*/ 5813978 h 6452534"/>
                <a:gd name="connsiteX27" fmla="*/ 7582024 w 8734168"/>
                <a:gd name="connsiteY27" fmla="*/ 5475650 h 6452534"/>
                <a:gd name="connsiteX28" fmla="*/ 7088248 w 8734168"/>
                <a:gd name="connsiteY28" fmla="*/ 5128178 h 6452534"/>
                <a:gd name="connsiteX29" fmla="*/ 6841360 w 8734168"/>
                <a:gd name="connsiteY29" fmla="*/ 4963586 h 6452534"/>
                <a:gd name="connsiteX30" fmla="*/ 7252840 w 8734168"/>
                <a:gd name="connsiteY30" fmla="*/ 4972730 h 6452534"/>
                <a:gd name="connsiteX31" fmla="*/ 8002648 w 8734168"/>
                <a:gd name="connsiteY31" fmla="*/ 5000162 h 6452534"/>
                <a:gd name="connsiteX32" fmla="*/ 8331832 w 8734168"/>
                <a:gd name="connsiteY32" fmla="*/ 5210474 h 6452534"/>
                <a:gd name="connsiteX33" fmla="*/ 8377552 w 8734168"/>
                <a:gd name="connsiteY33" fmla="*/ 5420786 h 6452534"/>
                <a:gd name="connsiteX34" fmla="*/ 8414128 w 8734168"/>
                <a:gd name="connsiteY34" fmla="*/ 5567090 h 6452534"/>
                <a:gd name="connsiteX35" fmla="*/ 8633584 w 8734168"/>
                <a:gd name="connsiteY35" fmla="*/ 5493938 h 6452534"/>
                <a:gd name="connsiteX36" fmla="*/ 8697592 w 8734168"/>
                <a:gd name="connsiteY36" fmla="*/ 5311058 h 6452534"/>
                <a:gd name="connsiteX37" fmla="*/ 8414128 w 8734168"/>
                <a:gd name="connsiteY37" fmla="*/ 5183042 h 6452534"/>
                <a:gd name="connsiteX38" fmla="*/ 8148952 w 8734168"/>
                <a:gd name="connsiteY38" fmla="*/ 5000162 h 6452534"/>
                <a:gd name="connsiteX39" fmla="*/ 7673464 w 8734168"/>
                <a:gd name="connsiteY39" fmla="*/ 4936154 h 6452534"/>
                <a:gd name="connsiteX40" fmla="*/ 6978520 w 8734168"/>
                <a:gd name="connsiteY40" fmla="*/ 4908722 h 6452534"/>
                <a:gd name="connsiteX41" fmla="*/ 6731632 w 8734168"/>
                <a:gd name="connsiteY41" fmla="*/ 4789850 h 6452534"/>
                <a:gd name="connsiteX42" fmla="*/ 6466456 w 8734168"/>
                <a:gd name="connsiteY42" fmla="*/ 4478954 h 6452534"/>
                <a:gd name="connsiteX43" fmla="*/ 5460616 w 8734168"/>
                <a:gd name="connsiteY43" fmla="*/ 4049186 h 6452534"/>
                <a:gd name="connsiteX44" fmla="*/ 4811392 w 8734168"/>
                <a:gd name="connsiteY44" fmla="*/ 3802298 h 6452534"/>
                <a:gd name="connsiteX45" fmla="*/ 3814696 w 8734168"/>
                <a:gd name="connsiteY45" fmla="*/ 3125642 h 6452534"/>
                <a:gd name="connsiteX46" fmla="*/ 2488816 w 8734168"/>
                <a:gd name="connsiteY46" fmla="*/ 2110658 h 6452534"/>
                <a:gd name="connsiteX47" fmla="*/ 2460273 w 8734168"/>
                <a:gd name="connsiteY47" fmla="*/ 1604338 h 6452534"/>
                <a:gd name="connsiteX48" fmla="*/ 3324369 w 8734168"/>
                <a:gd name="connsiteY48" fmla="*/ 1316306 h 6452534"/>
                <a:gd name="connsiteX49" fmla="*/ 2244249 w 8734168"/>
                <a:gd name="connsiteY49" fmla="*/ 1316306 h 6452534"/>
                <a:gd name="connsiteX50" fmla="*/ 2100233 w 8734168"/>
                <a:gd name="connsiteY50" fmla="*/ 1028274 h 6452534"/>
                <a:gd name="connsiteX51" fmla="*/ 2388265 w 8734168"/>
                <a:gd name="connsiteY51" fmla="*/ 263570 h 6452534"/>
                <a:gd name="connsiteX52" fmla="*/ 1584176 w 8734168"/>
                <a:gd name="connsiteY52" fmla="*/ 1005230 h 6452534"/>
                <a:gd name="connsiteX53" fmla="*/ 1164129 w 8734168"/>
                <a:gd name="connsiteY53" fmla="*/ 20162 h 6452534"/>
                <a:gd name="connsiteX0" fmla="*/ 1188132 w 8758171"/>
                <a:gd name="connsiteY0" fmla="*/ 20162 h 6452534"/>
                <a:gd name="connsiteX1" fmla="*/ 1116124 w 8758171"/>
                <a:gd name="connsiteY1" fmla="*/ 884258 h 6452534"/>
                <a:gd name="connsiteX2" fmla="*/ 36004 w 8758171"/>
                <a:gd name="connsiteY2" fmla="*/ 1028274 h 6452534"/>
                <a:gd name="connsiteX3" fmla="*/ 900099 w 8758171"/>
                <a:gd name="connsiteY3" fmla="*/ 1604338 h 6452534"/>
                <a:gd name="connsiteX4" fmla="*/ 144523 w 8758171"/>
                <a:gd name="connsiteY4" fmla="*/ 2396426 h 6452534"/>
                <a:gd name="connsiteX5" fmla="*/ 828091 w 8758171"/>
                <a:gd name="connsiteY5" fmla="*/ 2036386 h 6452534"/>
                <a:gd name="connsiteX6" fmla="*/ 1188131 w 8758171"/>
                <a:gd name="connsiteY6" fmla="*/ 2180402 h 6452534"/>
                <a:gd name="connsiteX7" fmla="*/ 1260139 w 8758171"/>
                <a:gd name="connsiteY7" fmla="*/ 3404538 h 6452534"/>
                <a:gd name="connsiteX8" fmla="*/ 1476163 w 8758171"/>
                <a:gd name="connsiteY8" fmla="*/ 2540442 h 6452534"/>
                <a:gd name="connsiteX9" fmla="*/ 1692187 w 8758171"/>
                <a:gd name="connsiteY9" fmla="*/ 2108394 h 6452534"/>
                <a:gd name="connsiteX10" fmla="*/ 2340259 w 8758171"/>
                <a:gd name="connsiteY10" fmla="*/ 2180402 h 6452534"/>
                <a:gd name="connsiteX11" fmla="*/ 3390643 w 8758171"/>
                <a:gd name="connsiteY11" fmla="*/ 2842178 h 6452534"/>
                <a:gd name="connsiteX12" fmla="*/ 4644515 w 8758171"/>
                <a:gd name="connsiteY12" fmla="*/ 3764578 h 6452534"/>
                <a:gd name="connsiteX13" fmla="*/ 6481315 w 8758171"/>
                <a:gd name="connsiteY13" fmla="*/ 4597826 h 6452534"/>
                <a:gd name="connsiteX14" fmla="*/ 6783067 w 8758171"/>
                <a:gd name="connsiteY14" fmla="*/ 5804834 h 6452534"/>
                <a:gd name="connsiteX15" fmla="*/ 6591043 w 8758171"/>
                <a:gd name="connsiteY15" fmla="*/ 6316898 h 6452534"/>
                <a:gd name="connsiteX16" fmla="*/ 7011667 w 8758171"/>
                <a:gd name="connsiteY16" fmla="*/ 6390050 h 6452534"/>
                <a:gd name="connsiteX17" fmla="*/ 6865363 w 8758171"/>
                <a:gd name="connsiteY17" fmla="*/ 5941994 h 6452534"/>
                <a:gd name="connsiteX18" fmla="*/ 6828787 w 8758171"/>
                <a:gd name="connsiteY18" fmla="*/ 5155610 h 6452534"/>
                <a:gd name="connsiteX19" fmla="*/ 6783067 w 8758171"/>
                <a:gd name="connsiteY19" fmla="*/ 4981874 h 6452534"/>
                <a:gd name="connsiteX20" fmla="*/ 7048243 w 8758171"/>
                <a:gd name="connsiteY20" fmla="*/ 5173898 h 6452534"/>
                <a:gd name="connsiteX21" fmla="*/ 7478011 w 8758171"/>
                <a:gd name="connsiteY21" fmla="*/ 5448218 h 6452534"/>
                <a:gd name="connsiteX22" fmla="*/ 7587739 w 8758171"/>
                <a:gd name="connsiteY22" fmla="*/ 5722538 h 6452534"/>
                <a:gd name="connsiteX23" fmla="*/ 7514587 w 8758171"/>
                <a:gd name="connsiteY23" fmla="*/ 5923706 h 6452534"/>
                <a:gd name="connsiteX24" fmla="*/ 7798051 w 8758171"/>
                <a:gd name="connsiteY24" fmla="*/ 5941994 h 6452534"/>
                <a:gd name="connsiteX25" fmla="*/ 7907779 w 8758171"/>
                <a:gd name="connsiteY25" fmla="*/ 5813978 h 6452534"/>
                <a:gd name="connsiteX26" fmla="*/ 7606027 w 8758171"/>
                <a:gd name="connsiteY26" fmla="*/ 5475650 h 6452534"/>
                <a:gd name="connsiteX27" fmla="*/ 7112251 w 8758171"/>
                <a:gd name="connsiteY27" fmla="*/ 5128178 h 6452534"/>
                <a:gd name="connsiteX28" fmla="*/ 6865363 w 8758171"/>
                <a:gd name="connsiteY28" fmla="*/ 4963586 h 6452534"/>
                <a:gd name="connsiteX29" fmla="*/ 7276843 w 8758171"/>
                <a:gd name="connsiteY29" fmla="*/ 4972730 h 6452534"/>
                <a:gd name="connsiteX30" fmla="*/ 8026651 w 8758171"/>
                <a:gd name="connsiteY30" fmla="*/ 5000162 h 6452534"/>
                <a:gd name="connsiteX31" fmla="*/ 8355835 w 8758171"/>
                <a:gd name="connsiteY31" fmla="*/ 5210474 h 6452534"/>
                <a:gd name="connsiteX32" fmla="*/ 8401555 w 8758171"/>
                <a:gd name="connsiteY32" fmla="*/ 5420786 h 6452534"/>
                <a:gd name="connsiteX33" fmla="*/ 8438131 w 8758171"/>
                <a:gd name="connsiteY33" fmla="*/ 5567090 h 6452534"/>
                <a:gd name="connsiteX34" fmla="*/ 8657587 w 8758171"/>
                <a:gd name="connsiteY34" fmla="*/ 5493938 h 6452534"/>
                <a:gd name="connsiteX35" fmla="*/ 8721595 w 8758171"/>
                <a:gd name="connsiteY35" fmla="*/ 5311058 h 6452534"/>
                <a:gd name="connsiteX36" fmla="*/ 8438131 w 8758171"/>
                <a:gd name="connsiteY36" fmla="*/ 5183042 h 6452534"/>
                <a:gd name="connsiteX37" fmla="*/ 8172955 w 8758171"/>
                <a:gd name="connsiteY37" fmla="*/ 5000162 h 6452534"/>
                <a:gd name="connsiteX38" fmla="*/ 7697467 w 8758171"/>
                <a:gd name="connsiteY38" fmla="*/ 4936154 h 6452534"/>
                <a:gd name="connsiteX39" fmla="*/ 7002523 w 8758171"/>
                <a:gd name="connsiteY39" fmla="*/ 4908722 h 6452534"/>
                <a:gd name="connsiteX40" fmla="*/ 6755635 w 8758171"/>
                <a:gd name="connsiteY40" fmla="*/ 4789850 h 6452534"/>
                <a:gd name="connsiteX41" fmla="*/ 6490459 w 8758171"/>
                <a:gd name="connsiteY41" fmla="*/ 4478954 h 6452534"/>
                <a:gd name="connsiteX42" fmla="*/ 5484619 w 8758171"/>
                <a:gd name="connsiteY42" fmla="*/ 4049186 h 6452534"/>
                <a:gd name="connsiteX43" fmla="*/ 4835395 w 8758171"/>
                <a:gd name="connsiteY43" fmla="*/ 3802298 h 6452534"/>
                <a:gd name="connsiteX44" fmla="*/ 3838699 w 8758171"/>
                <a:gd name="connsiteY44" fmla="*/ 3125642 h 6452534"/>
                <a:gd name="connsiteX45" fmla="*/ 2512819 w 8758171"/>
                <a:gd name="connsiteY45" fmla="*/ 2110658 h 6452534"/>
                <a:gd name="connsiteX46" fmla="*/ 2484276 w 8758171"/>
                <a:gd name="connsiteY46" fmla="*/ 1604338 h 6452534"/>
                <a:gd name="connsiteX47" fmla="*/ 3348372 w 8758171"/>
                <a:gd name="connsiteY47" fmla="*/ 1316306 h 6452534"/>
                <a:gd name="connsiteX48" fmla="*/ 2268252 w 8758171"/>
                <a:gd name="connsiteY48" fmla="*/ 1316306 h 6452534"/>
                <a:gd name="connsiteX49" fmla="*/ 2124236 w 8758171"/>
                <a:gd name="connsiteY49" fmla="*/ 1028274 h 6452534"/>
                <a:gd name="connsiteX50" fmla="*/ 2412268 w 8758171"/>
                <a:gd name="connsiteY50" fmla="*/ 263570 h 6452534"/>
                <a:gd name="connsiteX51" fmla="*/ 1608179 w 8758171"/>
                <a:gd name="connsiteY51" fmla="*/ 1005230 h 6452534"/>
                <a:gd name="connsiteX52" fmla="*/ 1188132 w 8758171"/>
                <a:gd name="connsiteY52" fmla="*/ 20162 h 6452534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814090 w 8744170"/>
                <a:gd name="connsiteY5" fmla="*/ 2016224 h 6432372"/>
                <a:gd name="connsiteX6" fmla="*/ 1174130 w 8744170"/>
                <a:gd name="connsiteY6" fmla="*/ 2160240 h 6432372"/>
                <a:gd name="connsiteX7" fmla="*/ 1246138 w 8744170"/>
                <a:gd name="connsiteY7" fmla="*/ 3384376 h 6432372"/>
                <a:gd name="connsiteX8" fmla="*/ 1462162 w 8744170"/>
                <a:gd name="connsiteY8" fmla="*/ 2520280 h 6432372"/>
                <a:gd name="connsiteX9" fmla="*/ 1678186 w 8744170"/>
                <a:gd name="connsiteY9" fmla="*/ 2088232 h 6432372"/>
                <a:gd name="connsiteX10" fmla="*/ 2326258 w 8744170"/>
                <a:gd name="connsiteY10" fmla="*/ 2160240 h 6432372"/>
                <a:gd name="connsiteX11" fmla="*/ 3376642 w 8744170"/>
                <a:gd name="connsiteY11" fmla="*/ 2822016 h 6432372"/>
                <a:gd name="connsiteX12" fmla="*/ 4630514 w 8744170"/>
                <a:gd name="connsiteY12" fmla="*/ 3744416 h 6432372"/>
                <a:gd name="connsiteX13" fmla="*/ 6467314 w 8744170"/>
                <a:gd name="connsiteY13" fmla="*/ 4577664 h 6432372"/>
                <a:gd name="connsiteX14" fmla="*/ 6769066 w 8744170"/>
                <a:gd name="connsiteY14" fmla="*/ 5784672 h 6432372"/>
                <a:gd name="connsiteX15" fmla="*/ 6577042 w 8744170"/>
                <a:gd name="connsiteY15" fmla="*/ 6296736 h 6432372"/>
                <a:gd name="connsiteX16" fmla="*/ 6997666 w 8744170"/>
                <a:gd name="connsiteY16" fmla="*/ 6369888 h 6432372"/>
                <a:gd name="connsiteX17" fmla="*/ 6851362 w 8744170"/>
                <a:gd name="connsiteY17" fmla="*/ 5921832 h 6432372"/>
                <a:gd name="connsiteX18" fmla="*/ 6814786 w 8744170"/>
                <a:gd name="connsiteY18" fmla="*/ 5135448 h 6432372"/>
                <a:gd name="connsiteX19" fmla="*/ 6769066 w 8744170"/>
                <a:gd name="connsiteY19" fmla="*/ 4961712 h 6432372"/>
                <a:gd name="connsiteX20" fmla="*/ 7034242 w 8744170"/>
                <a:gd name="connsiteY20" fmla="*/ 5153736 h 6432372"/>
                <a:gd name="connsiteX21" fmla="*/ 7464010 w 8744170"/>
                <a:gd name="connsiteY21" fmla="*/ 5428056 h 6432372"/>
                <a:gd name="connsiteX22" fmla="*/ 7573738 w 8744170"/>
                <a:gd name="connsiteY22" fmla="*/ 5702376 h 6432372"/>
                <a:gd name="connsiteX23" fmla="*/ 7500586 w 8744170"/>
                <a:gd name="connsiteY23" fmla="*/ 5903544 h 6432372"/>
                <a:gd name="connsiteX24" fmla="*/ 7784050 w 8744170"/>
                <a:gd name="connsiteY24" fmla="*/ 5921832 h 6432372"/>
                <a:gd name="connsiteX25" fmla="*/ 7893778 w 8744170"/>
                <a:gd name="connsiteY25" fmla="*/ 5793816 h 6432372"/>
                <a:gd name="connsiteX26" fmla="*/ 7592026 w 8744170"/>
                <a:gd name="connsiteY26" fmla="*/ 5455488 h 6432372"/>
                <a:gd name="connsiteX27" fmla="*/ 7098250 w 8744170"/>
                <a:gd name="connsiteY27" fmla="*/ 5108016 h 6432372"/>
                <a:gd name="connsiteX28" fmla="*/ 6851362 w 8744170"/>
                <a:gd name="connsiteY28" fmla="*/ 4943424 h 6432372"/>
                <a:gd name="connsiteX29" fmla="*/ 7262842 w 8744170"/>
                <a:gd name="connsiteY29" fmla="*/ 4952568 h 6432372"/>
                <a:gd name="connsiteX30" fmla="*/ 8012650 w 8744170"/>
                <a:gd name="connsiteY30" fmla="*/ 4980000 h 6432372"/>
                <a:gd name="connsiteX31" fmla="*/ 8341834 w 8744170"/>
                <a:gd name="connsiteY31" fmla="*/ 5190312 h 6432372"/>
                <a:gd name="connsiteX32" fmla="*/ 8387554 w 8744170"/>
                <a:gd name="connsiteY32" fmla="*/ 5400624 h 6432372"/>
                <a:gd name="connsiteX33" fmla="*/ 8424130 w 8744170"/>
                <a:gd name="connsiteY33" fmla="*/ 5546928 h 6432372"/>
                <a:gd name="connsiteX34" fmla="*/ 8643586 w 8744170"/>
                <a:gd name="connsiteY34" fmla="*/ 5473776 h 6432372"/>
                <a:gd name="connsiteX35" fmla="*/ 8707594 w 8744170"/>
                <a:gd name="connsiteY35" fmla="*/ 5290896 h 6432372"/>
                <a:gd name="connsiteX36" fmla="*/ 8424130 w 8744170"/>
                <a:gd name="connsiteY36" fmla="*/ 5162880 h 6432372"/>
                <a:gd name="connsiteX37" fmla="*/ 8158954 w 8744170"/>
                <a:gd name="connsiteY37" fmla="*/ 4980000 h 6432372"/>
                <a:gd name="connsiteX38" fmla="*/ 7683466 w 8744170"/>
                <a:gd name="connsiteY38" fmla="*/ 4915992 h 6432372"/>
                <a:gd name="connsiteX39" fmla="*/ 6988522 w 8744170"/>
                <a:gd name="connsiteY39" fmla="*/ 4888560 h 6432372"/>
                <a:gd name="connsiteX40" fmla="*/ 6741634 w 8744170"/>
                <a:gd name="connsiteY40" fmla="*/ 4769688 h 6432372"/>
                <a:gd name="connsiteX41" fmla="*/ 6476458 w 8744170"/>
                <a:gd name="connsiteY41" fmla="*/ 4458792 h 6432372"/>
                <a:gd name="connsiteX42" fmla="*/ 5470618 w 8744170"/>
                <a:gd name="connsiteY42" fmla="*/ 4029024 h 6432372"/>
                <a:gd name="connsiteX43" fmla="*/ 4821394 w 8744170"/>
                <a:gd name="connsiteY43" fmla="*/ 3782136 h 6432372"/>
                <a:gd name="connsiteX44" fmla="*/ 3824698 w 8744170"/>
                <a:gd name="connsiteY44" fmla="*/ 3105480 h 6432372"/>
                <a:gd name="connsiteX45" fmla="*/ 2498818 w 8744170"/>
                <a:gd name="connsiteY45" fmla="*/ 2090496 h 6432372"/>
                <a:gd name="connsiteX46" fmla="*/ 2470275 w 8744170"/>
                <a:gd name="connsiteY46" fmla="*/ 1584176 h 6432372"/>
                <a:gd name="connsiteX47" fmla="*/ 3334371 w 8744170"/>
                <a:gd name="connsiteY47" fmla="*/ 1296144 h 6432372"/>
                <a:gd name="connsiteX48" fmla="*/ 2254251 w 8744170"/>
                <a:gd name="connsiteY48" fmla="*/ 1296144 h 6432372"/>
                <a:gd name="connsiteX49" fmla="*/ 2110235 w 8744170"/>
                <a:gd name="connsiteY49" fmla="*/ 1008112 h 6432372"/>
                <a:gd name="connsiteX50" fmla="*/ 2398267 w 8744170"/>
                <a:gd name="connsiteY50" fmla="*/ 243408 h 6432372"/>
                <a:gd name="connsiteX51" fmla="*/ 1594178 w 8744170"/>
                <a:gd name="connsiteY51" fmla="*/ 985068 h 6432372"/>
                <a:gd name="connsiteX52" fmla="*/ 1174131 w 8744170"/>
                <a:gd name="connsiteY52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174130 w 8744170"/>
                <a:gd name="connsiteY5" fmla="*/ 2160240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26258 w 8744170"/>
                <a:gd name="connsiteY9" fmla="*/ 2160240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498818 w 8744170"/>
                <a:gd name="connsiteY44" fmla="*/ 2090496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90122 w 8744170"/>
                <a:gd name="connsiteY5" fmla="*/ 2065188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26258 w 8744170"/>
                <a:gd name="connsiteY9" fmla="*/ 2160240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498818 w 8744170"/>
                <a:gd name="connsiteY44" fmla="*/ 2090496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162130 w 8744170"/>
                <a:gd name="connsiteY5" fmla="*/ 2137196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26258 w 8744170"/>
                <a:gd name="connsiteY9" fmla="*/ 2160240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498818 w 8744170"/>
                <a:gd name="connsiteY44" fmla="*/ 2090496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26258 w 8744170"/>
                <a:gd name="connsiteY9" fmla="*/ 2160240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498818 w 8744170"/>
                <a:gd name="connsiteY44" fmla="*/ 2090496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498818 w 8744170"/>
                <a:gd name="connsiteY44" fmla="*/ 2090496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376642 w 8744170"/>
                <a:gd name="connsiteY10" fmla="*/ 2822016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530282 w 8744170"/>
                <a:gd name="connsiteY44" fmla="*/ 2065188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21394 w 8744170"/>
                <a:gd name="connsiteY42" fmla="*/ 3782136 h 6432372"/>
                <a:gd name="connsiteX43" fmla="*/ 3824698 w 8744170"/>
                <a:gd name="connsiteY43" fmla="*/ 3105480 h 6432372"/>
                <a:gd name="connsiteX44" fmla="*/ 2530282 w 8744170"/>
                <a:gd name="connsiteY44" fmla="*/ 2065188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70618 w 8744170"/>
                <a:gd name="connsiteY41" fmla="*/ 4029024 h 6432372"/>
                <a:gd name="connsiteX42" fmla="*/ 4834538 w 8744170"/>
                <a:gd name="connsiteY42" fmla="*/ 3721372 h 6432372"/>
                <a:gd name="connsiteX43" fmla="*/ 3824698 w 8744170"/>
                <a:gd name="connsiteY43" fmla="*/ 3105480 h 6432372"/>
                <a:gd name="connsiteX44" fmla="*/ 2530282 w 8744170"/>
                <a:gd name="connsiteY44" fmla="*/ 2065188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741634 w 8744170"/>
                <a:gd name="connsiteY39" fmla="*/ 4769688 h 6432372"/>
                <a:gd name="connsiteX40" fmla="*/ 6476458 w 8744170"/>
                <a:gd name="connsiteY40" fmla="*/ 4458792 h 6432372"/>
                <a:gd name="connsiteX41" fmla="*/ 5482610 w 8744170"/>
                <a:gd name="connsiteY41" fmla="*/ 4009404 h 6432372"/>
                <a:gd name="connsiteX42" fmla="*/ 4834538 w 8744170"/>
                <a:gd name="connsiteY42" fmla="*/ 3721372 h 6432372"/>
                <a:gd name="connsiteX43" fmla="*/ 3824698 w 8744170"/>
                <a:gd name="connsiteY43" fmla="*/ 3105480 h 6432372"/>
                <a:gd name="connsiteX44" fmla="*/ 2530282 w 8744170"/>
                <a:gd name="connsiteY44" fmla="*/ 2065188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988522 w 8744170"/>
                <a:gd name="connsiteY38" fmla="*/ 4888560 h 6432372"/>
                <a:gd name="connsiteX39" fmla="*/ 6850762 w 8744170"/>
                <a:gd name="connsiteY39" fmla="*/ 4729484 h 6432372"/>
                <a:gd name="connsiteX40" fmla="*/ 6476458 w 8744170"/>
                <a:gd name="connsiteY40" fmla="*/ 4458792 h 6432372"/>
                <a:gd name="connsiteX41" fmla="*/ 5482610 w 8744170"/>
                <a:gd name="connsiteY41" fmla="*/ 4009404 h 6432372"/>
                <a:gd name="connsiteX42" fmla="*/ 4834538 w 8744170"/>
                <a:gd name="connsiteY42" fmla="*/ 3721372 h 6432372"/>
                <a:gd name="connsiteX43" fmla="*/ 3824698 w 8744170"/>
                <a:gd name="connsiteY43" fmla="*/ 3105480 h 6432372"/>
                <a:gd name="connsiteX44" fmla="*/ 2530282 w 8744170"/>
                <a:gd name="connsiteY44" fmla="*/ 2065188 h 6432372"/>
                <a:gd name="connsiteX45" fmla="*/ 2470275 w 8744170"/>
                <a:gd name="connsiteY45" fmla="*/ 1584176 h 6432372"/>
                <a:gd name="connsiteX46" fmla="*/ 3334371 w 8744170"/>
                <a:gd name="connsiteY46" fmla="*/ 1296144 h 6432372"/>
                <a:gd name="connsiteX47" fmla="*/ 2254251 w 8744170"/>
                <a:gd name="connsiteY47" fmla="*/ 1296144 h 6432372"/>
                <a:gd name="connsiteX48" fmla="*/ 2110235 w 8744170"/>
                <a:gd name="connsiteY48" fmla="*/ 1008112 h 6432372"/>
                <a:gd name="connsiteX49" fmla="*/ 2398267 w 8744170"/>
                <a:gd name="connsiteY49" fmla="*/ 243408 h 6432372"/>
                <a:gd name="connsiteX50" fmla="*/ 1594178 w 8744170"/>
                <a:gd name="connsiteY50" fmla="*/ 985068 h 6432372"/>
                <a:gd name="connsiteX51" fmla="*/ 1174131 w 8744170"/>
                <a:gd name="connsiteY51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7262842 w 8744170"/>
                <a:gd name="connsiteY28" fmla="*/ 4952568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850762 w 8744170"/>
                <a:gd name="connsiteY38" fmla="*/ 4729484 h 6432372"/>
                <a:gd name="connsiteX39" fmla="*/ 6476458 w 8744170"/>
                <a:gd name="connsiteY39" fmla="*/ 4458792 h 6432372"/>
                <a:gd name="connsiteX40" fmla="*/ 5482610 w 8744170"/>
                <a:gd name="connsiteY40" fmla="*/ 4009404 h 6432372"/>
                <a:gd name="connsiteX41" fmla="*/ 4834538 w 8744170"/>
                <a:gd name="connsiteY41" fmla="*/ 3721372 h 6432372"/>
                <a:gd name="connsiteX42" fmla="*/ 3824698 w 8744170"/>
                <a:gd name="connsiteY42" fmla="*/ 3105480 h 6432372"/>
                <a:gd name="connsiteX43" fmla="*/ 2530282 w 8744170"/>
                <a:gd name="connsiteY43" fmla="*/ 2065188 h 6432372"/>
                <a:gd name="connsiteX44" fmla="*/ 2470275 w 8744170"/>
                <a:gd name="connsiteY44" fmla="*/ 1584176 h 6432372"/>
                <a:gd name="connsiteX45" fmla="*/ 3334371 w 8744170"/>
                <a:gd name="connsiteY45" fmla="*/ 1296144 h 6432372"/>
                <a:gd name="connsiteX46" fmla="*/ 2254251 w 8744170"/>
                <a:gd name="connsiteY46" fmla="*/ 1296144 h 6432372"/>
                <a:gd name="connsiteX47" fmla="*/ 2110235 w 8744170"/>
                <a:gd name="connsiteY47" fmla="*/ 1008112 h 6432372"/>
                <a:gd name="connsiteX48" fmla="*/ 2398267 w 8744170"/>
                <a:gd name="connsiteY48" fmla="*/ 243408 h 6432372"/>
                <a:gd name="connsiteX49" fmla="*/ 1594178 w 8744170"/>
                <a:gd name="connsiteY49" fmla="*/ 985068 h 6432372"/>
                <a:gd name="connsiteX50" fmla="*/ 1174131 w 8744170"/>
                <a:gd name="connsiteY50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6994778 w 8744170"/>
                <a:gd name="connsiteY28" fmla="*/ 4873500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683466 w 8744170"/>
                <a:gd name="connsiteY37" fmla="*/ 4915992 h 6432372"/>
                <a:gd name="connsiteX38" fmla="*/ 6850762 w 8744170"/>
                <a:gd name="connsiteY38" fmla="*/ 4729484 h 6432372"/>
                <a:gd name="connsiteX39" fmla="*/ 6476458 w 8744170"/>
                <a:gd name="connsiteY39" fmla="*/ 4458792 h 6432372"/>
                <a:gd name="connsiteX40" fmla="*/ 5482610 w 8744170"/>
                <a:gd name="connsiteY40" fmla="*/ 4009404 h 6432372"/>
                <a:gd name="connsiteX41" fmla="*/ 4834538 w 8744170"/>
                <a:gd name="connsiteY41" fmla="*/ 3721372 h 6432372"/>
                <a:gd name="connsiteX42" fmla="*/ 3824698 w 8744170"/>
                <a:gd name="connsiteY42" fmla="*/ 3105480 h 6432372"/>
                <a:gd name="connsiteX43" fmla="*/ 2530282 w 8744170"/>
                <a:gd name="connsiteY43" fmla="*/ 2065188 h 6432372"/>
                <a:gd name="connsiteX44" fmla="*/ 2470275 w 8744170"/>
                <a:gd name="connsiteY44" fmla="*/ 1584176 h 6432372"/>
                <a:gd name="connsiteX45" fmla="*/ 3334371 w 8744170"/>
                <a:gd name="connsiteY45" fmla="*/ 1296144 h 6432372"/>
                <a:gd name="connsiteX46" fmla="*/ 2254251 w 8744170"/>
                <a:gd name="connsiteY46" fmla="*/ 1296144 h 6432372"/>
                <a:gd name="connsiteX47" fmla="*/ 2110235 w 8744170"/>
                <a:gd name="connsiteY47" fmla="*/ 1008112 h 6432372"/>
                <a:gd name="connsiteX48" fmla="*/ 2398267 w 8744170"/>
                <a:gd name="connsiteY48" fmla="*/ 243408 h 6432372"/>
                <a:gd name="connsiteX49" fmla="*/ 1594178 w 8744170"/>
                <a:gd name="connsiteY49" fmla="*/ 985068 h 6432372"/>
                <a:gd name="connsiteX50" fmla="*/ 1174131 w 8744170"/>
                <a:gd name="connsiteY50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6851362 w 8744170"/>
                <a:gd name="connsiteY27" fmla="*/ 4943424 h 6432372"/>
                <a:gd name="connsiteX28" fmla="*/ 6994778 w 8744170"/>
                <a:gd name="connsiteY28" fmla="*/ 4873500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714858 w 8744170"/>
                <a:gd name="connsiteY37" fmla="*/ 4873500 h 6432372"/>
                <a:gd name="connsiteX38" fmla="*/ 6850762 w 8744170"/>
                <a:gd name="connsiteY38" fmla="*/ 4729484 h 6432372"/>
                <a:gd name="connsiteX39" fmla="*/ 6476458 w 8744170"/>
                <a:gd name="connsiteY39" fmla="*/ 4458792 h 6432372"/>
                <a:gd name="connsiteX40" fmla="*/ 5482610 w 8744170"/>
                <a:gd name="connsiteY40" fmla="*/ 4009404 h 6432372"/>
                <a:gd name="connsiteX41" fmla="*/ 4834538 w 8744170"/>
                <a:gd name="connsiteY41" fmla="*/ 3721372 h 6432372"/>
                <a:gd name="connsiteX42" fmla="*/ 3824698 w 8744170"/>
                <a:gd name="connsiteY42" fmla="*/ 3105480 h 6432372"/>
                <a:gd name="connsiteX43" fmla="*/ 2530282 w 8744170"/>
                <a:gd name="connsiteY43" fmla="*/ 2065188 h 6432372"/>
                <a:gd name="connsiteX44" fmla="*/ 2470275 w 8744170"/>
                <a:gd name="connsiteY44" fmla="*/ 1584176 h 6432372"/>
                <a:gd name="connsiteX45" fmla="*/ 3334371 w 8744170"/>
                <a:gd name="connsiteY45" fmla="*/ 1296144 h 6432372"/>
                <a:gd name="connsiteX46" fmla="*/ 2254251 w 8744170"/>
                <a:gd name="connsiteY46" fmla="*/ 1296144 h 6432372"/>
                <a:gd name="connsiteX47" fmla="*/ 2110235 w 8744170"/>
                <a:gd name="connsiteY47" fmla="*/ 1008112 h 6432372"/>
                <a:gd name="connsiteX48" fmla="*/ 2398267 w 8744170"/>
                <a:gd name="connsiteY48" fmla="*/ 243408 h 6432372"/>
                <a:gd name="connsiteX49" fmla="*/ 1594178 w 8744170"/>
                <a:gd name="connsiteY49" fmla="*/ 985068 h 6432372"/>
                <a:gd name="connsiteX50" fmla="*/ 1174131 w 8744170"/>
                <a:gd name="connsiteY50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46138 w 8744170"/>
                <a:gd name="connsiteY6" fmla="*/ 3384376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7056784 w 8744170"/>
                <a:gd name="connsiteY27" fmla="*/ 4896544 h 6432372"/>
                <a:gd name="connsiteX28" fmla="*/ 6994778 w 8744170"/>
                <a:gd name="connsiteY28" fmla="*/ 4873500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714858 w 8744170"/>
                <a:gd name="connsiteY37" fmla="*/ 4873500 h 6432372"/>
                <a:gd name="connsiteX38" fmla="*/ 6850762 w 8744170"/>
                <a:gd name="connsiteY38" fmla="*/ 4729484 h 6432372"/>
                <a:gd name="connsiteX39" fmla="*/ 6476458 w 8744170"/>
                <a:gd name="connsiteY39" fmla="*/ 4458792 h 6432372"/>
                <a:gd name="connsiteX40" fmla="*/ 5482610 w 8744170"/>
                <a:gd name="connsiteY40" fmla="*/ 4009404 h 6432372"/>
                <a:gd name="connsiteX41" fmla="*/ 4834538 w 8744170"/>
                <a:gd name="connsiteY41" fmla="*/ 3721372 h 6432372"/>
                <a:gd name="connsiteX42" fmla="*/ 3824698 w 8744170"/>
                <a:gd name="connsiteY42" fmla="*/ 3105480 h 6432372"/>
                <a:gd name="connsiteX43" fmla="*/ 2530282 w 8744170"/>
                <a:gd name="connsiteY43" fmla="*/ 2065188 h 6432372"/>
                <a:gd name="connsiteX44" fmla="*/ 2470275 w 8744170"/>
                <a:gd name="connsiteY44" fmla="*/ 1584176 h 6432372"/>
                <a:gd name="connsiteX45" fmla="*/ 3334371 w 8744170"/>
                <a:gd name="connsiteY45" fmla="*/ 1296144 h 6432372"/>
                <a:gd name="connsiteX46" fmla="*/ 2254251 w 8744170"/>
                <a:gd name="connsiteY46" fmla="*/ 1296144 h 6432372"/>
                <a:gd name="connsiteX47" fmla="*/ 2110235 w 8744170"/>
                <a:gd name="connsiteY47" fmla="*/ 1008112 h 6432372"/>
                <a:gd name="connsiteX48" fmla="*/ 2398267 w 8744170"/>
                <a:gd name="connsiteY48" fmla="*/ 243408 h 6432372"/>
                <a:gd name="connsiteX49" fmla="*/ 1594178 w 8744170"/>
                <a:gd name="connsiteY49" fmla="*/ 985068 h 6432372"/>
                <a:gd name="connsiteX50" fmla="*/ 1174131 w 8744170"/>
                <a:gd name="connsiteY50" fmla="*/ 0 h 6432372"/>
                <a:gd name="connsiteX0" fmla="*/ 1174131 w 8744170"/>
                <a:gd name="connsiteY0" fmla="*/ 0 h 6432372"/>
                <a:gd name="connsiteX1" fmla="*/ 1018115 w 8744170"/>
                <a:gd name="connsiteY1" fmla="*/ 985068 h 6432372"/>
                <a:gd name="connsiteX2" fmla="*/ 22003 w 8744170"/>
                <a:gd name="connsiteY2" fmla="*/ 1008112 h 6432372"/>
                <a:gd name="connsiteX3" fmla="*/ 886098 w 8744170"/>
                <a:gd name="connsiteY3" fmla="*/ 1584176 h 6432372"/>
                <a:gd name="connsiteX4" fmla="*/ 130522 w 8744170"/>
                <a:gd name="connsiteY4" fmla="*/ 2376264 h 6432372"/>
                <a:gd name="connsiteX5" fmla="*/ 1018114 w 8744170"/>
                <a:gd name="connsiteY5" fmla="*/ 2209204 h 6432372"/>
                <a:gd name="connsiteX6" fmla="*/ 1296144 w 8744170"/>
                <a:gd name="connsiteY6" fmla="*/ 3168352 h 6432372"/>
                <a:gd name="connsiteX7" fmla="*/ 1462162 w 8744170"/>
                <a:gd name="connsiteY7" fmla="*/ 2520280 h 6432372"/>
                <a:gd name="connsiteX8" fmla="*/ 1678186 w 8744170"/>
                <a:gd name="connsiteY8" fmla="*/ 2088232 h 6432372"/>
                <a:gd name="connsiteX9" fmla="*/ 2386266 w 8744170"/>
                <a:gd name="connsiteY9" fmla="*/ 2281212 h 6432372"/>
                <a:gd name="connsiteX10" fmla="*/ 3250362 w 8744170"/>
                <a:gd name="connsiteY10" fmla="*/ 2785268 h 6432372"/>
                <a:gd name="connsiteX11" fmla="*/ 4630514 w 8744170"/>
                <a:gd name="connsiteY11" fmla="*/ 3744416 h 6432372"/>
                <a:gd name="connsiteX12" fmla="*/ 6467314 w 8744170"/>
                <a:gd name="connsiteY12" fmla="*/ 4577664 h 6432372"/>
                <a:gd name="connsiteX13" fmla="*/ 6769066 w 8744170"/>
                <a:gd name="connsiteY13" fmla="*/ 5784672 h 6432372"/>
                <a:gd name="connsiteX14" fmla="*/ 6577042 w 8744170"/>
                <a:gd name="connsiteY14" fmla="*/ 6296736 h 6432372"/>
                <a:gd name="connsiteX15" fmla="*/ 6997666 w 8744170"/>
                <a:gd name="connsiteY15" fmla="*/ 6369888 h 6432372"/>
                <a:gd name="connsiteX16" fmla="*/ 6851362 w 8744170"/>
                <a:gd name="connsiteY16" fmla="*/ 5921832 h 6432372"/>
                <a:gd name="connsiteX17" fmla="*/ 6814786 w 8744170"/>
                <a:gd name="connsiteY17" fmla="*/ 5135448 h 6432372"/>
                <a:gd name="connsiteX18" fmla="*/ 6769066 w 8744170"/>
                <a:gd name="connsiteY18" fmla="*/ 4961712 h 6432372"/>
                <a:gd name="connsiteX19" fmla="*/ 7034242 w 8744170"/>
                <a:gd name="connsiteY19" fmla="*/ 5153736 h 6432372"/>
                <a:gd name="connsiteX20" fmla="*/ 7464010 w 8744170"/>
                <a:gd name="connsiteY20" fmla="*/ 5428056 h 6432372"/>
                <a:gd name="connsiteX21" fmla="*/ 7573738 w 8744170"/>
                <a:gd name="connsiteY21" fmla="*/ 5702376 h 6432372"/>
                <a:gd name="connsiteX22" fmla="*/ 7500586 w 8744170"/>
                <a:gd name="connsiteY22" fmla="*/ 5903544 h 6432372"/>
                <a:gd name="connsiteX23" fmla="*/ 7784050 w 8744170"/>
                <a:gd name="connsiteY23" fmla="*/ 5921832 h 6432372"/>
                <a:gd name="connsiteX24" fmla="*/ 7893778 w 8744170"/>
                <a:gd name="connsiteY24" fmla="*/ 5793816 h 6432372"/>
                <a:gd name="connsiteX25" fmla="*/ 7592026 w 8744170"/>
                <a:gd name="connsiteY25" fmla="*/ 5455488 h 6432372"/>
                <a:gd name="connsiteX26" fmla="*/ 7098250 w 8744170"/>
                <a:gd name="connsiteY26" fmla="*/ 5108016 h 6432372"/>
                <a:gd name="connsiteX27" fmla="*/ 7056784 w 8744170"/>
                <a:gd name="connsiteY27" fmla="*/ 4896544 h 6432372"/>
                <a:gd name="connsiteX28" fmla="*/ 6994778 w 8744170"/>
                <a:gd name="connsiteY28" fmla="*/ 4873500 h 6432372"/>
                <a:gd name="connsiteX29" fmla="*/ 8012650 w 8744170"/>
                <a:gd name="connsiteY29" fmla="*/ 4980000 h 6432372"/>
                <a:gd name="connsiteX30" fmla="*/ 8341834 w 8744170"/>
                <a:gd name="connsiteY30" fmla="*/ 5190312 h 6432372"/>
                <a:gd name="connsiteX31" fmla="*/ 8387554 w 8744170"/>
                <a:gd name="connsiteY31" fmla="*/ 5400624 h 6432372"/>
                <a:gd name="connsiteX32" fmla="*/ 8424130 w 8744170"/>
                <a:gd name="connsiteY32" fmla="*/ 5546928 h 6432372"/>
                <a:gd name="connsiteX33" fmla="*/ 8643586 w 8744170"/>
                <a:gd name="connsiteY33" fmla="*/ 5473776 h 6432372"/>
                <a:gd name="connsiteX34" fmla="*/ 8707594 w 8744170"/>
                <a:gd name="connsiteY34" fmla="*/ 5290896 h 6432372"/>
                <a:gd name="connsiteX35" fmla="*/ 8424130 w 8744170"/>
                <a:gd name="connsiteY35" fmla="*/ 5162880 h 6432372"/>
                <a:gd name="connsiteX36" fmla="*/ 8158954 w 8744170"/>
                <a:gd name="connsiteY36" fmla="*/ 4980000 h 6432372"/>
                <a:gd name="connsiteX37" fmla="*/ 7714858 w 8744170"/>
                <a:gd name="connsiteY37" fmla="*/ 4873500 h 6432372"/>
                <a:gd name="connsiteX38" fmla="*/ 6850762 w 8744170"/>
                <a:gd name="connsiteY38" fmla="*/ 4729484 h 6432372"/>
                <a:gd name="connsiteX39" fmla="*/ 6476458 w 8744170"/>
                <a:gd name="connsiteY39" fmla="*/ 4458792 h 6432372"/>
                <a:gd name="connsiteX40" fmla="*/ 5482610 w 8744170"/>
                <a:gd name="connsiteY40" fmla="*/ 4009404 h 6432372"/>
                <a:gd name="connsiteX41" fmla="*/ 4834538 w 8744170"/>
                <a:gd name="connsiteY41" fmla="*/ 3721372 h 6432372"/>
                <a:gd name="connsiteX42" fmla="*/ 3824698 w 8744170"/>
                <a:gd name="connsiteY42" fmla="*/ 3105480 h 6432372"/>
                <a:gd name="connsiteX43" fmla="*/ 2530282 w 8744170"/>
                <a:gd name="connsiteY43" fmla="*/ 2065188 h 6432372"/>
                <a:gd name="connsiteX44" fmla="*/ 2470275 w 8744170"/>
                <a:gd name="connsiteY44" fmla="*/ 1584176 h 6432372"/>
                <a:gd name="connsiteX45" fmla="*/ 3334371 w 8744170"/>
                <a:gd name="connsiteY45" fmla="*/ 1296144 h 6432372"/>
                <a:gd name="connsiteX46" fmla="*/ 2254251 w 8744170"/>
                <a:gd name="connsiteY46" fmla="*/ 1296144 h 6432372"/>
                <a:gd name="connsiteX47" fmla="*/ 2110235 w 8744170"/>
                <a:gd name="connsiteY47" fmla="*/ 1008112 h 6432372"/>
                <a:gd name="connsiteX48" fmla="*/ 2398267 w 8744170"/>
                <a:gd name="connsiteY48" fmla="*/ 243408 h 6432372"/>
                <a:gd name="connsiteX49" fmla="*/ 1594178 w 8744170"/>
                <a:gd name="connsiteY49" fmla="*/ 985068 h 6432372"/>
                <a:gd name="connsiteX50" fmla="*/ 1174131 w 8744170"/>
                <a:gd name="connsiteY50" fmla="*/ 0 h 6432372"/>
                <a:gd name="connsiteX0" fmla="*/ 1201801 w 8771840"/>
                <a:gd name="connsiteY0" fmla="*/ 0 h 6432372"/>
                <a:gd name="connsiteX1" fmla="*/ 1045785 w 8771840"/>
                <a:gd name="connsiteY1" fmla="*/ 985068 h 6432372"/>
                <a:gd name="connsiteX2" fmla="*/ 49673 w 8771840"/>
                <a:gd name="connsiteY2" fmla="*/ 1008112 h 6432372"/>
                <a:gd name="connsiteX3" fmla="*/ 747750 w 8771840"/>
                <a:gd name="connsiteY3" fmla="*/ 1584176 h 6432372"/>
                <a:gd name="connsiteX4" fmla="*/ 158192 w 8771840"/>
                <a:gd name="connsiteY4" fmla="*/ 2376264 h 6432372"/>
                <a:gd name="connsiteX5" fmla="*/ 1045784 w 8771840"/>
                <a:gd name="connsiteY5" fmla="*/ 2209204 h 6432372"/>
                <a:gd name="connsiteX6" fmla="*/ 1323814 w 8771840"/>
                <a:gd name="connsiteY6" fmla="*/ 3168352 h 6432372"/>
                <a:gd name="connsiteX7" fmla="*/ 1489832 w 8771840"/>
                <a:gd name="connsiteY7" fmla="*/ 2520280 h 6432372"/>
                <a:gd name="connsiteX8" fmla="*/ 1705856 w 8771840"/>
                <a:gd name="connsiteY8" fmla="*/ 2088232 h 6432372"/>
                <a:gd name="connsiteX9" fmla="*/ 2413936 w 8771840"/>
                <a:gd name="connsiteY9" fmla="*/ 2281212 h 6432372"/>
                <a:gd name="connsiteX10" fmla="*/ 3278032 w 8771840"/>
                <a:gd name="connsiteY10" fmla="*/ 2785268 h 6432372"/>
                <a:gd name="connsiteX11" fmla="*/ 4658184 w 8771840"/>
                <a:gd name="connsiteY11" fmla="*/ 3744416 h 6432372"/>
                <a:gd name="connsiteX12" fmla="*/ 6494984 w 8771840"/>
                <a:gd name="connsiteY12" fmla="*/ 4577664 h 6432372"/>
                <a:gd name="connsiteX13" fmla="*/ 6796736 w 8771840"/>
                <a:gd name="connsiteY13" fmla="*/ 5784672 h 6432372"/>
                <a:gd name="connsiteX14" fmla="*/ 6604712 w 8771840"/>
                <a:gd name="connsiteY14" fmla="*/ 6296736 h 6432372"/>
                <a:gd name="connsiteX15" fmla="*/ 7025336 w 8771840"/>
                <a:gd name="connsiteY15" fmla="*/ 6369888 h 6432372"/>
                <a:gd name="connsiteX16" fmla="*/ 6879032 w 8771840"/>
                <a:gd name="connsiteY16" fmla="*/ 5921832 h 6432372"/>
                <a:gd name="connsiteX17" fmla="*/ 6842456 w 8771840"/>
                <a:gd name="connsiteY17" fmla="*/ 5135448 h 6432372"/>
                <a:gd name="connsiteX18" fmla="*/ 6796736 w 8771840"/>
                <a:gd name="connsiteY18" fmla="*/ 4961712 h 6432372"/>
                <a:gd name="connsiteX19" fmla="*/ 7061912 w 8771840"/>
                <a:gd name="connsiteY19" fmla="*/ 5153736 h 6432372"/>
                <a:gd name="connsiteX20" fmla="*/ 7491680 w 8771840"/>
                <a:gd name="connsiteY20" fmla="*/ 5428056 h 6432372"/>
                <a:gd name="connsiteX21" fmla="*/ 7601408 w 8771840"/>
                <a:gd name="connsiteY21" fmla="*/ 5702376 h 6432372"/>
                <a:gd name="connsiteX22" fmla="*/ 7528256 w 8771840"/>
                <a:gd name="connsiteY22" fmla="*/ 5903544 h 6432372"/>
                <a:gd name="connsiteX23" fmla="*/ 7811720 w 8771840"/>
                <a:gd name="connsiteY23" fmla="*/ 5921832 h 6432372"/>
                <a:gd name="connsiteX24" fmla="*/ 7921448 w 8771840"/>
                <a:gd name="connsiteY24" fmla="*/ 5793816 h 6432372"/>
                <a:gd name="connsiteX25" fmla="*/ 7619696 w 8771840"/>
                <a:gd name="connsiteY25" fmla="*/ 5455488 h 6432372"/>
                <a:gd name="connsiteX26" fmla="*/ 7125920 w 8771840"/>
                <a:gd name="connsiteY26" fmla="*/ 5108016 h 6432372"/>
                <a:gd name="connsiteX27" fmla="*/ 7084454 w 8771840"/>
                <a:gd name="connsiteY27" fmla="*/ 4896544 h 6432372"/>
                <a:gd name="connsiteX28" fmla="*/ 7022448 w 8771840"/>
                <a:gd name="connsiteY28" fmla="*/ 4873500 h 6432372"/>
                <a:gd name="connsiteX29" fmla="*/ 8040320 w 8771840"/>
                <a:gd name="connsiteY29" fmla="*/ 4980000 h 6432372"/>
                <a:gd name="connsiteX30" fmla="*/ 8369504 w 8771840"/>
                <a:gd name="connsiteY30" fmla="*/ 5190312 h 6432372"/>
                <a:gd name="connsiteX31" fmla="*/ 8415224 w 8771840"/>
                <a:gd name="connsiteY31" fmla="*/ 5400624 h 6432372"/>
                <a:gd name="connsiteX32" fmla="*/ 8451800 w 8771840"/>
                <a:gd name="connsiteY32" fmla="*/ 5546928 h 6432372"/>
                <a:gd name="connsiteX33" fmla="*/ 8671256 w 8771840"/>
                <a:gd name="connsiteY33" fmla="*/ 5473776 h 6432372"/>
                <a:gd name="connsiteX34" fmla="*/ 8735264 w 8771840"/>
                <a:gd name="connsiteY34" fmla="*/ 5290896 h 6432372"/>
                <a:gd name="connsiteX35" fmla="*/ 8451800 w 8771840"/>
                <a:gd name="connsiteY35" fmla="*/ 5162880 h 6432372"/>
                <a:gd name="connsiteX36" fmla="*/ 8186624 w 8771840"/>
                <a:gd name="connsiteY36" fmla="*/ 4980000 h 6432372"/>
                <a:gd name="connsiteX37" fmla="*/ 7742528 w 8771840"/>
                <a:gd name="connsiteY37" fmla="*/ 4873500 h 6432372"/>
                <a:gd name="connsiteX38" fmla="*/ 6878432 w 8771840"/>
                <a:gd name="connsiteY38" fmla="*/ 4729484 h 6432372"/>
                <a:gd name="connsiteX39" fmla="*/ 6504128 w 8771840"/>
                <a:gd name="connsiteY39" fmla="*/ 4458792 h 6432372"/>
                <a:gd name="connsiteX40" fmla="*/ 5510280 w 8771840"/>
                <a:gd name="connsiteY40" fmla="*/ 4009404 h 6432372"/>
                <a:gd name="connsiteX41" fmla="*/ 4862208 w 8771840"/>
                <a:gd name="connsiteY41" fmla="*/ 3721372 h 6432372"/>
                <a:gd name="connsiteX42" fmla="*/ 3852368 w 8771840"/>
                <a:gd name="connsiteY42" fmla="*/ 3105480 h 6432372"/>
                <a:gd name="connsiteX43" fmla="*/ 2557952 w 8771840"/>
                <a:gd name="connsiteY43" fmla="*/ 2065188 h 6432372"/>
                <a:gd name="connsiteX44" fmla="*/ 2497945 w 8771840"/>
                <a:gd name="connsiteY44" fmla="*/ 1584176 h 6432372"/>
                <a:gd name="connsiteX45" fmla="*/ 3362041 w 8771840"/>
                <a:gd name="connsiteY45" fmla="*/ 1296144 h 6432372"/>
                <a:gd name="connsiteX46" fmla="*/ 2281921 w 8771840"/>
                <a:gd name="connsiteY46" fmla="*/ 1296144 h 6432372"/>
                <a:gd name="connsiteX47" fmla="*/ 2137905 w 8771840"/>
                <a:gd name="connsiteY47" fmla="*/ 1008112 h 6432372"/>
                <a:gd name="connsiteX48" fmla="*/ 2425937 w 8771840"/>
                <a:gd name="connsiteY48" fmla="*/ 243408 h 6432372"/>
                <a:gd name="connsiteX49" fmla="*/ 1621848 w 8771840"/>
                <a:gd name="connsiteY49" fmla="*/ 985068 h 6432372"/>
                <a:gd name="connsiteX50" fmla="*/ 1201801 w 8771840"/>
                <a:gd name="connsiteY50" fmla="*/ 0 h 6432372"/>
                <a:gd name="connsiteX0" fmla="*/ 1201801 w 8771840"/>
                <a:gd name="connsiteY0" fmla="*/ 0 h 6432372"/>
                <a:gd name="connsiteX1" fmla="*/ 1045785 w 8771840"/>
                <a:gd name="connsiteY1" fmla="*/ 985068 h 6432372"/>
                <a:gd name="connsiteX2" fmla="*/ 49673 w 8771840"/>
                <a:gd name="connsiteY2" fmla="*/ 1008112 h 6432372"/>
                <a:gd name="connsiteX3" fmla="*/ 747750 w 8771840"/>
                <a:gd name="connsiteY3" fmla="*/ 1584176 h 6432372"/>
                <a:gd name="connsiteX4" fmla="*/ 158192 w 8771840"/>
                <a:gd name="connsiteY4" fmla="*/ 2376264 h 6432372"/>
                <a:gd name="connsiteX5" fmla="*/ 1045784 w 8771840"/>
                <a:gd name="connsiteY5" fmla="*/ 2209204 h 6432372"/>
                <a:gd name="connsiteX6" fmla="*/ 1323814 w 8771840"/>
                <a:gd name="connsiteY6" fmla="*/ 3168352 h 6432372"/>
                <a:gd name="connsiteX7" fmla="*/ 1489832 w 8771840"/>
                <a:gd name="connsiteY7" fmla="*/ 2520280 h 6432372"/>
                <a:gd name="connsiteX8" fmla="*/ 1755862 w 8771840"/>
                <a:gd name="connsiteY8" fmla="*/ 2232248 h 6432372"/>
                <a:gd name="connsiteX9" fmla="*/ 2413936 w 8771840"/>
                <a:gd name="connsiteY9" fmla="*/ 2281212 h 6432372"/>
                <a:gd name="connsiteX10" fmla="*/ 3278032 w 8771840"/>
                <a:gd name="connsiteY10" fmla="*/ 2785268 h 6432372"/>
                <a:gd name="connsiteX11" fmla="*/ 4658184 w 8771840"/>
                <a:gd name="connsiteY11" fmla="*/ 3744416 h 6432372"/>
                <a:gd name="connsiteX12" fmla="*/ 6494984 w 8771840"/>
                <a:gd name="connsiteY12" fmla="*/ 4577664 h 6432372"/>
                <a:gd name="connsiteX13" fmla="*/ 6796736 w 8771840"/>
                <a:gd name="connsiteY13" fmla="*/ 5784672 h 6432372"/>
                <a:gd name="connsiteX14" fmla="*/ 6604712 w 8771840"/>
                <a:gd name="connsiteY14" fmla="*/ 6296736 h 6432372"/>
                <a:gd name="connsiteX15" fmla="*/ 7025336 w 8771840"/>
                <a:gd name="connsiteY15" fmla="*/ 6369888 h 6432372"/>
                <a:gd name="connsiteX16" fmla="*/ 6879032 w 8771840"/>
                <a:gd name="connsiteY16" fmla="*/ 5921832 h 6432372"/>
                <a:gd name="connsiteX17" fmla="*/ 6842456 w 8771840"/>
                <a:gd name="connsiteY17" fmla="*/ 5135448 h 6432372"/>
                <a:gd name="connsiteX18" fmla="*/ 6796736 w 8771840"/>
                <a:gd name="connsiteY18" fmla="*/ 4961712 h 6432372"/>
                <a:gd name="connsiteX19" fmla="*/ 7061912 w 8771840"/>
                <a:gd name="connsiteY19" fmla="*/ 5153736 h 6432372"/>
                <a:gd name="connsiteX20" fmla="*/ 7491680 w 8771840"/>
                <a:gd name="connsiteY20" fmla="*/ 5428056 h 6432372"/>
                <a:gd name="connsiteX21" fmla="*/ 7601408 w 8771840"/>
                <a:gd name="connsiteY21" fmla="*/ 5702376 h 6432372"/>
                <a:gd name="connsiteX22" fmla="*/ 7528256 w 8771840"/>
                <a:gd name="connsiteY22" fmla="*/ 5903544 h 6432372"/>
                <a:gd name="connsiteX23" fmla="*/ 7811720 w 8771840"/>
                <a:gd name="connsiteY23" fmla="*/ 5921832 h 6432372"/>
                <a:gd name="connsiteX24" fmla="*/ 7921448 w 8771840"/>
                <a:gd name="connsiteY24" fmla="*/ 5793816 h 6432372"/>
                <a:gd name="connsiteX25" fmla="*/ 7619696 w 8771840"/>
                <a:gd name="connsiteY25" fmla="*/ 5455488 h 6432372"/>
                <a:gd name="connsiteX26" fmla="*/ 7125920 w 8771840"/>
                <a:gd name="connsiteY26" fmla="*/ 5108016 h 6432372"/>
                <a:gd name="connsiteX27" fmla="*/ 7084454 w 8771840"/>
                <a:gd name="connsiteY27" fmla="*/ 4896544 h 6432372"/>
                <a:gd name="connsiteX28" fmla="*/ 7022448 w 8771840"/>
                <a:gd name="connsiteY28" fmla="*/ 4873500 h 6432372"/>
                <a:gd name="connsiteX29" fmla="*/ 8040320 w 8771840"/>
                <a:gd name="connsiteY29" fmla="*/ 4980000 h 6432372"/>
                <a:gd name="connsiteX30" fmla="*/ 8369504 w 8771840"/>
                <a:gd name="connsiteY30" fmla="*/ 5190312 h 6432372"/>
                <a:gd name="connsiteX31" fmla="*/ 8415224 w 8771840"/>
                <a:gd name="connsiteY31" fmla="*/ 5400624 h 6432372"/>
                <a:gd name="connsiteX32" fmla="*/ 8451800 w 8771840"/>
                <a:gd name="connsiteY32" fmla="*/ 5546928 h 6432372"/>
                <a:gd name="connsiteX33" fmla="*/ 8671256 w 8771840"/>
                <a:gd name="connsiteY33" fmla="*/ 5473776 h 6432372"/>
                <a:gd name="connsiteX34" fmla="*/ 8735264 w 8771840"/>
                <a:gd name="connsiteY34" fmla="*/ 5290896 h 6432372"/>
                <a:gd name="connsiteX35" fmla="*/ 8451800 w 8771840"/>
                <a:gd name="connsiteY35" fmla="*/ 5162880 h 6432372"/>
                <a:gd name="connsiteX36" fmla="*/ 8186624 w 8771840"/>
                <a:gd name="connsiteY36" fmla="*/ 4980000 h 6432372"/>
                <a:gd name="connsiteX37" fmla="*/ 7742528 w 8771840"/>
                <a:gd name="connsiteY37" fmla="*/ 4873500 h 6432372"/>
                <a:gd name="connsiteX38" fmla="*/ 6878432 w 8771840"/>
                <a:gd name="connsiteY38" fmla="*/ 4729484 h 6432372"/>
                <a:gd name="connsiteX39" fmla="*/ 6504128 w 8771840"/>
                <a:gd name="connsiteY39" fmla="*/ 4458792 h 6432372"/>
                <a:gd name="connsiteX40" fmla="*/ 5510280 w 8771840"/>
                <a:gd name="connsiteY40" fmla="*/ 4009404 h 6432372"/>
                <a:gd name="connsiteX41" fmla="*/ 4862208 w 8771840"/>
                <a:gd name="connsiteY41" fmla="*/ 3721372 h 6432372"/>
                <a:gd name="connsiteX42" fmla="*/ 3852368 w 8771840"/>
                <a:gd name="connsiteY42" fmla="*/ 3105480 h 6432372"/>
                <a:gd name="connsiteX43" fmla="*/ 2557952 w 8771840"/>
                <a:gd name="connsiteY43" fmla="*/ 2065188 h 6432372"/>
                <a:gd name="connsiteX44" fmla="*/ 2497945 w 8771840"/>
                <a:gd name="connsiteY44" fmla="*/ 1584176 h 6432372"/>
                <a:gd name="connsiteX45" fmla="*/ 3362041 w 8771840"/>
                <a:gd name="connsiteY45" fmla="*/ 1296144 h 6432372"/>
                <a:gd name="connsiteX46" fmla="*/ 2281921 w 8771840"/>
                <a:gd name="connsiteY46" fmla="*/ 1296144 h 6432372"/>
                <a:gd name="connsiteX47" fmla="*/ 2137905 w 8771840"/>
                <a:gd name="connsiteY47" fmla="*/ 1008112 h 6432372"/>
                <a:gd name="connsiteX48" fmla="*/ 2425937 w 8771840"/>
                <a:gd name="connsiteY48" fmla="*/ 243408 h 6432372"/>
                <a:gd name="connsiteX49" fmla="*/ 1621848 w 8771840"/>
                <a:gd name="connsiteY49" fmla="*/ 985068 h 6432372"/>
                <a:gd name="connsiteX50" fmla="*/ 1201801 w 8771840"/>
                <a:gd name="connsiteY50" fmla="*/ 0 h 6432372"/>
                <a:gd name="connsiteX0" fmla="*/ 1201801 w 8771840"/>
                <a:gd name="connsiteY0" fmla="*/ 0 h 6432372"/>
                <a:gd name="connsiteX1" fmla="*/ 1045785 w 8771840"/>
                <a:gd name="connsiteY1" fmla="*/ 985068 h 6432372"/>
                <a:gd name="connsiteX2" fmla="*/ 49673 w 8771840"/>
                <a:gd name="connsiteY2" fmla="*/ 1008112 h 6432372"/>
                <a:gd name="connsiteX3" fmla="*/ 747750 w 8771840"/>
                <a:gd name="connsiteY3" fmla="*/ 1584176 h 6432372"/>
                <a:gd name="connsiteX4" fmla="*/ 158192 w 8771840"/>
                <a:gd name="connsiteY4" fmla="*/ 2376264 h 6432372"/>
                <a:gd name="connsiteX5" fmla="*/ 1045784 w 8771840"/>
                <a:gd name="connsiteY5" fmla="*/ 2209204 h 6432372"/>
                <a:gd name="connsiteX6" fmla="*/ 1323814 w 8771840"/>
                <a:gd name="connsiteY6" fmla="*/ 3168352 h 6432372"/>
                <a:gd name="connsiteX7" fmla="*/ 1489832 w 8771840"/>
                <a:gd name="connsiteY7" fmla="*/ 2520280 h 6432372"/>
                <a:gd name="connsiteX8" fmla="*/ 1755862 w 8771840"/>
                <a:gd name="connsiteY8" fmla="*/ 2232248 h 6432372"/>
                <a:gd name="connsiteX9" fmla="*/ 2413936 w 8771840"/>
                <a:gd name="connsiteY9" fmla="*/ 2281212 h 6432372"/>
                <a:gd name="connsiteX10" fmla="*/ 3278032 w 8771840"/>
                <a:gd name="connsiteY10" fmla="*/ 2785268 h 6432372"/>
                <a:gd name="connsiteX11" fmla="*/ 4658184 w 8771840"/>
                <a:gd name="connsiteY11" fmla="*/ 3744416 h 6432372"/>
                <a:gd name="connsiteX12" fmla="*/ 6494984 w 8771840"/>
                <a:gd name="connsiteY12" fmla="*/ 4577664 h 6432372"/>
                <a:gd name="connsiteX13" fmla="*/ 6796736 w 8771840"/>
                <a:gd name="connsiteY13" fmla="*/ 5784672 h 6432372"/>
                <a:gd name="connsiteX14" fmla="*/ 6604712 w 8771840"/>
                <a:gd name="connsiteY14" fmla="*/ 6296736 h 6432372"/>
                <a:gd name="connsiteX15" fmla="*/ 7025336 w 8771840"/>
                <a:gd name="connsiteY15" fmla="*/ 6369888 h 6432372"/>
                <a:gd name="connsiteX16" fmla="*/ 6879032 w 8771840"/>
                <a:gd name="connsiteY16" fmla="*/ 5921832 h 6432372"/>
                <a:gd name="connsiteX17" fmla="*/ 6842456 w 8771840"/>
                <a:gd name="connsiteY17" fmla="*/ 5135448 h 6432372"/>
                <a:gd name="connsiteX18" fmla="*/ 6796736 w 8771840"/>
                <a:gd name="connsiteY18" fmla="*/ 4961712 h 6432372"/>
                <a:gd name="connsiteX19" fmla="*/ 7061912 w 8771840"/>
                <a:gd name="connsiteY19" fmla="*/ 5153736 h 6432372"/>
                <a:gd name="connsiteX20" fmla="*/ 7491680 w 8771840"/>
                <a:gd name="connsiteY20" fmla="*/ 5428056 h 6432372"/>
                <a:gd name="connsiteX21" fmla="*/ 7601408 w 8771840"/>
                <a:gd name="connsiteY21" fmla="*/ 5702376 h 6432372"/>
                <a:gd name="connsiteX22" fmla="*/ 7528256 w 8771840"/>
                <a:gd name="connsiteY22" fmla="*/ 5903544 h 6432372"/>
                <a:gd name="connsiteX23" fmla="*/ 7811720 w 8771840"/>
                <a:gd name="connsiteY23" fmla="*/ 5921832 h 6432372"/>
                <a:gd name="connsiteX24" fmla="*/ 8020558 w 8771840"/>
                <a:gd name="connsiteY24" fmla="*/ 5832648 h 6432372"/>
                <a:gd name="connsiteX25" fmla="*/ 7619696 w 8771840"/>
                <a:gd name="connsiteY25" fmla="*/ 5455488 h 6432372"/>
                <a:gd name="connsiteX26" fmla="*/ 7125920 w 8771840"/>
                <a:gd name="connsiteY26" fmla="*/ 5108016 h 6432372"/>
                <a:gd name="connsiteX27" fmla="*/ 7084454 w 8771840"/>
                <a:gd name="connsiteY27" fmla="*/ 4896544 h 6432372"/>
                <a:gd name="connsiteX28" fmla="*/ 7022448 w 8771840"/>
                <a:gd name="connsiteY28" fmla="*/ 4873500 h 6432372"/>
                <a:gd name="connsiteX29" fmla="*/ 8040320 w 8771840"/>
                <a:gd name="connsiteY29" fmla="*/ 4980000 h 6432372"/>
                <a:gd name="connsiteX30" fmla="*/ 8369504 w 8771840"/>
                <a:gd name="connsiteY30" fmla="*/ 5190312 h 6432372"/>
                <a:gd name="connsiteX31" fmla="*/ 8415224 w 8771840"/>
                <a:gd name="connsiteY31" fmla="*/ 5400624 h 6432372"/>
                <a:gd name="connsiteX32" fmla="*/ 8451800 w 8771840"/>
                <a:gd name="connsiteY32" fmla="*/ 5546928 h 6432372"/>
                <a:gd name="connsiteX33" fmla="*/ 8671256 w 8771840"/>
                <a:gd name="connsiteY33" fmla="*/ 5473776 h 6432372"/>
                <a:gd name="connsiteX34" fmla="*/ 8735264 w 8771840"/>
                <a:gd name="connsiteY34" fmla="*/ 5290896 h 6432372"/>
                <a:gd name="connsiteX35" fmla="*/ 8451800 w 8771840"/>
                <a:gd name="connsiteY35" fmla="*/ 5162880 h 6432372"/>
                <a:gd name="connsiteX36" fmla="*/ 8186624 w 8771840"/>
                <a:gd name="connsiteY36" fmla="*/ 4980000 h 6432372"/>
                <a:gd name="connsiteX37" fmla="*/ 7742528 w 8771840"/>
                <a:gd name="connsiteY37" fmla="*/ 4873500 h 6432372"/>
                <a:gd name="connsiteX38" fmla="*/ 6878432 w 8771840"/>
                <a:gd name="connsiteY38" fmla="*/ 4729484 h 6432372"/>
                <a:gd name="connsiteX39" fmla="*/ 6504128 w 8771840"/>
                <a:gd name="connsiteY39" fmla="*/ 4458792 h 6432372"/>
                <a:gd name="connsiteX40" fmla="*/ 5510280 w 8771840"/>
                <a:gd name="connsiteY40" fmla="*/ 4009404 h 6432372"/>
                <a:gd name="connsiteX41" fmla="*/ 4862208 w 8771840"/>
                <a:gd name="connsiteY41" fmla="*/ 3721372 h 6432372"/>
                <a:gd name="connsiteX42" fmla="*/ 3852368 w 8771840"/>
                <a:gd name="connsiteY42" fmla="*/ 3105480 h 6432372"/>
                <a:gd name="connsiteX43" fmla="*/ 2557952 w 8771840"/>
                <a:gd name="connsiteY43" fmla="*/ 2065188 h 6432372"/>
                <a:gd name="connsiteX44" fmla="*/ 2497945 w 8771840"/>
                <a:gd name="connsiteY44" fmla="*/ 1584176 h 6432372"/>
                <a:gd name="connsiteX45" fmla="*/ 3362041 w 8771840"/>
                <a:gd name="connsiteY45" fmla="*/ 1296144 h 6432372"/>
                <a:gd name="connsiteX46" fmla="*/ 2281921 w 8771840"/>
                <a:gd name="connsiteY46" fmla="*/ 1296144 h 6432372"/>
                <a:gd name="connsiteX47" fmla="*/ 2137905 w 8771840"/>
                <a:gd name="connsiteY47" fmla="*/ 1008112 h 6432372"/>
                <a:gd name="connsiteX48" fmla="*/ 2425937 w 8771840"/>
                <a:gd name="connsiteY48" fmla="*/ 243408 h 6432372"/>
                <a:gd name="connsiteX49" fmla="*/ 1621848 w 8771840"/>
                <a:gd name="connsiteY49" fmla="*/ 985068 h 6432372"/>
                <a:gd name="connsiteX50" fmla="*/ 1201801 w 8771840"/>
                <a:gd name="connsiteY50" fmla="*/ 0 h 6432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8771840" h="6432372">
                  <a:moveTo>
                    <a:pt x="1201801" y="0"/>
                  </a:moveTo>
                  <a:cubicBezTo>
                    <a:pt x="1105791" y="0"/>
                    <a:pt x="1237806" y="817049"/>
                    <a:pt x="1045785" y="985068"/>
                  </a:cubicBezTo>
                  <a:cubicBezTo>
                    <a:pt x="853764" y="1153087"/>
                    <a:pt x="99346" y="908261"/>
                    <a:pt x="49673" y="1008112"/>
                  </a:cubicBezTo>
                  <a:cubicBezTo>
                    <a:pt x="0" y="1107963"/>
                    <a:pt x="729664" y="1356151"/>
                    <a:pt x="747750" y="1584176"/>
                  </a:cubicBezTo>
                  <a:cubicBezTo>
                    <a:pt x="765836" y="1812201"/>
                    <a:pt x="108520" y="2272093"/>
                    <a:pt x="158192" y="2376264"/>
                  </a:cubicBezTo>
                  <a:cubicBezTo>
                    <a:pt x="207864" y="2480435"/>
                    <a:pt x="851514" y="2077189"/>
                    <a:pt x="1045784" y="2209204"/>
                  </a:cubicBezTo>
                  <a:cubicBezTo>
                    <a:pt x="1240054" y="2341219"/>
                    <a:pt x="1249806" y="3116506"/>
                    <a:pt x="1323814" y="3168352"/>
                  </a:cubicBezTo>
                  <a:cubicBezTo>
                    <a:pt x="1397822" y="3220198"/>
                    <a:pt x="1417824" y="2676297"/>
                    <a:pt x="1489832" y="2520280"/>
                  </a:cubicBezTo>
                  <a:cubicBezTo>
                    <a:pt x="1561840" y="2364263"/>
                    <a:pt x="1601845" y="2272093"/>
                    <a:pt x="1755862" y="2232248"/>
                  </a:cubicBezTo>
                  <a:cubicBezTo>
                    <a:pt x="1909879" y="2192403"/>
                    <a:pt x="2160241" y="2189042"/>
                    <a:pt x="2413936" y="2281212"/>
                  </a:cubicBezTo>
                  <a:cubicBezTo>
                    <a:pt x="2667631" y="2373382"/>
                    <a:pt x="2903991" y="2541401"/>
                    <a:pt x="3278032" y="2785268"/>
                  </a:cubicBezTo>
                  <a:cubicBezTo>
                    <a:pt x="3652073" y="3029135"/>
                    <a:pt x="4122025" y="3445683"/>
                    <a:pt x="4658184" y="3744416"/>
                  </a:cubicBezTo>
                  <a:cubicBezTo>
                    <a:pt x="5194343" y="4043149"/>
                    <a:pt x="6138559" y="4237621"/>
                    <a:pt x="6494984" y="4577664"/>
                  </a:cubicBezTo>
                  <a:cubicBezTo>
                    <a:pt x="6851409" y="4917707"/>
                    <a:pt x="6778448" y="5498160"/>
                    <a:pt x="6796736" y="5784672"/>
                  </a:cubicBezTo>
                  <a:cubicBezTo>
                    <a:pt x="6815024" y="6071184"/>
                    <a:pt x="6566612" y="6199200"/>
                    <a:pt x="6604712" y="6296736"/>
                  </a:cubicBezTo>
                  <a:cubicBezTo>
                    <a:pt x="6642812" y="6394272"/>
                    <a:pt x="6979616" y="6432372"/>
                    <a:pt x="7025336" y="6369888"/>
                  </a:cubicBezTo>
                  <a:cubicBezTo>
                    <a:pt x="7071056" y="6307404"/>
                    <a:pt x="6909512" y="6127572"/>
                    <a:pt x="6879032" y="5921832"/>
                  </a:cubicBezTo>
                  <a:cubicBezTo>
                    <a:pt x="6848552" y="5716092"/>
                    <a:pt x="6856172" y="5295468"/>
                    <a:pt x="6842456" y="5135448"/>
                  </a:cubicBezTo>
                  <a:cubicBezTo>
                    <a:pt x="6828740" y="4975428"/>
                    <a:pt x="6760160" y="4958664"/>
                    <a:pt x="6796736" y="4961712"/>
                  </a:cubicBezTo>
                  <a:cubicBezTo>
                    <a:pt x="6833312" y="4964760"/>
                    <a:pt x="6946088" y="5076012"/>
                    <a:pt x="7061912" y="5153736"/>
                  </a:cubicBezTo>
                  <a:cubicBezTo>
                    <a:pt x="7177736" y="5231460"/>
                    <a:pt x="7401764" y="5336616"/>
                    <a:pt x="7491680" y="5428056"/>
                  </a:cubicBezTo>
                  <a:cubicBezTo>
                    <a:pt x="7581596" y="5519496"/>
                    <a:pt x="7595312" y="5623128"/>
                    <a:pt x="7601408" y="5702376"/>
                  </a:cubicBezTo>
                  <a:cubicBezTo>
                    <a:pt x="7607504" y="5781624"/>
                    <a:pt x="7493204" y="5866968"/>
                    <a:pt x="7528256" y="5903544"/>
                  </a:cubicBezTo>
                  <a:cubicBezTo>
                    <a:pt x="7563308" y="5940120"/>
                    <a:pt x="7729670" y="5933648"/>
                    <a:pt x="7811720" y="5921832"/>
                  </a:cubicBezTo>
                  <a:cubicBezTo>
                    <a:pt x="7893770" y="5910016"/>
                    <a:pt x="8052562" y="5910372"/>
                    <a:pt x="8020558" y="5832648"/>
                  </a:cubicBezTo>
                  <a:cubicBezTo>
                    <a:pt x="7988554" y="5754924"/>
                    <a:pt x="7768802" y="5576260"/>
                    <a:pt x="7619696" y="5455488"/>
                  </a:cubicBezTo>
                  <a:cubicBezTo>
                    <a:pt x="7470590" y="5334716"/>
                    <a:pt x="7215127" y="5201173"/>
                    <a:pt x="7125920" y="5108016"/>
                  </a:cubicBezTo>
                  <a:cubicBezTo>
                    <a:pt x="7036713" y="5014859"/>
                    <a:pt x="7101699" y="4935630"/>
                    <a:pt x="7084454" y="4896544"/>
                  </a:cubicBezTo>
                  <a:cubicBezTo>
                    <a:pt x="7067209" y="4857458"/>
                    <a:pt x="7022448" y="4873500"/>
                    <a:pt x="7022448" y="4873500"/>
                  </a:cubicBezTo>
                  <a:cubicBezTo>
                    <a:pt x="7215996" y="4879596"/>
                    <a:pt x="7815811" y="4927198"/>
                    <a:pt x="8040320" y="4980000"/>
                  </a:cubicBezTo>
                  <a:cubicBezTo>
                    <a:pt x="8264829" y="5032802"/>
                    <a:pt x="8307020" y="5120208"/>
                    <a:pt x="8369504" y="5190312"/>
                  </a:cubicBezTo>
                  <a:cubicBezTo>
                    <a:pt x="8431988" y="5260416"/>
                    <a:pt x="8401508" y="5341188"/>
                    <a:pt x="8415224" y="5400624"/>
                  </a:cubicBezTo>
                  <a:cubicBezTo>
                    <a:pt x="8428940" y="5460060"/>
                    <a:pt x="8409128" y="5534736"/>
                    <a:pt x="8451800" y="5546928"/>
                  </a:cubicBezTo>
                  <a:cubicBezTo>
                    <a:pt x="8494472" y="5559120"/>
                    <a:pt x="8624012" y="5516448"/>
                    <a:pt x="8671256" y="5473776"/>
                  </a:cubicBezTo>
                  <a:cubicBezTo>
                    <a:pt x="8718500" y="5431104"/>
                    <a:pt x="8771840" y="5342712"/>
                    <a:pt x="8735264" y="5290896"/>
                  </a:cubicBezTo>
                  <a:cubicBezTo>
                    <a:pt x="8698688" y="5239080"/>
                    <a:pt x="8543240" y="5214696"/>
                    <a:pt x="8451800" y="5162880"/>
                  </a:cubicBezTo>
                  <a:cubicBezTo>
                    <a:pt x="8360360" y="5111064"/>
                    <a:pt x="8304836" y="5028230"/>
                    <a:pt x="8186624" y="4980000"/>
                  </a:cubicBezTo>
                  <a:cubicBezTo>
                    <a:pt x="8068412" y="4931770"/>
                    <a:pt x="7960560" y="4915253"/>
                    <a:pt x="7742528" y="4873500"/>
                  </a:cubicBezTo>
                  <a:cubicBezTo>
                    <a:pt x="7524496" y="4831747"/>
                    <a:pt x="7084832" y="4798602"/>
                    <a:pt x="6878432" y="4729484"/>
                  </a:cubicBezTo>
                  <a:cubicBezTo>
                    <a:pt x="6672032" y="4660366"/>
                    <a:pt x="6732153" y="4578805"/>
                    <a:pt x="6504128" y="4458792"/>
                  </a:cubicBezTo>
                  <a:cubicBezTo>
                    <a:pt x="6276103" y="4338779"/>
                    <a:pt x="5783933" y="4132307"/>
                    <a:pt x="5510280" y="4009404"/>
                  </a:cubicBezTo>
                  <a:cubicBezTo>
                    <a:pt x="5236627" y="3886501"/>
                    <a:pt x="5138527" y="3872026"/>
                    <a:pt x="4862208" y="3721372"/>
                  </a:cubicBezTo>
                  <a:cubicBezTo>
                    <a:pt x="4585889" y="3570718"/>
                    <a:pt x="4236411" y="3381511"/>
                    <a:pt x="3852368" y="3105480"/>
                  </a:cubicBezTo>
                  <a:cubicBezTo>
                    <a:pt x="3468325" y="2829449"/>
                    <a:pt x="2783689" y="2318739"/>
                    <a:pt x="2557952" y="2065188"/>
                  </a:cubicBezTo>
                  <a:cubicBezTo>
                    <a:pt x="2332215" y="1811637"/>
                    <a:pt x="2363930" y="1712350"/>
                    <a:pt x="2497945" y="1584176"/>
                  </a:cubicBezTo>
                  <a:cubicBezTo>
                    <a:pt x="2631960" y="1456002"/>
                    <a:pt x="3398045" y="1344149"/>
                    <a:pt x="3362041" y="1296144"/>
                  </a:cubicBezTo>
                  <a:cubicBezTo>
                    <a:pt x="3326037" y="1248139"/>
                    <a:pt x="2485944" y="1344149"/>
                    <a:pt x="2281921" y="1296144"/>
                  </a:cubicBezTo>
                  <a:cubicBezTo>
                    <a:pt x="2077898" y="1248139"/>
                    <a:pt x="2113902" y="1183568"/>
                    <a:pt x="2137905" y="1008112"/>
                  </a:cubicBezTo>
                  <a:cubicBezTo>
                    <a:pt x="2161908" y="832656"/>
                    <a:pt x="2511947" y="247249"/>
                    <a:pt x="2425937" y="243408"/>
                  </a:cubicBezTo>
                  <a:cubicBezTo>
                    <a:pt x="2339928" y="239567"/>
                    <a:pt x="1825871" y="1025636"/>
                    <a:pt x="1621848" y="985068"/>
                  </a:cubicBezTo>
                  <a:cubicBezTo>
                    <a:pt x="1417825" y="944500"/>
                    <a:pt x="1297811" y="0"/>
                    <a:pt x="1201801" y="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Elipsa 4"/>
            <p:cNvSpPr/>
            <p:nvPr/>
          </p:nvSpPr>
          <p:spPr>
            <a:xfrm rot="20373641">
              <a:off x="1303381" y="1674159"/>
              <a:ext cx="560574" cy="35162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" name="Volný tvar 15"/>
            <p:cNvSpPr/>
            <p:nvPr/>
          </p:nvSpPr>
          <p:spPr>
            <a:xfrm>
              <a:off x="1619672" y="1844824"/>
              <a:ext cx="332581" cy="370681"/>
            </a:xfrm>
            <a:custGeom>
              <a:avLst/>
              <a:gdLst>
                <a:gd name="connsiteX0" fmla="*/ 156369 w 332581"/>
                <a:gd name="connsiteY0" fmla="*/ 156369 h 370681"/>
                <a:gd name="connsiteX1" fmla="*/ 275432 w 332581"/>
                <a:gd name="connsiteY1" fmla="*/ 23019 h 370681"/>
                <a:gd name="connsiteX2" fmla="*/ 313532 w 332581"/>
                <a:gd name="connsiteY2" fmla="*/ 18256 h 370681"/>
                <a:gd name="connsiteX3" fmla="*/ 256382 w 332581"/>
                <a:gd name="connsiteY3" fmla="*/ 123031 h 370681"/>
                <a:gd name="connsiteX4" fmla="*/ 227807 w 332581"/>
                <a:gd name="connsiteY4" fmla="*/ 194469 h 370681"/>
                <a:gd name="connsiteX5" fmla="*/ 327819 w 332581"/>
                <a:gd name="connsiteY5" fmla="*/ 103981 h 370681"/>
                <a:gd name="connsiteX6" fmla="*/ 256382 w 332581"/>
                <a:gd name="connsiteY6" fmla="*/ 223044 h 370681"/>
                <a:gd name="connsiteX7" fmla="*/ 327819 w 332581"/>
                <a:gd name="connsiteY7" fmla="*/ 165894 h 370681"/>
                <a:gd name="connsiteX8" fmla="*/ 284957 w 332581"/>
                <a:gd name="connsiteY8" fmla="*/ 256381 h 370681"/>
                <a:gd name="connsiteX9" fmla="*/ 156369 w 332581"/>
                <a:gd name="connsiteY9" fmla="*/ 356394 h 370681"/>
                <a:gd name="connsiteX10" fmla="*/ 89694 w 332581"/>
                <a:gd name="connsiteY10" fmla="*/ 342106 h 370681"/>
                <a:gd name="connsiteX11" fmla="*/ 218282 w 332581"/>
                <a:gd name="connsiteY11" fmla="*/ 270669 h 370681"/>
                <a:gd name="connsiteX12" fmla="*/ 75407 w 332581"/>
                <a:gd name="connsiteY12" fmla="*/ 313531 h 370681"/>
                <a:gd name="connsiteX13" fmla="*/ 180182 w 332581"/>
                <a:gd name="connsiteY13" fmla="*/ 218281 h 370681"/>
                <a:gd name="connsiteX14" fmla="*/ 3969 w 332581"/>
                <a:gd name="connsiteY14" fmla="*/ 242094 h 370681"/>
                <a:gd name="connsiteX15" fmla="*/ 156369 w 332581"/>
                <a:gd name="connsiteY15" fmla="*/ 156369 h 3706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32581" h="370681">
                  <a:moveTo>
                    <a:pt x="156369" y="156369"/>
                  </a:moveTo>
                  <a:cubicBezTo>
                    <a:pt x="201613" y="119856"/>
                    <a:pt x="249238" y="46038"/>
                    <a:pt x="275432" y="23019"/>
                  </a:cubicBezTo>
                  <a:cubicBezTo>
                    <a:pt x="301626" y="0"/>
                    <a:pt x="316707" y="1587"/>
                    <a:pt x="313532" y="18256"/>
                  </a:cubicBezTo>
                  <a:cubicBezTo>
                    <a:pt x="310357" y="34925"/>
                    <a:pt x="270669" y="93662"/>
                    <a:pt x="256382" y="123031"/>
                  </a:cubicBezTo>
                  <a:cubicBezTo>
                    <a:pt x="242095" y="152400"/>
                    <a:pt x="215901" y="197644"/>
                    <a:pt x="227807" y="194469"/>
                  </a:cubicBezTo>
                  <a:cubicBezTo>
                    <a:pt x="239713" y="191294"/>
                    <a:pt x="323057" y="99219"/>
                    <a:pt x="327819" y="103981"/>
                  </a:cubicBezTo>
                  <a:cubicBezTo>
                    <a:pt x="332581" y="108743"/>
                    <a:pt x="256382" y="212725"/>
                    <a:pt x="256382" y="223044"/>
                  </a:cubicBezTo>
                  <a:cubicBezTo>
                    <a:pt x="256382" y="233363"/>
                    <a:pt x="323057" y="160338"/>
                    <a:pt x="327819" y="165894"/>
                  </a:cubicBezTo>
                  <a:cubicBezTo>
                    <a:pt x="332581" y="171450"/>
                    <a:pt x="313532" y="224631"/>
                    <a:pt x="284957" y="256381"/>
                  </a:cubicBezTo>
                  <a:cubicBezTo>
                    <a:pt x="256382" y="288131"/>
                    <a:pt x="188913" y="342107"/>
                    <a:pt x="156369" y="356394"/>
                  </a:cubicBezTo>
                  <a:cubicBezTo>
                    <a:pt x="123825" y="370681"/>
                    <a:pt x="79375" y="356393"/>
                    <a:pt x="89694" y="342106"/>
                  </a:cubicBezTo>
                  <a:cubicBezTo>
                    <a:pt x="100013" y="327819"/>
                    <a:pt x="220663" y="275431"/>
                    <a:pt x="218282" y="270669"/>
                  </a:cubicBezTo>
                  <a:cubicBezTo>
                    <a:pt x="215901" y="265907"/>
                    <a:pt x="81757" y="322262"/>
                    <a:pt x="75407" y="313531"/>
                  </a:cubicBezTo>
                  <a:cubicBezTo>
                    <a:pt x="69057" y="304800"/>
                    <a:pt x="192088" y="230187"/>
                    <a:pt x="180182" y="218281"/>
                  </a:cubicBezTo>
                  <a:cubicBezTo>
                    <a:pt x="168276" y="206375"/>
                    <a:pt x="7938" y="251619"/>
                    <a:pt x="3969" y="242094"/>
                  </a:cubicBezTo>
                  <a:cubicBezTo>
                    <a:pt x="0" y="232569"/>
                    <a:pt x="111125" y="192882"/>
                    <a:pt x="156369" y="156369"/>
                  </a:cubicBezTo>
                  <a:close/>
                </a:path>
              </a:pathLst>
            </a:cu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Elipsa 16"/>
            <p:cNvSpPr/>
            <p:nvPr/>
          </p:nvSpPr>
          <p:spPr>
            <a:xfrm>
              <a:off x="2051720" y="206084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Elipsa 19"/>
            <p:cNvSpPr/>
            <p:nvPr/>
          </p:nvSpPr>
          <p:spPr>
            <a:xfrm>
              <a:off x="2267744" y="213285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Elipsa 20"/>
            <p:cNvSpPr/>
            <p:nvPr/>
          </p:nvSpPr>
          <p:spPr>
            <a:xfrm>
              <a:off x="2483768" y="2276872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Elipsa 21"/>
            <p:cNvSpPr/>
            <p:nvPr/>
          </p:nvSpPr>
          <p:spPr>
            <a:xfrm>
              <a:off x="2699792" y="242088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Elipsa 24"/>
            <p:cNvSpPr/>
            <p:nvPr/>
          </p:nvSpPr>
          <p:spPr>
            <a:xfrm>
              <a:off x="7771085" y="6021288"/>
              <a:ext cx="144016" cy="14401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Elipsa 29"/>
            <p:cNvSpPr/>
            <p:nvPr/>
          </p:nvSpPr>
          <p:spPr>
            <a:xfrm>
              <a:off x="7799660" y="606154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Elipsa 30"/>
            <p:cNvSpPr/>
            <p:nvPr/>
          </p:nvSpPr>
          <p:spPr>
            <a:xfrm>
              <a:off x="7948885" y="6005413"/>
              <a:ext cx="144016" cy="144016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Elipsa 31"/>
            <p:cNvSpPr/>
            <p:nvPr/>
          </p:nvSpPr>
          <p:spPr>
            <a:xfrm>
              <a:off x="7977460" y="6045671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39552" y="1321023"/>
            <a:ext cx="288032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1</a:t>
            </a:r>
            <a:endParaRPr lang="en-US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491880" y="2852936"/>
            <a:ext cx="288032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2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485753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1363</Words>
  <Application>Microsoft Macintosh PowerPoint</Application>
  <PresentationFormat>On-screen Show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Motiv sady Office</vt:lpstr>
      <vt:lpstr>Neurologie jako medicínský obor &amp; Neuron, šíření vzruchu, synaptický přenos, nervosvalová ploténka</vt:lpstr>
      <vt:lpstr>Obsah</vt:lpstr>
      <vt:lpstr>Neurologie jako medicínský obor</vt:lpstr>
      <vt:lpstr>Význam neurologického vyšetření</vt:lpstr>
      <vt:lpstr>Video – příznaky cévní mozkové příhody Projekt HOBIT</vt:lpstr>
      <vt:lpstr>Následující schéma shrnuje:  základní stavbu neuronu, vznik a šíření akčního potenciálu na myelinizovaném a nemyelinizovaném axonu a děje probíhající na synapsích  (chemické a elektrické) </vt:lpstr>
      <vt:lpstr>PowerPoint Presentation</vt:lpstr>
      <vt:lpstr>Následující schéma zobrazuje  nervosvalovou (motorickou) ploténku</vt:lpstr>
      <vt:lpstr>Nervosvalová (motorická) ploténka</vt:lpstr>
      <vt:lpstr>Otázky k opakování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Novák</dc:creator>
  <cp:lastModifiedBy>Ondřej Volný</cp:lastModifiedBy>
  <cp:revision>42</cp:revision>
  <dcterms:created xsi:type="dcterms:W3CDTF">2012-03-07T21:20:52Z</dcterms:created>
  <dcterms:modified xsi:type="dcterms:W3CDTF">2015-12-29T08:26:27Z</dcterms:modified>
</cp:coreProperties>
</file>