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1" r:id="rId4"/>
    <p:sldId id="262" r:id="rId5"/>
    <p:sldId id="264" r:id="rId6"/>
    <p:sldId id="27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7BC4-7407-4A82-B594-9315460ACB54}" type="datetimeFigureOut">
              <a:rPr lang="cs-CZ" smtClean="0"/>
              <a:pPr/>
              <a:t>6.4.2010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285852" y="2928934"/>
            <a:ext cx="6784230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ood" dir="t"/>
            </a:scene3d>
            <a:sp3d prstMaterial="metal"/>
          </a:bodyPr>
          <a:lstStyle/>
          <a:p>
            <a:r>
              <a:rPr lang="cs-CZ" sz="4800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85786" y="1500174"/>
            <a:ext cx="3965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   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85984" y="2428868"/>
            <a:ext cx="4572000" cy="15696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cs-CZ" sz="2400" dirty="0"/>
              <a:t>Vědní obor, který studuje </a:t>
            </a:r>
            <a:r>
              <a:rPr lang="cs-CZ" sz="2400" i="1" dirty="0">
                <a:solidFill>
                  <a:srgbClr val="C00000"/>
                </a:solidFill>
              </a:rPr>
              <a:t>motorické projevy </a:t>
            </a:r>
            <a:r>
              <a:rPr lang="cs-CZ" sz="2400" dirty="0"/>
              <a:t>člověka ve vztahu k jeho </a:t>
            </a:r>
            <a:r>
              <a:rPr lang="cs-CZ" sz="2400" i="1" dirty="0">
                <a:solidFill>
                  <a:srgbClr val="C00000"/>
                </a:solidFill>
              </a:rPr>
              <a:t>morfologicko-funkčním</a:t>
            </a:r>
            <a:r>
              <a:rPr lang="cs-CZ" sz="2400" dirty="0"/>
              <a:t> předpokladům.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14348" y="4286256"/>
            <a:ext cx="73581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vědní disciplina, která zkoumá struktury a vztahy mezi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vnitřními předpoklady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vnějšími pohybovými projevy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člověka</a:t>
            </a: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14480" y="2571744"/>
            <a:ext cx="56909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Fylogeneze lidské motoriky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 vznik tělesných cvičení</a:t>
            </a:r>
            <a:endParaRPr kumimoji="0" lang="cs-CZ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pic>
        <p:nvPicPr>
          <p:cNvPr id="6146" name="Picture 2" descr="Vývoj člověk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85992"/>
            <a:ext cx="77285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572000" y="64291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dirty="0" smtClean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	fylogeneze lidské motoriky</a:t>
            </a:r>
            <a:endParaRPr lang="cs-CZ" sz="2400" dirty="0" smtClean="0"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71538" y="1714488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 nejstarší historii lidského druhu – </a:t>
            </a:r>
            <a:r>
              <a:rPr lang="cs-CZ" b="1" i="1" dirty="0" smtClean="0"/>
              <a:t>základní pohybový fond</a:t>
            </a:r>
            <a:r>
              <a:rPr lang="cs-CZ" b="1" dirty="0" smtClean="0"/>
              <a:t>: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1714480" y="2285993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cs-CZ" dirty="0" smtClean="0"/>
              <a:t>   chůze, běh, skákání, lezení, šplhání, chytání, házení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42976" y="3643314"/>
            <a:ext cx="6429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 smtClean="0"/>
              <a:t>Zdokonalování motoriky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	– činnosti potřebné k obživě, práci, výroba a zacházení 	s jednoduchými nástroji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			» rozvoj nervosvalové koordinace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572000" y="64291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dirty="0" smtClean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	fylogeneze lidské motoriky</a:t>
            </a:r>
            <a:endParaRPr lang="cs-CZ" sz="2400" dirty="0" smtClean="0"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00100" y="1857364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Postupně vznik </a:t>
            </a:r>
            <a:r>
              <a:rPr lang="cs-CZ" b="1" i="1" dirty="0" smtClean="0"/>
              <a:t>tělesných cvičení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	– pohybová činnost pro zábavu a soutěžení. </a:t>
            </a:r>
          </a:p>
          <a:p>
            <a:endParaRPr lang="cs-CZ" dirty="0" smtClean="0"/>
          </a:p>
          <a:p>
            <a:r>
              <a:rPr lang="cs-CZ" dirty="0" smtClean="0"/>
              <a:t>Objevuje se záměrné zdokonalování (</a:t>
            </a:r>
            <a:r>
              <a:rPr lang="cs-CZ" b="1" dirty="0" smtClean="0"/>
              <a:t>trénink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00100" y="3429000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První typy tělesných cvičení měli formu </a:t>
            </a:r>
          </a:p>
          <a:p>
            <a:r>
              <a:rPr lang="cs-CZ" dirty="0" smtClean="0"/>
              <a:t>	běhu, hodu na cíl a na vzdálenost, jednoduchá akrobacie, tance, 	zápas, střelba, ..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000100" y="4857760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Rozšiřování tělesných cvičení bylo vázáno na společenská uskupení poplatná danému historickému vývoji (více v historii tělesné kultury)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83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vespa</dc:creator>
  <cp:lastModifiedBy>vespa</cp:lastModifiedBy>
  <cp:revision>5</cp:revision>
  <dcterms:created xsi:type="dcterms:W3CDTF">2010-02-24T09:12:20Z</dcterms:created>
  <dcterms:modified xsi:type="dcterms:W3CDTF">2010-04-06T09:15:24Z</dcterms:modified>
</cp:coreProperties>
</file>