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1" r:id="rId11"/>
  </p:sldMasterIdLst>
  <p:notesMasterIdLst>
    <p:notesMasterId r:id="rId30"/>
  </p:notesMasterIdLst>
  <p:sldIdLst>
    <p:sldId id="256" r:id="rId12"/>
    <p:sldId id="258" r:id="rId13"/>
    <p:sldId id="259" r:id="rId14"/>
    <p:sldId id="260" r:id="rId15"/>
    <p:sldId id="262" r:id="rId16"/>
    <p:sldId id="263" r:id="rId17"/>
    <p:sldId id="264" r:id="rId18"/>
    <p:sldId id="265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78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86500" autoAdjust="0"/>
  </p:normalViewPr>
  <p:slideViewPr>
    <p:cSldViewPr>
      <p:cViewPr>
        <p:scale>
          <a:sx n="40" d="100"/>
          <a:sy n="40" d="100"/>
        </p:scale>
        <p:origin x="-2010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86325-1C74-422A-97B2-14435A0F0BC8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B3BB8-8C39-422A-84FA-5837FEC5FE3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96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B3BB8-8C39-422A-84FA-5837FEC5FE3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5813" cy="475773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75773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850188" cy="18272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7924800" y="6356350"/>
            <a:ext cx="760413" cy="363538"/>
          </a:xfrm>
        </p:spPr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07FA057-5C29-4C5E-90B5-356974D112D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7FE1428-09A9-4A68-8115-670A359C39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F9A34B8-DE58-4F13-832C-F63C0566C58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7013" cy="4387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35163"/>
            <a:ext cx="4038600" cy="4387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3A03998-5E6B-44BC-8F60-AAA66670CD2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5634BEC-DAA7-4CD6-A788-8D0DB12F6F5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D43AE92-C318-4051-B4E0-68A68980BC9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E5E5DD-7CF4-4CDE-AD49-B655190AC8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FA43764-EE06-46CE-80F2-75E975D2E82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F58CE4F-5284-4F87-8072-C7062D84DD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638786-D290-46F9-92D5-699599982B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5813" cy="56181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81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5FEE64-F9DD-4AC6-BEF9-C411F6E774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77C7A5-1DB3-4AF4-8A6C-3278806581F5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49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49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40" indent="0" algn="ctr">
              <a:buNone/>
              <a:defRPr/>
            </a:lvl2pPr>
            <a:lvl3pPr marL="829280" indent="0" algn="ctr">
              <a:buNone/>
              <a:defRPr/>
            </a:lvl3pPr>
            <a:lvl4pPr marL="1243920" indent="0" algn="ctr">
              <a:buNone/>
              <a:defRPr/>
            </a:lvl4pPr>
            <a:lvl5pPr marL="1658560" indent="0" algn="ctr">
              <a:buNone/>
              <a:defRPr/>
            </a:lvl5pPr>
            <a:lvl6pPr marL="2073201" indent="0" algn="ctr">
              <a:buNone/>
              <a:defRPr/>
            </a:lvl6pPr>
            <a:lvl7pPr marL="2487841" indent="0" algn="ctr">
              <a:buNone/>
              <a:defRPr/>
            </a:lvl7pPr>
            <a:lvl8pPr marL="2902481" indent="0" algn="ctr">
              <a:buNone/>
              <a:defRPr/>
            </a:lvl8pPr>
            <a:lvl9pPr marL="3317121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970C19-6D1D-4278-AF88-1C95C4D0A2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7F8961-270F-4B60-A277-D2C9AE216D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5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40" indent="0">
              <a:buNone/>
              <a:defRPr sz="1600"/>
            </a:lvl2pPr>
            <a:lvl3pPr marL="829280" indent="0">
              <a:buNone/>
              <a:defRPr sz="1500"/>
            </a:lvl3pPr>
            <a:lvl4pPr marL="1243920" indent="0">
              <a:buNone/>
              <a:defRPr sz="1300"/>
            </a:lvl4pPr>
            <a:lvl5pPr marL="1658560" indent="0">
              <a:buNone/>
              <a:defRPr sz="1300"/>
            </a:lvl5pPr>
            <a:lvl6pPr marL="2073201" indent="0">
              <a:buNone/>
              <a:defRPr sz="1300"/>
            </a:lvl6pPr>
            <a:lvl7pPr marL="2487841" indent="0">
              <a:buNone/>
              <a:defRPr sz="1300"/>
            </a:lvl7pPr>
            <a:lvl8pPr marL="2902481" indent="0">
              <a:buNone/>
              <a:defRPr sz="1300"/>
            </a:lvl8pPr>
            <a:lvl9pPr marL="3317121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972CAC-18F4-419F-9A20-F1CA927DB3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10E5CA-EFAF-482D-AF11-138B017C1A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2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1BFA14-3874-4C06-A216-A7BB6DEEA99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95BD05-8015-4FFF-923E-4F6E6D0F3E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110583-7E87-4569-956C-A582C63670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3" y="273631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3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8CEE9DC-C0E6-47E1-BBB4-9E2BD99472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3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3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40" indent="0">
              <a:buNone/>
              <a:defRPr sz="2500"/>
            </a:lvl2pPr>
            <a:lvl3pPr marL="829280" indent="0">
              <a:buNone/>
              <a:defRPr sz="2200"/>
            </a:lvl3pPr>
            <a:lvl4pPr marL="1243920" indent="0">
              <a:buNone/>
              <a:defRPr sz="1800"/>
            </a:lvl4pPr>
            <a:lvl5pPr marL="1658560" indent="0">
              <a:buNone/>
              <a:defRPr sz="1800"/>
            </a:lvl5pPr>
            <a:lvl6pPr marL="2073201" indent="0">
              <a:buNone/>
              <a:defRPr sz="1800"/>
            </a:lvl6pPr>
            <a:lvl7pPr marL="2487841" indent="0">
              <a:buNone/>
              <a:defRPr sz="1800"/>
            </a:lvl7pPr>
            <a:lvl8pPr marL="2902481" indent="0">
              <a:buNone/>
              <a:defRPr sz="1800"/>
            </a:lvl8pPr>
            <a:lvl9pPr marL="3317121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3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815718-E6F9-4EFA-BBA1-2B0F19D68E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B19BF4-0358-46C2-8C1E-C73C8A17C0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51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51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7EC53F-24E6-4A70-842C-D3DB9D35CA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97" indent="0" algn="ctr">
              <a:buNone/>
              <a:defRPr/>
            </a:lvl2pPr>
            <a:lvl3pPr marL="829194" indent="0" algn="ctr">
              <a:buNone/>
              <a:defRPr/>
            </a:lvl3pPr>
            <a:lvl4pPr marL="1243791" indent="0" algn="ctr">
              <a:buNone/>
              <a:defRPr/>
            </a:lvl4pPr>
            <a:lvl5pPr marL="1658388" indent="0" algn="ctr">
              <a:buNone/>
              <a:defRPr/>
            </a:lvl5pPr>
            <a:lvl6pPr marL="2072986" indent="0" algn="ctr">
              <a:buNone/>
              <a:defRPr/>
            </a:lvl6pPr>
            <a:lvl7pPr marL="2487583" indent="0" algn="ctr">
              <a:buNone/>
              <a:defRPr/>
            </a:lvl7pPr>
            <a:lvl8pPr marL="2902180" indent="0" algn="ctr">
              <a:buNone/>
              <a:defRPr/>
            </a:lvl8pPr>
            <a:lvl9pPr marL="3316777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772964A-4FC1-4A12-9D7F-784738246FC5}" type="slidenum">
              <a:rPr lang="en-GB"/>
              <a:pPr/>
              <a:t>‹#›</a:t>
            </a:fld>
            <a:fld id="{73CFD0CF-7D8E-4245-82F8-0A8E00135CA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667E32-2194-400A-97B8-9EFB3E80F203}" type="slidenum">
              <a:rPr lang="en-GB"/>
              <a:pPr/>
              <a:t>‹#›</a:t>
            </a:fld>
            <a:fld id="{8285A04C-6A74-495B-A0A3-FB0171B5D2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6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97" indent="0">
              <a:buNone/>
              <a:defRPr sz="1600"/>
            </a:lvl2pPr>
            <a:lvl3pPr marL="829194" indent="0">
              <a:buNone/>
              <a:defRPr sz="1500"/>
            </a:lvl3pPr>
            <a:lvl4pPr marL="1243791" indent="0">
              <a:buNone/>
              <a:defRPr sz="1300"/>
            </a:lvl4pPr>
            <a:lvl5pPr marL="1658388" indent="0">
              <a:buNone/>
              <a:defRPr sz="1300"/>
            </a:lvl5pPr>
            <a:lvl6pPr marL="2072986" indent="0">
              <a:buNone/>
              <a:defRPr sz="1300"/>
            </a:lvl6pPr>
            <a:lvl7pPr marL="2487583" indent="0">
              <a:buNone/>
              <a:defRPr sz="1300"/>
            </a:lvl7pPr>
            <a:lvl8pPr marL="2902180" indent="0">
              <a:buNone/>
              <a:defRPr sz="1300"/>
            </a:lvl8pPr>
            <a:lvl9pPr marL="3316777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3414785-DD3C-4BFB-B43B-03CFB99B297D}" type="slidenum">
              <a:rPr lang="en-GB"/>
              <a:pPr/>
              <a:t>‹#›</a:t>
            </a:fld>
            <a:fld id="{F76242AA-EBE8-421E-B0A8-206039BDD8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472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0768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7BA802-53CF-4F5A-B447-B39F11BB2CA5}" type="slidenum">
              <a:rPr lang="en-GB"/>
              <a:pPr/>
              <a:t>‹#›</a:t>
            </a:fld>
            <a:fld id="{68F184F2-DD74-40C1-A1B0-0CD1C7C734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3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2E8455E-B06C-4D47-9C30-D3C836F2340A}" type="slidenum">
              <a:rPr lang="en-GB"/>
              <a:pPr/>
              <a:t>‹#›</a:t>
            </a:fld>
            <a:fld id="{24C03085-D601-4F77-977D-9C6C99C087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04ED95-5FE7-476D-98BD-813AAA89D116}" type="slidenum">
              <a:rPr lang="en-GB"/>
              <a:pPr/>
              <a:t>‹#›</a:t>
            </a:fld>
            <a:fld id="{0F607FE3-F9AD-49B5-AB18-E9436E9E6F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CCF799-FEB7-4417-906F-A1120563B4EF}" type="slidenum">
              <a:rPr lang="en-GB"/>
              <a:pPr/>
              <a:t>‹#›</a:t>
            </a:fld>
            <a:fld id="{1DBDD76D-5945-41F5-A87B-48B017DF3C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4" y="273632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4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A3E2A3-CCA6-4305-834F-5616D3767750}" type="slidenum">
              <a:rPr lang="en-GB"/>
              <a:pPr/>
              <a:t>‹#›</a:t>
            </a:fld>
            <a:fld id="{A03F7BF9-911F-4A42-A09F-6BC40DF951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4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4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97" indent="0">
              <a:buNone/>
              <a:defRPr sz="2500"/>
            </a:lvl2pPr>
            <a:lvl3pPr marL="829194" indent="0">
              <a:buNone/>
              <a:defRPr sz="2200"/>
            </a:lvl3pPr>
            <a:lvl4pPr marL="1243791" indent="0">
              <a:buNone/>
              <a:defRPr sz="1800"/>
            </a:lvl4pPr>
            <a:lvl5pPr marL="1658388" indent="0">
              <a:buNone/>
              <a:defRPr sz="1800"/>
            </a:lvl5pPr>
            <a:lvl6pPr marL="2072986" indent="0">
              <a:buNone/>
              <a:defRPr sz="1800"/>
            </a:lvl6pPr>
            <a:lvl7pPr marL="2487583" indent="0">
              <a:buNone/>
              <a:defRPr sz="1800"/>
            </a:lvl7pPr>
            <a:lvl8pPr marL="2902180" indent="0">
              <a:buNone/>
              <a:defRPr sz="1800"/>
            </a:lvl8pPr>
            <a:lvl9pPr marL="3316777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4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178781-B8D3-4898-851B-8F144A3980F8}" type="slidenum">
              <a:rPr lang="en-GB"/>
              <a:pPr/>
              <a:t>‹#›</a:t>
            </a:fld>
            <a:fld id="{8422C251-DD9C-43FD-BB34-4EFFF7B268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731465-F99D-4A97-9F49-B77D6A4860BF}" type="slidenum">
              <a:rPr lang="en-GB"/>
              <a:pPr/>
              <a:t>‹#›</a:t>
            </a:fld>
            <a:fld id="{588F74BD-DE5C-4CB0-8EBE-FCA7641C2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000481" y="0"/>
            <a:ext cx="1861920" cy="408859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14722" y="0"/>
            <a:ext cx="5447520" cy="40885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70AA78-A757-478D-8D69-C6ED67B88084}" type="slidenum">
              <a:rPr lang="en-GB"/>
              <a:pPr/>
              <a:t>‹#›</a:t>
            </a:fld>
            <a:fld id="{168B0920-09F9-4CC3-8DF7-6F3DCC7361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54" indent="0" algn="ctr">
              <a:buNone/>
              <a:defRPr/>
            </a:lvl2pPr>
            <a:lvl3pPr marL="829108" indent="0" algn="ctr">
              <a:buNone/>
              <a:defRPr/>
            </a:lvl3pPr>
            <a:lvl4pPr marL="1243662" indent="0" algn="ctr">
              <a:buNone/>
              <a:defRPr/>
            </a:lvl4pPr>
            <a:lvl5pPr marL="1658216" indent="0" algn="ctr">
              <a:buNone/>
              <a:defRPr/>
            </a:lvl5pPr>
            <a:lvl6pPr marL="2072771" indent="0" algn="ctr">
              <a:buNone/>
              <a:defRPr/>
            </a:lvl6pPr>
            <a:lvl7pPr marL="2487325" indent="0" algn="ctr">
              <a:buNone/>
              <a:defRPr/>
            </a:lvl7pPr>
            <a:lvl8pPr marL="2901879" indent="0" algn="ctr">
              <a:buNone/>
              <a:defRPr/>
            </a:lvl8pPr>
            <a:lvl9pPr marL="3316433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E77FFF-1E55-4502-AA32-CC80A33E3A71}" type="slidenum">
              <a:rPr lang="en-GB"/>
              <a:pPr/>
              <a:t>‹#›</a:t>
            </a:fld>
            <a:fld id="{28F8424E-F1DC-4648-BF65-1CE51B3F2E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5C7FE5-C73E-413A-ADE5-B35A6BEADD33}" type="slidenum">
              <a:rPr lang="en-GB"/>
              <a:pPr/>
              <a:t>‹#›</a:t>
            </a:fld>
            <a:fld id="{21FCD13D-8DFB-4CE2-84BF-28589FB1F8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7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54" indent="0">
              <a:buNone/>
              <a:defRPr sz="1600"/>
            </a:lvl2pPr>
            <a:lvl3pPr marL="829108" indent="0">
              <a:buNone/>
              <a:defRPr sz="1500"/>
            </a:lvl3pPr>
            <a:lvl4pPr marL="1243662" indent="0">
              <a:buNone/>
              <a:defRPr sz="1300"/>
            </a:lvl4pPr>
            <a:lvl5pPr marL="1658216" indent="0">
              <a:buNone/>
              <a:defRPr sz="1300"/>
            </a:lvl5pPr>
            <a:lvl6pPr marL="2072771" indent="0">
              <a:buNone/>
              <a:defRPr sz="1300"/>
            </a:lvl6pPr>
            <a:lvl7pPr marL="2487325" indent="0">
              <a:buNone/>
              <a:defRPr sz="1300"/>
            </a:lvl7pPr>
            <a:lvl8pPr marL="2901879" indent="0">
              <a:buNone/>
              <a:defRPr sz="1300"/>
            </a:lvl8pPr>
            <a:lvl9pPr marL="3316433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A18C2F-743B-4777-808E-4A891AEDABFF}" type="slidenum">
              <a:rPr lang="en-GB"/>
              <a:pPr/>
              <a:t>‹#›</a:t>
            </a:fld>
            <a:fld id="{B53C9078-FADC-4E77-BFB6-B25DF7A8231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0" y="0"/>
            <a:ext cx="403776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2481" y="0"/>
            <a:ext cx="403920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1FF8F8-6E44-4799-B66A-CEC3F2DF63ED}" type="slidenum">
              <a:rPr lang="en-GB"/>
              <a:pPr/>
              <a:t>‹#›</a:t>
            </a:fld>
            <a:fld id="{3CD6D110-95EC-4688-8121-9C91EDA2EA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4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0175825-60A8-44F7-B685-301C8F93C394}" type="slidenum">
              <a:rPr lang="en-GB"/>
              <a:pPr/>
              <a:t>‹#›</a:t>
            </a:fld>
            <a:fld id="{ADB8227B-16CF-4EC0-B7BB-F8451DFBB0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239355-0F27-4024-BDBC-416B60AB7268}" type="slidenum">
              <a:rPr lang="en-GB"/>
              <a:pPr/>
              <a:t>‹#›</a:t>
            </a:fld>
            <a:fld id="{F8236F92-2197-4909-AE1B-0A12F711A8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DD82BF-75F0-41F7-BE51-3634CFC3E6F1}" type="slidenum">
              <a:rPr lang="en-GB"/>
              <a:pPr/>
              <a:t>‹#›</a:t>
            </a:fld>
            <a:fld id="{1718435D-705D-4A3A-BCF2-E3136C2B77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5" y="273633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5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E8B84CF-8CE6-419D-ABB2-6846A64CA93D}" type="slidenum">
              <a:rPr lang="en-GB"/>
              <a:pPr/>
              <a:t>‹#›</a:t>
            </a:fld>
            <a:fld id="{C93CF135-2BBD-43E6-8C9A-CA617B3B7E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5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5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54" indent="0">
              <a:buNone/>
              <a:defRPr sz="2500"/>
            </a:lvl2pPr>
            <a:lvl3pPr marL="829108" indent="0">
              <a:buNone/>
              <a:defRPr sz="2200"/>
            </a:lvl3pPr>
            <a:lvl4pPr marL="1243662" indent="0">
              <a:buNone/>
              <a:defRPr sz="1800"/>
            </a:lvl4pPr>
            <a:lvl5pPr marL="1658216" indent="0">
              <a:buNone/>
              <a:defRPr sz="1800"/>
            </a:lvl5pPr>
            <a:lvl6pPr marL="2072771" indent="0">
              <a:buNone/>
              <a:defRPr sz="1800"/>
            </a:lvl6pPr>
            <a:lvl7pPr marL="2487325" indent="0">
              <a:buNone/>
              <a:defRPr sz="1800"/>
            </a:lvl7pPr>
            <a:lvl8pPr marL="2901879" indent="0">
              <a:buNone/>
              <a:defRPr sz="1800"/>
            </a:lvl8pPr>
            <a:lvl9pPr marL="3316433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5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04CA5C-F012-4A68-967A-0EFA41334F1D}" type="slidenum">
              <a:rPr lang="en-GB"/>
              <a:pPr/>
              <a:t>‹#›</a:t>
            </a:fld>
            <a:fld id="{C67FB0E9-F868-43AA-A010-D8103A6E29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F030DF-E830-4C8D-A3A3-A551D3B99ACA}" type="slidenum">
              <a:rPr lang="en-GB"/>
              <a:pPr/>
              <a:t>‹#›</a:t>
            </a:fld>
            <a:fld id="{8FC73CF5-9579-45DE-813D-DC5F6939BE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8240" y="0"/>
            <a:ext cx="2053440" cy="451343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0"/>
            <a:ext cx="6023520" cy="451343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CE9585-CB7B-4B72-BCF0-75C551A9C524}" type="slidenum">
              <a:rPr lang="en-GB"/>
              <a:pPr/>
              <a:t>‹#›</a:t>
            </a:fld>
            <a:fld id="{22A39F16-CF2E-4919-8377-A99BDF12D5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77C7A5-1DB3-4AF4-8A6C-3278806581F5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49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49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40" indent="0" algn="ctr">
              <a:buNone/>
              <a:defRPr/>
            </a:lvl2pPr>
            <a:lvl3pPr marL="829280" indent="0" algn="ctr">
              <a:buNone/>
              <a:defRPr/>
            </a:lvl3pPr>
            <a:lvl4pPr marL="1243920" indent="0" algn="ctr">
              <a:buNone/>
              <a:defRPr/>
            </a:lvl4pPr>
            <a:lvl5pPr marL="1658560" indent="0" algn="ctr">
              <a:buNone/>
              <a:defRPr/>
            </a:lvl5pPr>
            <a:lvl6pPr marL="2073201" indent="0" algn="ctr">
              <a:buNone/>
              <a:defRPr/>
            </a:lvl6pPr>
            <a:lvl7pPr marL="2487841" indent="0" algn="ctr">
              <a:buNone/>
              <a:defRPr/>
            </a:lvl7pPr>
            <a:lvl8pPr marL="2902481" indent="0" algn="ctr">
              <a:buNone/>
              <a:defRPr/>
            </a:lvl8pPr>
            <a:lvl9pPr marL="3317121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970C19-6D1D-4278-AF88-1C95C4D0A2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7F8961-270F-4B60-A277-D2C9AE216D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5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40" indent="0">
              <a:buNone/>
              <a:defRPr sz="1600"/>
            </a:lvl2pPr>
            <a:lvl3pPr marL="829280" indent="0">
              <a:buNone/>
              <a:defRPr sz="1500"/>
            </a:lvl3pPr>
            <a:lvl4pPr marL="1243920" indent="0">
              <a:buNone/>
              <a:defRPr sz="1300"/>
            </a:lvl4pPr>
            <a:lvl5pPr marL="1658560" indent="0">
              <a:buNone/>
              <a:defRPr sz="1300"/>
            </a:lvl5pPr>
            <a:lvl6pPr marL="2073201" indent="0">
              <a:buNone/>
              <a:defRPr sz="1300"/>
            </a:lvl6pPr>
            <a:lvl7pPr marL="2487841" indent="0">
              <a:buNone/>
              <a:defRPr sz="1300"/>
            </a:lvl7pPr>
            <a:lvl8pPr marL="2902481" indent="0">
              <a:buNone/>
              <a:defRPr sz="1300"/>
            </a:lvl8pPr>
            <a:lvl9pPr marL="3317121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972CAC-18F4-419F-9A20-F1CA927DB3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B77C7A5-1DB3-4AF4-8A6C-3278806581F5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10E5CA-EFAF-482D-AF11-138B017C1A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2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1BFA14-3874-4C06-A216-A7BB6DEEA99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95BD05-8015-4FFF-923E-4F6E6D0F3E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110583-7E87-4569-956C-A582C63670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3" y="273631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3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8CEE9DC-C0E6-47E1-BBB4-9E2BD99472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3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3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40" indent="0">
              <a:buNone/>
              <a:defRPr sz="2500"/>
            </a:lvl2pPr>
            <a:lvl3pPr marL="829280" indent="0">
              <a:buNone/>
              <a:defRPr sz="2200"/>
            </a:lvl3pPr>
            <a:lvl4pPr marL="1243920" indent="0">
              <a:buNone/>
              <a:defRPr sz="1800"/>
            </a:lvl4pPr>
            <a:lvl5pPr marL="1658560" indent="0">
              <a:buNone/>
              <a:defRPr sz="1800"/>
            </a:lvl5pPr>
            <a:lvl6pPr marL="2073201" indent="0">
              <a:buNone/>
              <a:defRPr sz="1800"/>
            </a:lvl6pPr>
            <a:lvl7pPr marL="2487841" indent="0">
              <a:buNone/>
              <a:defRPr sz="1800"/>
            </a:lvl7pPr>
            <a:lvl8pPr marL="2902481" indent="0">
              <a:buNone/>
              <a:defRPr sz="1800"/>
            </a:lvl8pPr>
            <a:lvl9pPr marL="3317121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3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815718-E6F9-4EFA-BBA1-2B0F19D68E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B19BF4-0358-46C2-8C1E-C73C8A17C0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51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51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7EC53F-24E6-4A70-842C-D3DB9D35CA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97" indent="0" algn="ctr">
              <a:buNone/>
              <a:defRPr/>
            </a:lvl2pPr>
            <a:lvl3pPr marL="829194" indent="0" algn="ctr">
              <a:buNone/>
              <a:defRPr/>
            </a:lvl3pPr>
            <a:lvl4pPr marL="1243791" indent="0" algn="ctr">
              <a:buNone/>
              <a:defRPr/>
            </a:lvl4pPr>
            <a:lvl5pPr marL="1658388" indent="0" algn="ctr">
              <a:buNone/>
              <a:defRPr/>
            </a:lvl5pPr>
            <a:lvl6pPr marL="2072986" indent="0" algn="ctr">
              <a:buNone/>
              <a:defRPr/>
            </a:lvl6pPr>
            <a:lvl7pPr marL="2487583" indent="0" algn="ctr">
              <a:buNone/>
              <a:defRPr/>
            </a:lvl7pPr>
            <a:lvl8pPr marL="2902180" indent="0" algn="ctr">
              <a:buNone/>
              <a:defRPr/>
            </a:lvl8pPr>
            <a:lvl9pPr marL="3316777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772964A-4FC1-4A12-9D7F-784738246FC5}" type="slidenum">
              <a:rPr lang="en-GB"/>
              <a:pPr/>
              <a:t>‹#›</a:t>
            </a:fld>
            <a:fld id="{73CFD0CF-7D8E-4245-82F8-0A8E00135CA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667E32-2194-400A-97B8-9EFB3E80F203}" type="slidenum">
              <a:rPr lang="en-GB"/>
              <a:pPr/>
              <a:t>‹#›</a:t>
            </a:fld>
            <a:fld id="{8285A04C-6A74-495B-A0A3-FB0171B5D2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77C7A5-1DB3-4AF4-8A6C-3278806581F5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6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97" indent="0">
              <a:buNone/>
              <a:defRPr sz="1600"/>
            </a:lvl2pPr>
            <a:lvl3pPr marL="829194" indent="0">
              <a:buNone/>
              <a:defRPr sz="1500"/>
            </a:lvl3pPr>
            <a:lvl4pPr marL="1243791" indent="0">
              <a:buNone/>
              <a:defRPr sz="1300"/>
            </a:lvl4pPr>
            <a:lvl5pPr marL="1658388" indent="0">
              <a:buNone/>
              <a:defRPr sz="1300"/>
            </a:lvl5pPr>
            <a:lvl6pPr marL="2072986" indent="0">
              <a:buNone/>
              <a:defRPr sz="1300"/>
            </a:lvl6pPr>
            <a:lvl7pPr marL="2487583" indent="0">
              <a:buNone/>
              <a:defRPr sz="1300"/>
            </a:lvl7pPr>
            <a:lvl8pPr marL="2902180" indent="0">
              <a:buNone/>
              <a:defRPr sz="1300"/>
            </a:lvl8pPr>
            <a:lvl9pPr marL="3316777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3414785-DD3C-4BFB-B43B-03CFB99B297D}" type="slidenum">
              <a:rPr lang="en-GB"/>
              <a:pPr/>
              <a:t>‹#›</a:t>
            </a:fld>
            <a:fld id="{F76242AA-EBE8-421E-B0A8-206039BDD8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472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0768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7BA802-53CF-4F5A-B447-B39F11BB2CA5}" type="slidenum">
              <a:rPr lang="en-GB"/>
              <a:pPr/>
              <a:t>‹#›</a:t>
            </a:fld>
            <a:fld id="{68F184F2-DD74-40C1-A1B0-0CD1C7C734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3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2E8455E-B06C-4D47-9C30-D3C836F2340A}" type="slidenum">
              <a:rPr lang="en-GB"/>
              <a:pPr/>
              <a:t>‹#›</a:t>
            </a:fld>
            <a:fld id="{24C03085-D601-4F77-977D-9C6C99C087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04ED95-5FE7-476D-98BD-813AAA89D116}" type="slidenum">
              <a:rPr lang="en-GB"/>
              <a:pPr/>
              <a:t>‹#›</a:t>
            </a:fld>
            <a:fld id="{0F607FE3-F9AD-49B5-AB18-E9436E9E6F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CCF799-FEB7-4417-906F-A1120563B4EF}" type="slidenum">
              <a:rPr lang="en-GB"/>
              <a:pPr/>
              <a:t>‹#›</a:t>
            </a:fld>
            <a:fld id="{1DBDD76D-5945-41F5-A87B-48B017DF3C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4" y="273632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4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A3E2A3-CCA6-4305-834F-5616D3767750}" type="slidenum">
              <a:rPr lang="en-GB"/>
              <a:pPr/>
              <a:t>‹#›</a:t>
            </a:fld>
            <a:fld id="{A03F7BF9-911F-4A42-A09F-6BC40DF951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4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4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97" indent="0">
              <a:buNone/>
              <a:defRPr sz="2500"/>
            </a:lvl2pPr>
            <a:lvl3pPr marL="829194" indent="0">
              <a:buNone/>
              <a:defRPr sz="2200"/>
            </a:lvl3pPr>
            <a:lvl4pPr marL="1243791" indent="0">
              <a:buNone/>
              <a:defRPr sz="1800"/>
            </a:lvl4pPr>
            <a:lvl5pPr marL="1658388" indent="0">
              <a:buNone/>
              <a:defRPr sz="1800"/>
            </a:lvl5pPr>
            <a:lvl6pPr marL="2072986" indent="0">
              <a:buNone/>
              <a:defRPr sz="1800"/>
            </a:lvl6pPr>
            <a:lvl7pPr marL="2487583" indent="0">
              <a:buNone/>
              <a:defRPr sz="1800"/>
            </a:lvl7pPr>
            <a:lvl8pPr marL="2902180" indent="0">
              <a:buNone/>
              <a:defRPr sz="1800"/>
            </a:lvl8pPr>
            <a:lvl9pPr marL="3316777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4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178781-B8D3-4898-851B-8F144A3980F8}" type="slidenum">
              <a:rPr lang="en-GB"/>
              <a:pPr/>
              <a:t>‹#›</a:t>
            </a:fld>
            <a:fld id="{8422C251-DD9C-43FD-BB34-4EFFF7B268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731465-F99D-4A97-9F49-B77D6A4860BF}" type="slidenum">
              <a:rPr lang="en-GB"/>
              <a:pPr/>
              <a:t>‹#›</a:t>
            </a:fld>
            <a:fld id="{588F74BD-DE5C-4CB0-8EBE-FCA7641C2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000481" y="0"/>
            <a:ext cx="1861920" cy="408859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14722" y="0"/>
            <a:ext cx="5447520" cy="40885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70AA78-A757-478D-8D69-C6ED67B88084}" type="slidenum">
              <a:rPr lang="en-GB"/>
              <a:pPr/>
              <a:t>‹#›</a:t>
            </a:fld>
            <a:fld id="{168B0920-09F9-4CC3-8DF7-6F3DCC7361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54" indent="0" algn="ctr">
              <a:buNone/>
              <a:defRPr/>
            </a:lvl2pPr>
            <a:lvl3pPr marL="829108" indent="0" algn="ctr">
              <a:buNone/>
              <a:defRPr/>
            </a:lvl3pPr>
            <a:lvl4pPr marL="1243662" indent="0" algn="ctr">
              <a:buNone/>
              <a:defRPr/>
            </a:lvl4pPr>
            <a:lvl5pPr marL="1658216" indent="0" algn="ctr">
              <a:buNone/>
              <a:defRPr/>
            </a:lvl5pPr>
            <a:lvl6pPr marL="2072771" indent="0" algn="ctr">
              <a:buNone/>
              <a:defRPr/>
            </a:lvl6pPr>
            <a:lvl7pPr marL="2487325" indent="0" algn="ctr">
              <a:buNone/>
              <a:defRPr/>
            </a:lvl7pPr>
            <a:lvl8pPr marL="2901879" indent="0" algn="ctr">
              <a:buNone/>
              <a:defRPr/>
            </a:lvl8pPr>
            <a:lvl9pPr marL="3316433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E77FFF-1E55-4502-AA32-CC80A33E3A71}" type="slidenum">
              <a:rPr lang="en-GB"/>
              <a:pPr/>
              <a:t>‹#›</a:t>
            </a:fld>
            <a:fld id="{28F8424E-F1DC-4648-BF65-1CE51B3F2E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77C7A5-1DB3-4AF4-8A6C-3278806581F5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5C7FE5-C73E-413A-ADE5-B35A6BEADD33}" type="slidenum">
              <a:rPr lang="en-GB"/>
              <a:pPr/>
              <a:t>‹#›</a:t>
            </a:fld>
            <a:fld id="{21FCD13D-8DFB-4CE2-84BF-28589FB1F8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7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54" indent="0">
              <a:buNone/>
              <a:defRPr sz="1600"/>
            </a:lvl2pPr>
            <a:lvl3pPr marL="829108" indent="0">
              <a:buNone/>
              <a:defRPr sz="1500"/>
            </a:lvl3pPr>
            <a:lvl4pPr marL="1243662" indent="0">
              <a:buNone/>
              <a:defRPr sz="1300"/>
            </a:lvl4pPr>
            <a:lvl5pPr marL="1658216" indent="0">
              <a:buNone/>
              <a:defRPr sz="1300"/>
            </a:lvl5pPr>
            <a:lvl6pPr marL="2072771" indent="0">
              <a:buNone/>
              <a:defRPr sz="1300"/>
            </a:lvl6pPr>
            <a:lvl7pPr marL="2487325" indent="0">
              <a:buNone/>
              <a:defRPr sz="1300"/>
            </a:lvl7pPr>
            <a:lvl8pPr marL="2901879" indent="0">
              <a:buNone/>
              <a:defRPr sz="1300"/>
            </a:lvl8pPr>
            <a:lvl9pPr marL="3316433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A18C2F-743B-4777-808E-4A891AEDABFF}" type="slidenum">
              <a:rPr lang="en-GB"/>
              <a:pPr/>
              <a:t>‹#›</a:t>
            </a:fld>
            <a:fld id="{B53C9078-FADC-4E77-BFB6-B25DF7A8231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0" y="0"/>
            <a:ext cx="403776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2481" y="0"/>
            <a:ext cx="403920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1FF8F8-6E44-4799-B66A-CEC3F2DF63ED}" type="slidenum">
              <a:rPr lang="en-GB"/>
              <a:pPr/>
              <a:t>‹#›</a:t>
            </a:fld>
            <a:fld id="{3CD6D110-95EC-4688-8121-9C91EDA2EA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4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0175825-60A8-44F7-B685-301C8F93C394}" type="slidenum">
              <a:rPr lang="en-GB"/>
              <a:pPr/>
              <a:t>‹#›</a:t>
            </a:fld>
            <a:fld id="{ADB8227B-16CF-4EC0-B7BB-F8451DFBB0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239355-0F27-4024-BDBC-416B60AB7268}" type="slidenum">
              <a:rPr lang="en-GB"/>
              <a:pPr/>
              <a:t>‹#›</a:t>
            </a:fld>
            <a:fld id="{F8236F92-2197-4909-AE1B-0A12F711A8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DD82BF-75F0-41F7-BE51-3634CFC3E6F1}" type="slidenum">
              <a:rPr lang="en-GB"/>
              <a:pPr/>
              <a:t>‹#›</a:t>
            </a:fld>
            <a:fld id="{1718435D-705D-4A3A-BCF2-E3136C2B77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5" y="273633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5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E8B84CF-8CE6-419D-ABB2-6846A64CA93D}" type="slidenum">
              <a:rPr lang="en-GB"/>
              <a:pPr/>
              <a:t>‹#›</a:t>
            </a:fld>
            <a:fld id="{C93CF135-2BBD-43E6-8C9A-CA617B3B7E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5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5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54" indent="0">
              <a:buNone/>
              <a:defRPr sz="2500"/>
            </a:lvl2pPr>
            <a:lvl3pPr marL="829108" indent="0">
              <a:buNone/>
              <a:defRPr sz="2200"/>
            </a:lvl3pPr>
            <a:lvl4pPr marL="1243662" indent="0">
              <a:buNone/>
              <a:defRPr sz="1800"/>
            </a:lvl4pPr>
            <a:lvl5pPr marL="1658216" indent="0">
              <a:buNone/>
              <a:defRPr sz="1800"/>
            </a:lvl5pPr>
            <a:lvl6pPr marL="2072771" indent="0">
              <a:buNone/>
              <a:defRPr sz="1800"/>
            </a:lvl6pPr>
            <a:lvl7pPr marL="2487325" indent="0">
              <a:buNone/>
              <a:defRPr sz="1800"/>
            </a:lvl7pPr>
            <a:lvl8pPr marL="2901879" indent="0">
              <a:buNone/>
              <a:defRPr sz="1800"/>
            </a:lvl8pPr>
            <a:lvl9pPr marL="3316433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5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04CA5C-F012-4A68-967A-0EFA41334F1D}" type="slidenum">
              <a:rPr lang="en-GB"/>
              <a:pPr/>
              <a:t>‹#›</a:t>
            </a:fld>
            <a:fld id="{C67FB0E9-F868-43AA-A010-D8103A6E29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F030DF-E830-4C8D-A3A3-A551D3B99ACA}" type="slidenum">
              <a:rPr lang="en-GB"/>
              <a:pPr/>
              <a:t>‹#›</a:t>
            </a:fld>
            <a:fld id="{8FC73CF5-9579-45DE-813D-DC5F6939BE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8240" y="0"/>
            <a:ext cx="2053440" cy="451343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0"/>
            <a:ext cx="6023520" cy="451343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CE9585-CB7B-4B72-BCF0-75C551A9C524}" type="slidenum">
              <a:rPr lang="en-GB"/>
              <a:pPr/>
              <a:t>‹#›</a:t>
            </a:fld>
            <a:fld id="{22A39F16-CF2E-4919-8377-A99BDF12D5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77C7A5-1DB3-4AF4-8A6C-3278806581F5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 dirty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0F62AB-862C-4B27-9E9D-7EA7242561E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E7BC2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E7BC2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>
            <a:off x="-9525" y="-7938"/>
            <a:ext cx="9163050" cy="1041401"/>
          </a:xfrm>
          <a:custGeom>
            <a:avLst/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C07A27"/>
              </a:gs>
              <a:gs pos="100000">
                <a:srgbClr val="F6BE0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26" name="Freeform 2"/>
          <p:cNvSpPr>
            <a:spLocks noChangeArrowheads="1"/>
          </p:cNvSpPr>
          <p:nvPr/>
        </p:nvSpPr>
        <p:spPr bwMode="auto">
          <a:xfrm>
            <a:off x="4381500" y="-7938"/>
            <a:ext cx="4762500" cy="6381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F9709"/>
              </a:gs>
              <a:gs pos="100000">
                <a:srgbClr val="F4922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28575" y="-15875"/>
            <a:ext cx="9196388" cy="1082675"/>
            <a:chOff x="-18" y="-10"/>
            <a:chExt cx="5793" cy="682"/>
          </a:xfrm>
        </p:grpSpPr>
        <p:sp>
          <p:nvSpPr>
            <p:cNvPr id="1028" name="Freeform 4"/>
            <p:cNvSpPr>
              <a:spLocks noChangeArrowheads="1"/>
            </p:cNvSpPr>
            <p:nvPr/>
          </p:nvSpPr>
          <p:spPr bwMode="auto">
            <a:xfrm rot="21420000">
              <a:off x="-12" y="128"/>
              <a:ext cx="5771" cy="407"/>
            </a:xfrm>
            <a:custGeom>
              <a:avLst/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D6903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9" name="Freeform 5"/>
            <p:cNvSpPr>
              <a:spLocks noChangeArrowheads="1"/>
            </p:cNvSpPr>
            <p:nvPr/>
          </p:nvSpPr>
          <p:spPr bwMode="auto">
            <a:xfrm rot="21420000">
              <a:off x="-10" y="174"/>
              <a:ext cx="5779" cy="332"/>
            </a:xfrm>
            <a:custGeom>
              <a:avLst/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F3A44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371600"/>
            <a:ext cx="7850188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0" rIns="1836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textuKlepnutím lze upravit styl předlohy nadpisů.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250FCEE9-231C-4F39-8CFD-700943A2FD32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6356350"/>
            <a:ext cx="7604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293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Freeform 1"/>
          <p:cNvSpPr>
            <a:spLocks noChangeArrowheads="1"/>
          </p:cNvSpPr>
          <p:nvPr/>
        </p:nvSpPr>
        <p:spPr bwMode="auto">
          <a:xfrm>
            <a:off x="-9525" y="-7938"/>
            <a:ext cx="9163050" cy="1041401"/>
          </a:xfrm>
          <a:custGeom>
            <a:avLst/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C07A27"/>
              </a:gs>
              <a:gs pos="100000">
                <a:srgbClr val="F6BE0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Freeform 2"/>
          <p:cNvSpPr>
            <a:spLocks noChangeArrowheads="1"/>
          </p:cNvSpPr>
          <p:nvPr/>
        </p:nvSpPr>
        <p:spPr bwMode="auto">
          <a:xfrm>
            <a:off x="4381500" y="-7938"/>
            <a:ext cx="4762500" cy="6381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F9709"/>
              </a:gs>
              <a:gs pos="100000">
                <a:srgbClr val="F4922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28575" y="-15875"/>
            <a:ext cx="9196388" cy="1082675"/>
            <a:chOff x="-18" y="-10"/>
            <a:chExt cx="5793" cy="682"/>
          </a:xfrm>
        </p:grpSpPr>
        <p:sp>
          <p:nvSpPr>
            <p:cNvPr id="2052" name="Freeform 4"/>
            <p:cNvSpPr>
              <a:spLocks noChangeArrowheads="1"/>
            </p:cNvSpPr>
            <p:nvPr/>
          </p:nvSpPr>
          <p:spPr bwMode="auto">
            <a:xfrm rot="21420000">
              <a:off x="-12" y="128"/>
              <a:ext cx="5771" cy="407"/>
            </a:xfrm>
            <a:custGeom>
              <a:avLst/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D6903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3" name="Freeform 5"/>
            <p:cNvSpPr>
              <a:spLocks noChangeArrowheads="1"/>
            </p:cNvSpPr>
            <p:nvPr/>
          </p:nvSpPr>
          <p:spPr bwMode="auto">
            <a:xfrm rot="21420000">
              <a:off x="-10" y="174"/>
              <a:ext cx="5779" cy="332"/>
            </a:xfrm>
            <a:custGeom>
              <a:avLst/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F3A44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04850"/>
            <a:ext cx="8228013" cy="114141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35163"/>
            <a:ext cx="8228013" cy="438785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0"/>
            <a:r>
              <a:rPr lang="en-GB" smtClean="0"/>
              <a:t>Devátá úroveňKlepnutím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6356350"/>
            <a:ext cx="7604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2811E149-55D4-479C-9503-6704505732C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sldNum="0" hdr="0" ftr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49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71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726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452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178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904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725" indent="-306725" algn="l" defTabSz="407526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610" indent="-254884" algn="l" defTabSz="407526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815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541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268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994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720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446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5172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50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69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97D26585-8038-4AFE-BD5F-BE3F40CB938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683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366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049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732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693" indent="-306693" algn="l" defTabSz="407484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540" indent="-254858" algn="l" defTabSz="407484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707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391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07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758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440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12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806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14720" y="276509"/>
            <a:ext cx="7447680" cy="10196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720" y="0"/>
            <a:ext cx="7447680" cy="40885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720" y="5727482"/>
            <a:ext cx="19180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833920" y="5766368"/>
            <a:ext cx="260928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514" algn="l"/>
                <a:tab pos="1313025" algn="l"/>
                <a:tab pos="1969541" algn="l"/>
              </a:tabLst>
              <a:defRPr sz="2200"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944320" y="5766368"/>
            <a:ext cx="1918080" cy="336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fld id="{33C63EB6-58EC-4807-90BD-78F654BD057A}" type="slidenum">
              <a:rPr lang="en-GB"/>
              <a:pPr/>
              <a:t>‹#›</a:t>
            </a:fld>
            <a:fld id="{DC301949-D0F5-46F7-B84F-6225712DAAC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/>
  <p:txStyles>
    <p:titleStyle>
      <a:lvl1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64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28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92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56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61" indent="-306661" algn="l" defTabSz="407442" rtl="0" eaLnBrk="1" fontAlgn="base" hangingPunct="1">
        <a:lnSpc>
          <a:spcPct val="86000"/>
        </a:lnSpc>
        <a:spcBef>
          <a:spcPts val="72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71" indent="-254832" algn="l" defTabSz="407442" rtl="0" eaLnBrk="1" fontAlgn="base" hangingPunct="1">
        <a:lnSpc>
          <a:spcPct val="86000"/>
        </a:lnSpc>
        <a:spcBef>
          <a:spcPts val="63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599" indent="-207320" algn="l" defTabSz="407442" rtl="0" eaLnBrk="1" fontAlgn="base" hangingPunct="1">
        <a:lnSpc>
          <a:spcPct val="86000"/>
        </a:lnSpc>
        <a:spcBef>
          <a:spcPts val="54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24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88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52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16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80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44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4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28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92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56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20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84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48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12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303875"/>
            <a:ext cx="8215200" cy="1129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0"/>
            <a:ext cx="821520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313623"/>
            <a:ext cx="21196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3361" y="6356831"/>
            <a:ext cx="288144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446" algn="l"/>
                <a:tab pos="1312888" algn="l"/>
                <a:tab pos="1969337" algn="l"/>
                <a:tab pos="2625782" algn="l"/>
              </a:tabLst>
              <a:defRPr sz="22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2000" y="6356827"/>
            <a:ext cx="2119680" cy="351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fld id="{F99D965F-638B-4FD4-A5C8-A708BDF6870A}" type="slidenum">
              <a:rPr lang="en-GB"/>
              <a:pPr/>
              <a:t>‹#›</a:t>
            </a:fld>
            <a:fld id="{511F98AE-D357-4988-9CCF-95CECFBC30B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/>
  <p:txStyles>
    <p:titleStyle>
      <a:lvl1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597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194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791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388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29" indent="-306629" algn="l" defTabSz="407399" rtl="0" eaLnBrk="1" fontAlgn="base" hangingPunct="1">
        <a:lnSpc>
          <a:spcPct val="105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02" indent="-254805" algn="l" defTabSz="407399" rtl="0" eaLnBrk="1" fontAlgn="base" hangingPunct="1">
        <a:lnSpc>
          <a:spcPct val="105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2pPr>
      <a:lvl3pPr marL="1036491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3pPr>
      <a:lvl4pPr marL="145109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687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28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4882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48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07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59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194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791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388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986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583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18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677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49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71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C3252EA1-960A-4CB4-95C6-BA048CB67384}" type="datetimeFigureOut">
              <a:rPr lang="cs-CZ" smtClean="0"/>
              <a:pPr/>
              <a:t>8.5.2013</a:t>
            </a:fld>
            <a:endParaRPr 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726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452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178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904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725" indent="-306725" algn="l" defTabSz="407526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610" indent="-254884" algn="l" defTabSz="407526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815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541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268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994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720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446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5172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50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69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97D26585-8038-4AFE-BD5F-BE3F40CB938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683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366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049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732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693" indent="-306693" algn="l" defTabSz="407484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540" indent="-254858" algn="l" defTabSz="407484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707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391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07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758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440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12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806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14720" y="276509"/>
            <a:ext cx="7447680" cy="10196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720" y="0"/>
            <a:ext cx="7447680" cy="40885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720" y="5727482"/>
            <a:ext cx="19180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833920" y="5766368"/>
            <a:ext cx="260928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514" algn="l"/>
                <a:tab pos="1313025" algn="l"/>
                <a:tab pos="1969541" algn="l"/>
              </a:tabLst>
              <a:defRPr sz="2200"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944320" y="5766368"/>
            <a:ext cx="1918080" cy="336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fld id="{33C63EB6-58EC-4807-90BD-78F654BD057A}" type="slidenum">
              <a:rPr lang="en-GB"/>
              <a:pPr/>
              <a:t>‹#›</a:t>
            </a:fld>
            <a:fld id="{DC301949-D0F5-46F7-B84F-6225712DAAC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/>
  <p:txStyles>
    <p:titleStyle>
      <a:lvl1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64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28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92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56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61" indent="-306661" algn="l" defTabSz="407442" rtl="0" eaLnBrk="1" fontAlgn="base" hangingPunct="1">
        <a:lnSpc>
          <a:spcPct val="86000"/>
        </a:lnSpc>
        <a:spcBef>
          <a:spcPts val="72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71" indent="-254832" algn="l" defTabSz="407442" rtl="0" eaLnBrk="1" fontAlgn="base" hangingPunct="1">
        <a:lnSpc>
          <a:spcPct val="86000"/>
        </a:lnSpc>
        <a:spcBef>
          <a:spcPts val="63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599" indent="-207320" algn="l" defTabSz="407442" rtl="0" eaLnBrk="1" fontAlgn="base" hangingPunct="1">
        <a:lnSpc>
          <a:spcPct val="86000"/>
        </a:lnSpc>
        <a:spcBef>
          <a:spcPts val="54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24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88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52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16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80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44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4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28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92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56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20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84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48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12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303875"/>
            <a:ext cx="8215200" cy="1129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0"/>
            <a:ext cx="821520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313623"/>
            <a:ext cx="21196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3361" y="6356831"/>
            <a:ext cx="288144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446" algn="l"/>
                <a:tab pos="1312888" algn="l"/>
                <a:tab pos="1969337" algn="l"/>
                <a:tab pos="2625782" algn="l"/>
              </a:tabLst>
              <a:defRPr sz="22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2000" y="6356827"/>
            <a:ext cx="2119680" cy="351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fld id="{F99D965F-638B-4FD4-A5C8-A708BDF6870A}" type="slidenum">
              <a:rPr lang="en-GB"/>
              <a:pPr/>
              <a:t>‹#›</a:t>
            </a:fld>
            <a:fld id="{511F98AE-D357-4988-9CCF-95CECFBC30B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/>
  <p:txStyles>
    <p:titleStyle>
      <a:lvl1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597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194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791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388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29" indent="-306629" algn="l" defTabSz="407399" rtl="0" eaLnBrk="1" fontAlgn="base" hangingPunct="1">
        <a:lnSpc>
          <a:spcPct val="105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02" indent="-254805" algn="l" defTabSz="407399" rtl="0" eaLnBrk="1" fontAlgn="base" hangingPunct="1">
        <a:lnSpc>
          <a:spcPct val="105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2pPr>
      <a:lvl3pPr marL="1036491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3pPr>
      <a:lvl4pPr marL="145109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687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28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4882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48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07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59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194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791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388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986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583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18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677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9640" cy="144016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Potraviny pro zvláštní výživu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8215064" cy="1104528"/>
          </a:xfrm>
        </p:spPr>
        <p:txBody>
          <a:bodyPr/>
          <a:lstStyle/>
          <a:p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19458" name="Picture 2" descr="http://www.viscojis.cz/teens/images/stories/nakupovani/zvlastni%20vyzi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49040"/>
            <a:ext cx="3240360" cy="4799401"/>
          </a:xfrm>
          <a:prstGeom prst="rect">
            <a:avLst/>
          </a:prstGeom>
          <a:noFill/>
        </p:spPr>
      </p:pic>
      <p:pic>
        <p:nvPicPr>
          <p:cNvPr id="19460" name="Picture 4" descr="http://www.samoleceni.cz/image_pdk.php?pdk=859034010319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284984"/>
            <a:ext cx="3068960" cy="3068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Dietní potraviny pro zvláštní lékařské účely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461445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podávané pod lékařským dohledem nebo na základě doporučení osoby kvalifikované pro oblast výživy lidí, farmacie anebo péče o matku a dítě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určeny pro osoby, u kterých nelze dosáhnout úpravy stravy běžnými prostředky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pacienti s omezenou, poškozenou nebo narušenou schopností požívat, trávit, absorbovat, metabolizovat nebo vylučovat běžné potraviny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Potraviny bez </a:t>
            </a:r>
            <a:r>
              <a:rPr lang="cs-CZ" b="1" dirty="0" err="1" smtClean="0">
                <a:solidFill>
                  <a:srgbClr val="C00000"/>
                </a:solidFill>
              </a:rPr>
              <a:t>fenylalninu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461445"/>
          </a:xfrm>
        </p:spPr>
        <p:txBody>
          <a:bodyPr/>
          <a:lstStyle/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obsah </a:t>
            </a:r>
            <a:r>
              <a:rPr lang="cs-CZ" sz="2800" smtClean="0">
                <a:solidFill>
                  <a:srgbClr val="C00000"/>
                </a:solidFill>
              </a:rPr>
              <a:t>Phe </a:t>
            </a:r>
            <a:r>
              <a:rPr lang="cs-CZ" sz="2800" dirty="0" smtClean="0">
                <a:solidFill>
                  <a:srgbClr val="C00000"/>
                </a:solidFill>
              </a:rPr>
              <a:t>je </a:t>
            </a:r>
            <a:r>
              <a:rPr lang="cs-CZ" sz="2800" smtClean="0">
                <a:solidFill>
                  <a:srgbClr val="C00000"/>
                </a:solidFill>
              </a:rPr>
              <a:t>max. </a:t>
            </a:r>
            <a:r>
              <a:rPr lang="cs-CZ" sz="2800" dirty="0" smtClean="0">
                <a:solidFill>
                  <a:srgbClr val="C00000"/>
                </a:solidFill>
              </a:rPr>
              <a:t>20 mg ve 100 ml/100 g ve stavu určenému ke spotřebě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jsou vyrobené ze surovin přirozeně neobsahujících fenylalanin, u surovin obsahujících fenylalanin je použitý zvláštní technologický postup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fenylketonurie (PKU)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Potraviny bezlepkové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893493"/>
          </a:xfrm>
        </p:spPr>
        <p:txBody>
          <a:bodyPr/>
          <a:lstStyle/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potraviny přirozeně bezlepkové </a:t>
            </a:r>
            <a:r>
              <a:rPr lang="cs-CZ" sz="2800" dirty="0" smtClean="0">
                <a:solidFill>
                  <a:srgbClr val="C00000"/>
                </a:solidFill>
              </a:rPr>
              <a:t>- neobsahují žádné složky pšenice (všech druhů), ječmene, ovsa, žita - povolená je hodnota gliadinu max.1 mg/100 g sušiny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potraviny obsahující složky „lepkových“obilovin </a:t>
            </a:r>
            <a:r>
              <a:rPr lang="cs-CZ" sz="2800" dirty="0" smtClean="0">
                <a:solidFill>
                  <a:srgbClr val="C00000"/>
                </a:solidFill>
              </a:rPr>
              <a:t>- povolený je obsah gliadinu do 10 mg/100 g sušiny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nápoje</a:t>
            </a:r>
            <a:r>
              <a:rPr lang="cs-CZ" sz="2800" dirty="0" smtClean="0">
                <a:solidFill>
                  <a:srgbClr val="C00000"/>
                </a:solidFill>
              </a:rPr>
              <a:t> jsou bezlepkové obsahují-li max. 10 mg gliadinu ve 100 ml nápoje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Potraviny určené pro osoby s poruchami metabolismu sacharidů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3453333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diabetes </a:t>
            </a:r>
            <a:r>
              <a:rPr lang="cs-CZ" sz="2800" dirty="0" err="1" smtClean="0">
                <a:solidFill>
                  <a:srgbClr val="C00000"/>
                </a:solidFill>
              </a:rPr>
              <a:t>mellitus</a:t>
            </a: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pouze označení „vhodné pro diabetiky v rámci stanoveného dietního režimu" nebo jen „vhodné pro diabetiky</a:t>
            </a:r>
            <a:r>
              <a:rPr lang="cs-CZ" sz="2800" dirty="0" smtClean="0"/>
              <a:t>“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Potraviny s nízkým obsahem laktózy nebo </a:t>
            </a:r>
            <a:r>
              <a:rPr lang="cs-CZ" b="1" dirty="0" err="1" smtClean="0">
                <a:solidFill>
                  <a:srgbClr val="C00000"/>
                </a:solidFill>
              </a:rPr>
              <a:t>bezlaktózové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104456"/>
          </a:xfrm>
        </p:spPr>
        <p:txBody>
          <a:bodyPr/>
          <a:lstStyle/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nízký obsah </a:t>
            </a:r>
            <a:r>
              <a:rPr lang="cs-CZ" sz="2800" dirty="0" smtClean="0">
                <a:solidFill>
                  <a:srgbClr val="C00000"/>
                </a:solidFill>
              </a:rPr>
              <a:t>- max. 1 g laktózy ve 100 g/100 ml ve stavu určené ke spotřebě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err="1" smtClean="0">
                <a:solidFill>
                  <a:srgbClr val="C00000"/>
                </a:solidFill>
              </a:rPr>
              <a:t>bezlaktózové</a:t>
            </a:r>
            <a:r>
              <a:rPr lang="cs-CZ" sz="2800" dirty="0" smtClean="0">
                <a:solidFill>
                  <a:srgbClr val="C00000"/>
                </a:solidFill>
              </a:rPr>
              <a:t> - max. 10 mg laktózy ve 100 g/100 ml ve stavu určené ke spotřebě, přítomnost volné galaktózy je vyloučena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určeno pro osoby s poruchami přeměny látkové, potravinovými alergiemi nebo intolerancemi a narušenými funkcemi orgánů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obsah laktózy se značí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Potraviny s nízkým obsahem bílkovin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2276872"/>
            <a:ext cx="8229600" cy="3888432"/>
          </a:xfrm>
        </p:spPr>
        <p:txBody>
          <a:bodyPr/>
          <a:lstStyle/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obsahují max. 2 g bílkovin na 1000 </a:t>
            </a:r>
            <a:r>
              <a:rPr lang="cs-CZ" sz="2800" dirty="0" err="1" smtClean="0">
                <a:solidFill>
                  <a:srgbClr val="C00000"/>
                </a:solidFill>
              </a:rPr>
              <a:t>kJ</a:t>
            </a:r>
            <a:r>
              <a:rPr lang="cs-CZ" sz="2800" dirty="0" smtClean="0">
                <a:solidFill>
                  <a:srgbClr val="C00000"/>
                </a:solidFill>
              </a:rPr>
              <a:t> energetické hodnoty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určeno pro osoby s poruchami přeměny látkové, potravinovými alergiemi nebo intolerancemi a narušenými funkcemi orgánů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obsah bílkovin se značí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Potraviny s nízkým a velmi nízkým obsahem sodíku nebo bez sodíku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2924944"/>
            <a:ext cx="8229600" cy="3240360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s nízkým obsahem  </a:t>
            </a:r>
            <a:r>
              <a:rPr lang="cs-CZ" sz="2800" dirty="0" smtClean="0">
                <a:solidFill>
                  <a:srgbClr val="C00000"/>
                </a:solidFill>
              </a:rPr>
              <a:t>- 120 mg ve 100 g/ml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s velmi nízkým </a:t>
            </a:r>
            <a:r>
              <a:rPr lang="cs-CZ" sz="2800" dirty="0" smtClean="0">
                <a:solidFill>
                  <a:srgbClr val="C00000"/>
                </a:solidFill>
              </a:rPr>
              <a:t>-  40 mg ve 100 g/ml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bez sodíku </a:t>
            </a:r>
            <a:r>
              <a:rPr lang="cs-CZ" sz="2800" dirty="0" smtClean="0">
                <a:solidFill>
                  <a:srgbClr val="C00000"/>
                </a:solidFill>
              </a:rPr>
              <a:t>- 5 mg ve 100 g/ml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obsah sodíku se značí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772816"/>
            <a:ext cx="91440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Potraviny určené pro sportovce a pro osoby při zvýšeném tělesném výkonu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2564904"/>
            <a:ext cx="8229600" cy="3600400"/>
          </a:xfrm>
        </p:spPr>
        <p:txBody>
          <a:bodyPr/>
          <a:lstStyle/>
          <a:p>
            <a:pPr>
              <a:buNone/>
            </a:pPr>
            <a:r>
              <a:rPr lang="cs-CZ" sz="2800" u="sng" dirty="0" smtClean="0">
                <a:solidFill>
                  <a:srgbClr val="C00000"/>
                </a:solidFill>
              </a:rPr>
              <a:t>Jsou to potraviny zajišťující vyšší příjem: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energie (sacharidů, tuků) a </a:t>
            </a:r>
            <a:r>
              <a:rPr lang="cs-CZ" sz="2800" dirty="0" err="1" smtClean="0">
                <a:solidFill>
                  <a:srgbClr val="C00000"/>
                </a:solidFill>
              </a:rPr>
              <a:t>nutrientů</a:t>
            </a:r>
            <a:r>
              <a:rPr lang="cs-CZ" sz="2800" dirty="0" smtClean="0">
                <a:solidFill>
                  <a:srgbClr val="C00000"/>
                </a:solidFill>
              </a:rPr>
              <a:t> zvyšujících využití energetických zdrojů (B1, karnitin, </a:t>
            </a:r>
            <a:r>
              <a:rPr lang="cs-CZ" sz="2800" dirty="0" err="1" smtClean="0">
                <a:solidFill>
                  <a:srgbClr val="C00000"/>
                </a:solidFill>
              </a:rPr>
              <a:t>Cr</a:t>
            </a:r>
            <a:r>
              <a:rPr lang="cs-CZ" sz="2800" dirty="0" smtClean="0">
                <a:solidFill>
                  <a:srgbClr val="C00000"/>
                </a:solidFill>
              </a:rPr>
              <a:t>)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bílkovin, peptidů a aminokyselin, tedy látek podporujících tvorbu svalstva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ostatních specifických potravin pro sportovce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nápoje, zejména iontové, s cílem </a:t>
            </a:r>
            <a:r>
              <a:rPr lang="cs-CZ" sz="2800" b="1" dirty="0" smtClean="0">
                <a:solidFill>
                  <a:srgbClr val="C00000"/>
                </a:solidFill>
              </a:rPr>
              <a:t>náhrady minerálů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792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Děkuji za pozornost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4807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Definice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</p:spPr>
        <p:txBody>
          <a:bodyPr/>
          <a:lstStyle/>
          <a:p>
            <a:pPr>
              <a:buNone/>
            </a:pPr>
            <a:r>
              <a:rPr lang="cs-CZ" sz="2800" u="sng" dirty="0" smtClean="0">
                <a:solidFill>
                  <a:srgbClr val="C00000"/>
                </a:solidFill>
              </a:rPr>
              <a:t>potraviny, které se odlišují od potravin pro běžnou spotřebu svým: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zvláštním složením,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zvláštním výrobním postupem</a:t>
            </a:r>
          </a:p>
          <a:p>
            <a:pPr>
              <a:buNone/>
            </a:pPr>
            <a:r>
              <a:rPr lang="cs-CZ" sz="2800" dirty="0" smtClean="0">
                <a:solidFill>
                  <a:srgbClr val="C00000"/>
                </a:solidFill>
              </a:rPr>
              <a:t>a jsou stanovené pro výživové účely uvedené v této vyhlášce a uvádějí se do oběhu s označením účelu použití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jsou definovány ve vyhlášce č. </a:t>
            </a:r>
            <a:r>
              <a:rPr lang="cs-CZ" sz="2800" b="1" dirty="0" smtClean="0">
                <a:solidFill>
                  <a:srgbClr val="C00000"/>
                </a:solidFill>
              </a:rPr>
              <a:t>54/2004 Sb., o potravinách určených pro zvláštní výživu </a:t>
            </a:r>
            <a:r>
              <a:rPr lang="cs-CZ" sz="2800" dirty="0" smtClean="0">
                <a:solidFill>
                  <a:srgbClr val="C00000"/>
                </a:solidFill>
              </a:rPr>
              <a:t>a o způsobu jejich použití, ve znění pozdějších předpisů</a:t>
            </a:r>
          </a:p>
          <a:p>
            <a:pPr>
              <a:buNone/>
            </a:pP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64807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Pro koho jsou určeny?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752528"/>
          </a:xfrm>
        </p:spPr>
        <p:txBody>
          <a:bodyPr/>
          <a:lstStyle/>
          <a:p>
            <a:pPr>
              <a:buNone/>
            </a:pPr>
            <a:r>
              <a:rPr lang="cs-CZ" sz="2800" u="sng" dirty="0" smtClean="0">
                <a:solidFill>
                  <a:srgbClr val="C00000"/>
                </a:solidFill>
              </a:rPr>
              <a:t> Pro stanovení výživových účelů platí zvláštní nutriční požadavky skupiny osob: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jejichž trávicí systém a látková výměna je narušená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nacházejících se ve zvláštním fyziologickém stavu a mohou mít specifické výhody z řízené spotřeby určitých látek v potravinách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zdravých kojenců a malých dětí 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606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Kategorie 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/>
          <a:lstStyle/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pro počáteční a pokračovací kojeneckou výživu a výživu malých dětí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pro obilnou a ostatní výživu jinou než obilnou určenou pro výživu kojenců a malých dětí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pro nízkoenergetickou výživu určené ke snižování tělesné hmotnosti (tzv. potraviny pro redukční diety)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pro zvláštní lékařské účely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bez fenylalaninu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606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Kategorie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bezlepkové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určené pro osoby s poruchami metabolismu sacharidů (diabetiky)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s nízkým obsahem laktózy nebo </a:t>
            </a:r>
            <a:r>
              <a:rPr lang="cs-CZ" sz="2800" dirty="0" err="1" smtClean="0">
                <a:solidFill>
                  <a:srgbClr val="C00000"/>
                </a:solidFill>
              </a:rPr>
              <a:t>bezlaktózové</a:t>
            </a:r>
            <a:r>
              <a:rPr lang="cs-CZ" sz="2800" dirty="0" smtClean="0">
                <a:solidFill>
                  <a:srgbClr val="C00000"/>
                </a:solidFill>
              </a:rPr>
              <a:t>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s nízkým obsahem bílkovin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s nízkým a velmi nízkým obsahem sodíku nebo bez sodíku 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potraviny určené pro sportovce a pro osoby při zvýšeném tělesném výkonu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None/>
            </a:pPr>
            <a:endParaRPr lang="cs-CZ" sz="2800" u="sng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u="sng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u="sng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u="sng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7606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Označování účelu použití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472608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zvláštnosti kvalitativního a kvantitativního složení nebo speciální výrobní procesu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nutričním značení v jednotkách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předepsaný způsob přípravy, je-li požadován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původ bílkoviny (nebo hydrolyzátu bílkovin)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způsob uchování a době spotřeby po otevření obalu, je-li to vyžadováno (ne </a:t>
            </a:r>
            <a:r>
              <a:rPr lang="cs-CZ" sz="2800" dirty="0" err="1" smtClean="0">
                <a:solidFill>
                  <a:srgbClr val="C00000"/>
                </a:solidFill>
              </a:rPr>
              <a:t>jednoporcované</a:t>
            </a:r>
            <a:r>
              <a:rPr lang="cs-CZ" sz="2800" dirty="0" smtClean="0">
                <a:solidFill>
                  <a:srgbClr val="C00000"/>
                </a:solidFill>
              </a:rPr>
              <a:t>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kategorii nebo bližší specifikaci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zvláštní nutriční vlastnosti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specifické informace u jednotlivých kategorií těchto potravin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64807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Potraviny pro počáteční a pokračovací kojeneckou výživu a výživu malých dětí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429001"/>
            <a:ext cx="8229600" cy="2808312"/>
          </a:xfrm>
        </p:spPr>
        <p:txBody>
          <a:bodyPr/>
          <a:lstStyle/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kojenci do 12 měsíců včetně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dětí od 1 do 3 let včetně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počáteční kojenecká výživa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pokračovací kojenecká výživa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zvláštní druhy kojenecké výživy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Potraviny pro obilnou a ostatní výživu jinou než obilnou pro výživu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3309317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příkrmy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obilné – kaše, suchary a sušenky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ovocné – výživa, přesnídávky, pyré, dezert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označování – věk konzumenta, lepek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Potraviny pro nízkoenergetickou výživu určené ke snižování THM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597349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úplná náhrada celodenní stravy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náhrada jednoho či více hlavních jídel v rámci celodenní stravy</a:t>
            </a:r>
          </a:p>
          <a:p>
            <a:pPr>
              <a:buClr>
                <a:srgbClr val="C00000"/>
              </a:buClr>
              <a:buNone/>
            </a:pPr>
            <a:r>
              <a:rPr lang="cs-CZ" sz="2800" u="sng" dirty="0" smtClean="0">
                <a:solidFill>
                  <a:srgbClr val="C00000"/>
                </a:solidFill>
              </a:rPr>
              <a:t>zákaz údajů: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 rychlosti nebo úbytku hmotnosti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 snížení pocitu hladu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 zvýšení pocitu sytosti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isa_prezentace 2 nový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6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 Eli 5.5.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Times New Roman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prezentace Eli 5.5.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Times New Roman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Malnutrice</Template>
  <TotalTime>971</TotalTime>
  <Words>735</Words>
  <Application>Microsoft Office PowerPoint</Application>
  <PresentationFormat>Předvádění na obrazovce (4:3)</PresentationFormat>
  <Paragraphs>105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11</vt:i4>
      </vt:variant>
      <vt:variant>
        <vt:lpstr>Nadpisy snímků</vt:lpstr>
      </vt:variant>
      <vt:variant>
        <vt:i4>18</vt:i4>
      </vt:variant>
    </vt:vector>
  </HeadingPairs>
  <TitlesOfParts>
    <vt:vector size="29" baseType="lpstr">
      <vt:lpstr>Tok</vt:lpstr>
      <vt:lpstr>prezentace Eli 5.5.</vt:lpstr>
      <vt:lpstr>Motiv sady Office</vt:lpstr>
      <vt:lpstr>1_Motiv sady Office</vt:lpstr>
      <vt:lpstr>2_Motiv sady Office</vt:lpstr>
      <vt:lpstr>1_prezentace Eli 5.5.</vt:lpstr>
      <vt:lpstr>3_Motiv sady Office</vt:lpstr>
      <vt:lpstr>4_Motiv sady Office</vt:lpstr>
      <vt:lpstr>5_Motiv sady Office</vt:lpstr>
      <vt:lpstr>Misa_prezentace 2 nový</vt:lpstr>
      <vt:lpstr>6_Motiv sady Office</vt:lpstr>
      <vt:lpstr>Potraviny pro zvláštní výživu</vt:lpstr>
      <vt:lpstr>Definice</vt:lpstr>
      <vt:lpstr>Pro koho jsou určeny?</vt:lpstr>
      <vt:lpstr>Kategorie  </vt:lpstr>
      <vt:lpstr>Kategorie</vt:lpstr>
      <vt:lpstr>Označování účelu použití</vt:lpstr>
      <vt:lpstr>Potraviny pro počáteční a pokračovací kojeneckou výživu a výživu malých dětí </vt:lpstr>
      <vt:lpstr>Potraviny pro obilnou a ostatní výživu jinou než obilnou pro výživu</vt:lpstr>
      <vt:lpstr>Potraviny pro nízkoenergetickou výživu určené ke snižování THM</vt:lpstr>
      <vt:lpstr>Dietní potraviny pro zvláštní lékařské účely</vt:lpstr>
      <vt:lpstr>Potraviny bez fenylalninu</vt:lpstr>
      <vt:lpstr>Potraviny bezlepkové</vt:lpstr>
      <vt:lpstr>Potraviny určené pro osoby s poruchami metabolismu sacharidů </vt:lpstr>
      <vt:lpstr>Potraviny s nízkým obsahem laktózy nebo bezlaktózové </vt:lpstr>
      <vt:lpstr>Potraviny s nízkým obsahem bílkovin</vt:lpstr>
      <vt:lpstr>Potraviny s nízkým a velmi nízkým obsahem sodíku nebo bez sodíku</vt:lpstr>
      <vt:lpstr>Potraviny určené pro sportovce a pro osoby při zvýšeném tělesném výkonu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Anémie</dc:title>
  <dc:creator>Misicka</dc:creator>
  <cp:lastModifiedBy>User</cp:lastModifiedBy>
  <cp:revision>9</cp:revision>
  <dcterms:created xsi:type="dcterms:W3CDTF">2011-10-02T12:59:07Z</dcterms:created>
  <dcterms:modified xsi:type="dcterms:W3CDTF">2013-05-08T18:10:02Z</dcterms:modified>
</cp:coreProperties>
</file>