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7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78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07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04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68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70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64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47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73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93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98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F5DF4-01D5-495D-AC5C-5CDC90C2198D}" type="datetimeFigureOut">
              <a:rPr lang="cs-CZ" smtClean="0"/>
              <a:t>24.2.2013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EFE1-9360-4089-B343-ECB2ECEFD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9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CR - Svět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JS 2013</a:t>
            </a:r>
          </a:p>
          <a:p>
            <a:r>
              <a:rPr lang="cs-CZ" dirty="0" smtClean="0"/>
              <a:t>Management CR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98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12 přednášek a seminářů</a:t>
            </a:r>
          </a:p>
          <a:p>
            <a:r>
              <a:rPr lang="cs-CZ" dirty="0" smtClean="0"/>
              <a:t>Semináře 80 % docházka</a:t>
            </a:r>
          </a:p>
          <a:p>
            <a:r>
              <a:rPr lang="cs-CZ" dirty="0" smtClean="0"/>
              <a:t>Zápočet: sem. výstup.+ 3x písemka (50 %)</a:t>
            </a:r>
          </a:p>
          <a:p>
            <a:r>
              <a:rPr lang="cs-CZ" dirty="0" smtClean="0"/>
              <a:t>Zkouška: test nebo ústní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95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Doporučená literatura:</a:t>
            </a:r>
            <a:br>
              <a:rPr lang="cs-CZ" dirty="0" smtClean="0"/>
            </a:br>
            <a:r>
              <a:rPr lang="cs-CZ" dirty="0"/>
              <a:t>HRALA, V. Geografie </a:t>
            </a:r>
            <a:r>
              <a:rPr lang="cs-CZ" dirty="0" smtClean="0"/>
              <a:t>cestovního </a:t>
            </a:r>
            <a:r>
              <a:rPr lang="cs-CZ" dirty="0"/>
              <a:t>ruchu, Praha, Idea servis 1994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Horák, S. </a:t>
            </a:r>
            <a:r>
              <a:rPr lang="cs-CZ" dirty="0" smtClean="0">
                <a:effectLst/>
              </a:rPr>
              <a:t>Geografie cestovního ruchu Evropy.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Nakl. Drahný </a:t>
            </a:r>
            <a:r>
              <a:rPr lang="cs-CZ" dirty="0"/>
              <a:t>R</a:t>
            </a:r>
            <a:r>
              <a:rPr lang="cs-CZ" dirty="0" smtClean="0">
                <a:effectLst/>
              </a:rPr>
              <a:t>adek</a:t>
            </a:r>
            <a:r>
              <a:rPr lang="cs-CZ" dirty="0"/>
              <a:t>	</a:t>
            </a:r>
            <a:r>
              <a:rPr lang="cs-CZ" dirty="0" smtClean="0"/>
              <a:t> 2009</a:t>
            </a:r>
            <a:br>
              <a:rPr lang="cs-CZ" dirty="0" smtClean="0"/>
            </a:br>
            <a:r>
              <a:rPr lang="cs-CZ" dirty="0" err="1" smtClean="0">
                <a:effectLst/>
              </a:rPr>
              <a:t>Hamarneh</a:t>
            </a:r>
            <a:r>
              <a:rPr lang="cs-CZ" dirty="0" smtClean="0">
                <a:effectLst/>
              </a:rPr>
              <a:t>, </a:t>
            </a:r>
            <a:r>
              <a:rPr lang="cs-CZ" dirty="0" err="1" smtClean="0">
                <a:effectLst/>
              </a:rPr>
              <a:t>I.</a:t>
            </a:r>
            <a:r>
              <a:rPr lang="cs-CZ" dirty="0" err="1" smtClean="0">
                <a:effectLst/>
              </a:rPr>
              <a:t>Geografie</a:t>
            </a:r>
            <a:r>
              <a:rPr lang="cs-CZ" dirty="0" smtClean="0">
                <a:effectLst/>
              </a:rPr>
              <a:t> turismu - Mimoevropská teritoria, Praha. </a:t>
            </a:r>
            <a:r>
              <a:rPr lang="cs-CZ" dirty="0" err="1" smtClean="0">
                <a:effectLst/>
              </a:rPr>
              <a:t>Grada</a:t>
            </a: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dirty="0" smtClean="0"/>
              <a:t>Texty G CR – pošlu do úschovny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7148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</Words>
  <Application>Microsoft Office PowerPoint</Application>
  <PresentationFormat>Předvádění na obrazovce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Geografie CR - Svět</vt:lpstr>
      <vt:lpstr>JS 2013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CR - Svět</dc:title>
  <dc:creator>host</dc:creator>
  <cp:lastModifiedBy>host</cp:lastModifiedBy>
  <cp:revision>3</cp:revision>
  <dcterms:created xsi:type="dcterms:W3CDTF">2013-02-24T15:17:29Z</dcterms:created>
  <dcterms:modified xsi:type="dcterms:W3CDTF">2013-02-24T15:41:35Z</dcterms:modified>
</cp:coreProperties>
</file>