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1" r:id="rId11"/>
  </p:sldMasterIdLst>
  <p:notesMasterIdLst>
    <p:notesMasterId r:id="rId21"/>
  </p:notesMasterIdLst>
  <p:sldIdLst>
    <p:sldId id="256" r:id="rId12"/>
    <p:sldId id="258" r:id="rId13"/>
    <p:sldId id="259" r:id="rId14"/>
    <p:sldId id="260" r:id="rId15"/>
    <p:sldId id="262" r:id="rId16"/>
    <p:sldId id="263" r:id="rId17"/>
    <p:sldId id="264" r:id="rId18"/>
    <p:sldId id="265" r:id="rId19"/>
    <p:sldId id="27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86500" autoAdjust="0"/>
  </p:normalViewPr>
  <p:slideViewPr>
    <p:cSldViewPr>
      <p:cViewPr>
        <p:scale>
          <a:sx n="40" d="100"/>
          <a:sy n="40" d="100"/>
        </p:scale>
        <p:origin x="-99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6325-1C74-422A-97B2-14435A0F0BC8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B3BB8-8C39-422A-84FA-5837FEC5FE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B3BB8-8C39-422A-84FA-5837FEC5FE3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5813" cy="47577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77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0188" cy="18272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7924800" y="6356350"/>
            <a:ext cx="760413" cy="363538"/>
          </a:xfrm>
        </p:spPr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7FA057-5C29-4C5E-90B5-356974D112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FE1428-09A9-4A68-8115-670A359C3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F9A34B8-DE58-4F13-832C-F63C0566C5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7013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35163"/>
            <a:ext cx="4038600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A03998-5E6B-44BC-8F60-AAA66670CD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634BEC-DAA7-4CD6-A788-8D0DB12F6F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D43AE92-C318-4051-B4E0-68A68980BC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E5E5DD-7CF4-4CDE-AD49-B655190AC8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A43764-EE06-46CE-80F2-75E975D2E82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58CE4F-5284-4F87-8072-C7062D84DD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638786-D290-46F9-92D5-699599982B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5813" cy="56181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8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5FEE64-F9DD-4AC6-BEF9-C411F6E774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77C7A5-1DB3-4AF4-8A6C-3278806581F5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 dirty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371600"/>
            <a:ext cx="785018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0" rIns="1836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50FCEE9-231C-4F39-8CFD-700943A2FD3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293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8013" cy="11414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8013" cy="43878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0"/>
            <a:r>
              <a:rPr lang="en-GB" smtClean="0"/>
              <a:t>Devátá úroveňKlepnutím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811E149-55D4-479C-9503-6704505732C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964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Cizorodé látky v potravinách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215064" cy="110452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Hejmalová</a:t>
            </a:r>
            <a:r>
              <a:rPr lang="cs-CZ" dirty="0" smtClean="0">
                <a:solidFill>
                  <a:srgbClr val="C00000"/>
                </a:solidFill>
              </a:rPr>
              <a:t> Michaela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10242" name="Picture 2" descr="http://www.veronica.cz/foto/chemicke_lat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068960"/>
            <a:ext cx="5053190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Nutriční toxikologie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spolu s potravou vstupuje do organismu řada látek z prostředí, které se vyznačují toxickým potenciálem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do potravy se dostávají ze životního prostředí, z ovzduší, zkontaminované vody, půdy, v důsledku aplikace agrochemických prostředků, při technologickém zpracování potravinářských surovin, při výrobě potravin, jejich balení nebo transportu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4807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Cizorodé látky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112568"/>
          </a:xfrm>
        </p:spPr>
        <p:txBody>
          <a:bodyPr/>
          <a:lstStyle/>
          <a:p>
            <a:pPr>
              <a:buNone/>
            </a:pPr>
            <a:r>
              <a:rPr lang="cs-CZ" sz="2800" b="1" u="sng" dirty="0" smtClean="0">
                <a:solidFill>
                  <a:srgbClr val="C00000"/>
                </a:solidFill>
              </a:rPr>
              <a:t>Za cizorodé látky v poživatinách se považují látky: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1. které nejsou přirozenou složkou poživatin 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2. které se nepoužívají samostatně jako poživatiny nebo typické potravinářské přísady bez ohledu na svou nutriční hodnotu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3. jejich přítomnost v poživatině, popř. výše jejich obsahu může ohrozit zdraví člověka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4. které nejsou pro daný druh poživatin charakteristické</a:t>
            </a:r>
            <a:r>
              <a:rPr lang="cs-CZ" sz="2800" dirty="0" smtClean="0"/>
              <a:t>.</a:t>
            </a:r>
          </a:p>
          <a:p>
            <a:pPr>
              <a:buClr>
                <a:srgbClr val="C00000"/>
              </a:buClr>
              <a:buNone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 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57606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Dělení cizorodých látek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cs-CZ" sz="2800" b="1" u="sng" dirty="0" smtClean="0">
                <a:solidFill>
                  <a:srgbClr val="C00000"/>
                </a:solidFill>
              </a:rPr>
              <a:t>Cizorodé látky v potravinách se dělí do tří základních skupin:</a:t>
            </a:r>
          </a:p>
          <a:p>
            <a:pPr>
              <a:buNone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kontaminanty</a:t>
            </a:r>
            <a:r>
              <a:rPr lang="cs-CZ" sz="2800" dirty="0" smtClean="0">
                <a:solidFill>
                  <a:srgbClr val="C00000"/>
                </a:solidFill>
              </a:rPr>
              <a:t> – látky kontaminující přicházející do potravy z prostředí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aditiva </a:t>
            </a:r>
            <a:r>
              <a:rPr lang="cs-CZ" sz="2800" dirty="0" smtClean="0">
                <a:solidFill>
                  <a:srgbClr val="C00000"/>
                </a:solidFill>
              </a:rPr>
              <a:t>– látky přidávané do potravin záměrně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sekundární cizorodé látky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Kontaminanty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>
              <a:buClr>
                <a:srgbClr val="C00000"/>
              </a:buCl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Jedná se o znečišťující látky, které se do potravin dostávají nahodile. </a:t>
            </a:r>
          </a:p>
          <a:p>
            <a:pPr>
              <a:buClr>
                <a:srgbClr val="C00000"/>
              </a:buClr>
              <a:buNone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cs-CZ" sz="2800" u="sng" dirty="0" smtClean="0">
                <a:solidFill>
                  <a:srgbClr val="C00000"/>
                </a:solidFill>
              </a:rPr>
              <a:t>Cizorodé látky kontaminující potravinu zahrnují: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anorganické</a:t>
            </a:r>
            <a:r>
              <a:rPr lang="cs-CZ" sz="2800" dirty="0" smtClean="0">
                <a:solidFill>
                  <a:srgbClr val="C00000"/>
                </a:solidFill>
              </a:rPr>
              <a:t> – těžké kovy, dusičnany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organické látky </a:t>
            </a:r>
            <a:r>
              <a:rPr lang="cs-CZ" sz="2800" dirty="0" smtClean="0">
                <a:solidFill>
                  <a:srgbClr val="C00000"/>
                </a:solidFill>
              </a:rPr>
              <a:t>- polychlorované bifenyly (PCB), mykotoxiny, obalové materiály, pesticidy, průmyslové jedy, antibiotika, hormony</a:t>
            </a:r>
            <a:endParaRPr lang="cs-CZ" sz="2800" u="sng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u="sng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u="sng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u="sng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Potravinová aditiva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824536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</a:t>
            </a:r>
            <a:r>
              <a:rPr lang="cs-CZ" sz="2800" b="1" dirty="0" smtClean="0">
                <a:solidFill>
                  <a:srgbClr val="C00000"/>
                </a:solidFill>
              </a:rPr>
              <a:t>, které se do potravin přidávají k zlepšení některých vlastností nebo z jiných, technických důvodů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rozdělují se do skupin podle funkcí, které zajišťují po přidání do potraviny, jsou to např. stabilizátory, zahušťovadla, </a:t>
            </a:r>
            <a:r>
              <a:rPr lang="cs-CZ" sz="2800" dirty="0" err="1" smtClean="0">
                <a:solidFill>
                  <a:srgbClr val="C00000"/>
                </a:solidFill>
              </a:rPr>
              <a:t>gelotvorné</a:t>
            </a:r>
            <a:r>
              <a:rPr lang="cs-CZ" sz="2800" dirty="0" smtClean="0">
                <a:solidFill>
                  <a:srgbClr val="C00000"/>
                </a:solidFill>
              </a:rPr>
              <a:t> látky, </a:t>
            </a:r>
            <a:r>
              <a:rPr lang="cs-CZ" sz="2800" dirty="0" err="1" smtClean="0">
                <a:solidFill>
                  <a:srgbClr val="C00000"/>
                </a:solidFill>
              </a:rPr>
              <a:t>látky</a:t>
            </a:r>
            <a:r>
              <a:rPr lang="cs-CZ" sz="2800" dirty="0" smtClean="0">
                <a:solidFill>
                  <a:srgbClr val="C00000"/>
                </a:solidFill>
              </a:rPr>
              <a:t> proti tvoření hrudek a spékavosti, glazovací činidla, plyny užívané při balení potravin, hnací plyny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64807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Typy potravinových aditiv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9"/>
          </a:xfrm>
        </p:spPr>
        <p:txBody>
          <a:bodyPr/>
          <a:lstStyle/>
          <a:p>
            <a:pPr>
              <a:buNone/>
            </a:pPr>
            <a:r>
              <a:rPr lang="cs-CZ" sz="2800" b="1" u="sng" dirty="0" smtClean="0">
                <a:solidFill>
                  <a:srgbClr val="C00000"/>
                </a:solidFill>
              </a:rPr>
              <a:t>Nejčastěji se podle účelu používání rozeznává 6 hlavních skupin aditivních látek:</a:t>
            </a:r>
          </a:p>
          <a:p>
            <a:pPr>
              <a:buNone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prodlužující </a:t>
            </a:r>
            <a:r>
              <a:rPr lang="cs-CZ" sz="2800" dirty="0" err="1" smtClean="0">
                <a:solidFill>
                  <a:srgbClr val="C00000"/>
                </a:solidFill>
              </a:rPr>
              <a:t>údržnost</a:t>
            </a: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upravující aroma (chuť, vůně)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upravující barvu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upravující texturu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zvyšující biologickou hodnotu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další aditivní látky</a:t>
            </a:r>
          </a:p>
          <a:p>
            <a:pPr lvl="0">
              <a:buClr>
                <a:srgbClr val="C00000"/>
              </a:buClr>
              <a:buNone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Sekundární cizorodé látky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05461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rgbClr val="C00000"/>
                </a:solidFill>
              </a:rPr>
              <a:t>látky vznikající nežádoucími reakcemi  potravinách při: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špatném skladování </a:t>
            </a:r>
            <a:r>
              <a:rPr lang="cs-CZ" sz="2800" dirty="0" smtClean="0">
                <a:solidFill>
                  <a:srgbClr val="C00000"/>
                </a:solidFill>
              </a:rPr>
              <a:t>- </a:t>
            </a:r>
            <a:r>
              <a:rPr lang="cs-CZ" sz="2800" dirty="0" err="1" smtClean="0">
                <a:solidFill>
                  <a:srgbClr val="C00000"/>
                </a:solidFill>
              </a:rPr>
              <a:t>mykotocxiny</a:t>
            </a: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technologických procesech</a:t>
            </a:r>
            <a:r>
              <a:rPr lang="cs-CZ" sz="2800" dirty="0" smtClean="0">
                <a:solidFill>
                  <a:srgbClr val="C00000"/>
                </a:solidFill>
              </a:rPr>
              <a:t> – akrylamid, PAU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endogenně v lidském těle </a:t>
            </a:r>
            <a:r>
              <a:rPr lang="cs-CZ" sz="2800" dirty="0" smtClean="0">
                <a:solidFill>
                  <a:srgbClr val="C00000"/>
                </a:solidFill>
              </a:rPr>
              <a:t>- </a:t>
            </a:r>
            <a:r>
              <a:rPr lang="cs-CZ" sz="2800" dirty="0" err="1" smtClean="0">
                <a:solidFill>
                  <a:srgbClr val="C00000"/>
                </a:solidFill>
              </a:rPr>
              <a:t>nitrosaminy</a:t>
            </a:r>
            <a:endParaRPr lang="cs-CZ" sz="2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792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Děkuji za pozornost</a:t>
            </a: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Zástupný symbol pro obsah 3" descr="1-shutterstock_545044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556792"/>
            <a:ext cx="4292840" cy="4748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isa_prezentace 2 nový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Malnutrice</Template>
  <TotalTime>879</TotalTime>
  <Words>183</Words>
  <Application>Microsoft Office PowerPoint</Application>
  <PresentationFormat>Předvádění na obrazovce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9</vt:i4>
      </vt:variant>
    </vt:vector>
  </HeadingPairs>
  <TitlesOfParts>
    <vt:vector size="20" baseType="lpstr">
      <vt:lpstr>Tok</vt:lpstr>
      <vt:lpstr>prezentace Eli 5.5.</vt:lpstr>
      <vt:lpstr>Motiv sady Office</vt:lpstr>
      <vt:lpstr>1_Motiv sady Office</vt:lpstr>
      <vt:lpstr>2_Motiv sady Office</vt:lpstr>
      <vt:lpstr>1_prezentace Eli 5.5.</vt:lpstr>
      <vt:lpstr>3_Motiv sady Office</vt:lpstr>
      <vt:lpstr>4_Motiv sady Office</vt:lpstr>
      <vt:lpstr>5_Motiv sady Office</vt:lpstr>
      <vt:lpstr>Misa_prezentace 2 nový</vt:lpstr>
      <vt:lpstr>6_Motiv sady Office</vt:lpstr>
      <vt:lpstr>Cizorodé látky v potravinách</vt:lpstr>
      <vt:lpstr>Nutriční toxikologie</vt:lpstr>
      <vt:lpstr>Cizorodé látky</vt:lpstr>
      <vt:lpstr>Dělení cizorodých látek</vt:lpstr>
      <vt:lpstr>Kontaminanty</vt:lpstr>
      <vt:lpstr>Potravinová aditiva</vt:lpstr>
      <vt:lpstr>Typy potravinových aditiv</vt:lpstr>
      <vt:lpstr>Sekundární cizorodé látky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Anémie</dc:title>
  <dc:creator>Misicka</dc:creator>
  <cp:lastModifiedBy>Misicka</cp:lastModifiedBy>
  <cp:revision>7</cp:revision>
  <dcterms:created xsi:type="dcterms:W3CDTF">2011-10-02T12:59:07Z</dcterms:created>
  <dcterms:modified xsi:type="dcterms:W3CDTF">2013-03-10T15:50:00Z</dcterms:modified>
</cp:coreProperties>
</file>