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3" r:id="rId2"/>
    <p:sldId id="264" r:id="rId3"/>
    <p:sldId id="312" r:id="rId4"/>
    <p:sldId id="271" r:id="rId5"/>
    <p:sldId id="272" r:id="rId6"/>
    <p:sldId id="273" r:id="rId7"/>
    <p:sldId id="274" r:id="rId8"/>
    <p:sldId id="275" r:id="rId9"/>
    <p:sldId id="310" r:id="rId10"/>
    <p:sldId id="313" r:id="rId11"/>
    <p:sldId id="276" r:id="rId12"/>
    <p:sldId id="277" r:id="rId13"/>
    <p:sldId id="284" r:id="rId14"/>
    <p:sldId id="283" r:id="rId15"/>
    <p:sldId id="311" r:id="rId16"/>
    <p:sldId id="314" r:id="rId17"/>
    <p:sldId id="282" r:id="rId18"/>
    <p:sldId id="281" r:id="rId19"/>
    <p:sldId id="280" r:id="rId20"/>
    <p:sldId id="288" r:id="rId21"/>
    <p:sldId id="287" r:id="rId22"/>
    <p:sldId id="286" r:id="rId23"/>
    <p:sldId id="266" r:id="rId24"/>
    <p:sldId id="319" r:id="rId2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BE0E3"/>
    <a:srgbClr val="FF9900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52" autoAdjust="0"/>
    <p:restoredTop sz="94660"/>
  </p:normalViewPr>
  <p:slideViewPr>
    <p:cSldViewPr>
      <p:cViewPr>
        <p:scale>
          <a:sx n="75" d="100"/>
          <a:sy n="75" d="100"/>
        </p:scale>
        <p:origin x="-1350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537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7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7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7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8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9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0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540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540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15403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5404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5405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92CF88-EB02-4F27-9732-D25142D8D14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30EBB-7CB6-4FED-B340-C944288B9FA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221EB-6B13-41DB-B017-B56D0899E6F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37953-E25B-48CB-B00E-7E24E20059C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C6C0A-2DFE-47E3-9DF0-4AA860ADA9C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8532C-887E-490C-89F9-B9E737C1A01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A746B-0D72-469B-8E8C-EEADD1B7B24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E8355-1AF0-4E44-B5B0-AC2C7FCC01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B514D-3491-4378-87E6-106C165929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52A16-CC00-4247-9B79-17E6A2E9144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E7D90-1A67-4A63-A21F-22F30CBD66D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1435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435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5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6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7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437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437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37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438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1438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1D9025D-2AD5-463D-984A-6E336B9F4776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SKOK  VYSOKÝ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Střížný</a:t>
            </a:r>
            <a:r>
              <a:rPr lang="cs-CZ" dirty="0"/>
              <a:t> způsob </a:t>
            </a:r>
            <a:r>
              <a:rPr lang="cs-CZ" dirty="0" err="1"/>
              <a:t>Page</a:t>
            </a:r>
            <a:r>
              <a:rPr lang="cs-CZ" dirty="0"/>
              <a:t> -193cm(1887)</a:t>
            </a:r>
          </a:p>
          <a:p>
            <a:r>
              <a:rPr lang="cs-CZ" dirty="0"/>
              <a:t>Valivý boční </a:t>
            </a:r>
            <a:r>
              <a:rPr lang="cs-CZ" dirty="0" err="1"/>
              <a:t>Horine</a:t>
            </a:r>
            <a:r>
              <a:rPr lang="cs-CZ" dirty="0"/>
              <a:t> -200cm(1912)</a:t>
            </a:r>
          </a:p>
          <a:p>
            <a:r>
              <a:rPr lang="cs-CZ" dirty="0" err="1"/>
              <a:t>Dawis</a:t>
            </a:r>
            <a:r>
              <a:rPr lang="cs-CZ" dirty="0"/>
              <a:t> -212cm(1953)</a:t>
            </a:r>
          </a:p>
          <a:p>
            <a:r>
              <a:rPr lang="cs-CZ" dirty="0"/>
              <a:t>Valivý obkročný </a:t>
            </a:r>
            <a:r>
              <a:rPr lang="cs-CZ" dirty="0" err="1"/>
              <a:t>Straddle</a:t>
            </a:r>
            <a:r>
              <a:rPr lang="cs-CZ" dirty="0"/>
              <a:t> Brumel -228cm,</a:t>
            </a:r>
            <a:r>
              <a:rPr lang="cs-CZ" dirty="0" err="1"/>
              <a:t>Matzdorf</a:t>
            </a:r>
            <a:r>
              <a:rPr lang="cs-CZ" dirty="0"/>
              <a:t> – 229cm(1971)</a:t>
            </a:r>
          </a:p>
          <a:p>
            <a:r>
              <a:rPr lang="cs-CZ" dirty="0"/>
              <a:t>Zádový způsob Flop </a:t>
            </a:r>
            <a:r>
              <a:rPr lang="cs-CZ" dirty="0" err="1"/>
              <a:t>Stones</a:t>
            </a:r>
            <a:r>
              <a:rPr lang="cs-CZ" dirty="0"/>
              <a:t> -230cm 1973,</a:t>
            </a:r>
            <a:r>
              <a:rPr lang="cs-CZ" dirty="0" err="1"/>
              <a:t>Sotomayor</a:t>
            </a:r>
            <a:r>
              <a:rPr lang="cs-CZ" dirty="0"/>
              <a:t> -245cm(1993)</a:t>
            </a:r>
          </a:p>
          <a:p>
            <a:r>
              <a:rPr lang="cs-CZ" dirty="0" err="1" smtClean="0"/>
              <a:t>Zvara</a:t>
            </a:r>
            <a:r>
              <a:rPr lang="cs-CZ" dirty="0" smtClean="0"/>
              <a:t> </a:t>
            </a:r>
            <a:r>
              <a:rPr lang="cs-CZ" smtClean="0"/>
              <a:t>a Bába 236cm(1987,2005)  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0595" name="Picture 3" descr="00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9940" name="Picture 4" descr="0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64" name="Picture 4" descr="00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04" name="Picture 4" descr="00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0180" name="Picture 4" descr="00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vysokého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 – posledních pět kroků po kružnici (r = 13 m)</a:t>
            </a:r>
          </a:p>
          <a:p>
            <a:r>
              <a:rPr lang="cs-CZ">
                <a:solidFill>
                  <a:srgbClr val="0000FF"/>
                </a:solidFill>
              </a:rPr>
              <a:t>Odraz</a:t>
            </a:r>
            <a:r>
              <a:rPr lang="cs-CZ"/>
              <a:t> -v 1/3 doskočiště,50-80cm od svislé roviny laťky,trup nakloněn dozadu a dovnitř</a:t>
            </a:r>
          </a:p>
          <a:p>
            <a:r>
              <a:rPr lang="cs-CZ">
                <a:solidFill>
                  <a:srgbClr val="0000FF"/>
                </a:solidFill>
              </a:rPr>
              <a:t>Let</a:t>
            </a:r>
            <a:r>
              <a:rPr lang="cs-CZ"/>
              <a:t> -záklon hlavy a trupu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1619" name="Picture 3" descr="00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9156" name="Picture 4" descr="00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8132" name="Picture 4" descr="00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7108" name="Picture 4" descr="00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Ženy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Balasová -191cm(1961)</a:t>
            </a:r>
          </a:p>
          <a:p>
            <a:r>
              <a:rPr lang="cs-CZ"/>
              <a:t>Ackermanová -200cm(1977)</a:t>
            </a:r>
          </a:p>
          <a:p>
            <a:r>
              <a:rPr lang="cs-CZ"/>
              <a:t>Konstantinovová -209cm(1987)</a:t>
            </a:r>
          </a:p>
          <a:p>
            <a:r>
              <a:rPr lang="cs-CZ"/>
              <a:t>Davidová -169cm(1955)</a:t>
            </a:r>
          </a:p>
          <a:p>
            <a:r>
              <a:rPr lang="cs-CZ"/>
              <a:t>Rezková -OH Mexiko,182cm(1968)</a:t>
            </a:r>
          </a:p>
          <a:p>
            <a:r>
              <a:rPr lang="cs-CZ"/>
              <a:t>Kováčiková 200cm(2000)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0420" name="Picture 4" descr="004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9396" name="Picture 4" descr="004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8372" name="Picture 4" descr="00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vysokého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 – posledních pět kroků po kružnici (r = 13 m)</a:t>
            </a:r>
          </a:p>
          <a:p>
            <a:r>
              <a:rPr lang="cs-CZ">
                <a:solidFill>
                  <a:srgbClr val="0000FF"/>
                </a:solidFill>
              </a:rPr>
              <a:t>Odraz</a:t>
            </a:r>
            <a:r>
              <a:rPr lang="cs-CZ"/>
              <a:t> -v 1/3 doskočiště,50-80cm od svislé roviny laťky,trup nakloněn dozadu a dovnitř</a:t>
            </a:r>
          </a:p>
          <a:p>
            <a:r>
              <a:rPr lang="cs-CZ">
                <a:solidFill>
                  <a:srgbClr val="0000FF"/>
                </a:solidFill>
              </a:rPr>
              <a:t>Let</a:t>
            </a:r>
            <a:r>
              <a:rPr lang="cs-CZ"/>
              <a:t> -záklon hlavy a trupu</a:t>
            </a:r>
          </a:p>
          <a:p>
            <a:r>
              <a:rPr lang="cs-CZ">
                <a:solidFill>
                  <a:srgbClr val="0000FF"/>
                </a:solidFill>
              </a:rPr>
              <a:t>Dopad</a:t>
            </a:r>
            <a:r>
              <a:rPr lang="cs-CZ"/>
              <a:t> -na záda do kotoulu vzad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3111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Didaktika nácviku skoku vysokého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Rozběh</a:t>
            </a: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-běh po kružnici,osmičce,vlnovce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Odraz</a:t>
            </a: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-z plného chodidla,17-23 stupňů od svislé roviny laťky,doskok na bednu,doskočiště,nůžky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Přechod přes laťku </a:t>
            </a: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z místa sounož,mírného rozběhu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Dopad</a:t>
            </a:r>
            <a:r>
              <a:rPr kumimoji="0" lang="cs-CZ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-z vyvýšeného místa, důraz klademe na správnou polohu jednotlivých části těla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vysokého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 – posledních pět kroků po kružnici (r = 13 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24" name="Picture 4" descr="0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8" name="Picture 4" descr="00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2772" name="Picture 4" descr="0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3796" name="Picture 4" descr="00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8916" name="Picture 4" descr="00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Technika skoku vysokého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solidFill>
                  <a:srgbClr val="0000FF"/>
                </a:solidFill>
              </a:rPr>
              <a:t>Rozběh</a:t>
            </a:r>
            <a:r>
              <a:rPr lang="cs-CZ"/>
              <a:t> – posledních pět kroků po kružnici (r = 13 m)</a:t>
            </a:r>
          </a:p>
          <a:p>
            <a:r>
              <a:rPr lang="cs-CZ">
                <a:solidFill>
                  <a:srgbClr val="0000FF"/>
                </a:solidFill>
              </a:rPr>
              <a:t>Odraz</a:t>
            </a:r>
            <a:r>
              <a:rPr lang="cs-CZ"/>
              <a:t> -v 1/3 doskočiště,50-80cm od svislé roviny laťky,trup nakloněn dozadu a dovnitř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ok vysoký + tyč">
  <a:themeElements>
    <a:clrScheme name="Závod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Závod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ávod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ávod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Skok vysoký + tyč</Template>
  <TotalTime>34</TotalTime>
  <Words>228</Words>
  <Application>Microsoft Office PowerPoint</Application>
  <PresentationFormat>Předvádění na obrazovce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Skok vysoký + tyč</vt:lpstr>
      <vt:lpstr>SKOK  VYSOKÝ</vt:lpstr>
      <vt:lpstr>Ženy</vt:lpstr>
      <vt:lpstr>Technika skoku vysokého</vt:lpstr>
      <vt:lpstr>Snímek 4</vt:lpstr>
      <vt:lpstr>Snímek 5</vt:lpstr>
      <vt:lpstr>Snímek 6</vt:lpstr>
      <vt:lpstr>Snímek 7</vt:lpstr>
      <vt:lpstr>Snímek 8</vt:lpstr>
      <vt:lpstr>Technika skoku vysokého</vt:lpstr>
      <vt:lpstr>Snímek 10</vt:lpstr>
      <vt:lpstr>Snímek 11</vt:lpstr>
      <vt:lpstr>Snímek 12</vt:lpstr>
      <vt:lpstr>Snímek 13</vt:lpstr>
      <vt:lpstr>Snímek 14</vt:lpstr>
      <vt:lpstr>Technika skoku vysokého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Technika skoku vysokého</vt:lpstr>
      <vt:lpstr>Snímek 24</vt:lpstr>
    </vt:vector>
  </TitlesOfParts>
  <Company>FSpS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SKOK  VYSOKÝ</dc:title>
  <dc:creator>Josef Michálek</dc:creator>
  <cp:lastModifiedBy>Josef Michálek</cp:lastModifiedBy>
  <cp:revision>6</cp:revision>
  <dcterms:created xsi:type="dcterms:W3CDTF">2008-10-15T07:10:16Z</dcterms:created>
  <dcterms:modified xsi:type="dcterms:W3CDTF">2011-01-25T12:30:18Z</dcterms:modified>
</cp:coreProperties>
</file>