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EEC7-2725-4820-B9FF-3BFA906E06FE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93BD-A94D-4722-A118-9D741062BF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EEC7-2725-4820-B9FF-3BFA906E06FE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93BD-A94D-4722-A118-9D741062BF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EEC7-2725-4820-B9FF-3BFA906E06FE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93BD-A94D-4722-A118-9D741062BF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EEC7-2725-4820-B9FF-3BFA906E06FE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93BD-A94D-4722-A118-9D741062BF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EEC7-2725-4820-B9FF-3BFA906E06FE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93BD-A94D-4722-A118-9D741062BF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EEC7-2725-4820-B9FF-3BFA906E06FE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93BD-A94D-4722-A118-9D741062BF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EEC7-2725-4820-B9FF-3BFA906E06FE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93BD-A94D-4722-A118-9D741062BF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EEC7-2725-4820-B9FF-3BFA906E06FE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93BD-A94D-4722-A118-9D741062BF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EEC7-2725-4820-B9FF-3BFA906E06FE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93BD-A94D-4722-A118-9D741062BF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EEC7-2725-4820-B9FF-3BFA906E06FE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93BD-A94D-4722-A118-9D741062BF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EEC7-2725-4820-B9FF-3BFA906E06FE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EAB93BD-A94D-4722-A118-9D741062BF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5EEEC7-2725-4820-B9FF-3BFA906E06FE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AB93BD-A94D-4722-A118-9D741062BF3C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eUZLTlm3he4" TargetMode="External"/><Relationship Id="rId2" Type="http://schemas.openxmlformats.org/officeDocument/2006/relationships/hyperlink" Target="http://www.youtube.com/watch?v=YNyzghLjip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BODY &amp; MIND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Pilates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snaží  se docílit řízeného pohybu ze silného středu těla. </a:t>
            </a:r>
          </a:p>
          <a:p>
            <a:r>
              <a:rPr lang="cs-CZ" dirty="0" smtClean="0"/>
              <a:t>5 principů: </a:t>
            </a:r>
          </a:p>
          <a:p>
            <a:pPr>
              <a:buNone/>
            </a:pPr>
            <a:r>
              <a:rPr lang="cs-CZ" dirty="0" smtClean="0"/>
              <a:t>	- dýchání</a:t>
            </a:r>
          </a:p>
          <a:p>
            <a:pPr>
              <a:buNone/>
            </a:pPr>
            <a:r>
              <a:rPr lang="cs-CZ" dirty="0" smtClean="0"/>
              <a:t>	- poloha pánve</a:t>
            </a:r>
          </a:p>
          <a:p>
            <a:pPr>
              <a:buNone/>
            </a:pPr>
            <a:r>
              <a:rPr lang="cs-CZ" dirty="0" smtClean="0"/>
              <a:t>	- poloha hrudního koše</a:t>
            </a:r>
          </a:p>
          <a:p>
            <a:pPr>
              <a:buNone/>
            </a:pPr>
            <a:r>
              <a:rPr lang="cs-CZ" dirty="0" smtClean="0"/>
              <a:t>	- pohyb lopatky a stabilizace</a:t>
            </a:r>
          </a:p>
          <a:p>
            <a:pPr>
              <a:buNone/>
            </a:pPr>
            <a:r>
              <a:rPr lang="cs-CZ" dirty="0" smtClean="0"/>
              <a:t>	- umístění hlavy a krční páteře</a:t>
            </a:r>
          </a:p>
          <a:p>
            <a:r>
              <a:rPr lang="cs-CZ" dirty="0" smtClean="0"/>
              <a:t>Více škol, bez pomůcek, s pomůckami – </a:t>
            </a:r>
            <a:r>
              <a:rPr lang="cs-CZ" dirty="0" err="1" smtClean="0"/>
              <a:t>overball</a:t>
            </a:r>
            <a:r>
              <a:rPr lang="cs-CZ" dirty="0" smtClean="0"/>
              <a:t>, na strojích - </a:t>
            </a:r>
            <a:r>
              <a:rPr lang="cs-CZ" dirty="0" err="1" smtClean="0"/>
              <a:t>reformer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PortDeBras</a:t>
            </a:r>
            <a:r>
              <a:rPr lang="cs-CZ" b="1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PortDeBras</a:t>
            </a:r>
            <a:r>
              <a:rPr lang="cs-CZ" dirty="0" smtClean="0"/>
              <a:t> - cvičební program s hudbou, který vznikl spojením klasického tance, posturálních technik a strečinku. Plynulé sekvence pohybů protahují zkrácené svaly, uvolňují a mobilizují páteř a kloubní spojení, zlepšují koordinaci, zdokonalují pohybové stereotypy a významně působí na estetiku a ladnost pohybů celého těla. </a:t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Power</a:t>
            </a:r>
            <a:r>
              <a:rPr lang="cs-CZ" b="1" dirty="0" smtClean="0"/>
              <a:t> </a:t>
            </a:r>
            <a:r>
              <a:rPr lang="cs-CZ" b="1" dirty="0" err="1" smtClean="0"/>
              <a:t>Stretch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Cvičení odstraňující negativní účinky svalových </a:t>
            </a:r>
            <a:r>
              <a:rPr lang="cs-CZ" dirty="0" err="1" smtClean="0"/>
              <a:t>dysbalancí</a:t>
            </a:r>
            <a:r>
              <a:rPr lang="cs-CZ" dirty="0" smtClean="0"/>
              <a:t> vzniklých běžným způsobem života. Za pomoci různých technik cvičení - balančních, silových, protahovacích. Cvičení je na hudbu.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Slow</a:t>
            </a:r>
            <a:r>
              <a:rPr lang="cs-CZ" b="1" dirty="0" smtClean="0"/>
              <a:t> </a:t>
            </a:r>
            <a:r>
              <a:rPr lang="cs-CZ" b="1" dirty="0" err="1" smtClean="0"/>
              <a:t>Toning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Jde o pomalou formu cvičení s hudbou, cvičí se na podložce, bez bot. Posilovací cviky jsou doplněny balančními pozicemi, protažením a uvolněním. Dále jsou zahrnuty cviky z techniky </a:t>
            </a:r>
            <a:r>
              <a:rPr lang="cs-CZ" dirty="0" err="1" smtClean="0"/>
              <a:t>pilates</a:t>
            </a:r>
            <a:r>
              <a:rPr lang="cs-CZ" dirty="0" smtClean="0"/>
              <a:t> a cviky na uvolnění bolavých zad. Speciální pozornost je věnována břišnímu svalstvu. Cvičí se jak s vlastní vahou, tak s nejrůznějšími pomůckami - </a:t>
            </a:r>
            <a:r>
              <a:rPr lang="cs-CZ" dirty="0" err="1" smtClean="0"/>
              <a:t>overbally</a:t>
            </a:r>
            <a:r>
              <a:rPr lang="cs-CZ" dirty="0" smtClean="0"/>
              <a:t> (malými míčky), gumičkami, ručníky. je vhodný pro všechny bez rozdílu věku a fyzické vybavenosti, formuje problémové partie, posiluje hluboké stabilizační svaly nezbytné pro správné držení těla, pomáhá odstraňovat bolesti páteře a kloubů. Cvičení je určeno všem, kdo chtějí bolestem zad předcházet, protože důkladně protahuje svaly celého těla a zbavuje napětí a stresu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Taichi</a:t>
            </a:r>
            <a:r>
              <a:rPr lang="cs-CZ" b="1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Tai</a:t>
            </a:r>
            <a:r>
              <a:rPr lang="cs-CZ" dirty="0" smtClean="0"/>
              <a:t>-</a:t>
            </a:r>
            <a:r>
              <a:rPr lang="cs-CZ" dirty="0" err="1" smtClean="0"/>
              <a:t>Chi</a:t>
            </a:r>
            <a:r>
              <a:rPr lang="cs-CZ" dirty="0" smtClean="0"/>
              <a:t> </a:t>
            </a:r>
            <a:r>
              <a:rPr lang="cs-CZ" dirty="0" err="1" smtClean="0"/>
              <a:t>Chuan</a:t>
            </a:r>
            <a:r>
              <a:rPr lang="cs-CZ" dirty="0" smtClean="0"/>
              <a:t> je starodávný styl bojového umění pocházející z Číny. V moderním světě se cvičí především pro jeho velmi dobré zdravotní účinky. Pomáhá při bolestech zad, krční páteře, rozvíjí sílu nohou - především stehen a hýždí, posiluje svalstvo zad, stabilizuje nestabilní poúrazové klouby, může pomoci při migréně, alergii. Posiluje imunitní systém, intenzivně rozvíjí rovnováhu a stabilitu. Pomalé a jemné pohyby uvolňují zatuhlé svalstvo a psychické napětí. Udržuje tělo pružné a vitální. </a:t>
            </a:r>
            <a:r>
              <a:rPr lang="cs-CZ" dirty="0" err="1" smtClean="0"/>
              <a:t>Tai</a:t>
            </a:r>
            <a:r>
              <a:rPr lang="cs-CZ" dirty="0" smtClean="0"/>
              <a:t>-</a:t>
            </a:r>
            <a:r>
              <a:rPr lang="cs-CZ" dirty="0" err="1" smtClean="0"/>
              <a:t>chi</a:t>
            </a:r>
            <a:r>
              <a:rPr lang="cs-CZ" dirty="0" smtClean="0"/>
              <a:t> pracuje také s vnitřní energií člověka. Soustředěním mysli na prováděné pohyby odplují starosti a problémy všedního dne - je to vlastně meditace v pohybu.</a:t>
            </a:r>
            <a:endParaRPr lang="cs-CZ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Body&amp;</a:t>
            </a:r>
            <a:r>
              <a:rPr lang="cs-CZ" dirty="0" err="1" smtClean="0"/>
              <a:t>Mind</a:t>
            </a:r>
            <a:r>
              <a:rPr lang="cs-CZ" dirty="0" smtClean="0"/>
              <a:t> představuje skupinu moderních tělesných cvičení uznávající význam vzájemných vztahů mysli a duše. Je založen na tzv. holistickém (komplexním) přístupu k člověku, a tedy též k lidskému pohybu. </a:t>
            </a:r>
          </a:p>
          <a:p>
            <a:r>
              <a:rPr lang="cs-CZ" dirty="0" smtClean="0"/>
              <a:t>Všechny lekce Body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Mind</a:t>
            </a:r>
            <a:r>
              <a:rPr lang="cs-CZ" dirty="0" smtClean="0"/>
              <a:t> spojuje nácvik hlubšího uvědomování si vlastního těla, práce s dechem, aktivace hlubokého svalového stabilizačního systému páteře.</a:t>
            </a:r>
          </a:p>
          <a:p>
            <a:r>
              <a:rPr lang="cs-CZ" dirty="0" smtClean="0"/>
              <a:t>Patří sem především pomalé formy cvičení, kde je možná koncentrace na vědomý prožitek z pohybu a přesné vysvětlení lektorem.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Lekce </a:t>
            </a:r>
            <a:r>
              <a:rPr lang="cs-CZ" b="1" dirty="0" smtClean="0"/>
              <a:t>Body </a:t>
            </a:r>
            <a:r>
              <a:rPr lang="cs-CZ" b="1" dirty="0" err="1" smtClean="0"/>
              <a:t>and</a:t>
            </a:r>
            <a:r>
              <a:rPr lang="cs-CZ" b="1" dirty="0" smtClean="0"/>
              <a:t> </a:t>
            </a:r>
            <a:r>
              <a:rPr lang="cs-CZ" b="1" dirty="0" err="1" smtClean="0"/>
              <a:t>Mind</a:t>
            </a:r>
            <a:r>
              <a:rPr lang="cs-CZ" b="1" dirty="0" smtClean="0"/>
              <a:t> </a:t>
            </a:r>
            <a:r>
              <a:rPr lang="cs-CZ" dirty="0" smtClean="0"/>
              <a:t>můžeme rozdělit do 3 skupin: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 smtClean="0"/>
              <a:t>Balanční lekce</a:t>
            </a:r>
            <a:r>
              <a:rPr lang="cs-CZ" dirty="0" smtClean="0"/>
              <a:t> – </a:t>
            </a:r>
            <a:r>
              <a:rPr lang="cs-CZ" dirty="0" err="1" smtClean="0"/>
              <a:t>balantes</a:t>
            </a:r>
            <a:r>
              <a:rPr lang="cs-CZ" dirty="0" smtClean="0"/>
              <a:t>, Bosu, cvičení s </a:t>
            </a:r>
            <a:r>
              <a:rPr lang="cs-CZ" dirty="0" err="1" smtClean="0"/>
              <a:t>overballem</a:t>
            </a:r>
            <a:r>
              <a:rPr lang="cs-CZ" dirty="0" smtClean="0"/>
              <a:t>, s </a:t>
            </a:r>
            <a:r>
              <a:rPr lang="cs-CZ" dirty="0" err="1" smtClean="0"/>
              <a:t>fitballem</a:t>
            </a:r>
            <a:endParaRPr lang="cs-CZ" dirty="0" smtClean="0"/>
          </a:p>
          <a:p>
            <a:pPr lvl="0"/>
            <a:endParaRPr lang="cs-CZ" dirty="0" smtClean="0"/>
          </a:p>
          <a:p>
            <a:pPr lvl="0"/>
            <a:r>
              <a:rPr lang="cs-CZ" b="1" dirty="0" smtClean="0"/>
              <a:t>Formy jógy</a:t>
            </a:r>
            <a:r>
              <a:rPr lang="cs-CZ" dirty="0" smtClean="0"/>
              <a:t> - hathajóga , </a:t>
            </a:r>
            <a:r>
              <a:rPr lang="cs-CZ" dirty="0" err="1" smtClean="0"/>
              <a:t>powerjóga</a:t>
            </a:r>
            <a:r>
              <a:rPr lang="cs-CZ" dirty="0" smtClean="0"/>
              <a:t>,…</a:t>
            </a:r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b="1" dirty="0" smtClean="0"/>
              <a:t>Ostatní -  </a:t>
            </a:r>
            <a:r>
              <a:rPr lang="cs-CZ" b="1" dirty="0" err="1" smtClean="0"/>
              <a:t>pilates</a:t>
            </a:r>
            <a:r>
              <a:rPr lang="cs-CZ" b="1" dirty="0" smtClean="0"/>
              <a:t>, </a:t>
            </a:r>
            <a:r>
              <a:rPr lang="cs-CZ" b="1" dirty="0" err="1" smtClean="0"/>
              <a:t>chi</a:t>
            </a:r>
            <a:r>
              <a:rPr lang="cs-CZ" b="1" dirty="0" smtClean="0"/>
              <a:t>-</a:t>
            </a:r>
            <a:r>
              <a:rPr lang="cs-CZ" b="1" dirty="0" err="1" smtClean="0"/>
              <a:t>toning</a:t>
            </a:r>
            <a:r>
              <a:rPr lang="cs-CZ" dirty="0" smtClean="0"/>
              <a:t>, </a:t>
            </a:r>
            <a:r>
              <a:rPr lang="cs-CZ" b="1" dirty="0" smtClean="0"/>
              <a:t>body </a:t>
            </a:r>
            <a:r>
              <a:rPr lang="cs-CZ" b="1" dirty="0" err="1" smtClean="0"/>
              <a:t>controll</a:t>
            </a:r>
            <a:r>
              <a:rPr lang="cs-CZ" dirty="0" smtClean="0"/>
              <a:t>, </a:t>
            </a:r>
            <a:r>
              <a:rPr lang="cs-CZ" b="1" dirty="0" smtClean="0"/>
              <a:t>lekce relaxace, </a:t>
            </a:r>
            <a:r>
              <a:rPr lang="cs-CZ" b="1" dirty="0" err="1" smtClean="0"/>
              <a:t>power</a:t>
            </a:r>
            <a:r>
              <a:rPr lang="cs-CZ" b="1" dirty="0" smtClean="0"/>
              <a:t> </a:t>
            </a:r>
            <a:r>
              <a:rPr lang="cs-CZ" b="1" dirty="0" err="1" smtClean="0"/>
              <a:t>strech</a:t>
            </a:r>
            <a:r>
              <a:rPr lang="cs-CZ" b="1" dirty="0" smtClean="0"/>
              <a:t>,…</a:t>
            </a: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BALANČNÍ LEKCE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err="1" smtClean="0"/>
              <a:t>Balantes</a:t>
            </a:r>
            <a:endParaRPr lang="cs-CZ" b="1" dirty="0" smtClean="0"/>
          </a:p>
          <a:p>
            <a:r>
              <a:rPr lang="cs-CZ" dirty="0" smtClean="0"/>
              <a:t>Koordinační, posilovací a protahovací cvičení prováděné převážně na podložkách s využitím balančních pomůcek, které jsou zaměřeny mimo jiné na posílení svalů důležitých pro správnou funkci a stabilitu páteře (hluboký stabilizační svalový systém páteře</a:t>
            </a:r>
            <a:r>
              <a:rPr lang="cs-CZ" dirty="0" smtClean="0"/>
              <a:t>).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b="1" dirty="0" err="1" smtClean="0"/>
              <a:t>Fitbally</a:t>
            </a:r>
            <a:r>
              <a:rPr lang="cs-CZ" b="1" dirty="0" smtClean="0"/>
              <a:t>, Aby záda nebolela </a:t>
            </a:r>
          </a:p>
          <a:p>
            <a:r>
              <a:rPr lang="cs-CZ" dirty="0" smtClean="0"/>
              <a:t>Posilovací a balanční cvičení na velkých nafukovacích míčích, které obsahuje některé z rehabilitačních prvků zlepšující stabilitu i ohebnost páteře a posilovací cviky pro zpevnění a tvarování postavy. Zvláštní důraz při výběru cviků je zaměřen na problematickou oblast zad. Cvičení je vhodné pro všechny věkové kategorie včetně seniorů.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BALANČNÍ LEKCE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2300" b="1" dirty="0" smtClean="0"/>
              <a:t>Bosu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Zkratka pro BOSU® vznikla z anglického spojení „</a:t>
            </a:r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sides</a:t>
            </a:r>
            <a:r>
              <a:rPr lang="cs-CZ" dirty="0" smtClean="0"/>
              <a:t> </a:t>
            </a:r>
            <a:r>
              <a:rPr lang="cs-CZ" dirty="0" err="1" smtClean="0"/>
              <a:t>up</a:t>
            </a:r>
            <a:r>
              <a:rPr lang="cs-CZ" dirty="0" smtClean="0"/>
              <a:t>“. V ČR asi od roku 2005. Lze používat dvěma bezpečnými způsoby: </a:t>
            </a:r>
            <a:r>
              <a:rPr lang="cs-CZ" b="1" dirty="0" smtClean="0"/>
              <a:t>platformou - plošinou nahoru</a:t>
            </a:r>
            <a:r>
              <a:rPr lang="cs-CZ" dirty="0" smtClean="0"/>
              <a:t> (kopule se stává dotykovou plochou s podložkou), nebo </a:t>
            </a:r>
            <a:r>
              <a:rPr lang="cs-CZ" b="1" dirty="0" smtClean="0"/>
              <a:t>platformou – plošinou dolu</a:t>
            </a:r>
            <a:r>
              <a:rPr lang="cs-CZ" dirty="0" smtClean="0"/>
              <a:t> (dotyková plocha s podložkou je celá platforma). 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Využíváme celé řady tréninkových možností  ( kardiovaskulární – aerobní trénink, silový nebo posilovací trénink, flexibilita a relaxace – strečink, trénink stabilizačních svalů, rehabilitační trénink – mobilizace atd.).  Zaměření na CORE, může být kombinováno i s dalším nářadím, </a:t>
            </a:r>
          </a:p>
          <a:p>
            <a:r>
              <a:rPr lang="cs-CZ" dirty="0" smtClean="0"/>
              <a:t>Umožňuje využívat velký zásobník cviků od začátečnické úrovně až po vrcholové sportovce.</a:t>
            </a:r>
          </a:p>
          <a:p>
            <a:r>
              <a:rPr lang="cs-CZ" dirty="0" smtClean="0"/>
              <a:t>Cvičení zlepšuje  rovnováhu ,  vnímání pohybového aparátu – povědomí o tom, jakou pozici zaujímá tělo v daném okamžiku, vnímání jednotlivých částí těla – symetrie těla, poloha kloubů atd</a:t>
            </a:r>
            <a:r>
              <a:rPr lang="cs-CZ" dirty="0" smtClean="0"/>
              <a:t>.</a:t>
            </a:r>
          </a:p>
          <a:p>
            <a:r>
              <a:rPr lang="cs-CZ" dirty="0" smtClean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</a:t>
            </a:r>
            <a:r>
              <a:rPr lang="cs-CZ" dirty="0" err="1" smtClean="0">
                <a:hlinkClick r:id="rId2"/>
              </a:rPr>
              <a:t>YNyzghLjipw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youtube.com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watch</a:t>
            </a:r>
            <a:r>
              <a:rPr lang="cs-CZ" dirty="0" smtClean="0">
                <a:hlinkClick r:id="rId3"/>
              </a:rPr>
              <a:t>?v=eUZLTlm3he4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RŮZNÉ FORMY JÓGY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err="1" smtClean="0"/>
              <a:t>Joga</a:t>
            </a:r>
            <a:r>
              <a:rPr lang="cs-CZ" b="1" dirty="0" smtClean="0"/>
              <a:t> </a:t>
            </a:r>
            <a:r>
              <a:rPr lang="cs-CZ" dirty="0" smtClean="0"/>
              <a:t>- Univerzální cvičení vhodné pro širokou veřejnost zpevňující břišní, zádové svalstvo a oblast pánevního dna. </a:t>
            </a:r>
            <a:endParaRPr lang="cs-CZ" b="1" dirty="0" smtClean="0"/>
          </a:p>
          <a:p>
            <a:r>
              <a:rPr lang="cs-CZ" b="1" dirty="0" err="1" smtClean="0"/>
              <a:t>Ashtanga</a:t>
            </a:r>
            <a:r>
              <a:rPr lang="cs-CZ" b="1" dirty="0" smtClean="0"/>
              <a:t> </a:t>
            </a:r>
            <a:r>
              <a:rPr lang="cs-CZ" b="1" dirty="0" err="1" smtClean="0"/>
              <a:t>joga</a:t>
            </a:r>
            <a:r>
              <a:rPr lang="cs-CZ" b="1" dirty="0" smtClean="0"/>
              <a:t> - </a:t>
            </a:r>
            <a:r>
              <a:rPr lang="cs-CZ" dirty="0" smtClean="0"/>
              <a:t>Tradiční systém jógového výcviku, který je charakteristický dynamickým cvičením ásan.</a:t>
            </a:r>
            <a:r>
              <a:rPr lang="cs-CZ" b="1" dirty="0" smtClean="0"/>
              <a:t> </a:t>
            </a:r>
            <a:endParaRPr lang="cs-CZ" b="1" dirty="0" smtClean="0"/>
          </a:p>
          <a:p>
            <a:r>
              <a:rPr lang="cs-CZ" b="1" dirty="0" smtClean="0"/>
              <a:t>http://www.</a:t>
            </a:r>
            <a:r>
              <a:rPr lang="cs-CZ" b="1" dirty="0" err="1" smtClean="0"/>
              <a:t>youtube.com</a:t>
            </a:r>
            <a:r>
              <a:rPr lang="cs-CZ" b="1" dirty="0" smtClean="0"/>
              <a:t>/</a:t>
            </a:r>
            <a:r>
              <a:rPr lang="cs-CZ" b="1" dirty="0" err="1" smtClean="0"/>
              <a:t>watch</a:t>
            </a:r>
            <a:r>
              <a:rPr lang="cs-CZ" b="1" dirty="0" smtClean="0"/>
              <a:t>?v=</a:t>
            </a:r>
            <a:r>
              <a:rPr lang="cs-CZ" b="1" dirty="0" err="1" smtClean="0"/>
              <a:t>loszrEZvS</a:t>
            </a:r>
            <a:r>
              <a:rPr lang="cs-CZ" b="1" dirty="0" smtClean="0"/>
              <a:t>_k</a:t>
            </a:r>
            <a:endParaRPr lang="cs-CZ" b="1" dirty="0" smtClean="0"/>
          </a:p>
          <a:p>
            <a:r>
              <a:rPr lang="cs-CZ" b="1" dirty="0" err="1" smtClean="0"/>
              <a:t>Dynamic</a:t>
            </a:r>
            <a:r>
              <a:rPr lang="cs-CZ" b="1" dirty="0" smtClean="0"/>
              <a:t> </a:t>
            </a:r>
            <a:r>
              <a:rPr lang="cs-CZ" b="1" dirty="0" err="1" smtClean="0"/>
              <a:t>joga</a:t>
            </a:r>
            <a:r>
              <a:rPr lang="cs-CZ" b="1" dirty="0" smtClean="0"/>
              <a:t> - </a:t>
            </a:r>
            <a:r>
              <a:rPr lang="cs-CZ" dirty="0" err="1" smtClean="0"/>
              <a:t>Dynamic</a:t>
            </a:r>
            <a:r>
              <a:rPr lang="cs-CZ" dirty="0" smtClean="0"/>
              <a:t> </a:t>
            </a:r>
            <a:r>
              <a:rPr lang="cs-CZ" dirty="0" err="1" smtClean="0"/>
              <a:t>joga</a:t>
            </a:r>
            <a:r>
              <a:rPr lang="cs-CZ" dirty="0" smtClean="0"/>
              <a:t> je druhem jógy, kde se prolínají principy </a:t>
            </a:r>
            <a:r>
              <a:rPr lang="cs-CZ" dirty="0" err="1" smtClean="0"/>
              <a:t>Ashtanga</a:t>
            </a:r>
            <a:r>
              <a:rPr lang="cs-CZ" dirty="0" smtClean="0"/>
              <a:t> (dynamika, koncentrace na dech, </a:t>
            </a:r>
            <a:r>
              <a:rPr lang="cs-CZ" dirty="0" err="1" smtClean="0"/>
              <a:t>bandhy</a:t>
            </a:r>
            <a:r>
              <a:rPr lang="cs-CZ" dirty="0" smtClean="0"/>
              <a:t> a </a:t>
            </a:r>
            <a:r>
              <a:rPr lang="cs-CZ" dirty="0" err="1" smtClean="0"/>
              <a:t>drishti</a:t>
            </a:r>
            <a:r>
              <a:rPr lang="cs-CZ" dirty="0" smtClean="0"/>
              <a:t>) a </a:t>
            </a:r>
            <a:r>
              <a:rPr lang="cs-CZ" dirty="0" err="1" smtClean="0"/>
              <a:t>Iyengar</a:t>
            </a:r>
            <a:r>
              <a:rPr lang="cs-CZ" dirty="0" smtClean="0"/>
              <a:t> jógy (přesnost, přípravné pozice, terapeutická stránka). </a:t>
            </a:r>
            <a:endParaRPr lang="cs-CZ" b="1" dirty="0" smtClean="0"/>
          </a:p>
          <a:p>
            <a:r>
              <a:rPr lang="cs-CZ" b="1" dirty="0" err="1" smtClean="0"/>
              <a:t>Vinyása</a:t>
            </a:r>
            <a:r>
              <a:rPr lang="cs-CZ" b="1" dirty="0" smtClean="0"/>
              <a:t> </a:t>
            </a:r>
            <a:r>
              <a:rPr lang="cs-CZ" b="1" dirty="0" err="1" smtClean="0"/>
              <a:t>joga</a:t>
            </a:r>
            <a:r>
              <a:rPr lang="cs-CZ" b="1" dirty="0" smtClean="0"/>
              <a:t> - </a:t>
            </a:r>
            <a:r>
              <a:rPr lang="cs-CZ" dirty="0" smtClean="0"/>
              <a:t>Systém cvičení, který představuje dynamickou formu cvičení hathajógy. Velký důraz je kladen na dech, který aktivuje hluboké svalstvo, neurovegetativní a lymfatický systém.</a:t>
            </a:r>
            <a:endParaRPr lang="cs-CZ" b="1" dirty="0" smtClean="0"/>
          </a:p>
          <a:p>
            <a:r>
              <a:rPr lang="cs-CZ" b="1" dirty="0" err="1" smtClean="0"/>
              <a:t>Hatha</a:t>
            </a:r>
            <a:r>
              <a:rPr lang="cs-CZ" b="1" dirty="0" smtClean="0"/>
              <a:t> </a:t>
            </a:r>
            <a:r>
              <a:rPr lang="cs-CZ" b="1" dirty="0" err="1" smtClean="0"/>
              <a:t>joga</a:t>
            </a:r>
            <a:r>
              <a:rPr lang="cs-CZ" b="1" dirty="0" smtClean="0"/>
              <a:t>  - </a:t>
            </a:r>
            <a:r>
              <a:rPr lang="cs-CZ" dirty="0" err="1" smtClean="0"/>
              <a:t>Hatha</a:t>
            </a:r>
            <a:r>
              <a:rPr lang="cs-CZ" dirty="0" smtClean="0"/>
              <a:t> </a:t>
            </a:r>
            <a:r>
              <a:rPr lang="cs-CZ" dirty="0" err="1" smtClean="0"/>
              <a:t>joga</a:t>
            </a:r>
            <a:r>
              <a:rPr lang="cs-CZ" dirty="0" smtClean="0"/>
              <a:t> je soubor cvičení, jehož cílem je harmonické fungující fyzické tělo a stabilní, klidná a vnímavější mysl. Díky cvičení a intenzivní práci s dechem se tělo stává odolnější, silnější, pružnější a harmonizované. </a:t>
            </a:r>
            <a:endParaRPr lang="cs-CZ" b="1" dirty="0" smtClean="0"/>
          </a:p>
          <a:p>
            <a:r>
              <a:rPr lang="cs-CZ" b="1" dirty="0" err="1" smtClean="0"/>
              <a:t>Power</a:t>
            </a:r>
            <a:r>
              <a:rPr lang="cs-CZ" b="1" dirty="0" smtClean="0"/>
              <a:t> </a:t>
            </a:r>
            <a:r>
              <a:rPr lang="cs-CZ" b="1" dirty="0" err="1" smtClean="0"/>
              <a:t>joga</a:t>
            </a:r>
            <a:r>
              <a:rPr lang="cs-CZ" b="1" dirty="0" smtClean="0"/>
              <a:t> </a:t>
            </a:r>
            <a:r>
              <a:rPr lang="cs-CZ" dirty="0" smtClean="0"/>
              <a:t>- Cvičení využívající základních prvků z jógy je zaměřené na rozvoj psychické a fyzické kondice. Cílem je nejen celkové posílení a protažení celého těla, ale také formování postavy. </a:t>
            </a:r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RŮZNÉ FORMY JÓGY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 smtClean="0"/>
              <a:t>Hot</a:t>
            </a:r>
            <a:r>
              <a:rPr lang="cs-CZ" b="1" dirty="0" smtClean="0"/>
              <a:t> </a:t>
            </a:r>
            <a:r>
              <a:rPr lang="cs-CZ" b="1" dirty="0" err="1" smtClean="0"/>
              <a:t>yoga</a:t>
            </a:r>
            <a:r>
              <a:rPr lang="cs-CZ" dirty="0" smtClean="0"/>
              <a:t>, nebo </a:t>
            </a:r>
            <a:r>
              <a:rPr lang="cs-CZ" b="1" dirty="0" err="1" smtClean="0"/>
              <a:t>Bikram</a:t>
            </a:r>
            <a:r>
              <a:rPr lang="cs-CZ" b="1" dirty="0" smtClean="0"/>
              <a:t> </a:t>
            </a:r>
            <a:r>
              <a:rPr lang="cs-CZ" b="1" dirty="0" err="1" smtClean="0"/>
              <a:t>yoga</a:t>
            </a:r>
            <a:endParaRPr lang="cs-CZ" b="1" dirty="0" smtClean="0"/>
          </a:p>
          <a:p>
            <a:r>
              <a:rPr lang="cs-CZ" dirty="0" err="1" smtClean="0"/>
              <a:t>Hot</a:t>
            </a:r>
            <a:r>
              <a:rPr lang="cs-CZ" dirty="0" smtClean="0"/>
              <a:t> jóga, neboli horká jóga, je cvičení jógových pozic v místnosti vyhřáté na 38 – 42°C.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Bikram</a:t>
            </a:r>
            <a:r>
              <a:rPr lang="cs-CZ" dirty="0" smtClean="0"/>
              <a:t> jóga - přesně dané pořadí a počet pozic, a tudíž je po celém světě stejná, </a:t>
            </a:r>
            <a:r>
              <a:rPr lang="cs-CZ" dirty="0" err="1" smtClean="0"/>
              <a:t>Hot</a:t>
            </a:r>
            <a:r>
              <a:rPr lang="cs-CZ" dirty="0" smtClean="0"/>
              <a:t> jógové studio volí vlastní, specifickou sestavu.</a:t>
            </a:r>
          </a:p>
          <a:p>
            <a:pPr>
              <a:buNone/>
            </a:pPr>
            <a:r>
              <a:rPr lang="cs-CZ" dirty="0" smtClean="0"/>
              <a:t>	- detoxikace organismu, stimulace endokrinních žláz, uvolnění mysli a v neposlední řadě i formování postavy. </a:t>
            </a:r>
          </a:p>
          <a:p>
            <a:pPr>
              <a:buNone/>
            </a:pPr>
            <a:r>
              <a:rPr lang="cs-CZ" dirty="0" smtClean="0"/>
              <a:t>	- kontraindikace - vysoký krevní tlak, problémy se srdcem a právě probíhající zánět v těle, děti mladší patnácti let většinou potřebují písemný souhlas rodičů.</a:t>
            </a:r>
          </a:p>
          <a:p>
            <a:r>
              <a:rPr lang="cs-CZ" b="1" dirty="0" err="1" smtClean="0"/>
              <a:t>Balantes</a:t>
            </a:r>
            <a:r>
              <a:rPr lang="cs-CZ" b="1" dirty="0" smtClean="0"/>
              <a:t> </a:t>
            </a:r>
            <a:r>
              <a:rPr lang="cs-CZ" b="1" dirty="0" err="1" smtClean="0"/>
              <a:t>yoga</a:t>
            </a:r>
            <a:endParaRPr lang="cs-CZ" b="1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OSTATNÍ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err="1" smtClean="0"/>
              <a:t>Chi</a:t>
            </a:r>
            <a:r>
              <a:rPr lang="cs-CZ" b="1" dirty="0" smtClean="0"/>
              <a:t> – </a:t>
            </a:r>
            <a:r>
              <a:rPr lang="cs-CZ" b="1" dirty="0" err="1" smtClean="0"/>
              <a:t>toning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cca 6 let. </a:t>
            </a:r>
          </a:p>
          <a:p>
            <a:r>
              <a:rPr lang="cs-CZ" dirty="0" smtClean="0"/>
              <a:t>dynamické cvičení, které využívá prvků z </a:t>
            </a:r>
            <a:r>
              <a:rPr lang="cs-CZ" b="1" dirty="0" err="1" smtClean="0"/>
              <a:t>power</a:t>
            </a:r>
            <a:r>
              <a:rPr lang="cs-CZ" b="1" dirty="0" smtClean="0"/>
              <a:t> </a:t>
            </a:r>
            <a:r>
              <a:rPr lang="cs-CZ" b="1" dirty="0" err="1" smtClean="0"/>
              <a:t>yogy</a:t>
            </a:r>
            <a:r>
              <a:rPr lang="cs-CZ" b="1" dirty="0" smtClean="0"/>
              <a:t>, </a:t>
            </a:r>
            <a:r>
              <a:rPr lang="cs-CZ" b="1" dirty="0" err="1" smtClean="0"/>
              <a:t>pilates</a:t>
            </a:r>
            <a:r>
              <a:rPr lang="cs-CZ" b="1" dirty="0" smtClean="0"/>
              <a:t> a pěti Tibeťanů</a:t>
            </a:r>
            <a:r>
              <a:rPr lang="cs-CZ" dirty="0" smtClean="0"/>
              <a:t>. </a:t>
            </a:r>
          </a:p>
          <a:p>
            <a:r>
              <a:rPr lang="cs-CZ" dirty="0" smtClean="0"/>
              <a:t>Cvičení obsahuje relaxační prvky, protažení svalů, uvolněné páteře a kloubů, odbourávání stresu, na druhé straně potom intenzivní posilovací cvičení pro svaly středu těla. </a:t>
            </a:r>
          </a:p>
          <a:p>
            <a:r>
              <a:rPr lang="cs-CZ" b="1" dirty="0" err="1" smtClean="0"/>
              <a:t>Chi</a:t>
            </a:r>
            <a:r>
              <a:rPr lang="cs-CZ" b="1" dirty="0" smtClean="0"/>
              <a:t> </a:t>
            </a:r>
            <a:r>
              <a:rPr lang="cs-CZ" dirty="0" smtClean="0"/>
              <a:t>znamená energii a </a:t>
            </a:r>
            <a:r>
              <a:rPr lang="cs-CZ" b="1" dirty="0" err="1" smtClean="0"/>
              <a:t>toning</a:t>
            </a:r>
            <a:r>
              <a:rPr lang="cs-CZ" b="1" dirty="0" smtClean="0"/>
              <a:t> </a:t>
            </a:r>
            <a:r>
              <a:rPr lang="cs-CZ" dirty="0" smtClean="0"/>
              <a:t>můžeme přeložit jako zpevnění, posílení. </a:t>
            </a:r>
            <a:br>
              <a:rPr lang="cs-CZ" dirty="0" smtClean="0"/>
            </a:br>
            <a:r>
              <a:rPr lang="cs-CZ" dirty="0" smtClean="0"/>
              <a:t>V této lekci tedy spojujeme cviky na obnovení, doplnění a zvýšení tělesné i psychické energie se cviky pro zpevnění a posílení svalů i těla celkově. </a:t>
            </a:r>
          </a:p>
          <a:p>
            <a:r>
              <a:rPr lang="cs-CZ" b="1" dirty="0" smtClean="0"/>
              <a:t>Z propagačních materiálů: </a:t>
            </a:r>
            <a:r>
              <a:rPr lang="cs-CZ" b="1" dirty="0" err="1" smtClean="0"/>
              <a:t>Chi</a:t>
            </a:r>
            <a:r>
              <a:rPr lang="cs-CZ" b="1" dirty="0" smtClean="0"/>
              <a:t>-</a:t>
            </a:r>
            <a:r>
              <a:rPr lang="cs-CZ" b="1" dirty="0" err="1" smtClean="0"/>
              <a:t>toning</a:t>
            </a:r>
            <a:r>
              <a:rPr lang="cs-CZ" b="1" dirty="0" smtClean="0"/>
              <a:t> působí na: zvýšení </a:t>
            </a:r>
            <a:r>
              <a:rPr lang="cs-CZ" dirty="0" smtClean="0"/>
              <a:t>vytrvalosti, síly, pohyblivosti, ohebnosti a koncentrace,</a:t>
            </a:r>
            <a:r>
              <a:rPr lang="cs-CZ" b="1" dirty="0" smtClean="0"/>
              <a:t> zlepšení</a:t>
            </a:r>
            <a:r>
              <a:rPr lang="cs-CZ" dirty="0" smtClean="0"/>
              <a:t> držení těla, dýchání, vitality, duševní a fyzické rovnováhy, </a:t>
            </a:r>
            <a:r>
              <a:rPr lang="cs-CZ" b="1" dirty="0" smtClean="0"/>
              <a:t>doplněn</a:t>
            </a:r>
            <a:r>
              <a:rPr lang="cs-CZ" dirty="0" smtClean="0"/>
              <a:t>í tělesné energie a </a:t>
            </a:r>
            <a:r>
              <a:rPr lang="cs-CZ" b="1" dirty="0" smtClean="0"/>
              <a:t>odstraní</a:t>
            </a:r>
            <a:r>
              <a:rPr lang="cs-CZ" dirty="0" smtClean="0"/>
              <a:t> stres a zklidní mysl</a:t>
            </a:r>
            <a:r>
              <a:rPr lang="cs-CZ" b="1" dirty="0" smtClean="0"/>
              <a:t>, pomůže odstranit</a:t>
            </a:r>
            <a:r>
              <a:rPr lang="cs-CZ" dirty="0" smtClean="0"/>
              <a:t> bolesti zad a kloubů a </a:t>
            </a:r>
            <a:r>
              <a:rPr lang="cs-CZ" b="1" dirty="0" smtClean="0"/>
              <a:t>zredukovat</a:t>
            </a:r>
            <a:r>
              <a:rPr lang="cs-CZ" dirty="0" smtClean="0"/>
              <a:t> hmotnost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Body Balance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Využívá různých technik cvičení (</a:t>
            </a:r>
            <a:r>
              <a:rPr lang="cs-CZ" dirty="0" err="1" smtClean="0"/>
              <a:t>power</a:t>
            </a:r>
            <a:r>
              <a:rPr lang="cs-CZ" dirty="0" smtClean="0"/>
              <a:t> </a:t>
            </a:r>
            <a:r>
              <a:rPr lang="cs-CZ" dirty="0" err="1" smtClean="0"/>
              <a:t>stretch</a:t>
            </a:r>
            <a:r>
              <a:rPr lang="cs-CZ" dirty="0" smtClean="0"/>
              <a:t>, </a:t>
            </a:r>
            <a:r>
              <a:rPr lang="cs-CZ" dirty="0" err="1" smtClean="0"/>
              <a:t>pilates</a:t>
            </a:r>
            <a:r>
              <a:rPr lang="cs-CZ" dirty="0" smtClean="0"/>
              <a:t>, </a:t>
            </a:r>
            <a:r>
              <a:rPr lang="cs-CZ" dirty="0" err="1" smtClean="0"/>
              <a:t>joga</a:t>
            </a:r>
            <a:r>
              <a:rPr lang="cs-CZ" dirty="0" smtClean="0"/>
              <a:t>)</a:t>
            </a:r>
          </a:p>
          <a:p>
            <a:r>
              <a:rPr lang="cs-CZ" dirty="0" smtClean="0"/>
              <a:t>Obsahem jsou protahovací, mobilizační a posilovací cvičení. </a:t>
            </a:r>
          </a:p>
          <a:p>
            <a:r>
              <a:rPr lang="cs-CZ" dirty="0" smtClean="0"/>
              <a:t>Využívá frázovaný hudební doprovod odpovídajícího stylu a tempa .</a:t>
            </a:r>
          </a:p>
          <a:p>
            <a:r>
              <a:rPr lang="cs-CZ" dirty="0" smtClean="0"/>
              <a:t> Cviky jsou prováděny v pomalém tempu s důrazem na správné provedení, každý cvik lze provést v individuálním rozsahu a obtížnosti</a:t>
            </a:r>
          </a:p>
          <a:p>
            <a:r>
              <a:rPr lang="cs-CZ" dirty="0" smtClean="0"/>
              <a:t>Lze využít pomůcky (</a:t>
            </a:r>
            <a:r>
              <a:rPr lang="cs-CZ" dirty="0" err="1" smtClean="0"/>
              <a:t>overball</a:t>
            </a:r>
            <a:r>
              <a:rPr lang="cs-CZ" dirty="0" smtClean="0"/>
              <a:t>, bosu, </a:t>
            </a:r>
            <a:r>
              <a:rPr lang="cs-CZ" dirty="0" err="1" smtClean="0"/>
              <a:t>flowtonic</a:t>
            </a:r>
            <a:r>
              <a:rPr lang="cs-CZ" dirty="0" smtClean="0"/>
              <a:t>,…) a rozvíjející techniky, vycházející z fyzioterapeutických metod (PNF, </a:t>
            </a:r>
            <a:r>
              <a:rPr lang="cs-CZ" dirty="0" err="1" smtClean="0"/>
              <a:t>overflow</a:t>
            </a:r>
            <a:r>
              <a:rPr lang="cs-CZ" dirty="0" smtClean="0"/>
              <a:t>, ochranný útlum apod.)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153</TotalTime>
  <Words>880</Words>
  <Application>Microsoft Office PowerPoint</Application>
  <PresentationFormat>Předvádění na obrazovce (4:3)</PresentationFormat>
  <Paragraphs>71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Tok</vt:lpstr>
      <vt:lpstr>BODY &amp; MIND</vt:lpstr>
      <vt:lpstr>Snímek 2</vt:lpstr>
      <vt:lpstr>Lekce Body and Mind můžeme rozdělit do 3 skupin:</vt:lpstr>
      <vt:lpstr>BALANČNÍ LEKCE</vt:lpstr>
      <vt:lpstr>BALANČNÍ LEKCE</vt:lpstr>
      <vt:lpstr>RŮZNÉ FORMY JÓGY</vt:lpstr>
      <vt:lpstr>RŮZNÉ FORMY JÓGY</vt:lpstr>
      <vt:lpstr>OSTATNÍ</vt:lpstr>
      <vt:lpstr>Body Balance</vt:lpstr>
      <vt:lpstr>Pilates</vt:lpstr>
      <vt:lpstr>PortDeBras </vt:lpstr>
      <vt:lpstr>Power Stretch </vt:lpstr>
      <vt:lpstr>Slow Toning</vt:lpstr>
      <vt:lpstr>Taichi </vt:lpstr>
    </vt:vector>
  </TitlesOfParts>
  <Company>Your Organization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BODY &amp; MIND</dc:title>
  <dc:creator>Your User Name</dc:creator>
  <cp:lastModifiedBy>Your User Name</cp:lastModifiedBy>
  <cp:revision>6</cp:revision>
  <dcterms:created xsi:type="dcterms:W3CDTF">2013-02-24T16:09:10Z</dcterms:created>
  <dcterms:modified xsi:type="dcterms:W3CDTF">2013-03-18T22:31:50Z</dcterms:modified>
</cp:coreProperties>
</file>