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8751A-1193-41F7-8ED1-6F9EAA7E2DA1}" type="datetimeFigureOut">
              <a:rPr lang="cs-CZ" smtClean="0"/>
              <a:t>26.2.2015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01352-63C7-4DFB-BD6A-A3A59FEA9231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8751A-1193-41F7-8ED1-6F9EAA7E2DA1}" type="datetimeFigureOut">
              <a:rPr lang="cs-CZ" smtClean="0"/>
              <a:t>26.2.2015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01352-63C7-4DFB-BD6A-A3A59FEA923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8751A-1193-41F7-8ED1-6F9EAA7E2DA1}" type="datetimeFigureOut">
              <a:rPr lang="cs-CZ" smtClean="0"/>
              <a:t>26.2.2015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01352-63C7-4DFB-BD6A-A3A59FEA923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8751A-1193-41F7-8ED1-6F9EAA7E2DA1}" type="datetimeFigureOut">
              <a:rPr lang="cs-CZ" smtClean="0"/>
              <a:t>26.2.2015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01352-63C7-4DFB-BD6A-A3A59FEA923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8751A-1193-41F7-8ED1-6F9EAA7E2DA1}" type="datetimeFigureOut">
              <a:rPr lang="cs-CZ" smtClean="0"/>
              <a:t>26.2.2015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01352-63C7-4DFB-BD6A-A3A59FEA9231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8751A-1193-41F7-8ED1-6F9EAA7E2DA1}" type="datetimeFigureOut">
              <a:rPr lang="cs-CZ" smtClean="0"/>
              <a:t>26.2.2015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01352-63C7-4DFB-BD6A-A3A59FEA923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8751A-1193-41F7-8ED1-6F9EAA7E2DA1}" type="datetimeFigureOut">
              <a:rPr lang="cs-CZ" smtClean="0"/>
              <a:t>26.2.2015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01352-63C7-4DFB-BD6A-A3A59FEA923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8751A-1193-41F7-8ED1-6F9EAA7E2DA1}" type="datetimeFigureOut">
              <a:rPr lang="cs-CZ" smtClean="0"/>
              <a:t>26.2.2015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01352-63C7-4DFB-BD6A-A3A59FEA923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8751A-1193-41F7-8ED1-6F9EAA7E2DA1}" type="datetimeFigureOut">
              <a:rPr lang="cs-CZ" smtClean="0"/>
              <a:t>26.2.2015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01352-63C7-4DFB-BD6A-A3A59FEA923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8751A-1193-41F7-8ED1-6F9EAA7E2DA1}" type="datetimeFigureOut">
              <a:rPr lang="cs-CZ" smtClean="0"/>
              <a:t>26.2.2015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01352-63C7-4DFB-BD6A-A3A59FEA923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s odříznutým a zakulaceným jedním rohem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avoúhlý trojúhelník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8751A-1193-41F7-8ED1-6F9EAA7E2DA1}" type="datetimeFigureOut">
              <a:rPr lang="cs-CZ" smtClean="0"/>
              <a:t>26.2.2015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25F01352-63C7-4DFB-BD6A-A3A59FEA9231}" type="slidenum">
              <a:rPr lang="cs-CZ" smtClean="0"/>
              <a:t>‹#›</a:t>
            </a:fld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10" name="Volný tvar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Volný tvar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3E8751A-1193-41F7-8ED1-6F9EAA7E2DA1}" type="datetimeFigureOut">
              <a:rPr lang="cs-CZ" smtClean="0"/>
              <a:t>26.2.2015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5F01352-63C7-4DFB-BD6A-A3A59FEA9231}" type="slidenum">
              <a:rPr lang="cs-CZ" smtClean="0"/>
              <a:t>‹#›</a:t>
            </a:fld>
            <a:endParaRPr lang="cs-CZ"/>
          </a:p>
        </p:txBody>
      </p:sp>
      <p:grpSp>
        <p:nvGrpSpPr>
          <p:cNvPr id="2" name="Skupina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Volný tvar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Volný tvar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Kinematika - příklady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Volný pád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cs-CZ" dirty="0" smtClean="0"/>
          </a:p>
          <a:p>
            <a:r>
              <a:rPr lang="cs-CZ" dirty="0" smtClean="0"/>
              <a:t>Př. Jaké rychlosti dosáhne parašutista 10s po výskoku z letadla? Jak velkou vzdálenost při tom urazí?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Rovnoměrný pohyb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None/>
            </a:pPr>
            <a:r>
              <a:rPr lang="cs-CZ" dirty="0" smtClean="0"/>
              <a:t>    Při časových cyklistických závodech dlouhých 45,8 km startují závodníci jeden po druhém s časovým odstupem 90 s. Cyklista chce dorazit do cíle současně se závodníkem, který startoval o 270 s dřív. O kolik metrů za sekundu by musel jet cyklista rychleji než tento závodník, který celou trať zvládne za 2 h 2 min? Pro oba jezdce znázorněte také graficky závislost ujeté dráhy na čase. 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Průměrná rychlost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None/>
            </a:pPr>
            <a:r>
              <a:rPr lang="cs-CZ" dirty="0" smtClean="0"/>
              <a:t>    Cyklista se pohybuje do kopce průměrnou rychlostí 10 km/</a:t>
            </a:r>
            <a:r>
              <a:rPr lang="cs-CZ" dirty="0" err="1" smtClean="0"/>
              <a:t>h</a:t>
            </a:r>
            <a:r>
              <a:rPr lang="cs-CZ" dirty="0" smtClean="0"/>
              <a:t>. Když dosáhne vrcholu kopce, obrátí se a sjede stejnou trať dolů průměrnou rychlostí 40 km/</a:t>
            </a:r>
            <a:r>
              <a:rPr lang="cs-CZ" dirty="0" err="1" smtClean="0"/>
              <a:t>h</a:t>
            </a:r>
            <a:r>
              <a:rPr lang="cs-CZ" dirty="0" smtClean="0"/>
              <a:t>. Jaká je průměrná rychlost jeho pohybu?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Zpomalení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None/>
            </a:pPr>
            <a:r>
              <a:rPr lang="cs-CZ" dirty="0" smtClean="0"/>
              <a:t>    Jednomístné vozy F1 jsou schopny zastavit z rychlosti 300 km.h</a:t>
            </a:r>
            <a:r>
              <a:rPr lang="cs-CZ" baseline="30000" dirty="0" smtClean="0"/>
              <a:t>-1</a:t>
            </a:r>
            <a:r>
              <a:rPr lang="cs-CZ" dirty="0" smtClean="0"/>
              <a:t> na 60 m. Formule Indy potřebuje na zastavení z té samé rychlosti 85 m. Jaký je rozdíl ve velikosti zpomalení, kterých můžou tyto vozy dosáhnout? Při závodech formule Indy jsou naměřeny rychlosti až 370 km.h</a:t>
            </a:r>
            <a:r>
              <a:rPr lang="cs-CZ" baseline="30000" dirty="0" smtClean="0"/>
              <a:t>-1</a:t>
            </a:r>
            <a:r>
              <a:rPr lang="cs-CZ" dirty="0" smtClean="0"/>
              <a:t>. Jakou dráhu formule Indy ujede, než zastaví z této rychlosti a jak dlouho to bude trvat?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Pohyb po kružnici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Podle letecké normy nesmí na pilota působit větší přetížení než 5, 95 </a:t>
            </a:r>
            <a:r>
              <a:rPr lang="cs-CZ" i="1" dirty="0" smtClean="0"/>
              <a:t>g</a:t>
            </a:r>
            <a:r>
              <a:rPr lang="cs-CZ" dirty="0" smtClean="0"/>
              <a:t>. Jaký nejmenší poloměr může mít zatáčka, kterou pilot proletí rychlostí 700 km·h</a:t>
            </a:r>
            <a:r>
              <a:rPr lang="cs-CZ" baseline="30000" dirty="0" smtClean="0"/>
              <a:t>-1</a:t>
            </a:r>
            <a:r>
              <a:rPr lang="cs-CZ" dirty="0" smtClean="0"/>
              <a:t>, aby se nedostal mimo normu? Jak dlouho touto zatáčkou poletí, chce-li změnit směr o 90°?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Skládání pohybů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None/>
            </a:pPr>
            <a:r>
              <a:rPr lang="cs-CZ" dirty="0" smtClean="0"/>
              <a:t>	Při filmování honičky na ploché střeše má kaskadér přeskočit na střechu sousední budovy. Ještě před tím ho prozíravě napadne, zda vůbec může tento úkol zvládnout, běží-li po střeše nanejvýš rychlostí 4,5 m·s</a:t>
            </a:r>
            <a:r>
              <a:rPr lang="cs-CZ" baseline="30000" dirty="0" smtClean="0"/>
              <a:t>-1</a:t>
            </a:r>
            <a:r>
              <a:rPr lang="cs-CZ" dirty="0" smtClean="0"/>
              <a:t>. Vzdálenost budov je 6,2 m a rozdíl jejich výšek 4,9m. Zvládne to kaskadér?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Šikmý vrh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	Horizontální rychlost těch nejlepších skokanů do dálky dosahuje až 10,7 m.s</a:t>
            </a:r>
            <a:r>
              <a:rPr lang="cs-CZ" baseline="30000" dirty="0" smtClean="0"/>
              <a:t>-1</a:t>
            </a:r>
            <a:r>
              <a:rPr lang="cs-CZ" dirty="0" smtClean="0"/>
              <a:t>. Jak velká je při odrazu vertikální rychlost, naměří-li rozhodčí délku skoku 8,8 m? Pro zjednodušení předpokládejme, že těžiště atleta je ve chvíli odrazu a doskoku ve stejné výšce.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Kolikrát se zvětší brzdná dráha, když se rychlost 2x zvýší?</a:t>
            </a:r>
            <a:endParaRPr lang="cs-CZ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71</TotalTime>
  <Words>152</Words>
  <Application>Microsoft Office PowerPoint</Application>
  <PresentationFormat>Předvádění na obrazovce (4:3)</PresentationFormat>
  <Paragraphs>17</Paragraphs>
  <Slides>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Tok</vt:lpstr>
      <vt:lpstr>Kinematika - příklady</vt:lpstr>
      <vt:lpstr>Volný pád</vt:lpstr>
      <vt:lpstr>Rovnoměrný pohyb</vt:lpstr>
      <vt:lpstr>Průměrná rychlost</vt:lpstr>
      <vt:lpstr>Zpomalení</vt:lpstr>
      <vt:lpstr>Pohyb po kružnici</vt:lpstr>
      <vt:lpstr>Skládání pohybů</vt:lpstr>
      <vt:lpstr>Šikmý vrh</vt:lpstr>
      <vt:lpstr>Snímek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Kinematika - příklady</dc:title>
  <dc:creator>k</dc:creator>
  <cp:lastModifiedBy>k</cp:lastModifiedBy>
  <cp:revision>8</cp:revision>
  <dcterms:created xsi:type="dcterms:W3CDTF">2015-02-26T10:22:09Z</dcterms:created>
  <dcterms:modified xsi:type="dcterms:W3CDTF">2015-02-26T11:33:21Z</dcterms:modified>
</cp:coreProperties>
</file>