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58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1F400-D59A-41D3-94FD-2DC3607A3167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411F44-5EDC-4326-9EC6-2F65E4A688A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a energie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rychlostí dopadne do vody skokan z 10m můstku?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 roce 1976 dokázal </a:t>
            </a:r>
            <a:r>
              <a:rPr lang="cs-CZ" dirty="0" err="1" smtClean="0"/>
              <a:t>Vasilij</a:t>
            </a:r>
            <a:r>
              <a:rPr lang="cs-CZ" dirty="0" smtClean="0"/>
              <a:t> </a:t>
            </a:r>
            <a:r>
              <a:rPr lang="cs-CZ" dirty="0" err="1" smtClean="0"/>
              <a:t>Aleksjev</a:t>
            </a:r>
            <a:r>
              <a:rPr lang="cs-CZ" dirty="0" smtClean="0"/>
              <a:t> na OH zvednout činku o hmotnosti 250 kg z podlahy nad hlavu do výšky asi 2 m. Téměř o dvacet let později si Paul </a:t>
            </a:r>
            <a:r>
              <a:rPr lang="cs-CZ" dirty="0" err="1" smtClean="0"/>
              <a:t>Andrson</a:t>
            </a:r>
            <a:r>
              <a:rPr lang="cs-CZ" dirty="0" smtClean="0"/>
              <a:t> lehl pod nákladní plošinu s nákladem o celkové hmotnosti 2790 kg a zády ji zvedl o 1 cm. Kdo při zvedání vykonal větší práci a o kolik?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89120"/>
          </a:xfrm>
        </p:spPr>
        <p:txBody>
          <a:bodyPr/>
          <a:lstStyle/>
          <a:p>
            <a:pPr lvl="0"/>
            <a:r>
              <a:rPr lang="cs-CZ" dirty="0" smtClean="0"/>
              <a:t>Rychlobruslař o hmotnosti 80 kg při závodech předjíždí soupeře. Zrychluje proto ze svých    10 m·s</a:t>
            </a:r>
            <a:r>
              <a:rPr lang="cs-CZ" baseline="30000" dirty="0" smtClean="0"/>
              <a:t>-1</a:t>
            </a:r>
            <a:r>
              <a:rPr lang="cs-CZ" dirty="0" smtClean="0"/>
              <a:t> na 12 m·s</a:t>
            </a:r>
            <a:r>
              <a:rPr lang="cs-CZ" baseline="30000" dirty="0" smtClean="0"/>
              <a:t>-1</a:t>
            </a:r>
            <a:r>
              <a:rPr lang="cs-CZ" dirty="0" smtClean="0"/>
              <a:t>. Jakou práci vykonají přitom jeho svaly? Přeměny na vnitřní energii působením odporu vzduchu a tření zanedbejte.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4389120"/>
          </a:xfrm>
        </p:spPr>
        <p:txBody>
          <a:bodyPr/>
          <a:lstStyle/>
          <a:p>
            <a:r>
              <a:rPr lang="cs-CZ" dirty="0" smtClean="0"/>
              <a:t>Atlet odhodí oštěp o hmotnosti 800 g rychlostí 30 m.s</a:t>
            </a:r>
            <a:r>
              <a:rPr lang="cs-CZ" baseline="30000" dirty="0" smtClean="0"/>
              <a:t>-1</a:t>
            </a:r>
            <a:r>
              <a:rPr lang="cs-CZ" dirty="0" smtClean="0"/>
              <a:t>. Když jej vypouští z ruky, je těžiště oštěpu ve výšce 1,7 m. Jak velkou mechanickou energii má oštěp těsně po odhodu?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Gymnasti mohou na trampolíně vyskočit až do výšky 6 m. Jakou rychlostí doskakují na trampolínu? V jaké výšce je potenciální energie gymnasty stejně velká jako jeho kinetická energie? Potenciální energii považujte za nulovou v úrovni plachty trampolíny. Přeměny mechanické energie na vnitřní zanedbejte.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Golfový míček se musí z roviny vykutálet k jamce, která je na 70cm vysokém kopečku. Jaká musí být rychlost těžiště míčku na rovině? Moment </a:t>
            </a:r>
            <a:r>
              <a:rPr lang="cs-CZ" smtClean="0"/>
              <a:t>setrvačnosti koule je 2/5mR</a:t>
            </a:r>
            <a:r>
              <a:rPr lang="cs-CZ" baseline="30000" smtClean="0"/>
              <a:t>2</a:t>
            </a:r>
            <a:r>
              <a:rPr lang="cs-CZ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122</Words>
  <Application>Microsoft Office PowerPoint</Application>
  <PresentationFormat>Předvádění na obrazovce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Práce a energie</vt:lpstr>
      <vt:lpstr>Snímek 2</vt:lpstr>
      <vt:lpstr>Snímek 3</vt:lpstr>
      <vt:lpstr>Snímek 4</vt:lpstr>
      <vt:lpstr>Snímek 5</vt:lpstr>
      <vt:lpstr>Př.</vt:lpstr>
      <vt:lpstr>Př.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a energie</dc:title>
  <dc:creator>k</dc:creator>
  <cp:lastModifiedBy>k</cp:lastModifiedBy>
  <cp:revision>4</cp:revision>
  <dcterms:created xsi:type="dcterms:W3CDTF">2015-03-11T17:42:36Z</dcterms:created>
  <dcterms:modified xsi:type="dcterms:W3CDTF">2015-03-12T10:35:40Z</dcterms:modified>
</cp:coreProperties>
</file>