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17. 3. 2015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174813"/>
            <a:ext cx="11779624" cy="110265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Zadání SP - Návrh </a:t>
            </a:r>
            <a:r>
              <a:rPr lang="cs-CZ" b="1" dirty="0"/>
              <a:t>na organizační zajištění sportovní </a:t>
            </a:r>
            <a:r>
              <a:rPr lang="cs-CZ" b="1" dirty="0" smtClean="0"/>
              <a:t>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353" y="1385046"/>
            <a:ext cx="10932459" cy="50964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/>
              <a:t>Titulní strana (název, jméno a příjmení, škola, fakulta, datum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Úvod – význam a úroveň zajišťování SA (region, ČR, zahraničí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Základní údaje (název; obsah – disciplíny; místo a termín konání; identifikace účastníků – sportovci-soutěžící, diváci-fanoušci, média, pořadatelé, trenéři apod.; volba sportoviště z hlediska sportovních výkonů, zázemí pro sportovce, kapacity pro diváky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Návrh forem propagace </a:t>
            </a:r>
            <a:r>
              <a:rPr lang="cs-CZ" sz="3200" dirty="0" smtClean="0"/>
              <a:t>+ slogan (např</a:t>
            </a:r>
            <a:r>
              <a:rPr lang="cs-CZ" sz="3200" dirty="0"/>
              <a:t>. reklama, podpora prodeje, osobní prodej, public relations, direct mail), zajištění včasnosti, úplnosti a srozumitelnosti informací</a:t>
            </a:r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8224" y="1035424"/>
            <a:ext cx="10851776" cy="54460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Možnosti ubytování (vzdálenost od sportoviště, druh a </a:t>
            </a:r>
            <a:r>
              <a:rPr lang="cs-CZ" sz="3200" dirty="0" smtClean="0"/>
              <a:t>cenové možnosti)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Dopravní dostupnost (možnosti přístupu, parkování apod.), doprava v místě (v rámci sportoviště či z ubytovacího zařízení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Možnosti stravování (ubytovací zařízení, sportoviště, jinde</a:t>
            </a:r>
            <a:r>
              <a:rPr lang="cs-CZ" sz="3200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Návrh časového harmonogramu včetně možnosti doprovodného programu pro </a:t>
            </a:r>
            <a:r>
              <a:rPr lang="cs-CZ" sz="3200" dirty="0" smtClean="0"/>
              <a:t>účastníky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3200" dirty="0"/>
              <a:t>Analýza rizik (identifikace případných rizik a možnosti jejich eliminace nebo snížení; použít kontrolovatelné a nekontrolovatelné vlivy</a:t>
            </a:r>
            <a:r>
              <a:rPr lang="cs-CZ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68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cs-CZ" sz="3200" dirty="0"/>
              <a:t>Identifikace hlavních nákladových </a:t>
            </a:r>
            <a:r>
              <a:rPr lang="cs-CZ" sz="3200" dirty="0" smtClean="0"/>
              <a:t>faktorů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cs-CZ" sz="3200" dirty="0" smtClean="0"/>
              <a:t>Možnosti financování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cs-CZ" sz="3200" dirty="0"/>
              <a:t>Diskuse (realizovatelnost, faktory ovlivňující úspěšnost </a:t>
            </a:r>
            <a:r>
              <a:rPr lang="cs-CZ" sz="3200" dirty="0" smtClean="0"/>
              <a:t>SA)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cs-CZ" sz="3200" dirty="0" smtClean="0"/>
              <a:t>Závěr</a:t>
            </a:r>
          </a:p>
          <a:p>
            <a:pPr marL="0" indent="0">
              <a:buNone/>
            </a:pPr>
            <a:r>
              <a:rPr lang="cs-CZ" sz="3200" dirty="0"/>
              <a:t>Zdroje</a:t>
            </a:r>
          </a:p>
          <a:p>
            <a:pPr marL="0" indent="0">
              <a:buNone/>
            </a:pPr>
            <a:r>
              <a:rPr lang="cs-CZ" sz="3200" dirty="0"/>
              <a:t>Přílohy (informační leták, včetně sloganu)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861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158</Words>
  <Application>Microsoft Office PowerPoint</Application>
  <PresentationFormat>Širokoúhlá obrazovka</PresentationFormat>
  <Paragraphs>16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Zadání SP - Návrh na organizační zajištění sportovní akce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7</cp:revision>
  <dcterms:created xsi:type="dcterms:W3CDTF">2015-02-13T12:39:37Z</dcterms:created>
  <dcterms:modified xsi:type="dcterms:W3CDTF">2015-03-17T14:35:37Z</dcterms:modified>
</cp:coreProperties>
</file>