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104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19FA54-7A14-4B98-8DE7-6AC351B985F5}" type="datetimeFigureOut">
              <a:rPr lang="cs-CZ" smtClean="0"/>
              <a:t>12.2.2015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122838-3DC1-46FA-AA84-E9385C7E84E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84347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3122838-3DC1-46FA-AA84-E9385C7E84E8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31708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12.2.2015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3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12.2.2015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350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12.2.2015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2330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12.2.2015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7796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12.2.2015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9356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12.2.2015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8497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12.2.2015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6491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12.2.2015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1555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12.2.2015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2126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12.2.2015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189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2AE58B-9939-4017-BB8A-86938FE1E2B1}" type="datetimeFigureOut">
              <a:rPr lang="cs-CZ" smtClean="0"/>
              <a:t>12.2.2015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128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AE58B-9939-4017-BB8A-86938FE1E2B1}" type="datetimeFigureOut">
              <a:rPr lang="cs-CZ" smtClean="0"/>
              <a:t>12.2.2015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650C7-C5A6-4EC1-99F1-2FAFFC0AF4D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229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303975" y="1061"/>
            <a:ext cx="6436377" cy="6740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d003 Aplikovaná matematická statistika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cs-CZ" altLang="cs-CZ" dirty="0">
              <a:latin typeface="Arial Unicode MS" pitchFamily="34" charset="-128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cs typeface="Arial" pitchFamily="34" charset="0"/>
              </a:rPr>
              <a:t>témata: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t-test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korelace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analýza rozptylu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lineární regrese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Shluková analýza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faktorová analýza </a:t>
            </a:r>
          </a:p>
          <a:p>
            <a:pPr marL="228600" marR="0" lvl="0" indent="-22860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časové řady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povinnou součástí test normality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cs-CZ" dirty="0">
              <a:latin typeface="Arial Unicode MS" pitchFamily="34" charset="-128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cs typeface="Arial" pitchFamily="34" charset="0"/>
              </a:rPr>
              <a:t>Software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: Statsoft 12 en/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cz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nebo SPSS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inet.muni.cz (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učo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 a heslo do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ISu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)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→ provozní služby → software → nabídka software → aplikace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cs-CZ" dirty="0">
              <a:latin typeface="Arial Unicode MS" pitchFamily="34" charset="-128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1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cs typeface="Arial" pitchFamily="34" charset="0"/>
              </a:rPr>
              <a:t>Požadavek na zkoušku: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seminární práce, řešené příklady - vyberte 4 témata ze 7.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Následuje ústní pohovor. </a:t>
            </a: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Termín: do konce zkouškového semestr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(3.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7.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2015) 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Unicode MS" pitchFamily="34" charset="-128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cs-CZ" altLang="cs-CZ" dirty="0">
              <a:latin typeface="Arial Unicode MS" pitchFamily="34" charset="-128"/>
              <a:cs typeface="Arial" pitchFamily="34" charset="0"/>
            </a:endParaRPr>
          </a:p>
          <a:p>
            <a:pPr marR="0" lvl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00B050"/>
                </a:solidFill>
                <a:effectLst/>
                <a:latin typeface="Arial Unicode MS" pitchFamily="34" charset="-128"/>
                <a:cs typeface="Arial" pitchFamily="34" charset="0"/>
              </a:rPr>
              <a:t>Studijní materiály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: v </a:t>
            </a:r>
            <a:r>
              <a:rPr kumimoji="0" lang="cs-CZ" altLang="cs-CZ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>ISu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/>
            </a:r>
            <a:b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</a:b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  <a:t/>
            </a:r>
            <a:b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itchFamily="34" charset="-128"/>
                <a:cs typeface="Arial" pitchFamily="34" charset="0"/>
              </a:rPr>
            </a:b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 Unicode MS" pitchFamily="34" charset="-128"/>
                <a:cs typeface="Arial" pitchFamily="34" charset="0"/>
              </a:rPr>
              <a:t>Martin Sebera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r>
              <a:rPr kumimoji="0" lang="cs-CZ" altLang="cs-CZ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  <a:sym typeface="Wingdings" panose="05000000000000000000" pitchFamily="2" charset="2"/>
              </a:rPr>
              <a:t></a:t>
            </a:r>
            <a:endParaRPr kumimoji="0" lang="cs-CZ" altLang="cs-CZ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816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86</Words>
  <Application>Microsoft Office PowerPoint</Application>
  <PresentationFormat>Předvádění na obrazovce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6" baseType="lpstr">
      <vt:lpstr>Arial Unicode MS</vt:lpstr>
      <vt:lpstr>Arial</vt:lpstr>
      <vt:lpstr>Calibri</vt:lpstr>
      <vt:lpstr>Wingdings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Martin</dc:creator>
  <cp:lastModifiedBy>LF Lektor</cp:lastModifiedBy>
  <cp:revision>3</cp:revision>
  <dcterms:created xsi:type="dcterms:W3CDTF">2014-03-06T05:30:18Z</dcterms:created>
  <dcterms:modified xsi:type="dcterms:W3CDTF">2015-02-12T13:09:29Z</dcterms:modified>
</cp:coreProperties>
</file>