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8" r:id="rId12"/>
    <p:sldId id="280" r:id="rId13"/>
    <p:sldId id="281" r:id="rId14"/>
    <p:sldId id="269" r:id="rId15"/>
    <p:sldId id="275" r:id="rId16"/>
    <p:sldId id="279" r:id="rId17"/>
    <p:sldId id="27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6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8582C5-79A6-4C30-975A-0523EA712D6D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961CF-AC2E-47C0-BAC3-2B85D27500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87F788-E869-4011-A00F-71C0E054B868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29FBD-5629-4441-9E6D-EA269B37FB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ECA70-C6DD-479D-ADA6-7FB4AFEE5228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97AC4-95EC-40CB-A7A9-3A1B74B50A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48735-D4C8-41A0-9FE1-4441A29DD958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317B3-B371-4371-BC9F-4BE61D9C57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96B8B-EBE1-4735-A969-3471D5F5FDF0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59EC1-3C6D-4817-8C37-B4C7873134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D762D-C8F9-46D3-8A9F-3E02BB2CFAE0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8CCF7-02E3-4089-B045-7921417898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557705-5638-4DD6-9DFA-3C69ECE18D1F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96DC0-DF32-4D08-A86E-B70979E4F6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8D6AB1-CE36-4CAB-A121-1EA06B8D443A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82875-5395-4CAF-85EE-8D0577545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0C3BF8-1187-4C8B-9BB8-AF1C7DFE9C01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4B0CD-0AD7-427B-B9E3-66F62589DF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A8CF8D-CD40-4AE9-9201-8039A6396BA8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664E9-1C20-45E6-BEF0-7A52E07B9B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509F10-5D53-4708-90F4-43455B0662E5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F22B9-1EA5-473D-B660-B50AEB11C3D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9A83AA-4E20-45FA-A870-F3C5A12330F7}" type="datetimeFigureOut">
              <a:rPr lang="cs-CZ" smtClean="0"/>
              <a:pPr>
                <a:defRPr/>
              </a:pPr>
              <a:t>26.3.2013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5AD550-8A1A-48C5-BA0D-B3FBF70D6E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Hod_kladive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800" smtClean="0">
                <a:solidFill>
                  <a:srgbClr val="FF0000"/>
                </a:solidFill>
              </a:rPr>
              <a:t>HOD KLADIVEM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Odhod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Když je kladivo ve výši ramen, rozevře kladivář ruce a kladivo vypustí</a:t>
            </a:r>
          </a:p>
          <a:p>
            <a:pPr eaLnBrk="1" hangingPunct="1"/>
            <a:r>
              <a:rPr lang="cs-CZ" smtClean="0"/>
              <a:t>Po vypuštění kladiva se kladivář setrvačností dotáčí na pravé noze</a:t>
            </a:r>
          </a:p>
        </p:txBody>
      </p:sp>
      <p:pic>
        <p:nvPicPr>
          <p:cNvPr id="17412" name="Picture 4" descr="C:\Users\1\Desktop\fotky\odh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429000"/>
            <a:ext cx="3851275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V úvodním kroužení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Krčení paží</a:t>
            </a:r>
          </a:p>
          <a:p>
            <a:pPr eaLnBrk="1" hangingPunct="1"/>
            <a:r>
              <a:rPr lang="cs-CZ" smtClean="0"/>
              <a:t>Opoždění ramen</a:t>
            </a:r>
          </a:p>
          <a:p>
            <a:pPr eaLnBrk="1" hangingPunct="1"/>
            <a:r>
              <a:rPr lang="cs-CZ" smtClean="0"/>
              <a:t>Nesprávný sklon roviny</a:t>
            </a:r>
          </a:p>
          <a:p>
            <a:pPr eaLnBrk="1" hangingPunct="1"/>
            <a:r>
              <a:rPr lang="cs-CZ" smtClean="0"/>
              <a:t>Nesprávný rytmus kroužení</a:t>
            </a:r>
          </a:p>
          <a:p>
            <a:pPr eaLnBrk="1" hangingPunct="1"/>
            <a:r>
              <a:rPr lang="cs-CZ" smtClean="0"/>
              <a:t>Příliš velká nebo příliš malá rychlost kroužení</a:t>
            </a:r>
          </a:p>
          <a:p>
            <a:pPr eaLnBrk="1" hangingPunct="1"/>
            <a:r>
              <a:rPr lang="cs-CZ" smtClean="0"/>
              <a:t>Špatná rovnováha, bez přenášení těžiště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Při otočkách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Špatné otáčení levé nohy</a:t>
            </a:r>
          </a:p>
          <a:p>
            <a:pPr eaLnBrk="1" hangingPunct="1"/>
            <a:r>
              <a:rPr lang="cs-CZ" smtClean="0"/>
              <a:t>Brzký došlap pravé nohy</a:t>
            </a:r>
          </a:p>
          <a:p>
            <a:pPr eaLnBrk="1" hangingPunct="1"/>
            <a:r>
              <a:rPr lang="cs-CZ" smtClean="0"/>
              <a:t>Špatný rytmus v otočkách</a:t>
            </a:r>
          </a:p>
          <a:p>
            <a:pPr eaLnBrk="1" hangingPunct="1"/>
            <a:r>
              <a:rPr lang="cs-CZ" smtClean="0"/>
              <a:t>Špatný úhel sklonu dráhy kladiva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Při odhodu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Zkrácení dráhy kladiva</a:t>
            </a:r>
          </a:p>
          <a:p>
            <a:pPr eaLnBrk="1" hangingPunct="1"/>
            <a:r>
              <a:rPr lang="cs-CZ" smtClean="0"/>
              <a:t>Odhod z pokrčených nohou</a:t>
            </a:r>
          </a:p>
          <a:p>
            <a:pPr eaLnBrk="1" hangingPunct="1"/>
            <a:r>
              <a:rPr lang="cs-CZ" smtClean="0"/>
              <a:t>Ztráta rovnováhy</a:t>
            </a:r>
          </a:p>
          <a:p>
            <a:pPr eaLnBrk="1" hangingPunct="1"/>
            <a:r>
              <a:rPr lang="cs-CZ" smtClean="0"/>
              <a:t>Přešlapování při odhodu</a:t>
            </a:r>
          </a:p>
          <a:p>
            <a:pPr eaLnBrk="1" hangingPunct="1"/>
            <a:r>
              <a:rPr lang="cs-CZ" smtClean="0"/>
              <a:t>Příliš vysoké vedení kladiva při odhodu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Metodická řada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Držení kladiva a základní postavení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Nášvih – roztáčení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bez kladiva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s bulinou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s kladivem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Odhod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Kontrolní závody v hodu kladivem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Váha kladiva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Muži – 7, 26 kg</a:t>
            </a:r>
          </a:p>
          <a:p>
            <a:pPr eaLnBrk="1" hangingPunct="1"/>
            <a:r>
              <a:rPr lang="cs-CZ" smtClean="0"/>
              <a:t>Junioři – 6, 25 kg</a:t>
            </a:r>
          </a:p>
          <a:p>
            <a:pPr eaLnBrk="1" hangingPunct="1"/>
            <a:r>
              <a:rPr lang="cs-CZ" smtClean="0"/>
              <a:t>Dorostenci – 5 kg</a:t>
            </a:r>
          </a:p>
          <a:p>
            <a:pPr eaLnBrk="1" hangingPunct="1"/>
            <a:r>
              <a:rPr lang="cs-CZ" smtClean="0"/>
              <a:t>Starší žáci – 4kg</a:t>
            </a:r>
          </a:p>
          <a:p>
            <a:pPr eaLnBrk="1" hangingPunct="1"/>
            <a:r>
              <a:rPr lang="cs-CZ" smtClean="0"/>
              <a:t>Mladší žáci – 3 kg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Ženy, juniorky – 4 kg</a:t>
            </a:r>
          </a:p>
          <a:p>
            <a:pPr eaLnBrk="1" hangingPunct="1"/>
            <a:r>
              <a:rPr lang="cs-CZ" smtClean="0"/>
              <a:t>Dorostenky, starší a mladší žačky – 3 kg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Rekordy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23556" name="Picture 4" descr="C:\Users\1\Desktop\rekor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341438"/>
            <a:ext cx="584835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Lehká atletika, Dr. Bořivoj Bartušek, CSc., Brno 1968</a:t>
            </a:r>
          </a:p>
          <a:p>
            <a:pPr eaLnBrk="1" hangingPunct="1"/>
            <a:r>
              <a:rPr lang="cs-CZ" smtClean="0"/>
              <a:t>Technika lehkoatletických disciplín, Karel Kněnický a kol., Státní pedagogické nakladatelství, 1974</a:t>
            </a:r>
          </a:p>
          <a:p>
            <a:pPr eaLnBrk="1" hangingPunct="1"/>
            <a:r>
              <a:rPr lang="cs-CZ" smtClean="0"/>
              <a:t>Ľahká atletika – Vrhy a hody, A. Harmati, A. Kuchen, B. Rusina, J. Vrábel, Bratislava 1969</a:t>
            </a:r>
          </a:p>
          <a:p>
            <a:pPr eaLnBrk="1" hangingPunct="1"/>
            <a:r>
              <a:rPr lang="cs-CZ" smtClean="0"/>
              <a:t>Atletika, Ivan Čillík a kol., Univerzita Mateja Bela v Bánské Bystrici, Bánská Bystrica 2009</a:t>
            </a:r>
          </a:p>
          <a:p>
            <a:pPr eaLnBrk="1" hangingPunct="1"/>
            <a:r>
              <a:rPr lang="cs-CZ" smtClean="0">
                <a:hlinkClick r:id="rId2"/>
              </a:rPr>
              <a:t>http://cs.wikipedia.org/wiki/Hod_kladivem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Historie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smtClean="0"/>
              <a:t>První zmínky pocházejí již z roku 829 př.n.l. kdy keltští bojovníci házeli  kolem od válečných vozů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Jako závodní disciplína se začala uplatňovat od 60. let 19. století v Anglii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Z počátku se házelo hornickým kladivem s dřevěným topůrkem</a:t>
            </a:r>
          </a:p>
          <a:p>
            <a:pPr eaLnBrk="1" hangingPunct="1"/>
            <a:r>
              <a:rPr lang="cs-CZ" smtClean="0"/>
              <a:t>Později bylo topůrko  nahrazeno řetězem. </a:t>
            </a:r>
          </a:p>
          <a:p>
            <a:pPr eaLnBrk="1" hangingPunct="1"/>
            <a:r>
              <a:rPr lang="cs-CZ" smtClean="0"/>
              <a:t>V součastné době se kladivo skládá z kovové hlavice, drátu a rukojeti</a:t>
            </a:r>
          </a:p>
          <a:p>
            <a:pPr eaLnBrk="1" hangingPunct="1"/>
            <a:r>
              <a:rPr lang="cs-CZ" smtClean="0"/>
              <a:t>Ze začátku 2 – 3 otočky při hodu, v dnešní době až 4 otočky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Technika hodu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Příprava, základní postavení a úchop kladiva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err="1" smtClean="0"/>
              <a:t>Nášvih</a:t>
            </a:r>
            <a:endParaRPr lang="cs-CZ" dirty="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Otočky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Odhod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endParaRPr lang="cs-CZ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cs-CZ" dirty="0" smtClean="0"/>
              <a:t>Délka hodu je závislá především na: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Rychlosti kladiva v okamžiku vypuštění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Úhlu vypuštění – ideální je 42 – 45°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Výšce vypuštění kladiva – podle výšky kladiváře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Na odporu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Příprava, základní postavení a úchop kladiva (popis pro praváka)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 smtClean="0"/>
              <a:t>Postavení zády do směru hodu, k zadnímu okraji kruhu</a:t>
            </a:r>
          </a:p>
          <a:p>
            <a:pPr eaLnBrk="1" hangingPunct="1"/>
            <a:r>
              <a:rPr lang="cs-CZ" dirty="0" smtClean="0"/>
              <a:t>Chodidla od sebe asi na 2 stopy</a:t>
            </a:r>
          </a:p>
          <a:p>
            <a:pPr eaLnBrk="1" hangingPunct="1"/>
            <a:r>
              <a:rPr lang="cs-CZ" dirty="0" smtClean="0"/>
              <a:t>Rukojeť kladiva do levé ruky, kladivo položit za sebe, k přednímu okraji kruhu</a:t>
            </a:r>
          </a:p>
          <a:p>
            <a:pPr eaLnBrk="1" hangingPunct="1"/>
            <a:r>
              <a:rPr lang="cs-CZ" dirty="0" smtClean="0"/>
              <a:t>Trup předkloněn a pootočen vpravo tak, že levá paže tvoří s napjatou strunou kladiva přímku</a:t>
            </a:r>
          </a:p>
          <a:p>
            <a:pPr eaLnBrk="1" hangingPunct="1"/>
            <a:r>
              <a:rPr lang="cs-CZ" dirty="0" smtClean="0"/>
              <a:t>Váha těla na pravé noze</a:t>
            </a:r>
          </a:p>
          <a:p>
            <a:pPr eaLnBrk="1" hangingPunct="1"/>
            <a:r>
              <a:rPr lang="cs-CZ" dirty="0" smtClean="0"/>
              <a:t>Na levé ruce ochranná rukavice</a:t>
            </a:r>
          </a:p>
          <a:p>
            <a:pPr eaLnBrk="1" hangingPunct="1"/>
            <a:r>
              <a:rPr lang="cs-CZ" dirty="0" smtClean="0"/>
              <a:t>Rukojeť kladiva mezi prvními a druhými články prstů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Příprava, základní postavení a úchop kladiva (popis pro praváka)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 levou ruku se přiloží stejným způsobem i pravá ruka</a:t>
            </a:r>
          </a:p>
          <a:p>
            <a:pPr eaLnBrk="1" hangingPunct="1"/>
            <a:r>
              <a:rPr lang="cs-CZ" smtClean="0"/>
              <a:t>Levý palec je položen před pravý a mimo rukojeť</a:t>
            </a:r>
          </a:p>
          <a:p>
            <a:pPr eaLnBrk="1" hangingPunct="1"/>
            <a:r>
              <a:rPr lang="cs-CZ" smtClean="0"/>
              <a:t>Někteří kladiváři položí kladivo nejprve před sebe, odtud jej přenáší vpravo dozadu a bez položení přecházejí do nášvihu</a:t>
            </a:r>
          </a:p>
        </p:txBody>
      </p:sp>
      <p:pic>
        <p:nvPicPr>
          <p:cNvPr id="12292" name="Picture 4" descr="C:\Users\1\Desktop\fotky\drzeni_kladi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3860800"/>
            <a:ext cx="3346450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</a:t>
            </a:r>
            <a:r>
              <a:rPr lang="cs-CZ" dirty="0" err="1" smtClean="0"/>
              <a:t>Nášvih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mtClean="0"/>
              <a:t>Kladivo uvede kladivář do pohybu nášvihem</a:t>
            </a:r>
          </a:p>
          <a:p>
            <a:pPr eaLnBrk="1" hangingPunct="1"/>
            <a:r>
              <a:rPr lang="cs-CZ" smtClean="0"/>
              <a:t>1 – 2 nášvihy</a:t>
            </a:r>
          </a:p>
          <a:p>
            <a:pPr eaLnBrk="1" hangingPunct="1"/>
            <a:r>
              <a:rPr lang="cs-CZ" smtClean="0"/>
              <a:t>Nášvih začíná mocným tahem trupu a paží</a:t>
            </a:r>
          </a:p>
          <a:p>
            <a:pPr eaLnBrk="1" hangingPunct="1"/>
            <a:r>
              <a:rPr lang="cs-CZ" smtClean="0"/>
              <a:t>Kladivo se dostane do pohybu kolem těla</a:t>
            </a:r>
          </a:p>
          <a:p>
            <a:pPr eaLnBrk="1" hangingPunct="1"/>
            <a:r>
              <a:rPr lang="cs-CZ" smtClean="0"/>
              <a:t>Paže jsou napnuté, jen v okamžiku nad hlavou jsou pokrčeny</a:t>
            </a:r>
          </a:p>
          <a:p>
            <a:pPr eaLnBrk="1" hangingPunct="1"/>
            <a:r>
              <a:rPr lang="cs-CZ" smtClean="0"/>
              <a:t>Při úvodním zátahu se váha těla přenáší z pravé nohy na levou, poté váha vždy na levé noze</a:t>
            </a:r>
          </a:p>
          <a:p>
            <a:pPr eaLnBrk="1" hangingPunct="1"/>
            <a:r>
              <a:rPr lang="cs-CZ" smtClean="0"/>
              <a:t>Nejnižší bod dráhy kladiva vpravo před kladivářem, nejvyšší vlevo nad kladivářem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Otočky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smtClean="0"/>
              <a:t>Do první otočky jde kladivář, když je kladivo v nejnižším bodě</a:t>
            </a:r>
          </a:p>
          <a:p>
            <a:pPr eaLnBrk="1" hangingPunct="1"/>
            <a:r>
              <a:rPr lang="cs-CZ" smtClean="0"/>
              <a:t>Nohy jsou mírně pokrčený, trup pootočen vpravo</a:t>
            </a:r>
          </a:p>
          <a:p>
            <a:pPr eaLnBrk="1" hangingPunct="1"/>
            <a:r>
              <a:rPr lang="cs-CZ" smtClean="0"/>
              <a:t>Trup i levá noha vlevo</a:t>
            </a:r>
          </a:p>
          <a:p>
            <a:pPr eaLnBrk="1" hangingPunct="1"/>
            <a:r>
              <a:rPr lang="cs-CZ" smtClean="0"/>
              <a:t>Levé chodidlo se pootočí o 180° na patě a váha se přenese plně na levou nohu, v tuto dobu opouští pravá noha podlahu, levá noha přechází na levou hranu chodidla a dokončuje pohyb na špičce</a:t>
            </a:r>
          </a:p>
          <a:p>
            <a:pPr eaLnBrk="1" hangingPunct="1"/>
            <a:r>
              <a:rPr lang="cs-CZ" smtClean="0"/>
              <a:t>Pohyb pravé nohy musí být co nejrychlejší, otáčí se co nejblíže k levé noze</a:t>
            </a:r>
          </a:p>
          <a:p>
            <a:pPr eaLnBrk="1" hangingPunct="1"/>
            <a:r>
              <a:rPr lang="cs-CZ" smtClean="0"/>
              <a:t>Nohy značně předběhnou trup s kladivem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Otočky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mtClean="0"/>
              <a:t>Při dokroku je kladivo vpravo za kladivářem ve výši ramen</a:t>
            </a:r>
          </a:p>
          <a:p>
            <a:pPr eaLnBrk="1" hangingPunct="1"/>
            <a:r>
              <a:rPr lang="cs-CZ" smtClean="0"/>
              <a:t>Pravá noha je opět asi 2 chodidla od levé</a:t>
            </a:r>
          </a:p>
          <a:p>
            <a:pPr eaLnBrk="1" hangingPunct="1"/>
            <a:r>
              <a:rPr lang="cs-CZ" smtClean="0"/>
              <a:t>Kladivář opět stojí zády do směru hodu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Poté se opakují další otočky stejně jako ta první</a:t>
            </a:r>
          </a:p>
          <a:p>
            <a:pPr eaLnBrk="1" hangingPunct="1"/>
            <a:r>
              <a:rPr lang="cs-CZ" smtClean="0"/>
              <a:t>Kladivo je rychlejší</a:t>
            </a:r>
          </a:p>
          <a:p>
            <a:pPr eaLnBrk="1" hangingPunct="1"/>
            <a:r>
              <a:rPr lang="cs-CZ" smtClean="0"/>
              <a:t>Vzdálenost se mezi stopami zmenšuje</a:t>
            </a:r>
          </a:p>
          <a:p>
            <a:pPr eaLnBrk="1" hangingPunct="1"/>
            <a:r>
              <a:rPr lang="cs-CZ" smtClean="0"/>
              <a:t>Otočky musí být provedeny plynule a stopy ze směru hodu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Odhod 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smtClean="0"/>
              <a:t>Kladivář se snaží v poslední otočce co nejvíce předběhnout kladivo</a:t>
            </a:r>
          </a:p>
          <a:p>
            <a:pPr eaLnBrk="1" hangingPunct="1"/>
            <a:r>
              <a:rPr lang="cs-CZ" smtClean="0"/>
              <a:t>Při dokroční pravé nohy ramena co nejvíce pozadu</a:t>
            </a:r>
          </a:p>
          <a:p>
            <a:pPr eaLnBrk="1" hangingPunct="1"/>
            <a:r>
              <a:rPr lang="cs-CZ" smtClean="0"/>
              <a:t>Váha těla spočívá na předních částech chodidel, více na pravé noze</a:t>
            </a:r>
          </a:p>
          <a:p>
            <a:pPr eaLnBrk="1" hangingPunct="1"/>
            <a:r>
              <a:rPr lang="cs-CZ" smtClean="0"/>
              <a:t>Současně s vytočením trupu kladivář napřimuje nohy, váha těla se přenáší více na levou nohu</a:t>
            </a:r>
          </a:p>
          <a:p>
            <a:pPr eaLnBrk="1" hangingPunct="1"/>
            <a:r>
              <a:rPr lang="cs-CZ" smtClean="0"/>
              <a:t>Pravá noha se odlehčí, dokončí vytočení trupu vlevo</a:t>
            </a:r>
          </a:p>
          <a:p>
            <a:pPr eaLnBrk="1" hangingPunct="1"/>
            <a:r>
              <a:rPr lang="cs-CZ" smtClean="0"/>
              <a:t>Kladivo je v nejnižším bodu své dráhy</a:t>
            </a:r>
          </a:p>
          <a:p>
            <a:pPr eaLnBrk="1" hangingPunct="1"/>
            <a:r>
              <a:rPr lang="cs-CZ" smtClean="0"/>
              <a:t>Trup s hlavou se silně naklání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779</Words>
  <Application>Microsoft Office PowerPoint</Application>
  <PresentationFormat>Předvádění na obrazovce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HOD KLADIVEM  </vt:lpstr>
      <vt:lpstr> Historie</vt:lpstr>
      <vt:lpstr>Technika hodu</vt:lpstr>
      <vt:lpstr>1. Příprava, základní postavení a úchop kladiva (popis pro praváka)</vt:lpstr>
      <vt:lpstr>1. Příprava, základní postavení a úchop kladiva (popis pro praváka)</vt:lpstr>
      <vt:lpstr>2. Nášvih</vt:lpstr>
      <vt:lpstr>3. Otočky</vt:lpstr>
      <vt:lpstr>3. Otočky</vt:lpstr>
      <vt:lpstr>4. Odhod </vt:lpstr>
      <vt:lpstr>4. Odhod</vt:lpstr>
      <vt:lpstr>Nejčastější chyby</vt:lpstr>
      <vt:lpstr>Nejčastější chyby</vt:lpstr>
      <vt:lpstr>Nejčastější chyby</vt:lpstr>
      <vt:lpstr>Metodická řada</vt:lpstr>
      <vt:lpstr>Váha kladiva</vt:lpstr>
      <vt:lpstr>Rekordy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 Kladivem</dc:title>
  <dc:creator>1</dc:creator>
  <cp:lastModifiedBy>240</cp:lastModifiedBy>
  <cp:revision>45</cp:revision>
  <dcterms:created xsi:type="dcterms:W3CDTF">2012-02-14T15:21:10Z</dcterms:created>
  <dcterms:modified xsi:type="dcterms:W3CDTF">2013-03-26T12:19:28Z</dcterms:modified>
</cp:coreProperties>
</file>