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päty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ľná form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12. 3. 2015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Trest_smrti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Diskriminace" TargetMode="External"/><Relationship Id="rId2" Type="http://schemas.openxmlformats.org/officeDocument/2006/relationships/hyperlink" Target="http://cs.wikipedia.org/wiki/Justi%C4%8Dn%C3%AD_omy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1524000" y="968375"/>
            <a:ext cx="7772400" cy="1470025"/>
          </a:xfrm>
        </p:spPr>
        <p:txBody>
          <a:bodyPr/>
          <a:lstStyle/>
          <a:p>
            <a:r>
              <a:rPr lang="sk-SK" dirty="0" smtClean="0"/>
              <a:t>Trest smrti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1026" name="Picture 2" descr="http://nd04.jxs.cz/834/488/862ef28158_73173551_o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2362200"/>
            <a:ext cx="4114800" cy="30003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Odsúdený nevinný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Johny</a:t>
            </a:r>
            <a:r>
              <a:rPr lang="sk-SK" dirty="0" smtClean="0"/>
              <a:t> Frank </a:t>
            </a:r>
            <a:r>
              <a:rPr lang="sk-SK" dirty="0" err="1" smtClean="0"/>
              <a:t>Garrett</a:t>
            </a:r>
            <a:r>
              <a:rPr lang="sk-SK" dirty="0" smtClean="0"/>
              <a:t>- popravený 11. februára 1992</a:t>
            </a:r>
          </a:p>
          <a:p>
            <a:r>
              <a:rPr lang="sk-SK" dirty="0" err="1" smtClean="0"/>
              <a:t>Carlos</a:t>
            </a:r>
            <a:r>
              <a:rPr lang="sk-SK" dirty="0" smtClean="0"/>
              <a:t> </a:t>
            </a:r>
            <a:r>
              <a:rPr lang="sk-SK" dirty="0" err="1" smtClean="0"/>
              <a:t>LeDuna</a:t>
            </a:r>
            <a:r>
              <a:rPr lang="sk-SK" dirty="0" smtClean="0"/>
              <a:t> popravený 1989</a:t>
            </a:r>
          </a:p>
          <a:p>
            <a:r>
              <a:rPr lang="sk-SK" dirty="0" err="1" smtClean="0"/>
              <a:t>Troy</a:t>
            </a:r>
            <a:r>
              <a:rPr lang="sk-SK" dirty="0" smtClean="0"/>
              <a:t> </a:t>
            </a:r>
            <a:r>
              <a:rPr lang="sk-SK" dirty="0" err="1" smtClean="0"/>
              <a:t>Davis</a:t>
            </a:r>
            <a:r>
              <a:rPr lang="sk-SK" dirty="0" smtClean="0"/>
              <a:t> popravený 21. septembra</a:t>
            </a:r>
          </a:p>
          <a:p>
            <a:r>
              <a:rPr lang="sk-SK" dirty="0" err="1" smtClean="0"/>
              <a:t>Timothy</a:t>
            </a:r>
            <a:r>
              <a:rPr lang="sk-SK" dirty="0" smtClean="0"/>
              <a:t> </a:t>
            </a:r>
            <a:r>
              <a:rPr lang="sk-SK" dirty="0" err="1" smtClean="0"/>
              <a:t>Evans-.popravený</a:t>
            </a:r>
            <a:r>
              <a:rPr lang="sk-SK" dirty="0" smtClean="0"/>
              <a:t> 1950</a:t>
            </a:r>
          </a:p>
          <a:p>
            <a:r>
              <a:rPr lang="sk-SK" dirty="0" smtClean="0"/>
              <a:t> </a:t>
            </a:r>
            <a:r>
              <a:rPr lang="sk-SK" dirty="0" err="1" smtClean="0"/>
              <a:t>Derek</a:t>
            </a:r>
            <a:r>
              <a:rPr lang="sk-SK" dirty="0" smtClean="0"/>
              <a:t> </a:t>
            </a:r>
            <a:r>
              <a:rPr lang="sk-SK" dirty="0" err="1" smtClean="0"/>
              <a:t>Bentley</a:t>
            </a:r>
            <a:r>
              <a:rPr lang="sk-SK" dirty="0" smtClean="0"/>
              <a:t> popravený 1953</a:t>
            </a:r>
          </a:p>
          <a:p>
            <a:r>
              <a:rPr lang="it-IT" dirty="0" smtClean="0"/>
              <a:t>Cameron Todd Willingham popravený 2004</a:t>
            </a:r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Odsúdený nevinný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err="1" smtClean="0"/>
              <a:t>Glenn</a:t>
            </a:r>
            <a:r>
              <a:rPr lang="sk-SK" dirty="0" smtClean="0"/>
              <a:t> </a:t>
            </a:r>
            <a:r>
              <a:rPr lang="sk-SK" dirty="0" err="1" smtClean="0"/>
              <a:t>Ford</a:t>
            </a:r>
            <a:r>
              <a:rPr lang="sk-SK" dirty="0" smtClean="0"/>
              <a:t>- odsúdený na doživotie/smrť, prepustený po 26 rokoch</a:t>
            </a:r>
          </a:p>
          <a:p>
            <a:r>
              <a:rPr lang="sk-SK" dirty="0" err="1" smtClean="0"/>
              <a:t>Garry</a:t>
            </a:r>
            <a:r>
              <a:rPr lang="sk-SK" dirty="0" smtClean="0"/>
              <a:t> </a:t>
            </a:r>
            <a:r>
              <a:rPr lang="sk-SK" dirty="0" err="1" smtClean="0"/>
              <a:t>Conlon</a:t>
            </a:r>
            <a:r>
              <a:rPr lang="sk-SK" dirty="0" smtClean="0"/>
              <a:t>- odsúdený na doživotie, prepustený po 15 rokoch film "v mene otca"/"In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name</a:t>
            </a:r>
            <a:r>
              <a:rPr lang="sk-SK" dirty="0" smtClean="0"/>
              <a:t> </a:t>
            </a:r>
            <a:r>
              <a:rPr lang="sk-SK" dirty="0" err="1" smtClean="0"/>
              <a:t>of</a:t>
            </a:r>
            <a:r>
              <a:rPr lang="sk-SK" dirty="0" smtClean="0"/>
              <a:t> </a:t>
            </a:r>
            <a:r>
              <a:rPr lang="sk-SK" dirty="0" err="1" smtClean="0"/>
              <a:t>the</a:t>
            </a:r>
            <a:r>
              <a:rPr lang="sk-SK" dirty="0" smtClean="0"/>
              <a:t> </a:t>
            </a:r>
            <a:r>
              <a:rPr lang="sk-SK" dirty="0" err="1" smtClean="0"/>
              <a:t>father</a:t>
            </a:r>
            <a:r>
              <a:rPr lang="sk-SK" dirty="0" smtClean="0"/>
              <a:t>„</a:t>
            </a:r>
          </a:p>
          <a:p>
            <a:r>
              <a:rPr lang="sk-SK" dirty="0" err="1" smtClean="0"/>
              <a:t>Dewey</a:t>
            </a:r>
            <a:r>
              <a:rPr lang="sk-SK" dirty="0" smtClean="0"/>
              <a:t> </a:t>
            </a:r>
            <a:r>
              <a:rPr lang="sk-SK" dirty="0" err="1" smtClean="0"/>
              <a:t>Bozella</a:t>
            </a:r>
            <a:r>
              <a:rPr lang="sk-SK" dirty="0" smtClean="0"/>
              <a:t> odsúdený na doživotie 1983, prepustený 2009 (šampión v HW v boxe v 52 rokoch(2011)</a:t>
            </a:r>
          </a:p>
          <a:p>
            <a:r>
              <a:rPr lang="sk-SK" dirty="0" err="1" smtClean="0"/>
              <a:t>David</a:t>
            </a:r>
            <a:r>
              <a:rPr lang="sk-SK" dirty="0" smtClean="0"/>
              <a:t> </a:t>
            </a:r>
            <a:r>
              <a:rPr lang="sk-SK" dirty="0" err="1" smtClean="0"/>
              <a:t>Ranta</a:t>
            </a:r>
            <a:r>
              <a:rPr lang="sk-SK" dirty="0" smtClean="0"/>
              <a:t> 23 rokov, po prepustení dostal infarkt</a:t>
            </a:r>
          </a:p>
          <a:p>
            <a:r>
              <a:rPr lang="sk-SK" dirty="0" err="1" smtClean="0"/>
              <a:t>Andre</a:t>
            </a:r>
            <a:r>
              <a:rPr lang="sk-SK" dirty="0" smtClean="0"/>
              <a:t> </a:t>
            </a:r>
            <a:r>
              <a:rPr lang="sk-SK" dirty="0" err="1" smtClean="0"/>
              <a:t>Davis</a:t>
            </a:r>
            <a:r>
              <a:rPr lang="sk-SK" dirty="0" smtClean="0"/>
              <a:t> 32 rokov.</a:t>
            </a:r>
          </a:p>
          <a:p>
            <a:r>
              <a:rPr lang="sk-SK" dirty="0" err="1" smtClean="0"/>
              <a:t>James</a:t>
            </a:r>
            <a:r>
              <a:rPr lang="sk-SK" dirty="0" smtClean="0"/>
              <a:t> </a:t>
            </a:r>
            <a:r>
              <a:rPr lang="sk-SK" dirty="0" err="1" smtClean="0"/>
              <a:t>Bain</a:t>
            </a:r>
            <a:r>
              <a:rPr lang="sk-SK" dirty="0" smtClean="0"/>
              <a:t> 35 rokov</a:t>
            </a:r>
          </a:p>
          <a:p>
            <a:r>
              <a:rPr lang="sk-SK" dirty="0" err="1" smtClean="0"/>
              <a:t>David</a:t>
            </a:r>
            <a:r>
              <a:rPr lang="sk-SK" dirty="0" smtClean="0"/>
              <a:t> </a:t>
            </a:r>
            <a:r>
              <a:rPr lang="sk-SK" dirty="0" err="1" smtClean="0"/>
              <a:t>McCallum</a:t>
            </a:r>
            <a:r>
              <a:rPr lang="sk-SK" dirty="0" smtClean="0"/>
              <a:t> 29 rokov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43200"/>
            <a:ext cx="7467600" cy="1143000"/>
          </a:xfrm>
        </p:spPr>
        <p:txBody>
          <a:bodyPr/>
          <a:lstStyle/>
          <a:p>
            <a:pPr algn="ctr"/>
            <a:r>
              <a:rPr lang="sk-SK" dirty="0" smtClean="0"/>
              <a:t>Diskusia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História: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k-SK" dirty="0" smtClean="0"/>
          </a:p>
          <a:p>
            <a:r>
              <a:rPr lang="sk-SK" dirty="0" smtClean="0"/>
              <a:t>veľký kontrast medzi jednotlivými zákonníkmi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 smtClean="0"/>
          </a:p>
          <a:p>
            <a:pPr>
              <a:buNone/>
            </a:pPr>
            <a:r>
              <a:rPr lang="sk-SK" dirty="0" smtClean="0"/>
              <a:t>    „</a:t>
            </a:r>
            <a:r>
              <a:rPr lang="sk-SK" i="1" dirty="0" smtClean="0"/>
              <a:t>Šesť dní sa bude pracovať, ale siedmy deň je svätý deň sviatočného odpočinku. Každý, kto by pracoval v deň sviatočného odpočinku, musí byť vydaný na smrť.“ </a:t>
            </a:r>
            <a:r>
              <a:rPr lang="sk-SK" i="1" dirty="0" err="1" smtClean="0"/>
              <a:t>Exodus</a:t>
            </a:r>
            <a:r>
              <a:rPr lang="sk-SK" i="1" dirty="0" smtClean="0"/>
              <a:t> 31, 15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Prvé zákazy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1. st. </a:t>
            </a:r>
            <a:r>
              <a:rPr lang="sk-SK" dirty="0" err="1" smtClean="0"/>
              <a:t>p.n.l</a:t>
            </a:r>
            <a:r>
              <a:rPr lang="sk-SK" dirty="0" smtClean="0"/>
              <a:t>. Rímska ríša- dočasne</a:t>
            </a:r>
          </a:p>
          <a:p>
            <a:r>
              <a:rPr lang="sk-SK" dirty="0" smtClean="0"/>
              <a:t>8. </a:t>
            </a:r>
            <a:r>
              <a:rPr lang="sk-SK" dirty="0" err="1" smtClean="0"/>
              <a:t>st.n.l</a:t>
            </a:r>
            <a:r>
              <a:rPr lang="sk-SK" dirty="0" smtClean="0"/>
              <a:t>. Čína- dočasne</a:t>
            </a:r>
          </a:p>
          <a:p>
            <a:endParaRPr lang="sk-SK" dirty="0" smtClean="0"/>
          </a:p>
          <a:p>
            <a:r>
              <a:rPr lang="sk-SK" dirty="0" smtClean="0"/>
              <a:t>18. </a:t>
            </a:r>
            <a:r>
              <a:rPr lang="sk-SK" dirty="0" err="1" smtClean="0"/>
              <a:t>st.n.l</a:t>
            </a:r>
            <a:r>
              <a:rPr lang="sk-SK" dirty="0" smtClean="0"/>
              <a:t>.  Európa –</a:t>
            </a:r>
            <a:r>
              <a:rPr lang="sk-SK" dirty="0" err="1" smtClean="0"/>
              <a:t>Voltaire</a:t>
            </a:r>
            <a:r>
              <a:rPr lang="sk-SK" dirty="0" smtClean="0"/>
              <a:t>, </a:t>
            </a:r>
            <a:r>
              <a:rPr lang="sk-SK" dirty="0" err="1" smtClean="0"/>
              <a:t>Bentham</a:t>
            </a:r>
            <a:r>
              <a:rPr lang="sk-SK" dirty="0" smtClean="0"/>
              <a:t>, </a:t>
            </a:r>
            <a:r>
              <a:rPr lang="sk-SK" dirty="0" err="1" smtClean="0"/>
              <a:t>Beccaria</a:t>
            </a:r>
            <a:r>
              <a:rPr lang="sk-SK" dirty="0" smtClean="0"/>
              <a:t> (</a:t>
            </a:r>
            <a:r>
              <a:rPr lang="it-IT" i="1" dirty="0" smtClean="0"/>
              <a:t>Dei Delitti e Delle Pene</a:t>
            </a:r>
            <a:r>
              <a:rPr lang="it-IT" dirty="0" smtClean="0"/>
              <a:t> </a:t>
            </a:r>
            <a:r>
              <a:rPr lang="sk-SK" dirty="0" smtClean="0"/>
              <a:t>/</a:t>
            </a:r>
            <a:r>
              <a:rPr lang="it-IT" i="1" dirty="0" smtClean="0"/>
              <a:t>O zločinech a trestech</a:t>
            </a:r>
            <a:r>
              <a:rPr lang="it-IT" dirty="0" smtClean="0"/>
              <a:t>)</a:t>
            </a:r>
            <a:endParaRPr lang="sk-SK" dirty="0" smtClean="0"/>
          </a:p>
          <a:p>
            <a:r>
              <a:rPr lang="sk-SK" dirty="0" smtClean="0"/>
              <a:t>Prvé </a:t>
            </a:r>
            <a:r>
              <a:rPr lang="sk-SK" dirty="0" err="1" smtClean="0"/>
              <a:t>Toskánsko</a:t>
            </a:r>
            <a:r>
              <a:rPr lang="sk-SK" dirty="0" smtClean="0"/>
              <a:t>(1786), </a:t>
            </a:r>
            <a:r>
              <a:rPr lang="sk-SK" dirty="0" err="1" smtClean="0"/>
              <a:t>Habsburgská</a:t>
            </a:r>
            <a:r>
              <a:rPr lang="sk-SK" dirty="0" smtClean="0"/>
              <a:t> monarchia- Jozef II. </a:t>
            </a:r>
          </a:p>
          <a:p>
            <a:r>
              <a:rPr lang="sk-SK" dirty="0" smtClean="0"/>
              <a:t>1846 Michigan, 1853 Venezuela, 1867 Portugalsko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Československo a trest smrti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sk-SK" dirty="0" smtClean="0"/>
          </a:p>
          <a:p>
            <a:r>
              <a:rPr lang="sk-SK" dirty="0" smtClean="0"/>
              <a:t>1918–1989- 1207 ľudí</a:t>
            </a:r>
          </a:p>
          <a:p>
            <a:r>
              <a:rPr lang="sk-SK" dirty="0" smtClean="0"/>
              <a:t>1918-1933- popravených 9 ľudí</a:t>
            </a:r>
          </a:p>
          <a:p>
            <a:r>
              <a:rPr lang="sk-SK" dirty="0" smtClean="0"/>
              <a:t>1918- 1938- odsúdených 433, popravených 20(21)</a:t>
            </a:r>
          </a:p>
          <a:p>
            <a:r>
              <a:rPr lang="sk-SK" dirty="0" smtClean="0"/>
              <a:t>1939-1945- tisícky ľudí</a:t>
            </a:r>
          </a:p>
          <a:p>
            <a:r>
              <a:rPr lang="sk-SK" dirty="0" smtClean="0"/>
              <a:t>40-50-roky- veľa „justičných vrážd“ </a:t>
            </a:r>
          </a:p>
          <a:p>
            <a:r>
              <a:rPr lang="sk-SK" dirty="0" smtClean="0"/>
              <a:t>1956- zníženie počtu zločinov</a:t>
            </a:r>
          </a:p>
          <a:p>
            <a:r>
              <a:rPr lang="sk-SK" dirty="0" smtClean="0"/>
              <a:t>1961- sprísnené podmienky vykonania</a:t>
            </a:r>
          </a:p>
          <a:p>
            <a:r>
              <a:rPr lang="sk-SK" dirty="0" smtClean="0"/>
              <a:t>1990- zákon o zákaze</a:t>
            </a:r>
          </a:p>
          <a:p>
            <a:r>
              <a:rPr lang="sk-SK" dirty="0" smtClean="0"/>
              <a:t>1991- LZPS</a:t>
            </a:r>
            <a:endParaRPr lang="sk-SK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Súčasnosť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28674" name="Picture 2" descr="http://upload.wikimedia.org/wikipedia/commons/thumb/8/80/Death_Penalty_World_Map.svg/940px-Death_Penalty_World_Map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2057400"/>
            <a:ext cx="8953500" cy="45434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Poslední popravený Čech: 2.února 1989 Vladimír </a:t>
            </a:r>
            <a:r>
              <a:rPr lang="sk-SK" dirty="0" err="1" smtClean="0"/>
              <a:t>Lulek</a:t>
            </a:r>
            <a:endParaRPr lang="sk-SK" dirty="0" smtClean="0"/>
          </a:p>
          <a:p>
            <a:r>
              <a:rPr lang="sk-SK" dirty="0" smtClean="0"/>
              <a:t>Slovák : 8. </a:t>
            </a:r>
            <a:r>
              <a:rPr lang="sk-SK" dirty="0" err="1" smtClean="0"/>
              <a:t>června</a:t>
            </a:r>
            <a:r>
              <a:rPr lang="sk-SK" dirty="0" smtClean="0"/>
              <a:t> 1989 Štefan Svitek</a:t>
            </a:r>
          </a:p>
          <a:p>
            <a:r>
              <a:rPr lang="sk-SK" dirty="0" err="1" smtClean="0"/>
              <a:t>Zdeněk</a:t>
            </a:r>
            <a:r>
              <a:rPr lang="sk-SK" dirty="0" smtClean="0"/>
              <a:t> </a:t>
            </a:r>
            <a:r>
              <a:rPr lang="sk-SK" dirty="0" err="1" smtClean="0"/>
              <a:t>Vocásek</a:t>
            </a:r>
            <a:endParaRPr lang="sk-SK" dirty="0" smtClean="0"/>
          </a:p>
          <a:p>
            <a:r>
              <a:rPr lang="sk-SK" dirty="0" smtClean="0"/>
              <a:t>Ondrej Rigo- </a:t>
            </a:r>
            <a:r>
              <a:rPr lang="pl-PL" dirty="0" smtClean="0"/>
              <a:t>od 7. června 1990 do 4. března 1992- 9 vrážd, 1 pokus</a:t>
            </a: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dirty="0" smtClean="0"/>
              <a:t>Varianty popráv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1746" name="AutoShape 2" descr="Výsledek obrázku pro inje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1748" name="AutoShape 4" descr="Výsledek obrázku pro injec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1750" name="AutoShape 6" descr="data:image/jpeg;base64,/9j/4AAQSkZJRgABAQAAAQABAAD/2wCEAAkGBxIPEBIRERAPDw4PDg4QEA8QDQ8QEBAPFhEWFhQRFRUYHCggGBwlGxQUITEhJSkrOi4vFx8zODMtQygtLisBCgoKDg0OFRAQFywcHxwsLCssLCwrLCwsLCwtLCwsLCwsLCwsKywsLCwrLCwsLCwsLCwsLDcsLi8sLCwsNSwsN//AABEIAJ8BPgMBIgACEQEDEQH/xAAcAAEAAgMBAQEAAAAAAAAAAAAAAQMCBAUGBwj/xAA3EAACAQMCBAMGBAYCAwAAAAAAAQIDBBESIQUxQVETYXEGIjKBkaEjQrHwFDNScsHRYvEHQ0T/xAAWAQEBAQAAAAAAAAAAAAAAAAAAAQL/xAAaEQEBAQEBAQEAAAAAAAAAAAAAAREhAkES/9oADAMBAAIRAxEAPwD7iAAAAAAAAAAAAAAAAAAAAAAAAAAAAAAAAAAAAAAAAAAABDeAJBUriPLKLQAAAAAAAAAAAAAAAAAAAAAAAAAAAAAAAAAAAAAAAAABpcSudEcLm/0Atq3cY9Sr+LzyOfbU9UveeEbtzTxH8PGpf1Zw0QWK4aNinWUts4fbO55u6434Kfi0pQwnvH3os8xw28u7iq6raVN1Pw+y8k0T9Lj6bOeEatXM1u8LsjSp3Lwte0vXKZVdcQ0p9i6jZhRXQt8d0/OPVHFs+Ka3t3w/I68t0UdKEk0muTWUSafCpe5h/lk0vQ3AAAAAAAAAAAAAAAAAAAAAAAAAAAAAAAAAAIbxz2KZ3UVy3AvIlJLmzRqXb/tRVOp3f3Jo2q15j4VlnOlDxJZk/l2IldL1Nd3W5m1cdKnFRMpVjnwutX+SJVRocSpRqwcZdVs+x894LxWraXdazq/Bq10X037Hu51jxPtrRSuLeqtpNqPruiLHraV0qscZ5rMX2ZTOt4kPPk/VGhY03GC/uf6nb4FwxuEpd6kmvqWIp4Tw9R36t5Z3ugp2rXQ26Vv3NRE2UNMfVtl4BQAAAAAAAAAAAAAAAAAAAAAAAAAAAGvK4ztHH3b+i/yU1aMmstt+T/0QX1LqK659P9mrVvZPliK78/uaFS50PE0ks7TTzFdtS5x/TzE7nouaeN9t+ifbPRk1crZcurefNsrVZJ88rO/fPY0ZVPXrslvlc9v6l26oolU6LD8uj2yl/a1yfRmdanlv3F7nlhL/AByz6focy6uHH3lyWdS8urx5dV8yWnlZ5OWMv7NrzWz+Rboil32679MfoReRXTk5rK5Pq/38i2mllp7tfdPr++xpWU3BSg/ySaj/AG9DN3HvqOPekpb+S/7KlbUqiTyuzT/wVSr5bS6Grd0HJw35Ty9tuXUUKapJpPdvIRdv1OFxazVzcUVl4oy1YXVm9dXr+GmnUqPlFb482+hu8J4Y6S11Hqqy3fZeRcRbUoadK+p6LhE0qaXq/qcVRzLf9o61FmojqJkmrTky+MijMEEgAAAAAAAAAAAAAAAAAAAAAAAourynSWZzhHbKUpxi36ZaAvOB7TXs806FOTg6j1VakU5ShSXSK/qb69MNllfi8mtUHDR3hKNT6yW0fucPiHtRCOdcqcs846Y/d8yDs0bynTioQUsJck8v1lLq/VmdG7p1G4xnHWvy6lqPlHHvbPxIv+HnoUXpnTktMo9pLvHp3R5Ohxev4satOc/FjJSjPLwn6dRo/QFzap5lzeOu+3Y5Tjokoc00/Cz2/NQfljdej7G17O8X/i7enVcVGco4nFP4ZraS9Oq8mini8dsx+JSjKPlJPP33XzZn1G/NZ+F3b6erw/db80tvMqhPS5R9JL0edvrn6l8p5OdcTlrjFJaXGbbzvlOOF92MN1ZdXCUXq5JZeOe2+xhSuPEipLOJLKymn80a9wm4tJpSawm1lLzwI1VGKjtsktlgh8Y8Ph+JWlmUlKUUst4TS3STNqUY6lPHvpOKfkzC3hKXTC7s36Nul5vzLIza1KuprO5pU6i1e980zuyhk593w/VvyZrEbFpOH5FFehuRg5dTzsaE4PqdixunyYHQjRL6UcGVDc2o0yiaRekYxiWJAEZEEgAAAAAAAAAAAAAAAAAAAAOZecWUG4xWpx5vpnt5gXcZu/AoVKi5wg9O2feey267s+SV+DX13mvV/Dg8z0VJPU+2Y8/N5PoFe8lKlCrJxnKScsZ2im3pSXLOMHm+OcRm09GVpeJZ20yxnd9jN6sfN+IcTurOrnXhLpDaOPI1bric7iSccZkstr1xy6P99jc9oE5N531LPlnqczgNpOoqsYJ64uDWOkZPEvuofQDS4pbSg1JveXPuuz/fY6VO7m2qdCn722ZJapN43x0RscV4HKlRU5yTqTqRjGC88nseGWcKUYwpxzJ45LMpMshrqf8AjahWo0aiq9aykk3l7xSf6HpeIzzt5mvYx/h6SUsa23KXk30+SwUym5bhG34uEalar164wZxotl9O0XYDjzlKTwjetLJc3u/M3Y8PXPBs07fAxdV06eC+NMthTLowCKY0zLwcmxGmWxplHPlZp9DCNhg6ypmapga1tSwbsUQomaQEpEgASAAAAAAAAAAAAAAAAAAAKbu7p0YOpVqQpU485zkoxXzZ5t+1dS6enh1tK5WcO6raqNrHzTa1VPRL5gelufgliWh6X739O3M+eXvE1FuMZa5b4eyi0ur7+h6KPsvO4xK/ualzLKao0m6NtB9MQjvPHeTZjX9lFGcZUvDcUmnGeVh9GmskqvK2OalROp8O7ipPTFvyiuf2LK8P5sqnvRdTMc4UUoprK7LB7CjwHVtV0ae0W5N/VLH3OjDhdCMNHhwcWsPUtTfq3uTDXwbitanWqY8SFOksrViT+eEs48zr+znCnDV4MHOdVJLEXvBPOt55J7c8cj6Rc+y1lq1eDFNPO0YLf6ZFStCjHTCKgvLm/Nvm36lk70teHufZGtUqKpWklCnvCnGWqTk+cn0R17GlKG0PDj0balrOjO/yymtTU91tLui2IujR6t5ZfTp+Ro0nOLxL6nXtI5IJp0Dap0S+nTLowKKI0zNUi9QM1EDXVIzjTLtJOkCtRM1EywSkASJSJRIBIkAASAAAAAAAAAAAAAAAAcrjPtDbWf8AOqpVH8NGCc6032jBbnIV1xG+/lU48Nt3/wC2slUupLvGn8MPnkDv8U4tQtIa69aFKPTVLeT7Rjzk/JHBfHLy82sbbwaT/wDsvYuCa706K96Xq8G7wv2Tt6E/FkpXNz1uLmXi1M+Wdo/I7wHmbT2OpOaq3lSpxC4W6lXf4UH/AMKK92J6WEUkkkkksJJYSRIAAGMmAlI1q1Qsma9RAc2+qPDPO3M5NnqK1HJqvh6b5AcShauR0qFkdKjZpdDahQA50LTPNG3Rt8G1GkWxiBhCBYokqJlgDFInBkAIwTgkAQSSABIJAgkAAAAAAAAAAAAAAA4ntL7SUrCCzGdavU2pW1JaqtR+nRebOXRhxS+SdSUeGUJLeFP8S5a7antH1PVRtoKTnoj4j2c8LVjtktA4/BvZq2tPep09VZ/FXqt1K0n3c3v9DsAAAAAAAAxZkQBW0YOBdgYA1nSJVMvwRgCtQJ0lmBgDDSTgzwMAY4JwTgARgEgACQAAJAAAAAAAAAAAAAAAAAAAAAAAAAAAAAAAAAEEgCMDBIAjAwSAAAAEEgCASAAAAA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1752" name="AutoShape 8" descr="data:image/jpeg;base64,/9j/4AAQSkZJRgABAQAAAQABAAD/2wCEAAkGBxIPEBIRERAPDw4PDg4QEA8QDQ8QEBAPFhEWFhQRFRUYHCggGBwlGxQUITEhJSkrOi4vFx8zODMtQygtLisBCgoKDg0OFRAQFywcHxwsLCssLCwrLCwsLCwtLCwsLCwsLCwsKywsLCwrLCwsLCwsLCwsLDcsLi8sLCwsNSwsN//AABEIAJ8BPgMBIgACEQEDEQH/xAAcAAEAAgMBAQEAAAAAAAAAAAAAAQMCBAUGBwj/xAA3EAACAQMCBAMGBAYCAwAAAAAAAQIDBBESIQUxQVETYXEGIjKBkaEjQrHwFDNScsHRYvEHQ0T/xAAWAQEBAQAAAAAAAAAAAAAAAAAAAQL/xAAaEQEBAQEBAQEAAAAAAAAAAAAAAREhAkES/9oADAMBAAIRAxEAPwD7iAAAAAAAAAAAAAAAAAAAAAAAAAAAAAAAAAAAAAAAAAAABDeAJBUriPLKLQAAAAAAAAAAAAAAAAAAAAAAAAAAAAAAAAAAAAAAAAABpcSudEcLm/0Atq3cY9Sr+LzyOfbU9UveeEbtzTxH8PGpf1Zw0QWK4aNinWUts4fbO55u6434Kfi0pQwnvH3os8xw28u7iq6raVN1Pw+y8k0T9Lj6bOeEatXM1u8LsjSp3Lwte0vXKZVdcQ0p9i6jZhRXQt8d0/OPVHFs+Ka3t3w/I68t0UdKEk0muTWUSafCpe5h/lk0vQ3AAAAAAAAAAAAAAAAAAAAAAAAAAAAAAAAAAIbxz2KZ3UVy3AvIlJLmzRqXb/tRVOp3f3Jo2q15j4VlnOlDxJZk/l2IldL1Nd3W5m1cdKnFRMpVjnwutX+SJVRocSpRqwcZdVs+x894LxWraXdazq/Bq10X037Hu51jxPtrRSuLeqtpNqPruiLHraV0qscZ5rMX2ZTOt4kPPk/VGhY03GC/uf6nb4FwxuEpd6kmvqWIp4Tw9R36t5Z3ugp2rXQ26Vv3NRE2UNMfVtl4BQAAAAAAAAAAAAAAAAAAAAAAAAAAAGvK4ztHH3b+i/yU1aMmstt+T/0QX1LqK659P9mrVvZPliK78/uaFS50PE0ks7TTzFdtS5x/TzE7nouaeN9t+ifbPRk1crZcurefNsrVZJ88rO/fPY0ZVPXrslvlc9v6l26oolU6LD8uj2yl/a1yfRmdanlv3F7nlhL/AByz6focy6uHH3lyWdS8urx5dV8yWnlZ5OWMv7NrzWz+Rboil32679MfoReRXTk5rK5Pq/38i2mllp7tfdPr++xpWU3BSg/ySaj/AG9DN3HvqOPekpb+S/7KlbUqiTyuzT/wVSr5bS6Grd0HJw35Ty9tuXUUKapJpPdvIRdv1OFxazVzcUVl4oy1YXVm9dXr+GmnUqPlFb482+hu8J4Y6S11Hqqy3fZeRcRbUoadK+p6LhE0qaXq/qcVRzLf9o61FmojqJkmrTky+MijMEEgAAAAAAAAAAAAAAAAAAAAAAAourynSWZzhHbKUpxi36ZaAvOB7TXs806FOTg6j1VakU5ShSXSK/qb69MNllfi8mtUHDR3hKNT6yW0fucPiHtRCOdcqcs846Y/d8yDs0bynTioQUsJck8v1lLq/VmdG7p1G4xnHWvy6lqPlHHvbPxIv+HnoUXpnTktMo9pLvHp3R5Ohxev4satOc/FjJSjPLwn6dRo/QFzap5lzeOu+3Y5Tjokoc00/Cz2/NQfljdej7G17O8X/i7enVcVGco4nFP4ZraS9Oq8mini8dsx+JSjKPlJPP33XzZn1G/NZ+F3b6erw/db80tvMqhPS5R9JL0edvrn6l8p5OdcTlrjFJaXGbbzvlOOF92MN1ZdXCUXq5JZeOe2+xhSuPEipLOJLKymn80a9wm4tJpSawm1lLzwI1VGKjtsktlgh8Y8Ph+JWlmUlKUUst4TS3STNqUY6lPHvpOKfkzC3hKXTC7s36Nul5vzLIza1KuprO5pU6i1e980zuyhk593w/VvyZrEbFpOH5FFehuRg5dTzsaE4PqdixunyYHQjRL6UcGVDc2o0yiaRekYxiWJAEZEEgAAAAAAAAAAAAAAAAAAAAOZecWUG4xWpx5vpnt5gXcZu/AoVKi5wg9O2feey267s+SV+DX13mvV/Dg8z0VJPU+2Y8/N5PoFe8lKlCrJxnKScsZ2im3pSXLOMHm+OcRm09GVpeJZ20yxnd9jN6sfN+IcTurOrnXhLpDaOPI1bric7iSccZkstr1xy6P99jc9oE5N531LPlnqczgNpOoqsYJ64uDWOkZPEvuofQDS4pbSg1JveXPuuz/fY6VO7m2qdCn722ZJapN43x0RscV4HKlRU5yTqTqRjGC88nseGWcKUYwpxzJ45LMpMshrqf8AjahWo0aiq9aykk3l7xSf6HpeIzzt5mvYx/h6SUsa23KXk30+SwUym5bhG34uEalar164wZxotl9O0XYDjzlKTwjetLJc3u/M3Y8PXPBs07fAxdV06eC+NMthTLowCKY0zLwcmxGmWxplHPlZp9DCNhg6ypmapga1tSwbsUQomaQEpEgASAAAAAAAAAAAAAAAAAAAKbu7p0YOpVqQpU485zkoxXzZ5t+1dS6enh1tK5WcO6raqNrHzTa1VPRL5gelufgliWh6X739O3M+eXvE1FuMZa5b4eyi0ur7+h6KPsvO4xK/ualzLKao0m6NtB9MQjvPHeTZjX9lFGcZUvDcUmnGeVh9GmskqvK2OalROp8O7ipPTFvyiuf2LK8P5sqnvRdTMc4UUoprK7LB7CjwHVtV0ae0W5N/VLH3OjDhdCMNHhwcWsPUtTfq3uTDXwbitanWqY8SFOksrViT+eEs48zr+znCnDV4MHOdVJLEXvBPOt55J7c8cj6Rc+y1lq1eDFNPO0YLf6ZFStCjHTCKgvLm/Nvm36lk70teHufZGtUqKpWklCnvCnGWqTk+cn0R17GlKG0PDj0balrOjO/yymtTU91tLui2IujR6t5ZfTp+Ro0nOLxL6nXtI5IJp0Dap0S+nTLowKKI0zNUi9QM1EDXVIzjTLtJOkCtRM1EywSkASJSJRIBIkAASAAAAAAAAAAAAAAAAcrjPtDbWf8AOqpVH8NGCc6032jBbnIV1xG+/lU48Nt3/wC2slUupLvGn8MPnkDv8U4tQtIa69aFKPTVLeT7Rjzk/JHBfHLy82sbbwaT/wDsvYuCa706K96Xq8G7wv2Tt6E/FkpXNz1uLmXi1M+Wdo/I7wHmbT2OpOaq3lSpxC4W6lXf4UH/AMKK92J6WEUkkkkksJJYSRIAAGMmAlI1q1Qsma9RAc2+qPDPO3M5NnqK1HJqvh6b5AcShauR0qFkdKjZpdDahQA50LTPNG3Rt8G1GkWxiBhCBYokqJlgDFInBkAIwTgkAQSSABIJAgkAAAAAAAAAAAAAAA4ntL7SUrCCzGdavU2pW1JaqtR+nRebOXRhxS+SdSUeGUJLeFP8S5a7antH1PVRtoKTnoj4j2c8LVjtktA4/BvZq2tPep09VZ/FXqt1K0n3c3v9DsAAAAAAAAxZkQBW0YOBdgYA1nSJVMvwRgCtQJ0lmBgDDSTgzwMAY4JwTgARgEgACQAAJAAAAAAAAAAAAAAAAAAAAAAAAAAAAAAAAAEEgCMDBIAjAwSAAAAEEgCASAAAAAAAAAAAAAAAAAAA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1754" name="AutoShape 10" descr="data:image/jpeg;base64,/9j/4AAQSkZJRgABAQAAAQABAAD/2wCEAAkGBg8NDQwMDQ0MDQwMDAwNDAwMDQ8NDQ0NFBAVFBQQEhIYGyceFxkjGRISHy8sIygpLC0sFR4xNTAqNSYrLCoBCQoKDgwOFA8PFCkcFBgpKSkpKSkpKSkpKSkqKSk1KSkpKSkpKSkpKSkpLCkpKSkpKSwpKSkpKSkpKSkpKTUpKf/AABEIALcBEwMBIgACEQEDEQH/xAAcAAEBAQADAQEBAAAAAAAAAAAAAQIDBAUHBgj/xAA6EAACAgEDAgQEAwQJBQAAAAAAAQIRAwQSITFRBUFhcRMigZEGMqEHM1LRFBUjQnKxwfDxJDRTY+H/xAAXAQEBAQEAAAAAAAAAAAAAAAAAAQID/8QAGhEBAQEBAQEBAAAAAAAAAAAAABEBEgJBIf/aAAwDAQACEQMRAD8A+zAA2gAAAAAFIAKCAC2CAC2LIAKCAC2CAAAAAAAAgAoJYAAAACACiyAotkAAAAIoAIoCWAKCADQILAoIUAAAAAAAgAoIALZAAAAsABYsAAQAAAgAQooILACxYAFMgDQBAAsEAosgAtlsyUClsyCK0CACggKKCACggAoIAAAAAAAAQIpAAAAAEAAAEAoJZQKQpAoaSJE1QGZIzZqT4/0MKLfuEVFNqK6Oy/A7O/0ZKrjAarqQqNAgA0LJYAoILCqCACgECKCACkAAAAAQpAFgAAQAAAAAAAoIUCxNHG3RwTyt+iEHZvhy+i9yJnGpfKvqRPqxBySypJuXCSbbfRLuzrS1y+bJurFCMX2c3JWri+Uver57FyTjOLhLmMoyjJcrhqmu/mebLTRxZcGLHOb+Jknkm8knllsjFurburm+tv5jWYlezj1MnFOUbtK0+q73/wDCQ1GObcU3GSq4y8m+ivpfPRWeb4r4jLCoP5FBuSy5pvbHFGqjLnj88odeKs5dGksWKlJfJGVT/eKUlb3P+K27fexFr0ZY2v5rkydLLqnhScXK5SjCGNc7pVxGPbo232TfkdmOqulOPLdXDo36ei7uiQcgNKKkk4tSTVr1XddzJBQQAUEAFsAAUEACwCAUEAFBAAAAAAgAAWAAAFJYIBjNLj3OBs5sqtHAzWI5I5qXp6nVz6id9o9kbcf8rOOXKNZg68s/qIZE5Rk1FyjajKSW6Ps/Ixlw+ZxUajLn1mTNvhLE4rjbJTqnG266c3wuqqvc9HcmeSsrXnx2Zpamu8f1X2EWkdHnjq/ibt2KU3kcpST+GlCcPhRg1atPC7jXMJX159R5ErcqSSdt9K9WdHHr+/3XK/mi6vWqOKU0+m1N7klFOSTk3TpJNt8PhMzuDnxZXkyy2tLDCMG2nfx5ONx5/gSr3bfZ321qJqk0p9FfCtvrJ9kuys8jwR4JQln02FYFmknkjGMY7pJcNqLcXxJO11s7uo1Txx3fDyZUmk44UpTS77W1f0t9kybiu5DUwlwm1Kt22SpqHPzP+FcPr2fZnJ29enqeN4QozwxySUnkzSeXK8mOWKbyKVcwlzFLakk+iijuXKFyjNVUpS+I/lbv805dkvLhf6SDuizo6bxKM4RyVKGOacozmtqeNK/iyviEX1XnTXrTD4zhyZPhY8iyZF+aOO5OP+JdV9USatd8HHHIpXtlF06e1p0+zNWBoEsEFBLKABCgAQAACAUEAAAgFBABohSNARmNpslFHXzLn3RxJHclBPqY+CjVR1XjOLJgXmejsXYxLAmKPIyaZrocEk11R7GTTv8A4OGWE3npmPJaCyNcp/Xo/ud6elXY4ZaQ1UjOLxBx6r3rg7uHXxl/vn7HRel9ThnpWun6Emate2pp9OTw/wAQ5M8t+HGs8sbwpbMeBZceXK2/7LO/zRxtKKuLS5nua4TQ1M4eq9ev3OGScs8c8crxvfCWSFNfErZFxck+Y7ItU06cm1ROSuj+1D8YPw7QSWOW3U6lvFhfXa3+af0Vv3o+HaXx7U6aKjh1E083z5am5Nxt/LJ9VdNv0ruftP255HPVaBK9n9HzSXbe5pOvoonzGN0334/39jG7ua1K+t/s9/Het1niGDSzn/0zuM9qcJQUYuSnuXRXFJp2q468n2bFrI1BSlFTlG6fHofEP2RwelWXVSUVDJhW2Uop75vI4xXPlFQk/qfS8HiSnJtw3waqrak+/Jvm5WbH6yy2dDH4nj2Xf5Ult6y7LnoztYs0Zq0/JOuLXujnG65bFmbLZBqwZFkFAsWAAAEABQIAAsABGwLBFShRQBkUUUUZoGqIBkzKFm6FAdeeDscM8DO7RKLUea8ZxyxHpyxJ+RxT0/Y10keZPDfVHWy6XserPE+1HBOBvNSPwP458Px5MCllxPJPC5PE15OSpp+jpfZHyB+GtuUGnie9yi5JuNfw39T+jtdo1Phq0eBrPwngyW/hqL7x4NTNT9x+F8B1dYsWlVOWKPyySfzK22m/Pqz6J4fq3GG/LgnGDVxnFblXrXQ8PF+DfgyeSHLim4ro+x6vh3iOfDtxzj/ZwW2qppX3N/GXs4s2PLCcoSUoxTe7jjj7nR0+pjptRHI5xe6DXMnBW+Gt3S+POj0dO9Pk3SUYxlOLjL+42n1vyOxHw6CW1JbX5S5MVp6Gl8TjOldSfSMvlk/byf0O8mfmv6m238CbwN3VO4J+TUfJ+x2/D56rBGOPNt1cIr99jezOvSUJcT91JP0Zy3znxrNe1ZbOtg1sMj2xl86645JwyL3g+TnsyrVgzYsitWDNlsCgliwKCFCIAArVizNiwN2WzFlsDQM2UgpCgCUQoAlEZqiUUZolGhQGGjingT9PY56I0VHn59G3yuTqT09dUe1RmUE+qs1npI8f+j8VXuYeki+Gl9T2ljS4SRmWCL8kXoj8/l8Ji+nHoMLy43Tdx8k+Uj2paTs/ucUtG/8AgvSRwY9Un1+V/p9zsKZwy0nZWdmMOPmTT8/NDYrGTHHIkpxjNLpuV0+6fVP2M/Byw/c5rX/i1N5I+yyL519d3sc/w+zG1mRw/wBbfD/7nHPB/wCz97g9/iR/Kv8AGondx5VKKlGUZRkrjKLUotejXU4Y5GjrvwzG5OeLdp8knbngahufeUKcJfVMkV6NizoSyZ8T+aMNRjX9/H/ZZqrzhJ7ZfSS9jn02shlva5KUa3QnGUJx94tEg7FlszYsK1ZTNiyI1YM2UKgICo0WzNiyK1ZbMFsDdlsxZbA0UxZbA0QWLIBKKAMkNBlGaJRogGaFGiBGaJRuiUVWdoo1RAjDxr29uDLTXr+jOUlCji3Lz49HwXYbaM7K6Nr/ACKNQ9S5Mqb7enY45Sl2+sexUk1/PqBpMpjb2Jua6oDksWZUrKQasGQBqwQAUEAFBCgWxZAQastmC2FbsWYstgbsWZsWBuyEsWBRQsWBKIaslAZBaAEIUBEJRogEJRohRmgaogEBSAZcQaIUSyFIBsWAQLKAAsWAAAAFAAAWAAstgAWygEAWAFWwQBFIAAAAUIAAIAAIAEQgBQIQFA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1756" name="AutoShape 12" descr="data:image/jpeg;base64,/9j/4AAQSkZJRgABAQAAAQABAAD/2wCEAAkGBg8NDQwMDQ0MDQwMDAwNDAwMDQ8NDQ0NFBAVFBQQEhIYGyceFxkjGRISHy8sIygpLC0sFR4xNTAqNSYrLCoBCQoKDgwOFA8PFCkcFBgpKSkpKSkpKSkpKSkqKSk1KSkpKSkpKSkpKSkpLCkpKSkpKSwpKSkpKSkpKSkpKTUpKf/AABEIALcBEwMBIgACEQEDEQH/xAAcAAEBAQADAQEBAAAAAAAAAAAAAQIDBAUHBgj/xAA6EAACAgEDAgQEAwQJBQAAAAAAAQIRAwQSITFRBUFhcRMigZEGMqEHM1LRFBUjQnKxwfDxJDRTY+H/xAAXAQEBAQEAAAAAAAAAAAAAAAAAAQID/8QAGhEBAQEBAQEBAAAAAAAAAAAAABEBEgJBIf/aAAwDAQACEQMRAD8A+zAA2gAAAAAFIAKCAC2CAC2LIAKCAC2CAAAAAAAAgAoJYAAAACACiyAotkAAAAIoAIoCWAKCADQILAoIUAAAAAAAgAoIALZAAAAsABYsAAQAAAgAQooILACxYAFMgDQBAAsEAosgAtlsyUClsyCK0CACggKKCACggAoIAAAAAAAAQIpAAAAAEAAAEAoJZQKQpAoaSJE1QGZIzZqT4/0MKLfuEVFNqK6Oy/A7O/0ZKrjAarqQqNAgA0LJYAoILCqCACgECKCACkAAAAAQpAFgAAQAAAAAAAoIUCxNHG3RwTyt+iEHZvhy+i9yJnGpfKvqRPqxBySypJuXCSbbfRLuzrS1y+bJurFCMX2c3JWri+Uver57FyTjOLhLmMoyjJcrhqmu/mebLTRxZcGLHOb+Jknkm8knllsjFurburm+tv5jWYlezj1MnFOUbtK0+q73/wDCQ1GObcU3GSq4y8m+ivpfPRWeb4r4jLCoP5FBuSy5pvbHFGqjLnj88odeKs5dGksWKlJfJGVT/eKUlb3P+K27fexFr0ZY2v5rkydLLqnhScXK5SjCGNc7pVxGPbo232TfkdmOqulOPLdXDo36ei7uiQcgNKKkk4tSTVr1XddzJBQQAUEAFsAAUEACwCAUEAFBAAAAAAgAAWAAAFJYIBjNLj3OBs5sqtHAzWI5I5qXp6nVz6id9o9kbcf8rOOXKNZg68s/qIZE5Rk1FyjajKSW6Ps/Ixlw+ZxUajLn1mTNvhLE4rjbJTqnG266c3wuqqvc9HcmeSsrXnx2Zpamu8f1X2EWkdHnjq/ibt2KU3kcpST+GlCcPhRg1atPC7jXMJX159R5ErcqSSdt9K9WdHHr+/3XK/mi6vWqOKU0+m1N7klFOSTk3TpJNt8PhMzuDnxZXkyy2tLDCMG2nfx5ONx5/gSr3bfZ321qJqk0p9FfCtvrJ9kuys8jwR4JQln02FYFmknkjGMY7pJcNqLcXxJO11s7uo1Txx3fDyZUmk44UpTS77W1f0t9kybiu5DUwlwm1Kt22SpqHPzP+FcPr2fZnJ29enqeN4QozwxySUnkzSeXK8mOWKbyKVcwlzFLakk+iijuXKFyjNVUpS+I/lbv805dkvLhf6SDuizo6bxKM4RyVKGOacozmtqeNK/iyviEX1XnTXrTD4zhyZPhY8iyZF+aOO5OP+JdV9USatd8HHHIpXtlF06e1p0+zNWBoEsEFBLKABCgAQAACAUEAAAgFBABohSNARmNpslFHXzLn3RxJHclBPqY+CjVR1XjOLJgXmejsXYxLAmKPIyaZrocEk11R7GTTv8A4OGWE3npmPJaCyNcp/Xo/ud6elXY4ZaQ1UjOLxBx6r3rg7uHXxl/vn7HRel9ThnpWun6Emate2pp9OTw/wAQ5M8t+HGs8sbwpbMeBZceXK2/7LO/zRxtKKuLS5nua4TQ1M4eq9ev3OGScs8c8crxvfCWSFNfErZFxck+Y7ItU06cm1ROSuj+1D8YPw7QSWOW3U6lvFhfXa3+af0Vv3o+HaXx7U6aKjh1E083z5am5Nxt/LJ9VdNv0ruftP255HPVaBK9n9HzSXbe5pOvoonzGN0334/39jG7ua1K+t/s9/Het1niGDSzn/0zuM9qcJQUYuSnuXRXFJp2q468n2bFrI1BSlFTlG6fHofEP2RwelWXVSUVDJhW2Uop75vI4xXPlFQk/qfS8HiSnJtw3waqrak+/Jvm5WbH6yy2dDH4nj2Xf5Ult6y7LnoztYs0Zq0/JOuLXujnG65bFmbLZBqwZFkFAsWAAAEABQIAAsABGwLBFShRQBkUUUUZoGqIBkzKFm6FAdeeDscM8DO7RKLUea8ZxyxHpyxJ+RxT0/Y10keZPDfVHWy6XserPE+1HBOBvNSPwP458Px5MCllxPJPC5PE15OSpp+jpfZHyB+GtuUGnie9yi5JuNfw39T+jtdo1Phq0eBrPwngyW/hqL7x4NTNT9x+F8B1dYsWlVOWKPyySfzK22m/Pqz6J4fq3GG/LgnGDVxnFblXrXQ8PF+DfgyeSHLim4ro+x6vh3iOfDtxzj/ZwW2qppX3N/GXs4s2PLCcoSUoxTe7jjj7nR0+pjptRHI5xe6DXMnBW+Gt3S+POj0dO9Pk3SUYxlOLjL+42n1vyOxHw6CW1JbX5S5MVp6Gl8TjOldSfSMvlk/byf0O8mfmv6m238CbwN3VO4J+TUfJ+x2/D56rBGOPNt1cIr99jezOvSUJcT91JP0Zy3znxrNe1ZbOtg1sMj2xl86645JwyL3g+TnsyrVgzYsitWDNlsCgliwKCFCIAArVizNiwN2WzFlsDQM2UgpCgCUQoAlEZqiUUZolGhQGGjingT9PY56I0VHn59G3yuTqT09dUe1RmUE+qs1npI8f+j8VXuYeki+Gl9T2ljS4SRmWCL8kXoj8/l8Ji+nHoMLy43Tdx8k+Uj2paTs/ucUtG/8AgvSRwY9Un1+V/p9zsKZwy0nZWdmMOPmTT8/NDYrGTHHIkpxjNLpuV0+6fVP2M/Byw/c5rX/i1N5I+yyL519d3sc/w+zG1mRw/wBbfD/7nHPB/wCz97g9/iR/Kv8AGondx5VKKlGUZRkrjKLUotejXU4Y5GjrvwzG5OeLdp8knbngahufeUKcJfVMkV6NizoSyZ8T+aMNRjX9/H/ZZqrzhJ7ZfSS9jn02shlva5KUa3QnGUJx94tEg7FlszYsK1ZTNiyI1YM2UKgICo0WzNiyK1ZbMFsDdlsxZbA0UxZbA0QWLIBKKAMkNBlGaJRogGaFGiBGaJRuiUVWdoo1RAjDxr29uDLTXr+jOUlCji3Lz49HwXYbaM7K6Nr/ACKNQ9S5Mqb7enY45Sl2+sexUk1/PqBpMpjb2Jua6oDksWZUrKQasGQBqwQAUEAFBCgWxZAQastmC2FbsWYstgbsWZsWBuyEsWBRQsWBKIaslAZBaAEIUBEJRogEJRohRmgaogEBSAZcQaIUSyFIBsWAQLKAAsWAAAAFAAAWAAstgAWygEAWAFWwQBFIAAAAUIAAIAAIAEQgBQIQFAA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3074" name="Picture 2" descr="https://udumakalu.files.wordpress.com/2014/08/40ac6-isis-beheading-victims-azaz-syria-alawit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2286000"/>
            <a:ext cx="4914900" cy="2771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Pro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k-SK" dirty="0" smtClean="0"/>
              <a:t>jedná </a:t>
            </a:r>
            <a:r>
              <a:rPr lang="sk-SK" dirty="0" err="1" smtClean="0"/>
              <a:t>se</a:t>
            </a:r>
            <a:r>
              <a:rPr lang="sk-SK" dirty="0" smtClean="0"/>
              <a:t> o odstrašení </a:t>
            </a:r>
            <a:r>
              <a:rPr lang="sk-SK" dirty="0" err="1" smtClean="0"/>
              <a:t>ostatních</a:t>
            </a:r>
            <a:r>
              <a:rPr lang="sk-SK" dirty="0" smtClean="0"/>
              <a:t> </a:t>
            </a:r>
            <a:r>
              <a:rPr lang="sk-SK" dirty="0" err="1" smtClean="0"/>
              <a:t>případných</a:t>
            </a:r>
            <a:r>
              <a:rPr lang="sk-SK" dirty="0" smtClean="0"/>
              <a:t> </a:t>
            </a:r>
            <a:r>
              <a:rPr lang="sk-SK" dirty="0" err="1" smtClean="0"/>
              <a:t>pachatelů</a:t>
            </a:r>
            <a:r>
              <a:rPr lang="sk-SK" dirty="0" smtClean="0"/>
              <a:t>,</a:t>
            </a:r>
          </a:p>
          <a:p>
            <a:r>
              <a:rPr lang="sk-SK" dirty="0" smtClean="0"/>
              <a:t>trest smrti vede k </a:t>
            </a:r>
            <a:r>
              <a:rPr lang="sk-SK" dirty="0" err="1" smtClean="0"/>
              <a:t>zabránění</a:t>
            </a:r>
            <a:r>
              <a:rPr lang="sk-SK" dirty="0" smtClean="0"/>
              <a:t> </a:t>
            </a:r>
            <a:r>
              <a:rPr lang="sk-SK" dirty="0" err="1" smtClean="0"/>
              <a:t>recidivy</a:t>
            </a:r>
            <a:r>
              <a:rPr lang="sk-SK" dirty="0" smtClean="0"/>
              <a:t> (popravený zločinec </a:t>
            </a:r>
            <a:r>
              <a:rPr lang="sk-SK" dirty="0" err="1" smtClean="0"/>
              <a:t>byl</a:t>
            </a:r>
            <a:r>
              <a:rPr lang="sk-SK" dirty="0" smtClean="0"/>
              <a:t> </a:t>
            </a:r>
            <a:r>
              <a:rPr lang="sk-SK" dirty="0" err="1" smtClean="0"/>
              <a:t>zaručeně</a:t>
            </a:r>
            <a:r>
              <a:rPr lang="sk-SK" dirty="0" smtClean="0"/>
              <a:t> </a:t>
            </a:r>
            <a:r>
              <a:rPr lang="sk-SK" dirty="0" err="1" smtClean="0"/>
              <a:t>zneškodněn</a:t>
            </a:r>
            <a:r>
              <a:rPr lang="sk-SK" dirty="0" smtClean="0"/>
              <a:t>) či je to </a:t>
            </a:r>
            <a:r>
              <a:rPr lang="sk-SK" dirty="0" err="1" smtClean="0"/>
              <a:t>jistá</a:t>
            </a:r>
            <a:r>
              <a:rPr lang="sk-SK" dirty="0" smtClean="0"/>
              <a:t> </a:t>
            </a:r>
            <a:r>
              <a:rPr lang="sk-SK" dirty="0" err="1" smtClean="0"/>
              <a:t>pojistka</a:t>
            </a:r>
            <a:r>
              <a:rPr lang="sk-SK" dirty="0" smtClean="0"/>
              <a:t>, aby </a:t>
            </a:r>
            <a:r>
              <a:rPr lang="sk-SK" dirty="0" err="1" smtClean="0"/>
              <a:t>recidiva</a:t>
            </a:r>
            <a:r>
              <a:rPr lang="sk-SK" dirty="0" smtClean="0"/>
              <a:t> </a:t>
            </a:r>
            <a:r>
              <a:rPr lang="sk-SK" dirty="0" err="1" smtClean="0"/>
              <a:t>vůbec</a:t>
            </a:r>
            <a:r>
              <a:rPr lang="sk-SK" dirty="0" smtClean="0"/>
              <a:t> nenastala,</a:t>
            </a:r>
          </a:p>
          <a:p>
            <a:r>
              <a:rPr lang="sk-SK" dirty="0" smtClean="0"/>
              <a:t>jedná </a:t>
            </a:r>
            <a:r>
              <a:rPr lang="sk-SK" dirty="0" err="1" smtClean="0"/>
              <a:t>se</a:t>
            </a:r>
            <a:r>
              <a:rPr lang="sk-SK" dirty="0" smtClean="0"/>
              <a:t> o ekvivalentní odplatu (</a:t>
            </a:r>
            <a:r>
              <a:rPr lang="sk-SK" dirty="0" err="1" smtClean="0"/>
              <a:t>smrt</a:t>
            </a:r>
            <a:r>
              <a:rPr lang="sk-SK" dirty="0" smtClean="0"/>
              <a:t> za </a:t>
            </a:r>
            <a:r>
              <a:rPr lang="sk-SK" dirty="0" err="1" smtClean="0"/>
              <a:t>smrt</a:t>
            </a:r>
            <a:r>
              <a:rPr lang="sk-SK" dirty="0" smtClean="0"/>
              <a:t>), resp. jediný </a:t>
            </a:r>
            <a:r>
              <a:rPr lang="sk-SK" dirty="0" err="1" smtClean="0"/>
              <a:t>spravedlivý</a:t>
            </a:r>
            <a:r>
              <a:rPr lang="sk-SK" dirty="0" smtClean="0"/>
              <a:t> trest v </a:t>
            </a:r>
            <a:r>
              <a:rPr lang="sk-SK" dirty="0" err="1" smtClean="0"/>
              <a:t>případě</a:t>
            </a:r>
            <a:r>
              <a:rPr lang="sk-SK" dirty="0" smtClean="0"/>
              <a:t> </a:t>
            </a:r>
            <a:r>
              <a:rPr lang="sk-SK" dirty="0" err="1" smtClean="0"/>
              <a:t>nějakého</a:t>
            </a:r>
            <a:r>
              <a:rPr lang="sk-SK" dirty="0" smtClean="0"/>
              <a:t> </a:t>
            </a:r>
            <a:r>
              <a:rPr lang="sk-SK" dirty="0" err="1" smtClean="0"/>
              <a:t>velice</a:t>
            </a:r>
            <a:r>
              <a:rPr lang="sk-SK" dirty="0" smtClean="0"/>
              <a:t> </a:t>
            </a:r>
            <a:r>
              <a:rPr lang="sk-SK" dirty="0" err="1" smtClean="0"/>
              <a:t>brutálního</a:t>
            </a:r>
            <a:r>
              <a:rPr lang="sk-SK" dirty="0" smtClean="0"/>
              <a:t> činu</a:t>
            </a:r>
            <a:r>
              <a:rPr lang="sk-SK" dirty="0" smtClean="0"/>
              <a:t>,</a:t>
            </a:r>
            <a:r>
              <a:rPr lang="sk-SK" baseline="30000" dirty="0" smtClean="0"/>
              <a:t>[</a:t>
            </a:r>
            <a:endParaRPr lang="sk-SK" dirty="0" smtClean="0"/>
          </a:p>
          <a:p>
            <a:r>
              <a:rPr lang="sk-SK" dirty="0" err="1" smtClean="0"/>
              <a:t>není</a:t>
            </a:r>
            <a:r>
              <a:rPr lang="sk-SK" dirty="0" smtClean="0"/>
              <a:t> možné </a:t>
            </a:r>
            <a:r>
              <a:rPr lang="sk-SK" dirty="0" err="1" smtClean="0"/>
              <a:t>ignorovat</a:t>
            </a:r>
            <a:r>
              <a:rPr lang="sk-SK" dirty="0" smtClean="0"/>
              <a:t> </a:t>
            </a:r>
            <a:r>
              <a:rPr lang="sk-SK" dirty="0" err="1" smtClean="0"/>
              <a:t>veřejné</a:t>
            </a:r>
            <a:r>
              <a:rPr lang="sk-SK" dirty="0" smtClean="0"/>
              <a:t> </a:t>
            </a:r>
            <a:r>
              <a:rPr lang="sk-SK" dirty="0" err="1" smtClean="0"/>
              <a:t>mínění</a:t>
            </a:r>
            <a:r>
              <a:rPr lang="sk-SK" dirty="0" smtClean="0"/>
              <a:t>, </a:t>
            </a:r>
            <a:r>
              <a:rPr lang="sk-SK" dirty="0" err="1" smtClean="0"/>
              <a:t>které</a:t>
            </a:r>
            <a:r>
              <a:rPr lang="sk-SK" dirty="0" smtClean="0"/>
              <a:t> </a:t>
            </a:r>
            <a:r>
              <a:rPr lang="sk-SK" dirty="0" err="1" smtClean="0"/>
              <a:t>bývá</a:t>
            </a:r>
            <a:r>
              <a:rPr lang="sk-SK" dirty="0" smtClean="0"/>
              <a:t> </a:t>
            </a:r>
            <a:r>
              <a:rPr lang="sk-SK" dirty="0" err="1" smtClean="0"/>
              <a:t>povětšinou</a:t>
            </a:r>
            <a:r>
              <a:rPr lang="sk-SK" dirty="0" smtClean="0"/>
              <a:t> </a:t>
            </a:r>
            <a:r>
              <a:rPr lang="sk-SK" dirty="0" err="1" smtClean="0"/>
              <a:t>přikloněno</a:t>
            </a:r>
            <a:r>
              <a:rPr lang="sk-SK" dirty="0" smtClean="0"/>
              <a:t> k trestu smrti</a:t>
            </a:r>
            <a:r>
              <a:rPr lang="sk-SK" dirty="0" smtClean="0"/>
              <a:t>,</a:t>
            </a:r>
            <a:r>
              <a:rPr lang="sk-SK" baseline="30000" dirty="0" smtClean="0">
                <a:hlinkClick r:id="rId2"/>
              </a:rPr>
              <a:t>[</a:t>
            </a:r>
            <a:endParaRPr lang="sk-SK" dirty="0" smtClean="0"/>
          </a:p>
          <a:p>
            <a:r>
              <a:rPr lang="sk-SK" dirty="0" err="1" smtClean="0"/>
              <a:t>věznění</a:t>
            </a:r>
            <a:r>
              <a:rPr lang="sk-SK" dirty="0" smtClean="0"/>
              <a:t> </a:t>
            </a:r>
            <a:r>
              <a:rPr lang="sk-SK" dirty="0" err="1" smtClean="0"/>
              <a:t>zločinců</a:t>
            </a:r>
            <a:r>
              <a:rPr lang="sk-SK" dirty="0" smtClean="0"/>
              <a:t> </a:t>
            </a:r>
            <a:r>
              <a:rPr lang="sk-SK" dirty="0" err="1" smtClean="0"/>
              <a:t>představuje</a:t>
            </a:r>
            <a:r>
              <a:rPr lang="sk-SK" dirty="0" smtClean="0"/>
              <a:t> </a:t>
            </a:r>
            <a:r>
              <a:rPr lang="sk-SK" dirty="0" err="1" smtClean="0"/>
              <a:t>mnohonásobně</a:t>
            </a:r>
            <a:r>
              <a:rPr lang="sk-SK" dirty="0" smtClean="0"/>
              <a:t> vyšší finanční </a:t>
            </a:r>
            <a:r>
              <a:rPr lang="sk-SK" dirty="0" err="1" smtClean="0"/>
              <a:t>potřeby</a:t>
            </a:r>
            <a:r>
              <a:rPr lang="sk-SK" dirty="0" smtClean="0"/>
              <a:t> </a:t>
            </a:r>
            <a:r>
              <a:rPr lang="sk-SK" dirty="0" err="1" smtClean="0"/>
              <a:t>státu</a:t>
            </a:r>
            <a:r>
              <a:rPr lang="sk-SK" dirty="0" smtClean="0"/>
              <a:t>, než poprava</a:t>
            </a:r>
          </a:p>
          <a:p>
            <a:r>
              <a:rPr lang="sk-SK" dirty="0" smtClean="0"/>
              <a:t>zmenší </a:t>
            </a:r>
            <a:r>
              <a:rPr lang="sk-SK" dirty="0" err="1" smtClean="0"/>
              <a:t>se</a:t>
            </a:r>
            <a:r>
              <a:rPr lang="sk-SK" dirty="0" smtClean="0"/>
              <a:t> počet </a:t>
            </a:r>
            <a:r>
              <a:rPr lang="sk-SK" dirty="0" err="1" smtClean="0"/>
              <a:t>vězňů</a:t>
            </a:r>
            <a:r>
              <a:rPr lang="sk-SK" dirty="0" smtClean="0"/>
              <a:t> - v </a:t>
            </a:r>
            <a:r>
              <a:rPr lang="sk-SK" dirty="0" err="1" smtClean="0"/>
              <a:t>současnosti</a:t>
            </a:r>
            <a:r>
              <a:rPr lang="sk-SK" dirty="0" smtClean="0"/>
              <a:t> </a:t>
            </a:r>
            <a:r>
              <a:rPr lang="sk-SK" dirty="0" err="1" smtClean="0"/>
              <a:t>jsou</a:t>
            </a:r>
            <a:r>
              <a:rPr lang="sk-SK" dirty="0" smtClean="0"/>
              <a:t> </a:t>
            </a:r>
            <a:r>
              <a:rPr lang="sk-SK" dirty="0" err="1" smtClean="0"/>
              <a:t>světové</a:t>
            </a:r>
            <a:r>
              <a:rPr lang="sk-SK" dirty="0" smtClean="0"/>
              <a:t> </a:t>
            </a:r>
            <a:r>
              <a:rPr lang="sk-SK" dirty="0" err="1" smtClean="0"/>
              <a:t>věznice</a:t>
            </a:r>
            <a:r>
              <a:rPr lang="sk-SK" dirty="0" smtClean="0"/>
              <a:t> </a:t>
            </a:r>
            <a:r>
              <a:rPr lang="sk-SK" dirty="0" err="1" smtClean="0"/>
              <a:t>přeplněné</a:t>
            </a:r>
            <a:endParaRPr lang="sk-SK" dirty="0" smtClean="0"/>
          </a:p>
          <a:p>
            <a:r>
              <a:rPr lang="sk-SK" dirty="0" err="1" smtClean="0"/>
              <a:t>praktičnost</a:t>
            </a:r>
            <a:r>
              <a:rPr lang="sk-SK" dirty="0" smtClean="0"/>
              <a:t> trestu smrti; popravený nebezpečný vrah už </a:t>
            </a:r>
            <a:r>
              <a:rPr lang="sk-SK" dirty="0" err="1" smtClean="0"/>
              <a:t>nepředstavuje</a:t>
            </a:r>
            <a:r>
              <a:rPr lang="sk-SK" dirty="0" smtClean="0"/>
              <a:t> hrozbu </a:t>
            </a:r>
            <a:r>
              <a:rPr lang="sk-SK" dirty="0" err="1" smtClean="0"/>
              <a:t>pro</a:t>
            </a:r>
            <a:r>
              <a:rPr lang="sk-SK" dirty="0" smtClean="0"/>
              <a:t> </a:t>
            </a:r>
            <a:r>
              <a:rPr lang="sk-SK" dirty="0" err="1" smtClean="0"/>
              <a:t>společnost</a:t>
            </a:r>
            <a:r>
              <a:rPr lang="sk-SK" dirty="0" smtClean="0"/>
              <a:t>, </a:t>
            </a:r>
            <a:r>
              <a:rPr lang="sk-SK" dirty="0" err="1" smtClean="0"/>
              <a:t>zatímco</a:t>
            </a:r>
            <a:r>
              <a:rPr lang="sk-SK" dirty="0" smtClean="0"/>
              <a:t> nebezpečný vrah </a:t>
            </a:r>
            <a:r>
              <a:rPr lang="sk-SK" dirty="0" err="1" smtClean="0"/>
              <a:t>ve</a:t>
            </a:r>
            <a:r>
              <a:rPr lang="sk-SK" dirty="0" smtClean="0"/>
              <a:t> </a:t>
            </a:r>
            <a:r>
              <a:rPr lang="sk-SK" dirty="0" err="1" smtClean="0"/>
              <a:t>věznici</a:t>
            </a:r>
            <a:r>
              <a:rPr lang="sk-SK" dirty="0" smtClean="0"/>
              <a:t> </a:t>
            </a:r>
            <a:r>
              <a:rPr lang="sk-SK" dirty="0" err="1" smtClean="0"/>
              <a:t>může</a:t>
            </a:r>
            <a:r>
              <a:rPr lang="sk-SK" dirty="0" smtClean="0"/>
              <a:t> </a:t>
            </a:r>
            <a:r>
              <a:rPr lang="sk-SK" dirty="0" err="1" smtClean="0"/>
              <a:t>jistou</a:t>
            </a:r>
            <a:r>
              <a:rPr lang="sk-SK" dirty="0" smtClean="0"/>
              <a:t> hrozbu stále </a:t>
            </a:r>
            <a:r>
              <a:rPr lang="sk-SK" dirty="0" err="1" smtClean="0"/>
              <a:t>představovat</a:t>
            </a:r>
            <a:r>
              <a:rPr lang="sk-SK" dirty="0" smtClean="0"/>
              <a:t>, a to </a:t>
            </a:r>
            <a:r>
              <a:rPr lang="sk-SK" dirty="0" err="1" smtClean="0"/>
              <a:t>několika</a:t>
            </a:r>
            <a:r>
              <a:rPr lang="sk-SK" dirty="0" smtClean="0"/>
              <a:t> </a:t>
            </a:r>
            <a:r>
              <a:rPr lang="sk-SK" dirty="0" err="1" smtClean="0"/>
              <a:t>způsoby</a:t>
            </a:r>
            <a:r>
              <a:rPr lang="sk-SK" dirty="0" smtClean="0"/>
              <a:t>:</a:t>
            </a:r>
          </a:p>
          <a:p>
            <a:pPr lvl="1"/>
            <a:r>
              <a:rPr lang="sk-SK" dirty="0" err="1" smtClean="0"/>
              <a:t>může</a:t>
            </a:r>
            <a:r>
              <a:rPr lang="sk-SK" dirty="0" smtClean="0"/>
              <a:t> po </a:t>
            </a:r>
            <a:r>
              <a:rPr lang="sk-SK" dirty="0" err="1" smtClean="0"/>
              <a:t>případném</a:t>
            </a:r>
            <a:r>
              <a:rPr lang="sk-SK" dirty="0" smtClean="0"/>
              <a:t> </a:t>
            </a:r>
            <a:r>
              <a:rPr lang="sk-SK" dirty="0" err="1" smtClean="0"/>
              <a:t>propuštění</a:t>
            </a:r>
            <a:r>
              <a:rPr lang="sk-SK" dirty="0" smtClean="0"/>
              <a:t> </a:t>
            </a:r>
            <a:r>
              <a:rPr lang="sk-SK" dirty="0" err="1" smtClean="0"/>
              <a:t>svůj</a:t>
            </a:r>
            <a:r>
              <a:rPr lang="sk-SK" dirty="0" smtClean="0"/>
              <a:t> čin </a:t>
            </a:r>
            <a:r>
              <a:rPr lang="sk-SK" dirty="0" err="1" smtClean="0"/>
              <a:t>opakovat</a:t>
            </a:r>
            <a:r>
              <a:rPr lang="sk-SK" dirty="0" smtClean="0"/>
              <a:t>,</a:t>
            </a:r>
          </a:p>
          <a:p>
            <a:pPr lvl="1"/>
            <a:r>
              <a:rPr lang="sk-SK" dirty="0" err="1" smtClean="0"/>
              <a:t>může</a:t>
            </a:r>
            <a:r>
              <a:rPr lang="sk-SK" dirty="0" smtClean="0"/>
              <a:t> </a:t>
            </a:r>
            <a:r>
              <a:rPr lang="sk-SK" dirty="0" err="1" smtClean="0"/>
              <a:t>být</a:t>
            </a:r>
            <a:r>
              <a:rPr lang="sk-SK" dirty="0" smtClean="0"/>
              <a:t> hrozbou </a:t>
            </a:r>
            <a:r>
              <a:rPr lang="sk-SK" dirty="0" err="1" smtClean="0"/>
              <a:t>pro</a:t>
            </a:r>
            <a:r>
              <a:rPr lang="sk-SK" dirty="0" smtClean="0"/>
              <a:t> </a:t>
            </a:r>
            <a:r>
              <a:rPr lang="sk-SK" dirty="0" err="1" smtClean="0"/>
              <a:t>ostrahu</a:t>
            </a:r>
            <a:r>
              <a:rPr lang="sk-SK" dirty="0" smtClean="0"/>
              <a:t> </a:t>
            </a:r>
            <a:r>
              <a:rPr lang="sk-SK" dirty="0" err="1" smtClean="0"/>
              <a:t>věznice</a:t>
            </a:r>
            <a:r>
              <a:rPr lang="sk-SK" dirty="0" smtClean="0"/>
              <a:t>,</a:t>
            </a:r>
          </a:p>
          <a:p>
            <a:pPr lvl="1"/>
            <a:r>
              <a:rPr lang="sk-SK" dirty="0" err="1" smtClean="0"/>
              <a:t>může</a:t>
            </a:r>
            <a:r>
              <a:rPr lang="sk-SK" dirty="0" smtClean="0"/>
              <a:t> </a:t>
            </a:r>
            <a:r>
              <a:rPr lang="sk-SK" dirty="0" err="1" smtClean="0"/>
              <a:t>být</a:t>
            </a:r>
            <a:r>
              <a:rPr lang="sk-SK" dirty="0" smtClean="0"/>
              <a:t> hrozbou v </a:t>
            </a:r>
            <a:r>
              <a:rPr lang="sk-SK" dirty="0" err="1" smtClean="0"/>
              <a:t>případě</a:t>
            </a:r>
            <a:r>
              <a:rPr lang="sk-SK" dirty="0" smtClean="0"/>
              <a:t>, že by </a:t>
            </a:r>
            <a:r>
              <a:rPr lang="sk-SK" dirty="0" err="1" smtClean="0"/>
              <a:t>uprchl</a:t>
            </a:r>
            <a:r>
              <a:rPr lang="sk-SK" dirty="0" smtClean="0"/>
              <a:t>,</a:t>
            </a:r>
          </a:p>
          <a:p>
            <a:pPr lvl="1"/>
            <a:r>
              <a:rPr lang="sk-SK" dirty="0" err="1" smtClean="0"/>
              <a:t>může</a:t>
            </a:r>
            <a:r>
              <a:rPr lang="sk-SK" dirty="0" smtClean="0"/>
              <a:t> </a:t>
            </a:r>
            <a:r>
              <a:rPr lang="sk-SK" dirty="0" err="1" smtClean="0"/>
              <a:t>mít</a:t>
            </a:r>
            <a:r>
              <a:rPr lang="sk-SK" dirty="0" smtClean="0"/>
              <a:t> </a:t>
            </a:r>
            <a:r>
              <a:rPr lang="sk-SK" dirty="0" err="1" smtClean="0"/>
              <a:t>přátele</a:t>
            </a:r>
            <a:r>
              <a:rPr lang="sk-SK" dirty="0" smtClean="0"/>
              <a:t>, </a:t>
            </a:r>
            <a:r>
              <a:rPr lang="sk-SK" dirty="0" err="1" smtClean="0"/>
              <a:t>kteří</a:t>
            </a:r>
            <a:r>
              <a:rPr lang="sk-SK" dirty="0" smtClean="0"/>
              <a:t> ho </a:t>
            </a:r>
            <a:r>
              <a:rPr lang="sk-SK" dirty="0" err="1" smtClean="0"/>
              <a:t>budou</a:t>
            </a:r>
            <a:r>
              <a:rPr lang="sk-SK" dirty="0" smtClean="0"/>
              <a:t> </a:t>
            </a:r>
            <a:r>
              <a:rPr lang="sk-SK" dirty="0" err="1" smtClean="0"/>
              <a:t>chtít</a:t>
            </a:r>
            <a:r>
              <a:rPr lang="sk-SK" dirty="0" smtClean="0"/>
              <a:t> </a:t>
            </a:r>
            <a:r>
              <a:rPr lang="sk-SK" dirty="0" err="1" smtClean="0"/>
              <a:t>osvobodit</a:t>
            </a:r>
            <a:r>
              <a:rPr lang="sk-SK" dirty="0" smtClean="0"/>
              <a:t> </a:t>
            </a:r>
            <a:r>
              <a:rPr lang="sk-SK" dirty="0" err="1" smtClean="0"/>
              <a:t>prostřednictvím</a:t>
            </a:r>
            <a:r>
              <a:rPr lang="sk-SK" dirty="0" smtClean="0"/>
              <a:t> </a:t>
            </a:r>
            <a:r>
              <a:rPr lang="sk-SK" dirty="0" err="1" smtClean="0"/>
              <a:t>napadení</a:t>
            </a:r>
            <a:r>
              <a:rPr lang="sk-SK" dirty="0" smtClean="0"/>
              <a:t> </a:t>
            </a:r>
            <a:r>
              <a:rPr lang="sk-SK" dirty="0" err="1" smtClean="0"/>
              <a:t>věznice</a:t>
            </a:r>
            <a:r>
              <a:rPr lang="sk-SK" dirty="0" smtClean="0"/>
              <a:t> nebo </a:t>
            </a:r>
            <a:r>
              <a:rPr lang="sk-SK" dirty="0" err="1" smtClean="0"/>
              <a:t>výměnou</a:t>
            </a:r>
            <a:r>
              <a:rPr lang="sk-SK" dirty="0" smtClean="0"/>
              <a:t> za </a:t>
            </a:r>
            <a:r>
              <a:rPr lang="sk-SK" dirty="0" err="1" smtClean="0"/>
              <a:t>rukojmí</a:t>
            </a:r>
            <a:r>
              <a:rPr lang="sk-SK" dirty="0" smtClean="0"/>
              <a:t>, </a:t>
            </a:r>
            <a:r>
              <a:rPr lang="sk-SK" dirty="0" err="1" smtClean="0"/>
              <a:t>která</a:t>
            </a:r>
            <a:r>
              <a:rPr lang="sk-SK" dirty="0" smtClean="0"/>
              <a:t> </a:t>
            </a:r>
            <a:r>
              <a:rPr lang="sk-SK" dirty="0" err="1" smtClean="0"/>
              <a:t>zajmou</a:t>
            </a:r>
            <a:r>
              <a:rPr lang="sk-SK" dirty="0" smtClean="0"/>
              <a:t>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trest smrti je </a:t>
            </a:r>
            <a:r>
              <a:rPr lang="sk-SK" dirty="0" err="1" smtClean="0"/>
              <a:t>nemorální</a:t>
            </a:r>
            <a:r>
              <a:rPr lang="sk-SK" dirty="0" smtClean="0"/>
              <a:t> (jedná </a:t>
            </a:r>
            <a:r>
              <a:rPr lang="sk-SK" dirty="0" err="1" smtClean="0"/>
              <a:t>se</a:t>
            </a:r>
            <a:r>
              <a:rPr lang="sk-SK" dirty="0" smtClean="0"/>
              <a:t> jen o vraždu na úrovni </a:t>
            </a:r>
            <a:r>
              <a:rPr lang="sk-SK" dirty="0" err="1" smtClean="0"/>
              <a:t>státu</a:t>
            </a:r>
            <a:r>
              <a:rPr lang="sk-SK" dirty="0" smtClean="0"/>
              <a:t>, ten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tedy</a:t>
            </a:r>
            <a:r>
              <a:rPr lang="sk-SK" dirty="0" smtClean="0"/>
              <a:t> </a:t>
            </a:r>
            <a:r>
              <a:rPr lang="sk-SK" dirty="0" err="1" smtClean="0"/>
              <a:t>dopouští</a:t>
            </a:r>
            <a:r>
              <a:rPr lang="sk-SK" dirty="0" smtClean="0"/>
              <a:t> </a:t>
            </a:r>
            <a:r>
              <a:rPr lang="sk-SK" dirty="0" err="1" smtClean="0"/>
              <a:t>stejného</a:t>
            </a:r>
            <a:r>
              <a:rPr lang="sk-SK" dirty="0" smtClean="0"/>
              <a:t> deliktu </a:t>
            </a:r>
            <a:r>
              <a:rPr lang="sk-SK" dirty="0" err="1" smtClean="0"/>
              <a:t>jako</a:t>
            </a:r>
            <a:r>
              <a:rPr lang="sk-SK" dirty="0" smtClean="0"/>
              <a:t> </a:t>
            </a:r>
            <a:r>
              <a:rPr lang="sk-SK" dirty="0" err="1" smtClean="0"/>
              <a:t>odsouzený</a:t>
            </a:r>
            <a:r>
              <a:rPr lang="sk-SK" dirty="0" smtClean="0"/>
              <a:t>),</a:t>
            </a:r>
          </a:p>
          <a:p>
            <a:r>
              <a:rPr lang="sk-SK" dirty="0" smtClean="0"/>
              <a:t>hrozba </a:t>
            </a:r>
            <a:r>
              <a:rPr lang="sk-SK" dirty="0" err="1" smtClean="0">
                <a:hlinkClick r:id="rId2" tooltip="Justiční omyl"/>
              </a:rPr>
              <a:t>justičního</a:t>
            </a:r>
            <a:r>
              <a:rPr lang="sk-SK" dirty="0" smtClean="0">
                <a:hlinkClick r:id="rId2" tooltip="Justiční omyl"/>
              </a:rPr>
              <a:t> omylu</a:t>
            </a:r>
            <a:r>
              <a:rPr lang="sk-SK" dirty="0" smtClean="0"/>
              <a:t> (trest smrti je nevratný),</a:t>
            </a:r>
          </a:p>
          <a:p>
            <a:r>
              <a:rPr lang="sk-SK" dirty="0" smtClean="0"/>
              <a:t>jedná </a:t>
            </a:r>
            <a:r>
              <a:rPr lang="sk-SK" dirty="0" err="1" smtClean="0"/>
              <a:t>se</a:t>
            </a:r>
            <a:r>
              <a:rPr lang="sk-SK" dirty="0" smtClean="0"/>
              <a:t> o </a:t>
            </a:r>
            <a:r>
              <a:rPr lang="sk-SK" dirty="0" err="1" smtClean="0"/>
              <a:t>pouhý</a:t>
            </a:r>
            <a:r>
              <a:rPr lang="sk-SK" dirty="0" smtClean="0"/>
              <a:t> akt </a:t>
            </a:r>
            <a:r>
              <a:rPr lang="sk-SK" dirty="0" err="1" smtClean="0"/>
              <a:t>msty</a:t>
            </a:r>
            <a:r>
              <a:rPr lang="sk-SK" dirty="0" smtClean="0"/>
              <a:t> (</a:t>
            </a:r>
            <a:r>
              <a:rPr lang="sk-SK" dirty="0" err="1" smtClean="0"/>
              <a:t>zločincův</a:t>
            </a:r>
            <a:r>
              <a:rPr lang="sk-SK" dirty="0" smtClean="0"/>
              <a:t> trest smrti </a:t>
            </a:r>
            <a:r>
              <a:rPr lang="sk-SK" dirty="0" err="1" smtClean="0"/>
              <a:t>hraje</a:t>
            </a:r>
            <a:r>
              <a:rPr lang="sk-SK" dirty="0" smtClean="0"/>
              <a:t> jen určitou </a:t>
            </a:r>
            <a:r>
              <a:rPr lang="sk-SK" dirty="0" err="1" smtClean="0"/>
              <a:t>společenskou</a:t>
            </a:r>
            <a:r>
              <a:rPr lang="sk-SK" dirty="0" smtClean="0"/>
              <a:t> </a:t>
            </a:r>
            <a:r>
              <a:rPr lang="sk-SK" dirty="0" err="1" smtClean="0"/>
              <a:t>funkci</a:t>
            </a:r>
            <a:r>
              <a:rPr lang="sk-SK" dirty="0" smtClean="0"/>
              <a:t>, </a:t>
            </a:r>
            <a:r>
              <a:rPr lang="sk-SK" dirty="0" err="1" smtClean="0"/>
              <a:t>jelikož</a:t>
            </a:r>
            <a:r>
              <a:rPr lang="sk-SK" dirty="0" smtClean="0"/>
              <a:t> </a:t>
            </a:r>
            <a:r>
              <a:rPr lang="sk-SK" dirty="0" err="1" smtClean="0"/>
              <a:t>dle</a:t>
            </a:r>
            <a:r>
              <a:rPr lang="sk-SK" dirty="0" smtClean="0"/>
              <a:t> </a:t>
            </a:r>
            <a:r>
              <a:rPr lang="sk-SK" dirty="0" err="1" smtClean="0"/>
              <a:t>statistik</a:t>
            </a:r>
            <a:r>
              <a:rPr lang="sk-SK" dirty="0" smtClean="0"/>
              <a:t> je </a:t>
            </a:r>
            <a:r>
              <a:rPr lang="sk-SK" dirty="0" err="1" smtClean="0"/>
              <a:t>popravena</a:t>
            </a:r>
            <a:r>
              <a:rPr lang="sk-SK" dirty="0" smtClean="0"/>
              <a:t> </a:t>
            </a:r>
            <a:r>
              <a:rPr lang="sk-SK" dirty="0" err="1" smtClean="0"/>
              <a:t>pouze</a:t>
            </a:r>
            <a:r>
              <a:rPr lang="sk-SK" dirty="0" smtClean="0"/>
              <a:t> </a:t>
            </a:r>
            <a:r>
              <a:rPr lang="sk-SK" dirty="0" err="1" smtClean="0"/>
              <a:t>část</a:t>
            </a:r>
            <a:r>
              <a:rPr lang="sk-SK" dirty="0" smtClean="0"/>
              <a:t> </a:t>
            </a:r>
            <a:r>
              <a:rPr lang="sk-SK" dirty="0" err="1" smtClean="0"/>
              <a:t>vrahů</a:t>
            </a:r>
            <a:r>
              <a:rPr lang="sk-SK" dirty="0" smtClean="0"/>
              <a:t>),</a:t>
            </a:r>
          </a:p>
          <a:p>
            <a:r>
              <a:rPr lang="sk-SK" dirty="0" smtClean="0"/>
              <a:t>neexistuje </a:t>
            </a:r>
            <a:r>
              <a:rPr lang="sk-SK" dirty="0" err="1" smtClean="0"/>
              <a:t>studie</a:t>
            </a:r>
            <a:r>
              <a:rPr lang="sk-SK" dirty="0" smtClean="0"/>
              <a:t>, jež by </a:t>
            </a:r>
            <a:r>
              <a:rPr lang="sk-SK" dirty="0" err="1" smtClean="0"/>
              <a:t>prokázala</a:t>
            </a:r>
            <a:r>
              <a:rPr lang="sk-SK" dirty="0" smtClean="0"/>
              <a:t> </a:t>
            </a:r>
            <a:r>
              <a:rPr lang="sk-SK" dirty="0" err="1" smtClean="0"/>
              <a:t>odstrašující</a:t>
            </a:r>
            <a:r>
              <a:rPr lang="sk-SK" dirty="0" smtClean="0"/>
              <a:t> </a:t>
            </a:r>
            <a:r>
              <a:rPr lang="sk-SK" dirty="0" err="1" smtClean="0"/>
              <a:t>účinek</a:t>
            </a:r>
            <a:r>
              <a:rPr lang="sk-SK" dirty="0" smtClean="0"/>
              <a:t> trestu smrti (</a:t>
            </a:r>
            <a:r>
              <a:rPr lang="sk-SK" dirty="0" err="1" smtClean="0"/>
              <a:t>většina</a:t>
            </a:r>
            <a:r>
              <a:rPr lang="sk-SK" dirty="0" smtClean="0"/>
              <a:t> </a:t>
            </a:r>
            <a:r>
              <a:rPr lang="sk-SK" dirty="0" err="1" smtClean="0"/>
              <a:t>vražd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neplánuje),</a:t>
            </a:r>
          </a:p>
          <a:p>
            <a:r>
              <a:rPr lang="sk-SK" dirty="0" err="1" smtClean="0"/>
              <a:t>odpůrci</a:t>
            </a:r>
            <a:r>
              <a:rPr lang="sk-SK" dirty="0" smtClean="0"/>
              <a:t> trestu smrti </a:t>
            </a:r>
            <a:r>
              <a:rPr lang="sk-SK" dirty="0" err="1" smtClean="0"/>
              <a:t>oponují</a:t>
            </a:r>
            <a:r>
              <a:rPr lang="sk-SK" dirty="0" smtClean="0"/>
              <a:t> i vysokými </a:t>
            </a:r>
            <a:r>
              <a:rPr lang="sk-SK" dirty="0" err="1" smtClean="0"/>
              <a:t>finančními</a:t>
            </a:r>
            <a:r>
              <a:rPr lang="sk-SK" dirty="0" smtClean="0"/>
              <a:t> náklady </a:t>
            </a:r>
            <a:r>
              <a:rPr lang="sk-SK" dirty="0" err="1" smtClean="0"/>
              <a:t>institutu</a:t>
            </a:r>
            <a:r>
              <a:rPr lang="sk-SK" dirty="0" smtClean="0"/>
              <a:t> trestu smrti (</a:t>
            </a:r>
            <a:r>
              <a:rPr lang="sk-SK" dirty="0" err="1" smtClean="0"/>
              <a:t>především</a:t>
            </a:r>
            <a:r>
              <a:rPr lang="sk-SK" dirty="0" smtClean="0"/>
              <a:t> v demokratických </a:t>
            </a:r>
            <a:r>
              <a:rPr lang="sk-SK" dirty="0" err="1" smtClean="0"/>
              <a:t>státech</a:t>
            </a:r>
            <a:r>
              <a:rPr lang="sk-SK" dirty="0" smtClean="0"/>
              <a:t>),</a:t>
            </a:r>
          </a:p>
          <a:p>
            <a:r>
              <a:rPr lang="sk-SK" dirty="0" smtClean="0"/>
              <a:t>možná </a:t>
            </a:r>
            <a:r>
              <a:rPr lang="sk-SK" dirty="0" err="1" smtClean="0">
                <a:hlinkClick r:id="rId3" tooltip="Diskriminace"/>
              </a:rPr>
              <a:t>diskriminace</a:t>
            </a:r>
            <a:r>
              <a:rPr lang="sk-SK" dirty="0" smtClean="0"/>
              <a:t> (</a:t>
            </a:r>
            <a:r>
              <a:rPr lang="sk-SK" dirty="0" err="1" smtClean="0"/>
              <a:t>dle</a:t>
            </a:r>
            <a:r>
              <a:rPr lang="sk-SK" dirty="0" smtClean="0"/>
              <a:t> </a:t>
            </a:r>
            <a:r>
              <a:rPr lang="sk-SK" dirty="0" err="1" smtClean="0"/>
              <a:t>statistik</a:t>
            </a:r>
            <a:r>
              <a:rPr lang="sk-SK" dirty="0" smtClean="0"/>
              <a:t> </a:t>
            </a:r>
            <a:r>
              <a:rPr lang="sk-SK" dirty="0" err="1" smtClean="0"/>
              <a:t>bývá</a:t>
            </a:r>
            <a:r>
              <a:rPr lang="sk-SK" dirty="0" smtClean="0"/>
              <a:t> trest smrti </a:t>
            </a:r>
            <a:r>
              <a:rPr lang="sk-SK" dirty="0" err="1" smtClean="0"/>
              <a:t>uplatňován</a:t>
            </a:r>
            <a:r>
              <a:rPr lang="sk-SK" dirty="0" smtClean="0"/>
              <a:t> </a:t>
            </a:r>
            <a:r>
              <a:rPr lang="sk-SK" dirty="0" err="1" smtClean="0"/>
              <a:t>častěji</a:t>
            </a:r>
            <a:r>
              <a:rPr lang="sk-SK" dirty="0" smtClean="0"/>
              <a:t> </a:t>
            </a:r>
            <a:r>
              <a:rPr lang="sk-SK" dirty="0" err="1" smtClean="0"/>
              <a:t>vůči</a:t>
            </a:r>
            <a:r>
              <a:rPr lang="sk-SK" dirty="0" smtClean="0"/>
              <a:t> náboženským a etnickým minoritám a </a:t>
            </a:r>
            <a:r>
              <a:rPr lang="sk-SK" dirty="0" err="1" smtClean="0"/>
              <a:t>vůči</a:t>
            </a:r>
            <a:r>
              <a:rPr lang="sk-SK" dirty="0" smtClean="0"/>
              <a:t> chudým, </a:t>
            </a:r>
            <a:r>
              <a:rPr lang="sk-SK" dirty="0" err="1" smtClean="0"/>
              <a:t>kteří</a:t>
            </a:r>
            <a:r>
              <a:rPr lang="sk-SK" dirty="0" smtClean="0"/>
              <a:t> </a:t>
            </a:r>
            <a:r>
              <a:rPr lang="sk-SK" dirty="0" err="1" smtClean="0"/>
              <a:t>nemají</a:t>
            </a:r>
            <a:r>
              <a:rPr lang="sk-SK" dirty="0" smtClean="0"/>
              <a:t> </a:t>
            </a:r>
            <a:r>
              <a:rPr lang="sk-SK" dirty="0" err="1" smtClean="0"/>
              <a:t>peníze</a:t>
            </a:r>
            <a:r>
              <a:rPr lang="sk-SK" dirty="0" smtClean="0"/>
              <a:t> na dobré </a:t>
            </a:r>
            <a:r>
              <a:rPr lang="sk-SK" dirty="0" err="1" smtClean="0"/>
              <a:t>právníky</a:t>
            </a:r>
            <a:r>
              <a:rPr lang="sk-SK" dirty="0" smtClean="0"/>
              <a:t>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ký">
  <a:themeElements>
    <a:clrScheme name="Odtiene sivej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118</TotalTime>
  <Words>254</Words>
  <Application>Microsoft Office PowerPoint</Application>
  <PresentationFormat>Prezentácia na obrazovke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Technický</vt:lpstr>
      <vt:lpstr>Trest smrti</vt:lpstr>
      <vt:lpstr>História:</vt:lpstr>
      <vt:lpstr>Prvé zákazy</vt:lpstr>
      <vt:lpstr>Československo a trest smrti</vt:lpstr>
      <vt:lpstr>Súčasnosť</vt:lpstr>
      <vt:lpstr>Snímka 6</vt:lpstr>
      <vt:lpstr>Varianty popráv</vt:lpstr>
      <vt:lpstr>Pro</vt:lpstr>
      <vt:lpstr>Proti</vt:lpstr>
      <vt:lpstr>Odsúdený nevinný</vt:lpstr>
      <vt:lpstr>Odsúdený nevinný</vt:lpstr>
      <vt:lpstr>Diskusia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Trest smrti</dc:title>
  <dc:creator>Matííí</dc:creator>
  <cp:lastModifiedBy>User</cp:lastModifiedBy>
  <cp:revision>15</cp:revision>
  <dcterms:created xsi:type="dcterms:W3CDTF">2015-02-17T19:16:22Z</dcterms:created>
  <dcterms:modified xsi:type="dcterms:W3CDTF">2015-03-12T14:14:49Z</dcterms:modified>
</cp:coreProperties>
</file>